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62889FD-AEB0-4AFE-B0E4-D9290255FF82}" v="2089" dt="2022-03-24T20:40:30.304"/>
    <p1510:client id="{38515539-80E4-FA6C-B9AD-568FE4FB55D9}" v="2152" dt="2022-03-28T10:32:56.485"/>
    <p1510:client id="{E08A76DE-7E44-9F07-7D8F-1C56474056AE}" v="208" dt="2022-03-28T13:04:21.26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eodora Nikolova (2009133)" userId="S::2009133@student.uwtsd.ac.uk::85e40beb-ab97-4459-a9d1-a89581fc0924" providerId="AD" clId="Web-{E08A76DE-7E44-9F07-7D8F-1C56474056AE}"/>
    <pc:docChg chg="modSld">
      <pc:chgData name="Teodora Nikolova (2009133)" userId="S::2009133@student.uwtsd.ac.uk::85e40beb-ab97-4459-a9d1-a89581fc0924" providerId="AD" clId="Web-{E08A76DE-7E44-9F07-7D8F-1C56474056AE}" dt="2022-03-28T13:04:21.263" v="178" actId="20577"/>
      <pc:docMkLst>
        <pc:docMk/>
      </pc:docMkLst>
      <pc:sldChg chg="modSp">
        <pc:chgData name="Teodora Nikolova (2009133)" userId="S::2009133@student.uwtsd.ac.uk::85e40beb-ab97-4459-a9d1-a89581fc0924" providerId="AD" clId="Web-{E08A76DE-7E44-9F07-7D8F-1C56474056AE}" dt="2022-03-28T12:45:46.217" v="82" actId="20577"/>
        <pc:sldMkLst>
          <pc:docMk/>
          <pc:sldMk cId="2440688103" sldId="258"/>
        </pc:sldMkLst>
        <pc:spChg chg="mod">
          <ac:chgData name="Teodora Nikolova (2009133)" userId="S::2009133@student.uwtsd.ac.uk::85e40beb-ab97-4459-a9d1-a89581fc0924" providerId="AD" clId="Web-{E08A76DE-7E44-9F07-7D8F-1C56474056AE}" dt="2022-03-28T12:45:46.217" v="82" actId="20577"/>
          <ac:spMkLst>
            <pc:docMk/>
            <pc:sldMk cId="2440688103" sldId="258"/>
            <ac:spMk id="2" creationId="{334C009D-D718-5B20-B670-A4E84031E85C}"/>
          </ac:spMkLst>
        </pc:spChg>
      </pc:sldChg>
      <pc:sldChg chg="modSp">
        <pc:chgData name="Teodora Nikolova (2009133)" userId="S::2009133@student.uwtsd.ac.uk::85e40beb-ab97-4459-a9d1-a89581fc0924" providerId="AD" clId="Web-{E08A76DE-7E44-9F07-7D8F-1C56474056AE}" dt="2022-03-28T12:47:35.283" v="92" actId="20577"/>
        <pc:sldMkLst>
          <pc:docMk/>
          <pc:sldMk cId="1878599983" sldId="259"/>
        </pc:sldMkLst>
        <pc:spChg chg="mod">
          <ac:chgData name="Teodora Nikolova (2009133)" userId="S::2009133@student.uwtsd.ac.uk::85e40beb-ab97-4459-a9d1-a89581fc0924" providerId="AD" clId="Web-{E08A76DE-7E44-9F07-7D8F-1C56474056AE}" dt="2022-03-28T12:47:35.283" v="92" actId="20577"/>
          <ac:spMkLst>
            <pc:docMk/>
            <pc:sldMk cId="1878599983" sldId="259"/>
            <ac:spMk id="3" creationId="{DB30308B-2305-50D2-75E6-8E4BCDE44ECB}"/>
          </ac:spMkLst>
        </pc:spChg>
      </pc:sldChg>
      <pc:sldChg chg="modSp">
        <pc:chgData name="Teodora Nikolova (2009133)" userId="S::2009133@student.uwtsd.ac.uk::85e40beb-ab97-4459-a9d1-a89581fc0924" providerId="AD" clId="Web-{E08A76DE-7E44-9F07-7D8F-1C56474056AE}" dt="2022-03-28T12:50:50.226" v="123" actId="20577"/>
        <pc:sldMkLst>
          <pc:docMk/>
          <pc:sldMk cId="3908380798" sldId="261"/>
        </pc:sldMkLst>
        <pc:spChg chg="mod">
          <ac:chgData name="Teodora Nikolova (2009133)" userId="S::2009133@student.uwtsd.ac.uk::85e40beb-ab97-4459-a9d1-a89581fc0924" providerId="AD" clId="Web-{E08A76DE-7E44-9F07-7D8F-1C56474056AE}" dt="2022-03-28T12:50:50.226" v="123" actId="20577"/>
          <ac:spMkLst>
            <pc:docMk/>
            <pc:sldMk cId="3908380798" sldId="261"/>
            <ac:spMk id="8" creationId="{CB8E0538-10EF-6F0B-836B-5EED67A22C20}"/>
          </ac:spMkLst>
        </pc:spChg>
      </pc:sldChg>
      <pc:sldChg chg="modSp">
        <pc:chgData name="Teodora Nikolova (2009133)" userId="S::2009133@student.uwtsd.ac.uk::85e40beb-ab97-4459-a9d1-a89581fc0924" providerId="AD" clId="Web-{E08A76DE-7E44-9F07-7D8F-1C56474056AE}" dt="2022-03-28T13:04:21.263" v="178" actId="20577"/>
        <pc:sldMkLst>
          <pc:docMk/>
          <pc:sldMk cId="4060440889" sldId="262"/>
        </pc:sldMkLst>
        <pc:spChg chg="mod">
          <ac:chgData name="Teodora Nikolova (2009133)" userId="S::2009133@student.uwtsd.ac.uk::85e40beb-ab97-4459-a9d1-a89581fc0924" providerId="AD" clId="Web-{E08A76DE-7E44-9F07-7D8F-1C56474056AE}" dt="2022-03-28T13:04:21.263" v="178" actId="20577"/>
          <ac:spMkLst>
            <pc:docMk/>
            <pc:sldMk cId="4060440889" sldId="262"/>
            <ac:spMk id="3" creationId="{FA39D2E7-9E00-D59D-6E60-DBD456D576BA}"/>
          </ac:spMkLst>
        </pc:spChg>
      </pc:sldChg>
      <pc:sldChg chg="modSp">
        <pc:chgData name="Teodora Nikolova (2009133)" userId="S::2009133@student.uwtsd.ac.uk::85e40beb-ab97-4459-a9d1-a89581fc0924" providerId="AD" clId="Web-{E08A76DE-7E44-9F07-7D8F-1C56474056AE}" dt="2022-03-28T12:31:39.835" v="3" actId="14100"/>
        <pc:sldMkLst>
          <pc:docMk/>
          <pc:sldMk cId="2313799148" sldId="263"/>
        </pc:sldMkLst>
        <pc:spChg chg="mod">
          <ac:chgData name="Teodora Nikolova (2009133)" userId="S::2009133@student.uwtsd.ac.uk::85e40beb-ab97-4459-a9d1-a89581fc0924" providerId="AD" clId="Web-{E08A76DE-7E44-9F07-7D8F-1C56474056AE}" dt="2022-03-28T12:31:39.835" v="3" actId="14100"/>
          <ac:spMkLst>
            <pc:docMk/>
            <pc:sldMk cId="2313799148" sldId="263"/>
            <ac:spMk id="3" creationId="{0CDEE63F-72E8-6A3A-07D6-AEAC33305890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3C609C2-F3B1-4FDD-B32D-3A60EDEEE083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A94C6A16-0D35-416A-8E5C-2227A501E3B3}">
      <dgm:prSet/>
      <dgm:spPr/>
      <dgm:t>
        <a:bodyPr/>
        <a:lstStyle/>
        <a:p>
          <a:r>
            <a:rPr lang="en-US"/>
            <a:t>Disease detection</a:t>
          </a:r>
        </a:p>
      </dgm:t>
    </dgm:pt>
    <dgm:pt modelId="{7643395F-35AE-4D48-B0AD-2270EE7CF02B}" type="parTrans" cxnId="{2DC2BC13-CA9A-4A53-8E71-4C82FB499EE7}">
      <dgm:prSet/>
      <dgm:spPr/>
      <dgm:t>
        <a:bodyPr/>
        <a:lstStyle/>
        <a:p>
          <a:endParaRPr lang="en-US"/>
        </a:p>
      </dgm:t>
    </dgm:pt>
    <dgm:pt modelId="{8BD5DD49-2255-466F-8A92-44710D3C0E1E}" type="sibTrans" cxnId="{2DC2BC13-CA9A-4A53-8E71-4C82FB499EE7}">
      <dgm:prSet/>
      <dgm:spPr/>
      <dgm:t>
        <a:bodyPr/>
        <a:lstStyle/>
        <a:p>
          <a:endParaRPr lang="en-US"/>
        </a:p>
      </dgm:t>
    </dgm:pt>
    <dgm:pt modelId="{1CFCF305-058C-4DC7-A78D-1613485848AF}">
      <dgm:prSet/>
      <dgm:spPr/>
      <dgm:t>
        <a:bodyPr/>
        <a:lstStyle/>
        <a:p>
          <a:r>
            <a:rPr lang="en-US"/>
            <a:t>To predict unfavorable outcomes</a:t>
          </a:r>
        </a:p>
      </dgm:t>
    </dgm:pt>
    <dgm:pt modelId="{F971DEEA-06DE-455A-B78E-CF6C88392CFD}" type="parTrans" cxnId="{2861F9AB-5FD3-4940-BFE4-F76C2330782C}">
      <dgm:prSet/>
      <dgm:spPr/>
      <dgm:t>
        <a:bodyPr/>
        <a:lstStyle/>
        <a:p>
          <a:endParaRPr lang="en-US"/>
        </a:p>
      </dgm:t>
    </dgm:pt>
    <dgm:pt modelId="{D9E82768-19A8-4C43-B9A4-44C11CB9BA3C}" type="sibTrans" cxnId="{2861F9AB-5FD3-4940-BFE4-F76C2330782C}">
      <dgm:prSet/>
      <dgm:spPr/>
      <dgm:t>
        <a:bodyPr/>
        <a:lstStyle/>
        <a:p>
          <a:endParaRPr lang="en-US"/>
        </a:p>
      </dgm:t>
    </dgm:pt>
    <dgm:pt modelId="{C66DB0BF-55E4-440E-A447-209DA8F92A8E}">
      <dgm:prSet/>
      <dgm:spPr/>
      <dgm:t>
        <a:bodyPr/>
        <a:lstStyle/>
        <a:p>
          <a:r>
            <a:rPr lang="en-US"/>
            <a:t>To provide the best personal centred care</a:t>
          </a:r>
        </a:p>
      </dgm:t>
    </dgm:pt>
    <dgm:pt modelId="{BFF40FFA-11B9-4ED7-A337-5DC6C41CE6E3}" type="parTrans" cxnId="{ACCDB554-6BD3-4A91-B23F-63E0F15B5D99}">
      <dgm:prSet/>
      <dgm:spPr/>
      <dgm:t>
        <a:bodyPr/>
        <a:lstStyle/>
        <a:p>
          <a:endParaRPr lang="en-US"/>
        </a:p>
      </dgm:t>
    </dgm:pt>
    <dgm:pt modelId="{34BE77FA-AA0E-4863-95DE-6DD62DE39870}" type="sibTrans" cxnId="{ACCDB554-6BD3-4A91-B23F-63E0F15B5D99}">
      <dgm:prSet/>
      <dgm:spPr/>
      <dgm:t>
        <a:bodyPr/>
        <a:lstStyle/>
        <a:p>
          <a:endParaRPr lang="en-US"/>
        </a:p>
      </dgm:t>
    </dgm:pt>
    <dgm:pt modelId="{07F089E8-5479-4E83-9C9B-D9351A07E0A7}" type="pres">
      <dgm:prSet presAssocID="{F3C609C2-F3B1-4FDD-B32D-3A60EDEEE083}" presName="root" presStyleCnt="0">
        <dgm:presLayoutVars>
          <dgm:dir/>
          <dgm:resizeHandles val="exact"/>
        </dgm:presLayoutVars>
      </dgm:prSet>
      <dgm:spPr/>
    </dgm:pt>
    <dgm:pt modelId="{32A8B18B-6941-4067-8B90-AE7EDC28D4BB}" type="pres">
      <dgm:prSet presAssocID="{A94C6A16-0D35-416A-8E5C-2227A501E3B3}" presName="compNode" presStyleCnt="0"/>
      <dgm:spPr/>
    </dgm:pt>
    <dgm:pt modelId="{853A4E19-E4CD-4DFB-A8C5-4FA31EC14F2B}" type="pres">
      <dgm:prSet presAssocID="{A94C6A16-0D35-416A-8E5C-2227A501E3B3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CDD71408-BB42-4AA5-81E3-D1B1B1AD5422}" type="pres">
      <dgm:prSet presAssocID="{A94C6A16-0D35-416A-8E5C-2227A501E3B3}" presName="spaceRect" presStyleCnt="0"/>
      <dgm:spPr/>
    </dgm:pt>
    <dgm:pt modelId="{D556A947-6BA7-4B9A-8007-B4687401289E}" type="pres">
      <dgm:prSet presAssocID="{A94C6A16-0D35-416A-8E5C-2227A501E3B3}" presName="textRect" presStyleLbl="revTx" presStyleIdx="0" presStyleCnt="3">
        <dgm:presLayoutVars>
          <dgm:chMax val="1"/>
          <dgm:chPref val="1"/>
        </dgm:presLayoutVars>
      </dgm:prSet>
      <dgm:spPr/>
    </dgm:pt>
    <dgm:pt modelId="{767DCC0F-807F-4ACE-A1AE-946642C69932}" type="pres">
      <dgm:prSet presAssocID="{8BD5DD49-2255-466F-8A92-44710D3C0E1E}" presName="sibTrans" presStyleCnt="0"/>
      <dgm:spPr/>
    </dgm:pt>
    <dgm:pt modelId="{B371DA19-240D-4972-A684-EF073127422B}" type="pres">
      <dgm:prSet presAssocID="{1CFCF305-058C-4DC7-A78D-1613485848AF}" presName="compNode" presStyleCnt="0"/>
      <dgm:spPr/>
    </dgm:pt>
    <dgm:pt modelId="{CEDE5401-0A85-41E1-B150-CA2878CC82D4}" type="pres">
      <dgm:prSet presAssocID="{1CFCF305-058C-4DC7-A78D-1613485848AF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543F1721-2FEC-41ED-BE25-9CB374CC2E09}" type="pres">
      <dgm:prSet presAssocID="{1CFCF305-058C-4DC7-A78D-1613485848AF}" presName="spaceRect" presStyleCnt="0"/>
      <dgm:spPr/>
    </dgm:pt>
    <dgm:pt modelId="{1E041EB0-69BC-417C-8ABD-FA0A5E8DD4A3}" type="pres">
      <dgm:prSet presAssocID="{1CFCF305-058C-4DC7-A78D-1613485848AF}" presName="textRect" presStyleLbl="revTx" presStyleIdx="1" presStyleCnt="3">
        <dgm:presLayoutVars>
          <dgm:chMax val="1"/>
          <dgm:chPref val="1"/>
        </dgm:presLayoutVars>
      </dgm:prSet>
      <dgm:spPr/>
    </dgm:pt>
    <dgm:pt modelId="{FC180C32-D221-464D-9E81-0ABF900B8342}" type="pres">
      <dgm:prSet presAssocID="{D9E82768-19A8-4C43-B9A4-44C11CB9BA3C}" presName="sibTrans" presStyleCnt="0"/>
      <dgm:spPr/>
    </dgm:pt>
    <dgm:pt modelId="{12618F45-0632-4278-B95F-B15DF14BBD7F}" type="pres">
      <dgm:prSet presAssocID="{C66DB0BF-55E4-440E-A447-209DA8F92A8E}" presName="compNode" presStyleCnt="0"/>
      <dgm:spPr/>
    </dgm:pt>
    <dgm:pt modelId="{A6F3BADA-E838-4FF6-B63D-872899002370}" type="pres">
      <dgm:prSet presAssocID="{C66DB0BF-55E4-440E-A447-209DA8F92A8E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2560455D-D0D7-4C37-8D01-98FF9C727CE8}" type="pres">
      <dgm:prSet presAssocID="{C66DB0BF-55E4-440E-A447-209DA8F92A8E}" presName="spaceRect" presStyleCnt="0"/>
      <dgm:spPr/>
    </dgm:pt>
    <dgm:pt modelId="{7FF74693-B745-4CE4-9ABF-92D6935F7C4D}" type="pres">
      <dgm:prSet presAssocID="{C66DB0BF-55E4-440E-A447-209DA8F92A8E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2DC2BC13-CA9A-4A53-8E71-4C82FB499EE7}" srcId="{F3C609C2-F3B1-4FDD-B32D-3A60EDEEE083}" destId="{A94C6A16-0D35-416A-8E5C-2227A501E3B3}" srcOrd="0" destOrd="0" parTransId="{7643395F-35AE-4D48-B0AD-2270EE7CF02B}" sibTransId="{8BD5DD49-2255-466F-8A92-44710D3C0E1E}"/>
    <dgm:cxn modelId="{40FAB717-2442-4CF6-B01A-80B6ACF408D2}" type="presOf" srcId="{A94C6A16-0D35-416A-8E5C-2227A501E3B3}" destId="{D556A947-6BA7-4B9A-8007-B4687401289E}" srcOrd="0" destOrd="0" presId="urn:microsoft.com/office/officeart/2018/2/layout/IconLabelList"/>
    <dgm:cxn modelId="{D26B8A2F-9D93-4C88-B003-B9B1B6370F90}" type="presOf" srcId="{C66DB0BF-55E4-440E-A447-209DA8F92A8E}" destId="{7FF74693-B745-4CE4-9ABF-92D6935F7C4D}" srcOrd="0" destOrd="0" presId="urn:microsoft.com/office/officeart/2018/2/layout/IconLabelList"/>
    <dgm:cxn modelId="{ACCDB554-6BD3-4A91-B23F-63E0F15B5D99}" srcId="{F3C609C2-F3B1-4FDD-B32D-3A60EDEEE083}" destId="{C66DB0BF-55E4-440E-A447-209DA8F92A8E}" srcOrd="2" destOrd="0" parTransId="{BFF40FFA-11B9-4ED7-A337-5DC6C41CE6E3}" sibTransId="{34BE77FA-AA0E-4863-95DE-6DD62DE39870}"/>
    <dgm:cxn modelId="{C4A4925A-43E5-4AF8-900A-0F5657AE17AD}" type="presOf" srcId="{F3C609C2-F3B1-4FDD-B32D-3A60EDEEE083}" destId="{07F089E8-5479-4E83-9C9B-D9351A07E0A7}" srcOrd="0" destOrd="0" presId="urn:microsoft.com/office/officeart/2018/2/layout/IconLabelList"/>
    <dgm:cxn modelId="{2861F9AB-5FD3-4940-BFE4-F76C2330782C}" srcId="{F3C609C2-F3B1-4FDD-B32D-3A60EDEEE083}" destId="{1CFCF305-058C-4DC7-A78D-1613485848AF}" srcOrd="1" destOrd="0" parTransId="{F971DEEA-06DE-455A-B78E-CF6C88392CFD}" sibTransId="{D9E82768-19A8-4C43-B9A4-44C11CB9BA3C}"/>
    <dgm:cxn modelId="{0F0613DB-30C9-4C3A-BEEE-6A7B595B7F31}" type="presOf" srcId="{1CFCF305-058C-4DC7-A78D-1613485848AF}" destId="{1E041EB0-69BC-417C-8ABD-FA0A5E8DD4A3}" srcOrd="0" destOrd="0" presId="urn:microsoft.com/office/officeart/2018/2/layout/IconLabelList"/>
    <dgm:cxn modelId="{5FCA7B2B-7314-4E66-BB10-7B52E17C010A}" type="presParOf" srcId="{07F089E8-5479-4E83-9C9B-D9351A07E0A7}" destId="{32A8B18B-6941-4067-8B90-AE7EDC28D4BB}" srcOrd="0" destOrd="0" presId="urn:microsoft.com/office/officeart/2018/2/layout/IconLabelList"/>
    <dgm:cxn modelId="{932EEDA2-F610-4E54-8D29-262452DBC5AD}" type="presParOf" srcId="{32A8B18B-6941-4067-8B90-AE7EDC28D4BB}" destId="{853A4E19-E4CD-4DFB-A8C5-4FA31EC14F2B}" srcOrd="0" destOrd="0" presId="urn:microsoft.com/office/officeart/2018/2/layout/IconLabelList"/>
    <dgm:cxn modelId="{4029936B-662A-4F4C-8719-4B93C2C9F11A}" type="presParOf" srcId="{32A8B18B-6941-4067-8B90-AE7EDC28D4BB}" destId="{CDD71408-BB42-4AA5-81E3-D1B1B1AD5422}" srcOrd="1" destOrd="0" presId="urn:microsoft.com/office/officeart/2018/2/layout/IconLabelList"/>
    <dgm:cxn modelId="{A8502659-F0E5-42D7-BC41-7CCC1CF9B4C8}" type="presParOf" srcId="{32A8B18B-6941-4067-8B90-AE7EDC28D4BB}" destId="{D556A947-6BA7-4B9A-8007-B4687401289E}" srcOrd="2" destOrd="0" presId="urn:microsoft.com/office/officeart/2018/2/layout/IconLabelList"/>
    <dgm:cxn modelId="{6168B075-BFF5-4BC3-8EBE-F6F3AF40B45B}" type="presParOf" srcId="{07F089E8-5479-4E83-9C9B-D9351A07E0A7}" destId="{767DCC0F-807F-4ACE-A1AE-946642C69932}" srcOrd="1" destOrd="0" presId="urn:microsoft.com/office/officeart/2018/2/layout/IconLabelList"/>
    <dgm:cxn modelId="{8F124A8C-5FCA-4015-84F0-F0C46987F436}" type="presParOf" srcId="{07F089E8-5479-4E83-9C9B-D9351A07E0A7}" destId="{B371DA19-240D-4972-A684-EF073127422B}" srcOrd="2" destOrd="0" presId="urn:microsoft.com/office/officeart/2018/2/layout/IconLabelList"/>
    <dgm:cxn modelId="{14C19A4D-C930-4398-B392-A706CEE354F9}" type="presParOf" srcId="{B371DA19-240D-4972-A684-EF073127422B}" destId="{CEDE5401-0A85-41E1-B150-CA2878CC82D4}" srcOrd="0" destOrd="0" presId="urn:microsoft.com/office/officeart/2018/2/layout/IconLabelList"/>
    <dgm:cxn modelId="{B37A56D9-F3BA-42C9-B175-E39D77B3411F}" type="presParOf" srcId="{B371DA19-240D-4972-A684-EF073127422B}" destId="{543F1721-2FEC-41ED-BE25-9CB374CC2E09}" srcOrd="1" destOrd="0" presId="urn:microsoft.com/office/officeart/2018/2/layout/IconLabelList"/>
    <dgm:cxn modelId="{FF38AD98-0A81-4009-9166-A8525F803DF7}" type="presParOf" srcId="{B371DA19-240D-4972-A684-EF073127422B}" destId="{1E041EB0-69BC-417C-8ABD-FA0A5E8DD4A3}" srcOrd="2" destOrd="0" presId="urn:microsoft.com/office/officeart/2018/2/layout/IconLabelList"/>
    <dgm:cxn modelId="{3D881AE4-FF5F-4AE7-A6BD-D53C84DE18D9}" type="presParOf" srcId="{07F089E8-5479-4E83-9C9B-D9351A07E0A7}" destId="{FC180C32-D221-464D-9E81-0ABF900B8342}" srcOrd="3" destOrd="0" presId="urn:microsoft.com/office/officeart/2018/2/layout/IconLabelList"/>
    <dgm:cxn modelId="{1A60355A-53BF-45C8-AA6A-579355F80B08}" type="presParOf" srcId="{07F089E8-5479-4E83-9C9B-D9351A07E0A7}" destId="{12618F45-0632-4278-B95F-B15DF14BBD7F}" srcOrd="4" destOrd="0" presId="urn:microsoft.com/office/officeart/2018/2/layout/IconLabelList"/>
    <dgm:cxn modelId="{73142BD0-D5CE-45B8-9234-249292E55C99}" type="presParOf" srcId="{12618F45-0632-4278-B95F-B15DF14BBD7F}" destId="{A6F3BADA-E838-4FF6-B63D-872899002370}" srcOrd="0" destOrd="0" presId="urn:microsoft.com/office/officeart/2018/2/layout/IconLabelList"/>
    <dgm:cxn modelId="{A1436F32-096D-462A-8045-3A8EE2AF72A5}" type="presParOf" srcId="{12618F45-0632-4278-B95F-B15DF14BBD7F}" destId="{2560455D-D0D7-4C37-8D01-98FF9C727CE8}" srcOrd="1" destOrd="0" presId="urn:microsoft.com/office/officeart/2018/2/layout/IconLabelList"/>
    <dgm:cxn modelId="{DA84A4C2-9280-4B7C-A290-3411D21F5E89}" type="presParOf" srcId="{12618F45-0632-4278-B95F-B15DF14BBD7F}" destId="{7FF74693-B745-4CE4-9ABF-92D6935F7C4D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FBA2DE3-87F3-4BFC-B108-32A252415BF9}" type="doc">
      <dgm:prSet loTypeId="urn:microsoft.com/office/officeart/2005/8/layout/default" loCatId="list" qsTypeId="urn:microsoft.com/office/officeart/2005/8/quickstyle/simple1" qsCatId="simple" csTypeId="urn:microsoft.com/office/officeart/2005/8/colors/accent3_2" csCatId="accent3"/>
      <dgm:spPr/>
      <dgm:t>
        <a:bodyPr/>
        <a:lstStyle/>
        <a:p>
          <a:endParaRPr lang="en-US"/>
        </a:p>
      </dgm:t>
    </dgm:pt>
    <dgm:pt modelId="{117FBDBE-B2FE-4884-93D4-FDF908A9BF0F}">
      <dgm:prSet/>
      <dgm:spPr/>
      <dgm:t>
        <a:bodyPr/>
        <a:lstStyle/>
        <a:p>
          <a:r>
            <a:rPr lang="en-US" dirty="0">
              <a:latin typeface="Abadi"/>
            </a:rPr>
            <a:t>Smoking damages the heart and blood vessels and increases the risk of heart attack</a:t>
          </a:r>
        </a:p>
      </dgm:t>
    </dgm:pt>
    <dgm:pt modelId="{E9F3B5BC-4EBE-41B9-A2E7-B3375A52FC85}" type="parTrans" cxnId="{F1125713-32C7-42BA-9BB1-AFC4954D8A99}">
      <dgm:prSet/>
      <dgm:spPr/>
      <dgm:t>
        <a:bodyPr/>
        <a:lstStyle/>
        <a:p>
          <a:endParaRPr lang="en-US"/>
        </a:p>
      </dgm:t>
    </dgm:pt>
    <dgm:pt modelId="{35ED31BC-1EC8-4906-88E7-ACBB448B9ED2}" type="sibTrans" cxnId="{F1125713-32C7-42BA-9BB1-AFC4954D8A99}">
      <dgm:prSet/>
      <dgm:spPr/>
      <dgm:t>
        <a:bodyPr/>
        <a:lstStyle/>
        <a:p>
          <a:endParaRPr lang="en-US"/>
        </a:p>
      </dgm:t>
    </dgm:pt>
    <dgm:pt modelId="{888B2778-22AB-4F07-A60E-C502E4AD5D8D}">
      <dgm:prSet/>
      <dgm:spPr/>
      <dgm:t>
        <a:bodyPr/>
        <a:lstStyle/>
        <a:p>
          <a:r>
            <a:rPr lang="en-US" dirty="0">
              <a:latin typeface="Abadi"/>
            </a:rPr>
            <a:t>Eating over much fat food can cause cholesterol to build up in the heart arteries and increases the risk of heart disease</a:t>
          </a:r>
        </a:p>
      </dgm:t>
    </dgm:pt>
    <dgm:pt modelId="{3ED07F77-4B0B-4BB1-9770-98EDEEA2EA17}" type="parTrans" cxnId="{BA21D15E-C392-4196-AEE2-F47ED117C07F}">
      <dgm:prSet/>
      <dgm:spPr/>
      <dgm:t>
        <a:bodyPr/>
        <a:lstStyle/>
        <a:p>
          <a:endParaRPr lang="en-US"/>
        </a:p>
      </dgm:t>
    </dgm:pt>
    <dgm:pt modelId="{A4194B4B-A8D0-496A-ACF9-56F285C97FF6}" type="sibTrans" cxnId="{BA21D15E-C392-4196-AEE2-F47ED117C07F}">
      <dgm:prSet/>
      <dgm:spPr/>
      <dgm:t>
        <a:bodyPr/>
        <a:lstStyle/>
        <a:p>
          <a:endParaRPr lang="en-US"/>
        </a:p>
      </dgm:t>
    </dgm:pt>
    <dgm:pt modelId="{81C6EAFC-25F7-4AC6-8ED1-6ECD8EBBD41C}">
      <dgm:prSet/>
      <dgm:spPr/>
      <dgm:t>
        <a:bodyPr/>
        <a:lstStyle/>
        <a:p>
          <a:r>
            <a:rPr lang="en-US" dirty="0">
              <a:latin typeface="Abadi"/>
            </a:rPr>
            <a:t>Having diabetes is more likely to develop heart diseases</a:t>
          </a:r>
        </a:p>
      </dgm:t>
    </dgm:pt>
    <dgm:pt modelId="{0F26AB3D-A981-4E6B-B120-321CC129D89A}" type="parTrans" cxnId="{C4978C84-9BF3-4384-9782-061DC14B45AD}">
      <dgm:prSet/>
      <dgm:spPr/>
      <dgm:t>
        <a:bodyPr/>
        <a:lstStyle/>
        <a:p>
          <a:endParaRPr lang="en-US"/>
        </a:p>
      </dgm:t>
    </dgm:pt>
    <dgm:pt modelId="{8B56D85B-FAAF-4423-82ED-BA16508C942B}" type="sibTrans" cxnId="{C4978C84-9BF3-4384-9782-061DC14B45AD}">
      <dgm:prSet/>
      <dgm:spPr/>
      <dgm:t>
        <a:bodyPr/>
        <a:lstStyle/>
        <a:p>
          <a:endParaRPr lang="en-US"/>
        </a:p>
      </dgm:t>
    </dgm:pt>
    <dgm:pt modelId="{CC2D99BA-28D4-4DFB-9AF2-F3B6D96BB2D4}">
      <dgm:prSet/>
      <dgm:spPr/>
      <dgm:t>
        <a:bodyPr/>
        <a:lstStyle/>
        <a:p>
          <a:r>
            <a:rPr lang="en-US" dirty="0">
              <a:latin typeface="Abadi"/>
            </a:rPr>
            <a:t>Stress may lead to high blood pressure, which can cause heart attack</a:t>
          </a:r>
        </a:p>
      </dgm:t>
    </dgm:pt>
    <dgm:pt modelId="{5C434A72-396E-4603-B682-388F43D6694C}" type="parTrans" cxnId="{E725DA36-63A1-4461-9DBD-6C8AD5675D0F}">
      <dgm:prSet/>
      <dgm:spPr/>
      <dgm:t>
        <a:bodyPr/>
        <a:lstStyle/>
        <a:p>
          <a:endParaRPr lang="en-US"/>
        </a:p>
      </dgm:t>
    </dgm:pt>
    <dgm:pt modelId="{8243D4FA-18A5-4954-B683-0413A208B42F}" type="sibTrans" cxnId="{E725DA36-63A1-4461-9DBD-6C8AD5675D0F}">
      <dgm:prSet/>
      <dgm:spPr/>
      <dgm:t>
        <a:bodyPr/>
        <a:lstStyle/>
        <a:p>
          <a:endParaRPr lang="en-US"/>
        </a:p>
      </dgm:t>
    </dgm:pt>
    <dgm:pt modelId="{A418686C-9AFA-4DF8-B2F3-AD65025B61BE}">
      <dgm:prSet/>
      <dgm:spPr/>
      <dgm:t>
        <a:bodyPr/>
        <a:lstStyle/>
        <a:p>
          <a:r>
            <a:rPr lang="en-US" dirty="0">
              <a:latin typeface="Abadi"/>
            </a:rPr>
            <a:t>Being inactive can cause heart disease. Physical activity helps the heart to pump more blood to the muscles and to pull oxygen out of the blood</a:t>
          </a:r>
        </a:p>
      </dgm:t>
    </dgm:pt>
    <dgm:pt modelId="{A4A4765C-A733-4A34-BB16-91BCD515C529}" type="parTrans" cxnId="{15073009-6E30-4584-BB19-D75AA4F5430C}">
      <dgm:prSet/>
      <dgm:spPr/>
      <dgm:t>
        <a:bodyPr/>
        <a:lstStyle/>
        <a:p>
          <a:endParaRPr lang="en-US"/>
        </a:p>
      </dgm:t>
    </dgm:pt>
    <dgm:pt modelId="{B76E1B45-6067-410C-9258-D59D55674425}" type="sibTrans" cxnId="{15073009-6E30-4584-BB19-D75AA4F5430C}">
      <dgm:prSet/>
      <dgm:spPr/>
      <dgm:t>
        <a:bodyPr/>
        <a:lstStyle/>
        <a:p>
          <a:endParaRPr lang="en-US"/>
        </a:p>
      </dgm:t>
    </dgm:pt>
    <dgm:pt modelId="{D9F84E2F-322A-49C8-899C-AFDAF6DEE93B}" type="pres">
      <dgm:prSet presAssocID="{3FBA2DE3-87F3-4BFC-B108-32A252415BF9}" presName="diagram" presStyleCnt="0">
        <dgm:presLayoutVars>
          <dgm:dir/>
          <dgm:resizeHandles val="exact"/>
        </dgm:presLayoutVars>
      </dgm:prSet>
      <dgm:spPr/>
    </dgm:pt>
    <dgm:pt modelId="{8867E019-AF92-4CFE-BED7-BB0FB142F687}" type="pres">
      <dgm:prSet presAssocID="{117FBDBE-B2FE-4884-93D4-FDF908A9BF0F}" presName="node" presStyleLbl="node1" presStyleIdx="0" presStyleCnt="5">
        <dgm:presLayoutVars>
          <dgm:bulletEnabled val="1"/>
        </dgm:presLayoutVars>
      </dgm:prSet>
      <dgm:spPr/>
    </dgm:pt>
    <dgm:pt modelId="{72336068-C30D-4E06-B98B-597004E0F94F}" type="pres">
      <dgm:prSet presAssocID="{35ED31BC-1EC8-4906-88E7-ACBB448B9ED2}" presName="sibTrans" presStyleCnt="0"/>
      <dgm:spPr/>
    </dgm:pt>
    <dgm:pt modelId="{71956A8C-181A-4532-B457-04644009DC49}" type="pres">
      <dgm:prSet presAssocID="{888B2778-22AB-4F07-A60E-C502E4AD5D8D}" presName="node" presStyleLbl="node1" presStyleIdx="1" presStyleCnt="5">
        <dgm:presLayoutVars>
          <dgm:bulletEnabled val="1"/>
        </dgm:presLayoutVars>
      </dgm:prSet>
      <dgm:spPr/>
    </dgm:pt>
    <dgm:pt modelId="{5338B8E9-B357-45BF-A341-C282A127485B}" type="pres">
      <dgm:prSet presAssocID="{A4194B4B-A8D0-496A-ACF9-56F285C97FF6}" presName="sibTrans" presStyleCnt="0"/>
      <dgm:spPr/>
    </dgm:pt>
    <dgm:pt modelId="{326C00B7-E388-491B-8185-C02611419E0D}" type="pres">
      <dgm:prSet presAssocID="{81C6EAFC-25F7-4AC6-8ED1-6ECD8EBBD41C}" presName="node" presStyleLbl="node1" presStyleIdx="2" presStyleCnt="5">
        <dgm:presLayoutVars>
          <dgm:bulletEnabled val="1"/>
        </dgm:presLayoutVars>
      </dgm:prSet>
      <dgm:spPr/>
    </dgm:pt>
    <dgm:pt modelId="{BF0F4A9A-A6CB-49E1-8766-E88BB4581AA9}" type="pres">
      <dgm:prSet presAssocID="{8B56D85B-FAAF-4423-82ED-BA16508C942B}" presName="sibTrans" presStyleCnt="0"/>
      <dgm:spPr/>
    </dgm:pt>
    <dgm:pt modelId="{A9082047-183F-4038-B0C6-26D00407AA74}" type="pres">
      <dgm:prSet presAssocID="{CC2D99BA-28D4-4DFB-9AF2-F3B6D96BB2D4}" presName="node" presStyleLbl="node1" presStyleIdx="3" presStyleCnt="5">
        <dgm:presLayoutVars>
          <dgm:bulletEnabled val="1"/>
        </dgm:presLayoutVars>
      </dgm:prSet>
      <dgm:spPr/>
    </dgm:pt>
    <dgm:pt modelId="{DA5959B9-3932-4230-9A14-B79643AE8FCA}" type="pres">
      <dgm:prSet presAssocID="{8243D4FA-18A5-4954-B683-0413A208B42F}" presName="sibTrans" presStyleCnt="0"/>
      <dgm:spPr/>
    </dgm:pt>
    <dgm:pt modelId="{06CB9432-6953-4D84-8EF3-F65985B58741}" type="pres">
      <dgm:prSet presAssocID="{A418686C-9AFA-4DF8-B2F3-AD65025B61BE}" presName="node" presStyleLbl="node1" presStyleIdx="4" presStyleCnt="5">
        <dgm:presLayoutVars>
          <dgm:bulletEnabled val="1"/>
        </dgm:presLayoutVars>
      </dgm:prSet>
      <dgm:spPr/>
    </dgm:pt>
  </dgm:ptLst>
  <dgm:cxnLst>
    <dgm:cxn modelId="{3276CC04-5EFC-42A4-AD86-535CA1BD8165}" type="presOf" srcId="{3FBA2DE3-87F3-4BFC-B108-32A252415BF9}" destId="{D9F84E2F-322A-49C8-899C-AFDAF6DEE93B}" srcOrd="0" destOrd="0" presId="urn:microsoft.com/office/officeart/2005/8/layout/default"/>
    <dgm:cxn modelId="{15073009-6E30-4584-BB19-D75AA4F5430C}" srcId="{3FBA2DE3-87F3-4BFC-B108-32A252415BF9}" destId="{A418686C-9AFA-4DF8-B2F3-AD65025B61BE}" srcOrd="4" destOrd="0" parTransId="{A4A4765C-A733-4A34-BB16-91BCD515C529}" sibTransId="{B76E1B45-6067-410C-9258-D59D55674425}"/>
    <dgm:cxn modelId="{1780DC09-2A16-42E7-A6AE-2E6715578033}" type="presOf" srcId="{81C6EAFC-25F7-4AC6-8ED1-6ECD8EBBD41C}" destId="{326C00B7-E388-491B-8185-C02611419E0D}" srcOrd="0" destOrd="0" presId="urn:microsoft.com/office/officeart/2005/8/layout/default"/>
    <dgm:cxn modelId="{F1125713-32C7-42BA-9BB1-AFC4954D8A99}" srcId="{3FBA2DE3-87F3-4BFC-B108-32A252415BF9}" destId="{117FBDBE-B2FE-4884-93D4-FDF908A9BF0F}" srcOrd="0" destOrd="0" parTransId="{E9F3B5BC-4EBE-41B9-A2E7-B3375A52FC85}" sibTransId="{35ED31BC-1EC8-4906-88E7-ACBB448B9ED2}"/>
    <dgm:cxn modelId="{CBDF3E16-A856-47A4-84A6-70EF32D547C2}" type="presOf" srcId="{888B2778-22AB-4F07-A60E-C502E4AD5D8D}" destId="{71956A8C-181A-4532-B457-04644009DC49}" srcOrd="0" destOrd="0" presId="urn:microsoft.com/office/officeart/2005/8/layout/default"/>
    <dgm:cxn modelId="{10053634-A69A-46BA-A834-2B396810ECD1}" type="presOf" srcId="{117FBDBE-B2FE-4884-93D4-FDF908A9BF0F}" destId="{8867E019-AF92-4CFE-BED7-BB0FB142F687}" srcOrd="0" destOrd="0" presId="urn:microsoft.com/office/officeart/2005/8/layout/default"/>
    <dgm:cxn modelId="{E725DA36-63A1-4461-9DBD-6C8AD5675D0F}" srcId="{3FBA2DE3-87F3-4BFC-B108-32A252415BF9}" destId="{CC2D99BA-28D4-4DFB-9AF2-F3B6D96BB2D4}" srcOrd="3" destOrd="0" parTransId="{5C434A72-396E-4603-B682-388F43D6694C}" sibTransId="{8243D4FA-18A5-4954-B683-0413A208B42F}"/>
    <dgm:cxn modelId="{BA21D15E-C392-4196-AEE2-F47ED117C07F}" srcId="{3FBA2DE3-87F3-4BFC-B108-32A252415BF9}" destId="{888B2778-22AB-4F07-A60E-C502E4AD5D8D}" srcOrd="1" destOrd="0" parTransId="{3ED07F77-4B0B-4BB1-9770-98EDEEA2EA17}" sibTransId="{A4194B4B-A8D0-496A-ACF9-56F285C97FF6}"/>
    <dgm:cxn modelId="{C4978C84-9BF3-4384-9782-061DC14B45AD}" srcId="{3FBA2DE3-87F3-4BFC-B108-32A252415BF9}" destId="{81C6EAFC-25F7-4AC6-8ED1-6ECD8EBBD41C}" srcOrd="2" destOrd="0" parTransId="{0F26AB3D-A981-4E6B-B120-321CC129D89A}" sibTransId="{8B56D85B-FAAF-4423-82ED-BA16508C942B}"/>
    <dgm:cxn modelId="{17C5EBAF-4FC1-4F02-BF4E-F3D233E1EE8D}" type="presOf" srcId="{CC2D99BA-28D4-4DFB-9AF2-F3B6D96BB2D4}" destId="{A9082047-183F-4038-B0C6-26D00407AA74}" srcOrd="0" destOrd="0" presId="urn:microsoft.com/office/officeart/2005/8/layout/default"/>
    <dgm:cxn modelId="{740648DA-4757-4289-AA53-BE5FCAE0981F}" type="presOf" srcId="{A418686C-9AFA-4DF8-B2F3-AD65025B61BE}" destId="{06CB9432-6953-4D84-8EF3-F65985B58741}" srcOrd="0" destOrd="0" presId="urn:microsoft.com/office/officeart/2005/8/layout/default"/>
    <dgm:cxn modelId="{3971645A-9ECE-44EC-87D5-28F6FF0D7D84}" type="presParOf" srcId="{D9F84E2F-322A-49C8-899C-AFDAF6DEE93B}" destId="{8867E019-AF92-4CFE-BED7-BB0FB142F687}" srcOrd="0" destOrd="0" presId="urn:microsoft.com/office/officeart/2005/8/layout/default"/>
    <dgm:cxn modelId="{863A6B44-213E-4AE2-A1DA-613602A6C852}" type="presParOf" srcId="{D9F84E2F-322A-49C8-899C-AFDAF6DEE93B}" destId="{72336068-C30D-4E06-B98B-597004E0F94F}" srcOrd="1" destOrd="0" presId="urn:microsoft.com/office/officeart/2005/8/layout/default"/>
    <dgm:cxn modelId="{663AE04B-C8CE-40C3-80BB-424884059C83}" type="presParOf" srcId="{D9F84E2F-322A-49C8-899C-AFDAF6DEE93B}" destId="{71956A8C-181A-4532-B457-04644009DC49}" srcOrd="2" destOrd="0" presId="urn:microsoft.com/office/officeart/2005/8/layout/default"/>
    <dgm:cxn modelId="{DAAAABED-7BE4-4F37-9342-6926FE544753}" type="presParOf" srcId="{D9F84E2F-322A-49C8-899C-AFDAF6DEE93B}" destId="{5338B8E9-B357-45BF-A341-C282A127485B}" srcOrd="3" destOrd="0" presId="urn:microsoft.com/office/officeart/2005/8/layout/default"/>
    <dgm:cxn modelId="{B88977E2-2177-473E-989E-9ADB9BBB0F24}" type="presParOf" srcId="{D9F84E2F-322A-49C8-899C-AFDAF6DEE93B}" destId="{326C00B7-E388-491B-8185-C02611419E0D}" srcOrd="4" destOrd="0" presId="urn:microsoft.com/office/officeart/2005/8/layout/default"/>
    <dgm:cxn modelId="{42B275D8-9F64-498A-8EF7-0FB35BAA4DB0}" type="presParOf" srcId="{D9F84E2F-322A-49C8-899C-AFDAF6DEE93B}" destId="{BF0F4A9A-A6CB-49E1-8766-E88BB4581AA9}" srcOrd="5" destOrd="0" presId="urn:microsoft.com/office/officeart/2005/8/layout/default"/>
    <dgm:cxn modelId="{F22852DE-9C57-4322-B996-6D2B60B0B2EB}" type="presParOf" srcId="{D9F84E2F-322A-49C8-899C-AFDAF6DEE93B}" destId="{A9082047-183F-4038-B0C6-26D00407AA74}" srcOrd="6" destOrd="0" presId="urn:microsoft.com/office/officeart/2005/8/layout/default"/>
    <dgm:cxn modelId="{C2CE3F67-C6CD-4307-AFDF-5204401FE5DC}" type="presParOf" srcId="{D9F84E2F-322A-49C8-899C-AFDAF6DEE93B}" destId="{DA5959B9-3932-4230-9A14-B79643AE8FCA}" srcOrd="7" destOrd="0" presId="urn:microsoft.com/office/officeart/2005/8/layout/default"/>
    <dgm:cxn modelId="{AAA4A2DD-0009-4D3F-9EA4-47037538C4C6}" type="presParOf" srcId="{D9F84E2F-322A-49C8-899C-AFDAF6DEE93B}" destId="{06CB9432-6953-4D84-8EF3-F65985B58741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53A4E19-E4CD-4DFB-A8C5-4FA31EC14F2B}">
      <dsp:nvSpPr>
        <dsp:cNvPr id="0" name=""/>
        <dsp:cNvSpPr/>
      </dsp:nvSpPr>
      <dsp:spPr>
        <a:xfrm>
          <a:off x="922690" y="403911"/>
          <a:ext cx="1445672" cy="144567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56A947-6BA7-4B9A-8007-B4687401289E}">
      <dsp:nvSpPr>
        <dsp:cNvPr id="0" name=""/>
        <dsp:cNvSpPr/>
      </dsp:nvSpPr>
      <dsp:spPr>
        <a:xfrm>
          <a:off x="39224" y="2231822"/>
          <a:ext cx="3212606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Disease detection</a:t>
          </a:r>
        </a:p>
      </dsp:txBody>
      <dsp:txXfrm>
        <a:off x="39224" y="2231822"/>
        <a:ext cx="3212606" cy="720000"/>
      </dsp:txXfrm>
    </dsp:sp>
    <dsp:sp modelId="{CEDE5401-0A85-41E1-B150-CA2878CC82D4}">
      <dsp:nvSpPr>
        <dsp:cNvPr id="0" name=""/>
        <dsp:cNvSpPr/>
      </dsp:nvSpPr>
      <dsp:spPr>
        <a:xfrm>
          <a:off x="4697503" y="403911"/>
          <a:ext cx="1445672" cy="144567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041EB0-69BC-417C-8ABD-FA0A5E8DD4A3}">
      <dsp:nvSpPr>
        <dsp:cNvPr id="0" name=""/>
        <dsp:cNvSpPr/>
      </dsp:nvSpPr>
      <dsp:spPr>
        <a:xfrm>
          <a:off x="3814036" y="2231822"/>
          <a:ext cx="3212606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To predict unfavorable outcomes</a:t>
          </a:r>
        </a:p>
      </dsp:txBody>
      <dsp:txXfrm>
        <a:off x="3814036" y="2231822"/>
        <a:ext cx="3212606" cy="720000"/>
      </dsp:txXfrm>
    </dsp:sp>
    <dsp:sp modelId="{A6F3BADA-E838-4FF6-B63D-872899002370}">
      <dsp:nvSpPr>
        <dsp:cNvPr id="0" name=""/>
        <dsp:cNvSpPr/>
      </dsp:nvSpPr>
      <dsp:spPr>
        <a:xfrm>
          <a:off x="8472315" y="403911"/>
          <a:ext cx="1445672" cy="144567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FF74693-B745-4CE4-9ABF-92D6935F7C4D}">
      <dsp:nvSpPr>
        <dsp:cNvPr id="0" name=""/>
        <dsp:cNvSpPr/>
      </dsp:nvSpPr>
      <dsp:spPr>
        <a:xfrm>
          <a:off x="7588848" y="2231822"/>
          <a:ext cx="3212606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To provide the best personal centred care</a:t>
          </a:r>
        </a:p>
      </dsp:txBody>
      <dsp:txXfrm>
        <a:off x="7588848" y="2231822"/>
        <a:ext cx="3212606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867E019-AF92-4CFE-BED7-BB0FB142F687}">
      <dsp:nvSpPr>
        <dsp:cNvPr id="0" name=""/>
        <dsp:cNvSpPr/>
      </dsp:nvSpPr>
      <dsp:spPr>
        <a:xfrm>
          <a:off x="0" y="876157"/>
          <a:ext cx="2874217" cy="1724530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badi"/>
            </a:rPr>
            <a:t>Smoking damages the heart and blood vessels and increases the risk of heart attack</a:t>
          </a:r>
        </a:p>
      </dsp:txBody>
      <dsp:txXfrm>
        <a:off x="0" y="876157"/>
        <a:ext cx="2874217" cy="1724530"/>
      </dsp:txXfrm>
    </dsp:sp>
    <dsp:sp modelId="{71956A8C-181A-4532-B457-04644009DC49}">
      <dsp:nvSpPr>
        <dsp:cNvPr id="0" name=""/>
        <dsp:cNvSpPr/>
      </dsp:nvSpPr>
      <dsp:spPr>
        <a:xfrm>
          <a:off x="3161639" y="876157"/>
          <a:ext cx="2874217" cy="1724530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badi"/>
            </a:rPr>
            <a:t>Eating over much fat food can cause cholesterol to build up in the heart arteries and increases the risk of heart disease</a:t>
          </a:r>
        </a:p>
      </dsp:txBody>
      <dsp:txXfrm>
        <a:off x="3161639" y="876157"/>
        <a:ext cx="2874217" cy="1724530"/>
      </dsp:txXfrm>
    </dsp:sp>
    <dsp:sp modelId="{326C00B7-E388-491B-8185-C02611419E0D}">
      <dsp:nvSpPr>
        <dsp:cNvPr id="0" name=""/>
        <dsp:cNvSpPr/>
      </dsp:nvSpPr>
      <dsp:spPr>
        <a:xfrm>
          <a:off x="6323278" y="876157"/>
          <a:ext cx="2874217" cy="1724530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badi"/>
            </a:rPr>
            <a:t>Having diabetes is more likely to develop heart diseases</a:t>
          </a:r>
        </a:p>
      </dsp:txBody>
      <dsp:txXfrm>
        <a:off x="6323278" y="876157"/>
        <a:ext cx="2874217" cy="1724530"/>
      </dsp:txXfrm>
    </dsp:sp>
    <dsp:sp modelId="{A9082047-183F-4038-B0C6-26D00407AA74}">
      <dsp:nvSpPr>
        <dsp:cNvPr id="0" name=""/>
        <dsp:cNvSpPr/>
      </dsp:nvSpPr>
      <dsp:spPr>
        <a:xfrm>
          <a:off x="1580819" y="2888109"/>
          <a:ext cx="2874217" cy="1724530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badi"/>
            </a:rPr>
            <a:t>Stress may lead to high blood pressure, which can cause heart attack</a:t>
          </a:r>
        </a:p>
      </dsp:txBody>
      <dsp:txXfrm>
        <a:off x="1580819" y="2888109"/>
        <a:ext cx="2874217" cy="1724530"/>
      </dsp:txXfrm>
    </dsp:sp>
    <dsp:sp modelId="{06CB9432-6953-4D84-8EF3-F65985B58741}">
      <dsp:nvSpPr>
        <dsp:cNvPr id="0" name=""/>
        <dsp:cNvSpPr/>
      </dsp:nvSpPr>
      <dsp:spPr>
        <a:xfrm>
          <a:off x="4742458" y="2888109"/>
          <a:ext cx="2874217" cy="1724530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badi"/>
            </a:rPr>
            <a:t>Being inactive can cause heart disease. Physical activity helps the heart to pump more blood to the muscles and to pull oxygen out of the blood</a:t>
          </a:r>
        </a:p>
      </dsp:txBody>
      <dsp:txXfrm>
        <a:off x="4742458" y="2888109"/>
        <a:ext cx="2874217" cy="172453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748618E9-EE2D-4864-9EEE-58939BD4FB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317D1EC0-23FF-4FC8-B22D-E34878EAA4CC}"/>
                </a:ext>
              </a:extLst>
            </p:cNvPr>
            <p:cNvCxnSpPr>
              <a:cxnSpLocks/>
            </p:cNvCxnSpPr>
            <p:nvPr/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5AB929A7-258C-4469-AAB4-A67D713F7A80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DA635CDB-2D00-49D5-B26E-0694A25000C7}"/>
                </a:ext>
              </a:extLst>
            </p:cNvPr>
            <p:cNvCxnSpPr>
              <a:cxnSpLocks/>
            </p:cNvCxnSpPr>
            <p:nvPr/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B4288D7A-F857-418D-92F2-368E841B9F27}"/>
                </a:ext>
              </a:extLst>
            </p:cNvPr>
            <p:cNvCxnSpPr>
              <a:cxnSpLocks/>
            </p:cNvCxnSpPr>
            <p:nvPr/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F1084F50-7F3C-4A4A-877E-FFD9EC7CD88B}"/>
                </a:ext>
              </a:extLst>
            </p:cNvPr>
            <p:cNvCxnSpPr>
              <a:cxnSpLocks/>
            </p:cNvCxnSpPr>
            <p:nvPr/>
          </p:nvCxnSpPr>
          <p:spPr>
            <a:xfrm>
              <a:off x="117592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331E64C1-F4C0-4A94-B319-BB1A0A2450B5}"/>
                </a:ext>
              </a:extLst>
            </p:cNvPr>
            <p:cNvCxnSpPr>
              <a:cxnSpLocks/>
            </p:cNvCxnSpPr>
            <p:nvPr/>
          </p:nvCxnSpPr>
          <p:spPr>
            <a:xfrm>
              <a:off x="215931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363D8374-8052-417F-AB69-B97EAC43D513}"/>
                </a:ext>
              </a:extLst>
            </p:cNvPr>
            <p:cNvCxnSpPr>
              <a:cxnSpLocks/>
            </p:cNvCxnSpPr>
            <p:nvPr/>
          </p:nvCxnSpPr>
          <p:spPr>
            <a:xfrm>
              <a:off x="314271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C7750734-4D51-4019-A003-38A3DE49B434}"/>
                </a:ext>
              </a:extLst>
            </p:cNvPr>
            <p:cNvCxnSpPr>
              <a:cxnSpLocks/>
            </p:cNvCxnSpPr>
            <p:nvPr/>
          </p:nvCxnSpPr>
          <p:spPr>
            <a:xfrm>
              <a:off x="412610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71B693D1-DBA2-4D3B-9B37-D9EE8C4112F4}"/>
                </a:ext>
              </a:extLst>
            </p:cNvPr>
            <p:cNvCxnSpPr>
              <a:cxnSpLocks/>
            </p:cNvCxnSpPr>
            <p:nvPr/>
          </p:nvCxnSpPr>
          <p:spPr>
            <a:xfrm>
              <a:off x="510949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1BCD3EA8-E4C0-4AF6-817F-F9F29157A499}"/>
                </a:ext>
              </a:extLst>
            </p:cNvPr>
            <p:cNvCxnSpPr>
              <a:cxnSpLocks/>
            </p:cNvCxnSpPr>
            <p:nvPr/>
          </p:nvCxnSpPr>
          <p:spPr>
            <a:xfrm>
              <a:off x="609289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7A170FB3-B397-4AC9-85FD-65388F26D90A}"/>
                </a:ext>
              </a:extLst>
            </p:cNvPr>
            <p:cNvCxnSpPr>
              <a:cxnSpLocks/>
            </p:cNvCxnSpPr>
            <p:nvPr/>
          </p:nvCxnSpPr>
          <p:spPr>
            <a:xfrm>
              <a:off x="70762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BE5EC0B9-49C7-4777-AEC5-B5EF8DE40498}"/>
                </a:ext>
              </a:extLst>
            </p:cNvPr>
            <p:cNvCxnSpPr>
              <a:cxnSpLocks/>
            </p:cNvCxnSpPr>
            <p:nvPr/>
          </p:nvCxnSpPr>
          <p:spPr>
            <a:xfrm>
              <a:off x="805968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7902048B-30F7-4434-87A5-140F9BB4BEB1}"/>
                </a:ext>
              </a:extLst>
            </p:cNvPr>
            <p:cNvCxnSpPr>
              <a:cxnSpLocks/>
            </p:cNvCxnSpPr>
            <p:nvPr/>
          </p:nvCxnSpPr>
          <p:spPr>
            <a:xfrm>
              <a:off x="904307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0500A6E2-A41C-4751-8A4E-9A0C5718D930}"/>
                </a:ext>
              </a:extLst>
            </p:cNvPr>
            <p:cNvCxnSpPr>
              <a:cxnSpLocks/>
            </p:cNvCxnSpPr>
            <p:nvPr/>
          </p:nvCxnSpPr>
          <p:spPr>
            <a:xfrm>
              <a:off x="1002646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FC259517-7BE7-45F9-81C0-3A6362BF143C}"/>
                </a:ext>
              </a:extLst>
            </p:cNvPr>
            <p:cNvCxnSpPr>
              <a:cxnSpLocks/>
            </p:cNvCxnSpPr>
            <p:nvPr/>
          </p:nvCxnSpPr>
          <p:spPr>
            <a:xfrm>
              <a:off x="1100986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90652F56-7B71-42B2-AB68-22204A6DF177}"/>
                </a:ext>
              </a:extLst>
            </p:cNvPr>
            <p:cNvCxnSpPr>
              <a:cxnSpLocks/>
            </p:cNvCxnSpPr>
            <p:nvPr/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1059830E-1C3D-4D42-8789-524971CB4657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B53325A7-86D3-4B52-A7E3-ADDF408B4067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71459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6D53F46F-EC12-484C-A4E7-791E57687AC1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257478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464ED9CA-8950-47B8-A9ED-22B45CE15FBC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80035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E4429F7B-9FD7-438F-8ECA-3FCAD0061805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343240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0C558100-D455-4B41-890C-BCC898B2D165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886121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F2886397-398A-4318-BE16-2CBAC1902F9E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429002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7D32A3A6-CE6E-4ABD-8522-2C8DC88C070E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9718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F9014C09-5B84-4798-8BDE-C80D76E67B8E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4514764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2A29EB9E-ED9D-4C69-8A26-9A7A0A830569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057645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AA2899F9-1795-416F-8F3D-26EEB684DB6A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60052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E3043474-8625-495C-BD06-3627FD286C55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D432CE47-7631-408E-8DDC-79EE378B707B}"/>
                </a:ext>
              </a:extLst>
            </p:cNvPr>
            <p:cNvCxnSpPr>
              <a:cxnSpLocks/>
            </p:cNvCxnSpPr>
            <p:nvPr/>
          </p:nvCxnSpPr>
          <p:spPr>
            <a:xfrm>
              <a:off x="16613" y="614340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B2C8832D-8B8D-4036-B913-2D363143274B}"/>
                </a:ext>
              </a:extLst>
            </p:cNvPr>
            <p:cNvCxnSpPr>
              <a:cxnSpLocks/>
            </p:cNvCxnSpPr>
            <p:nvPr/>
          </p:nvCxnSpPr>
          <p:spPr>
            <a:xfrm>
              <a:off x="684225" y="171716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1CCEFEAF-E87B-4FF2-A947-94CABAA0610D}"/>
                </a:ext>
              </a:extLst>
            </p:cNvPr>
            <p:cNvCxnSpPr>
              <a:cxnSpLocks/>
            </p:cNvCxnSpPr>
            <p:nvPr/>
          </p:nvCxnSpPr>
          <p:spPr>
            <a:xfrm>
              <a:off x="11508412" y="173267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43A7CD3-94E1-42A9-BAB7-2AFCD9FCBD1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91078" y="722903"/>
            <a:ext cx="10495904" cy="2460770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467609B-8FD3-4FF7-8EBC-6619CA868B3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91078" y="3428997"/>
            <a:ext cx="10495904" cy="2306639"/>
          </a:xfrm>
        </p:spPr>
        <p:txBody>
          <a:bodyPr/>
          <a:lstStyle>
            <a:lvl1pPr marL="0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39" name="Right Triangle 38">
            <a:extLst>
              <a:ext uri="{FF2B5EF4-FFF2-40B4-BE49-F238E27FC236}">
                <a16:creationId xmlns:a16="http://schemas.microsoft.com/office/drawing/2014/main" id="{2437C4A8-8E3A-4ADA-93B9-64737CE1AB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3500000">
            <a:off x="-281093" y="2607907"/>
            <a:ext cx="568289" cy="568289"/>
          </a:xfrm>
          <a:prstGeom prst="rtTriangl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C7A76F-3401-4F50-AE85-8F2AA247B9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3/28/2022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F02E50-D34E-4DD4-8B3B-55D08F25F5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91078" y="236364"/>
            <a:ext cx="4114800" cy="417126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B53B71-D2FA-4DDC-9C9C-E26F7B591A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26069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0D8D6B-70A2-430A-9F5D-DA093D8C16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4A2845-6CA6-4745-A951-25B8D5319D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049424-7A20-4BA1-9F60-671A5DBB3B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3/28/2022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1BD2B2-E17F-402E-8EA3-5C7C1118A8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D23070-8658-4AC0-B2A3-4BE605A840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48500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A69DB7AC-F7D7-430A-A2A7-CD3EBBF1D3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66AAF10E-F092-4160-BF4A-FF568555B790}"/>
                </a:ext>
              </a:extLst>
            </p:cNvPr>
            <p:cNvCxnSpPr>
              <a:cxnSpLocks/>
            </p:cNvCxnSpPr>
            <p:nvPr/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36341C04-9B94-4385-A661-7B8C17000497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F4C1D709-6A0F-409C-B2D0-C248E562265E}"/>
                </a:ext>
              </a:extLst>
            </p:cNvPr>
            <p:cNvCxnSpPr>
              <a:cxnSpLocks/>
            </p:cNvCxnSpPr>
            <p:nvPr/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B999BE53-BA11-4B67-BFBB-6281DB50C75D}"/>
                </a:ext>
              </a:extLst>
            </p:cNvPr>
            <p:cNvCxnSpPr>
              <a:cxnSpLocks/>
            </p:cNvCxnSpPr>
            <p:nvPr/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9B662D93-31C1-4DFB-A938-E631F89AA9F0}"/>
                </a:ext>
              </a:extLst>
            </p:cNvPr>
            <p:cNvCxnSpPr>
              <a:cxnSpLocks/>
            </p:cNvCxnSpPr>
            <p:nvPr/>
          </p:nvCxnSpPr>
          <p:spPr>
            <a:xfrm>
              <a:off x="117592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97ECC8DA-0BEC-4508-89D4-12FA35B481F5}"/>
                </a:ext>
              </a:extLst>
            </p:cNvPr>
            <p:cNvCxnSpPr>
              <a:cxnSpLocks/>
            </p:cNvCxnSpPr>
            <p:nvPr/>
          </p:nvCxnSpPr>
          <p:spPr>
            <a:xfrm>
              <a:off x="215931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67DC8E6C-1B78-4B89-82DD-BBA778CD1482}"/>
                </a:ext>
              </a:extLst>
            </p:cNvPr>
            <p:cNvCxnSpPr>
              <a:cxnSpLocks/>
            </p:cNvCxnSpPr>
            <p:nvPr/>
          </p:nvCxnSpPr>
          <p:spPr>
            <a:xfrm>
              <a:off x="314271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28E5F54A-0315-4B15-B865-1F0460526260}"/>
                </a:ext>
              </a:extLst>
            </p:cNvPr>
            <p:cNvCxnSpPr>
              <a:cxnSpLocks/>
            </p:cNvCxnSpPr>
            <p:nvPr/>
          </p:nvCxnSpPr>
          <p:spPr>
            <a:xfrm>
              <a:off x="412610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4DD7F352-DE39-4835-8D3F-69CDEC490F1E}"/>
                </a:ext>
              </a:extLst>
            </p:cNvPr>
            <p:cNvCxnSpPr>
              <a:cxnSpLocks/>
            </p:cNvCxnSpPr>
            <p:nvPr/>
          </p:nvCxnSpPr>
          <p:spPr>
            <a:xfrm>
              <a:off x="510949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49D6F20A-F777-4F41-B23B-735A64FA5DA3}"/>
                </a:ext>
              </a:extLst>
            </p:cNvPr>
            <p:cNvCxnSpPr>
              <a:cxnSpLocks/>
            </p:cNvCxnSpPr>
            <p:nvPr/>
          </p:nvCxnSpPr>
          <p:spPr>
            <a:xfrm>
              <a:off x="609289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21BBADBA-0F74-418B-BC50-AD44596C3EF8}"/>
                </a:ext>
              </a:extLst>
            </p:cNvPr>
            <p:cNvCxnSpPr>
              <a:cxnSpLocks/>
            </p:cNvCxnSpPr>
            <p:nvPr/>
          </p:nvCxnSpPr>
          <p:spPr>
            <a:xfrm>
              <a:off x="70762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3918BE26-88E5-457C-8095-745F34D15366}"/>
                </a:ext>
              </a:extLst>
            </p:cNvPr>
            <p:cNvCxnSpPr>
              <a:cxnSpLocks/>
            </p:cNvCxnSpPr>
            <p:nvPr/>
          </p:nvCxnSpPr>
          <p:spPr>
            <a:xfrm>
              <a:off x="805968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4FB269E0-E058-4340-B93D-7D40FFF521F3}"/>
                </a:ext>
              </a:extLst>
            </p:cNvPr>
            <p:cNvCxnSpPr>
              <a:cxnSpLocks/>
            </p:cNvCxnSpPr>
            <p:nvPr/>
          </p:nvCxnSpPr>
          <p:spPr>
            <a:xfrm>
              <a:off x="904307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EDDD9AEE-5501-4385-B339-4616F567B53D}"/>
                </a:ext>
              </a:extLst>
            </p:cNvPr>
            <p:cNvCxnSpPr>
              <a:cxnSpLocks/>
            </p:cNvCxnSpPr>
            <p:nvPr/>
          </p:nvCxnSpPr>
          <p:spPr>
            <a:xfrm>
              <a:off x="1002646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84D29C61-8926-4C98-882B-AB90108C8386}"/>
                </a:ext>
              </a:extLst>
            </p:cNvPr>
            <p:cNvCxnSpPr>
              <a:cxnSpLocks/>
            </p:cNvCxnSpPr>
            <p:nvPr/>
          </p:nvCxnSpPr>
          <p:spPr>
            <a:xfrm>
              <a:off x="1100986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CAC585F9-B633-4F7E-AADE-75079DC17158}"/>
                </a:ext>
              </a:extLst>
            </p:cNvPr>
            <p:cNvCxnSpPr>
              <a:cxnSpLocks/>
            </p:cNvCxnSpPr>
            <p:nvPr/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E5DC6366-5525-4FBC-9886-D4409F6B2993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7CC03CF9-098C-4140-806A-023D3DC3F2E3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71459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D9C41BC4-89DF-4EC4-A141-9EF16D8EEB5B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257478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432AD067-E64C-499E-9C0A-A72525874417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80035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6653DD54-FA2B-4B91-A94E-3C46AE21B385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343240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586AC204-156B-442E-B028-01036BD1F267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886121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303512DE-F013-431A-9F6E-ADDA88FB2DD5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429002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8E95FEE1-61A9-4065-B9F8-5589180AC62B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9718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5028AA59-C1FA-46C0-BFDD-1C1D3404C81C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4514764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0A5C99EE-B791-470A-8639-0357A751EB43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057645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454F4204-F48B-4AF5-B11E-0CE7D972AC37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60052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076643FE-3966-4B82-9623-C61A56EDD20C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2DD769C5-B1B1-45BD-A40A-67E6568C8434}"/>
                </a:ext>
              </a:extLst>
            </p:cNvPr>
            <p:cNvCxnSpPr>
              <a:cxnSpLocks/>
            </p:cNvCxnSpPr>
            <p:nvPr/>
          </p:nvCxnSpPr>
          <p:spPr>
            <a:xfrm>
              <a:off x="16613" y="614340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2A511707-50C7-48B2-81F7-5C82BF57795C}"/>
                </a:ext>
              </a:extLst>
            </p:cNvPr>
            <p:cNvCxnSpPr>
              <a:cxnSpLocks/>
            </p:cNvCxnSpPr>
            <p:nvPr/>
          </p:nvCxnSpPr>
          <p:spPr>
            <a:xfrm>
              <a:off x="684225" y="171716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838D44F3-CCFE-48A0-8414-FFF5E43D9184}"/>
                </a:ext>
              </a:extLst>
            </p:cNvPr>
            <p:cNvCxnSpPr>
              <a:cxnSpLocks/>
            </p:cNvCxnSpPr>
            <p:nvPr/>
          </p:nvCxnSpPr>
          <p:spPr>
            <a:xfrm>
              <a:off x="11508412" y="173267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D126FE0-8204-40BB-AD46-4A0C7A4751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1078" y="718115"/>
            <a:ext cx="10312571" cy="278150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B25E350-4200-419C-A167-527DD6B777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91078" y="3753350"/>
            <a:ext cx="10312571" cy="1991572"/>
          </a:xfrm>
        </p:spPr>
        <p:txBody>
          <a:bodyPr/>
          <a:lstStyle>
            <a:lvl1pPr marL="0" indent="0">
              <a:buNone/>
              <a:defRPr lang="en-US" sz="2400" kern="120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9" name="Right Triangle 38">
            <a:extLst>
              <a:ext uri="{FF2B5EF4-FFF2-40B4-BE49-F238E27FC236}">
                <a16:creationId xmlns:a16="http://schemas.microsoft.com/office/drawing/2014/main" id="{6741F519-22CF-4C01-B140-5480DBAB30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3500000">
            <a:off x="-281093" y="2607907"/>
            <a:ext cx="568289" cy="568289"/>
          </a:xfrm>
          <a:prstGeom prst="rtTriangl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5D1550-9064-4767-B70A-3501AF956C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3/28/2022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1E1C33-2E8E-4041-9683-12048CB8AB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D36992-B921-4F3F-9C4A-0D67E618D1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2816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ACFDF5-4B31-4F1B-83BA-82A9510379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1078" y="722903"/>
            <a:ext cx="10312571" cy="135484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4EC9A6-F718-4497-8A75-637EE17458E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91078" y="2345843"/>
            <a:ext cx="5009584" cy="32743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503E57-9695-4508-9778-B3DB1FB5FAB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935075" y="2345843"/>
            <a:ext cx="5068574" cy="32743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474CEE6-B9DC-4CCC-8F4C-0B4DADFB01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3/28/2022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AC85191-5804-47C9-95EB-D49D715737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D6B0A03-44F6-4299-B45D-E07A02390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04801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6920E6-CC97-4BD8-92FE-8F36024D0E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1078" y="722900"/>
            <a:ext cx="10320062" cy="14075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3872FB-EDD5-42FB-8A9A-279EAD4FB0D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91078" y="2331481"/>
            <a:ext cx="4963444" cy="540072"/>
          </a:xfrm>
        </p:spPr>
        <p:txBody>
          <a:bodyPr anchor="b"/>
          <a:lstStyle>
            <a:lvl1pPr marL="0" indent="0">
              <a:buNone/>
              <a:defRPr sz="24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5F28C1-95C8-476A-8D93-D580DD39D8F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91078" y="2954564"/>
            <a:ext cx="4963444" cy="27903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4315485-EE1A-41B0-873A-BA9D06E88BF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03351" y="2331481"/>
            <a:ext cx="4900298" cy="540072"/>
          </a:xfrm>
        </p:spPr>
        <p:txBody>
          <a:bodyPr anchor="b"/>
          <a:lstStyle>
            <a:lvl1pPr marL="0" indent="0">
              <a:buNone/>
              <a:defRPr sz="24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581A6FB-1583-4A1B-A4A7-C65062C57B7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03351" y="2954564"/>
            <a:ext cx="4900298" cy="27903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3A29EA7-E61E-4617-9DA9-40B9299B328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83587" y="6215870"/>
            <a:ext cx="3843779" cy="417126"/>
          </a:xfrm>
        </p:spPr>
        <p:txBody>
          <a:bodyPr/>
          <a:lstStyle/>
          <a:p>
            <a:fld id="{8F72BA41-EC5B-4197-BCC8-0FD2E523CD7A}" type="datetimeFigureOut">
              <a:rPr lang="en-US" smtClean="0"/>
              <a:t>3/28/2022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56249CC-EB72-46A6-87D9-5FBDA8E450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91078" y="236364"/>
            <a:ext cx="4114800" cy="417126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AA04EE7-47BE-4ECE-A170-793C4E5695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50245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EE4946-24AD-40DD-95A7-49BA49C227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1078" y="722903"/>
            <a:ext cx="10501177" cy="1401231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D8CF342-49F6-482D-943E-7E50B1694A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3/28/2022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64033E5-3797-4FF8-866F-9FD9325A9F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91078" y="236364"/>
            <a:ext cx="4114800" cy="417126"/>
          </a:xfr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6DC1E67-424D-4638-98F8-38E71A4100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02935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>
            <a:extLst>
              <a:ext uri="{FF2B5EF4-FFF2-40B4-BE49-F238E27FC236}">
                <a16:creationId xmlns:a16="http://schemas.microsoft.com/office/drawing/2014/main" id="{45BED274-5EB4-4EF4-B353-E55BD50265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E0418BE5-560E-4E49-B12D-B555511FED72}"/>
                </a:ext>
              </a:extLst>
            </p:cNvPr>
            <p:cNvCxnSpPr>
              <a:cxnSpLocks/>
            </p:cNvCxnSpPr>
            <p:nvPr/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849D1162-73B9-420F-BCBE-95039D00CD24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92BA76FE-316A-48E2-A03B-4E05691C4348}"/>
                </a:ext>
              </a:extLst>
            </p:cNvPr>
            <p:cNvCxnSpPr>
              <a:cxnSpLocks/>
            </p:cNvCxnSpPr>
            <p:nvPr/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0E678FBC-A6AD-4422-BA24-A4172F8862CA}"/>
                </a:ext>
              </a:extLst>
            </p:cNvPr>
            <p:cNvCxnSpPr>
              <a:cxnSpLocks/>
            </p:cNvCxnSpPr>
            <p:nvPr/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DD3C5C3E-2D08-43F0-AFAC-E15360CA7D34}"/>
                </a:ext>
              </a:extLst>
            </p:cNvPr>
            <p:cNvCxnSpPr>
              <a:cxnSpLocks/>
            </p:cNvCxnSpPr>
            <p:nvPr/>
          </p:nvCxnSpPr>
          <p:spPr>
            <a:xfrm>
              <a:off x="117592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E0BEAC62-AF92-4A65-9790-6F6E0C6C5A1F}"/>
                </a:ext>
              </a:extLst>
            </p:cNvPr>
            <p:cNvCxnSpPr>
              <a:cxnSpLocks/>
            </p:cNvCxnSpPr>
            <p:nvPr/>
          </p:nvCxnSpPr>
          <p:spPr>
            <a:xfrm>
              <a:off x="215931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3C77D7C5-E76E-4E82-BFC4-9A75D2C8089D}"/>
                </a:ext>
              </a:extLst>
            </p:cNvPr>
            <p:cNvCxnSpPr>
              <a:cxnSpLocks/>
            </p:cNvCxnSpPr>
            <p:nvPr/>
          </p:nvCxnSpPr>
          <p:spPr>
            <a:xfrm>
              <a:off x="314271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C66E0152-96B9-4067-80D3-D9BDE6D7EC95}"/>
                </a:ext>
              </a:extLst>
            </p:cNvPr>
            <p:cNvCxnSpPr>
              <a:cxnSpLocks/>
            </p:cNvCxnSpPr>
            <p:nvPr/>
          </p:nvCxnSpPr>
          <p:spPr>
            <a:xfrm>
              <a:off x="412610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0918AFCC-B9DA-4092-8FBA-2CFEDB0388E3}"/>
                </a:ext>
              </a:extLst>
            </p:cNvPr>
            <p:cNvCxnSpPr>
              <a:cxnSpLocks/>
            </p:cNvCxnSpPr>
            <p:nvPr/>
          </p:nvCxnSpPr>
          <p:spPr>
            <a:xfrm>
              <a:off x="510949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91EC7D33-C87E-4812-A722-53C5D99272B5}"/>
                </a:ext>
              </a:extLst>
            </p:cNvPr>
            <p:cNvCxnSpPr>
              <a:cxnSpLocks/>
            </p:cNvCxnSpPr>
            <p:nvPr/>
          </p:nvCxnSpPr>
          <p:spPr>
            <a:xfrm>
              <a:off x="609289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95F239E3-501A-4C3C-9BE4-6BFA0D3126B7}"/>
                </a:ext>
              </a:extLst>
            </p:cNvPr>
            <p:cNvCxnSpPr>
              <a:cxnSpLocks/>
            </p:cNvCxnSpPr>
            <p:nvPr/>
          </p:nvCxnSpPr>
          <p:spPr>
            <a:xfrm>
              <a:off x="70762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9B62BF3B-95BB-4188-AAE5-015A0EF3D186}"/>
                </a:ext>
              </a:extLst>
            </p:cNvPr>
            <p:cNvCxnSpPr>
              <a:cxnSpLocks/>
            </p:cNvCxnSpPr>
            <p:nvPr/>
          </p:nvCxnSpPr>
          <p:spPr>
            <a:xfrm>
              <a:off x="805968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B14E5F0F-0124-40D0-A0BF-AE307A0E15F4}"/>
                </a:ext>
              </a:extLst>
            </p:cNvPr>
            <p:cNvCxnSpPr>
              <a:cxnSpLocks/>
            </p:cNvCxnSpPr>
            <p:nvPr/>
          </p:nvCxnSpPr>
          <p:spPr>
            <a:xfrm>
              <a:off x="904307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2BADC3B1-26C7-4CF1-B29D-4D0DEA3E2633}"/>
                </a:ext>
              </a:extLst>
            </p:cNvPr>
            <p:cNvCxnSpPr>
              <a:cxnSpLocks/>
            </p:cNvCxnSpPr>
            <p:nvPr/>
          </p:nvCxnSpPr>
          <p:spPr>
            <a:xfrm>
              <a:off x="1002646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A0A7DF6E-1132-4A80-9B18-593B1ACD7784}"/>
                </a:ext>
              </a:extLst>
            </p:cNvPr>
            <p:cNvCxnSpPr>
              <a:cxnSpLocks/>
            </p:cNvCxnSpPr>
            <p:nvPr/>
          </p:nvCxnSpPr>
          <p:spPr>
            <a:xfrm>
              <a:off x="1100986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9EF19589-10D8-4A8F-A0B1-F7CE380E3001}"/>
                </a:ext>
              </a:extLst>
            </p:cNvPr>
            <p:cNvCxnSpPr>
              <a:cxnSpLocks/>
            </p:cNvCxnSpPr>
            <p:nvPr/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28E6BB32-C4F8-4914-88D3-7DC5E79D023E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A8F046EE-9DBA-4924-A19C-ED8741F5F810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71459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8AABBC44-ABA8-4913-824E-64D344724644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257478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54272B22-1C39-47A0-8551-73666AFBEECC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80035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08CDFF66-464C-4ABF-BB01-00500A3B7517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343240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3079FC88-BD3B-4C04-9B90-0FC93C179217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886121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B1FCAED8-8687-4141-A7C3-0D88ACEDFECA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429002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065038E6-7B32-460F-B804-D6C105FF44C9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9718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EC5DAE85-AD17-454B-AB64-CEFF52FDAB9D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4514764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8C603643-2066-4967-AE4B-9DA143843B25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057645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437E9533-9B07-43E3-B939-7BADC01FEE86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60052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EDCCAAEE-AB2E-4534-893A-3DB109499FBB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48BD39A2-970F-4714-AAA6-67EE99A0EAA9}"/>
                </a:ext>
              </a:extLst>
            </p:cNvPr>
            <p:cNvCxnSpPr>
              <a:cxnSpLocks/>
            </p:cNvCxnSpPr>
            <p:nvPr/>
          </p:nvCxnSpPr>
          <p:spPr>
            <a:xfrm>
              <a:off x="16613" y="614340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CF4A1387-348B-4E46-9B65-FDF76ED0EF20}"/>
                </a:ext>
              </a:extLst>
            </p:cNvPr>
            <p:cNvCxnSpPr>
              <a:cxnSpLocks/>
            </p:cNvCxnSpPr>
            <p:nvPr/>
          </p:nvCxnSpPr>
          <p:spPr>
            <a:xfrm>
              <a:off x="684225" y="171716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BF5DAF27-A54D-442A-93E4-BA7F04EAE379}"/>
                </a:ext>
              </a:extLst>
            </p:cNvPr>
            <p:cNvCxnSpPr>
              <a:cxnSpLocks/>
            </p:cNvCxnSpPr>
            <p:nvPr/>
          </p:nvCxnSpPr>
          <p:spPr>
            <a:xfrm>
              <a:off x="11508412" y="173267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2EA265F-80A1-448D-A6EB-CE8D6F6EC7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3/28/2022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815D00D-89E6-4E7A-9A4D-A8CCEB3BED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22B5AEA-8C38-4776-878C-AB01474D91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43632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Right Triangle 39">
            <a:extLst>
              <a:ext uri="{FF2B5EF4-FFF2-40B4-BE49-F238E27FC236}">
                <a16:creationId xmlns:a16="http://schemas.microsoft.com/office/drawing/2014/main" id="{C4853C57-22BC-4465-8B37-DC06FE5A00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3500000">
            <a:off x="-281092" y="3144857"/>
            <a:ext cx="568289" cy="568289"/>
          </a:xfrm>
          <a:prstGeom prst="rtTriangl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67C0A6-48E9-4845-9EBF-EF2A3DFD27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3587" y="713677"/>
            <a:ext cx="4499914" cy="2996581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A8B542-2084-485C-ABFC-94340B4C7E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98672" y="708102"/>
            <a:ext cx="5656716" cy="543064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647791F-9546-470D-A174-D75285263C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3587" y="3976544"/>
            <a:ext cx="4499914" cy="2162201"/>
          </a:xfrm>
        </p:spPr>
        <p:txBody>
          <a:bodyPr>
            <a:normAutofit/>
          </a:bodyPr>
          <a:lstStyle>
            <a:lvl1pPr marL="0" indent="0">
              <a:buNone/>
              <a:defRPr lang="en-US" sz="2400" b="0" i="1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buClr>
                <a:schemeClr val="tx2">
                  <a:lumMod val="50000"/>
                  <a:lumOff val="50000"/>
                </a:schemeClr>
              </a:buClr>
              <a:buSzPct val="75000"/>
              <a:buFont typeface="Wingdings" panose="05000000000000000000" pitchFamily="2" charset="2"/>
              <a:buNone/>
            </a:pPr>
            <a:r>
              <a:rPr lang="en-US"/>
              <a:t>Click to edit Master text styles</a:t>
            </a: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0550D594-9D00-4E12-9A7B-8B78EC199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C5DEA230-2680-47DD-BD49-FDBF4C1105A5}"/>
                </a:ext>
              </a:extLst>
            </p:cNvPr>
            <p:cNvCxnSpPr>
              <a:cxnSpLocks/>
            </p:cNvCxnSpPr>
            <p:nvPr/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EF0BA61D-887F-46F1-B20D-EA4C38D467CE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F350DFBA-D16D-4AE0-8339-58C4089B94AD}"/>
                </a:ext>
              </a:extLst>
            </p:cNvPr>
            <p:cNvCxnSpPr>
              <a:cxnSpLocks/>
            </p:cNvCxnSpPr>
            <p:nvPr/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CF4AAAA5-CEFC-4C25-91D3-5AE49F720DA5}"/>
                </a:ext>
              </a:extLst>
            </p:cNvPr>
            <p:cNvCxnSpPr>
              <a:cxnSpLocks/>
            </p:cNvCxnSpPr>
            <p:nvPr/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14D142AD-3FA3-43E4-8A61-61CF1E415684}"/>
                </a:ext>
              </a:extLst>
            </p:cNvPr>
            <p:cNvCxnSpPr>
              <a:cxnSpLocks/>
            </p:cNvCxnSpPr>
            <p:nvPr/>
          </p:nvCxnSpPr>
          <p:spPr>
            <a:xfrm>
              <a:off x="117592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9C3755A3-93F4-4EC4-9635-7E89E4AF1D3F}"/>
                </a:ext>
              </a:extLst>
            </p:cNvPr>
            <p:cNvCxnSpPr>
              <a:cxnSpLocks/>
            </p:cNvCxnSpPr>
            <p:nvPr/>
          </p:nvCxnSpPr>
          <p:spPr>
            <a:xfrm>
              <a:off x="215931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E0BFB588-0AB8-4BD8-9272-1CA867726018}"/>
                </a:ext>
              </a:extLst>
            </p:cNvPr>
            <p:cNvCxnSpPr>
              <a:cxnSpLocks/>
            </p:cNvCxnSpPr>
            <p:nvPr/>
          </p:nvCxnSpPr>
          <p:spPr>
            <a:xfrm>
              <a:off x="314271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F45A6DF3-CF29-4480-A235-EAE88D65A63C}"/>
                </a:ext>
              </a:extLst>
            </p:cNvPr>
            <p:cNvCxnSpPr>
              <a:cxnSpLocks/>
            </p:cNvCxnSpPr>
            <p:nvPr/>
          </p:nvCxnSpPr>
          <p:spPr>
            <a:xfrm>
              <a:off x="412610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9D6FF036-365A-4C15-8E15-0D5BBEBCEA58}"/>
                </a:ext>
              </a:extLst>
            </p:cNvPr>
            <p:cNvCxnSpPr>
              <a:cxnSpLocks/>
            </p:cNvCxnSpPr>
            <p:nvPr/>
          </p:nvCxnSpPr>
          <p:spPr>
            <a:xfrm>
              <a:off x="510949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A85E76FF-4E86-4E42-B67E-B11AAE8D3076}"/>
                </a:ext>
              </a:extLst>
            </p:cNvPr>
            <p:cNvCxnSpPr>
              <a:cxnSpLocks/>
            </p:cNvCxnSpPr>
            <p:nvPr/>
          </p:nvCxnSpPr>
          <p:spPr>
            <a:xfrm>
              <a:off x="609289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41A64CEE-7CED-4EB2-A414-6F2D91E824F9}"/>
                </a:ext>
              </a:extLst>
            </p:cNvPr>
            <p:cNvCxnSpPr>
              <a:cxnSpLocks/>
            </p:cNvCxnSpPr>
            <p:nvPr/>
          </p:nvCxnSpPr>
          <p:spPr>
            <a:xfrm>
              <a:off x="70762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012C571B-47A6-49EB-A29F-678368BAED9F}"/>
                </a:ext>
              </a:extLst>
            </p:cNvPr>
            <p:cNvCxnSpPr>
              <a:cxnSpLocks/>
            </p:cNvCxnSpPr>
            <p:nvPr/>
          </p:nvCxnSpPr>
          <p:spPr>
            <a:xfrm>
              <a:off x="805968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3160B109-845C-4119-BB66-9887B3859A7D}"/>
                </a:ext>
              </a:extLst>
            </p:cNvPr>
            <p:cNvCxnSpPr>
              <a:cxnSpLocks/>
            </p:cNvCxnSpPr>
            <p:nvPr/>
          </p:nvCxnSpPr>
          <p:spPr>
            <a:xfrm>
              <a:off x="904307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B68B7447-FF64-42D9-B3C6-2BDC6F547EDE}"/>
                </a:ext>
              </a:extLst>
            </p:cNvPr>
            <p:cNvCxnSpPr>
              <a:cxnSpLocks/>
            </p:cNvCxnSpPr>
            <p:nvPr/>
          </p:nvCxnSpPr>
          <p:spPr>
            <a:xfrm>
              <a:off x="1002646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4FFF9B71-8653-450D-AFBE-2140D586FB50}"/>
                </a:ext>
              </a:extLst>
            </p:cNvPr>
            <p:cNvCxnSpPr>
              <a:cxnSpLocks/>
            </p:cNvCxnSpPr>
            <p:nvPr/>
          </p:nvCxnSpPr>
          <p:spPr>
            <a:xfrm>
              <a:off x="1100986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EF0B9E5A-C1DA-445C-A911-721DF98DDCDD}"/>
                </a:ext>
              </a:extLst>
            </p:cNvPr>
            <p:cNvCxnSpPr>
              <a:cxnSpLocks/>
            </p:cNvCxnSpPr>
            <p:nvPr/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F5C9A3DC-A478-4469-9359-34A435689F36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D7DE3299-EED7-4771-A270-F6B02941AD65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71459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B434422A-5B59-41DC-8E2A-1A8244580E30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257478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4A176117-0990-434B-A9D9-B4B9043C5447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80035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A7D6425E-C84A-462F-98F8-D0AB4FC3AF88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343240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AF13AB68-7321-4AC2-AC60-0F417877D078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886121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FE275CCE-D06F-49D0-8A47-372C5040330B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429002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9D4B374E-EEBC-4A9C-B3B4-B269EC719857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9718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2D80A7E6-BBEF-4EF1-B14A-29F26BFCF8E6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4514764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2D7BC013-9B50-459D-8B8D-F756514A478B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057645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E48964C0-675D-4807-B795-4B695A8F8420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60052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96911512-51A8-4CE7-A043-425C809EB5FB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43C15D1E-0EDF-4AD7-90C7-3D8D64E645DB}"/>
                </a:ext>
              </a:extLst>
            </p:cNvPr>
            <p:cNvCxnSpPr>
              <a:cxnSpLocks/>
            </p:cNvCxnSpPr>
            <p:nvPr/>
          </p:nvCxnSpPr>
          <p:spPr>
            <a:xfrm>
              <a:off x="16613" y="614340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78265A2D-2A6A-4301-B59F-8BAD98D9A57B}"/>
                </a:ext>
              </a:extLst>
            </p:cNvPr>
            <p:cNvCxnSpPr>
              <a:cxnSpLocks/>
            </p:cNvCxnSpPr>
            <p:nvPr/>
          </p:nvCxnSpPr>
          <p:spPr>
            <a:xfrm>
              <a:off x="684225" y="171716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D4A4907F-2D1D-49D1-882D-119AA5E1183B}"/>
                </a:ext>
              </a:extLst>
            </p:cNvPr>
            <p:cNvCxnSpPr>
              <a:cxnSpLocks/>
            </p:cNvCxnSpPr>
            <p:nvPr/>
          </p:nvCxnSpPr>
          <p:spPr>
            <a:xfrm>
              <a:off x="11508412" y="173267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F6A2284-37AB-43F5-98B8-8AB49DBFA9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3/28/2022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AD8ABAA-E2F7-4C89-99ED-2C340220DD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252EF12-B2CD-4F3C-9F19-A869154050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30845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0DDA6865-0A03-48FA-AD6E-D5BF8FDE92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2277E8EB-0DA2-40E4-AD12-1CCD0D262D0B}"/>
                </a:ext>
              </a:extLst>
            </p:cNvPr>
            <p:cNvCxnSpPr>
              <a:cxnSpLocks/>
            </p:cNvCxnSpPr>
            <p:nvPr/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75BFE9F8-907A-4FFC-9FDE-2B51D238C40E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4BDDC323-8732-4007-BB81-1BE917E3B2FF}"/>
                </a:ext>
              </a:extLst>
            </p:cNvPr>
            <p:cNvCxnSpPr>
              <a:cxnSpLocks/>
            </p:cNvCxnSpPr>
            <p:nvPr/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B908FC40-8403-438D-95CA-E4EDC66192A9}"/>
                </a:ext>
              </a:extLst>
            </p:cNvPr>
            <p:cNvCxnSpPr>
              <a:cxnSpLocks/>
            </p:cNvCxnSpPr>
            <p:nvPr/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5411D218-3FEA-4455-9809-91F029FB55AE}"/>
                </a:ext>
              </a:extLst>
            </p:cNvPr>
            <p:cNvCxnSpPr>
              <a:cxnSpLocks/>
            </p:cNvCxnSpPr>
            <p:nvPr/>
          </p:nvCxnSpPr>
          <p:spPr>
            <a:xfrm>
              <a:off x="117592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A541390F-BE50-4E4E-9DA2-B5F23F1A93D8}"/>
                </a:ext>
              </a:extLst>
            </p:cNvPr>
            <p:cNvCxnSpPr>
              <a:cxnSpLocks/>
            </p:cNvCxnSpPr>
            <p:nvPr/>
          </p:nvCxnSpPr>
          <p:spPr>
            <a:xfrm>
              <a:off x="215931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0EB3F094-97B5-48E1-A4DE-8BEED2550283}"/>
                </a:ext>
              </a:extLst>
            </p:cNvPr>
            <p:cNvCxnSpPr>
              <a:cxnSpLocks/>
            </p:cNvCxnSpPr>
            <p:nvPr/>
          </p:nvCxnSpPr>
          <p:spPr>
            <a:xfrm>
              <a:off x="314271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2D4DBB43-CB34-4881-9445-A7FE131D5327}"/>
                </a:ext>
              </a:extLst>
            </p:cNvPr>
            <p:cNvCxnSpPr>
              <a:cxnSpLocks/>
            </p:cNvCxnSpPr>
            <p:nvPr/>
          </p:nvCxnSpPr>
          <p:spPr>
            <a:xfrm>
              <a:off x="412610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8B71F972-027A-47F0-996C-84BFE4574050}"/>
                </a:ext>
              </a:extLst>
            </p:cNvPr>
            <p:cNvCxnSpPr>
              <a:cxnSpLocks/>
            </p:cNvCxnSpPr>
            <p:nvPr/>
          </p:nvCxnSpPr>
          <p:spPr>
            <a:xfrm>
              <a:off x="510949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3C41353D-93C8-43F8-BBDE-7AB6B29EC38C}"/>
                </a:ext>
              </a:extLst>
            </p:cNvPr>
            <p:cNvCxnSpPr>
              <a:cxnSpLocks/>
            </p:cNvCxnSpPr>
            <p:nvPr/>
          </p:nvCxnSpPr>
          <p:spPr>
            <a:xfrm>
              <a:off x="609289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5CF07B24-CBD8-4F09-81EB-504285F8E115}"/>
                </a:ext>
              </a:extLst>
            </p:cNvPr>
            <p:cNvCxnSpPr>
              <a:cxnSpLocks/>
            </p:cNvCxnSpPr>
            <p:nvPr/>
          </p:nvCxnSpPr>
          <p:spPr>
            <a:xfrm>
              <a:off x="70762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B27873BB-1D79-4055-801C-BDA0F9A15136}"/>
                </a:ext>
              </a:extLst>
            </p:cNvPr>
            <p:cNvCxnSpPr>
              <a:cxnSpLocks/>
            </p:cNvCxnSpPr>
            <p:nvPr/>
          </p:nvCxnSpPr>
          <p:spPr>
            <a:xfrm>
              <a:off x="805968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8008D42B-2F35-497E-A26D-9AF008619D43}"/>
                </a:ext>
              </a:extLst>
            </p:cNvPr>
            <p:cNvCxnSpPr>
              <a:cxnSpLocks/>
            </p:cNvCxnSpPr>
            <p:nvPr/>
          </p:nvCxnSpPr>
          <p:spPr>
            <a:xfrm>
              <a:off x="904307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07F57499-C4D9-4B7D-BADA-38462AA3164E}"/>
                </a:ext>
              </a:extLst>
            </p:cNvPr>
            <p:cNvCxnSpPr>
              <a:cxnSpLocks/>
            </p:cNvCxnSpPr>
            <p:nvPr/>
          </p:nvCxnSpPr>
          <p:spPr>
            <a:xfrm>
              <a:off x="1002646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1271F2B9-1FFA-4350-9370-B098459A2324}"/>
                </a:ext>
              </a:extLst>
            </p:cNvPr>
            <p:cNvCxnSpPr>
              <a:cxnSpLocks/>
            </p:cNvCxnSpPr>
            <p:nvPr/>
          </p:nvCxnSpPr>
          <p:spPr>
            <a:xfrm>
              <a:off x="1100986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38FBAFFC-DC8F-4BB4-B405-E4AAA269AED4}"/>
                </a:ext>
              </a:extLst>
            </p:cNvPr>
            <p:cNvCxnSpPr>
              <a:cxnSpLocks/>
            </p:cNvCxnSpPr>
            <p:nvPr/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F94FCE64-D7A5-411A-8795-932DD39F9520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E0B4ECFC-FD43-44CF-B7FA-2A8C5651400F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71459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99DFBC12-1E1D-44DE-9966-BAB05B246636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257478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B9BEF096-361C-478B-81EB-37584119BFEE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80035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EFC81993-CE86-4910-B9CE-B69375BDCEE3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343240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475613D7-9FB0-4D33-8784-EC059DE019C8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886121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D520AFD9-E849-4F42-99B2-928E6098C29A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429002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6A200B0B-91CD-4D66-ADFC-9585D283103C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9718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B5DB0C45-30CE-4C85-95C6-FFF4977C646A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4514764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BDC31604-5F93-436D-A9D2-A48846D4E0DE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057645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1FF1B965-7DE1-4AE3-B28B-DB6847BC52CC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60052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EFD9FB65-4392-4D6A-8ACC-8151F682BFE8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4B40380C-3493-4AFE-BF13-AE68A8D244B4}"/>
                </a:ext>
              </a:extLst>
            </p:cNvPr>
            <p:cNvCxnSpPr>
              <a:cxnSpLocks/>
            </p:cNvCxnSpPr>
            <p:nvPr/>
          </p:nvCxnSpPr>
          <p:spPr>
            <a:xfrm>
              <a:off x="16613" y="614340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3CB21DF1-4859-4991-9C10-F8FA68F41013}"/>
                </a:ext>
              </a:extLst>
            </p:cNvPr>
            <p:cNvCxnSpPr>
              <a:cxnSpLocks/>
            </p:cNvCxnSpPr>
            <p:nvPr/>
          </p:nvCxnSpPr>
          <p:spPr>
            <a:xfrm>
              <a:off x="684225" y="171716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354AD212-17DC-4506-AAA0-34A46A0B11C3}"/>
                </a:ext>
              </a:extLst>
            </p:cNvPr>
            <p:cNvCxnSpPr>
              <a:cxnSpLocks/>
            </p:cNvCxnSpPr>
            <p:nvPr/>
          </p:nvCxnSpPr>
          <p:spPr>
            <a:xfrm>
              <a:off x="11508412" y="173267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5B556E7-762B-4E18-A961-A4F7A9ECF9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3587" y="713677"/>
            <a:ext cx="4434823" cy="3020519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B7118AF-C54D-406D-AABE-AED6576D128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698672" y="713677"/>
            <a:ext cx="5304977" cy="543064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0" name="Right Triangle 39">
            <a:extLst>
              <a:ext uri="{FF2B5EF4-FFF2-40B4-BE49-F238E27FC236}">
                <a16:creationId xmlns:a16="http://schemas.microsoft.com/office/drawing/2014/main" id="{205CDEB9-8DED-4711-8140-4C943FC2CD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3500000">
            <a:off x="-281093" y="3143304"/>
            <a:ext cx="568289" cy="568289"/>
          </a:xfrm>
          <a:prstGeom prst="rtTriangl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2E13C3F-6360-4760-9477-C3831A6E26E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3587" y="3970330"/>
            <a:ext cx="4434823" cy="2173992"/>
          </a:xfrm>
        </p:spPr>
        <p:txBody>
          <a:bodyPr/>
          <a:lstStyle>
            <a:lvl1pPr marL="0" indent="0">
              <a:buNone/>
              <a:defRPr lang="en-US" sz="2400" b="0" i="1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8192D3B-60EE-4FC5-9ED7-4445300844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3/28/2022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CF831E-9B19-4936-8BC9-F62A9B118B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71E1D1-F7A2-40D0-91DA-07468A9651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37297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9BD70F-ACE4-4595-845E-2296BDF83B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6978CD9-E0B5-4B48-8366-91E6D22C9FB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FAF4B4-44D3-4E29-B235-A1B8682077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3/28/2022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D7BA37-9639-480E-84AB-EA277225CA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BFC658-154E-48DE-AD31-813E5170C9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22601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65405209-5179-4359-91ED-1B1A46619A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0E32344F-3BE0-4CE8-B1BD-9ABD425E1C0D}"/>
                </a:ext>
              </a:extLst>
            </p:cNvPr>
            <p:cNvCxnSpPr>
              <a:cxnSpLocks/>
            </p:cNvCxnSpPr>
            <p:nvPr/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599DE306-F4FB-4730-A066-ADF38D739563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CCB32885-303F-477F-A081-27425944F230}"/>
                </a:ext>
              </a:extLst>
            </p:cNvPr>
            <p:cNvCxnSpPr>
              <a:cxnSpLocks/>
            </p:cNvCxnSpPr>
            <p:nvPr/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260C0C0B-4CD0-467D-A382-2B2415102C48}"/>
                </a:ext>
              </a:extLst>
            </p:cNvPr>
            <p:cNvCxnSpPr>
              <a:cxnSpLocks/>
            </p:cNvCxnSpPr>
            <p:nvPr/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5788DF0F-327F-43A5-AB71-3D32053D83CA}"/>
                </a:ext>
              </a:extLst>
            </p:cNvPr>
            <p:cNvCxnSpPr>
              <a:cxnSpLocks/>
            </p:cNvCxnSpPr>
            <p:nvPr/>
          </p:nvCxnSpPr>
          <p:spPr>
            <a:xfrm>
              <a:off x="117592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298A0902-2662-4911-A532-AA6310861479}"/>
                </a:ext>
              </a:extLst>
            </p:cNvPr>
            <p:cNvCxnSpPr>
              <a:cxnSpLocks/>
            </p:cNvCxnSpPr>
            <p:nvPr/>
          </p:nvCxnSpPr>
          <p:spPr>
            <a:xfrm>
              <a:off x="215931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4ABDA4F7-23F4-46D1-8B7E-A21DD84083E1}"/>
                </a:ext>
              </a:extLst>
            </p:cNvPr>
            <p:cNvCxnSpPr>
              <a:cxnSpLocks/>
            </p:cNvCxnSpPr>
            <p:nvPr/>
          </p:nvCxnSpPr>
          <p:spPr>
            <a:xfrm>
              <a:off x="314271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D7FC9FC2-8808-438E-8FFB-5FE416BFB5C8}"/>
                </a:ext>
              </a:extLst>
            </p:cNvPr>
            <p:cNvCxnSpPr>
              <a:cxnSpLocks/>
            </p:cNvCxnSpPr>
            <p:nvPr/>
          </p:nvCxnSpPr>
          <p:spPr>
            <a:xfrm>
              <a:off x="412610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204694E5-71F9-4210-9BE8-FC12CC177BD3}"/>
                </a:ext>
              </a:extLst>
            </p:cNvPr>
            <p:cNvCxnSpPr>
              <a:cxnSpLocks/>
            </p:cNvCxnSpPr>
            <p:nvPr/>
          </p:nvCxnSpPr>
          <p:spPr>
            <a:xfrm>
              <a:off x="510949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0B37E805-A7E5-4906-B0C5-1373F3DA9628}"/>
                </a:ext>
              </a:extLst>
            </p:cNvPr>
            <p:cNvCxnSpPr>
              <a:cxnSpLocks/>
            </p:cNvCxnSpPr>
            <p:nvPr/>
          </p:nvCxnSpPr>
          <p:spPr>
            <a:xfrm>
              <a:off x="609289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7A4CD964-FBD6-41AB-8A02-9509A2BAC11F}"/>
                </a:ext>
              </a:extLst>
            </p:cNvPr>
            <p:cNvCxnSpPr>
              <a:cxnSpLocks/>
            </p:cNvCxnSpPr>
            <p:nvPr/>
          </p:nvCxnSpPr>
          <p:spPr>
            <a:xfrm>
              <a:off x="70762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E9CD7FF8-E827-4E0A-BCE2-CCB34EDAC0FC}"/>
                </a:ext>
              </a:extLst>
            </p:cNvPr>
            <p:cNvCxnSpPr>
              <a:cxnSpLocks/>
            </p:cNvCxnSpPr>
            <p:nvPr/>
          </p:nvCxnSpPr>
          <p:spPr>
            <a:xfrm>
              <a:off x="805968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5C4AD6BB-F1EE-4FB8-96E8-6890447800EC}"/>
                </a:ext>
              </a:extLst>
            </p:cNvPr>
            <p:cNvCxnSpPr>
              <a:cxnSpLocks/>
            </p:cNvCxnSpPr>
            <p:nvPr/>
          </p:nvCxnSpPr>
          <p:spPr>
            <a:xfrm>
              <a:off x="904307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FE935057-E0A3-4DAE-B9C8-6E818D7A7205}"/>
                </a:ext>
              </a:extLst>
            </p:cNvPr>
            <p:cNvCxnSpPr>
              <a:cxnSpLocks/>
            </p:cNvCxnSpPr>
            <p:nvPr/>
          </p:nvCxnSpPr>
          <p:spPr>
            <a:xfrm>
              <a:off x="1002646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308DDF69-1C14-453C-BC3A-37D3FE69DFC7}"/>
                </a:ext>
              </a:extLst>
            </p:cNvPr>
            <p:cNvCxnSpPr>
              <a:cxnSpLocks/>
            </p:cNvCxnSpPr>
            <p:nvPr/>
          </p:nvCxnSpPr>
          <p:spPr>
            <a:xfrm>
              <a:off x="1100986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E6C26D82-15BA-4B2E-A42D-2ECA8012D307}"/>
                </a:ext>
              </a:extLst>
            </p:cNvPr>
            <p:cNvCxnSpPr>
              <a:cxnSpLocks/>
            </p:cNvCxnSpPr>
            <p:nvPr/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D7F73B67-E5E9-4000-91DA-034B2127EFD2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EAFAC1B5-F0DD-4FC0-B4C9-77CB29DF4425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71459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D9ACB3DB-54B2-4CEE-A791-C6FC6C758DAE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257478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68324004-1030-47D9-B817-425FF6ECCECC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80035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1AA001C4-81AB-4FA6-ADAA-C8618056353B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343240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8D1DAD34-7844-4F16-9874-F51F2A23B9EA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886121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77DCBC6D-1BDA-4CB1-A3EC-59F240C8FA19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429002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E5B3C1A0-58E7-47E4-831B-CF3EE21D1E90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9718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08A09FAA-E123-4FE4-B67A-9EBDE1A3130F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4514764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5317B7C6-C816-4A58-B184-135E4FD19F55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057645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24D22ABB-4CE8-47DC-80BF-39B3E4CF7048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60052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3A17DE37-A292-4031-AF42-CDB00A13EE76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B73EF673-CB75-435F-9BF3-7594EC3ADF8F}"/>
                </a:ext>
              </a:extLst>
            </p:cNvPr>
            <p:cNvCxnSpPr>
              <a:cxnSpLocks/>
            </p:cNvCxnSpPr>
            <p:nvPr/>
          </p:nvCxnSpPr>
          <p:spPr>
            <a:xfrm>
              <a:off x="16613" y="614340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D35F4581-15F6-47EE-87D0-1132A093DBA5}"/>
                </a:ext>
              </a:extLst>
            </p:cNvPr>
            <p:cNvCxnSpPr>
              <a:cxnSpLocks/>
            </p:cNvCxnSpPr>
            <p:nvPr/>
          </p:nvCxnSpPr>
          <p:spPr>
            <a:xfrm>
              <a:off x="684225" y="171716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565CF984-F5BD-45C4-9A12-B02DB4F044E1}"/>
                </a:ext>
              </a:extLst>
            </p:cNvPr>
            <p:cNvCxnSpPr>
              <a:cxnSpLocks/>
            </p:cNvCxnSpPr>
            <p:nvPr/>
          </p:nvCxnSpPr>
          <p:spPr>
            <a:xfrm>
              <a:off x="11508412" y="173267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9" name="Right Triangle 38">
            <a:extLst>
              <a:ext uri="{FF2B5EF4-FFF2-40B4-BE49-F238E27FC236}">
                <a16:creationId xmlns:a16="http://schemas.microsoft.com/office/drawing/2014/main" id="{ACE66A86-8455-497B-9CA4-F460A19E5F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8900000">
            <a:off x="7770390" y="-287370"/>
            <a:ext cx="568289" cy="568289"/>
          </a:xfrm>
          <a:prstGeom prst="rtTriangl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5868C62B-71EF-4824-9EE8-6CAE1798423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7707774" y="715616"/>
            <a:ext cx="3295876" cy="5026597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243E4C8-4AA9-49D7-BF71-1AB5F2CFE1F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83588" y="715616"/>
            <a:ext cx="6770448" cy="502659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898B3-014E-440B-BA4E-1063392128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3/28/2022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C22643-CE63-4C3E-B437-5A1A5EF911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D1CE5E-160A-4B37-94E2-3D9DC75BFF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24371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" name="Group 38">
            <a:extLst>
              <a:ext uri="{FF2B5EF4-FFF2-40B4-BE49-F238E27FC236}">
                <a16:creationId xmlns:a16="http://schemas.microsoft.com/office/drawing/2014/main" id="{BDF0D99C-5D42-41C6-A50C-C4E2D6B2A3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F28962D-50BA-43F8-8863-28ECE711D3FC}"/>
                </a:ext>
              </a:extLst>
            </p:cNvPr>
            <p:cNvCxnSpPr>
              <a:cxnSpLocks/>
            </p:cNvCxnSpPr>
            <p:nvPr/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780F5939-D4E0-46FD-9A5A-5D648E381092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8633D331-78CB-40A1-B167-8185EC5D707B}"/>
                </a:ext>
              </a:extLst>
            </p:cNvPr>
            <p:cNvCxnSpPr>
              <a:cxnSpLocks/>
            </p:cNvCxnSpPr>
            <p:nvPr/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C512E4B1-E78E-49E7-AA36-374CC1B084E4}"/>
                </a:ext>
              </a:extLst>
            </p:cNvPr>
            <p:cNvCxnSpPr>
              <a:cxnSpLocks/>
            </p:cNvCxnSpPr>
            <p:nvPr/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>
              <a:extLst>
                <a:ext uri="{FF2B5EF4-FFF2-40B4-BE49-F238E27FC236}">
                  <a16:creationId xmlns:a16="http://schemas.microsoft.com/office/drawing/2014/main" id="{A7D46340-CBFC-490F-B44E-7AA8FBF58B05}"/>
                </a:ext>
              </a:extLst>
            </p:cNvPr>
            <p:cNvCxnSpPr>
              <a:cxnSpLocks/>
            </p:cNvCxnSpPr>
            <p:nvPr/>
          </p:nvCxnSpPr>
          <p:spPr>
            <a:xfrm>
              <a:off x="117592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>
              <a:extLst>
                <a:ext uri="{FF2B5EF4-FFF2-40B4-BE49-F238E27FC236}">
                  <a16:creationId xmlns:a16="http://schemas.microsoft.com/office/drawing/2014/main" id="{3575C26C-3EBD-4AA9-BA4D-2561E295D65D}"/>
                </a:ext>
              </a:extLst>
            </p:cNvPr>
            <p:cNvCxnSpPr>
              <a:cxnSpLocks/>
            </p:cNvCxnSpPr>
            <p:nvPr/>
          </p:nvCxnSpPr>
          <p:spPr>
            <a:xfrm>
              <a:off x="215931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>
              <a:extLst>
                <a:ext uri="{FF2B5EF4-FFF2-40B4-BE49-F238E27FC236}">
                  <a16:creationId xmlns:a16="http://schemas.microsoft.com/office/drawing/2014/main" id="{235DB6BE-E065-4559-BF5C-36B56B379040}"/>
                </a:ext>
              </a:extLst>
            </p:cNvPr>
            <p:cNvCxnSpPr>
              <a:cxnSpLocks/>
            </p:cNvCxnSpPr>
            <p:nvPr/>
          </p:nvCxnSpPr>
          <p:spPr>
            <a:xfrm>
              <a:off x="314271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3DA54272-CD9D-4F68-BBAB-4F0C0C3EC635}"/>
                </a:ext>
              </a:extLst>
            </p:cNvPr>
            <p:cNvCxnSpPr>
              <a:cxnSpLocks/>
            </p:cNvCxnSpPr>
            <p:nvPr/>
          </p:nvCxnSpPr>
          <p:spPr>
            <a:xfrm>
              <a:off x="412610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>
              <a:extLst>
                <a:ext uri="{FF2B5EF4-FFF2-40B4-BE49-F238E27FC236}">
                  <a16:creationId xmlns:a16="http://schemas.microsoft.com/office/drawing/2014/main" id="{A002CE8F-9256-4F2C-B474-58873717119E}"/>
                </a:ext>
              </a:extLst>
            </p:cNvPr>
            <p:cNvCxnSpPr>
              <a:cxnSpLocks/>
            </p:cNvCxnSpPr>
            <p:nvPr/>
          </p:nvCxnSpPr>
          <p:spPr>
            <a:xfrm>
              <a:off x="510949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>
              <a:extLst>
                <a:ext uri="{FF2B5EF4-FFF2-40B4-BE49-F238E27FC236}">
                  <a16:creationId xmlns:a16="http://schemas.microsoft.com/office/drawing/2014/main" id="{59C9DE9F-4252-401D-913E-B74C9E326F98}"/>
                </a:ext>
              </a:extLst>
            </p:cNvPr>
            <p:cNvCxnSpPr>
              <a:cxnSpLocks/>
            </p:cNvCxnSpPr>
            <p:nvPr/>
          </p:nvCxnSpPr>
          <p:spPr>
            <a:xfrm>
              <a:off x="609289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8FE4E69B-534F-4A80-9E1C-798BEE1B0795}"/>
                </a:ext>
              </a:extLst>
            </p:cNvPr>
            <p:cNvCxnSpPr>
              <a:cxnSpLocks/>
            </p:cNvCxnSpPr>
            <p:nvPr/>
          </p:nvCxnSpPr>
          <p:spPr>
            <a:xfrm>
              <a:off x="70762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>
              <a:extLst>
                <a:ext uri="{FF2B5EF4-FFF2-40B4-BE49-F238E27FC236}">
                  <a16:creationId xmlns:a16="http://schemas.microsoft.com/office/drawing/2014/main" id="{27564E1C-009C-4832-AE8D-E98286693F0C}"/>
                </a:ext>
              </a:extLst>
            </p:cNvPr>
            <p:cNvCxnSpPr>
              <a:cxnSpLocks/>
            </p:cNvCxnSpPr>
            <p:nvPr/>
          </p:nvCxnSpPr>
          <p:spPr>
            <a:xfrm>
              <a:off x="805968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>
              <a:extLst>
                <a:ext uri="{FF2B5EF4-FFF2-40B4-BE49-F238E27FC236}">
                  <a16:creationId xmlns:a16="http://schemas.microsoft.com/office/drawing/2014/main" id="{4305DF1C-5801-43F2-A8B9-5351369418C0}"/>
                </a:ext>
              </a:extLst>
            </p:cNvPr>
            <p:cNvCxnSpPr>
              <a:cxnSpLocks/>
            </p:cNvCxnSpPr>
            <p:nvPr/>
          </p:nvCxnSpPr>
          <p:spPr>
            <a:xfrm>
              <a:off x="904307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806E71C8-0783-4E17-9B34-F51231DD2954}"/>
                </a:ext>
              </a:extLst>
            </p:cNvPr>
            <p:cNvCxnSpPr>
              <a:cxnSpLocks/>
            </p:cNvCxnSpPr>
            <p:nvPr/>
          </p:nvCxnSpPr>
          <p:spPr>
            <a:xfrm>
              <a:off x="1002646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>
              <a:extLst>
                <a:ext uri="{FF2B5EF4-FFF2-40B4-BE49-F238E27FC236}">
                  <a16:creationId xmlns:a16="http://schemas.microsoft.com/office/drawing/2014/main" id="{FD908F17-2A89-4B0A-A2EA-692390969FE0}"/>
                </a:ext>
              </a:extLst>
            </p:cNvPr>
            <p:cNvCxnSpPr>
              <a:cxnSpLocks/>
            </p:cNvCxnSpPr>
            <p:nvPr/>
          </p:nvCxnSpPr>
          <p:spPr>
            <a:xfrm>
              <a:off x="1100986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>
              <a:extLst>
                <a:ext uri="{FF2B5EF4-FFF2-40B4-BE49-F238E27FC236}">
                  <a16:creationId xmlns:a16="http://schemas.microsoft.com/office/drawing/2014/main" id="{FBE22751-380F-44F9-BEED-0A553CF87BE5}"/>
                </a:ext>
              </a:extLst>
            </p:cNvPr>
            <p:cNvCxnSpPr>
              <a:cxnSpLocks/>
            </p:cNvCxnSpPr>
            <p:nvPr/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77B27910-846F-4E4E-B588-F5B2E026FE96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>
              <a:extLst>
                <a:ext uri="{FF2B5EF4-FFF2-40B4-BE49-F238E27FC236}">
                  <a16:creationId xmlns:a16="http://schemas.microsoft.com/office/drawing/2014/main" id="{E6E0501E-134E-46D7-984F-3A382B0BB29B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71459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>
              <a:extLst>
                <a:ext uri="{FF2B5EF4-FFF2-40B4-BE49-F238E27FC236}">
                  <a16:creationId xmlns:a16="http://schemas.microsoft.com/office/drawing/2014/main" id="{90A83974-CBD7-4A69-9D84-2D3BBDE027A5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257478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A503E931-00D4-4B0C-BC69-49FE5C766518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80035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>
              <a:extLst>
                <a:ext uri="{FF2B5EF4-FFF2-40B4-BE49-F238E27FC236}">
                  <a16:creationId xmlns:a16="http://schemas.microsoft.com/office/drawing/2014/main" id="{97732A30-BE2F-4D71-BC37-60F7B44591B9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343240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>
              <a:extLst>
                <a:ext uri="{FF2B5EF4-FFF2-40B4-BE49-F238E27FC236}">
                  <a16:creationId xmlns:a16="http://schemas.microsoft.com/office/drawing/2014/main" id="{0C8EB840-DE7D-4E67-989C-F4D8F50E15BD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886121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F05D2CC2-53CC-487E-A72E-42B1E9B18460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429002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>
              <a:extLst>
                <a:ext uri="{FF2B5EF4-FFF2-40B4-BE49-F238E27FC236}">
                  <a16:creationId xmlns:a16="http://schemas.microsoft.com/office/drawing/2014/main" id="{03A12D6B-1D60-4F26-8FB9-74AD5B070BDF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9718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>
              <a:extLst>
                <a:ext uri="{FF2B5EF4-FFF2-40B4-BE49-F238E27FC236}">
                  <a16:creationId xmlns:a16="http://schemas.microsoft.com/office/drawing/2014/main" id="{41895D00-2D63-443C-95A8-5EB6E5EECBFF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4514764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6AC50652-2A56-4382-95D0-971644EE0FA9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057645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>
              <a:extLst>
                <a:ext uri="{FF2B5EF4-FFF2-40B4-BE49-F238E27FC236}">
                  <a16:creationId xmlns:a16="http://schemas.microsoft.com/office/drawing/2014/main" id="{DA50A374-8880-482D-B54F-F74E0D7BE187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60052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>
              <a:extLst>
                <a:ext uri="{FF2B5EF4-FFF2-40B4-BE49-F238E27FC236}">
                  <a16:creationId xmlns:a16="http://schemas.microsoft.com/office/drawing/2014/main" id="{C66364D8-CCC7-4AAF-94BC-766EC160D99E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4A0DC409-26E2-4453-89FD-745EA849BE7F}"/>
                </a:ext>
              </a:extLst>
            </p:cNvPr>
            <p:cNvCxnSpPr>
              <a:cxnSpLocks/>
            </p:cNvCxnSpPr>
            <p:nvPr/>
          </p:nvCxnSpPr>
          <p:spPr>
            <a:xfrm>
              <a:off x="16613" y="614340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>
              <a:extLst>
                <a:ext uri="{FF2B5EF4-FFF2-40B4-BE49-F238E27FC236}">
                  <a16:creationId xmlns:a16="http://schemas.microsoft.com/office/drawing/2014/main" id="{239ED039-D66C-4A5E-AA35-E7A5FA2E64C2}"/>
                </a:ext>
              </a:extLst>
            </p:cNvPr>
            <p:cNvCxnSpPr>
              <a:cxnSpLocks/>
            </p:cNvCxnSpPr>
            <p:nvPr/>
          </p:nvCxnSpPr>
          <p:spPr>
            <a:xfrm>
              <a:off x="684225" y="171716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>
              <a:extLst>
                <a:ext uri="{FF2B5EF4-FFF2-40B4-BE49-F238E27FC236}">
                  <a16:creationId xmlns:a16="http://schemas.microsoft.com/office/drawing/2014/main" id="{C72C13DC-161E-49CF-96B5-5383AA052AB7}"/>
                </a:ext>
              </a:extLst>
            </p:cNvPr>
            <p:cNvCxnSpPr>
              <a:cxnSpLocks/>
            </p:cNvCxnSpPr>
            <p:nvPr/>
          </p:nvCxnSpPr>
          <p:spPr>
            <a:xfrm>
              <a:off x="11508412" y="173267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5103067-48DA-458C-99F6-9921C19A80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1079" y="725951"/>
            <a:ext cx="10325000" cy="144246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CB86862-507E-4F73-890F-3B77BCFA3FA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91079" y="2340131"/>
            <a:ext cx="10325000" cy="35644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FBC0BB-AF05-4753-9159-41A16FBFC3B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83587" y="6215870"/>
            <a:ext cx="3843779" cy="41712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72BA41-EC5B-4197-BCC8-0FD2E523CD7A}" type="datetimeFigureOut">
              <a:rPr lang="en-US" smtClean="0"/>
              <a:pPr/>
              <a:t>3/28/2022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362F82-EA1A-4B02-8A64-3B44C0D9DAC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91078" y="236364"/>
            <a:ext cx="4114800" cy="41712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C5EF32-1CA9-4CDA-8182-2FB0C30A0F6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003649" y="6215870"/>
            <a:ext cx="979151" cy="41712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15108C-154A-4A5A-9C05-91A49A422BA7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Right Triangle 6">
            <a:extLst>
              <a:ext uri="{FF2B5EF4-FFF2-40B4-BE49-F238E27FC236}">
                <a16:creationId xmlns:a16="http://schemas.microsoft.com/office/drawing/2014/main" id="{63BAC6E0-ADAC-40FB-AF53-88FA5F8373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3500000">
            <a:off x="-281094" y="1516214"/>
            <a:ext cx="568289" cy="568289"/>
          </a:xfrm>
          <a:prstGeom prst="rtTriangl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938844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5" r:id="rId1"/>
    <p:sldLayoutId id="2147483706" r:id="rId2"/>
    <p:sldLayoutId id="2147483707" r:id="rId3"/>
    <p:sldLayoutId id="2147483708" r:id="rId4"/>
    <p:sldLayoutId id="2147483709" r:id="rId5"/>
    <p:sldLayoutId id="2147483703" r:id="rId6"/>
    <p:sldLayoutId id="2147483699" r:id="rId7"/>
    <p:sldLayoutId id="2147483700" r:id="rId8"/>
    <p:sldLayoutId id="2147483701" r:id="rId9"/>
    <p:sldLayoutId id="2147483702" r:id="rId10"/>
    <p:sldLayoutId id="2147483704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Clr>
          <a:schemeClr val="tx2">
            <a:lumMod val="50000"/>
            <a:lumOff val="50000"/>
          </a:schemeClr>
        </a:buClr>
        <a:buSzPct val="75000"/>
        <a:buFont typeface="Wingdings" panose="05000000000000000000" pitchFamily="2" charset="2"/>
        <a:buChar char="§"/>
        <a:defRPr sz="2000" kern="1200">
          <a:solidFill>
            <a:schemeClr val="tx2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>
            <a:lumMod val="50000"/>
            <a:lumOff val="50000"/>
          </a:schemeClr>
        </a:buClr>
        <a:buSzPct val="75000"/>
        <a:buFont typeface="Wingdings" panose="05000000000000000000" pitchFamily="2" charset="2"/>
        <a:buChar char="§"/>
        <a:defRPr sz="1800" kern="1200">
          <a:solidFill>
            <a:schemeClr val="tx2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>
            <a:lumMod val="50000"/>
            <a:lumOff val="50000"/>
          </a:schemeClr>
        </a:buClr>
        <a:buSzPct val="75000"/>
        <a:buFont typeface="Wingdings" panose="05000000000000000000" pitchFamily="2" charset="2"/>
        <a:buChar char="§"/>
        <a:defRPr sz="1600" kern="1200">
          <a:solidFill>
            <a:schemeClr val="tx2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>
            <a:lumMod val="50000"/>
            <a:lumOff val="50000"/>
          </a:schemeClr>
        </a:buClr>
        <a:buSzPct val="75000"/>
        <a:buFont typeface="Wingdings" panose="05000000000000000000" pitchFamily="2" charset="2"/>
        <a:buChar char="§"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>
            <a:lumMod val="50000"/>
            <a:lumOff val="50000"/>
          </a:schemeClr>
        </a:buClr>
        <a:buSzPct val="75000"/>
        <a:buFont typeface="Wingdings" panose="05000000000000000000" pitchFamily="2" charset="2"/>
        <a:buChar char="§"/>
        <a:defRPr sz="14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sitn.hms.harvard.edu/flash/2020/high-fat-diets-can-affect-often-snack/" TargetMode="Externa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sa/3.0/" TargetMode="External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hyperlink" Target="https://opensourcemedicalsupplies.org/event/software-development-and-risk-management-for-bioengineering-start-ups/" TargetMode="External"/><Relationship Id="rId7" Type="http://schemas.openxmlformats.org/officeDocument/2006/relationships/diagramColors" Target="../diagrams/colors2.xml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Relationship Id="rId9" Type="http://schemas.openxmlformats.org/officeDocument/2006/relationships/hyperlink" Target="https://creativecommons.org/licenses/by-sa/3.0/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mrat.org/index.php/BMRAT/article/view/178" TargetMode="External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/3.0/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187D111-0A9D-421B-84EB-FC5811C3A9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CEC7A2BB-E03E-436B-ABA5-3EBC8FB40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A6DC0849-A033-4B02-97FE-B41AD9A866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C3ADCA7D-864A-49AD-B820-102F220EA7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4957E947-1347-4EB3-89EB-DF85D94E26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98B5FAB9-675C-4906-A39C-BCFD689294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1C524971-DA3C-4B74-A99D-95CECD50C9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7592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DDBDB683-BC6A-4522-82A5-C745720150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931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A41560A9-0B55-472F-8261-6951E27C52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4271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FD874A14-7926-47E8-947C-904C98B0E0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2610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B3E5598F-2EAC-49C0-B77B-95438A8EDD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0949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FC8993AC-196C-48AC-BCE3-3E71814D91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09289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D517F3CA-CF3E-4CD8-B001-2BDF09D767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762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F5237402-E5C4-470B-955F-F3A8867765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05968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5315EAA5-98ED-4276-880E-4E3789CEAA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04307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77F94794-653E-45B6-811B-8081788A0E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02646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A82DE38F-FC85-4274-8C84-8E75162E6A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00986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D4AF14C3-798E-4C02-A6B4-165D003D72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453D4C15-2F93-446B-AF2D-82072EC01A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E09026E7-4EC6-47AE-A989-318A5CA6BA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1459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56DEDA5A-47AA-4ED0-897C-C0B1873B6F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57478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4061821F-242E-4E40-B305-9048634C0F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0035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20734AE8-EEDD-4DCB-9723-087DC2ECC6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343240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96DB511B-1563-4336-AFBB-D561A7C0B4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886121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B5CEC4A9-4067-4D92-A28E-EE8152717C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429002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AB783B25-A3A3-45C4-B04C-A116442505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9718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031178CD-3DE0-4C42-811C-7BC881FBF6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514764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1926C508-8BE5-4ACF-A219-09B5D995BF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057645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1B58DEC2-3409-477A-84B4-A5D297FB01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60052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AEE3E226-6EDA-4FC4-B670-9590DD5CE7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6BC874A8-EE7F-4F92-AAEA-40B18D9391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14340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023D647B-0C43-4C02-9BD2-A01859FD19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84225" y="171716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1C6DE01B-DD35-4B52-A72E-57E60E2263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508412" y="173267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4" name="Right Triangle 43">
            <a:extLst>
              <a:ext uri="{FF2B5EF4-FFF2-40B4-BE49-F238E27FC236}">
                <a16:creationId xmlns:a16="http://schemas.microsoft.com/office/drawing/2014/main" id="{218D3B53-4071-48E8-9CB1-4566DAFA0B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3500000">
            <a:off x="-279642" y="2600449"/>
            <a:ext cx="568289" cy="568289"/>
          </a:xfrm>
          <a:prstGeom prst="rtTriangl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25" y="746840"/>
            <a:ext cx="5402454" cy="251044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200" dirty="0">
                <a:latin typeface="Abadi"/>
              </a:rPr>
              <a:t>Introduction to Physiology</a:t>
            </a:r>
            <a:br>
              <a:rPr lang="en-US" sz="2200" dirty="0">
                <a:latin typeface="Abadi"/>
              </a:rPr>
            </a:br>
            <a:r>
              <a:rPr lang="en-US" sz="2200" dirty="0">
                <a:latin typeface="Abadi"/>
              </a:rPr>
              <a:t>(BMHP 5003_Lon)</a:t>
            </a:r>
            <a:br>
              <a:rPr lang="en-US" sz="2200" dirty="0">
                <a:latin typeface="Abadi"/>
              </a:rPr>
            </a:br>
            <a:r>
              <a:rPr lang="en-US" sz="2200" dirty="0">
                <a:latin typeface="Abadi"/>
              </a:rPr>
              <a:t>Assessment 1</a:t>
            </a:r>
            <a:br>
              <a:rPr lang="en-US" sz="2200" dirty="0">
                <a:latin typeface="Abadi"/>
              </a:rPr>
            </a:br>
            <a:r>
              <a:rPr lang="en-US" sz="2200" dirty="0">
                <a:latin typeface="Abadi"/>
              </a:rPr>
              <a:t>Topic: Risks for Heard Attack</a:t>
            </a:r>
            <a:br>
              <a:rPr lang="en-US" sz="2200" dirty="0">
                <a:latin typeface="Abadi"/>
              </a:rPr>
            </a:br>
            <a:r>
              <a:rPr lang="en-US" sz="2200" dirty="0">
                <a:latin typeface="Abadi"/>
              </a:rPr>
              <a:t>Student Name :Teodora Nikolova</a:t>
            </a:r>
            <a:br>
              <a:rPr lang="en-US" sz="2200" dirty="0">
                <a:latin typeface="Abadi"/>
              </a:rPr>
            </a:br>
            <a:r>
              <a:rPr lang="en-US" sz="2200" dirty="0">
                <a:latin typeface="Abadi"/>
              </a:rPr>
              <a:t>Student Number:2009133</a:t>
            </a:r>
            <a:br>
              <a:rPr lang="en-US" sz="2200" dirty="0">
                <a:latin typeface="Abadi"/>
              </a:rPr>
            </a:br>
            <a:r>
              <a:rPr lang="en-US" sz="2200" dirty="0">
                <a:latin typeface="Abadi"/>
              </a:rPr>
              <a:t>Lecturer Name: Laila Surani</a:t>
            </a:r>
            <a:br>
              <a:rPr lang="en-US" sz="2200" dirty="0">
                <a:latin typeface="Abadi"/>
              </a:rPr>
            </a:br>
            <a:endParaRPr lang="en-US" sz="2200">
              <a:latin typeface="Abadi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5E19DDC-29F2-8D25-9694-3D3667D8990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403" r="30494" b="-4"/>
          <a:stretch/>
        </p:blipFill>
        <p:spPr>
          <a:xfrm>
            <a:off x="6062050" y="-1554"/>
            <a:ext cx="6120571" cy="6857999"/>
          </a:xfrm>
          <a:custGeom>
            <a:avLst/>
            <a:gdLst/>
            <a:ahLst/>
            <a:cxnLst/>
            <a:rect l="l" t="t" r="r" b="b"/>
            <a:pathLst>
              <a:path w="6129950" h="6861439">
                <a:moveTo>
                  <a:pt x="1687527" y="0"/>
                </a:moveTo>
                <a:lnTo>
                  <a:pt x="6129950" y="0"/>
                </a:lnTo>
                <a:lnTo>
                  <a:pt x="6129950" y="6858000"/>
                </a:lnTo>
                <a:lnTo>
                  <a:pt x="5040333" y="6858000"/>
                </a:lnTo>
                <a:lnTo>
                  <a:pt x="5040333" y="6861439"/>
                </a:lnTo>
                <a:lnTo>
                  <a:pt x="272442" y="6861439"/>
                </a:lnTo>
                <a:lnTo>
                  <a:pt x="196402" y="6549696"/>
                </a:lnTo>
                <a:cubicBezTo>
                  <a:pt x="-517926" y="3427393"/>
                  <a:pt x="946083" y="3323532"/>
                  <a:pt x="946083" y="1"/>
                </a:cubicBezTo>
                <a:lnTo>
                  <a:pt x="1687527" y="1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2" name="Rectangle 8">
            <a:extLst>
              <a:ext uri="{FF2B5EF4-FFF2-40B4-BE49-F238E27FC236}">
                <a16:creationId xmlns:a16="http://schemas.microsoft.com/office/drawing/2014/main" id="{9663BDD8-36FC-48B0-8862-3B51BE4F77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2086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grpSp>
        <p:nvGrpSpPr>
          <p:cNvPr id="53" name="Group 10">
            <a:extLst>
              <a:ext uri="{FF2B5EF4-FFF2-40B4-BE49-F238E27FC236}">
                <a16:creationId xmlns:a16="http://schemas.microsoft.com/office/drawing/2014/main" id="{B27757FA-E22B-4C03-A927-1E4B4A5855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9FA329A2-1D2A-4A62-A6AF-93B37310C4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EAAB6EEA-4329-4352-9BA3-1746A7111E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7DF1164F-7F9A-40C5-868D-082B3E0F11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ADB572B4-ACB4-4026-BE9F-D3523A2C1C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F77DB227-A8B6-43DC-970A-925EED2E0F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7592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3B6B9264-5A30-46E0-A2C1-636FB3D1B1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931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B879B4D0-16B0-456E-8951-4042C78B2A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4271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143D00E3-B79B-41D6-9E66-07EC7E6C25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2610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BDD97DA3-F9CF-4985-A2BA-27DDD396C7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0949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20472B34-25FF-41FB-BF22-42D29C83F6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09289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3C6268AA-8DD1-4959-8136-0ECAAFD271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762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1F744375-C310-46F7-AC26-C5A4BD827F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05968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86C08DB1-CFE5-4A9A-BCB2-C82F79C61A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04307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4F10D3C0-7CBD-42BF-BC76-68A25F9730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02646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F6DF561D-125D-4BA4-BEA8-D540A3EF8F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00986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696CE140-59C9-47C1-9BFD-E716943C47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7D2421D5-FB16-43BB-BD72-57B6D115C2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694B4B66-3D8B-4D67-B68A-5EE98A61C3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1459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21CE3395-ADDA-44B4-B550-87AF22E18F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57478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D6A7375E-9A29-4790-AA05-FC4DCC1AE7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0035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2E67518D-21C7-4CDB-9A75-248EEAB435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343240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413A36F7-9692-46D1-AA17-3036EBF757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886121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904FE3BA-02A8-46F8-8C46-213885DB49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429002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7C8B1E1C-C236-410A-A75B-B5FED48E26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9718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DFD8A655-CFAF-496E-82F7-4677B2100C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514764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EB52CEB0-DF45-45EF-B19A-A15C1A17E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057645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7D16414C-77DA-4C7E-8E62-862EAA940E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60052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AC5789C5-251A-445C-8D17-18D36F8B51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9BA0ACD3-25B4-4C98-B833-09426BA9CC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14340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0C2EAAE7-E646-4A26-BA0E-A130ECE6A4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84225" y="171716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8F4E911F-A532-42C7-B083-1E5BA8D71A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508412" y="173267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4" name="Right Triangle 43">
            <a:extLst>
              <a:ext uri="{FF2B5EF4-FFF2-40B4-BE49-F238E27FC236}">
                <a16:creationId xmlns:a16="http://schemas.microsoft.com/office/drawing/2014/main" id="{1DEA6A44-CD60-4DFD-802B-A4F4BFCB71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>
            <a:off x="5820162" y="-288353"/>
            <a:ext cx="568289" cy="568289"/>
          </a:xfrm>
          <a:prstGeom prst="rtTriangl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45E4944-EC6F-D097-0988-7405F69728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1078" y="725951"/>
            <a:ext cx="10794505" cy="2157066"/>
          </a:xfrm>
        </p:spPr>
        <p:txBody>
          <a:bodyPr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3700" dirty="0">
                <a:latin typeface="Abadi"/>
              </a:rPr>
              <a:t>Introduction:</a:t>
            </a:r>
            <a:br>
              <a:rPr lang="en-US" sz="3700" dirty="0">
                <a:latin typeface="Abadi"/>
              </a:rPr>
            </a:br>
            <a:r>
              <a:rPr lang="en-US" sz="3700" dirty="0">
                <a:latin typeface="Abadi"/>
              </a:rPr>
              <a:t>How the Lifestyle-Related Health Disease in Health and Social Care</a:t>
            </a:r>
            <a:br>
              <a:rPr lang="en-US" sz="3700" dirty="0">
                <a:latin typeface="Abadi"/>
              </a:rPr>
            </a:br>
            <a:r>
              <a:rPr lang="en-US" sz="3700" dirty="0">
                <a:latin typeface="Abadi"/>
              </a:rPr>
              <a:t>Prevention of Heart Attack</a:t>
            </a:r>
          </a:p>
        </p:txBody>
      </p:sp>
      <p:graphicFrame>
        <p:nvGraphicFramePr>
          <p:cNvPr id="55" name="Content Placeholder 2">
            <a:extLst>
              <a:ext uri="{FF2B5EF4-FFF2-40B4-BE49-F238E27FC236}">
                <a16:creationId xmlns:a16="http://schemas.microsoft.com/office/drawing/2014/main" id="{B9234A9D-E595-41A1-8C70-0021142BFFF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42476995"/>
              </p:ext>
            </p:extLst>
          </p:nvPr>
        </p:nvGraphicFramePr>
        <p:xfrm>
          <a:off x="690562" y="2784569"/>
          <a:ext cx="10840679" cy="33557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072219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1" name="Group 220">
            <a:extLst>
              <a:ext uri="{FF2B5EF4-FFF2-40B4-BE49-F238E27FC236}">
                <a16:creationId xmlns:a16="http://schemas.microsoft.com/office/drawing/2014/main" id="{748618E9-EE2D-4864-9EEE-58939BD4FB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222" name="Straight Connector 221">
              <a:extLst>
                <a:ext uri="{FF2B5EF4-FFF2-40B4-BE49-F238E27FC236}">
                  <a16:creationId xmlns:a16="http://schemas.microsoft.com/office/drawing/2014/main" id="{317D1EC0-23FF-4FC8-B22D-E34878EAA4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>
              <a:extLst>
                <a:ext uri="{FF2B5EF4-FFF2-40B4-BE49-F238E27FC236}">
                  <a16:creationId xmlns:a16="http://schemas.microsoft.com/office/drawing/2014/main" id="{5AB929A7-258C-4469-AAB4-A67D713F7A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>
              <a:extLst>
                <a:ext uri="{FF2B5EF4-FFF2-40B4-BE49-F238E27FC236}">
                  <a16:creationId xmlns:a16="http://schemas.microsoft.com/office/drawing/2014/main" id="{DA635CDB-2D00-49D5-B26E-0694A25000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>
              <a:extLst>
                <a:ext uri="{FF2B5EF4-FFF2-40B4-BE49-F238E27FC236}">
                  <a16:creationId xmlns:a16="http://schemas.microsoft.com/office/drawing/2014/main" id="{B4288D7A-F857-418D-92F2-368E841B9F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>
              <a:extLst>
                <a:ext uri="{FF2B5EF4-FFF2-40B4-BE49-F238E27FC236}">
                  <a16:creationId xmlns:a16="http://schemas.microsoft.com/office/drawing/2014/main" id="{F1084F50-7F3C-4A4A-877E-FFD9EC7CD8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7592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>
              <a:extLst>
                <a:ext uri="{FF2B5EF4-FFF2-40B4-BE49-F238E27FC236}">
                  <a16:creationId xmlns:a16="http://schemas.microsoft.com/office/drawing/2014/main" id="{331E64C1-F4C0-4A94-B319-BB1A0A2450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931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>
              <a:extLst>
                <a:ext uri="{FF2B5EF4-FFF2-40B4-BE49-F238E27FC236}">
                  <a16:creationId xmlns:a16="http://schemas.microsoft.com/office/drawing/2014/main" id="{363D8374-8052-417F-AB69-B97EAC43D5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4271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>
              <a:extLst>
                <a:ext uri="{FF2B5EF4-FFF2-40B4-BE49-F238E27FC236}">
                  <a16:creationId xmlns:a16="http://schemas.microsoft.com/office/drawing/2014/main" id="{C7750734-4D51-4019-A003-38A3DE49B4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2610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>
              <a:extLst>
                <a:ext uri="{FF2B5EF4-FFF2-40B4-BE49-F238E27FC236}">
                  <a16:creationId xmlns:a16="http://schemas.microsoft.com/office/drawing/2014/main" id="{71B693D1-DBA2-4D3B-9B37-D9EE8C4112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0949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1" name="Straight Connector 230">
              <a:extLst>
                <a:ext uri="{FF2B5EF4-FFF2-40B4-BE49-F238E27FC236}">
                  <a16:creationId xmlns:a16="http://schemas.microsoft.com/office/drawing/2014/main" id="{1BCD3EA8-E4C0-4AF6-817F-F9F29157A4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09289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2" name="Straight Connector 231">
              <a:extLst>
                <a:ext uri="{FF2B5EF4-FFF2-40B4-BE49-F238E27FC236}">
                  <a16:creationId xmlns:a16="http://schemas.microsoft.com/office/drawing/2014/main" id="{7A170FB3-B397-4AC9-85FD-65388F26D9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762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3" name="Straight Connector 232">
              <a:extLst>
                <a:ext uri="{FF2B5EF4-FFF2-40B4-BE49-F238E27FC236}">
                  <a16:creationId xmlns:a16="http://schemas.microsoft.com/office/drawing/2014/main" id="{BE5EC0B9-49C7-4777-AEC5-B5EF8DE404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05968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4" name="Straight Connector 233">
              <a:extLst>
                <a:ext uri="{FF2B5EF4-FFF2-40B4-BE49-F238E27FC236}">
                  <a16:creationId xmlns:a16="http://schemas.microsoft.com/office/drawing/2014/main" id="{7902048B-30F7-4434-87A5-140F9BB4BE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04307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5" name="Straight Connector 234">
              <a:extLst>
                <a:ext uri="{FF2B5EF4-FFF2-40B4-BE49-F238E27FC236}">
                  <a16:creationId xmlns:a16="http://schemas.microsoft.com/office/drawing/2014/main" id="{0500A6E2-A41C-4751-8A4E-9A0C5718D9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02646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6" name="Straight Connector 235">
              <a:extLst>
                <a:ext uri="{FF2B5EF4-FFF2-40B4-BE49-F238E27FC236}">
                  <a16:creationId xmlns:a16="http://schemas.microsoft.com/office/drawing/2014/main" id="{FC259517-7BE7-45F9-81C0-3A6362BF14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00986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>
              <a:extLst>
                <a:ext uri="{FF2B5EF4-FFF2-40B4-BE49-F238E27FC236}">
                  <a16:creationId xmlns:a16="http://schemas.microsoft.com/office/drawing/2014/main" id="{90652F56-7B71-42B2-AB68-22204A6DF1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>
              <a:extLst>
                <a:ext uri="{FF2B5EF4-FFF2-40B4-BE49-F238E27FC236}">
                  <a16:creationId xmlns:a16="http://schemas.microsoft.com/office/drawing/2014/main" id="{1059830E-1C3D-4D42-8789-524971CB46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>
              <a:extLst>
                <a:ext uri="{FF2B5EF4-FFF2-40B4-BE49-F238E27FC236}">
                  <a16:creationId xmlns:a16="http://schemas.microsoft.com/office/drawing/2014/main" id="{B53325A7-86D3-4B52-A7E3-ADDF408B40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1459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>
              <a:extLst>
                <a:ext uri="{FF2B5EF4-FFF2-40B4-BE49-F238E27FC236}">
                  <a16:creationId xmlns:a16="http://schemas.microsoft.com/office/drawing/2014/main" id="{6D53F46F-EC12-484C-A4E7-791E57687A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57478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>
              <a:extLst>
                <a:ext uri="{FF2B5EF4-FFF2-40B4-BE49-F238E27FC236}">
                  <a16:creationId xmlns:a16="http://schemas.microsoft.com/office/drawing/2014/main" id="{464ED9CA-8950-47B8-A9ED-22B45CE15F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0035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>
              <a:extLst>
                <a:ext uri="{FF2B5EF4-FFF2-40B4-BE49-F238E27FC236}">
                  <a16:creationId xmlns:a16="http://schemas.microsoft.com/office/drawing/2014/main" id="{E4429F7B-9FD7-438F-8ECA-3FCAD00618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343240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>
              <a:extLst>
                <a:ext uri="{FF2B5EF4-FFF2-40B4-BE49-F238E27FC236}">
                  <a16:creationId xmlns:a16="http://schemas.microsoft.com/office/drawing/2014/main" id="{0C558100-D455-4B41-890C-BCC898B2D1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886121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>
              <a:extLst>
                <a:ext uri="{FF2B5EF4-FFF2-40B4-BE49-F238E27FC236}">
                  <a16:creationId xmlns:a16="http://schemas.microsoft.com/office/drawing/2014/main" id="{F2886397-398A-4318-BE16-2CBAC1902F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429002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>
              <a:extLst>
                <a:ext uri="{FF2B5EF4-FFF2-40B4-BE49-F238E27FC236}">
                  <a16:creationId xmlns:a16="http://schemas.microsoft.com/office/drawing/2014/main" id="{7D32A3A6-CE6E-4ABD-8522-2C8DC88C07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9718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>
              <a:extLst>
                <a:ext uri="{FF2B5EF4-FFF2-40B4-BE49-F238E27FC236}">
                  <a16:creationId xmlns:a16="http://schemas.microsoft.com/office/drawing/2014/main" id="{F9014C09-5B84-4798-8BDE-C80D76E67B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514764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>
              <a:extLst>
                <a:ext uri="{FF2B5EF4-FFF2-40B4-BE49-F238E27FC236}">
                  <a16:creationId xmlns:a16="http://schemas.microsoft.com/office/drawing/2014/main" id="{2A29EB9E-ED9D-4C69-8A26-9A7A0A8305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057645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>
              <a:extLst>
                <a:ext uri="{FF2B5EF4-FFF2-40B4-BE49-F238E27FC236}">
                  <a16:creationId xmlns:a16="http://schemas.microsoft.com/office/drawing/2014/main" id="{AA2899F9-1795-416F-8F3D-26EEB684DB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60052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>
              <a:extLst>
                <a:ext uri="{FF2B5EF4-FFF2-40B4-BE49-F238E27FC236}">
                  <a16:creationId xmlns:a16="http://schemas.microsoft.com/office/drawing/2014/main" id="{E3043474-8625-495C-BD06-3627FD286C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>
              <a:extLst>
                <a:ext uri="{FF2B5EF4-FFF2-40B4-BE49-F238E27FC236}">
                  <a16:creationId xmlns:a16="http://schemas.microsoft.com/office/drawing/2014/main" id="{D432CE47-7631-408E-8DDC-79EE378B70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14340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>
              <a:extLst>
                <a:ext uri="{FF2B5EF4-FFF2-40B4-BE49-F238E27FC236}">
                  <a16:creationId xmlns:a16="http://schemas.microsoft.com/office/drawing/2014/main" id="{B2C8832D-8B8D-4036-B913-2D36314327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84225" y="171716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>
              <a:extLst>
                <a:ext uri="{FF2B5EF4-FFF2-40B4-BE49-F238E27FC236}">
                  <a16:creationId xmlns:a16="http://schemas.microsoft.com/office/drawing/2014/main" id="{1CCEFEAF-E87B-4FF2-A947-94CABAA061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508412" y="173267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54" name="Right Triangle 253">
            <a:extLst>
              <a:ext uri="{FF2B5EF4-FFF2-40B4-BE49-F238E27FC236}">
                <a16:creationId xmlns:a16="http://schemas.microsoft.com/office/drawing/2014/main" id="{2437C4A8-8E3A-4ADA-93B9-64737CE1AB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3500000">
            <a:off x="-281093" y="2607907"/>
            <a:ext cx="568289" cy="568289"/>
          </a:xfrm>
          <a:prstGeom prst="rtTriangl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 useBgFill="1">
        <p:nvSpPr>
          <p:cNvPr id="256" name="Rectangle 255">
            <a:extLst>
              <a:ext uri="{FF2B5EF4-FFF2-40B4-BE49-F238E27FC236}">
                <a16:creationId xmlns:a16="http://schemas.microsoft.com/office/drawing/2014/main" id="{13B6DAC6-0186-4D62-AD69-90B9C0411E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grpSp>
        <p:nvGrpSpPr>
          <p:cNvPr id="258" name="Group 257">
            <a:extLst>
              <a:ext uri="{FF2B5EF4-FFF2-40B4-BE49-F238E27FC236}">
                <a16:creationId xmlns:a16="http://schemas.microsoft.com/office/drawing/2014/main" id="{2805421D-23CB-40F5-9098-D716667E5B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259" name="Straight Connector 258">
              <a:extLst>
                <a:ext uri="{FF2B5EF4-FFF2-40B4-BE49-F238E27FC236}">
                  <a16:creationId xmlns:a16="http://schemas.microsoft.com/office/drawing/2014/main" id="{EBEDFB19-5DE1-4CA8-842F-CF9657C9B5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>
              <a:extLst>
                <a:ext uri="{FF2B5EF4-FFF2-40B4-BE49-F238E27FC236}">
                  <a16:creationId xmlns:a16="http://schemas.microsoft.com/office/drawing/2014/main" id="{8B04A073-94DC-4578-A9E2-F2E11D914E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>
              <a:extLst>
                <a:ext uri="{FF2B5EF4-FFF2-40B4-BE49-F238E27FC236}">
                  <a16:creationId xmlns:a16="http://schemas.microsoft.com/office/drawing/2014/main" id="{77F7BBB2-E3AC-457B-807F-64236CF302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>
              <a:extLst>
                <a:ext uri="{FF2B5EF4-FFF2-40B4-BE49-F238E27FC236}">
                  <a16:creationId xmlns:a16="http://schemas.microsoft.com/office/drawing/2014/main" id="{30853883-33B5-4C34-9FBE-49F74C5076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3" name="Straight Connector 262">
              <a:extLst>
                <a:ext uri="{FF2B5EF4-FFF2-40B4-BE49-F238E27FC236}">
                  <a16:creationId xmlns:a16="http://schemas.microsoft.com/office/drawing/2014/main" id="{23148E7B-B5D6-4263-9D85-5D3DFB6178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7592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>
              <a:extLst>
                <a:ext uri="{FF2B5EF4-FFF2-40B4-BE49-F238E27FC236}">
                  <a16:creationId xmlns:a16="http://schemas.microsoft.com/office/drawing/2014/main" id="{3967EC22-EFE1-454E-8FD1-12FFCD9D20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931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>
              <a:extLst>
                <a:ext uri="{FF2B5EF4-FFF2-40B4-BE49-F238E27FC236}">
                  <a16:creationId xmlns:a16="http://schemas.microsoft.com/office/drawing/2014/main" id="{549EB4AF-9931-410A-9F68-C24B6C39EC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4271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>
              <a:extLst>
                <a:ext uri="{FF2B5EF4-FFF2-40B4-BE49-F238E27FC236}">
                  <a16:creationId xmlns:a16="http://schemas.microsoft.com/office/drawing/2014/main" id="{64941F79-4D72-496E-AE99-73B9E1F729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2610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>
              <a:extLst>
                <a:ext uri="{FF2B5EF4-FFF2-40B4-BE49-F238E27FC236}">
                  <a16:creationId xmlns:a16="http://schemas.microsoft.com/office/drawing/2014/main" id="{2D4E79B3-CB64-439D-B1FC-FC4BF47CD4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0949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>
              <a:extLst>
                <a:ext uri="{FF2B5EF4-FFF2-40B4-BE49-F238E27FC236}">
                  <a16:creationId xmlns:a16="http://schemas.microsoft.com/office/drawing/2014/main" id="{192598D1-4713-4DC0-BD6B-7CC594357A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09289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9" name="Straight Connector 268">
              <a:extLst>
                <a:ext uri="{FF2B5EF4-FFF2-40B4-BE49-F238E27FC236}">
                  <a16:creationId xmlns:a16="http://schemas.microsoft.com/office/drawing/2014/main" id="{F5EB19DC-1DB5-4675-A6DE-6360F0AD76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762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>
              <a:extLst>
                <a:ext uri="{FF2B5EF4-FFF2-40B4-BE49-F238E27FC236}">
                  <a16:creationId xmlns:a16="http://schemas.microsoft.com/office/drawing/2014/main" id="{E05E56D6-1D38-4913-B543-41ECE2C46B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05968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>
              <a:extLst>
                <a:ext uri="{FF2B5EF4-FFF2-40B4-BE49-F238E27FC236}">
                  <a16:creationId xmlns:a16="http://schemas.microsoft.com/office/drawing/2014/main" id="{BF6ACC1A-6B97-4B0B-A036-F818906236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04307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2" name="Straight Connector 271">
              <a:extLst>
                <a:ext uri="{FF2B5EF4-FFF2-40B4-BE49-F238E27FC236}">
                  <a16:creationId xmlns:a16="http://schemas.microsoft.com/office/drawing/2014/main" id="{72197E3E-AC71-447A-A5F1-AC337FD736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02646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3" name="Straight Connector 272">
              <a:extLst>
                <a:ext uri="{FF2B5EF4-FFF2-40B4-BE49-F238E27FC236}">
                  <a16:creationId xmlns:a16="http://schemas.microsoft.com/office/drawing/2014/main" id="{337D0DA4-9FA9-4502-8296-6DD8842C3A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00986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4" name="Straight Connector 273">
              <a:extLst>
                <a:ext uri="{FF2B5EF4-FFF2-40B4-BE49-F238E27FC236}">
                  <a16:creationId xmlns:a16="http://schemas.microsoft.com/office/drawing/2014/main" id="{EA94CC6E-AA45-4AFF-8EC6-17FE421734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5" name="Straight Connector 274">
              <a:extLst>
                <a:ext uri="{FF2B5EF4-FFF2-40B4-BE49-F238E27FC236}">
                  <a16:creationId xmlns:a16="http://schemas.microsoft.com/office/drawing/2014/main" id="{B330A0C5-0C67-4AC8-9F75-D63277BFF7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6" name="Straight Connector 275">
              <a:extLst>
                <a:ext uri="{FF2B5EF4-FFF2-40B4-BE49-F238E27FC236}">
                  <a16:creationId xmlns:a16="http://schemas.microsoft.com/office/drawing/2014/main" id="{310410FE-F829-4EB2-98EE-397D51FC59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1459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7" name="Straight Connector 276">
              <a:extLst>
                <a:ext uri="{FF2B5EF4-FFF2-40B4-BE49-F238E27FC236}">
                  <a16:creationId xmlns:a16="http://schemas.microsoft.com/office/drawing/2014/main" id="{AE2C1BE1-F256-4B52-BB5D-50C84668FA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57478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>
              <a:extLst>
                <a:ext uri="{FF2B5EF4-FFF2-40B4-BE49-F238E27FC236}">
                  <a16:creationId xmlns:a16="http://schemas.microsoft.com/office/drawing/2014/main" id="{1E104CCA-10BA-45D1-A504-EF3AD73340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0035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9" name="Straight Connector 278">
              <a:extLst>
                <a:ext uri="{FF2B5EF4-FFF2-40B4-BE49-F238E27FC236}">
                  <a16:creationId xmlns:a16="http://schemas.microsoft.com/office/drawing/2014/main" id="{06E7DBD2-8DAE-45A0-9A8C-331329107C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343240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0" name="Straight Connector 279">
              <a:extLst>
                <a:ext uri="{FF2B5EF4-FFF2-40B4-BE49-F238E27FC236}">
                  <a16:creationId xmlns:a16="http://schemas.microsoft.com/office/drawing/2014/main" id="{2AD51F90-1778-4825-87B9-E04A473A43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886121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1" name="Straight Connector 280">
              <a:extLst>
                <a:ext uri="{FF2B5EF4-FFF2-40B4-BE49-F238E27FC236}">
                  <a16:creationId xmlns:a16="http://schemas.microsoft.com/office/drawing/2014/main" id="{18B4C11C-68F4-4AAA-B3C6-99B339FD5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429002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2" name="Straight Connector 281">
              <a:extLst>
                <a:ext uri="{FF2B5EF4-FFF2-40B4-BE49-F238E27FC236}">
                  <a16:creationId xmlns:a16="http://schemas.microsoft.com/office/drawing/2014/main" id="{6F65B701-4451-455A-A72C-968591A58F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9718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>
              <a:extLst>
                <a:ext uri="{FF2B5EF4-FFF2-40B4-BE49-F238E27FC236}">
                  <a16:creationId xmlns:a16="http://schemas.microsoft.com/office/drawing/2014/main" id="{A8E9A4D7-E804-4F7D-B46F-9182BE11DE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514764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4" name="Straight Connector 283">
              <a:extLst>
                <a:ext uri="{FF2B5EF4-FFF2-40B4-BE49-F238E27FC236}">
                  <a16:creationId xmlns:a16="http://schemas.microsoft.com/office/drawing/2014/main" id="{8522ECDE-9CC3-4260-A85A-1575376E72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057645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5" name="Straight Connector 284">
              <a:extLst>
                <a:ext uri="{FF2B5EF4-FFF2-40B4-BE49-F238E27FC236}">
                  <a16:creationId xmlns:a16="http://schemas.microsoft.com/office/drawing/2014/main" id="{E940BF09-5C37-4ABA-919D-A22281C3A4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60052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6" name="Straight Connector 285">
              <a:extLst>
                <a:ext uri="{FF2B5EF4-FFF2-40B4-BE49-F238E27FC236}">
                  <a16:creationId xmlns:a16="http://schemas.microsoft.com/office/drawing/2014/main" id="{AECA37BD-68D3-427B-9FDA-2ADAFCF5DC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7" name="Straight Connector 286">
              <a:extLst>
                <a:ext uri="{FF2B5EF4-FFF2-40B4-BE49-F238E27FC236}">
                  <a16:creationId xmlns:a16="http://schemas.microsoft.com/office/drawing/2014/main" id="{9C5F91D5-B215-42B0-81E5-7CE4263BDD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14340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8" name="Straight Connector 287">
              <a:extLst>
                <a:ext uri="{FF2B5EF4-FFF2-40B4-BE49-F238E27FC236}">
                  <a16:creationId xmlns:a16="http://schemas.microsoft.com/office/drawing/2014/main" id="{0C21ED72-60A2-439D-8DD2-85900BA4CB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84225" y="171716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>
              <a:extLst>
                <a:ext uri="{FF2B5EF4-FFF2-40B4-BE49-F238E27FC236}">
                  <a16:creationId xmlns:a16="http://schemas.microsoft.com/office/drawing/2014/main" id="{E853A371-AB64-4677-9E5A-FE61C0E045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508412" y="173267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91" name="Right Triangle 290">
            <a:extLst>
              <a:ext uri="{FF2B5EF4-FFF2-40B4-BE49-F238E27FC236}">
                <a16:creationId xmlns:a16="http://schemas.microsoft.com/office/drawing/2014/main" id="{B3093A12-B759-4321-96FD-060689E3AB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>
            <a:off x="7291541" y="-287371"/>
            <a:ext cx="568289" cy="568289"/>
          </a:xfrm>
          <a:prstGeom prst="rtTriangl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4C009D-D718-5B20-B670-A4E84031E8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73120" y="722903"/>
            <a:ext cx="4415630" cy="4545486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US" sz="2800" dirty="0">
                <a:latin typeface="Abadi"/>
              </a:rPr>
              <a:t>Anatomy and Physiolog</a:t>
            </a:r>
            <a:r>
              <a:rPr lang="en-US" sz="2800" dirty="0"/>
              <a:t>y</a:t>
            </a:r>
            <a:br>
              <a:rPr lang="en-US" sz="2800" dirty="0"/>
            </a:br>
            <a:br>
              <a:rPr lang="en-US" sz="2800" dirty="0"/>
            </a:br>
            <a:r>
              <a:rPr lang="en-US" sz="2400" dirty="0">
                <a:latin typeface="Abadi"/>
              </a:rPr>
              <a:t>The heart is located within the thoracic cavity</a:t>
            </a:r>
            <a:br>
              <a:rPr lang="en-US" sz="2400" dirty="0">
                <a:latin typeface="Abadi"/>
              </a:rPr>
            </a:br>
            <a:r>
              <a:rPr lang="en-US" sz="2400" dirty="0">
                <a:latin typeface="Abadi"/>
              </a:rPr>
              <a:t>It is divided into two sides:</a:t>
            </a:r>
            <a:br>
              <a:rPr lang="en-US" sz="2400" dirty="0">
                <a:latin typeface="Abadi"/>
              </a:rPr>
            </a:br>
            <a:r>
              <a:rPr lang="en-US" sz="2400" dirty="0">
                <a:latin typeface="Abadi"/>
              </a:rPr>
              <a:t>The right side is deflected anteriorly, and the left side is deflected posteriorly</a:t>
            </a:r>
            <a:br>
              <a:rPr lang="en-US" sz="2400" dirty="0">
                <a:latin typeface="Abadi"/>
              </a:rPr>
            </a:br>
            <a:r>
              <a:rPr lang="en-US" sz="2400" dirty="0">
                <a:latin typeface="Abadi"/>
              </a:rPr>
              <a:t>It has 4 chambers: left and right atrium and left and right ventricle</a:t>
            </a:r>
            <a:br>
              <a:rPr lang="en-US" sz="2400" dirty="0">
                <a:latin typeface="Abadi"/>
              </a:rPr>
            </a:br>
            <a:r>
              <a:rPr lang="en-US" sz="2400" dirty="0">
                <a:latin typeface="Abadi"/>
              </a:rPr>
              <a:t>The heart is a muscular organ located in the circulatory system. The  pumped blood accompanies oxygen and a substance of the  chemical compounds in  the food which  are used by  the body</a:t>
            </a:r>
          </a:p>
        </p:txBody>
      </p:sp>
      <p:pic>
        <p:nvPicPr>
          <p:cNvPr id="8" name="Picture 8" descr="Diagram&#10;&#10;Description automatically generated">
            <a:extLst>
              <a:ext uri="{FF2B5EF4-FFF2-40B4-BE49-F238E27FC236}">
                <a16:creationId xmlns:a16="http://schemas.microsoft.com/office/drawing/2014/main" id="{3EDBB75C-98AF-E036-6201-C5D5871237E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84212" y="1167412"/>
            <a:ext cx="5414891" cy="45283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06881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5" name="Rectangle 64">
            <a:extLst>
              <a:ext uri="{FF2B5EF4-FFF2-40B4-BE49-F238E27FC236}">
                <a16:creationId xmlns:a16="http://schemas.microsoft.com/office/drawing/2014/main" id="{1C582B07-D0F0-4B6B-A5D9-D2F192CB3A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grpSp>
        <p:nvGrpSpPr>
          <p:cNvPr id="67" name="Group 66">
            <a:extLst>
              <a:ext uri="{FF2B5EF4-FFF2-40B4-BE49-F238E27FC236}">
                <a16:creationId xmlns:a16="http://schemas.microsoft.com/office/drawing/2014/main" id="{117B0BF7-CBF3-4C3A-B491-0CEF7B7C1E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68" name="Straight Connector 67">
              <a:extLst>
                <a:ext uri="{FF2B5EF4-FFF2-40B4-BE49-F238E27FC236}">
                  <a16:creationId xmlns:a16="http://schemas.microsoft.com/office/drawing/2014/main" id="{5DCC62B9-8663-4AAA-B308-D59E7BA6C2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>
              <a:extLst>
                <a:ext uri="{FF2B5EF4-FFF2-40B4-BE49-F238E27FC236}">
                  <a16:creationId xmlns:a16="http://schemas.microsoft.com/office/drawing/2014/main" id="{C6735CB1-3767-4543-9FAD-7D29205AA2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0A85527B-3A8E-4957-BB55-11C9D5A2E0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>
              <a:extLst>
                <a:ext uri="{FF2B5EF4-FFF2-40B4-BE49-F238E27FC236}">
                  <a16:creationId xmlns:a16="http://schemas.microsoft.com/office/drawing/2014/main" id="{7058645E-8D47-41C2-AAF3-0A7145CA88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>
              <a:extLst>
                <a:ext uri="{FF2B5EF4-FFF2-40B4-BE49-F238E27FC236}">
                  <a16:creationId xmlns:a16="http://schemas.microsoft.com/office/drawing/2014/main" id="{C649B635-34C7-44B0-8C6B-026DB13CAD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7592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>
              <a:extLst>
                <a:ext uri="{FF2B5EF4-FFF2-40B4-BE49-F238E27FC236}">
                  <a16:creationId xmlns:a16="http://schemas.microsoft.com/office/drawing/2014/main" id="{4BC4EBCD-EF69-4D48-BF76-0174A7DD68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931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>
              <a:extLst>
                <a:ext uri="{FF2B5EF4-FFF2-40B4-BE49-F238E27FC236}">
                  <a16:creationId xmlns:a16="http://schemas.microsoft.com/office/drawing/2014/main" id="{C8987890-93D8-4346-82E3-4BCF79C3BC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4271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>
              <a:extLst>
                <a:ext uri="{FF2B5EF4-FFF2-40B4-BE49-F238E27FC236}">
                  <a16:creationId xmlns:a16="http://schemas.microsoft.com/office/drawing/2014/main" id="{F276E2B9-6C64-4D5E-AD3D-F09B7C5C0F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2610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>
              <a:extLst>
                <a:ext uri="{FF2B5EF4-FFF2-40B4-BE49-F238E27FC236}">
                  <a16:creationId xmlns:a16="http://schemas.microsoft.com/office/drawing/2014/main" id="{3F39AF5E-E042-49C3-AEEB-26B8A8C09D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0949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>
              <a:extLst>
                <a:ext uri="{FF2B5EF4-FFF2-40B4-BE49-F238E27FC236}">
                  <a16:creationId xmlns:a16="http://schemas.microsoft.com/office/drawing/2014/main" id="{2E4B5720-7440-4FDD-A59E-9DB481DD02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09289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>
              <a:extLst>
                <a:ext uri="{FF2B5EF4-FFF2-40B4-BE49-F238E27FC236}">
                  <a16:creationId xmlns:a16="http://schemas.microsoft.com/office/drawing/2014/main" id="{F09CE973-9538-4A6A-BEE9-2CF57FAAFA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762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>
              <a:extLst>
                <a:ext uri="{FF2B5EF4-FFF2-40B4-BE49-F238E27FC236}">
                  <a16:creationId xmlns:a16="http://schemas.microsoft.com/office/drawing/2014/main" id="{0F8249FF-47CA-413B-B7FF-3625ED689E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05968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>
              <a:extLst>
                <a:ext uri="{FF2B5EF4-FFF2-40B4-BE49-F238E27FC236}">
                  <a16:creationId xmlns:a16="http://schemas.microsoft.com/office/drawing/2014/main" id="{6AFA1BCD-BCDF-4660-B13F-D56738ECA4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04307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>
              <a:extLst>
                <a:ext uri="{FF2B5EF4-FFF2-40B4-BE49-F238E27FC236}">
                  <a16:creationId xmlns:a16="http://schemas.microsoft.com/office/drawing/2014/main" id="{6AF8AA71-C4BF-49D7-BACD-77E0D41084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02646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>
              <a:extLst>
                <a:ext uri="{FF2B5EF4-FFF2-40B4-BE49-F238E27FC236}">
                  <a16:creationId xmlns:a16="http://schemas.microsoft.com/office/drawing/2014/main" id="{8D5743ED-6EFC-4171-8932-ED6684DA0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00986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>
              <a:extLst>
                <a:ext uri="{FF2B5EF4-FFF2-40B4-BE49-F238E27FC236}">
                  <a16:creationId xmlns:a16="http://schemas.microsoft.com/office/drawing/2014/main" id="{FBD314F2-DADC-4CA8-8EBE-915905D5DE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>
              <a:extLst>
                <a:ext uri="{FF2B5EF4-FFF2-40B4-BE49-F238E27FC236}">
                  <a16:creationId xmlns:a16="http://schemas.microsoft.com/office/drawing/2014/main" id="{35AD0810-7DED-42F8-8E2F-570139482A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>
              <a:extLst>
                <a:ext uri="{FF2B5EF4-FFF2-40B4-BE49-F238E27FC236}">
                  <a16:creationId xmlns:a16="http://schemas.microsoft.com/office/drawing/2014/main" id="{3846AEEC-70D3-456F-A382-06681A3E37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1459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>
              <a:extLst>
                <a:ext uri="{FF2B5EF4-FFF2-40B4-BE49-F238E27FC236}">
                  <a16:creationId xmlns:a16="http://schemas.microsoft.com/office/drawing/2014/main" id="{9AAC479B-453E-4732-B766-86D22A9B7B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57478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>
              <a:extLst>
                <a:ext uri="{FF2B5EF4-FFF2-40B4-BE49-F238E27FC236}">
                  <a16:creationId xmlns:a16="http://schemas.microsoft.com/office/drawing/2014/main" id="{38412C85-92F8-4A88-8CCD-8DD8C2EC0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0035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>
              <a:extLst>
                <a:ext uri="{FF2B5EF4-FFF2-40B4-BE49-F238E27FC236}">
                  <a16:creationId xmlns:a16="http://schemas.microsoft.com/office/drawing/2014/main" id="{3682C27B-DE58-483C-9B96-E26EC567BA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343240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>
              <a:extLst>
                <a:ext uri="{FF2B5EF4-FFF2-40B4-BE49-F238E27FC236}">
                  <a16:creationId xmlns:a16="http://schemas.microsoft.com/office/drawing/2014/main" id="{BE745267-D3D4-466C-B6E5-C8B15EBBC0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886121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>
              <a:extLst>
                <a:ext uri="{FF2B5EF4-FFF2-40B4-BE49-F238E27FC236}">
                  <a16:creationId xmlns:a16="http://schemas.microsoft.com/office/drawing/2014/main" id="{95A41354-C38F-4997-8F58-3941ABFF72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429002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1" name="Straight Connector 90">
              <a:extLst>
                <a:ext uri="{FF2B5EF4-FFF2-40B4-BE49-F238E27FC236}">
                  <a16:creationId xmlns:a16="http://schemas.microsoft.com/office/drawing/2014/main" id="{3F28BB44-E92E-46F3-BD19-3D5F56D201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9718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2" name="Straight Connector 91">
              <a:extLst>
                <a:ext uri="{FF2B5EF4-FFF2-40B4-BE49-F238E27FC236}">
                  <a16:creationId xmlns:a16="http://schemas.microsoft.com/office/drawing/2014/main" id="{A23AB9C7-C7E2-445F-B84E-524D985D1C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514764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3" name="Straight Connector 92">
              <a:extLst>
                <a:ext uri="{FF2B5EF4-FFF2-40B4-BE49-F238E27FC236}">
                  <a16:creationId xmlns:a16="http://schemas.microsoft.com/office/drawing/2014/main" id="{D494FD37-AF97-4F67-AB8D-3D3D525F44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057645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4" name="Straight Connector 93">
              <a:extLst>
                <a:ext uri="{FF2B5EF4-FFF2-40B4-BE49-F238E27FC236}">
                  <a16:creationId xmlns:a16="http://schemas.microsoft.com/office/drawing/2014/main" id="{D6CD4821-4762-4AB4-A7C7-4266D53261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60052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5" name="Straight Connector 94">
              <a:extLst>
                <a:ext uri="{FF2B5EF4-FFF2-40B4-BE49-F238E27FC236}">
                  <a16:creationId xmlns:a16="http://schemas.microsoft.com/office/drawing/2014/main" id="{1F6460F8-AA15-44DC-ADCD-18192FD8BB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6" name="Straight Connector 95">
              <a:extLst>
                <a:ext uri="{FF2B5EF4-FFF2-40B4-BE49-F238E27FC236}">
                  <a16:creationId xmlns:a16="http://schemas.microsoft.com/office/drawing/2014/main" id="{B58FFCFC-B46D-4504-8AEC-B1FA54D012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14340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7" name="Straight Connector 96">
              <a:extLst>
                <a:ext uri="{FF2B5EF4-FFF2-40B4-BE49-F238E27FC236}">
                  <a16:creationId xmlns:a16="http://schemas.microsoft.com/office/drawing/2014/main" id="{C6C3C469-2622-4E7A-A713-11524D64AD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84225" y="171716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8" name="Straight Connector 97">
              <a:extLst>
                <a:ext uri="{FF2B5EF4-FFF2-40B4-BE49-F238E27FC236}">
                  <a16:creationId xmlns:a16="http://schemas.microsoft.com/office/drawing/2014/main" id="{D122B54B-F4AF-4F82-986D-9920E146D8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508412" y="173267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00" name="Right Triangle 99">
            <a:extLst>
              <a:ext uri="{FF2B5EF4-FFF2-40B4-BE49-F238E27FC236}">
                <a16:creationId xmlns:a16="http://schemas.microsoft.com/office/drawing/2014/main" id="{E6EB8E89-B39B-4271-9D20-17C3D1CB85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3500000">
            <a:off x="-279641" y="4777318"/>
            <a:ext cx="568289" cy="568289"/>
          </a:xfrm>
          <a:prstGeom prst="rtTriangl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BCA2F4-6E30-BB7D-D6C1-58C688C128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1079" y="3442637"/>
            <a:ext cx="4418418" cy="3000549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800" dirty="0"/>
              <a:t>Questionary: Lifestyle health-related information of the patient;</a:t>
            </a:r>
            <a:br>
              <a:rPr lang="en-US" sz="2800" dirty="0"/>
            </a:br>
            <a:r>
              <a:rPr lang="en-US" sz="2800" dirty="0">
                <a:latin typeface="Abadi"/>
              </a:rPr>
              <a:t>Patient A 47 years a man management  occupation</a:t>
            </a:r>
            <a:endParaRPr lang="en-US" sz="2800" dirty="0" err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30308B-2305-50D2-75E6-8E4BCDE44E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94340" y="3442638"/>
            <a:ext cx="5924531" cy="300054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Currently Smoker over 15 cigarettes daily</a:t>
            </a:r>
          </a:p>
          <a:p>
            <a:pPr>
              <a:buClr>
                <a:srgbClr val="79B3B3"/>
              </a:buClr>
            </a:pPr>
            <a:r>
              <a:rPr lang="en-US" dirty="0"/>
              <a:t>A high-fat fast food eating</a:t>
            </a:r>
          </a:p>
          <a:p>
            <a:pPr>
              <a:buClr>
                <a:srgbClr val="79B3B3"/>
              </a:buClr>
            </a:pPr>
            <a:r>
              <a:rPr lang="en-US" dirty="0"/>
              <a:t>Diabetes -background </a:t>
            </a:r>
          </a:p>
          <a:p>
            <a:pPr>
              <a:buClr>
                <a:srgbClr val="79B3B3"/>
              </a:buClr>
            </a:pPr>
            <a:r>
              <a:rPr lang="en-US" dirty="0"/>
              <a:t>High blood pressure-stressful working environment</a:t>
            </a:r>
          </a:p>
          <a:p>
            <a:pPr>
              <a:buClr>
                <a:srgbClr val="79B3B3"/>
              </a:buClr>
            </a:pPr>
            <a:r>
              <a:rPr lang="en-US" dirty="0"/>
              <a:t>Low physical movement</a:t>
            </a:r>
          </a:p>
        </p:txBody>
      </p:sp>
      <p:pic>
        <p:nvPicPr>
          <p:cNvPr id="4" name="Picture 4" descr="Icon&#10;&#10;Description automatically generated">
            <a:extLst>
              <a:ext uri="{FF2B5EF4-FFF2-40B4-BE49-F238E27FC236}">
                <a16:creationId xmlns:a16="http://schemas.microsoft.com/office/drawing/2014/main" id="{99B3A923-3643-9FFC-CF15-4BC28EA4A9B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4929" r="-1" b="17268"/>
          <a:stretch/>
        </p:blipFill>
        <p:spPr>
          <a:xfrm>
            <a:off x="1" y="10"/>
            <a:ext cx="12188951" cy="3305751"/>
          </a:xfrm>
          <a:custGeom>
            <a:avLst/>
            <a:gdLst/>
            <a:ahLst/>
            <a:cxnLst/>
            <a:rect l="l" t="t" r="r" b="b"/>
            <a:pathLst>
              <a:path w="12188951" h="3305761">
                <a:moveTo>
                  <a:pt x="0" y="0"/>
                </a:moveTo>
                <a:lnTo>
                  <a:pt x="12188951" y="0"/>
                </a:lnTo>
                <a:lnTo>
                  <a:pt x="12188951" y="2596851"/>
                </a:lnTo>
                <a:lnTo>
                  <a:pt x="11635078" y="2600184"/>
                </a:lnTo>
                <a:cubicBezTo>
                  <a:pt x="6088525" y="2668118"/>
                  <a:pt x="5904024" y="3745011"/>
                  <a:pt x="0" y="3101609"/>
                </a:cubicBezTo>
                <a:close/>
              </a:path>
            </a:pathLst>
          </a:cu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7A6C6C2-A5DE-3861-165B-44BA97BDF675}"/>
              </a:ext>
            </a:extLst>
          </p:cNvPr>
          <p:cNvSpPr txBox="1"/>
          <p:nvPr/>
        </p:nvSpPr>
        <p:spPr>
          <a:xfrm>
            <a:off x="9458559" y="6657945"/>
            <a:ext cx="2733441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87859998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0" name="Rectangle 148">
            <a:extLst>
              <a:ext uri="{FF2B5EF4-FFF2-40B4-BE49-F238E27FC236}">
                <a16:creationId xmlns:a16="http://schemas.microsoft.com/office/drawing/2014/main" id="{1C582B07-D0F0-4B6B-A5D9-D2F192CB3A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grpSp>
        <p:nvGrpSpPr>
          <p:cNvPr id="191" name="Group 150">
            <a:extLst>
              <a:ext uri="{FF2B5EF4-FFF2-40B4-BE49-F238E27FC236}">
                <a16:creationId xmlns:a16="http://schemas.microsoft.com/office/drawing/2014/main" id="{4D431671-5191-4947-8899-E90505A704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152" name="Straight Connector 151">
              <a:extLst>
                <a:ext uri="{FF2B5EF4-FFF2-40B4-BE49-F238E27FC236}">
                  <a16:creationId xmlns:a16="http://schemas.microsoft.com/office/drawing/2014/main" id="{877D2E98-ED65-4121-9DA5-6DBB831D0F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3" name="Straight Connector 152">
              <a:extLst>
                <a:ext uri="{FF2B5EF4-FFF2-40B4-BE49-F238E27FC236}">
                  <a16:creationId xmlns:a16="http://schemas.microsoft.com/office/drawing/2014/main" id="{DA94A307-5B5D-4E42-95B3-064D5093AD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4" name="Straight Connector 153">
              <a:extLst>
                <a:ext uri="{FF2B5EF4-FFF2-40B4-BE49-F238E27FC236}">
                  <a16:creationId xmlns:a16="http://schemas.microsoft.com/office/drawing/2014/main" id="{8CB3B32C-3BDA-4D41-9802-681B0599FD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5" name="Straight Connector 154">
              <a:extLst>
                <a:ext uri="{FF2B5EF4-FFF2-40B4-BE49-F238E27FC236}">
                  <a16:creationId xmlns:a16="http://schemas.microsoft.com/office/drawing/2014/main" id="{35BDBFD6-7C61-4520-8203-BAB1986C15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6" name="Straight Connector 155">
              <a:extLst>
                <a:ext uri="{FF2B5EF4-FFF2-40B4-BE49-F238E27FC236}">
                  <a16:creationId xmlns:a16="http://schemas.microsoft.com/office/drawing/2014/main" id="{D4ABA4D7-9904-42C4-B0CD-B1CE2E0D37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7592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7" name="Straight Connector 156">
              <a:extLst>
                <a:ext uri="{FF2B5EF4-FFF2-40B4-BE49-F238E27FC236}">
                  <a16:creationId xmlns:a16="http://schemas.microsoft.com/office/drawing/2014/main" id="{BB63F0D6-8747-4126-9359-B730EB21B7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931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8" name="Straight Connector 157">
              <a:extLst>
                <a:ext uri="{FF2B5EF4-FFF2-40B4-BE49-F238E27FC236}">
                  <a16:creationId xmlns:a16="http://schemas.microsoft.com/office/drawing/2014/main" id="{D91CD660-F5B2-49AC-9EFC-CE94B843B4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4271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9" name="Straight Connector 158">
              <a:extLst>
                <a:ext uri="{FF2B5EF4-FFF2-40B4-BE49-F238E27FC236}">
                  <a16:creationId xmlns:a16="http://schemas.microsoft.com/office/drawing/2014/main" id="{A4BEB7EB-8E7F-4A4B-8581-73CE2003F2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2610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0" name="Straight Connector 159">
              <a:extLst>
                <a:ext uri="{FF2B5EF4-FFF2-40B4-BE49-F238E27FC236}">
                  <a16:creationId xmlns:a16="http://schemas.microsoft.com/office/drawing/2014/main" id="{B04FB70E-6820-4456-872A-937F520606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0949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1" name="Straight Connector 160">
              <a:extLst>
                <a:ext uri="{FF2B5EF4-FFF2-40B4-BE49-F238E27FC236}">
                  <a16:creationId xmlns:a16="http://schemas.microsoft.com/office/drawing/2014/main" id="{E3598DD6-9887-4CF7-BAFE-F96E0324EB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09289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2" name="Straight Connector 161">
              <a:extLst>
                <a:ext uri="{FF2B5EF4-FFF2-40B4-BE49-F238E27FC236}">
                  <a16:creationId xmlns:a16="http://schemas.microsoft.com/office/drawing/2014/main" id="{AA503E64-565F-465B-A25C-042C5706C5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762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3" name="Straight Connector 162">
              <a:extLst>
                <a:ext uri="{FF2B5EF4-FFF2-40B4-BE49-F238E27FC236}">
                  <a16:creationId xmlns:a16="http://schemas.microsoft.com/office/drawing/2014/main" id="{A140EE7B-5CA1-4DCB-8652-6E4D2147B0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05968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4" name="Straight Connector 163">
              <a:extLst>
                <a:ext uri="{FF2B5EF4-FFF2-40B4-BE49-F238E27FC236}">
                  <a16:creationId xmlns:a16="http://schemas.microsoft.com/office/drawing/2014/main" id="{F85077BE-700D-4C44-AA4D-7CF4E8FD71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04307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>
              <a:extLst>
                <a:ext uri="{FF2B5EF4-FFF2-40B4-BE49-F238E27FC236}">
                  <a16:creationId xmlns:a16="http://schemas.microsoft.com/office/drawing/2014/main" id="{FB8B3FEB-D353-443D-A148-3915606516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02646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>
              <a:extLst>
                <a:ext uri="{FF2B5EF4-FFF2-40B4-BE49-F238E27FC236}">
                  <a16:creationId xmlns:a16="http://schemas.microsoft.com/office/drawing/2014/main" id="{91FF5FBB-3BD8-46EB-BDF9-081B29A444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00986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7" name="Straight Connector 166">
              <a:extLst>
                <a:ext uri="{FF2B5EF4-FFF2-40B4-BE49-F238E27FC236}">
                  <a16:creationId xmlns:a16="http://schemas.microsoft.com/office/drawing/2014/main" id="{DC2E11FD-78A4-4F5C-A419-F0237DCAD2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8" name="Straight Connector 167">
              <a:extLst>
                <a:ext uri="{FF2B5EF4-FFF2-40B4-BE49-F238E27FC236}">
                  <a16:creationId xmlns:a16="http://schemas.microsoft.com/office/drawing/2014/main" id="{9F708EBE-3154-4FF4-8E8F-88A0762080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>
              <a:extLst>
                <a:ext uri="{FF2B5EF4-FFF2-40B4-BE49-F238E27FC236}">
                  <a16:creationId xmlns:a16="http://schemas.microsoft.com/office/drawing/2014/main" id="{27A99B5C-EB03-4D56-8DFE-B006D7081B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1459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0" name="Straight Connector 169">
              <a:extLst>
                <a:ext uri="{FF2B5EF4-FFF2-40B4-BE49-F238E27FC236}">
                  <a16:creationId xmlns:a16="http://schemas.microsoft.com/office/drawing/2014/main" id="{2FCBAFF0-9FB4-4160-B9BE-CCBE1D8B8C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57478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1" name="Straight Connector 170">
              <a:extLst>
                <a:ext uri="{FF2B5EF4-FFF2-40B4-BE49-F238E27FC236}">
                  <a16:creationId xmlns:a16="http://schemas.microsoft.com/office/drawing/2014/main" id="{326953D7-154A-49A4-B2E1-D94D365EC4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0035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2" name="Straight Connector 171">
              <a:extLst>
                <a:ext uri="{FF2B5EF4-FFF2-40B4-BE49-F238E27FC236}">
                  <a16:creationId xmlns:a16="http://schemas.microsoft.com/office/drawing/2014/main" id="{836E3E12-5D96-48DB-8320-6294287740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343240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>
              <a:extLst>
                <a:ext uri="{FF2B5EF4-FFF2-40B4-BE49-F238E27FC236}">
                  <a16:creationId xmlns:a16="http://schemas.microsoft.com/office/drawing/2014/main" id="{7A059482-79BA-4E80-80A2-36FD8408DA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886121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4" name="Straight Connector 173">
              <a:extLst>
                <a:ext uri="{FF2B5EF4-FFF2-40B4-BE49-F238E27FC236}">
                  <a16:creationId xmlns:a16="http://schemas.microsoft.com/office/drawing/2014/main" id="{B4EF88B3-C210-433D-B20D-FE41B4D5F9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429002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5" name="Straight Connector 174">
              <a:extLst>
                <a:ext uri="{FF2B5EF4-FFF2-40B4-BE49-F238E27FC236}">
                  <a16:creationId xmlns:a16="http://schemas.microsoft.com/office/drawing/2014/main" id="{53665D3E-61E7-4EDF-A208-56449D765C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9718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6" name="Straight Connector 175">
              <a:extLst>
                <a:ext uri="{FF2B5EF4-FFF2-40B4-BE49-F238E27FC236}">
                  <a16:creationId xmlns:a16="http://schemas.microsoft.com/office/drawing/2014/main" id="{874CF3B0-C9C3-4683-94A3-DC0AE1E745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514764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>
              <a:extLst>
                <a:ext uri="{FF2B5EF4-FFF2-40B4-BE49-F238E27FC236}">
                  <a16:creationId xmlns:a16="http://schemas.microsoft.com/office/drawing/2014/main" id="{7BE90EF9-6DF5-47F4-A069-9F613C8142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057645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>
              <a:extLst>
                <a:ext uri="{FF2B5EF4-FFF2-40B4-BE49-F238E27FC236}">
                  <a16:creationId xmlns:a16="http://schemas.microsoft.com/office/drawing/2014/main" id="{F844EBDE-5A9F-4E9F-8A55-57FB9E9797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60052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9" name="Straight Connector 178">
              <a:extLst>
                <a:ext uri="{FF2B5EF4-FFF2-40B4-BE49-F238E27FC236}">
                  <a16:creationId xmlns:a16="http://schemas.microsoft.com/office/drawing/2014/main" id="{6491FC45-82C4-40CD-8D0C-0A2F86E8A1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0" name="Straight Connector 179">
              <a:extLst>
                <a:ext uri="{FF2B5EF4-FFF2-40B4-BE49-F238E27FC236}">
                  <a16:creationId xmlns:a16="http://schemas.microsoft.com/office/drawing/2014/main" id="{71AD0FE3-6144-4171-943E-0E65D08E80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14340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>
              <a:extLst>
                <a:ext uri="{FF2B5EF4-FFF2-40B4-BE49-F238E27FC236}">
                  <a16:creationId xmlns:a16="http://schemas.microsoft.com/office/drawing/2014/main" id="{A7BA4499-5E6A-4998-A0F4-614E65552B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84225" y="171716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>
              <a:extLst>
                <a:ext uri="{FF2B5EF4-FFF2-40B4-BE49-F238E27FC236}">
                  <a16:creationId xmlns:a16="http://schemas.microsoft.com/office/drawing/2014/main" id="{CAFE7A6F-A7F0-4406-809F-E23FCB20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508412" y="173267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92" name="Right Triangle 183">
            <a:extLst>
              <a:ext uri="{FF2B5EF4-FFF2-40B4-BE49-F238E27FC236}">
                <a16:creationId xmlns:a16="http://schemas.microsoft.com/office/drawing/2014/main" id="{BEAC0A80-07D3-49CB-87C3-BC34F219DF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>
            <a:off x="6297339" y="-292624"/>
            <a:ext cx="568289" cy="568289"/>
          </a:xfrm>
          <a:prstGeom prst="rtTriangl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6C3AD8-B310-AC1D-8818-CC6D814EC3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88653" y="725951"/>
            <a:ext cx="5071198" cy="917733"/>
          </a:xfrm>
        </p:spPr>
        <p:txBody>
          <a:bodyPr>
            <a:normAutofit/>
          </a:bodyPr>
          <a:lstStyle/>
          <a:p>
            <a:r>
              <a:rPr lang="en-US">
                <a:latin typeface="Abadi"/>
              </a:rPr>
              <a:t>Health Risks</a:t>
            </a:r>
            <a:endParaRPr lang="en-US" dirty="0"/>
          </a:p>
        </p:txBody>
      </p:sp>
      <p:pic>
        <p:nvPicPr>
          <p:cNvPr id="143" name="Picture 143">
            <a:extLst>
              <a:ext uri="{FF2B5EF4-FFF2-40B4-BE49-F238E27FC236}">
                <a16:creationId xmlns:a16="http://schemas.microsoft.com/office/drawing/2014/main" id="{1117C9E8-3657-188C-C3EE-72661B2F8EF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3470" r="19542" b="-1"/>
          <a:stretch/>
        </p:blipFill>
        <p:spPr>
          <a:xfrm>
            <a:off x="-1883433" y="-158140"/>
            <a:ext cx="5509834" cy="7490593"/>
          </a:xfrm>
          <a:custGeom>
            <a:avLst/>
            <a:gdLst/>
            <a:ahLst/>
            <a:cxnLst/>
            <a:rect l="l" t="t" r="r" b="b"/>
            <a:pathLst>
              <a:path w="6036633" h="6858000">
                <a:moveTo>
                  <a:pt x="0" y="0"/>
                </a:moveTo>
                <a:lnTo>
                  <a:pt x="5782584" y="0"/>
                </a:lnTo>
                <a:lnTo>
                  <a:pt x="5847735" y="280891"/>
                </a:lnTo>
                <a:cubicBezTo>
                  <a:pt x="6512611" y="3337011"/>
                  <a:pt x="5215360" y="3533975"/>
                  <a:pt x="5130974" y="6590095"/>
                </a:cubicBezTo>
                <a:lnTo>
                  <a:pt x="512734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graphicFrame>
        <p:nvGraphicFramePr>
          <p:cNvPr id="47" name="Content Placeholder 2">
            <a:extLst>
              <a:ext uri="{FF2B5EF4-FFF2-40B4-BE49-F238E27FC236}">
                <a16:creationId xmlns:a16="http://schemas.microsoft.com/office/drawing/2014/main" id="{4C62F634-CD1A-C4AE-8875-7FBEAFDE8F6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00146376"/>
              </p:ext>
            </p:extLst>
          </p:nvPr>
        </p:nvGraphicFramePr>
        <p:xfrm>
          <a:off x="3055032" y="1707173"/>
          <a:ext cx="9197496" cy="548879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144" name="TextBox 143">
            <a:extLst>
              <a:ext uri="{FF2B5EF4-FFF2-40B4-BE49-F238E27FC236}">
                <a16:creationId xmlns:a16="http://schemas.microsoft.com/office/drawing/2014/main" id="{D115D114-2DCD-1ED6-A7A8-6C9AC996F552}"/>
              </a:ext>
            </a:extLst>
          </p:cNvPr>
          <p:cNvSpPr txBox="1"/>
          <p:nvPr/>
        </p:nvSpPr>
        <p:spPr>
          <a:xfrm>
            <a:off x="9622066" y="6657945"/>
            <a:ext cx="2569934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03150049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2EB1C1-5C7C-A2A3-BBC0-1B065E6A04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1079" y="725951"/>
            <a:ext cx="10325000" cy="766728"/>
          </a:xfrm>
        </p:spPr>
        <p:txBody>
          <a:bodyPr/>
          <a:lstStyle/>
          <a:p>
            <a:r>
              <a:rPr lang="en-US" dirty="0"/>
              <a:t>Recommendation</a:t>
            </a:r>
          </a:p>
        </p:txBody>
      </p:sp>
      <p:pic>
        <p:nvPicPr>
          <p:cNvPr id="4" name="Picture 4" descr="A picture containing logo&#10;&#10;Description automatically generated">
            <a:extLst>
              <a:ext uri="{FF2B5EF4-FFF2-40B4-BE49-F238E27FC236}">
                <a16:creationId xmlns:a16="http://schemas.microsoft.com/office/drawing/2014/main" id="{111230ED-974F-8811-1064-B16A518A4B0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461691" y="3634093"/>
            <a:ext cx="4064909" cy="3564436"/>
          </a:xfrm>
        </p:spPr>
      </p:pic>
      <p:pic>
        <p:nvPicPr>
          <p:cNvPr id="5" name="Picture 5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1BDF23FB-F18E-ACE8-BAE5-C03999269D1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41721" y="3175959"/>
            <a:ext cx="2743200" cy="356846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DA89264-0379-79EA-3387-71B53C00E48B}"/>
              </a:ext>
            </a:extLst>
          </p:cNvPr>
          <p:cNvSpPr txBox="1"/>
          <p:nvPr/>
        </p:nvSpPr>
        <p:spPr>
          <a:xfrm>
            <a:off x="7484853" y="1963947"/>
            <a:ext cx="2743200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"the ABC":</a:t>
            </a:r>
          </a:p>
          <a:p>
            <a:r>
              <a:rPr lang="en-US" dirty="0"/>
              <a:t>Atrial fibrillation</a:t>
            </a:r>
          </a:p>
          <a:p>
            <a:r>
              <a:rPr lang="en-US" dirty="0"/>
              <a:t>Blood pressure control</a:t>
            </a:r>
          </a:p>
          <a:p>
            <a:r>
              <a:rPr lang="en-US" dirty="0"/>
              <a:t>Cholesterol control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BDE526D-E9A1-0F5D-8452-E427AF999B87}"/>
              </a:ext>
            </a:extLst>
          </p:cNvPr>
          <p:cNvSpPr txBox="1"/>
          <p:nvPr/>
        </p:nvSpPr>
        <p:spPr>
          <a:xfrm>
            <a:off x="4435954" y="1963049"/>
            <a:ext cx="2743200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Offering advice to those with heart conditions via their website, information booklets or heart helpline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B8E0538-10EF-6F0B-836B-5EED67A22C20}"/>
              </a:ext>
            </a:extLst>
          </p:cNvPr>
          <p:cNvSpPr txBox="1"/>
          <p:nvPr/>
        </p:nvSpPr>
        <p:spPr>
          <a:xfrm>
            <a:off x="1157018" y="1962150"/>
            <a:ext cx="2743200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Keep a balanced and healthy diet</a:t>
            </a:r>
          </a:p>
          <a:p>
            <a:r>
              <a:rPr lang="en-US" dirty="0"/>
              <a:t>Stop  smoking </a:t>
            </a:r>
          </a:p>
          <a:p>
            <a:r>
              <a:rPr lang="en-US" dirty="0"/>
              <a:t> keep the blood pressure at a healthy level</a:t>
            </a:r>
          </a:p>
        </p:txBody>
      </p:sp>
      <p:pic>
        <p:nvPicPr>
          <p:cNvPr id="9" name="Picture 9" descr="A picture containing shape&#10;&#10;Description automatically generated">
            <a:extLst>
              <a:ext uri="{FF2B5EF4-FFF2-40B4-BE49-F238E27FC236}">
                <a16:creationId xmlns:a16="http://schemas.microsoft.com/office/drawing/2014/main" id="{41CFB757-B238-06E4-6FB3-7978A45DDB8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0022" y="3985188"/>
            <a:ext cx="2743200" cy="25969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83807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7C3C2D0-A48F-4A6F-9C7D-888E9DFE64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 useBgFill="1">
        <p:nvSpPr>
          <p:cNvPr id="10" name="Freeform: Shape 9">
            <a:extLst>
              <a:ext uri="{FF2B5EF4-FFF2-40B4-BE49-F238E27FC236}">
                <a16:creationId xmlns:a16="http://schemas.microsoft.com/office/drawing/2014/main" id="{A522AC37-2BE3-4ECF-A007-1DE6CB354F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V="1">
            <a:off x="5594387" y="266591"/>
            <a:ext cx="6857996" cy="6324809"/>
          </a:xfrm>
          <a:custGeom>
            <a:avLst/>
            <a:gdLst>
              <a:gd name="connsiteX0" fmla="*/ 0 w 6857996"/>
              <a:gd name="connsiteY0" fmla="*/ 2827344 h 6142577"/>
              <a:gd name="connsiteX1" fmla="*/ 0 w 6857996"/>
              <a:gd name="connsiteY1" fmla="*/ 5080510 h 6142577"/>
              <a:gd name="connsiteX2" fmla="*/ 3 w 6857996"/>
              <a:gd name="connsiteY2" fmla="*/ 5080510 h 6142577"/>
              <a:gd name="connsiteX3" fmla="*/ 3 w 6857996"/>
              <a:gd name="connsiteY3" fmla="*/ 6142577 h 6142577"/>
              <a:gd name="connsiteX4" fmla="*/ 6857996 w 6857996"/>
              <a:gd name="connsiteY4" fmla="*/ 6142577 h 6142577"/>
              <a:gd name="connsiteX5" fmla="*/ 6857996 w 6857996"/>
              <a:gd name="connsiteY5" fmla="*/ 3928749 h 6142577"/>
              <a:gd name="connsiteX6" fmla="*/ 6857996 w 6857996"/>
              <a:gd name="connsiteY6" fmla="*/ 2572597 h 6142577"/>
              <a:gd name="connsiteX7" fmla="*/ 6857996 w 6857996"/>
              <a:gd name="connsiteY7" fmla="*/ 307516 h 6142577"/>
              <a:gd name="connsiteX8" fmla="*/ 6550769 w 6857996"/>
              <a:gd name="connsiteY8" fmla="*/ 222609 h 6142577"/>
              <a:gd name="connsiteX9" fmla="*/ 5031274 w 6857996"/>
              <a:gd name="connsiteY9" fmla="*/ 33 h 6142577"/>
              <a:gd name="connsiteX10" fmla="*/ 310659 w 6857996"/>
              <a:gd name="connsiteY10" fmla="*/ 1067285 h 6142577"/>
              <a:gd name="connsiteX11" fmla="*/ 2 w 6857996"/>
              <a:gd name="connsiteY11" fmla="*/ 1072307 h 6142577"/>
              <a:gd name="connsiteX12" fmla="*/ 2 w 6857996"/>
              <a:gd name="connsiteY12" fmla="*/ 2827344 h 61425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57996" h="6142577">
                <a:moveTo>
                  <a:pt x="0" y="2827344"/>
                </a:moveTo>
                <a:lnTo>
                  <a:pt x="0" y="5080510"/>
                </a:lnTo>
                <a:lnTo>
                  <a:pt x="3" y="5080510"/>
                </a:lnTo>
                <a:lnTo>
                  <a:pt x="3" y="6142577"/>
                </a:lnTo>
                <a:lnTo>
                  <a:pt x="6857996" y="6142577"/>
                </a:lnTo>
                <a:lnTo>
                  <a:pt x="6857996" y="3928749"/>
                </a:lnTo>
                <a:lnTo>
                  <a:pt x="6857996" y="2572597"/>
                </a:lnTo>
                <a:lnTo>
                  <a:pt x="6857996" y="307516"/>
                </a:lnTo>
                <a:lnTo>
                  <a:pt x="6550769" y="222609"/>
                </a:lnTo>
                <a:cubicBezTo>
                  <a:pt x="5946238" y="65902"/>
                  <a:pt x="5454822" y="1688"/>
                  <a:pt x="5031274" y="33"/>
                </a:cubicBezTo>
                <a:cubicBezTo>
                  <a:pt x="3337081" y="-6590"/>
                  <a:pt x="2728780" y="987729"/>
                  <a:pt x="310659" y="1067285"/>
                </a:cubicBezTo>
                <a:lnTo>
                  <a:pt x="2" y="1072307"/>
                </a:lnTo>
                <a:lnTo>
                  <a:pt x="2" y="2827344"/>
                </a:lnTo>
                <a:close/>
              </a:path>
            </a:pathLst>
          </a:custGeom>
          <a:solidFill>
            <a:srgbClr val="BCBCBC">
              <a:alpha val="3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ACAC8F7F-D35D-4520-8F56-4EFA77C73B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E87C587A-B291-49B1-BE30-198570DDAC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CB6C1D58-93FC-4B49-9F8B-2262E08DAA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F0965ED9-2FC3-4180-9CAC-D7DF1C7BEF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F116CA23-FA2C-4A44-A67C-FC147A715D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E2C391CF-E782-40EA-B1EB-05ADC774CC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7592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7B322665-68EB-45B5-A6DE-2869B30F1C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931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A3B7FA59-83C4-4952-AF38-C1FC950E90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4271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CE5D6D3A-DE20-486C-BBBF-F9B0E4D8A8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2610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9B8B1D81-CEF1-437F-8252-036661CB5E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0949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E1B0312A-9358-4743-961A-6F77AEB5D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09289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2C02485F-0EE1-4595-A972-16A13E9191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762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F102D844-6E4F-483E-8E2E-9006EA1801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05968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658766E6-D2D6-447C-B1DC-B7F7C381F1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04307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B9BBD00C-7AB2-445E-B7DA-98CC7CAF3D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02646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6D177E1C-6580-456C-AAAE-89D422A2C1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00986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BB85538F-9888-4E68-A9F3-DBB136C0FF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C29B624F-F9D8-43BB-A468-08331D66CC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660E66F4-AE52-4D19-AF99-540F0CCFD7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1459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ACADC852-407F-4870-9F7B-A6004FE77C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57478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8E9CC738-B12D-4154-A4EA-81D4576BC1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0035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0A2A84F5-CD6A-4287-A9C1-EED0E65CA9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343240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53F4EFD5-6D1E-4865-83BA-0F116DF06F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886121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A0A8CE11-5C23-4CA3-8D8E-9E094566DB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429002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A5D41DA6-2047-4BB5-8469-509E240E49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9718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FAACD460-E6E2-4C46-A780-095B52D1B2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514764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8B36364A-122E-43B1-B2B8-F00D83E5D6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057645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99A63098-DBC2-4C59-9D33-809ECCA623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60052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98F309E4-ACE9-4428-8DDA-20E0F1A1BC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239F177F-07E3-45BF-85B1-21E231DCCC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14340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23EC3277-85FC-401E-80E3-B64B9808DE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84225" y="171716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59A24ED6-70A5-4DC0-A213-5385E58417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508412" y="173267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5" name="Right Triangle 44">
            <a:extLst>
              <a:ext uri="{FF2B5EF4-FFF2-40B4-BE49-F238E27FC236}">
                <a16:creationId xmlns:a16="http://schemas.microsoft.com/office/drawing/2014/main" id="{69F0804E-F8DE-40E7-90F4-68B638136E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3500000">
            <a:off x="-288924" y="3137678"/>
            <a:ext cx="568289" cy="568289"/>
          </a:xfrm>
          <a:prstGeom prst="rtTriangl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A45346D-5B57-BCE6-677C-B325951CDF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1079" y="725951"/>
            <a:ext cx="4923187" cy="5417452"/>
          </a:xfrm>
        </p:spPr>
        <p:txBody>
          <a:bodyPr anchor="ctr">
            <a:normAutofit/>
          </a:bodyPr>
          <a:lstStyle/>
          <a:p>
            <a:r>
              <a:rPr lang="en-US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39D2E7-9E00-D59D-6E60-DBD456D576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86745" y="713048"/>
            <a:ext cx="4414176" cy="544953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>
                <a:latin typeface="Abadi"/>
              </a:rPr>
              <a:t>The heart is the primary organ of our circulatory system.  pumps the blood throughout the body, determines heart rate and supports blood pressure.  </a:t>
            </a:r>
            <a:endParaRPr lang="en-US"/>
          </a:p>
          <a:p>
            <a:pPr>
              <a:buClr>
                <a:srgbClr val="79B3B3"/>
              </a:buClr>
            </a:pPr>
            <a:r>
              <a:rPr lang="en-US" dirty="0">
                <a:latin typeface="Abadi"/>
              </a:rPr>
              <a:t>Lifestyle affects heart health</a:t>
            </a:r>
            <a:endParaRPr lang="en-US" sz="2400" dirty="0">
              <a:latin typeface="Abadi"/>
            </a:endParaRPr>
          </a:p>
          <a:p>
            <a:pPr>
              <a:buClr>
                <a:srgbClr val="79B3B3"/>
              </a:buClr>
            </a:pPr>
            <a:r>
              <a:rPr lang="en-US" dirty="0">
                <a:latin typeface="Abadi"/>
              </a:rPr>
              <a:t>How to lower the risk of heart disease: determines  the blood pressure, care  at a healthy weight, eat a healthy food, regular exercise, limit alcohol, do not smoke manage stress, manage diabetes </a:t>
            </a:r>
          </a:p>
          <a:p>
            <a:pPr>
              <a:buClr>
                <a:srgbClr val="79B3B3"/>
              </a:buClr>
            </a:pPr>
            <a:endParaRPr lang="en-US">
              <a:latin typeface="Abadi"/>
            </a:endParaRPr>
          </a:p>
        </p:txBody>
      </p:sp>
      <p:pic>
        <p:nvPicPr>
          <p:cNvPr id="4" name="Picture 4" descr="A picture containing text, clipart, vector graphics&#10;&#10;Description automatically generated">
            <a:extLst>
              <a:ext uri="{FF2B5EF4-FFF2-40B4-BE49-F238E27FC236}">
                <a16:creationId xmlns:a16="http://schemas.microsoft.com/office/drawing/2014/main" id="{DA70BF88-0E0D-2726-6BEC-224AF7FF1A5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96815" y="357996"/>
            <a:ext cx="2743200" cy="18288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8D25197-2D74-D4C5-F7AB-6CA76E6C68A6}"/>
              </a:ext>
            </a:extLst>
          </p:cNvPr>
          <p:cNvSpPr txBox="1"/>
          <p:nvPr/>
        </p:nvSpPr>
        <p:spPr>
          <a:xfrm>
            <a:off x="396815" y="2186796"/>
            <a:ext cx="2743200" cy="317500"/>
          </a:xfrm>
          <a:prstGeom prst="rect">
            <a:avLst/>
          </a:prstGeom>
        </p:spPr>
        <p:txBody>
          <a:bodyPr>
            <a:normAutofit fontScale="47500" lnSpcReduction="20000"/>
          </a:bodyPr>
          <a:lstStyle/>
          <a:p>
            <a:r>
              <a:rPr lang="en-US">
                <a:hlinkClick r:id="rId3"/>
              </a:rPr>
              <a:t>This Photo</a:t>
            </a:r>
            <a:r>
              <a:rPr lang="en-US"/>
              <a:t> by Unknown author is licensed under </a:t>
            </a:r>
            <a:r>
              <a:rPr lang="en-US">
                <a:hlinkClick r:id="rId4"/>
              </a:rPr>
              <a:t>CC BY</a:t>
            </a:r>
            <a:r>
              <a:rPr lang="en-US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0604408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A0D296-31ED-46E7-57D8-B4A16E34C3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dirty="0">
                <a:latin typeface="Abadi"/>
              </a:rPr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DEE63F-72E8-6A3A-07D6-AEAC333058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4815" y="2052584"/>
            <a:ext cx="12323452" cy="11026284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US" sz="1800" dirty="0">
                <a:latin typeface="Abadi"/>
              </a:rPr>
              <a:t>Assmann G, Cullen P, Schulte H. Simple scoring scheme for calculating the risk of acute coronary events based on the 10-year follow-up of the Prospective Cardiovascular Munster (PROCAM)study. Circulation. 2002;105(3):310-5.</a:t>
            </a:r>
          </a:p>
          <a:p>
            <a:pPr marL="0" indent="0">
              <a:buNone/>
            </a:pPr>
            <a:r>
              <a:rPr lang="en-US" sz="1800" dirty="0">
                <a:latin typeface="Abadi"/>
              </a:rPr>
              <a:t>Brindle P, Beswick A, Fahey T, et al. Accuracy and impact of risk assessment in the primary prevention of cardiovascular disease: a systematic review. Heart. 22006;92(12):1752-9</a:t>
            </a:r>
          </a:p>
          <a:p>
            <a:pPr marL="0" indent="0">
              <a:buNone/>
            </a:pPr>
            <a:r>
              <a:rPr lang="en-US" sz="1800" dirty="0">
                <a:latin typeface="Abadi"/>
              </a:rPr>
              <a:t>D'Agostino RB Sr, Vasan RS, </a:t>
            </a:r>
            <a:r>
              <a:rPr lang="en-US" sz="1800" dirty="0" err="1">
                <a:latin typeface="Abadi"/>
              </a:rPr>
              <a:t>Pencina</a:t>
            </a:r>
            <a:r>
              <a:rPr lang="en-US" sz="1800" dirty="0">
                <a:latin typeface="Abadi"/>
              </a:rPr>
              <a:t> MJ, et al. General cardiovascular risk profile for use in primary care: the Framingham Heart Study. Circulation. 2008;117(6):743-53</a:t>
            </a:r>
          </a:p>
          <a:p>
            <a:pPr marL="0" indent="0">
              <a:buNone/>
            </a:pPr>
            <a:r>
              <a:rPr lang="en-US" sz="1800" dirty="0">
                <a:latin typeface="Abadi"/>
              </a:rPr>
              <a:t>Friedmann PD, Brett AS, Mayo-Smith MF. Differences in generalists' and cardiologists'</a:t>
            </a:r>
          </a:p>
          <a:p>
            <a:pPr marL="0" indent="0">
              <a:buNone/>
            </a:pPr>
            <a:r>
              <a:rPr lang="en-US" sz="1800" dirty="0">
                <a:latin typeface="Abadi"/>
              </a:rPr>
              <a:t>perceptions of cardiovascular risk and the outcomes of preventive therapy in cardiovascular disease. Ann Intern Med.1996;124(4);414-21</a:t>
            </a:r>
          </a:p>
          <a:p>
            <a:pPr marL="0" indent="0">
              <a:buNone/>
            </a:pPr>
            <a:r>
              <a:rPr lang="en-US" sz="1800" dirty="0">
                <a:latin typeface="Abadi"/>
              </a:rPr>
              <a:t>Game FL, Bartlett WA, Bayly GR, et al. Comparative accuracy of cardiovascular risk prediction methods in patients with diabetes mellitus. Diabetes </a:t>
            </a:r>
            <a:r>
              <a:rPr lang="en-US" sz="1800" dirty="0" err="1">
                <a:latin typeface="Abadi"/>
              </a:rPr>
              <a:t>Obes</a:t>
            </a:r>
            <a:r>
              <a:rPr lang="en-US" sz="1800" dirty="0">
                <a:latin typeface="Abadi"/>
              </a:rPr>
              <a:t> </a:t>
            </a:r>
            <a:r>
              <a:rPr lang="en-US" sz="1800" dirty="0" err="1">
                <a:latin typeface="Abadi"/>
              </a:rPr>
              <a:t>Metab</a:t>
            </a:r>
            <a:r>
              <a:rPr lang="en-US" sz="1800" dirty="0">
                <a:latin typeface="Abadi"/>
              </a:rPr>
              <a:t>. 2001;3(4);279-86.</a:t>
            </a:r>
          </a:p>
          <a:p>
            <a:pPr marL="0" indent="0">
              <a:buNone/>
            </a:pPr>
            <a:r>
              <a:rPr lang="en-US" sz="1800" dirty="0">
                <a:latin typeface="Abadi"/>
              </a:rPr>
              <a:t>Hayden M, Pignone M, Phillips C, et al. Aspirin for the primary prevention of cardiovascular events :a summary of the evidence for the U.S. Preventive Services Task Force. Ann Intern Med. 2002;136(2):161-72.</a:t>
            </a:r>
          </a:p>
          <a:p>
            <a:pPr marL="0" indent="0">
              <a:buNone/>
            </a:pPr>
            <a:r>
              <a:rPr lang="en-US" sz="1800" dirty="0">
                <a:latin typeface="Abadi"/>
              </a:rPr>
              <a:t>Haffner SM, Lehto S, </a:t>
            </a:r>
            <a:r>
              <a:rPr lang="en-US" sz="1800" dirty="0" err="1">
                <a:latin typeface="Abadi"/>
              </a:rPr>
              <a:t>Ronnemaa</a:t>
            </a:r>
            <a:r>
              <a:rPr lang="en-US" sz="1800" dirty="0">
                <a:latin typeface="Abadi"/>
              </a:rPr>
              <a:t> T, et al. Mortality from coronary heart disease in subjects with type 2 diabetes and in nondiabetic subjects with and without prior myocardial infraction. N Engl J Med.1998;339(4):229-34.</a:t>
            </a:r>
          </a:p>
          <a:p>
            <a:pPr marL="0" indent="0">
              <a:buNone/>
            </a:pPr>
            <a:r>
              <a:rPr lang="en-US" sz="1800" dirty="0">
                <a:latin typeface="Abadi"/>
              </a:rPr>
              <a:t>Kothari V, Stevens RJ, Adler AI, et al .UKPDS 60: risk of stroke in type 2 diabetes estimated by the UK Prospective Diabetes Studt risk engine. Stroke. 2002;33(7):1776-81.</a:t>
            </a:r>
          </a:p>
          <a:p>
            <a:pPr marL="0" indent="0">
              <a:buNone/>
            </a:pPr>
            <a:r>
              <a:rPr lang="en-US" sz="1800" dirty="0">
                <a:latin typeface="Abadi"/>
              </a:rPr>
              <a:t>Mainous AG 3rd, Koopman RJ, Diaz VA, et al. A coronary heart disease risk score based on patient-reported information. Am J </a:t>
            </a:r>
            <a:r>
              <a:rPr lang="en-US" sz="1800" dirty="0" err="1">
                <a:latin typeface="Abadi"/>
              </a:rPr>
              <a:t>Cardiol</a:t>
            </a:r>
            <a:r>
              <a:rPr lang="en-US" sz="1800" dirty="0">
                <a:latin typeface="Abadi"/>
              </a:rPr>
              <a:t>. 2007;99(9);1236-41.</a:t>
            </a:r>
          </a:p>
          <a:p>
            <a:pPr marL="0" indent="0">
              <a:buNone/>
            </a:pPr>
            <a:r>
              <a:rPr lang="en-US" sz="1800" dirty="0">
                <a:latin typeface="Abadi"/>
              </a:rPr>
              <a:t>Milne R, Gamble G, Whitlock G, et al. Discriminative ability of a risk-prediction tool derived from the Framingham Heart Study compared with single risk factors. N Z Med J. 2003;116(1185):U663.</a:t>
            </a:r>
          </a:p>
          <a:p>
            <a:pPr marL="0" indent="0">
              <a:buNone/>
            </a:pPr>
            <a:r>
              <a:rPr lang="en-US" sz="1800" dirty="0">
                <a:latin typeface="Abadi"/>
              </a:rPr>
              <a:t>National Heart Lung and Blood Institute Fact Book, Fiscal Year 2006. Bethesda, Md: National Heart Lung and Blood Institute,  National Institutes of Health; 2006. [12 April 2011}Last accessed at http//www.nhlbi.nih.gov/factbook-06/toc.htm on.</a:t>
            </a:r>
          </a:p>
          <a:p>
            <a:pPr marL="0" indent="0">
              <a:buNone/>
            </a:pPr>
            <a:r>
              <a:rPr lang="en-US" sz="1800" dirty="0">
                <a:latin typeface="Abadi"/>
              </a:rPr>
              <a:t>Pearson TA, Blair SN, Daniels SR, et al. AHA Guidelines for Primary Prevention of Cardiovascular Disease and Stroke: 202 Update. Circulation. 2002;106(3):388-91.</a:t>
            </a:r>
          </a:p>
          <a:p>
            <a:pPr marL="0" indent="0">
              <a:buNone/>
            </a:pPr>
            <a:r>
              <a:rPr lang="en-US" sz="1800" dirty="0">
                <a:latin typeface="Abadi"/>
              </a:rPr>
              <a:t>Pocock SJ, McCormack V, </a:t>
            </a:r>
            <a:r>
              <a:rPr lang="en-US" sz="1800" dirty="0" err="1">
                <a:latin typeface="Abadi"/>
              </a:rPr>
              <a:t>Gueyffier</a:t>
            </a:r>
            <a:r>
              <a:rPr lang="en-US" sz="1800" dirty="0">
                <a:latin typeface="Abadi"/>
              </a:rPr>
              <a:t> F, et al. A score for predicting risk of death from cardiovascular disease in adults with raised blood pressure, based on individual patient data from </a:t>
            </a:r>
            <a:r>
              <a:rPr lang="en-US" sz="1800" dirty="0" err="1">
                <a:latin typeface="Abadi"/>
              </a:rPr>
              <a:t>randomised</a:t>
            </a:r>
            <a:r>
              <a:rPr lang="en-US" sz="1800" dirty="0">
                <a:latin typeface="Abadi"/>
              </a:rPr>
              <a:t> controlled trials. BMJ. 2001;323(7304):75-81.</a:t>
            </a:r>
          </a:p>
          <a:p>
            <a:pPr marL="0" indent="0">
              <a:buNone/>
            </a:pPr>
            <a:r>
              <a:rPr lang="en-US" sz="1800" dirty="0">
                <a:latin typeface="Abadi"/>
              </a:rPr>
              <a:t>Wilson PW, D'Agostino RB, Levy D, et al. Prediction of coronary heart disease using risk factor categories. Circulation. 1998;97(18):1837-47.</a:t>
            </a:r>
          </a:p>
          <a:p>
            <a:pPr marL="0" indent="0">
              <a:buNone/>
            </a:pPr>
            <a:endParaRPr lang="en-US" sz="1800" dirty="0">
              <a:latin typeface="Abadi"/>
            </a:endParaRPr>
          </a:p>
          <a:p>
            <a:pPr marL="0" indent="0">
              <a:buNone/>
            </a:pPr>
            <a:endParaRPr lang="en-US" sz="1800" dirty="0">
              <a:latin typeface="Abadi"/>
            </a:endParaRPr>
          </a:p>
        </p:txBody>
      </p:sp>
    </p:spTree>
    <p:extLst>
      <p:ext uri="{BB962C8B-B14F-4D97-AF65-F5344CB8AC3E}">
        <p14:creationId xmlns:p14="http://schemas.microsoft.com/office/powerpoint/2010/main" val="2313799148"/>
      </p:ext>
    </p:extLst>
  </p:cSld>
  <p:clrMapOvr>
    <a:masterClrMapping/>
  </p:clrMapOvr>
</p:sld>
</file>

<file path=ppt/theme/theme1.xml><?xml version="1.0" encoding="utf-8"?>
<a:theme xmlns:a="http://schemas.openxmlformats.org/drawingml/2006/main" name="CosineVTI">
  <a:themeElements>
    <a:clrScheme name="AnalogousFromDarkSeedLeftStep">
      <a:dk1>
        <a:srgbClr val="000000"/>
      </a:dk1>
      <a:lt1>
        <a:srgbClr val="FFFFFF"/>
      </a:lt1>
      <a:dk2>
        <a:srgbClr val="213A3A"/>
      </a:dk2>
      <a:lt2>
        <a:srgbClr val="E8E4E2"/>
      </a:lt2>
      <a:accent1>
        <a:srgbClr val="299BE7"/>
      </a:accent1>
      <a:accent2>
        <a:srgbClr val="13B3B0"/>
      </a:accent2>
      <a:accent3>
        <a:srgbClr val="21B876"/>
      </a:accent3>
      <a:accent4>
        <a:srgbClr val="14BC2D"/>
      </a:accent4>
      <a:accent5>
        <a:srgbClr val="4AB821"/>
      </a:accent5>
      <a:accent6>
        <a:srgbClr val="7FB113"/>
      </a:accent6>
      <a:hlink>
        <a:srgbClr val="3B9431"/>
      </a:hlink>
      <a:folHlink>
        <a:srgbClr val="7F7F7F"/>
      </a:folHlink>
    </a:clrScheme>
    <a:fontScheme name="Custom 50">
      <a:majorFont>
        <a:latin typeface="Grandview"/>
        <a:ea typeface=""/>
        <a:cs typeface=""/>
      </a:majorFont>
      <a:minorFont>
        <a:latin typeface="Grandview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osineVTI" id="{4F4449D5-5E9D-4D83-9E2A-939F9CF20276}" vid="{03166EA1-370F-4321-A61E-8851365B431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CosineVTI</vt:lpstr>
      <vt:lpstr>Introduction to Physiology (BMHP 5003_Lon) Assessment 1 Topic: Risks for Heard Attack Student Name :Teodora Nikolova Student Number:2009133 Lecturer Name: Laila Surani </vt:lpstr>
      <vt:lpstr>Introduction: How the Lifestyle-Related Health Disease in Health and Social Care Prevention of Heart Attack</vt:lpstr>
      <vt:lpstr>Anatomy and Physiology  The heart is located within the thoracic cavity It is divided into two sides: The right side is deflected anteriorly, and the left side is deflected posteriorly It has 4 chambers: left and right atrium and left and right ventricle The heart is a muscular organ located in the circulatory system. The  pumped blood accompanies oxygen and a substance of the  chemical compounds in  the food which  are used by  the body</vt:lpstr>
      <vt:lpstr>Questionary: Lifestyle health-related information of the patient; Patient A 47 years a man management  occupation</vt:lpstr>
      <vt:lpstr>Health Risks</vt:lpstr>
      <vt:lpstr>Recommendation</vt:lpstr>
      <vt:lpstr>Conclusion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1402</cp:revision>
  <dcterms:created xsi:type="dcterms:W3CDTF">2022-03-24T10:09:08Z</dcterms:created>
  <dcterms:modified xsi:type="dcterms:W3CDTF">2022-03-28T13:04:21Z</dcterms:modified>
</cp:coreProperties>
</file>