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Doar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6193A830-F3CD-4362-B493-610B0F9871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  <a:endParaRPr lang="en-GB"/>
          </a:p>
        </p:txBody>
      </p:sp>
      <p:sp>
        <p:nvSpPr>
          <p:cNvPr id="3" name="Substituent dată 2">
            <a:extLst>
              <a:ext uri="{FF2B5EF4-FFF2-40B4-BE49-F238E27FC236}">
                <a16:creationId xmlns:a16="http://schemas.microsoft.com/office/drawing/2014/main" id="{785BC7F1-2665-4394-A5EA-DF8394818C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60F514-891B-4B66-855C-274160FA8AB5}" type="datetimeFigureOut">
              <a:rPr lang="en-GB" smtClean="0"/>
              <a:t>25/10/2019</a:t>
            </a:fld>
            <a:endParaRPr lang="en-GB"/>
          </a:p>
        </p:txBody>
      </p:sp>
      <p:sp>
        <p:nvSpPr>
          <p:cNvPr id="4" name="Substituent subsol 3">
            <a:extLst>
              <a:ext uri="{FF2B5EF4-FFF2-40B4-BE49-F238E27FC236}">
                <a16:creationId xmlns:a16="http://schemas.microsoft.com/office/drawing/2014/main" id="{B8A15645-9AF6-40B9-A8E2-1B2BABB3CF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ubstituent număr diapozitiv 4">
            <a:extLst>
              <a:ext uri="{FF2B5EF4-FFF2-40B4-BE49-F238E27FC236}">
                <a16:creationId xmlns:a16="http://schemas.microsoft.com/office/drawing/2014/main" id="{90A594F4-8453-4C80-86A3-E0F176E04D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16513-84A2-4241-BBE4-2FF6F2395E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45866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titlu 1">
            <a:extLst>
              <a:ext uri="{FF2B5EF4-FFF2-40B4-BE49-F238E27FC236}">
                <a16:creationId xmlns:a16="http://schemas.microsoft.com/office/drawing/2014/main" id="{5BA31428-16EB-47A4-A817-F51BB1ADD8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o-RO"/>
              <a:t>Faceți clic pentru a edita stilul de titlu coordonator</a:t>
            </a:r>
            <a:endParaRPr lang="en-GB"/>
          </a:p>
        </p:txBody>
      </p:sp>
      <p:sp>
        <p:nvSpPr>
          <p:cNvPr id="3" name="Substituent text 2">
            <a:extLst>
              <a:ext uri="{FF2B5EF4-FFF2-40B4-BE49-F238E27FC236}">
                <a16:creationId xmlns:a16="http://schemas.microsoft.com/office/drawing/2014/main" id="{E8135A87-8123-4B75-A0A1-356793B2C8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GB"/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2EB14A59-134C-47FF-B5E7-60210D862DA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60F514-891B-4B66-855C-274160FA8AB5}" type="datetimeFigureOut">
              <a:rPr lang="en-GB" smtClean="0"/>
              <a:t>25/10/2019</a:t>
            </a:fld>
            <a:endParaRPr lang="en-GB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1FD17144-8649-4681-A59F-67281FB5DDE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2CB87C8C-8702-4DAF-A5CC-031FAACAE61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A16513-84A2-4241-BBE4-2FF6F2395E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75918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 hidden="1">
            <a:extLst>
              <a:ext uri="{FF2B5EF4-FFF2-40B4-BE49-F238E27FC236}">
                <a16:creationId xmlns:a16="http://schemas.microsoft.com/office/drawing/2014/main" id="{561A2417-6502-4094-BB89-20B43B1347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 sz="5400"/>
              <a:t>An appraisal of a guest service experience</a:t>
            </a:r>
            <a:endParaRPr lang="ro-RO" sz="5400" dirty="0"/>
          </a:p>
        </p:txBody>
      </p:sp>
      <p:pic>
        <p:nvPicPr>
          <p:cNvPr id="3" name="Imagine 2">
            <a:extLst>
              <a:ext uri="{FF2B5EF4-FFF2-40B4-BE49-F238E27FC236}">
                <a16:creationId xmlns:a16="http://schemas.microsoft.com/office/drawing/2014/main" id="{D276BEC4-D29B-4DCE-B3DA-9EBB7CFAC86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21637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 hidden="1">
            <a:extLst>
              <a:ext uri="{FF2B5EF4-FFF2-40B4-BE49-F238E27FC236}">
                <a16:creationId xmlns:a16="http://schemas.microsoft.com/office/drawing/2014/main" id="{D31471D9-D274-4891-A498-4D65BE8D0C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 sz="5400"/>
              <a:t>GUEST SERVICE </a:t>
            </a:r>
            <a:endParaRPr lang="ro-RO" sz="5400" dirty="0"/>
          </a:p>
        </p:txBody>
      </p:sp>
      <p:pic>
        <p:nvPicPr>
          <p:cNvPr id="3" name="Imagine 2">
            <a:extLst>
              <a:ext uri="{FF2B5EF4-FFF2-40B4-BE49-F238E27FC236}">
                <a16:creationId xmlns:a16="http://schemas.microsoft.com/office/drawing/2014/main" id="{1B00076F-3AF2-4111-B4E3-95D3365103B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17249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 hidden="1">
            <a:extLst>
              <a:ext uri="{FF2B5EF4-FFF2-40B4-BE49-F238E27FC236}">
                <a16:creationId xmlns:a16="http://schemas.microsoft.com/office/drawing/2014/main" id="{D9415333-EACC-4539-A657-5F81D09E7C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Imagine 2">
            <a:extLst>
              <a:ext uri="{FF2B5EF4-FFF2-40B4-BE49-F238E27FC236}">
                <a16:creationId xmlns:a16="http://schemas.microsoft.com/office/drawing/2014/main" id="{721C5884-69B9-40AC-BBBA-CCE590F5A7C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61415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 hidden="1">
            <a:extLst>
              <a:ext uri="{FF2B5EF4-FFF2-40B4-BE49-F238E27FC236}">
                <a16:creationId xmlns:a16="http://schemas.microsoft.com/office/drawing/2014/main" id="{43AA257A-077D-4092-9937-1F86DA13E8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/>
              <a:t>PARASURAMAN et al. 1985</a:t>
            </a:r>
            <a:endParaRPr lang="ro-RO"/>
          </a:p>
        </p:txBody>
      </p:sp>
      <p:pic>
        <p:nvPicPr>
          <p:cNvPr id="3" name="Imagine 2">
            <a:extLst>
              <a:ext uri="{FF2B5EF4-FFF2-40B4-BE49-F238E27FC236}">
                <a16:creationId xmlns:a16="http://schemas.microsoft.com/office/drawing/2014/main" id="{C393C264-12DB-42B9-B1FD-E929B85F57B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19401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 hidden="1">
            <a:extLst>
              <a:ext uri="{FF2B5EF4-FFF2-40B4-BE49-F238E27FC236}">
                <a16:creationId xmlns:a16="http://schemas.microsoft.com/office/drawing/2014/main" id="{8E35887E-56BF-4CE9-B019-2D59FC04C3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Imagine 2">
            <a:extLst>
              <a:ext uri="{FF2B5EF4-FFF2-40B4-BE49-F238E27FC236}">
                <a16:creationId xmlns:a16="http://schemas.microsoft.com/office/drawing/2014/main" id="{A18D38FC-EBB0-482C-83E5-ADECCEEF823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3283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 hidden="1">
            <a:extLst>
              <a:ext uri="{FF2B5EF4-FFF2-40B4-BE49-F238E27FC236}">
                <a16:creationId xmlns:a16="http://schemas.microsoft.com/office/drawing/2014/main" id="{F608BA08-9CC8-4601-BF27-E68091169E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ro-RO"/>
              <a:t>Large image</a:t>
            </a:r>
          </a:p>
        </p:txBody>
      </p:sp>
      <p:pic>
        <p:nvPicPr>
          <p:cNvPr id="3" name="Imagine 2">
            <a:extLst>
              <a:ext uri="{FF2B5EF4-FFF2-40B4-BE49-F238E27FC236}">
                <a16:creationId xmlns:a16="http://schemas.microsoft.com/office/drawing/2014/main" id="{E5F4D209-46A6-42CE-8B3A-4C25483BED5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32510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 hidden="1">
            <a:extLst>
              <a:ext uri="{FF2B5EF4-FFF2-40B4-BE49-F238E27FC236}">
                <a16:creationId xmlns:a16="http://schemas.microsoft.com/office/drawing/2014/main" id="{DF3BFADC-D1CC-4B80-9220-B84C2313E7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>
                <a:solidFill>
                  <a:schemeClr val="bg2"/>
                </a:solidFill>
              </a:rPr>
              <a:t>DISNEY STYLE SERVICE</a:t>
            </a:r>
            <a:endParaRPr lang="en-GB" sz="4000" dirty="0">
              <a:solidFill>
                <a:schemeClr val="bg2"/>
              </a:solidFill>
            </a:endParaRPr>
          </a:p>
        </p:txBody>
      </p:sp>
      <p:pic>
        <p:nvPicPr>
          <p:cNvPr id="3" name="Imagine 2">
            <a:extLst>
              <a:ext uri="{FF2B5EF4-FFF2-40B4-BE49-F238E27FC236}">
                <a16:creationId xmlns:a16="http://schemas.microsoft.com/office/drawing/2014/main" id="{F9811285-308C-437E-9FF0-25C808A6336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01021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 hidden="1">
            <a:extLst>
              <a:ext uri="{FF2B5EF4-FFF2-40B4-BE49-F238E27FC236}">
                <a16:creationId xmlns:a16="http://schemas.microsoft.com/office/drawing/2014/main" id="{385D2CA2-73B3-42A9-B9A8-1F91D1D74C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MEASURING SERVICE QUALITY</a:t>
            </a:r>
            <a:endParaRPr lang="en-GB" dirty="0"/>
          </a:p>
        </p:txBody>
      </p:sp>
      <p:pic>
        <p:nvPicPr>
          <p:cNvPr id="3" name="Imagine 2">
            <a:extLst>
              <a:ext uri="{FF2B5EF4-FFF2-40B4-BE49-F238E27FC236}">
                <a16:creationId xmlns:a16="http://schemas.microsoft.com/office/drawing/2014/main" id="{F6848E19-D263-48D7-8259-D2DB703F822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27413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 hidden="1">
            <a:extLst>
              <a:ext uri="{FF2B5EF4-FFF2-40B4-BE49-F238E27FC236}">
                <a16:creationId xmlns:a16="http://schemas.microsoft.com/office/drawing/2014/main" id="{C1FB3F75-6633-4577-A00E-E22F4EEE7F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CUNARD CUSTOMERS SURVEY- SERVQUAL </a:t>
            </a:r>
            <a:endParaRPr lang="en-GB" dirty="0"/>
          </a:p>
        </p:txBody>
      </p:sp>
      <p:pic>
        <p:nvPicPr>
          <p:cNvPr id="3" name="Imagine 2">
            <a:extLst>
              <a:ext uri="{FF2B5EF4-FFF2-40B4-BE49-F238E27FC236}">
                <a16:creationId xmlns:a16="http://schemas.microsoft.com/office/drawing/2014/main" id="{9F59CDD6-6D7D-4C5B-AD69-0DAA7020996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85215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 hidden="1">
            <a:extLst>
              <a:ext uri="{FF2B5EF4-FFF2-40B4-BE49-F238E27FC236}">
                <a16:creationId xmlns:a16="http://schemas.microsoft.com/office/drawing/2014/main" id="{DE88D1AF-7A6B-49ED-A74C-6EBDD4B42D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chemeClr val="tx1"/>
                </a:solidFill>
              </a:rPr>
              <a:t>SOCIAL  MEDIA MONITORING</a:t>
            </a:r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3" name="Imagine 2">
            <a:extLst>
              <a:ext uri="{FF2B5EF4-FFF2-40B4-BE49-F238E27FC236}">
                <a16:creationId xmlns:a16="http://schemas.microsoft.com/office/drawing/2014/main" id="{ECC4BD55-12CB-4EB1-A312-7CB4612A303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71235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 hidden="1">
            <a:extLst>
              <a:ext uri="{FF2B5EF4-FFF2-40B4-BE49-F238E27FC236}">
                <a16:creationId xmlns:a16="http://schemas.microsoft.com/office/drawing/2014/main" id="{DF863090-898D-4D4D-8023-6A5FB5026F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CARNIVAL CORPORATION  OWNER OF CUNARD</a:t>
            </a:r>
            <a:endParaRPr lang="en-GB" dirty="0"/>
          </a:p>
        </p:txBody>
      </p:sp>
      <p:pic>
        <p:nvPicPr>
          <p:cNvPr id="3" name="Imagine 2">
            <a:extLst>
              <a:ext uri="{FF2B5EF4-FFF2-40B4-BE49-F238E27FC236}">
                <a16:creationId xmlns:a16="http://schemas.microsoft.com/office/drawing/2014/main" id="{72E3FEFC-562F-4D1B-9257-603EA1D37BF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89421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 hidden="1">
            <a:extLst>
              <a:ext uri="{FF2B5EF4-FFF2-40B4-BE49-F238E27FC236}">
                <a16:creationId xmlns:a16="http://schemas.microsoft.com/office/drawing/2014/main" id="{968B3C6F-5F2B-4AC4-B6CE-D0A62D81CC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/>
              <a:t>conclusion</a:t>
            </a:r>
            <a:endParaRPr lang="en-GB" sz="3600" dirty="0"/>
          </a:p>
        </p:txBody>
      </p:sp>
      <p:pic>
        <p:nvPicPr>
          <p:cNvPr id="3" name="Imagine 2">
            <a:extLst>
              <a:ext uri="{FF2B5EF4-FFF2-40B4-BE49-F238E27FC236}">
                <a16:creationId xmlns:a16="http://schemas.microsoft.com/office/drawing/2014/main" id="{1F51ACB0-DC7A-4F33-B48D-64ADB7BB44F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4946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 hidden="1">
            <a:extLst>
              <a:ext uri="{FF2B5EF4-FFF2-40B4-BE49-F238E27FC236}">
                <a16:creationId xmlns:a16="http://schemas.microsoft.com/office/drawing/2014/main" id="{FB858B33-F135-4D82-A666-5AE7D40F2A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 sz="5400"/>
              <a:t>Thank you</a:t>
            </a:r>
            <a:endParaRPr lang="ro-RO" sz="5400" dirty="0"/>
          </a:p>
        </p:txBody>
      </p:sp>
      <p:pic>
        <p:nvPicPr>
          <p:cNvPr id="3" name="Imagine 2">
            <a:extLst>
              <a:ext uri="{FF2B5EF4-FFF2-40B4-BE49-F238E27FC236}">
                <a16:creationId xmlns:a16="http://schemas.microsoft.com/office/drawing/2014/main" id="{AC4E9725-454E-4D80-A52E-D08E25C6ECF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83194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 hidden="1">
            <a:extLst>
              <a:ext uri="{FF2B5EF4-FFF2-40B4-BE49-F238E27FC236}">
                <a16:creationId xmlns:a16="http://schemas.microsoft.com/office/drawing/2014/main" id="{EF8D687E-86C5-4582-8497-6CF1276F62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Imagine 2">
            <a:extLst>
              <a:ext uri="{FF2B5EF4-FFF2-40B4-BE49-F238E27FC236}">
                <a16:creationId xmlns:a16="http://schemas.microsoft.com/office/drawing/2014/main" id="{6C1A39A7-DADB-4105-BAC3-C1A481E4C34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7020361"/>
      </p:ext>
    </p:extLst>
  </p:cSld>
  <p:clrMapOvr>
    <a:masterClrMapping/>
  </p:clrMapOvr>
</p:sld>
</file>

<file path=ppt/theme/theme1.xml><?xml version="1.0" encoding="utf-8"?>
<a:theme xmlns:a="http://schemas.openxmlformats.org/drawingml/2006/main" name="Temă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37</Words>
  <Application>Microsoft Office PowerPoint</Application>
  <PresentationFormat>Ecran lat</PresentationFormat>
  <Paragraphs>11</Paragraphs>
  <Slides>14</Slides>
  <Notes>0</Notes>
  <HiddenSlides>0</HiddenSlides>
  <MMClips>0</MMClips>
  <ScaleCrop>false</ScaleCrop>
  <HeadingPairs>
    <vt:vector size="6" baseType="variant">
      <vt:variant>
        <vt:lpstr>Fonturi utilizate</vt:lpstr>
      </vt:variant>
      <vt:variant>
        <vt:i4>3</vt:i4>
      </vt:variant>
      <vt:variant>
        <vt:lpstr>Temă</vt:lpstr>
      </vt:variant>
      <vt:variant>
        <vt:i4>1</vt:i4>
      </vt:variant>
      <vt:variant>
        <vt:lpstr>Titluri diapozitive</vt:lpstr>
      </vt:variant>
      <vt:variant>
        <vt:i4>14</vt:i4>
      </vt:variant>
    </vt:vector>
  </HeadingPairs>
  <TitlesOfParts>
    <vt:vector size="18" baseType="lpstr">
      <vt:lpstr>Arial</vt:lpstr>
      <vt:lpstr>Calibri</vt:lpstr>
      <vt:lpstr>Calibri Light</vt:lpstr>
      <vt:lpstr>Temă Office</vt:lpstr>
      <vt:lpstr>An appraisal of a guest service experience</vt:lpstr>
      <vt:lpstr>GUEST SERVICE </vt:lpstr>
      <vt:lpstr>Prezentare PowerPoint</vt:lpstr>
      <vt:lpstr>PARASURAMAN et al. 1985</vt:lpstr>
      <vt:lpstr>Prezentare PowerPoint</vt:lpstr>
      <vt:lpstr>Large image</vt:lpstr>
      <vt:lpstr>DISNEY STYLE SERVICE</vt:lpstr>
      <vt:lpstr>MEASURING SERVICE QUALITY</vt:lpstr>
      <vt:lpstr>CUNARD CUSTOMERS SURVEY- SERVQUAL </vt:lpstr>
      <vt:lpstr>SOCIAL  MEDIA MONITORING</vt:lpstr>
      <vt:lpstr>CARNIVAL CORPORATION  OWNER OF CUNARD</vt:lpstr>
      <vt:lpstr>conclusion</vt:lpstr>
      <vt:lpstr>Thank you</vt:lpstr>
      <vt:lpstr>Prezentare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 appraisal of a guest service experience</dc:title>
  <dc:creator>mihai feraru</dc:creator>
  <cp:lastModifiedBy>mihai feraru</cp:lastModifiedBy>
  <cp:revision>1</cp:revision>
  <dcterms:created xsi:type="dcterms:W3CDTF">2019-10-25T12:27:50Z</dcterms:created>
  <dcterms:modified xsi:type="dcterms:W3CDTF">2019-10-25T12:27:50Z</dcterms:modified>
</cp:coreProperties>
</file>