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6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A390CC8-BCB4-C475-F09B-CE00DB6FFBE2}" v="53" dt="2023-02-12T14:40:39.095"/>
    <p1510:client id="{2C985312-684E-B888-F7FE-66A57D220092}" v="236" dt="2023-02-19T14:47:03.982"/>
    <p1510:client id="{37207915-EF6C-A4DB-C02D-F2BE4B92FECD}" v="53" dt="2023-02-11T16:22:27.166"/>
    <p1510:client id="{55302EEF-6C7A-E848-161A-AA756DE8AAF3}" v="416" dt="2023-02-11T19:41:53.829"/>
    <p1510:client id="{5AF743C5-E67F-86A5-9050-734B117274C6}" v="453" dt="2023-02-12T14:51:41.997"/>
    <p1510:client id="{646310D7-8C6E-5A2A-C5B5-390E31422267}" v="55" dt="2023-02-12T14:38:09.035"/>
    <p1510:client id="{7DA98A0E-4173-72F4-C01F-8E64E9431742}" v="114" dt="2023-02-12T14:37:12.559"/>
    <p1510:client id="{AA244CDC-45A9-4119-3FCB-F642D38E7039}" v="174" dt="2023-02-19T16:49:29.749"/>
    <p1510:client id="{B4317B26-5EB5-948D-CA77-EE72FFEA0D9E}" v="9" dt="2023-02-11T17:20:59.990"/>
    <p1510:client id="{CC1EBA75-94A5-D372-8DE3-5D09205B143F}" v="1837" dt="2023-02-19T18:18:59.092"/>
    <p1510:client id="{D68B909C-E019-F03B-6FFF-CF7B635ABC64}" v="2" dt="2023-02-08T00:05:09.261"/>
    <p1510:client id="{E31CB206-8FB4-1169-794A-41274CEAFA86}" v="27" dt="2023-02-19T14:17:41.419"/>
    <p1510:client id="{F14B456C-26E3-D67A-9799-8959DF35D0F4}" v="6" dt="2023-02-12T14:30:55.46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amara Gaziova (2221665)" userId="S::2221665@student.uwtsd.ac.uk::ec889272-807e-495b-a0b8-1a1bd94d6826" providerId="AD" clId="Web-{AA244CDC-45A9-4119-3FCB-F642D38E7039}"/>
    <pc:docChg chg="modSld">
      <pc:chgData name="Tamara Gaziova (2221665)" userId="S::2221665@student.uwtsd.ac.uk::ec889272-807e-495b-a0b8-1a1bd94d6826" providerId="AD" clId="Web-{AA244CDC-45A9-4119-3FCB-F642D38E7039}" dt="2023-02-19T16:49:29.749" v="242" actId="20577"/>
      <pc:docMkLst>
        <pc:docMk/>
      </pc:docMkLst>
      <pc:sldChg chg="addSp modSp addAnim delAnim">
        <pc:chgData name="Tamara Gaziova (2221665)" userId="S::2221665@student.uwtsd.ac.uk::ec889272-807e-495b-a0b8-1a1bd94d6826" providerId="AD" clId="Web-{AA244CDC-45A9-4119-3FCB-F642D38E7039}" dt="2023-02-19T16:49:29.749" v="242" actId="20577"/>
        <pc:sldMkLst>
          <pc:docMk/>
          <pc:sldMk cId="24412212" sldId="257"/>
        </pc:sldMkLst>
        <pc:spChg chg="mod">
          <ac:chgData name="Tamara Gaziova (2221665)" userId="S::2221665@student.uwtsd.ac.uk::ec889272-807e-495b-a0b8-1a1bd94d6826" providerId="AD" clId="Web-{AA244CDC-45A9-4119-3FCB-F642D38E7039}" dt="2023-02-19T16:45:08.260" v="195" actId="1076"/>
          <ac:spMkLst>
            <pc:docMk/>
            <pc:sldMk cId="24412212" sldId="257"/>
            <ac:spMk id="2" creationId="{139343A0-A346-D105-1A95-EF3A991CBB19}"/>
          </ac:spMkLst>
        </pc:spChg>
        <pc:spChg chg="mod">
          <ac:chgData name="Tamara Gaziova (2221665)" userId="S::2221665@student.uwtsd.ac.uk::ec889272-807e-495b-a0b8-1a1bd94d6826" providerId="AD" clId="Web-{AA244CDC-45A9-4119-3FCB-F642D38E7039}" dt="2023-02-19T16:49:29.749" v="242" actId="20577"/>
          <ac:spMkLst>
            <pc:docMk/>
            <pc:sldMk cId="24412212" sldId="257"/>
            <ac:spMk id="3" creationId="{AE0FCDB0-989C-1CEC-9D0D-A6A65FD0F6A5}"/>
          </ac:spMkLst>
        </pc:spChg>
        <pc:spChg chg="mod">
          <ac:chgData name="Tamara Gaziova (2221665)" userId="S::2221665@student.uwtsd.ac.uk::ec889272-807e-495b-a0b8-1a1bd94d6826" providerId="AD" clId="Web-{AA244CDC-45A9-4119-3FCB-F642D38E7039}" dt="2023-02-19T16:35:07.076" v="47" actId="20577"/>
          <ac:spMkLst>
            <pc:docMk/>
            <pc:sldMk cId="24412212" sldId="257"/>
            <ac:spMk id="4" creationId="{52C1F10A-21A5-77CD-53B8-427242E1C17D}"/>
          </ac:spMkLst>
        </pc:spChg>
        <pc:spChg chg="mod">
          <ac:chgData name="Tamara Gaziova (2221665)" userId="S::2221665@student.uwtsd.ac.uk::ec889272-807e-495b-a0b8-1a1bd94d6826" providerId="AD" clId="Web-{AA244CDC-45A9-4119-3FCB-F642D38E7039}" dt="2023-02-19T16:35:10.592" v="48" actId="1076"/>
          <ac:spMkLst>
            <pc:docMk/>
            <pc:sldMk cId="24412212" sldId="257"/>
            <ac:spMk id="6" creationId="{E17AF785-5025-F795-79E8-EBAD75388885}"/>
          </ac:spMkLst>
        </pc:spChg>
        <pc:spChg chg="mod">
          <ac:chgData name="Tamara Gaziova (2221665)" userId="S::2221665@student.uwtsd.ac.uk::ec889272-807e-495b-a0b8-1a1bd94d6826" providerId="AD" clId="Web-{AA244CDC-45A9-4119-3FCB-F642D38E7039}" dt="2023-02-19T16:35:22.529" v="51"/>
          <ac:spMkLst>
            <pc:docMk/>
            <pc:sldMk cId="24412212" sldId="257"/>
            <ac:spMk id="19" creationId="{F2B24A5C-8885-37FD-EF46-60D44C977190}"/>
          </ac:spMkLst>
        </pc:spChg>
        <pc:picChg chg="mod">
          <ac:chgData name="Tamara Gaziova (2221665)" userId="S::2221665@student.uwtsd.ac.uk::ec889272-807e-495b-a0b8-1a1bd94d6826" providerId="AD" clId="Web-{AA244CDC-45A9-4119-3FCB-F642D38E7039}" dt="2023-02-19T16:35:12.592" v="49" actId="1076"/>
          <ac:picMkLst>
            <pc:docMk/>
            <pc:sldMk cId="24412212" sldId="257"/>
            <ac:picMk id="5" creationId="{3A373E37-A821-6FEC-534F-B95671FB2F23}"/>
          </ac:picMkLst>
        </pc:picChg>
        <pc:picChg chg="add mod">
          <ac:chgData name="Tamara Gaziova (2221665)" userId="S::2221665@student.uwtsd.ac.uk::ec889272-807e-495b-a0b8-1a1bd94d6826" providerId="AD" clId="Web-{AA244CDC-45A9-4119-3FCB-F642D38E7039}" dt="2023-02-19T16:34:53.123" v="42" actId="1076"/>
          <ac:picMkLst>
            <pc:docMk/>
            <pc:sldMk cId="24412212" sldId="257"/>
            <ac:picMk id="7" creationId="{86B255C6-6121-CA9A-B8E3-B6A8826C8987}"/>
          </ac:picMkLst>
        </pc:picChg>
      </pc:sldChg>
    </pc:docChg>
  </pc:docChgLst>
  <pc:docChgLst>
    <pc:chgData name="Tamara Gaziova (2221665)" userId="S::2221665@student.uwtsd.ac.uk::ec889272-807e-495b-a0b8-1a1bd94d6826" providerId="AD" clId="Web-{55302EEF-6C7A-E848-161A-AA756DE8AAF3}"/>
    <pc:docChg chg="modSld">
      <pc:chgData name="Tamara Gaziova (2221665)" userId="S::2221665@student.uwtsd.ac.uk::ec889272-807e-495b-a0b8-1a1bd94d6826" providerId="AD" clId="Web-{55302EEF-6C7A-E848-161A-AA756DE8AAF3}" dt="2023-02-11T19:41:53.829" v="354" actId="1076"/>
      <pc:docMkLst>
        <pc:docMk/>
      </pc:docMkLst>
      <pc:sldChg chg="addSp modSp">
        <pc:chgData name="Tamara Gaziova (2221665)" userId="S::2221665@student.uwtsd.ac.uk::ec889272-807e-495b-a0b8-1a1bd94d6826" providerId="AD" clId="Web-{55302EEF-6C7A-E848-161A-AA756DE8AAF3}" dt="2023-02-11T19:41:53.829" v="354" actId="1076"/>
        <pc:sldMkLst>
          <pc:docMk/>
          <pc:sldMk cId="1807298268" sldId="256"/>
        </pc:sldMkLst>
        <pc:spChg chg="mod">
          <ac:chgData name="Tamara Gaziova (2221665)" userId="S::2221665@student.uwtsd.ac.uk::ec889272-807e-495b-a0b8-1a1bd94d6826" providerId="AD" clId="Web-{55302EEF-6C7A-E848-161A-AA756DE8AAF3}" dt="2023-02-11T19:14:47.653" v="3" actId="1076"/>
          <ac:spMkLst>
            <pc:docMk/>
            <pc:sldMk cId="1807298268" sldId="256"/>
            <ac:spMk id="2" creationId="{7B5D6C54-1FD8-0319-E966-DFCC57DDD173}"/>
          </ac:spMkLst>
        </pc:spChg>
        <pc:picChg chg="add mod">
          <ac:chgData name="Tamara Gaziova (2221665)" userId="S::2221665@student.uwtsd.ac.uk::ec889272-807e-495b-a0b8-1a1bd94d6826" providerId="AD" clId="Web-{55302EEF-6C7A-E848-161A-AA756DE8AAF3}" dt="2023-02-11T19:41:53.829" v="354" actId="1076"/>
          <ac:picMkLst>
            <pc:docMk/>
            <pc:sldMk cId="1807298268" sldId="256"/>
            <ac:picMk id="3" creationId="{7D4F0A6E-4BAC-9C0B-2B7A-E1CA17D404EC}"/>
          </ac:picMkLst>
        </pc:picChg>
      </pc:sldChg>
      <pc:sldChg chg="addSp modSp addAnim delAnim modAnim">
        <pc:chgData name="Tamara Gaziova (2221665)" userId="S::2221665@student.uwtsd.ac.uk::ec889272-807e-495b-a0b8-1a1bd94d6826" providerId="AD" clId="Web-{55302EEF-6C7A-E848-161A-AA756DE8AAF3}" dt="2023-02-11T19:34:13.130" v="284"/>
        <pc:sldMkLst>
          <pc:docMk/>
          <pc:sldMk cId="24412212" sldId="257"/>
        </pc:sldMkLst>
        <pc:spChg chg="mod">
          <ac:chgData name="Tamara Gaziova (2221665)" userId="S::2221665@student.uwtsd.ac.uk::ec889272-807e-495b-a0b8-1a1bd94d6826" providerId="AD" clId="Web-{55302EEF-6C7A-E848-161A-AA756DE8AAF3}" dt="2023-02-11T19:21:16.547" v="77" actId="14100"/>
          <ac:spMkLst>
            <pc:docMk/>
            <pc:sldMk cId="24412212" sldId="257"/>
            <ac:spMk id="2" creationId="{139343A0-A346-D105-1A95-EF3A991CBB19}"/>
          </ac:spMkLst>
        </pc:spChg>
        <pc:spChg chg="mod">
          <ac:chgData name="Tamara Gaziova (2221665)" userId="S::2221665@student.uwtsd.ac.uk::ec889272-807e-495b-a0b8-1a1bd94d6826" providerId="AD" clId="Web-{55302EEF-6C7A-E848-161A-AA756DE8AAF3}" dt="2023-02-11T19:32:18.018" v="270" actId="20577"/>
          <ac:spMkLst>
            <pc:docMk/>
            <pc:sldMk cId="24412212" sldId="257"/>
            <ac:spMk id="3" creationId="{AE0FCDB0-989C-1CEC-9D0D-A6A65FD0F6A5}"/>
          </ac:spMkLst>
        </pc:spChg>
        <pc:spChg chg="add">
          <ac:chgData name="Tamara Gaziova (2221665)" userId="S::2221665@student.uwtsd.ac.uk::ec889272-807e-495b-a0b8-1a1bd94d6826" providerId="AD" clId="Web-{55302EEF-6C7A-E848-161A-AA756DE8AAF3}" dt="2023-02-11T19:32:53.237" v="272"/>
          <ac:spMkLst>
            <pc:docMk/>
            <pc:sldMk cId="24412212" sldId="257"/>
            <ac:spMk id="6" creationId="{E17AF785-5025-F795-79E8-EBAD75388885}"/>
          </ac:spMkLst>
        </pc:spChg>
        <pc:picChg chg="add mod">
          <ac:chgData name="Tamara Gaziova (2221665)" userId="S::2221665@student.uwtsd.ac.uk::ec889272-807e-495b-a0b8-1a1bd94d6826" providerId="AD" clId="Web-{55302EEF-6C7A-E848-161A-AA756DE8AAF3}" dt="2023-02-11T19:32:23.612" v="271" actId="1076"/>
          <ac:picMkLst>
            <pc:docMk/>
            <pc:sldMk cId="24412212" sldId="257"/>
            <ac:picMk id="5" creationId="{3A373E37-A821-6FEC-534F-B95671FB2F23}"/>
          </ac:picMkLst>
        </pc:picChg>
      </pc:sldChg>
      <pc:sldChg chg="addSp modSp">
        <pc:chgData name="Tamara Gaziova (2221665)" userId="S::2221665@student.uwtsd.ac.uk::ec889272-807e-495b-a0b8-1a1bd94d6826" providerId="AD" clId="Web-{55302EEF-6C7A-E848-161A-AA756DE8AAF3}" dt="2023-02-11T19:40:12.764" v="347" actId="20577"/>
        <pc:sldMkLst>
          <pc:docMk/>
          <pc:sldMk cId="1702639824" sldId="258"/>
        </pc:sldMkLst>
        <pc:spChg chg="add mod">
          <ac:chgData name="Tamara Gaziova (2221665)" userId="S::2221665@student.uwtsd.ac.uk::ec889272-807e-495b-a0b8-1a1bd94d6826" providerId="AD" clId="Web-{55302EEF-6C7A-E848-161A-AA756DE8AAF3}" dt="2023-02-11T19:38:59.638" v="343" actId="1076"/>
          <ac:spMkLst>
            <pc:docMk/>
            <pc:sldMk cId="1702639824" sldId="258"/>
            <ac:spMk id="3" creationId="{00059947-47A3-228D-9BD9-9266FC8F2E4A}"/>
          </ac:spMkLst>
        </pc:spChg>
        <pc:spChg chg="add mod">
          <ac:chgData name="Tamara Gaziova (2221665)" userId="S::2221665@student.uwtsd.ac.uk::ec889272-807e-495b-a0b8-1a1bd94d6826" providerId="AD" clId="Web-{55302EEF-6C7A-E848-161A-AA756DE8AAF3}" dt="2023-02-11T19:40:12.764" v="347" actId="20577"/>
          <ac:spMkLst>
            <pc:docMk/>
            <pc:sldMk cId="1702639824" sldId="258"/>
            <ac:spMk id="4" creationId="{84D9AD5D-433A-B498-F4CA-2660CF3005BA}"/>
          </ac:spMkLst>
        </pc:spChg>
      </pc:sldChg>
    </pc:docChg>
  </pc:docChgLst>
  <pc:docChgLst>
    <pc:chgData name="Andree-Claudia Matusa (2230358)" userId="S::2230358@student.uwtsd.ac.uk::56349a60-2272-41fe-a6a7-7494021379ce" providerId="AD" clId="Web-{CC1EBA75-94A5-D372-8DE3-5D09205B143F}"/>
    <pc:docChg chg="addSld delSld modSld">
      <pc:chgData name="Andree-Claudia Matusa (2230358)" userId="S::2230358@student.uwtsd.ac.uk::56349a60-2272-41fe-a6a7-7494021379ce" providerId="AD" clId="Web-{CC1EBA75-94A5-D372-8DE3-5D09205B143F}" dt="2023-02-19T18:18:59.092" v="1366" actId="20577"/>
      <pc:docMkLst>
        <pc:docMk/>
      </pc:docMkLst>
      <pc:sldChg chg="addSp delSp modSp">
        <pc:chgData name="Andree-Claudia Matusa (2230358)" userId="S::2230358@student.uwtsd.ac.uk::56349a60-2272-41fe-a6a7-7494021379ce" providerId="AD" clId="Web-{CC1EBA75-94A5-D372-8DE3-5D09205B143F}" dt="2023-02-19T18:17:44.622" v="1351" actId="1076"/>
        <pc:sldMkLst>
          <pc:docMk/>
          <pc:sldMk cId="1807298268" sldId="256"/>
        </pc:sldMkLst>
        <pc:spChg chg="mod">
          <ac:chgData name="Andree-Claudia Matusa (2230358)" userId="S::2230358@student.uwtsd.ac.uk::56349a60-2272-41fe-a6a7-7494021379ce" providerId="AD" clId="Web-{CC1EBA75-94A5-D372-8DE3-5D09205B143F}" dt="2023-02-19T16:36:03.110" v="582" actId="1076"/>
          <ac:spMkLst>
            <pc:docMk/>
            <pc:sldMk cId="1807298268" sldId="256"/>
            <ac:spMk id="2" creationId="{7B5D6C54-1FD8-0319-E966-DFCC57DDD173}"/>
          </ac:spMkLst>
        </pc:spChg>
        <pc:spChg chg="add mod">
          <ac:chgData name="Andree-Claudia Matusa (2230358)" userId="S::2230358@student.uwtsd.ac.uk::56349a60-2272-41fe-a6a7-7494021379ce" providerId="AD" clId="Web-{CC1EBA75-94A5-D372-8DE3-5D09205B143F}" dt="2023-02-19T16:31:58.856" v="553" actId="20577"/>
          <ac:spMkLst>
            <pc:docMk/>
            <pc:sldMk cId="1807298268" sldId="256"/>
            <ac:spMk id="5" creationId="{C413306E-878A-6B61-2000-DDCF25437EF2}"/>
          </ac:spMkLst>
        </pc:spChg>
        <pc:spChg chg="del mod">
          <ac:chgData name="Andree-Claudia Matusa (2230358)" userId="S::2230358@student.uwtsd.ac.uk::56349a60-2272-41fe-a6a7-7494021379ce" providerId="AD" clId="Web-{CC1EBA75-94A5-D372-8DE3-5D09205B143F}" dt="2023-02-19T16:35:09.609" v="569"/>
          <ac:spMkLst>
            <pc:docMk/>
            <pc:sldMk cId="1807298268" sldId="256"/>
            <ac:spMk id="7" creationId="{015803FD-FDA1-2B7E-4485-F471D2C5635C}"/>
          </ac:spMkLst>
        </pc:spChg>
        <pc:spChg chg="add mod">
          <ac:chgData name="Andree-Claudia Matusa (2230358)" userId="S::2230358@student.uwtsd.ac.uk::56349a60-2272-41fe-a6a7-7494021379ce" providerId="AD" clId="Web-{CC1EBA75-94A5-D372-8DE3-5D09205B143F}" dt="2023-02-19T18:10:57.208" v="1343" actId="1076"/>
          <ac:spMkLst>
            <pc:docMk/>
            <pc:sldMk cId="1807298268" sldId="256"/>
            <ac:spMk id="8" creationId="{8CD1D266-BB20-1771-51B2-5D9579AD1ED0}"/>
          </ac:spMkLst>
        </pc:spChg>
        <pc:picChg chg="mod">
          <ac:chgData name="Andree-Claudia Matusa (2230358)" userId="S::2230358@student.uwtsd.ac.uk::56349a60-2272-41fe-a6a7-7494021379ce" providerId="AD" clId="Web-{CC1EBA75-94A5-D372-8DE3-5D09205B143F}" dt="2023-02-19T18:17:44.622" v="1351" actId="1076"/>
          <ac:picMkLst>
            <pc:docMk/>
            <pc:sldMk cId="1807298268" sldId="256"/>
            <ac:picMk id="4" creationId="{08391F09-4EC9-4EC5-47CD-1606DFEABC08}"/>
          </ac:picMkLst>
        </pc:picChg>
      </pc:sldChg>
      <pc:sldChg chg="addSp modSp">
        <pc:chgData name="Andree-Claudia Matusa (2230358)" userId="S::2230358@student.uwtsd.ac.uk::56349a60-2272-41fe-a6a7-7494021379ce" providerId="AD" clId="Web-{CC1EBA75-94A5-D372-8DE3-5D09205B143F}" dt="2023-02-19T18:18:40.607" v="1362" actId="20577"/>
        <pc:sldMkLst>
          <pc:docMk/>
          <pc:sldMk cId="24412212" sldId="257"/>
        </pc:sldMkLst>
        <pc:spChg chg="mod">
          <ac:chgData name="Andree-Claudia Matusa (2230358)" userId="S::2230358@student.uwtsd.ac.uk::56349a60-2272-41fe-a6a7-7494021379ce" providerId="AD" clId="Web-{CC1EBA75-94A5-D372-8DE3-5D09205B143F}" dt="2023-02-19T15:41:33.204" v="450" actId="1076"/>
          <ac:spMkLst>
            <pc:docMk/>
            <pc:sldMk cId="24412212" sldId="257"/>
            <ac:spMk id="2" creationId="{139343A0-A346-D105-1A95-EF3A991CBB19}"/>
          </ac:spMkLst>
        </pc:spChg>
        <pc:spChg chg="mod">
          <ac:chgData name="Andree-Claudia Matusa (2230358)" userId="S::2230358@student.uwtsd.ac.uk::56349a60-2272-41fe-a6a7-7494021379ce" providerId="AD" clId="Web-{CC1EBA75-94A5-D372-8DE3-5D09205B143F}" dt="2023-02-19T18:16:27.323" v="1350" actId="20577"/>
          <ac:spMkLst>
            <pc:docMk/>
            <pc:sldMk cId="24412212" sldId="257"/>
            <ac:spMk id="3" creationId="{AE0FCDB0-989C-1CEC-9D0D-A6A65FD0F6A5}"/>
          </ac:spMkLst>
        </pc:spChg>
        <pc:spChg chg="mod">
          <ac:chgData name="Andree-Claudia Matusa (2230358)" userId="S::2230358@student.uwtsd.ac.uk::56349a60-2272-41fe-a6a7-7494021379ce" providerId="AD" clId="Web-{CC1EBA75-94A5-D372-8DE3-5D09205B143F}" dt="2023-02-19T18:18:40.607" v="1362" actId="20577"/>
          <ac:spMkLst>
            <pc:docMk/>
            <pc:sldMk cId="24412212" sldId="257"/>
            <ac:spMk id="4" creationId="{52C1F10A-21A5-77CD-53B8-427242E1C17D}"/>
          </ac:spMkLst>
        </pc:spChg>
        <pc:spChg chg="add mod">
          <ac:chgData name="Andree-Claudia Matusa (2230358)" userId="S::2230358@student.uwtsd.ac.uk::56349a60-2272-41fe-a6a7-7494021379ce" providerId="AD" clId="Web-{CC1EBA75-94A5-D372-8DE3-5D09205B143F}" dt="2023-02-19T15:42:29.112" v="476" actId="1076"/>
          <ac:spMkLst>
            <pc:docMk/>
            <pc:sldMk cId="24412212" sldId="257"/>
            <ac:spMk id="18" creationId="{EC1B3ACB-F5C9-5639-5133-03BB53A0DE09}"/>
          </ac:spMkLst>
        </pc:spChg>
        <pc:spChg chg="add mod">
          <ac:chgData name="Andree-Claudia Matusa (2230358)" userId="S::2230358@student.uwtsd.ac.uk::56349a60-2272-41fe-a6a7-7494021379ce" providerId="AD" clId="Web-{CC1EBA75-94A5-D372-8DE3-5D09205B143F}" dt="2023-02-19T15:43:38.723" v="505" actId="1076"/>
          <ac:spMkLst>
            <pc:docMk/>
            <pc:sldMk cId="24412212" sldId="257"/>
            <ac:spMk id="19" creationId="{F2B24A5C-8885-37FD-EF46-60D44C977190}"/>
          </ac:spMkLst>
        </pc:spChg>
        <pc:picChg chg="mod">
          <ac:chgData name="Andree-Claudia Matusa (2230358)" userId="S::2230358@student.uwtsd.ac.uk::56349a60-2272-41fe-a6a7-7494021379ce" providerId="AD" clId="Web-{CC1EBA75-94A5-D372-8DE3-5D09205B143F}" dt="2023-02-19T15:38:51.778" v="430" actId="1076"/>
          <ac:picMkLst>
            <pc:docMk/>
            <pc:sldMk cId="24412212" sldId="257"/>
            <ac:picMk id="5" creationId="{3A373E37-A821-6FEC-534F-B95671FB2F23}"/>
          </ac:picMkLst>
        </pc:picChg>
      </pc:sldChg>
      <pc:sldChg chg="addSp modSp">
        <pc:chgData name="Andree-Claudia Matusa (2230358)" userId="S::2230358@student.uwtsd.ac.uk::56349a60-2272-41fe-a6a7-7494021379ce" providerId="AD" clId="Web-{CC1EBA75-94A5-D372-8DE3-5D09205B143F}" dt="2023-02-19T18:18:59.092" v="1366" actId="20577"/>
        <pc:sldMkLst>
          <pc:docMk/>
          <pc:sldMk cId="1702639824" sldId="258"/>
        </pc:sldMkLst>
        <pc:spChg chg="mod">
          <ac:chgData name="Andree-Claudia Matusa (2230358)" userId="S::2230358@student.uwtsd.ac.uk::56349a60-2272-41fe-a6a7-7494021379ce" providerId="AD" clId="Web-{CC1EBA75-94A5-D372-8DE3-5D09205B143F}" dt="2023-02-19T15:31:25.860" v="427" actId="20577"/>
          <ac:spMkLst>
            <pc:docMk/>
            <pc:sldMk cId="1702639824" sldId="258"/>
            <ac:spMk id="2" creationId="{34851DB2-F6B3-97A5-D06C-3D25CC0ED517}"/>
          </ac:spMkLst>
        </pc:spChg>
        <pc:spChg chg="mod">
          <ac:chgData name="Andree-Claudia Matusa (2230358)" userId="S::2230358@student.uwtsd.ac.uk::56349a60-2272-41fe-a6a7-7494021379ce" providerId="AD" clId="Web-{CC1EBA75-94A5-D372-8DE3-5D09205B143F}" dt="2023-02-19T15:29:40.529" v="410" actId="1076"/>
          <ac:spMkLst>
            <pc:docMk/>
            <pc:sldMk cId="1702639824" sldId="258"/>
            <ac:spMk id="3" creationId="{00059947-47A3-228D-9BD9-9266FC8F2E4A}"/>
          </ac:spMkLst>
        </pc:spChg>
        <pc:spChg chg="mod">
          <ac:chgData name="Andree-Claudia Matusa (2230358)" userId="S::2230358@student.uwtsd.ac.uk::56349a60-2272-41fe-a6a7-7494021379ce" providerId="AD" clId="Web-{CC1EBA75-94A5-D372-8DE3-5D09205B143F}" dt="2023-02-19T15:29:35.107" v="409" actId="1076"/>
          <ac:spMkLst>
            <pc:docMk/>
            <pc:sldMk cId="1702639824" sldId="258"/>
            <ac:spMk id="4" creationId="{84D9AD5D-433A-B498-F4CA-2660CF3005BA}"/>
          </ac:spMkLst>
        </pc:spChg>
        <pc:spChg chg="add mod">
          <ac:chgData name="Andree-Claudia Matusa (2230358)" userId="S::2230358@student.uwtsd.ac.uk::56349a60-2272-41fe-a6a7-7494021379ce" providerId="AD" clId="Web-{CC1EBA75-94A5-D372-8DE3-5D09205B143F}" dt="2023-02-19T15:31:07.734" v="426" actId="1076"/>
          <ac:spMkLst>
            <pc:docMk/>
            <pc:sldMk cId="1702639824" sldId="258"/>
            <ac:spMk id="6" creationId="{970F9CB2-9668-1951-44FC-9DEE1EC8E571}"/>
          </ac:spMkLst>
        </pc:spChg>
        <pc:spChg chg="add mod">
          <ac:chgData name="Andree-Claudia Matusa (2230358)" userId="S::2230358@student.uwtsd.ac.uk::56349a60-2272-41fe-a6a7-7494021379ce" providerId="AD" clId="Web-{CC1EBA75-94A5-D372-8DE3-5D09205B143F}" dt="2023-02-19T18:18:59.092" v="1366" actId="20577"/>
          <ac:spMkLst>
            <pc:docMk/>
            <pc:sldMk cId="1702639824" sldId="258"/>
            <ac:spMk id="7" creationId="{15C41C85-E330-6234-32FE-A75EA4C279A7}"/>
          </ac:spMkLst>
        </pc:spChg>
      </pc:sldChg>
      <pc:sldChg chg="addSp modSp">
        <pc:chgData name="Andree-Claudia Matusa (2230358)" userId="S::2230358@student.uwtsd.ac.uk::56349a60-2272-41fe-a6a7-7494021379ce" providerId="AD" clId="Web-{CC1EBA75-94A5-D372-8DE3-5D09205B143F}" dt="2023-02-19T18:03:56.149" v="1300" actId="14100"/>
        <pc:sldMkLst>
          <pc:docMk/>
          <pc:sldMk cId="151703921" sldId="259"/>
        </pc:sldMkLst>
        <pc:spChg chg="add mod">
          <ac:chgData name="Andree-Claudia Matusa (2230358)" userId="S::2230358@student.uwtsd.ac.uk::56349a60-2272-41fe-a6a7-7494021379ce" providerId="AD" clId="Web-{CC1EBA75-94A5-D372-8DE3-5D09205B143F}" dt="2023-02-19T18:03:07.523" v="1285" actId="20577"/>
          <ac:spMkLst>
            <pc:docMk/>
            <pc:sldMk cId="151703921" sldId="259"/>
            <ac:spMk id="2" creationId="{5809CFB6-16BB-893E-5A3D-458A303CA1B4}"/>
          </ac:spMkLst>
        </pc:spChg>
        <pc:spChg chg="mod">
          <ac:chgData name="Andree-Claudia Matusa (2230358)" userId="S::2230358@student.uwtsd.ac.uk::56349a60-2272-41fe-a6a7-7494021379ce" providerId="AD" clId="Web-{CC1EBA75-94A5-D372-8DE3-5D09205B143F}" dt="2023-02-19T17:13:42.533" v="970" actId="1076"/>
          <ac:spMkLst>
            <pc:docMk/>
            <pc:sldMk cId="151703921" sldId="259"/>
            <ac:spMk id="3" creationId="{4FD4EF25-D1FB-CFBE-F5EE-D0B0B14177D3}"/>
          </ac:spMkLst>
        </pc:spChg>
        <pc:spChg chg="mod">
          <ac:chgData name="Andree-Claudia Matusa (2230358)" userId="S::2230358@student.uwtsd.ac.uk::56349a60-2272-41fe-a6a7-7494021379ce" providerId="AD" clId="Web-{CC1EBA75-94A5-D372-8DE3-5D09205B143F}" dt="2023-02-19T17:44:29.137" v="1172" actId="14100"/>
          <ac:spMkLst>
            <pc:docMk/>
            <pc:sldMk cId="151703921" sldId="259"/>
            <ac:spMk id="4" creationId="{C0079DE1-4B0E-F825-C5EB-CEA95E1DBDE9}"/>
          </ac:spMkLst>
        </pc:spChg>
        <pc:spChg chg="add mod">
          <ac:chgData name="Andree-Claudia Matusa (2230358)" userId="S::2230358@student.uwtsd.ac.uk::56349a60-2272-41fe-a6a7-7494021379ce" providerId="AD" clId="Web-{CC1EBA75-94A5-D372-8DE3-5D09205B143F}" dt="2023-02-19T18:03:56.149" v="1300" actId="14100"/>
          <ac:spMkLst>
            <pc:docMk/>
            <pc:sldMk cId="151703921" sldId="259"/>
            <ac:spMk id="5" creationId="{C33DD4FC-7081-EAB3-CF91-A195DBD82D96}"/>
          </ac:spMkLst>
        </pc:spChg>
      </pc:sldChg>
      <pc:sldChg chg="addSp modSp">
        <pc:chgData name="Andree-Claudia Matusa (2230358)" userId="S::2230358@student.uwtsd.ac.uk::56349a60-2272-41fe-a6a7-7494021379ce" providerId="AD" clId="Web-{CC1EBA75-94A5-D372-8DE3-5D09205B143F}" dt="2023-02-19T17:31:53.694" v="1041" actId="20577"/>
        <pc:sldMkLst>
          <pc:docMk/>
          <pc:sldMk cId="1157414840" sldId="260"/>
        </pc:sldMkLst>
        <pc:spChg chg="mod">
          <ac:chgData name="Andree-Claudia Matusa (2230358)" userId="S::2230358@student.uwtsd.ac.uk::56349a60-2272-41fe-a6a7-7494021379ce" providerId="AD" clId="Web-{CC1EBA75-94A5-D372-8DE3-5D09205B143F}" dt="2023-02-19T15:29:03.856" v="408" actId="20577"/>
          <ac:spMkLst>
            <pc:docMk/>
            <pc:sldMk cId="1157414840" sldId="260"/>
            <ac:spMk id="2" creationId="{EBAB29AE-3D49-CE6D-4F0E-CD310FFE2E39}"/>
          </ac:spMkLst>
        </pc:spChg>
        <pc:spChg chg="add mod">
          <ac:chgData name="Andree-Claudia Matusa (2230358)" userId="S::2230358@student.uwtsd.ac.uk::56349a60-2272-41fe-a6a7-7494021379ce" providerId="AD" clId="Web-{CC1EBA75-94A5-D372-8DE3-5D09205B143F}" dt="2023-02-19T17:31:16.959" v="1034" actId="20577"/>
          <ac:spMkLst>
            <pc:docMk/>
            <pc:sldMk cId="1157414840" sldId="260"/>
            <ac:spMk id="3" creationId="{A94406C5-800C-9AEB-1DD6-6676FB26F6E5}"/>
          </ac:spMkLst>
        </pc:spChg>
        <pc:spChg chg="add mod">
          <ac:chgData name="Andree-Claudia Matusa (2230358)" userId="S::2230358@student.uwtsd.ac.uk::56349a60-2272-41fe-a6a7-7494021379ce" providerId="AD" clId="Web-{CC1EBA75-94A5-D372-8DE3-5D09205B143F}" dt="2023-02-19T17:31:53.694" v="1041" actId="20577"/>
          <ac:spMkLst>
            <pc:docMk/>
            <pc:sldMk cId="1157414840" sldId="260"/>
            <ac:spMk id="4" creationId="{21861239-5522-75C2-5E7B-1C0308D9B330}"/>
          </ac:spMkLst>
        </pc:spChg>
      </pc:sldChg>
      <pc:sldChg chg="addSp delSp modSp mod setBg setClrOvrMap">
        <pc:chgData name="Andree-Claudia Matusa (2230358)" userId="S::2230358@student.uwtsd.ac.uk::56349a60-2272-41fe-a6a7-7494021379ce" providerId="AD" clId="Web-{CC1EBA75-94A5-D372-8DE3-5D09205B143F}" dt="2023-02-19T18:04:24.822" v="1317" actId="14100"/>
        <pc:sldMkLst>
          <pc:docMk/>
          <pc:sldMk cId="2876131707" sldId="261"/>
        </pc:sldMkLst>
        <pc:spChg chg="add mod">
          <ac:chgData name="Andree-Claudia Matusa (2230358)" userId="S::2230358@student.uwtsd.ac.uk::56349a60-2272-41fe-a6a7-7494021379ce" providerId="AD" clId="Web-{CC1EBA75-94A5-D372-8DE3-5D09205B143F}" dt="2023-02-19T15:26:29.383" v="384" actId="20577"/>
          <ac:spMkLst>
            <pc:docMk/>
            <pc:sldMk cId="2876131707" sldId="261"/>
            <ac:spMk id="9" creationId="{6BE1C47E-E9F1-99CC-2A37-9CAAE16C609C}"/>
          </ac:spMkLst>
        </pc:spChg>
        <pc:spChg chg="add del">
          <ac:chgData name="Andree-Claudia Matusa (2230358)" userId="S::2230358@student.uwtsd.ac.uk::56349a60-2272-41fe-a6a7-7494021379ce" providerId="AD" clId="Web-{CC1EBA75-94A5-D372-8DE3-5D09205B143F}" dt="2023-02-19T15:13:20.420" v="351"/>
          <ac:spMkLst>
            <pc:docMk/>
            <pc:sldMk cId="2876131707" sldId="261"/>
            <ac:spMk id="548" creationId="{9A64CBFD-D6E8-4E6A-8F66-1948BED33157}"/>
          </ac:spMkLst>
        </pc:spChg>
        <pc:spChg chg="add del">
          <ac:chgData name="Andree-Claudia Matusa (2230358)" userId="S::2230358@student.uwtsd.ac.uk::56349a60-2272-41fe-a6a7-7494021379ce" providerId="AD" clId="Web-{CC1EBA75-94A5-D372-8DE3-5D09205B143F}" dt="2023-02-19T15:12:20.965" v="343"/>
          <ac:spMkLst>
            <pc:docMk/>
            <pc:sldMk cId="2876131707" sldId="261"/>
            <ac:spMk id="574" creationId="{DE91395A-2D18-4AF6-A0AC-AAA7189FED11}"/>
          </ac:spMkLst>
        </pc:spChg>
        <pc:spChg chg="add del">
          <ac:chgData name="Andree-Claudia Matusa (2230358)" userId="S::2230358@student.uwtsd.ac.uk::56349a60-2272-41fe-a6a7-7494021379ce" providerId="AD" clId="Web-{CC1EBA75-94A5-D372-8DE3-5D09205B143F}" dt="2023-02-19T15:12:20.965" v="343"/>
          <ac:spMkLst>
            <pc:docMk/>
            <pc:sldMk cId="2876131707" sldId="261"/>
            <ac:spMk id="576" creationId="{A57352BE-A213-4040-BE8E-D4A925AD9DF8}"/>
          </ac:spMkLst>
        </pc:spChg>
        <pc:spChg chg="add del">
          <ac:chgData name="Andree-Claudia Matusa (2230358)" userId="S::2230358@student.uwtsd.ac.uk::56349a60-2272-41fe-a6a7-7494021379ce" providerId="AD" clId="Web-{CC1EBA75-94A5-D372-8DE3-5D09205B143F}" dt="2023-02-19T15:12:20.965" v="343"/>
          <ac:spMkLst>
            <pc:docMk/>
            <pc:sldMk cId="2876131707" sldId="261"/>
            <ac:spMk id="578" creationId="{008ED74B-06F2-4BD5-838F-1AAD0033EF0B}"/>
          </ac:spMkLst>
        </pc:spChg>
        <pc:spChg chg="add del">
          <ac:chgData name="Andree-Claudia Matusa (2230358)" userId="S::2230358@student.uwtsd.ac.uk::56349a60-2272-41fe-a6a7-7494021379ce" providerId="AD" clId="Web-{CC1EBA75-94A5-D372-8DE3-5D09205B143F}" dt="2023-02-19T15:12:39.356" v="345"/>
          <ac:spMkLst>
            <pc:docMk/>
            <pc:sldMk cId="2876131707" sldId="261"/>
            <ac:spMk id="582" creationId="{531E865F-583A-41A7-8FC4-630555C081EA}"/>
          </ac:spMkLst>
        </pc:spChg>
        <pc:spChg chg="add del">
          <ac:chgData name="Andree-Claudia Matusa (2230358)" userId="S::2230358@student.uwtsd.ac.uk::56349a60-2272-41fe-a6a7-7494021379ce" providerId="AD" clId="Web-{CC1EBA75-94A5-D372-8DE3-5D09205B143F}" dt="2023-02-19T15:12:20.965" v="343"/>
          <ac:spMkLst>
            <pc:docMk/>
            <pc:sldMk cId="2876131707" sldId="261"/>
            <ac:spMk id="608" creationId="{CC9387DA-2D8E-4E5D-BD65-274370B65965}"/>
          </ac:spMkLst>
        </pc:spChg>
        <pc:spChg chg="add del">
          <ac:chgData name="Andree-Claudia Matusa (2230358)" userId="S::2230358@student.uwtsd.ac.uk::56349a60-2272-41fe-a6a7-7494021379ce" providerId="AD" clId="Web-{CC1EBA75-94A5-D372-8DE3-5D09205B143F}" dt="2023-02-19T15:12:20.965" v="343"/>
          <ac:spMkLst>
            <pc:docMk/>
            <pc:sldMk cId="2876131707" sldId="261"/>
            <ac:spMk id="610" creationId="{18BFC65B-9706-4EE1-8B75-FEEC1C530558}"/>
          </ac:spMkLst>
        </pc:spChg>
        <pc:spChg chg="add del">
          <ac:chgData name="Andree-Claudia Matusa (2230358)" userId="S::2230358@student.uwtsd.ac.uk::56349a60-2272-41fe-a6a7-7494021379ce" providerId="AD" clId="Web-{CC1EBA75-94A5-D372-8DE3-5D09205B143F}" dt="2023-02-19T15:12:39.356" v="345"/>
          <ac:spMkLst>
            <pc:docMk/>
            <pc:sldMk cId="2876131707" sldId="261"/>
            <ac:spMk id="614" creationId="{DE91395A-2D18-4AF6-A0AC-AAA7189FED11}"/>
          </ac:spMkLst>
        </pc:spChg>
        <pc:spChg chg="add del">
          <ac:chgData name="Andree-Claudia Matusa (2230358)" userId="S::2230358@student.uwtsd.ac.uk::56349a60-2272-41fe-a6a7-7494021379ce" providerId="AD" clId="Web-{CC1EBA75-94A5-D372-8DE3-5D09205B143F}" dt="2023-02-19T15:12:39.356" v="345"/>
          <ac:spMkLst>
            <pc:docMk/>
            <pc:sldMk cId="2876131707" sldId="261"/>
            <ac:spMk id="615" creationId="{A57352BE-A213-4040-BE8E-D4A925AD9DF8}"/>
          </ac:spMkLst>
        </pc:spChg>
        <pc:spChg chg="add del">
          <ac:chgData name="Andree-Claudia Matusa (2230358)" userId="S::2230358@student.uwtsd.ac.uk::56349a60-2272-41fe-a6a7-7494021379ce" providerId="AD" clId="Web-{CC1EBA75-94A5-D372-8DE3-5D09205B143F}" dt="2023-02-19T15:12:39.356" v="345"/>
          <ac:spMkLst>
            <pc:docMk/>
            <pc:sldMk cId="2876131707" sldId="261"/>
            <ac:spMk id="616" creationId="{35879851-1A1D-4246-AAA1-C484E858337D}"/>
          </ac:spMkLst>
        </pc:spChg>
        <pc:spChg chg="add del">
          <ac:chgData name="Andree-Claudia Matusa (2230358)" userId="S::2230358@student.uwtsd.ac.uk::56349a60-2272-41fe-a6a7-7494021379ce" providerId="AD" clId="Web-{CC1EBA75-94A5-D372-8DE3-5D09205B143F}" dt="2023-02-19T15:12:39.356" v="345"/>
          <ac:spMkLst>
            <pc:docMk/>
            <pc:sldMk cId="2876131707" sldId="261"/>
            <ac:spMk id="617" creationId="{047FC0EE-347A-48CD-B437-8E3C1E68071C}"/>
          </ac:spMkLst>
        </pc:spChg>
        <pc:spChg chg="add del">
          <ac:chgData name="Andree-Claudia Matusa (2230358)" userId="S::2230358@student.uwtsd.ac.uk::56349a60-2272-41fe-a6a7-7494021379ce" providerId="AD" clId="Web-{CC1EBA75-94A5-D372-8DE3-5D09205B143F}" dt="2023-02-19T15:12:49.232" v="347"/>
          <ac:spMkLst>
            <pc:docMk/>
            <pc:sldMk cId="2876131707" sldId="261"/>
            <ac:spMk id="621" creationId="{DE91395A-2D18-4AF6-A0AC-AAA7189FED11}"/>
          </ac:spMkLst>
        </pc:spChg>
        <pc:spChg chg="add del">
          <ac:chgData name="Andree-Claudia Matusa (2230358)" userId="S::2230358@student.uwtsd.ac.uk::56349a60-2272-41fe-a6a7-7494021379ce" providerId="AD" clId="Web-{CC1EBA75-94A5-D372-8DE3-5D09205B143F}" dt="2023-02-19T15:12:49.232" v="347"/>
          <ac:spMkLst>
            <pc:docMk/>
            <pc:sldMk cId="2876131707" sldId="261"/>
            <ac:spMk id="622" creationId="{A57352BE-A213-4040-BE8E-D4A925AD9DF8}"/>
          </ac:spMkLst>
        </pc:spChg>
        <pc:spChg chg="add del">
          <ac:chgData name="Andree-Claudia Matusa (2230358)" userId="S::2230358@student.uwtsd.ac.uk::56349a60-2272-41fe-a6a7-7494021379ce" providerId="AD" clId="Web-{CC1EBA75-94A5-D372-8DE3-5D09205B143F}" dt="2023-02-19T15:12:49.232" v="347"/>
          <ac:spMkLst>
            <pc:docMk/>
            <pc:sldMk cId="2876131707" sldId="261"/>
            <ac:spMk id="623" creationId="{F7E42047-F7E7-4687-BBE0-D4BDC8E77BB1}"/>
          </ac:spMkLst>
        </pc:spChg>
        <pc:spChg chg="add del">
          <ac:chgData name="Andree-Claudia Matusa (2230358)" userId="S::2230358@student.uwtsd.ac.uk::56349a60-2272-41fe-a6a7-7494021379ce" providerId="AD" clId="Web-{CC1EBA75-94A5-D372-8DE3-5D09205B143F}" dt="2023-02-19T15:12:49.232" v="347"/>
          <ac:spMkLst>
            <pc:docMk/>
            <pc:sldMk cId="2876131707" sldId="261"/>
            <ac:spMk id="627" creationId="{2C509E7A-337A-4664-BEC2-03F9BCA0A463}"/>
          </ac:spMkLst>
        </pc:spChg>
        <pc:spChg chg="add del">
          <ac:chgData name="Andree-Claudia Matusa (2230358)" userId="S::2230358@student.uwtsd.ac.uk::56349a60-2272-41fe-a6a7-7494021379ce" providerId="AD" clId="Web-{CC1EBA75-94A5-D372-8DE3-5D09205B143F}" dt="2023-02-19T15:12:49.232" v="347"/>
          <ac:spMkLst>
            <pc:docMk/>
            <pc:sldMk cId="2876131707" sldId="261"/>
            <ac:spMk id="628" creationId="{D9AB99AB-E300-4B19-97C3-9A12EA3C7BDA}"/>
          </ac:spMkLst>
        </pc:spChg>
        <pc:spChg chg="add del">
          <ac:chgData name="Andree-Claudia Matusa (2230358)" userId="S::2230358@student.uwtsd.ac.uk::56349a60-2272-41fe-a6a7-7494021379ce" providerId="AD" clId="Web-{CC1EBA75-94A5-D372-8DE3-5D09205B143F}" dt="2023-02-19T15:13:16.842" v="349"/>
          <ac:spMkLst>
            <pc:docMk/>
            <pc:sldMk cId="2876131707" sldId="261"/>
            <ac:spMk id="632" creationId="{DE91395A-2D18-4AF6-A0AC-AAA7189FED11}"/>
          </ac:spMkLst>
        </pc:spChg>
        <pc:spChg chg="add del">
          <ac:chgData name="Andree-Claudia Matusa (2230358)" userId="S::2230358@student.uwtsd.ac.uk::56349a60-2272-41fe-a6a7-7494021379ce" providerId="AD" clId="Web-{CC1EBA75-94A5-D372-8DE3-5D09205B143F}" dt="2023-02-19T15:13:16.842" v="349"/>
          <ac:spMkLst>
            <pc:docMk/>
            <pc:sldMk cId="2876131707" sldId="261"/>
            <ac:spMk id="633" creationId="{A57352BE-A213-4040-BE8E-D4A925AD9DF8}"/>
          </ac:spMkLst>
        </pc:spChg>
        <pc:spChg chg="add del">
          <ac:chgData name="Andree-Claudia Matusa (2230358)" userId="S::2230358@student.uwtsd.ac.uk::56349a60-2272-41fe-a6a7-7494021379ce" providerId="AD" clId="Web-{CC1EBA75-94A5-D372-8DE3-5D09205B143F}" dt="2023-02-19T15:13:16.842" v="349"/>
          <ac:spMkLst>
            <pc:docMk/>
            <pc:sldMk cId="2876131707" sldId="261"/>
            <ac:spMk id="634" creationId="{201543D1-8AF1-41DA-AB4A-ECE74D355AB1}"/>
          </ac:spMkLst>
        </pc:spChg>
        <pc:spChg chg="add del">
          <ac:chgData name="Andree-Claudia Matusa (2230358)" userId="S::2230358@student.uwtsd.ac.uk::56349a60-2272-41fe-a6a7-7494021379ce" providerId="AD" clId="Web-{CC1EBA75-94A5-D372-8DE3-5D09205B143F}" dt="2023-02-19T15:13:20.420" v="351"/>
          <ac:spMkLst>
            <pc:docMk/>
            <pc:sldMk cId="2876131707" sldId="261"/>
            <ac:spMk id="636" creationId="{01520B72-94C4-4ABB-AC64-A3382705BE06}"/>
          </ac:spMkLst>
        </pc:spChg>
        <pc:spChg chg="add del">
          <ac:chgData name="Andree-Claudia Matusa (2230358)" userId="S::2230358@student.uwtsd.ac.uk::56349a60-2272-41fe-a6a7-7494021379ce" providerId="AD" clId="Web-{CC1EBA75-94A5-D372-8DE3-5D09205B143F}" dt="2023-02-19T15:13:26.561" v="353"/>
          <ac:spMkLst>
            <pc:docMk/>
            <pc:sldMk cId="2876131707" sldId="261"/>
            <ac:spMk id="641" creationId="{DE91395A-2D18-4AF6-A0AC-AAA7189FED11}"/>
          </ac:spMkLst>
        </pc:spChg>
        <pc:spChg chg="add del">
          <ac:chgData name="Andree-Claudia Matusa (2230358)" userId="S::2230358@student.uwtsd.ac.uk::56349a60-2272-41fe-a6a7-7494021379ce" providerId="AD" clId="Web-{CC1EBA75-94A5-D372-8DE3-5D09205B143F}" dt="2023-02-19T15:13:26.561" v="353"/>
          <ac:spMkLst>
            <pc:docMk/>
            <pc:sldMk cId="2876131707" sldId="261"/>
            <ac:spMk id="642" creationId="{A57352BE-A213-4040-BE8E-D4A925AD9DF8}"/>
          </ac:spMkLst>
        </pc:spChg>
        <pc:spChg chg="add del">
          <ac:chgData name="Andree-Claudia Matusa (2230358)" userId="S::2230358@student.uwtsd.ac.uk::56349a60-2272-41fe-a6a7-7494021379ce" providerId="AD" clId="Web-{CC1EBA75-94A5-D372-8DE3-5D09205B143F}" dt="2023-02-19T15:13:26.561" v="353"/>
          <ac:spMkLst>
            <pc:docMk/>
            <pc:sldMk cId="2876131707" sldId="261"/>
            <ac:spMk id="643" creationId="{1A44C337-3893-4B29-A265-B1329150B6AA}"/>
          </ac:spMkLst>
        </pc:spChg>
        <pc:spChg chg="add del">
          <ac:chgData name="Andree-Claudia Matusa (2230358)" userId="S::2230358@student.uwtsd.ac.uk::56349a60-2272-41fe-a6a7-7494021379ce" providerId="AD" clId="Web-{CC1EBA75-94A5-D372-8DE3-5D09205B143F}" dt="2023-02-19T15:13:26.561" v="353"/>
          <ac:spMkLst>
            <pc:docMk/>
            <pc:sldMk cId="2876131707" sldId="261"/>
            <ac:spMk id="647" creationId="{AA5CD610-ED7C-4CED-A9A1-174432C88AF8}"/>
          </ac:spMkLst>
        </pc:spChg>
        <pc:spChg chg="add del">
          <ac:chgData name="Andree-Claudia Matusa (2230358)" userId="S::2230358@student.uwtsd.ac.uk::56349a60-2272-41fe-a6a7-7494021379ce" providerId="AD" clId="Web-{CC1EBA75-94A5-D372-8DE3-5D09205B143F}" dt="2023-02-19T15:13:26.561" v="353"/>
          <ac:spMkLst>
            <pc:docMk/>
            <pc:sldMk cId="2876131707" sldId="261"/>
            <ac:spMk id="648" creationId="{0C4379BF-8C7A-480A-BC36-DA55D92A9356}"/>
          </ac:spMkLst>
        </pc:spChg>
        <pc:spChg chg="add del">
          <ac:chgData name="Andree-Claudia Matusa (2230358)" userId="S::2230358@student.uwtsd.ac.uk::56349a60-2272-41fe-a6a7-7494021379ce" providerId="AD" clId="Web-{CC1EBA75-94A5-D372-8DE3-5D09205B143F}" dt="2023-02-19T15:13:30.405" v="355"/>
          <ac:spMkLst>
            <pc:docMk/>
            <pc:sldMk cId="2876131707" sldId="261"/>
            <ac:spMk id="653" creationId="{DE91395A-2D18-4AF6-A0AC-AAA7189FED11}"/>
          </ac:spMkLst>
        </pc:spChg>
        <pc:spChg chg="add del">
          <ac:chgData name="Andree-Claudia Matusa (2230358)" userId="S::2230358@student.uwtsd.ac.uk::56349a60-2272-41fe-a6a7-7494021379ce" providerId="AD" clId="Web-{CC1EBA75-94A5-D372-8DE3-5D09205B143F}" dt="2023-02-19T15:13:30.405" v="355"/>
          <ac:spMkLst>
            <pc:docMk/>
            <pc:sldMk cId="2876131707" sldId="261"/>
            <ac:spMk id="654" creationId="{A57352BE-A213-4040-BE8E-D4A925AD9DF8}"/>
          </ac:spMkLst>
        </pc:spChg>
        <pc:spChg chg="add del">
          <ac:chgData name="Andree-Claudia Matusa (2230358)" userId="S::2230358@student.uwtsd.ac.uk::56349a60-2272-41fe-a6a7-7494021379ce" providerId="AD" clId="Web-{CC1EBA75-94A5-D372-8DE3-5D09205B143F}" dt="2023-02-19T15:13:30.405" v="355"/>
          <ac:spMkLst>
            <pc:docMk/>
            <pc:sldMk cId="2876131707" sldId="261"/>
            <ac:spMk id="655" creationId="{35879851-1A1D-4246-AAA1-C484E858337D}"/>
          </ac:spMkLst>
        </pc:spChg>
        <pc:spChg chg="add del">
          <ac:chgData name="Andree-Claudia Matusa (2230358)" userId="S::2230358@student.uwtsd.ac.uk::56349a60-2272-41fe-a6a7-7494021379ce" providerId="AD" clId="Web-{CC1EBA75-94A5-D372-8DE3-5D09205B143F}" dt="2023-02-19T15:13:35.452" v="357"/>
          <ac:spMkLst>
            <pc:docMk/>
            <pc:sldMk cId="2876131707" sldId="261"/>
            <ac:spMk id="660" creationId="{DE91395A-2D18-4AF6-A0AC-AAA7189FED11}"/>
          </ac:spMkLst>
        </pc:spChg>
        <pc:spChg chg="add del">
          <ac:chgData name="Andree-Claudia Matusa (2230358)" userId="S::2230358@student.uwtsd.ac.uk::56349a60-2272-41fe-a6a7-7494021379ce" providerId="AD" clId="Web-{CC1EBA75-94A5-D372-8DE3-5D09205B143F}" dt="2023-02-19T15:13:35.452" v="357"/>
          <ac:spMkLst>
            <pc:docMk/>
            <pc:sldMk cId="2876131707" sldId="261"/>
            <ac:spMk id="661" creationId="{A57352BE-A213-4040-BE8E-D4A925AD9DF8}"/>
          </ac:spMkLst>
        </pc:spChg>
        <pc:spChg chg="add del">
          <ac:chgData name="Andree-Claudia Matusa (2230358)" userId="S::2230358@student.uwtsd.ac.uk::56349a60-2272-41fe-a6a7-7494021379ce" providerId="AD" clId="Web-{CC1EBA75-94A5-D372-8DE3-5D09205B143F}" dt="2023-02-19T15:13:35.452" v="357"/>
          <ac:spMkLst>
            <pc:docMk/>
            <pc:sldMk cId="2876131707" sldId="261"/>
            <ac:spMk id="662" creationId="{F7E42047-F7E7-4687-BBE0-D4BDC8E77BB1}"/>
          </ac:spMkLst>
        </pc:spChg>
        <pc:spChg chg="add del">
          <ac:chgData name="Andree-Claudia Matusa (2230358)" userId="S::2230358@student.uwtsd.ac.uk::56349a60-2272-41fe-a6a7-7494021379ce" providerId="AD" clId="Web-{CC1EBA75-94A5-D372-8DE3-5D09205B143F}" dt="2023-02-19T15:13:35.452" v="357"/>
          <ac:spMkLst>
            <pc:docMk/>
            <pc:sldMk cId="2876131707" sldId="261"/>
            <ac:spMk id="666" creationId="{2C509E7A-337A-4664-BEC2-03F9BCA0A463}"/>
          </ac:spMkLst>
        </pc:spChg>
        <pc:spChg chg="add del">
          <ac:chgData name="Andree-Claudia Matusa (2230358)" userId="S::2230358@student.uwtsd.ac.uk::56349a60-2272-41fe-a6a7-7494021379ce" providerId="AD" clId="Web-{CC1EBA75-94A5-D372-8DE3-5D09205B143F}" dt="2023-02-19T15:13:35.452" v="357"/>
          <ac:spMkLst>
            <pc:docMk/>
            <pc:sldMk cId="2876131707" sldId="261"/>
            <ac:spMk id="667" creationId="{D9AB99AB-E300-4B19-97C3-9A12EA3C7BDA}"/>
          </ac:spMkLst>
        </pc:spChg>
        <pc:spChg chg="add">
          <ac:chgData name="Andree-Claudia Matusa (2230358)" userId="S::2230358@student.uwtsd.ac.uk::56349a60-2272-41fe-a6a7-7494021379ce" providerId="AD" clId="Web-{CC1EBA75-94A5-D372-8DE3-5D09205B143F}" dt="2023-02-19T15:24:53.521" v="359"/>
          <ac:spMkLst>
            <pc:docMk/>
            <pc:sldMk cId="2876131707" sldId="261"/>
            <ac:spMk id="2606" creationId="{E5C22F6B-B9DB-637B-B8D7-A00F0D969693}"/>
          </ac:spMkLst>
        </pc:spChg>
        <pc:spChg chg="add mod">
          <ac:chgData name="Andree-Claudia Matusa (2230358)" userId="S::2230358@student.uwtsd.ac.uk::56349a60-2272-41fe-a6a7-7494021379ce" providerId="AD" clId="Web-{CC1EBA75-94A5-D372-8DE3-5D09205B143F}" dt="2023-02-19T18:04:24.822" v="1317" actId="14100"/>
          <ac:spMkLst>
            <pc:docMk/>
            <pc:sldMk cId="2876131707" sldId="261"/>
            <ac:spMk id="2607" creationId="{7EBA6CA0-2780-DB87-BA85-D64078250770}"/>
          </ac:spMkLst>
        </pc:spChg>
        <pc:grpChg chg="add del">
          <ac:chgData name="Andree-Claudia Matusa (2230358)" userId="S::2230358@student.uwtsd.ac.uk::56349a60-2272-41fe-a6a7-7494021379ce" providerId="AD" clId="Web-{CC1EBA75-94A5-D372-8DE3-5D09205B143F}" dt="2023-02-19T15:12:20.965" v="343"/>
          <ac:grpSpMkLst>
            <pc:docMk/>
            <pc:sldMk cId="2876131707" sldId="261"/>
            <ac:grpSpMk id="546" creationId="{7398C59F-5A18-487B-91D6-B955AACF2E50}"/>
          </ac:grpSpMkLst>
        </pc:grpChg>
        <pc:grpChg chg="add del">
          <ac:chgData name="Andree-Claudia Matusa (2230358)" userId="S::2230358@student.uwtsd.ac.uk::56349a60-2272-41fe-a6a7-7494021379ce" providerId="AD" clId="Web-{CC1EBA75-94A5-D372-8DE3-5D09205B143F}" dt="2023-02-19T15:12:20.965" v="343"/>
          <ac:grpSpMkLst>
            <pc:docMk/>
            <pc:sldMk cId="2876131707" sldId="261"/>
            <ac:grpSpMk id="560" creationId="{520234FB-542E-4550-9C2F-1B56FD41A1CA}"/>
          </ac:grpSpMkLst>
        </pc:grpChg>
        <pc:grpChg chg="add del">
          <ac:chgData name="Andree-Claudia Matusa (2230358)" userId="S::2230358@student.uwtsd.ac.uk::56349a60-2272-41fe-a6a7-7494021379ce" providerId="AD" clId="Web-{CC1EBA75-94A5-D372-8DE3-5D09205B143F}" dt="2023-02-19T15:12:20.965" v="343"/>
          <ac:grpSpMkLst>
            <pc:docMk/>
            <pc:sldMk cId="2876131707" sldId="261"/>
            <ac:grpSpMk id="580" creationId="{E9F586E1-75B5-49B8-9A21-DD14CA0F6955}"/>
          </ac:grpSpMkLst>
        </pc:grpChg>
        <pc:grpChg chg="add del">
          <ac:chgData name="Andree-Claudia Matusa (2230358)" userId="S::2230358@student.uwtsd.ac.uk::56349a60-2272-41fe-a6a7-7494021379ce" providerId="AD" clId="Web-{CC1EBA75-94A5-D372-8DE3-5D09205B143F}" dt="2023-02-19T15:12:20.965" v="343"/>
          <ac:grpSpMkLst>
            <pc:docMk/>
            <pc:sldMk cId="2876131707" sldId="261"/>
            <ac:grpSpMk id="594" creationId="{F9CAF6A1-77C7-4ABC-9E4A-E74A8DB16DC1}"/>
          </ac:grpSpMkLst>
        </pc:grpChg>
        <pc:grpChg chg="add del">
          <ac:chgData name="Andree-Claudia Matusa (2230358)" userId="S::2230358@student.uwtsd.ac.uk::56349a60-2272-41fe-a6a7-7494021379ce" providerId="AD" clId="Web-{CC1EBA75-94A5-D372-8DE3-5D09205B143F}" dt="2023-02-19T15:12:39.356" v="345"/>
          <ac:grpSpMkLst>
            <pc:docMk/>
            <pc:sldMk cId="2876131707" sldId="261"/>
            <ac:grpSpMk id="612" creationId="{7398C59F-5A18-487B-91D6-B955AACF2E50}"/>
          </ac:grpSpMkLst>
        </pc:grpChg>
        <pc:grpChg chg="add del">
          <ac:chgData name="Andree-Claudia Matusa (2230358)" userId="S::2230358@student.uwtsd.ac.uk::56349a60-2272-41fe-a6a7-7494021379ce" providerId="AD" clId="Web-{CC1EBA75-94A5-D372-8DE3-5D09205B143F}" dt="2023-02-19T15:12:39.356" v="345"/>
          <ac:grpSpMkLst>
            <pc:docMk/>
            <pc:sldMk cId="2876131707" sldId="261"/>
            <ac:grpSpMk id="613" creationId="{520234FB-542E-4550-9C2F-1B56FD41A1CA}"/>
          </ac:grpSpMkLst>
        </pc:grpChg>
        <pc:grpChg chg="add del">
          <ac:chgData name="Andree-Claudia Matusa (2230358)" userId="S::2230358@student.uwtsd.ac.uk::56349a60-2272-41fe-a6a7-7494021379ce" providerId="AD" clId="Web-{CC1EBA75-94A5-D372-8DE3-5D09205B143F}" dt="2023-02-19T15:12:49.232" v="347"/>
          <ac:grpSpMkLst>
            <pc:docMk/>
            <pc:sldMk cId="2876131707" sldId="261"/>
            <ac:grpSpMk id="619" creationId="{7398C59F-5A18-487B-91D6-B955AACF2E50}"/>
          </ac:grpSpMkLst>
        </pc:grpChg>
        <pc:grpChg chg="add del">
          <ac:chgData name="Andree-Claudia Matusa (2230358)" userId="S::2230358@student.uwtsd.ac.uk::56349a60-2272-41fe-a6a7-7494021379ce" providerId="AD" clId="Web-{CC1EBA75-94A5-D372-8DE3-5D09205B143F}" dt="2023-02-19T15:12:49.232" v="347"/>
          <ac:grpSpMkLst>
            <pc:docMk/>
            <pc:sldMk cId="2876131707" sldId="261"/>
            <ac:grpSpMk id="620" creationId="{520234FB-542E-4550-9C2F-1B56FD41A1CA}"/>
          </ac:grpSpMkLst>
        </pc:grpChg>
        <pc:grpChg chg="add del">
          <ac:chgData name="Andree-Claudia Matusa (2230358)" userId="S::2230358@student.uwtsd.ac.uk::56349a60-2272-41fe-a6a7-7494021379ce" providerId="AD" clId="Web-{CC1EBA75-94A5-D372-8DE3-5D09205B143F}" dt="2023-02-19T15:12:49.232" v="347"/>
          <ac:grpSpMkLst>
            <pc:docMk/>
            <pc:sldMk cId="2876131707" sldId="261"/>
            <ac:grpSpMk id="624" creationId="{8D6F839A-C8D9-4FBC-8EFD-9E56D12F4CD0}"/>
          </ac:grpSpMkLst>
        </pc:grpChg>
        <pc:grpChg chg="add del">
          <ac:chgData name="Andree-Claudia Matusa (2230358)" userId="S::2230358@student.uwtsd.ac.uk::56349a60-2272-41fe-a6a7-7494021379ce" providerId="AD" clId="Web-{CC1EBA75-94A5-D372-8DE3-5D09205B143F}" dt="2023-02-19T15:12:49.232" v="347"/>
          <ac:grpSpMkLst>
            <pc:docMk/>
            <pc:sldMk cId="2876131707" sldId="261"/>
            <ac:grpSpMk id="626" creationId="{70EDA856-A216-4EEC-9AB6-A59FFC703612}"/>
          </ac:grpSpMkLst>
        </pc:grpChg>
        <pc:grpChg chg="add del">
          <ac:chgData name="Andree-Claudia Matusa (2230358)" userId="S::2230358@student.uwtsd.ac.uk::56349a60-2272-41fe-a6a7-7494021379ce" providerId="AD" clId="Web-{CC1EBA75-94A5-D372-8DE3-5D09205B143F}" dt="2023-02-19T15:13:16.842" v="349"/>
          <ac:grpSpMkLst>
            <pc:docMk/>
            <pc:sldMk cId="2876131707" sldId="261"/>
            <ac:grpSpMk id="630" creationId="{7398C59F-5A18-487B-91D6-B955AACF2E50}"/>
          </ac:grpSpMkLst>
        </pc:grpChg>
        <pc:grpChg chg="add del">
          <ac:chgData name="Andree-Claudia Matusa (2230358)" userId="S::2230358@student.uwtsd.ac.uk::56349a60-2272-41fe-a6a7-7494021379ce" providerId="AD" clId="Web-{CC1EBA75-94A5-D372-8DE3-5D09205B143F}" dt="2023-02-19T15:13:16.842" v="349"/>
          <ac:grpSpMkLst>
            <pc:docMk/>
            <pc:sldMk cId="2876131707" sldId="261"/>
            <ac:grpSpMk id="631" creationId="{520234FB-542E-4550-9C2F-1B56FD41A1CA}"/>
          </ac:grpSpMkLst>
        </pc:grpChg>
        <pc:grpChg chg="add del">
          <ac:chgData name="Andree-Claudia Matusa (2230358)" userId="S::2230358@student.uwtsd.ac.uk::56349a60-2272-41fe-a6a7-7494021379ce" providerId="AD" clId="Web-{CC1EBA75-94A5-D372-8DE3-5D09205B143F}" dt="2023-02-19T15:13:26.561" v="353"/>
          <ac:grpSpMkLst>
            <pc:docMk/>
            <pc:sldMk cId="2876131707" sldId="261"/>
            <ac:grpSpMk id="638" creationId="{7398C59F-5A18-487B-91D6-B955AACF2E50}"/>
          </ac:grpSpMkLst>
        </pc:grpChg>
        <pc:grpChg chg="add del">
          <ac:chgData name="Andree-Claudia Matusa (2230358)" userId="S::2230358@student.uwtsd.ac.uk::56349a60-2272-41fe-a6a7-7494021379ce" providerId="AD" clId="Web-{CC1EBA75-94A5-D372-8DE3-5D09205B143F}" dt="2023-02-19T15:13:26.561" v="353"/>
          <ac:grpSpMkLst>
            <pc:docMk/>
            <pc:sldMk cId="2876131707" sldId="261"/>
            <ac:grpSpMk id="640" creationId="{520234FB-542E-4550-9C2F-1B56FD41A1CA}"/>
          </ac:grpSpMkLst>
        </pc:grpChg>
        <pc:grpChg chg="add del">
          <ac:chgData name="Andree-Claudia Matusa (2230358)" userId="S::2230358@student.uwtsd.ac.uk::56349a60-2272-41fe-a6a7-7494021379ce" providerId="AD" clId="Web-{CC1EBA75-94A5-D372-8DE3-5D09205B143F}" dt="2023-02-19T15:13:26.561" v="353"/>
          <ac:grpSpMkLst>
            <pc:docMk/>
            <pc:sldMk cId="2876131707" sldId="261"/>
            <ac:grpSpMk id="644" creationId="{81E0B358-1267-4844-8B3D-B7A279B4175A}"/>
          </ac:grpSpMkLst>
        </pc:grpChg>
        <pc:grpChg chg="add del">
          <ac:chgData name="Andree-Claudia Matusa (2230358)" userId="S::2230358@student.uwtsd.ac.uk::56349a60-2272-41fe-a6a7-7494021379ce" providerId="AD" clId="Web-{CC1EBA75-94A5-D372-8DE3-5D09205B143F}" dt="2023-02-19T15:13:26.561" v="353"/>
          <ac:grpSpMkLst>
            <pc:docMk/>
            <pc:sldMk cId="2876131707" sldId="261"/>
            <ac:grpSpMk id="646" creationId="{AF44CA9C-80E8-44E1-A79C-D6EBFC73BCA0}"/>
          </ac:grpSpMkLst>
        </pc:grpChg>
        <pc:grpChg chg="add del">
          <ac:chgData name="Andree-Claudia Matusa (2230358)" userId="S::2230358@student.uwtsd.ac.uk::56349a60-2272-41fe-a6a7-7494021379ce" providerId="AD" clId="Web-{CC1EBA75-94A5-D372-8DE3-5D09205B143F}" dt="2023-02-19T15:13:30.405" v="355"/>
          <ac:grpSpMkLst>
            <pc:docMk/>
            <pc:sldMk cId="2876131707" sldId="261"/>
            <ac:grpSpMk id="650" creationId="{7398C59F-5A18-487B-91D6-B955AACF2E50}"/>
          </ac:grpSpMkLst>
        </pc:grpChg>
        <pc:grpChg chg="add del">
          <ac:chgData name="Andree-Claudia Matusa (2230358)" userId="S::2230358@student.uwtsd.ac.uk::56349a60-2272-41fe-a6a7-7494021379ce" providerId="AD" clId="Web-{CC1EBA75-94A5-D372-8DE3-5D09205B143F}" dt="2023-02-19T15:13:30.405" v="355"/>
          <ac:grpSpMkLst>
            <pc:docMk/>
            <pc:sldMk cId="2876131707" sldId="261"/>
            <ac:grpSpMk id="652" creationId="{520234FB-542E-4550-9C2F-1B56FD41A1CA}"/>
          </ac:grpSpMkLst>
        </pc:grpChg>
        <pc:grpChg chg="add del">
          <ac:chgData name="Andree-Claudia Matusa (2230358)" userId="S::2230358@student.uwtsd.ac.uk::56349a60-2272-41fe-a6a7-7494021379ce" providerId="AD" clId="Web-{CC1EBA75-94A5-D372-8DE3-5D09205B143F}" dt="2023-02-19T15:13:35.452" v="357"/>
          <ac:grpSpMkLst>
            <pc:docMk/>
            <pc:sldMk cId="2876131707" sldId="261"/>
            <ac:grpSpMk id="657" creationId="{7398C59F-5A18-487B-91D6-B955AACF2E50}"/>
          </ac:grpSpMkLst>
        </pc:grpChg>
        <pc:grpChg chg="add del">
          <ac:chgData name="Andree-Claudia Matusa (2230358)" userId="S::2230358@student.uwtsd.ac.uk::56349a60-2272-41fe-a6a7-7494021379ce" providerId="AD" clId="Web-{CC1EBA75-94A5-D372-8DE3-5D09205B143F}" dt="2023-02-19T15:13:35.452" v="357"/>
          <ac:grpSpMkLst>
            <pc:docMk/>
            <pc:sldMk cId="2876131707" sldId="261"/>
            <ac:grpSpMk id="659" creationId="{520234FB-542E-4550-9C2F-1B56FD41A1CA}"/>
          </ac:grpSpMkLst>
        </pc:grpChg>
        <pc:grpChg chg="add del">
          <ac:chgData name="Andree-Claudia Matusa (2230358)" userId="S::2230358@student.uwtsd.ac.uk::56349a60-2272-41fe-a6a7-7494021379ce" providerId="AD" clId="Web-{CC1EBA75-94A5-D372-8DE3-5D09205B143F}" dt="2023-02-19T15:13:35.452" v="357"/>
          <ac:grpSpMkLst>
            <pc:docMk/>
            <pc:sldMk cId="2876131707" sldId="261"/>
            <ac:grpSpMk id="663" creationId="{8D6F839A-C8D9-4FBC-8EFD-9E56D12F4CD0}"/>
          </ac:grpSpMkLst>
        </pc:grpChg>
        <pc:grpChg chg="add del">
          <ac:chgData name="Andree-Claudia Matusa (2230358)" userId="S::2230358@student.uwtsd.ac.uk::56349a60-2272-41fe-a6a7-7494021379ce" providerId="AD" clId="Web-{CC1EBA75-94A5-D372-8DE3-5D09205B143F}" dt="2023-02-19T15:13:35.452" v="357"/>
          <ac:grpSpMkLst>
            <pc:docMk/>
            <pc:sldMk cId="2876131707" sldId="261"/>
            <ac:grpSpMk id="665" creationId="{70EDA856-A216-4EEC-9AB6-A59FFC703612}"/>
          </ac:grpSpMkLst>
        </pc:grpChg>
        <pc:graphicFrameChg chg="add del mod modGraphic">
          <ac:chgData name="Andree-Claudia Matusa (2230358)" userId="S::2230358@student.uwtsd.ac.uk::56349a60-2272-41fe-a6a7-7494021379ce" providerId="AD" clId="Web-{CC1EBA75-94A5-D372-8DE3-5D09205B143F}" dt="2023-02-19T14:34:58.539" v="1"/>
          <ac:graphicFrameMkLst>
            <pc:docMk/>
            <pc:sldMk cId="2876131707" sldId="261"/>
            <ac:graphicFrameMk id="2" creationId="{18C8AB8C-01E9-7026-20B1-7C60C66A6C02}"/>
          </ac:graphicFrameMkLst>
        </pc:graphicFrameChg>
        <pc:graphicFrameChg chg="add del mod modGraphic">
          <ac:chgData name="Andree-Claudia Matusa (2230358)" userId="S::2230358@student.uwtsd.ac.uk::56349a60-2272-41fe-a6a7-7494021379ce" providerId="AD" clId="Web-{CC1EBA75-94A5-D372-8DE3-5D09205B143F}" dt="2023-02-19T14:46:13.088" v="36"/>
          <ac:graphicFrameMkLst>
            <pc:docMk/>
            <pc:sldMk cId="2876131707" sldId="261"/>
            <ac:graphicFrameMk id="10" creationId="{39C35220-FB76-FCD2-A6D0-BDF4BE490DBF}"/>
          </ac:graphicFrameMkLst>
        </pc:graphicFrameChg>
        <pc:graphicFrameChg chg="add del mod modGraphic">
          <ac:chgData name="Andree-Claudia Matusa (2230358)" userId="S::2230358@student.uwtsd.ac.uk::56349a60-2272-41fe-a6a7-7494021379ce" providerId="AD" clId="Web-{CC1EBA75-94A5-D372-8DE3-5D09205B143F}" dt="2023-02-19T14:47:34.622" v="59"/>
          <ac:graphicFrameMkLst>
            <pc:docMk/>
            <pc:sldMk cId="2876131707" sldId="261"/>
            <ac:graphicFrameMk id="18" creationId="{3656D5BF-F816-1A97-2D89-0B11F06AEFF3}"/>
          </ac:graphicFrameMkLst>
        </pc:graphicFrameChg>
        <pc:graphicFrameChg chg="add del mod modGraphic">
          <ac:chgData name="Andree-Claudia Matusa (2230358)" userId="S::2230358@student.uwtsd.ac.uk::56349a60-2272-41fe-a6a7-7494021379ce" providerId="AD" clId="Web-{CC1EBA75-94A5-D372-8DE3-5D09205B143F}" dt="2023-02-19T14:48:44.264" v="105"/>
          <ac:graphicFrameMkLst>
            <pc:docMk/>
            <pc:sldMk cId="2876131707" sldId="261"/>
            <ac:graphicFrameMk id="155" creationId="{4FAF55DD-65A4-5FEB-9DC9-1ED3E9B5EDD4}"/>
          </ac:graphicFrameMkLst>
        </pc:graphicFrameChg>
        <pc:graphicFrameChg chg="add mod modGraphic">
          <ac:chgData name="Andree-Claudia Matusa (2230358)" userId="S::2230358@student.uwtsd.ac.uk::56349a60-2272-41fe-a6a7-7494021379ce" providerId="AD" clId="Web-{CC1EBA75-94A5-D372-8DE3-5D09205B143F}" dt="2023-02-19T15:13:35.452" v="357"/>
          <ac:graphicFrameMkLst>
            <pc:docMk/>
            <pc:sldMk cId="2876131707" sldId="261"/>
            <ac:graphicFrameMk id="541" creationId="{01FA89BF-B360-2B2A-8164-C64BDC187ADC}"/>
          </ac:graphicFrameMkLst>
        </pc:graphicFrameChg>
      </pc:sldChg>
      <pc:sldChg chg="addSp modSp">
        <pc:chgData name="Andree-Claudia Matusa (2230358)" userId="S::2230358@student.uwtsd.ac.uk::56349a60-2272-41fe-a6a7-7494021379ce" providerId="AD" clId="Web-{CC1EBA75-94A5-D372-8DE3-5D09205B143F}" dt="2023-02-19T18:05:06.057" v="1326" actId="14100"/>
        <pc:sldMkLst>
          <pc:docMk/>
          <pc:sldMk cId="83937354" sldId="262"/>
        </pc:sldMkLst>
        <pc:spChg chg="add mod">
          <ac:chgData name="Andree-Claudia Matusa (2230358)" userId="S::2230358@student.uwtsd.ac.uk::56349a60-2272-41fe-a6a7-7494021379ce" providerId="AD" clId="Web-{CC1EBA75-94A5-D372-8DE3-5D09205B143F}" dt="2023-02-19T16:39:05.098" v="620" actId="1076"/>
          <ac:spMkLst>
            <pc:docMk/>
            <pc:sldMk cId="83937354" sldId="262"/>
            <ac:spMk id="2" creationId="{FE8EC373-D443-D197-E193-097BFEDEA1D2}"/>
          </ac:spMkLst>
        </pc:spChg>
        <pc:spChg chg="add mod">
          <ac:chgData name="Andree-Claudia Matusa (2230358)" userId="S::2230358@student.uwtsd.ac.uk::56349a60-2272-41fe-a6a7-7494021379ce" providerId="AD" clId="Web-{CC1EBA75-94A5-D372-8DE3-5D09205B143F}" dt="2023-02-19T17:22:45.887" v="1007" actId="20577"/>
          <ac:spMkLst>
            <pc:docMk/>
            <pc:sldMk cId="83937354" sldId="262"/>
            <ac:spMk id="3" creationId="{C3937A05-9962-4F56-C74D-DC46C2B51166}"/>
          </ac:spMkLst>
        </pc:spChg>
        <pc:spChg chg="add mod">
          <ac:chgData name="Andree-Claudia Matusa (2230358)" userId="S::2230358@student.uwtsd.ac.uk::56349a60-2272-41fe-a6a7-7494021379ce" providerId="AD" clId="Web-{CC1EBA75-94A5-D372-8DE3-5D09205B143F}" dt="2023-02-19T18:05:06.057" v="1326" actId="14100"/>
          <ac:spMkLst>
            <pc:docMk/>
            <pc:sldMk cId="83937354" sldId="262"/>
            <ac:spMk id="4" creationId="{005CE8D6-95BA-0039-0383-E9C4C98FE0A3}"/>
          </ac:spMkLst>
        </pc:spChg>
        <pc:spChg chg="add mod">
          <ac:chgData name="Andree-Claudia Matusa (2230358)" userId="S::2230358@student.uwtsd.ac.uk::56349a60-2272-41fe-a6a7-7494021379ce" providerId="AD" clId="Web-{CC1EBA75-94A5-D372-8DE3-5D09205B143F}" dt="2023-02-19T17:29:41.988" v="1024" actId="1076"/>
          <ac:spMkLst>
            <pc:docMk/>
            <pc:sldMk cId="83937354" sldId="262"/>
            <ac:spMk id="6" creationId="{42CB2795-E660-2A47-265F-645F3A39711F}"/>
          </ac:spMkLst>
        </pc:spChg>
        <pc:picChg chg="add mod">
          <ac:chgData name="Andree-Claudia Matusa (2230358)" userId="S::2230358@student.uwtsd.ac.uk::56349a60-2272-41fe-a6a7-7494021379ce" providerId="AD" clId="Web-{CC1EBA75-94A5-D372-8DE3-5D09205B143F}" dt="2023-02-19T17:22:50.731" v="1009" actId="14100"/>
          <ac:picMkLst>
            <pc:docMk/>
            <pc:sldMk cId="83937354" sldId="262"/>
            <ac:picMk id="5" creationId="{2625251C-F16E-6852-A238-85FEF7756AC9}"/>
          </ac:picMkLst>
        </pc:picChg>
      </pc:sldChg>
      <pc:sldChg chg="addSp modSp">
        <pc:chgData name="Andree-Claudia Matusa (2230358)" userId="S::2230358@student.uwtsd.ac.uk::56349a60-2272-41fe-a6a7-7494021379ce" providerId="AD" clId="Web-{CC1EBA75-94A5-D372-8DE3-5D09205B143F}" dt="2023-02-19T18:06:19.183" v="1332" actId="14100"/>
        <pc:sldMkLst>
          <pc:docMk/>
          <pc:sldMk cId="4175152074" sldId="263"/>
        </pc:sldMkLst>
        <pc:spChg chg="add mod">
          <ac:chgData name="Andree-Claudia Matusa (2230358)" userId="S::2230358@student.uwtsd.ac.uk::56349a60-2272-41fe-a6a7-7494021379ce" providerId="AD" clId="Web-{CC1EBA75-94A5-D372-8DE3-5D09205B143F}" dt="2023-02-19T16:38:11.800" v="602" actId="1076"/>
          <ac:spMkLst>
            <pc:docMk/>
            <pc:sldMk cId="4175152074" sldId="263"/>
            <ac:spMk id="2" creationId="{12955062-E8E6-BA21-F769-E28C56A05036}"/>
          </ac:spMkLst>
        </pc:spChg>
        <pc:spChg chg="add">
          <ac:chgData name="Andree-Claudia Matusa (2230358)" userId="S::2230358@student.uwtsd.ac.uk::56349a60-2272-41fe-a6a7-7494021379ce" providerId="AD" clId="Web-{CC1EBA75-94A5-D372-8DE3-5D09205B143F}" dt="2023-02-19T18:05:50.542" v="1327"/>
          <ac:spMkLst>
            <pc:docMk/>
            <pc:sldMk cId="4175152074" sldId="263"/>
            <ac:spMk id="3" creationId="{743E5E56-113E-F8CD-E097-0A91D62F11B8}"/>
          </ac:spMkLst>
        </pc:spChg>
        <pc:spChg chg="add mod">
          <ac:chgData name="Andree-Claudia Matusa (2230358)" userId="S::2230358@student.uwtsd.ac.uk::56349a60-2272-41fe-a6a7-7494021379ce" providerId="AD" clId="Web-{CC1EBA75-94A5-D372-8DE3-5D09205B143F}" dt="2023-02-19T18:06:19.183" v="1332" actId="14100"/>
          <ac:spMkLst>
            <pc:docMk/>
            <pc:sldMk cId="4175152074" sldId="263"/>
            <ac:spMk id="4" creationId="{D8880B09-B2B8-5AC7-A0A5-AB0DB5695728}"/>
          </ac:spMkLst>
        </pc:spChg>
      </pc:sldChg>
      <pc:sldChg chg="new del">
        <pc:chgData name="Andree-Claudia Matusa (2230358)" userId="S::2230358@student.uwtsd.ac.uk::56349a60-2272-41fe-a6a7-7494021379ce" providerId="AD" clId="Web-{CC1EBA75-94A5-D372-8DE3-5D09205B143F}" dt="2023-02-19T16:30:37.370" v="524"/>
        <pc:sldMkLst>
          <pc:docMk/>
          <pc:sldMk cId="2899058416" sldId="264"/>
        </pc:sldMkLst>
      </pc:sldChg>
    </pc:docChg>
  </pc:docChgLst>
  <pc:docChgLst>
    <pc:chgData name="Shazeeda Hussain (2229663)" userId="S::2229663@student.uwtsd.ac.uk::7fd7b7f5-1263-4e1c-8cb8-9b9e1b0b60e8" providerId="AD" clId="Web-{B4317B26-5EB5-948D-CA77-EE72FFEA0D9E}"/>
    <pc:docChg chg="modSld">
      <pc:chgData name="Shazeeda Hussain (2229663)" userId="S::2229663@student.uwtsd.ac.uk::7fd7b7f5-1263-4e1c-8cb8-9b9e1b0b60e8" providerId="AD" clId="Web-{B4317B26-5EB5-948D-CA77-EE72FFEA0D9E}" dt="2023-02-11T17:20:51.365" v="3" actId="20577"/>
      <pc:docMkLst>
        <pc:docMk/>
      </pc:docMkLst>
      <pc:sldChg chg="modSp">
        <pc:chgData name="Shazeeda Hussain (2229663)" userId="S::2229663@student.uwtsd.ac.uk::7fd7b7f5-1263-4e1c-8cb8-9b9e1b0b60e8" providerId="AD" clId="Web-{B4317B26-5EB5-948D-CA77-EE72FFEA0D9E}" dt="2023-02-11T17:20:51.365" v="3" actId="20577"/>
        <pc:sldMkLst>
          <pc:docMk/>
          <pc:sldMk cId="1702639824" sldId="258"/>
        </pc:sldMkLst>
        <pc:spChg chg="mod">
          <ac:chgData name="Shazeeda Hussain (2229663)" userId="S::2229663@student.uwtsd.ac.uk::7fd7b7f5-1263-4e1c-8cb8-9b9e1b0b60e8" providerId="AD" clId="Web-{B4317B26-5EB5-948D-CA77-EE72FFEA0D9E}" dt="2023-02-11T17:20:51.365" v="3" actId="20577"/>
          <ac:spMkLst>
            <pc:docMk/>
            <pc:sldMk cId="1702639824" sldId="258"/>
            <ac:spMk id="2" creationId="{34851DB2-F6B3-97A5-D06C-3D25CC0ED517}"/>
          </ac:spMkLst>
        </pc:spChg>
      </pc:sldChg>
    </pc:docChg>
  </pc:docChgLst>
  <pc:docChgLst>
    <pc:chgData name="Shazeeda Hussain (2229663)" userId="S::2229663@student.uwtsd.ac.uk::7fd7b7f5-1263-4e1c-8cb8-9b9e1b0b60e8" providerId="AD" clId="Web-{7DA98A0E-4173-72F4-C01F-8E64E9431742}"/>
    <pc:docChg chg="modSld">
      <pc:chgData name="Shazeeda Hussain (2229663)" userId="S::2229663@student.uwtsd.ac.uk::7fd7b7f5-1263-4e1c-8cb8-9b9e1b0b60e8" providerId="AD" clId="Web-{7DA98A0E-4173-72F4-C01F-8E64E9431742}" dt="2023-02-12T14:36:04.087" v="60" actId="20577"/>
      <pc:docMkLst>
        <pc:docMk/>
      </pc:docMkLst>
      <pc:sldChg chg="addSp modSp">
        <pc:chgData name="Shazeeda Hussain (2229663)" userId="S::2229663@student.uwtsd.ac.uk::7fd7b7f5-1263-4e1c-8cb8-9b9e1b0b60e8" providerId="AD" clId="Web-{7DA98A0E-4173-72F4-C01F-8E64E9431742}" dt="2023-02-12T14:36:04.087" v="60" actId="20577"/>
        <pc:sldMkLst>
          <pc:docMk/>
          <pc:sldMk cId="151703921" sldId="259"/>
        </pc:sldMkLst>
        <pc:spChg chg="add mod">
          <ac:chgData name="Shazeeda Hussain (2229663)" userId="S::2229663@student.uwtsd.ac.uk::7fd7b7f5-1263-4e1c-8cb8-9b9e1b0b60e8" providerId="AD" clId="Web-{7DA98A0E-4173-72F4-C01F-8E64E9431742}" dt="2023-02-12T14:35:01.288" v="47" actId="20577"/>
          <ac:spMkLst>
            <pc:docMk/>
            <pc:sldMk cId="151703921" sldId="259"/>
            <ac:spMk id="3" creationId="{4FD4EF25-D1FB-CFBE-F5EE-D0B0B14177D3}"/>
          </ac:spMkLst>
        </pc:spChg>
        <pc:spChg chg="add mod">
          <ac:chgData name="Shazeeda Hussain (2229663)" userId="S::2229663@student.uwtsd.ac.uk::7fd7b7f5-1263-4e1c-8cb8-9b9e1b0b60e8" providerId="AD" clId="Web-{7DA98A0E-4173-72F4-C01F-8E64E9431742}" dt="2023-02-12T14:36:04.087" v="60" actId="20577"/>
          <ac:spMkLst>
            <pc:docMk/>
            <pc:sldMk cId="151703921" sldId="259"/>
            <ac:spMk id="4" creationId="{C0079DE1-4B0E-F825-C5EB-CEA95E1DBDE9}"/>
          </ac:spMkLst>
        </pc:spChg>
      </pc:sldChg>
    </pc:docChg>
  </pc:docChgLst>
  <pc:docChgLst>
    <pc:chgData name="Andree-Claudia Matusa (2230358)" userId="S::2230358@student.uwtsd.ac.uk::56349a60-2272-41fe-a6a7-7494021379ce" providerId="AD" clId="Web-{D68B909C-E019-F03B-6FFF-CF7B635ABC64}"/>
    <pc:docChg chg="addSld delSld">
      <pc:chgData name="Andree-Claudia Matusa (2230358)" userId="S::2230358@student.uwtsd.ac.uk::56349a60-2272-41fe-a6a7-7494021379ce" providerId="AD" clId="Web-{D68B909C-E019-F03B-6FFF-CF7B635ABC64}" dt="2023-02-08T00:05:09.261" v="1"/>
      <pc:docMkLst>
        <pc:docMk/>
      </pc:docMkLst>
      <pc:sldChg chg="new del">
        <pc:chgData name="Andree-Claudia Matusa (2230358)" userId="S::2230358@student.uwtsd.ac.uk::56349a60-2272-41fe-a6a7-7494021379ce" providerId="AD" clId="Web-{D68B909C-E019-F03B-6FFF-CF7B635ABC64}" dt="2023-02-08T00:05:09.261" v="1"/>
        <pc:sldMkLst>
          <pc:docMk/>
          <pc:sldMk cId="141287927" sldId="260"/>
        </pc:sldMkLst>
      </pc:sldChg>
    </pc:docChg>
  </pc:docChgLst>
  <pc:docChgLst>
    <pc:chgData name="Andree-Claudia Matusa (2230358)" userId="S::2230358@student.uwtsd.ac.uk::56349a60-2272-41fe-a6a7-7494021379ce" providerId="AD" clId="Web-{E31CB206-8FB4-1169-794A-41274CEAFA86}"/>
    <pc:docChg chg="modSld">
      <pc:chgData name="Andree-Claudia Matusa (2230358)" userId="S::2230358@student.uwtsd.ac.uk::56349a60-2272-41fe-a6a7-7494021379ce" providerId="AD" clId="Web-{E31CB206-8FB4-1169-794A-41274CEAFA86}" dt="2023-02-19T14:17:41.419" v="21" actId="14100"/>
      <pc:docMkLst>
        <pc:docMk/>
      </pc:docMkLst>
      <pc:sldChg chg="addSp modSp">
        <pc:chgData name="Andree-Claudia Matusa (2230358)" userId="S::2230358@student.uwtsd.ac.uk::56349a60-2272-41fe-a6a7-7494021379ce" providerId="AD" clId="Web-{E31CB206-8FB4-1169-794A-41274CEAFA86}" dt="2023-02-19T14:17:41.419" v="21" actId="14100"/>
        <pc:sldMkLst>
          <pc:docMk/>
          <pc:sldMk cId="1157414840" sldId="260"/>
        </pc:sldMkLst>
        <pc:spChg chg="add mod">
          <ac:chgData name="Andree-Claudia Matusa (2230358)" userId="S::2230358@student.uwtsd.ac.uk::56349a60-2272-41fe-a6a7-7494021379ce" providerId="AD" clId="Web-{E31CB206-8FB4-1169-794A-41274CEAFA86}" dt="2023-02-19T14:17:41.419" v="21" actId="14100"/>
          <ac:spMkLst>
            <pc:docMk/>
            <pc:sldMk cId="1157414840" sldId="260"/>
            <ac:spMk id="2" creationId="{EBAB29AE-3D49-CE6D-4F0E-CD310FFE2E39}"/>
          </ac:spMkLst>
        </pc:spChg>
      </pc:sldChg>
    </pc:docChg>
  </pc:docChgLst>
  <pc:docChgLst>
    <pc:chgData name="Tamara Gaziova (2221665)" userId="S::2221665@student.uwtsd.ac.uk::ec889272-807e-495b-a0b8-1a1bd94d6826" providerId="AD" clId="Web-{5AF743C5-E67F-86A5-9050-734B117274C6}"/>
    <pc:docChg chg="modSld">
      <pc:chgData name="Tamara Gaziova (2221665)" userId="S::2221665@student.uwtsd.ac.uk::ec889272-807e-495b-a0b8-1a1bd94d6826" providerId="AD" clId="Web-{5AF743C5-E67F-86A5-9050-734B117274C6}" dt="2023-02-12T14:51:39.857" v="430" actId="20577"/>
      <pc:docMkLst>
        <pc:docMk/>
      </pc:docMkLst>
      <pc:sldChg chg="modSp">
        <pc:chgData name="Tamara Gaziova (2221665)" userId="S::2221665@student.uwtsd.ac.uk::ec889272-807e-495b-a0b8-1a1bd94d6826" providerId="AD" clId="Web-{5AF743C5-E67F-86A5-9050-734B117274C6}" dt="2023-02-12T14:17:31.917" v="17" actId="20577"/>
        <pc:sldMkLst>
          <pc:docMk/>
          <pc:sldMk cId="1807298268" sldId="256"/>
        </pc:sldMkLst>
        <pc:spChg chg="mod">
          <ac:chgData name="Tamara Gaziova (2221665)" userId="S::2221665@student.uwtsd.ac.uk::ec889272-807e-495b-a0b8-1a1bd94d6826" providerId="AD" clId="Web-{5AF743C5-E67F-86A5-9050-734B117274C6}" dt="2023-02-12T14:17:31.917" v="17" actId="20577"/>
          <ac:spMkLst>
            <pc:docMk/>
            <pc:sldMk cId="1807298268" sldId="256"/>
            <ac:spMk id="6" creationId="{93DCFD7D-1CF5-8303-350F-02DEA198F0EA}"/>
          </ac:spMkLst>
        </pc:spChg>
      </pc:sldChg>
      <pc:sldChg chg="modSp">
        <pc:chgData name="Tamara Gaziova (2221665)" userId="S::2221665@student.uwtsd.ac.uk::ec889272-807e-495b-a0b8-1a1bd94d6826" providerId="AD" clId="Web-{5AF743C5-E67F-86A5-9050-734B117274C6}" dt="2023-02-12T14:48:13.741" v="382" actId="20577"/>
        <pc:sldMkLst>
          <pc:docMk/>
          <pc:sldMk cId="24412212" sldId="257"/>
        </pc:sldMkLst>
        <pc:spChg chg="mod">
          <ac:chgData name="Tamara Gaziova (2221665)" userId="S::2221665@student.uwtsd.ac.uk::ec889272-807e-495b-a0b8-1a1bd94d6826" providerId="AD" clId="Web-{5AF743C5-E67F-86A5-9050-734B117274C6}" dt="2023-02-12T14:48:13.741" v="382" actId="20577"/>
          <ac:spMkLst>
            <pc:docMk/>
            <pc:sldMk cId="24412212" sldId="257"/>
            <ac:spMk id="2" creationId="{139343A0-A346-D105-1A95-EF3A991CBB19}"/>
          </ac:spMkLst>
        </pc:spChg>
        <pc:spChg chg="mod">
          <ac:chgData name="Tamara Gaziova (2221665)" userId="S::2221665@student.uwtsd.ac.uk::ec889272-807e-495b-a0b8-1a1bd94d6826" providerId="AD" clId="Web-{5AF743C5-E67F-86A5-9050-734B117274C6}" dt="2023-02-12T14:48:10.054" v="381"/>
          <ac:spMkLst>
            <pc:docMk/>
            <pc:sldMk cId="24412212" sldId="257"/>
            <ac:spMk id="3" creationId="{AE0FCDB0-989C-1CEC-9D0D-A6A65FD0F6A5}"/>
          </ac:spMkLst>
        </pc:spChg>
        <pc:spChg chg="mod">
          <ac:chgData name="Tamara Gaziova (2221665)" userId="S::2221665@student.uwtsd.ac.uk::ec889272-807e-495b-a0b8-1a1bd94d6826" providerId="AD" clId="Web-{5AF743C5-E67F-86A5-9050-734B117274C6}" dt="2023-02-12T14:41:31.590" v="322" actId="1076"/>
          <ac:spMkLst>
            <pc:docMk/>
            <pc:sldMk cId="24412212" sldId="257"/>
            <ac:spMk id="4" creationId="{52C1F10A-21A5-77CD-53B8-427242E1C17D}"/>
          </ac:spMkLst>
        </pc:spChg>
        <pc:spChg chg="mod">
          <ac:chgData name="Tamara Gaziova (2221665)" userId="S::2221665@student.uwtsd.ac.uk::ec889272-807e-495b-a0b8-1a1bd94d6826" providerId="AD" clId="Web-{5AF743C5-E67F-86A5-9050-734B117274C6}" dt="2023-02-12T14:41:03.276" v="314" actId="1076"/>
          <ac:spMkLst>
            <pc:docMk/>
            <pc:sldMk cId="24412212" sldId="257"/>
            <ac:spMk id="6" creationId="{E17AF785-5025-F795-79E8-EBAD75388885}"/>
          </ac:spMkLst>
        </pc:spChg>
        <pc:picChg chg="mod">
          <ac:chgData name="Tamara Gaziova (2221665)" userId="S::2221665@student.uwtsd.ac.uk::ec889272-807e-495b-a0b8-1a1bd94d6826" providerId="AD" clId="Web-{5AF743C5-E67F-86A5-9050-734B117274C6}" dt="2023-02-12T14:41:05.683" v="315" actId="1076"/>
          <ac:picMkLst>
            <pc:docMk/>
            <pc:sldMk cId="24412212" sldId="257"/>
            <ac:picMk id="5" creationId="{3A373E37-A821-6FEC-534F-B95671FB2F23}"/>
          </ac:picMkLst>
        </pc:picChg>
      </pc:sldChg>
      <pc:sldChg chg="addSp modSp">
        <pc:chgData name="Tamara Gaziova (2221665)" userId="S::2221665@student.uwtsd.ac.uk::ec889272-807e-495b-a0b8-1a1bd94d6826" providerId="AD" clId="Web-{5AF743C5-E67F-86A5-9050-734B117274C6}" dt="2023-02-12T14:51:39.857" v="430" actId="20577"/>
        <pc:sldMkLst>
          <pc:docMk/>
          <pc:sldMk cId="1702639824" sldId="258"/>
        </pc:sldMkLst>
        <pc:spChg chg="mod">
          <ac:chgData name="Tamara Gaziova (2221665)" userId="S::2221665@student.uwtsd.ac.uk::ec889272-807e-495b-a0b8-1a1bd94d6826" providerId="AD" clId="Web-{5AF743C5-E67F-86A5-9050-734B117274C6}" dt="2023-02-12T14:51:39.857" v="430" actId="20577"/>
          <ac:spMkLst>
            <pc:docMk/>
            <pc:sldMk cId="1702639824" sldId="258"/>
            <ac:spMk id="3" creationId="{00059947-47A3-228D-9BD9-9266FC8F2E4A}"/>
          </ac:spMkLst>
        </pc:spChg>
        <pc:spChg chg="mod">
          <ac:chgData name="Tamara Gaziova (2221665)" userId="S::2221665@student.uwtsd.ac.uk::ec889272-807e-495b-a0b8-1a1bd94d6826" providerId="AD" clId="Web-{5AF743C5-E67F-86A5-9050-734B117274C6}" dt="2023-02-12T14:51:03.387" v="429" actId="20577"/>
          <ac:spMkLst>
            <pc:docMk/>
            <pc:sldMk cId="1702639824" sldId="258"/>
            <ac:spMk id="4" creationId="{84D9AD5D-433A-B498-F4CA-2660CF3005BA}"/>
          </ac:spMkLst>
        </pc:spChg>
        <pc:picChg chg="add mod">
          <ac:chgData name="Tamara Gaziova (2221665)" userId="S::2221665@student.uwtsd.ac.uk::ec889272-807e-495b-a0b8-1a1bd94d6826" providerId="AD" clId="Web-{5AF743C5-E67F-86A5-9050-734B117274C6}" dt="2023-02-12T14:49:48.353" v="424" actId="1076"/>
          <ac:picMkLst>
            <pc:docMk/>
            <pc:sldMk cId="1702639824" sldId="258"/>
            <ac:picMk id="5" creationId="{DBDE6C1C-13B6-DED3-508E-EEB17B955F36}"/>
          </ac:picMkLst>
        </pc:picChg>
      </pc:sldChg>
      <pc:sldChg chg="modSp">
        <pc:chgData name="Tamara Gaziova (2221665)" userId="S::2221665@student.uwtsd.ac.uk::ec889272-807e-495b-a0b8-1a1bd94d6826" providerId="AD" clId="Web-{5AF743C5-E67F-86A5-9050-734B117274C6}" dt="2023-02-12T14:47:57.210" v="380" actId="1076"/>
        <pc:sldMkLst>
          <pc:docMk/>
          <pc:sldMk cId="151703921" sldId="259"/>
        </pc:sldMkLst>
        <pc:spChg chg="mod">
          <ac:chgData name="Tamara Gaziova (2221665)" userId="S::2221665@student.uwtsd.ac.uk::ec889272-807e-495b-a0b8-1a1bd94d6826" providerId="AD" clId="Web-{5AF743C5-E67F-86A5-9050-734B117274C6}" dt="2023-02-12T14:47:53.913" v="379" actId="20577"/>
          <ac:spMkLst>
            <pc:docMk/>
            <pc:sldMk cId="151703921" sldId="259"/>
            <ac:spMk id="3" creationId="{4FD4EF25-D1FB-CFBE-F5EE-D0B0B14177D3}"/>
          </ac:spMkLst>
        </pc:spChg>
        <pc:spChg chg="mod">
          <ac:chgData name="Tamara Gaziova (2221665)" userId="S::2221665@student.uwtsd.ac.uk::ec889272-807e-495b-a0b8-1a1bd94d6826" providerId="AD" clId="Web-{5AF743C5-E67F-86A5-9050-734B117274C6}" dt="2023-02-12T14:47:57.210" v="380" actId="1076"/>
          <ac:spMkLst>
            <pc:docMk/>
            <pc:sldMk cId="151703921" sldId="259"/>
            <ac:spMk id="4" creationId="{C0079DE1-4B0E-F825-C5EB-CEA95E1DBDE9}"/>
          </ac:spMkLst>
        </pc:spChg>
      </pc:sldChg>
    </pc:docChg>
  </pc:docChgLst>
  <pc:docChgLst>
    <pc:chgData name="Tamara Gaziova (2221665)" userId="S::2221665@student.uwtsd.ac.uk::ec889272-807e-495b-a0b8-1a1bd94d6826" providerId="AD" clId="Web-{2C985312-684E-B888-F7FE-66A57D220092}"/>
    <pc:docChg chg="modSld">
      <pc:chgData name="Tamara Gaziova (2221665)" userId="S::2221665@student.uwtsd.ac.uk::ec889272-807e-495b-a0b8-1a1bd94d6826" providerId="AD" clId="Web-{2C985312-684E-B888-F7FE-66A57D220092}" dt="2023-02-19T14:47:03.982" v="153" actId="20577"/>
      <pc:docMkLst>
        <pc:docMk/>
      </pc:docMkLst>
      <pc:sldChg chg="addSp delSp modSp">
        <pc:chgData name="Tamara Gaziova (2221665)" userId="S::2221665@student.uwtsd.ac.uk::ec889272-807e-495b-a0b8-1a1bd94d6826" providerId="AD" clId="Web-{2C985312-684E-B888-F7FE-66A57D220092}" dt="2023-02-19T14:43:04.319" v="150" actId="20577"/>
        <pc:sldMkLst>
          <pc:docMk/>
          <pc:sldMk cId="1807298268" sldId="256"/>
        </pc:sldMkLst>
        <pc:spChg chg="mod">
          <ac:chgData name="Tamara Gaziova (2221665)" userId="S::2221665@student.uwtsd.ac.uk::ec889272-807e-495b-a0b8-1a1bd94d6826" providerId="AD" clId="Web-{2C985312-684E-B888-F7FE-66A57D220092}" dt="2023-02-19T14:42:39.146" v="149" actId="1076"/>
          <ac:spMkLst>
            <pc:docMk/>
            <pc:sldMk cId="1807298268" sldId="256"/>
            <ac:spMk id="2" creationId="{7B5D6C54-1FD8-0319-E966-DFCC57DDD173}"/>
          </ac:spMkLst>
        </pc:spChg>
        <pc:spChg chg="add del mod">
          <ac:chgData name="Tamara Gaziova (2221665)" userId="S::2221665@student.uwtsd.ac.uk::ec889272-807e-495b-a0b8-1a1bd94d6826" providerId="AD" clId="Web-{2C985312-684E-B888-F7FE-66A57D220092}" dt="2023-02-19T14:40:00.485" v="23"/>
          <ac:spMkLst>
            <pc:docMk/>
            <pc:sldMk cId="1807298268" sldId="256"/>
            <ac:spMk id="5" creationId="{C2C0ADFD-4D93-5651-716D-F22D70F591EC}"/>
          </ac:spMkLst>
        </pc:spChg>
        <pc:spChg chg="mod">
          <ac:chgData name="Tamara Gaziova (2221665)" userId="S::2221665@student.uwtsd.ac.uk::ec889272-807e-495b-a0b8-1a1bd94d6826" providerId="AD" clId="Web-{2C985312-684E-B888-F7FE-66A57D220092}" dt="2023-02-19T14:39:26.671" v="20" actId="14100"/>
          <ac:spMkLst>
            <pc:docMk/>
            <pc:sldMk cId="1807298268" sldId="256"/>
            <ac:spMk id="6" creationId="{93DCFD7D-1CF5-8303-350F-02DEA198F0EA}"/>
          </ac:spMkLst>
        </pc:spChg>
        <pc:spChg chg="add mod">
          <ac:chgData name="Tamara Gaziova (2221665)" userId="S::2221665@student.uwtsd.ac.uk::ec889272-807e-495b-a0b8-1a1bd94d6826" providerId="AD" clId="Web-{2C985312-684E-B888-F7FE-66A57D220092}" dt="2023-02-19T14:43:04.319" v="150" actId="20577"/>
          <ac:spMkLst>
            <pc:docMk/>
            <pc:sldMk cId="1807298268" sldId="256"/>
            <ac:spMk id="7" creationId="{015803FD-FDA1-2B7E-4485-F471D2C5635C}"/>
          </ac:spMkLst>
        </pc:spChg>
        <pc:picChg chg="mod">
          <ac:chgData name="Tamara Gaziova (2221665)" userId="S::2221665@student.uwtsd.ac.uk::ec889272-807e-495b-a0b8-1a1bd94d6826" providerId="AD" clId="Web-{2C985312-684E-B888-F7FE-66A57D220092}" dt="2023-02-19T14:41:35.207" v="109" actId="1076"/>
          <ac:picMkLst>
            <pc:docMk/>
            <pc:sldMk cId="1807298268" sldId="256"/>
            <ac:picMk id="3" creationId="{7D4F0A6E-4BAC-9C0B-2B7A-E1CA17D404EC}"/>
          </ac:picMkLst>
        </pc:picChg>
      </pc:sldChg>
      <pc:sldChg chg="addSp delSp modSp">
        <pc:chgData name="Tamara Gaziova (2221665)" userId="S::2221665@student.uwtsd.ac.uk::ec889272-807e-495b-a0b8-1a1bd94d6826" providerId="AD" clId="Web-{2C985312-684E-B888-F7FE-66A57D220092}" dt="2023-02-19T14:47:03.982" v="153" actId="20577"/>
        <pc:sldMkLst>
          <pc:docMk/>
          <pc:sldMk cId="24412212" sldId="257"/>
        </pc:sldMkLst>
        <pc:spChg chg="mod">
          <ac:chgData name="Tamara Gaziova (2221665)" userId="S::2221665@student.uwtsd.ac.uk::ec889272-807e-495b-a0b8-1a1bd94d6826" providerId="AD" clId="Web-{2C985312-684E-B888-F7FE-66A57D220092}" dt="2023-02-19T14:47:03.982" v="153" actId="20577"/>
          <ac:spMkLst>
            <pc:docMk/>
            <pc:sldMk cId="24412212" sldId="257"/>
            <ac:spMk id="3" creationId="{AE0FCDB0-989C-1CEC-9D0D-A6A65FD0F6A5}"/>
          </ac:spMkLst>
        </pc:spChg>
        <pc:graphicFrameChg chg="add del mod modGraphic">
          <ac:chgData name="Tamara Gaziova (2221665)" userId="S::2221665@student.uwtsd.ac.uk::ec889272-807e-495b-a0b8-1a1bd94d6826" providerId="AD" clId="Web-{2C985312-684E-B888-F7FE-66A57D220092}" dt="2023-02-19T14:36:44.182" v="3"/>
          <ac:graphicFrameMkLst>
            <pc:docMk/>
            <pc:sldMk cId="24412212" sldId="257"/>
            <ac:graphicFrameMk id="7" creationId="{E8C734B7-F6FA-0E26-B034-D9EB6963073E}"/>
          </ac:graphicFrameMkLst>
        </pc:graphicFrameChg>
      </pc:sldChg>
    </pc:docChg>
  </pc:docChgLst>
  <pc:docChgLst>
    <pc:chgData name="Shazeeda Hussain (2229663)" userId="S::2229663@student.uwtsd.ac.uk::7fd7b7f5-1263-4e1c-8cb8-9b9e1b0b60e8" providerId="AD" clId="Web-{646310D7-8C6E-5A2A-C5B5-390E31422267}"/>
    <pc:docChg chg="modSld">
      <pc:chgData name="Shazeeda Hussain (2229663)" userId="S::2229663@student.uwtsd.ac.uk::7fd7b7f5-1263-4e1c-8cb8-9b9e1b0b60e8" providerId="AD" clId="Web-{646310D7-8C6E-5A2A-C5B5-390E31422267}" dt="2023-02-12T14:38:09.035" v="26" actId="20577"/>
      <pc:docMkLst>
        <pc:docMk/>
      </pc:docMkLst>
      <pc:sldChg chg="modSp">
        <pc:chgData name="Shazeeda Hussain (2229663)" userId="S::2229663@student.uwtsd.ac.uk::7fd7b7f5-1263-4e1c-8cb8-9b9e1b0b60e8" providerId="AD" clId="Web-{646310D7-8C6E-5A2A-C5B5-390E31422267}" dt="2023-02-12T14:38:09.035" v="26" actId="20577"/>
        <pc:sldMkLst>
          <pc:docMk/>
          <pc:sldMk cId="151703921" sldId="259"/>
        </pc:sldMkLst>
        <pc:spChg chg="mod">
          <ac:chgData name="Shazeeda Hussain (2229663)" userId="S::2229663@student.uwtsd.ac.uk::7fd7b7f5-1263-4e1c-8cb8-9b9e1b0b60e8" providerId="AD" clId="Web-{646310D7-8C6E-5A2A-C5B5-390E31422267}" dt="2023-02-12T14:38:09.035" v="26" actId="20577"/>
          <ac:spMkLst>
            <pc:docMk/>
            <pc:sldMk cId="151703921" sldId="259"/>
            <ac:spMk id="4" creationId="{C0079DE1-4B0E-F825-C5EB-CEA95E1DBDE9}"/>
          </ac:spMkLst>
        </pc:spChg>
      </pc:sldChg>
    </pc:docChg>
  </pc:docChgLst>
  <pc:docChgLst>
    <pc:chgData name="Tamara Gaziova (2221665)" userId="S::2221665@student.uwtsd.ac.uk::ec889272-807e-495b-a0b8-1a1bd94d6826" providerId="AD" clId="Web-{37207915-EF6C-A4DB-C02D-F2BE4B92FECD}"/>
    <pc:docChg chg="modSld addMainMaster delMainMaster">
      <pc:chgData name="Tamara Gaziova (2221665)" userId="S::2221665@student.uwtsd.ac.uk::ec889272-807e-495b-a0b8-1a1bd94d6826" providerId="AD" clId="Web-{37207915-EF6C-A4DB-C02D-F2BE4B92FECD}" dt="2023-02-11T16:22:27.166" v="28" actId="14100"/>
      <pc:docMkLst>
        <pc:docMk/>
      </pc:docMkLst>
      <pc:sldChg chg="delSp modSp mod modClrScheme delDesignElem chgLayout">
        <pc:chgData name="Tamara Gaziova (2221665)" userId="S::2221665@student.uwtsd.ac.uk::ec889272-807e-495b-a0b8-1a1bd94d6826" providerId="AD" clId="Web-{37207915-EF6C-A4DB-C02D-F2BE4B92FECD}" dt="2023-02-11T16:19:26.552" v="0"/>
        <pc:sldMkLst>
          <pc:docMk/>
          <pc:sldMk cId="1807298268" sldId="256"/>
        </pc:sldMkLst>
        <pc:spChg chg="mod ord">
          <ac:chgData name="Tamara Gaziova (2221665)" userId="S::2221665@student.uwtsd.ac.uk::ec889272-807e-495b-a0b8-1a1bd94d6826" providerId="AD" clId="Web-{37207915-EF6C-A4DB-C02D-F2BE4B92FECD}" dt="2023-02-11T16:19:26.552" v="0"/>
          <ac:spMkLst>
            <pc:docMk/>
            <pc:sldMk cId="1807298268" sldId="256"/>
            <ac:spMk id="2" creationId="{7B5D6C54-1FD8-0319-E966-DFCC57DDD173}"/>
          </ac:spMkLst>
        </pc:spChg>
        <pc:spChg chg="del">
          <ac:chgData name="Tamara Gaziova (2221665)" userId="S::2221665@student.uwtsd.ac.uk::ec889272-807e-495b-a0b8-1a1bd94d6826" providerId="AD" clId="Web-{37207915-EF6C-A4DB-C02D-F2BE4B92FECD}" dt="2023-02-11T16:19:26.552" v="0"/>
          <ac:spMkLst>
            <pc:docMk/>
            <pc:sldMk cId="1807298268" sldId="256"/>
            <ac:spMk id="9" creationId="{6E37B132-9C54-4236-8910-3340177AD9DB}"/>
          </ac:spMkLst>
        </pc:spChg>
        <pc:spChg chg="del">
          <ac:chgData name="Tamara Gaziova (2221665)" userId="S::2221665@student.uwtsd.ac.uk::ec889272-807e-495b-a0b8-1a1bd94d6826" providerId="AD" clId="Web-{37207915-EF6C-A4DB-C02D-F2BE4B92FECD}" dt="2023-02-11T16:19:26.552" v="0"/>
          <ac:spMkLst>
            <pc:docMk/>
            <pc:sldMk cId="1807298268" sldId="256"/>
            <ac:spMk id="11" creationId="{D472C551-D440-40DF-9260-BDB9AC40960A}"/>
          </ac:spMkLst>
        </pc:spChg>
        <pc:spChg chg="del">
          <ac:chgData name="Tamara Gaziova (2221665)" userId="S::2221665@student.uwtsd.ac.uk::ec889272-807e-495b-a0b8-1a1bd94d6826" providerId="AD" clId="Web-{37207915-EF6C-A4DB-C02D-F2BE4B92FECD}" dt="2023-02-11T16:19:26.552" v="0"/>
          <ac:spMkLst>
            <pc:docMk/>
            <pc:sldMk cId="1807298268" sldId="256"/>
            <ac:spMk id="15" creationId="{508BEF50-7B1E-49A4-BC19-5F4F1D755E64}"/>
          </ac:spMkLst>
        </pc:spChg>
        <pc:spChg chg="del">
          <ac:chgData name="Tamara Gaziova (2221665)" userId="S::2221665@student.uwtsd.ac.uk::ec889272-807e-495b-a0b8-1a1bd94d6826" providerId="AD" clId="Web-{37207915-EF6C-A4DB-C02D-F2BE4B92FECD}" dt="2023-02-11T16:19:26.552" v="0"/>
          <ac:spMkLst>
            <pc:docMk/>
            <pc:sldMk cId="1807298268" sldId="256"/>
            <ac:spMk id="17" creationId="{3FBAD350-5664-4811-A208-657FB882D350}"/>
          </ac:spMkLst>
        </pc:spChg>
        <pc:spChg chg="del">
          <ac:chgData name="Tamara Gaziova (2221665)" userId="S::2221665@student.uwtsd.ac.uk::ec889272-807e-495b-a0b8-1a1bd94d6826" providerId="AD" clId="Web-{37207915-EF6C-A4DB-C02D-F2BE4B92FECD}" dt="2023-02-11T16:19:26.552" v="0"/>
          <ac:spMkLst>
            <pc:docMk/>
            <pc:sldMk cId="1807298268" sldId="256"/>
            <ac:spMk id="19" creationId="{C39ADB8F-D187-49D7-BDCF-C1B6DC727068}"/>
          </ac:spMkLst>
        </pc:spChg>
        <pc:cxnChg chg="del">
          <ac:chgData name="Tamara Gaziova (2221665)" userId="S::2221665@student.uwtsd.ac.uk::ec889272-807e-495b-a0b8-1a1bd94d6826" providerId="AD" clId="Web-{37207915-EF6C-A4DB-C02D-F2BE4B92FECD}" dt="2023-02-11T16:19:26.552" v="0"/>
          <ac:cxnSpMkLst>
            <pc:docMk/>
            <pc:sldMk cId="1807298268" sldId="256"/>
            <ac:cxnSpMk id="13" creationId="{56020367-4FD5-4596-8E10-C5F095CD8DBF}"/>
          </ac:cxnSpMkLst>
        </pc:cxnChg>
      </pc:sldChg>
      <pc:sldChg chg="addSp modSp mod modClrScheme chgLayout">
        <pc:chgData name="Tamara Gaziova (2221665)" userId="S::2221665@student.uwtsd.ac.uk::ec889272-807e-495b-a0b8-1a1bd94d6826" providerId="AD" clId="Web-{37207915-EF6C-A4DB-C02D-F2BE4B92FECD}" dt="2023-02-11T16:20:27.101" v="26" actId="1076"/>
        <pc:sldMkLst>
          <pc:docMk/>
          <pc:sldMk cId="24412212" sldId="257"/>
        </pc:sldMkLst>
        <pc:spChg chg="mod ord">
          <ac:chgData name="Tamara Gaziova (2221665)" userId="S::2221665@student.uwtsd.ac.uk::ec889272-807e-495b-a0b8-1a1bd94d6826" providerId="AD" clId="Web-{37207915-EF6C-A4DB-C02D-F2BE4B92FECD}" dt="2023-02-11T16:19:26.552" v="0"/>
          <ac:spMkLst>
            <pc:docMk/>
            <pc:sldMk cId="24412212" sldId="257"/>
            <ac:spMk id="2" creationId="{139343A0-A346-D105-1A95-EF3A991CBB19}"/>
          </ac:spMkLst>
        </pc:spChg>
        <pc:spChg chg="mod ord">
          <ac:chgData name="Tamara Gaziova (2221665)" userId="S::2221665@student.uwtsd.ac.uk::ec889272-807e-495b-a0b8-1a1bd94d6826" providerId="AD" clId="Web-{37207915-EF6C-A4DB-C02D-F2BE4B92FECD}" dt="2023-02-11T16:19:39.568" v="1" actId="1076"/>
          <ac:spMkLst>
            <pc:docMk/>
            <pc:sldMk cId="24412212" sldId="257"/>
            <ac:spMk id="3" creationId="{AE0FCDB0-989C-1CEC-9D0D-A6A65FD0F6A5}"/>
          </ac:spMkLst>
        </pc:spChg>
        <pc:spChg chg="add mod">
          <ac:chgData name="Tamara Gaziova (2221665)" userId="S::2221665@student.uwtsd.ac.uk::ec889272-807e-495b-a0b8-1a1bd94d6826" providerId="AD" clId="Web-{37207915-EF6C-A4DB-C02D-F2BE4B92FECD}" dt="2023-02-11T16:20:27.101" v="26" actId="1076"/>
          <ac:spMkLst>
            <pc:docMk/>
            <pc:sldMk cId="24412212" sldId="257"/>
            <ac:spMk id="4" creationId="{52C1F10A-21A5-77CD-53B8-427242E1C17D}"/>
          </ac:spMkLst>
        </pc:spChg>
      </pc:sldChg>
      <pc:sldChg chg="addSp modSp mod modClrScheme chgLayout">
        <pc:chgData name="Tamara Gaziova (2221665)" userId="S::2221665@student.uwtsd.ac.uk::ec889272-807e-495b-a0b8-1a1bd94d6826" providerId="AD" clId="Web-{37207915-EF6C-A4DB-C02D-F2BE4B92FECD}" dt="2023-02-11T16:22:27.166" v="28" actId="14100"/>
        <pc:sldMkLst>
          <pc:docMk/>
          <pc:sldMk cId="1702639824" sldId="258"/>
        </pc:sldMkLst>
        <pc:spChg chg="add mod">
          <ac:chgData name="Tamara Gaziova (2221665)" userId="S::2221665@student.uwtsd.ac.uk::ec889272-807e-495b-a0b8-1a1bd94d6826" providerId="AD" clId="Web-{37207915-EF6C-A4DB-C02D-F2BE4B92FECD}" dt="2023-02-11T16:22:27.166" v="28" actId="14100"/>
          <ac:spMkLst>
            <pc:docMk/>
            <pc:sldMk cId="1702639824" sldId="258"/>
            <ac:spMk id="2" creationId="{34851DB2-F6B3-97A5-D06C-3D25CC0ED517}"/>
          </ac:spMkLst>
        </pc:spChg>
      </pc:sldChg>
      <pc:sldChg chg="mod modClrScheme chgLayout">
        <pc:chgData name="Tamara Gaziova (2221665)" userId="S::2221665@student.uwtsd.ac.uk::ec889272-807e-495b-a0b8-1a1bd94d6826" providerId="AD" clId="Web-{37207915-EF6C-A4DB-C02D-F2BE4B92FECD}" dt="2023-02-11T16:19:26.552" v="0"/>
        <pc:sldMkLst>
          <pc:docMk/>
          <pc:sldMk cId="151703921" sldId="259"/>
        </pc:sldMkLst>
      </pc:sldChg>
      <pc:sldMasterChg chg="del delSldLayout">
        <pc:chgData name="Tamara Gaziova (2221665)" userId="S::2221665@student.uwtsd.ac.uk::ec889272-807e-495b-a0b8-1a1bd94d6826" providerId="AD" clId="Web-{37207915-EF6C-A4DB-C02D-F2BE4B92FECD}" dt="2023-02-11T16:19:26.552" v="0"/>
        <pc:sldMasterMkLst>
          <pc:docMk/>
          <pc:sldMasterMk cId="1192268537" sldId="2147483725"/>
        </pc:sldMasterMkLst>
        <pc:sldLayoutChg chg="del">
          <pc:chgData name="Tamara Gaziova (2221665)" userId="S::2221665@student.uwtsd.ac.uk::ec889272-807e-495b-a0b8-1a1bd94d6826" providerId="AD" clId="Web-{37207915-EF6C-A4DB-C02D-F2BE4B92FECD}" dt="2023-02-11T16:19:26.552" v="0"/>
          <pc:sldLayoutMkLst>
            <pc:docMk/>
            <pc:sldMasterMk cId="1192268537" sldId="2147483725"/>
            <pc:sldLayoutMk cId="4031587072" sldId="2147483714"/>
          </pc:sldLayoutMkLst>
        </pc:sldLayoutChg>
        <pc:sldLayoutChg chg="del">
          <pc:chgData name="Tamara Gaziova (2221665)" userId="S::2221665@student.uwtsd.ac.uk::ec889272-807e-495b-a0b8-1a1bd94d6826" providerId="AD" clId="Web-{37207915-EF6C-A4DB-C02D-F2BE4B92FECD}" dt="2023-02-11T16:19:26.552" v="0"/>
          <pc:sldLayoutMkLst>
            <pc:docMk/>
            <pc:sldMasterMk cId="1192268537" sldId="2147483725"/>
            <pc:sldLayoutMk cId="1135172516" sldId="2147483715"/>
          </pc:sldLayoutMkLst>
        </pc:sldLayoutChg>
        <pc:sldLayoutChg chg="del">
          <pc:chgData name="Tamara Gaziova (2221665)" userId="S::2221665@student.uwtsd.ac.uk::ec889272-807e-495b-a0b8-1a1bd94d6826" providerId="AD" clId="Web-{37207915-EF6C-A4DB-C02D-F2BE4B92FECD}" dt="2023-02-11T16:19:26.552" v="0"/>
          <pc:sldLayoutMkLst>
            <pc:docMk/>
            <pc:sldMasterMk cId="1192268537" sldId="2147483725"/>
            <pc:sldLayoutMk cId="676208037" sldId="2147483716"/>
          </pc:sldLayoutMkLst>
        </pc:sldLayoutChg>
        <pc:sldLayoutChg chg="del">
          <pc:chgData name="Tamara Gaziova (2221665)" userId="S::2221665@student.uwtsd.ac.uk::ec889272-807e-495b-a0b8-1a1bd94d6826" providerId="AD" clId="Web-{37207915-EF6C-A4DB-C02D-F2BE4B92FECD}" dt="2023-02-11T16:19:26.552" v="0"/>
          <pc:sldLayoutMkLst>
            <pc:docMk/>
            <pc:sldMasterMk cId="1192268537" sldId="2147483725"/>
            <pc:sldLayoutMk cId="1812697198" sldId="2147483717"/>
          </pc:sldLayoutMkLst>
        </pc:sldLayoutChg>
        <pc:sldLayoutChg chg="del">
          <pc:chgData name="Tamara Gaziova (2221665)" userId="S::2221665@student.uwtsd.ac.uk::ec889272-807e-495b-a0b8-1a1bd94d6826" providerId="AD" clId="Web-{37207915-EF6C-A4DB-C02D-F2BE4B92FECD}" dt="2023-02-11T16:19:26.552" v="0"/>
          <pc:sldLayoutMkLst>
            <pc:docMk/>
            <pc:sldMasterMk cId="1192268537" sldId="2147483725"/>
            <pc:sldLayoutMk cId="313681259" sldId="2147483718"/>
          </pc:sldLayoutMkLst>
        </pc:sldLayoutChg>
        <pc:sldLayoutChg chg="del">
          <pc:chgData name="Tamara Gaziova (2221665)" userId="S::2221665@student.uwtsd.ac.uk::ec889272-807e-495b-a0b8-1a1bd94d6826" providerId="AD" clId="Web-{37207915-EF6C-A4DB-C02D-F2BE4B92FECD}" dt="2023-02-11T16:19:26.552" v="0"/>
          <pc:sldLayoutMkLst>
            <pc:docMk/>
            <pc:sldMasterMk cId="1192268537" sldId="2147483725"/>
            <pc:sldLayoutMk cId="853775088" sldId="2147483719"/>
          </pc:sldLayoutMkLst>
        </pc:sldLayoutChg>
        <pc:sldLayoutChg chg="del">
          <pc:chgData name="Tamara Gaziova (2221665)" userId="S::2221665@student.uwtsd.ac.uk::ec889272-807e-495b-a0b8-1a1bd94d6826" providerId="AD" clId="Web-{37207915-EF6C-A4DB-C02D-F2BE4B92FECD}" dt="2023-02-11T16:19:26.552" v="0"/>
          <pc:sldLayoutMkLst>
            <pc:docMk/>
            <pc:sldMasterMk cId="1192268537" sldId="2147483725"/>
            <pc:sldLayoutMk cId="3159638925" sldId="2147483720"/>
          </pc:sldLayoutMkLst>
        </pc:sldLayoutChg>
        <pc:sldLayoutChg chg="del">
          <pc:chgData name="Tamara Gaziova (2221665)" userId="S::2221665@student.uwtsd.ac.uk::ec889272-807e-495b-a0b8-1a1bd94d6826" providerId="AD" clId="Web-{37207915-EF6C-A4DB-C02D-F2BE4B92FECD}" dt="2023-02-11T16:19:26.552" v="0"/>
          <pc:sldLayoutMkLst>
            <pc:docMk/>
            <pc:sldMasterMk cId="1192268537" sldId="2147483725"/>
            <pc:sldLayoutMk cId="3008752155" sldId="2147483721"/>
          </pc:sldLayoutMkLst>
        </pc:sldLayoutChg>
        <pc:sldLayoutChg chg="del">
          <pc:chgData name="Tamara Gaziova (2221665)" userId="S::2221665@student.uwtsd.ac.uk::ec889272-807e-495b-a0b8-1a1bd94d6826" providerId="AD" clId="Web-{37207915-EF6C-A4DB-C02D-F2BE4B92FECD}" dt="2023-02-11T16:19:26.552" v="0"/>
          <pc:sldLayoutMkLst>
            <pc:docMk/>
            <pc:sldMasterMk cId="1192268537" sldId="2147483725"/>
            <pc:sldLayoutMk cId="3339225754" sldId="2147483722"/>
          </pc:sldLayoutMkLst>
        </pc:sldLayoutChg>
        <pc:sldLayoutChg chg="del">
          <pc:chgData name="Tamara Gaziova (2221665)" userId="S::2221665@student.uwtsd.ac.uk::ec889272-807e-495b-a0b8-1a1bd94d6826" providerId="AD" clId="Web-{37207915-EF6C-A4DB-C02D-F2BE4B92FECD}" dt="2023-02-11T16:19:26.552" v="0"/>
          <pc:sldLayoutMkLst>
            <pc:docMk/>
            <pc:sldMasterMk cId="1192268537" sldId="2147483725"/>
            <pc:sldLayoutMk cId="857925757" sldId="2147483723"/>
          </pc:sldLayoutMkLst>
        </pc:sldLayoutChg>
        <pc:sldLayoutChg chg="del">
          <pc:chgData name="Tamara Gaziova (2221665)" userId="S::2221665@student.uwtsd.ac.uk::ec889272-807e-495b-a0b8-1a1bd94d6826" providerId="AD" clId="Web-{37207915-EF6C-A4DB-C02D-F2BE4B92FECD}" dt="2023-02-11T16:19:26.552" v="0"/>
          <pc:sldLayoutMkLst>
            <pc:docMk/>
            <pc:sldMasterMk cId="1192268537" sldId="2147483725"/>
            <pc:sldLayoutMk cId="440256285" sldId="2147483724"/>
          </pc:sldLayoutMkLst>
        </pc:sldLayoutChg>
      </pc:sldMasterChg>
      <pc:sldMasterChg chg="add addSldLayout modSldLayout">
        <pc:chgData name="Tamara Gaziova (2221665)" userId="S::2221665@student.uwtsd.ac.uk::ec889272-807e-495b-a0b8-1a1bd94d6826" providerId="AD" clId="Web-{37207915-EF6C-A4DB-C02D-F2BE4B92FECD}" dt="2023-02-11T16:19:26.552" v="0"/>
        <pc:sldMasterMkLst>
          <pc:docMk/>
          <pc:sldMasterMk cId="2360468829" sldId="2147483726"/>
        </pc:sldMasterMkLst>
        <pc:sldLayoutChg chg="add mod replId">
          <pc:chgData name="Tamara Gaziova (2221665)" userId="S::2221665@student.uwtsd.ac.uk::ec889272-807e-495b-a0b8-1a1bd94d6826" providerId="AD" clId="Web-{37207915-EF6C-A4DB-C02D-F2BE4B92FECD}" dt="2023-02-11T16:19:26.552" v="0"/>
          <pc:sldLayoutMkLst>
            <pc:docMk/>
            <pc:sldMasterMk cId="2360468829" sldId="2147483726"/>
            <pc:sldLayoutMk cId="2944336988" sldId="2147483727"/>
          </pc:sldLayoutMkLst>
        </pc:sldLayoutChg>
        <pc:sldLayoutChg chg="add mod replId">
          <pc:chgData name="Tamara Gaziova (2221665)" userId="S::2221665@student.uwtsd.ac.uk::ec889272-807e-495b-a0b8-1a1bd94d6826" providerId="AD" clId="Web-{37207915-EF6C-A4DB-C02D-F2BE4B92FECD}" dt="2023-02-11T16:19:26.552" v="0"/>
          <pc:sldLayoutMkLst>
            <pc:docMk/>
            <pc:sldMasterMk cId="2360468829" sldId="2147483726"/>
            <pc:sldLayoutMk cId="1527497804" sldId="2147483728"/>
          </pc:sldLayoutMkLst>
        </pc:sldLayoutChg>
        <pc:sldLayoutChg chg="add mod replId">
          <pc:chgData name="Tamara Gaziova (2221665)" userId="S::2221665@student.uwtsd.ac.uk::ec889272-807e-495b-a0b8-1a1bd94d6826" providerId="AD" clId="Web-{37207915-EF6C-A4DB-C02D-F2BE4B92FECD}" dt="2023-02-11T16:19:26.552" v="0"/>
          <pc:sldLayoutMkLst>
            <pc:docMk/>
            <pc:sldMasterMk cId="2360468829" sldId="2147483726"/>
            <pc:sldLayoutMk cId="1527140424" sldId="2147483729"/>
          </pc:sldLayoutMkLst>
        </pc:sldLayoutChg>
        <pc:sldLayoutChg chg="add mod replId">
          <pc:chgData name="Tamara Gaziova (2221665)" userId="S::2221665@student.uwtsd.ac.uk::ec889272-807e-495b-a0b8-1a1bd94d6826" providerId="AD" clId="Web-{37207915-EF6C-A4DB-C02D-F2BE4B92FECD}" dt="2023-02-11T16:19:26.552" v="0"/>
          <pc:sldLayoutMkLst>
            <pc:docMk/>
            <pc:sldMasterMk cId="2360468829" sldId="2147483726"/>
            <pc:sldLayoutMk cId="4215617386" sldId="2147483730"/>
          </pc:sldLayoutMkLst>
        </pc:sldLayoutChg>
        <pc:sldLayoutChg chg="add mod replId">
          <pc:chgData name="Tamara Gaziova (2221665)" userId="S::2221665@student.uwtsd.ac.uk::ec889272-807e-495b-a0b8-1a1bd94d6826" providerId="AD" clId="Web-{37207915-EF6C-A4DB-C02D-F2BE4B92FECD}" dt="2023-02-11T16:19:26.552" v="0"/>
          <pc:sldLayoutMkLst>
            <pc:docMk/>
            <pc:sldMasterMk cId="2360468829" sldId="2147483726"/>
            <pc:sldLayoutMk cId="1741433716" sldId="2147483731"/>
          </pc:sldLayoutMkLst>
        </pc:sldLayoutChg>
        <pc:sldLayoutChg chg="add mod replId">
          <pc:chgData name="Tamara Gaziova (2221665)" userId="S::2221665@student.uwtsd.ac.uk::ec889272-807e-495b-a0b8-1a1bd94d6826" providerId="AD" clId="Web-{37207915-EF6C-A4DB-C02D-F2BE4B92FECD}" dt="2023-02-11T16:19:26.552" v="0"/>
          <pc:sldLayoutMkLst>
            <pc:docMk/>
            <pc:sldMasterMk cId="2360468829" sldId="2147483726"/>
            <pc:sldLayoutMk cId="2442884979" sldId="2147483732"/>
          </pc:sldLayoutMkLst>
        </pc:sldLayoutChg>
        <pc:sldLayoutChg chg="add mod replId">
          <pc:chgData name="Tamara Gaziova (2221665)" userId="S::2221665@student.uwtsd.ac.uk::ec889272-807e-495b-a0b8-1a1bd94d6826" providerId="AD" clId="Web-{37207915-EF6C-A4DB-C02D-F2BE4B92FECD}" dt="2023-02-11T16:19:26.552" v="0"/>
          <pc:sldLayoutMkLst>
            <pc:docMk/>
            <pc:sldMasterMk cId="2360468829" sldId="2147483726"/>
            <pc:sldLayoutMk cId="2847985341" sldId="2147483733"/>
          </pc:sldLayoutMkLst>
        </pc:sldLayoutChg>
        <pc:sldLayoutChg chg="add mod replId">
          <pc:chgData name="Tamara Gaziova (2221665)" userId="S::2221665@student.uwtsd.ac.uk::ec889272-807e-495b-a0b8-1a1bd94d6826" providerId="AD" clId="Web-{37207915-EF6C-A4DB-C02D-F2BE4B92FECD}" dt="2023-02-11T16:19:26.552" v="0"/>
          <pc:sldLayoutMkLst>
            <pc:docMk/>
            <pc:sldMasterMk cId="2360468829" sldId="2147483726"/>
            <pc:sldLayoutMk cId="303371037" sldId="2147483734"/>
          </pc:sldLayoutMkLst>
        </pc:sldLayoutChg>
        <pc:sldLayoutChg chg="add mod replId">
          <pc:chgData name="Tamara Gaziova (2221665)" userId="S::2221665@student.uwtsd.ac.uk::ec889272-807e-495b-a0b8-1a1bd94d6826" providerId="AD" clId="Web-{37207915-EF6C-A4DB-C02D-F2BE4B92FECD}" dt="2023-02-11T16:19:26.552" v="0"/>
          <pc:sldLayoutMkLst>
            <pc:docMk/>
            <pc:sldMasterMk cId="2360468829" sldId="2147483726"/>
            <pc:sldLayoutMk cId="2625969436" sldId="2147483735"/>
          </pc:sldLayoutMkLst>
        </pc:sldLayoutChg>
        <pc:sldLayoutChg chg="add mod replId">
          <pc:chgData name="Tamara Gaziova (2221665)" userId="S::2221665@student.uwtsd.ac.uk::ec889272-807e-495b-a0b8-1a1bd94d6826" providerId="AD" clId="Web-{37207915-EF6C-A4DB-C02D-F2BE4B92FECD}" dt="2023-02-11T16:19:26.552" v="0"/>
          <pc:sldLayoutMkLst>
            <pc:docMk/>
            <pc:sldMasterMk cId="2360468829" sldId="2147483726"/>
            <pc:sldLayoutMk cId="1750348332" sldId="2147483736"/>
          </pc:sldLayoutMkLst>
        </pc:sldLayoutChg>
        <pc:sldLayoutChg chg="add mod replId">
          <pc:chgData name="Tamara Gaziova (2221665)" userId="S::2221665@student.uwtsd.ac.uk::ec889272-807e-495b-a0b8-1a1bd94d6826" providerId="AD" clId="Web-{37207915-EF6C-A4DB-C02D-F2BE4B92FECD}" dt="2023-02-11T16:19:26.552" v="0"/>
          <pc:sldLayoutMkLst>
            <pc:docMk/>
            <pc:sldMasterMk cId="2360468829" sldId="2147483726"/>
            <pc:sldLayoutMk cId="4037787106" sldId="2147483737"/>
          </pc:sldLayoutMkLst>
        </pc:sldLayoutChg>
        <pc:sldLayoutChg chg="add mod replId">
          <pc:chgData name="Tamara Gaziova (2221665)" userId="S::2221665@student.uwtsd.ac.uk::ec889272-807e-495b-a0b8-1a1bd94d6826" providerId="AD" clId="Web-{37207915-EF6C-A4DB-C02D-F2BE4B92FECD}" dt="2023-02-11T16:19:26.552" v="0"/>
          <pc:sldLayoutMkLst>
            <pc:docMk/>
            <pc:sldMasterMk cId="2360468829" sldId="2147483726"/>
            <pc:sldLayoutMk cId="3956316096" sldId="2147483738"/>
          </pc:sldLayoutMkLst>
        </pc:sldLayoutChg>
        <pc:sldLayoutChg chg="add mod replId">
          <pc:chgData name="Tamara Gaziova (2221665)" userId="S::2221665@student.uwtsd.ac.uk::ec889272-807e-495b-a0b8-1a1bd94d6826" providerId="AD" clId="Web-{37207915-EF6C-A4DB-C02D-F2BE4B92FECD}" dt="2023-02-11T16:19:26.552" v="0"/>
          <pc:sldLayoutMkLst>
            <pc:docMk/>
            <pc:sldMasterMk cId="2360468829" sldId="2147483726"/>
            <pc:sldLayoutMk cId="2957041545" sldId="2147483739"/>
          </pc:sldLayoutMkLst>
        </pc:sldLayoutChg>
        <pc:sldLayoutChg chg="add mod replId">
          <pc:chgData name="Tamara Gaziova (2221665)" userId="S::2221665@student.uwtsd.ac.uk::ec889272-807e-495b-a0b8-1a1bd94d6826" providerId="AD" clId="Web-{37207915-EF6C-A4DB-C02D-F2BE4B92FECD}" dt="2023-02-11T16:19:26.552" v="0"/>
          <pc:sldLayoutMkLst>
            <pc:docMk/>
            <pc:sldMasterMk cId="2360468829" sldId="2147483726"/>
            <pc:sldLayoutMk cId="1197340250" sldId="2147483740"/>
          </pc:sldLayoutMkLst>
        </pc:sldLayoutChg>
        <pc:sldLayoutChg chg="add mod replId">
          <pc:chgData name="Tamara Gaziova (2221665)" userId="S::2221665@student.uwtsd.ac.uk::ec889272-807e-495b-a0b8-1a1bd94d6826" providerId="AD" clId="Web-{37207915-EF6C-A4DB-C02D-F2BE4B92FECD}" dt="2023-02-11T16:19:26.552" v="0"/>
          <pc:sldLayoutMkLst>
            <pc:docMk/>
            <pc:sldMasterMk cId="2360468829" sldId="2147483726"/>
            <pc:sldLayoutMk cId="3249997978" sldId="2147483741"/>
          </pc:sldLayoutMkLst>
        </pc:sldLayoutChg>
        <pc:sldLayoutChg chg="add mod replId">
          <pc:chgData name="Tamara Gaziova (2221665)" userId="S::2221665@student.uwtsd.ac.uk::ec889272-807e-495b-a0b8-1a1bd94d6826" providerId="AD" clId="Web-{37207915-EF6C-A4DB-C02D-F2BE4B92FECD}" dt="2023-02-11T16:19:26.552" v="0"/>
          <pc:sldLayoutMkLst>
            <pc:docMk/>
            <pc:sldMasterMk cId="2360468829" sldId="2147483726"/>
            <pc:sldLayoutMk cId="4207177105" sldId="2147483742"/>
          </pc:sldLayoutMkLst>
        </pc:sldLayoutChg>
      </pc:sldMasterChg>
    </pc:docChg>
  </pc:docChgLst>
  <pc:docChgLst>
    <pc:chgData name="Shazeeda Hussain (2229663)" userId="S::2229663@student.uwtsd.ac.uk::7fd7b7f5-1263-4e1c-8cb8-9b9e1b0b60e8" providerId="AD" clId="Web-{2A390CC8-BCB4-C475-F09B-CE00DB6FFBE2}"/>
    <pc:docChg chg="modSld">
      <pc:chgData name="Shazeeda Hussain (2229663)" userId="S::2229663@student.uwtsd.ac.uk::7fd7b7f5-1263-4e1c-8cb8-9b9e1b0b60e8" providerId="AD" clId="Web-{2A390CC8-BCB4-C475-F09B-CE00DB6FFBE2}" dt="2023-02-12T14:40:39.095" v="28" actId="1076"/>
      <pc:docMkLst>
        <pc:docMk/>
      </pc:docMkLst>
      <pc:sldChg chg="modSp">
        <pc:chgData name="Shazeeda Hussain (2229663)" userId="S::2229663@student.uwtsd.ac.uk::7fd7b7f5-1263-4e1c-8cb8-9b9e1b0b60e8" providerId="AD" clId="Web-{2A390CC8-BCB4-C475-F09B-CE00DB6FFBE2}" dt="2023-02-12T14:40:39.095" v="28" actId="1076"/>
        <pc:sldMkLst>
          <pc:docMk/>
          <pc:sldMk cId="151703921" sldId="259"/>
        </pc:sldMkLst>
        <pc:spChg chg="mod">
          <ac:chgData name="Shazeeda Hussain (2229663)" userId="S::2229663@student.uwtsd.ac.uk::7fd7b7f5-1263-4e1c-8cb8-9b9e1b0b60e8" providerId="AD" clId="Web-{2A390CC8-BCB4-C475-F09B-CE00DB6FFBE2}" dt="2023-02-12T14:40:39.095" v="28" actId="1076"/>
          <ac:spMkLst>
            <pc:docMk/>
            <pc:sldMk cId="151703921" sldId="259"/>
            <ac:spMk id="4" creationId="{C0079DE1-4B0E-F825-C5EB-CEA95E1DBDE9}"/>
          </ac:spMkLst>
        </pc:spChg>
      </pc:sldChg>
    </pc:docChg>
  </pc:docChgLst>
  <pc:docChgLst>
    <pc:chgData name="Andree-Claudia Matusa (2230358)" userId="S::2230358@student.uwtsd.ac.uk::56349a60-2272-41fe-a6a7-7494021379ce" providerId="AD" clId="Web-{F14B456C-26E3-D67A-9799-8959DF35D0F4}"/>
    <pc:docChg chg="addSld modSld">
      <pc:chgData name="Andree-Claudia Matusa (2230358)" userId="S::2230358@student.uwtsd.ac.uk::56349a60-2272-41fe-a6a7-7494021379ce" providerId="AD" clId="Web-{F14B456C-26E3-D67A-9799-8959DF35D0F4}" dt="2023-02-12T14:30:55.468" v="5"/>
      <pc:docMkLst>
        <pc:docMk/>
      </pc:docMkLst>
      <pc:sldChg chg="addSp delSp">
        <pc:chgData name="Andree-Claudia Matusa (2230358)" userId="S::2230358@student.uwtsd.ac.uk::56349a60-2272-41fe-a6a7-7494021379ce" providerId="AD" clId="Web-{F14B456C-26E3-D67A-9799-8959DF35D0F4}" dt="2023-02-12T14:30:55.468" v="5"/>
        <pc:sldMkLst>
          <pc:docMk/>
          <pc:sldMk cId="151703921" sldId="259"/>
        </pc:sldMkLst>
        <pc:spChg chg="add del">
          <ac:chgData name="Andree-Claudia Matusa (2230358)" userId="S::2230358@student.uwtsd.ac.uk::56349a60-2272-41fe-a6a7-7494021379ce" providerId="AD" clId="Web-{F14B456C-26E3-D67A-9799-8959DF35D0F4}" dt="2023-02-12T14:30:55.468" v="5"/>
          <ac:spMkLst>
            <pc:docMk/>
            <pc:sldMk cId="151703921" sldId="259"/>
            <ac:spMk id="2" creationId="{8354F396-6603-E5E4-6711-7B5977DFD8A0}"/>
          </ac:spMkLst>
        </pc:spChg>
      </pc:sldChg>
      <pc:sldChg chg="new">
        <pc:chgData name="Andree-Claudia Matusa (2230358)" userId="S::2230358@student.uwtsd.ac.uk::56349a60-2272-41fe-a6a7-7494021379ce" providerId="AD" clId="Web-{F14B456C-26E3-D67A-9799-8959DF35D0F4}" dt="2023-02-12T14:22:21.321" v="0"/>
        <pc:sldMkLst>
          <pc:docMk/>
          <pc:sldMk cId="1157414840" sldId="260"/>
        </pc:sldMkLst>
      </pc:sldChg>
      <pc:sldChg chg="new">
        <pc:chgData name="Andree-Claudia Matusa (2230358)" userId="S::2230358@student.uwtsd.ac.uk::56349a60-2272-41fe-a6a7-7494021379ce" providerId="AD" clId="Web-{F14B456C-26E3-D67A-9799-8959DF35D0F4}" dt="2023-02-12T14:22:23.134" v="1"/>
        <pc:sldMkLst>
          <pc:docMk/>
          <pc:sldMk cId="2876131707" sldId="261"/>
        </pc:sldMkLst>
      </pc:sldChg>
      <pc:sldChg chg="new">
        <pc:chgData name="Andree-Claudia Matusa (2230358)" userId="S::2230358@student.uwtsd.ac.uk::56349a60-2272-41fe-a6a7-7494021379ce" providerId="AD" clId="Web-{F14B456C-26E3-D67A-9799-8959DF35D0F4}" dt="2023-02-12T14:22:24.649" v="2"/>
        <pc:sldMkLst>
          <pc:docMk/>
          <pc:sldMk cId="83937354" sldId="262"/>
        </pc:sldMkLst>
      </pc:sldChg>
      <pc:sldChg chg="new">
        <pc:chgData name="Andree-Claudia Matusa (2230358)" userId="S::2230358@student.uwtsd.ac.uk::56349a60-2272-41fe-a6a7-7494021379ce" providerId="AD" clId="Web-{F14B456C-26E3-D67A-9799-8959DF35D0F4}" dt="2023-02-12T14:22:25.587" v="3"/>
        <pc:sldMkLst>
          <pc:docMk/>
          <pc:sldMk cId="4175152074" sldId="263"/>
        </pc:sldMkLst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576D504-6F57-490B-B61F-00D159BD6AEA}" type="doc">
      <dgm:prSet loTypeId="urn:microsoft.com/office/officeart/2005/8/layout/list1" loCatId="list" qsTypeId="urn:microsoft.com/office/officeart/2005/8/quickstyle/3d1" qsCatId="3D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A7CE753F-1156-42A3-9274-6BB7CF98D76F}">
      <dgm:prSet phldrT="[Text]" phldr="0"/>
      <dgm:spPr/>
      <dgm:t>
        <a:bodyPr/>
        <a:lstStyle/>
        <a:p>
          <a:pPr rtl="0"/>
          <a:r>
            <a:rPr lang="en-US">
              <a:latin typeface="Century Gothic" panose="020B0502020202020204"/>
            </a:rPr>
            <a:t>Week 7</a:t>
          </a:r>
          <a:endParaRPr lang="en-US"/>
        </a:p>
      </dgm:t>
    </dgm:pt>
    <dgm:pt modelId="{61640D9B-8A63-491C-91AD-B869AE1E9954}" type="parTrans" cxnId="{DEB8FE6F-851C-49F5-9613-BD31063BF5E6}">
      <dgm:prSet/>
      <dgm:spPr/>
      <dgm:t>
        <a:bodyPr/>
        <a:lstStyle/>
        <a:p>
          <a:endParaRPr lang="en-US"/>
        </a:p>
      </dgm:t>
    </dgm:pt>
    <dgm:pt modelId="{910C0CCD-EF22-4968-9B1B-F67AC454C3FF}" type="sibTrans" cxnId="{DEB8FE6F-851C-49F5-9613-BD31063BF5E6}">
      <dgm:prSet/>
      <dgm:spPr/>
      <dgm:t>
        <a:bodyPr/>
        <a:lstStyle/>
        <a:p>
          <a:endParaRPr lang="en-US"/>
        </a:p>
      </dgm:t>
    </dgm:pt>
    <dgm:pt modelId="{A486E92E-4898-4753-9426-7BB6B19352DE}">
      <dgm:prSet phldrT="[Text]" phldr="0"/>
      <dgm:spPr/>
      <dgm:t>
        <a:bodyPr/>
        <a:lstStyle/>
        <a:p>
          <a:pPr rtl="0"/>
          <a:r>
            <a:rPr lang="en-US">
              <a:latin typeface="Century Gothic" panose="020B0502020202020204"/>
            </a:rPr>
            <a:t>Send out survey to 5 students at UWTSD be completed.</a:t>
          </a:r>
          <a:endParaRPr lang="en-US"/>
        </a:p>
      </dgm:t>
    </dgm:pt>
    <dgm:pt modelId="{93689A67-61D3-47C2-BDD3-CC9F728064A8}" type="parTrans" cxnId="{5260365D-3EC6-48F2-AA72-55C7CBC80FF9}">
      <dgm:prSet/>
      <dgm:spPr/>
      <dgm:t>
        <a:bodyPr/>
        <a:lstStyle/>
        <a:p>
          <a:endParaRPr lang="en-US"/>
        </a:p>
      </dgm:t>
    </dgm:pt>
    <dgm:pt modelId="{F9BB86BC-8AC3-496A-ACF1-E2D550C92500}" type="sibTrans" cxnId="{5260365D-3EC6-48F2-AA72-55C7CBC80FF9}">
      <dgm:prSet/>
      <dgm:spPr/>
      <dgm:t>
        <a:bodyPr/>
        <a:lstStyle/>
        <a:p>
          <a:endParaRPr lang="en-US"/>
        </a:p>
      </dgm:t>
    </dgm:pt>
    <dgm:pt modelId="{008FB638-6B9F-4C6E-8826-8D702613EA96}">
      <dgm:prSet phldrT="[Text]" phldr="0"/>
      <dgm:spPr/>
      <dgm:t>
        <a:bodyPr/>
        <a:lstStyle/>
        <a:p>
          <a:pPr rtl="0"/>
          <a:r>
            <a:rPr lang="en-US">
              <a:latin typeface="Century Gothic" panose="020B0502020202020204"/>
            </a:rPr>
            <a:t>Week 8</a:t>
          </a:r>
          <a:endParaRPr lang="en-US"/>
        </a:p>
      </dgm:t>
    </dgm:pt>
    <dgm:pt modelId="{6059312E-BAB8-4A10-8FC6-ECECCF2C5BEA}" type="parTrans" cxnId="{D012AA3F-FEC4-4201-BFEC-9D590AE13F6A}">
      <dgm:prSet/>
      <dgm:spPr/>
      <dgm:t>
        <a:bodyPr/>
        <a:lstStyle/>
        <a:p>
          <a:endParaRPr lang="en-US"/>
        </a:p>
      </dgm:t>
    </dgm:pt>
    <dgm:pt modelId="{2C64AD75-C9CD-49DC-8C76-CDA2DF912817}" type="sibTrans" cxnId="{D012AA3F-FEC4-4201-BFEC-9D590AE13F6A}">
      <dgm:prSet/>
      <dgm:spPr/>
      <dgm:t>
        <a:bodyPr/>
        <a:lstStyle/>
        <a:p>
          <a:endParaRPr lang="en-US"/>
        </a:p>
      </dgm:t>
    </dgm:pt>
    <dgm:pt modelId="{5368588D-BD92-4DE5-975B-1C9C0B9F2FB5}">
      <dgm:prSet phldr="0"/>
      <dgm:spPr/>
      <dgm:t>
        <a:bodyPr/>
        <a:lstStyle/>
        <a:p>
          <a:pPr rtl="0"/>
          <a:r>
            <a:rPr lang="en-US">
              <a:latin typeface="Century Gothic" panose="020B0502020202020204"/>
            </a:rPr>
            <a:t>Collect data that students have completed.</a:t>
          </a:r>
        </a:p>
      </dgm:t>
    </dgm:pt>
    <dgm:pt modelId="{5C615859-54FC-4AFB-AA46-A5A23F63D9D7}" type="parTrans" cxnId="{26C9D079-7D7E-4CCE-B4C5-569508038621}">
      <dgm:prSet/>
      <dgm:spPr/>
    </dgm:pt>
    <dgm:pt modelId="{D9F213CE-3A61-4280-B388-5D3A2A563982}" type="sibTrans" cxnId="{26C9D079-7D7E-4CCE-B4C5-569508038621}">
      <dgm:prSet/>
      <dgm:spPr/>
      <dgm:t>
        <a:bodyPr/>
        <a:lstStyle/>
        <a:p>
          <a:endParaRPr lang="en-US"/>
        </a:p>
      </dgm:t>
    </dgm:pt>
    <dgm:pt modelId="{1722394F-0886-4A40-BF99-74EDA8894049}">
      <dgm:prSet phldr="0"/>
      <dgm:spPr/>
      <dgm:t>
        <a:bodyPr/>
        <a:lstStyle/>
        <a:p>
          <a:pPr rtl="0"/>
          <a:r>
            <a:rPr lang="en-US">
              <a:latin typeface="Century Gothic" panose="020B0502020202020204"/>
            </a:rPr>
            <a:t>Week 9</a:t>
          </a:r>
        </a:p>
      </dgm:t>
    </dgm:pt>
    <dgm:pt modelId="{D57C906B-DC50-406C-890A-D3B132145C46}" type="parTrans" cxnId="{A509A8E5-E7D3-49D3-850D-632B8013A047}">
      <dgm:prSet/>
      <dgm:spPr/>
    </dgm:pt>
    <dgm:pt modelId="{97B74E74-56BF-448C-8C2C-A682DA52AFBB}" type="sibTrans" cxnId="{A509A8E5-E7D3-49D3-850D-632B8013A047}">
      <dgm:prSet/>
      <dgm:spPr/>
      <dgm:t>
        <a:bodyPr/>
        <a:lstStyle/>
        <a:p>
          <a:endParaRPr lang="en-US"/>
        </a:p>
      </dgm:t>
    </dgm:pt>
    <dgm:pt modelId="{097CF155-7DE9-4081-B033-A9E1E09978BF}">
      <dgm:prSet phldr="0"/>
      <dgm:spPr/>
      <dgm:t>
        <a:bodyPr/>
        <a:lstStyle/>
        <a:p>
          <a:pPr rtl="0"/>
          <a:r>
            <a:rPr lang="en-US">
              <a:latin typeface="Century Gothic" panose="020B0502020202020204"/>
            </a:rPr>
            <a:t>Analysis data that has be accumulated from responses given by the condidates.</a:t>
          </a:r>
        </a:p>
      </dgm:t>
    </dgm:pt>
    <dgm:pt modelId="{00D179E6-7566-496E-A5AD-FDCC1B08367F}" type="parTrans" cxnId="{5990D9C6-68A9-4975-B8E1-A13E3ECBF6D1}">
      <dgm:prSet/>
      <dgm:spPr/>
    </dgm:pt>
    <dgm:pt modelId="{4CFBFEC3-213B-49A1-9800-BA9717DA1B87}" type="sibTrans" cxnId="{5990D9C6-68A9-4975-B8E1-A13E3ECBF6D1}">
      <dgm:prSet/>
      <dgm:spPr/>
      <dgm:t>
        <a:bodyPr/>
        <a:lstStyle/>
        <a:p>
          <a:endParaRPr lang="en-US"/>
        </a:p>
      </dgm:t>
    </dgm:pt>
    <dgm:pt modelId="{B1A9BB17-0A7A-445D-B038-096973FC29A6}">
      <dgm:prSet phldr="0"/>
      <dgm:spPr/>
      <dgm:t>
        <a:bodyPr/>
        <a:lstStyle/>
        <a:p>
          <a:pPr rtl="0"/>
          <a:r>
            <a:rPr lang="en-US">
              <a:latin typeface="Century Gothic" panose="020B0502020202020204"/>
            </a:rPr>
            <a:t>Week 10</a:t>
          </a:r>
        </a:p>
      </dgm:t>
    </dgm:pt>
    <dgm:pt modelId="{62FFF428-D1C9-495D-AD1D-ACC6854C96DD}" type="parTrans" cxnId="{15DCA22A-0823-4188-906B-33E88257A632}">
      <dgm:prSet/>
      <dgm:spPr/>
    </dgm:pt>
    <dgm:pt modelId="{CF5F4A25-4096-481E-9390-169044CD432F}" type="sibTrans" cxnId="{15DCA22A-0823-4188-906B-33E88257A632}">
      <dgm:prSet/>
      <dgm:spPr/>
      <dgm:t>
        <a:bodyPr/>
        <a:lstStyle/>
        <a:p>
          <a:endParaRPr lang="en-US"/>
        </a:p>
      </dgm:t>
    </dgm:pt>
    <dgm:pt modelId="{EBED469C-DFF1-48C0-93A3-77DDF43599A2}">
      <dgm:prSet phldr="0"/>
      <dgm:spPr/>
      <dgm:t>
        <a:bodyPr/>
        <a:lstStyle/>
        <a:p>
          <a:pPr rtl="0"/>
          <a:r>
            <a:rPr lang="en-US">
              <a:latin typeface="Century Gothic" panose="020B0502020202020204"/>
            </a:rPr>
            <a:t>Final report write up.</a:t>
          </a:r>
        </a:p>
      </dgm:t>
    </dgm:pt>
    <dgm:pt modelId="{8757800D-F79F-44B5-BF49-011ACE247C0D}" type="parTrans" cxnId="{5057AFDD-6316-4552-BAD5-012FF7F9CC57}">
      <dgm:prSet/>
      <dgm:spPr/>
    </dgm:pt>
    <dgm:pt modelId="{B8D0CCD1-CCF3-405B-AB24-B56DFCAC6C4B}" type="sibTrans" cxnId="{5057AFDD-6316-4552-BAD5-012FF7F9CC57}">
      <dgm:prSet/>
      <dgm:spPr/>
      <dgm:t>
        <a:bodyPr/>
        <a:lstStyle/>
        <a:p>
          <a:endParaRPr lang="en-US"/>
        </a:p>
      </dgm:t>
    </dgm:pt>
    <dgm:pt modelId="{118E1C2F-FF3D-4DD0-95F4-28322B76D14A}">
      <dgm:prSet phldr="0"/>
      <dgm:spPr/>
      <dgm:t>
        <a:bodyPr/>
        <a:lstStyle/>
        <a:p>
          <a:endParaRPr lang="en-US">
            <a:latin typeface="Century Gothic" panose="020B0502020202020204"/>
          </a:endParaRPr>
        </a:p>
      </dgm:t>
    </dgm:pt>
    <dgm:pt modelId="{2C42ABFC-2768-4F8A-95E6-9B03FCD36F5C}" type="parTrans" cxnId="{E4DAF77A-7D22-4B40-81A8-A5A43AE79394}">
      <dgm:prSet/>
      <dgm:spPr/>
    </dgm:pt>
    <dgm:pt modelId="{3D7B8ECB-241C-4277-BB95-36BED63B7331}" type="sibTrans" cxnId="{E4DAF77A-7D22-4B40-81A8-A5A43AE79394}">
      <dgm:prSet/>
      <dgm:spPr/>
      <dgm:t>
        <a:bodyPr/>
        <a:lstStyle/>
        <a:p>
          <a:endParaRPr lang="en-US"/>
        </a:p>
      </dgm:t>
    </dgm:pt>
    <dgm:pt modelId="{1315D6A3-B919-4F70-A97B-C7BF59D2386D}" type="pres">
      <dgm:prSet presAssocID="{D576D504-6F57-490B-B61F-00D159BD6AEA}" presName="linear" presStyleCnt="0">
        <dgm:presLayoutVars>
          <dgm:dir/>
          <dgm:animLvl val="lvl"/>
          <dgm:resizeHandles val="exact"/>
        </dgm:presLayoutVars>
      </dgm:prSet>
      <dgm:spPr/>
    </dgm:pt>
    <dgm:pt modelId="{9D8BC8E7-FB9D-482F-BEBB-F22EA0F0213A}" type="pres">
      <dgm:prSet presAssocID="{A7CE753F-1156-42A3-9274-6BB7CF98D76F}" presName="parentLin" presStyleCnt="0"/>
      <dgm:spPr/>
    </dgm:pt>
    <dgm:pt modelId="{A88B824C-9E7D-424D-B5DA-EB5FDDE4BA8F}" type="pres">
      <dgm:prSet presAssocID="{A7CE753F-1156-42A3-9274-6BB7CF98D76F}" presName="parentLeftMargin" presStyleLbl="node1" presStyleIdx="0" presStyleCnt="4"/>
      <dgm:spPr/>
    </dgm:pt>
    <dgm:pt modelId="{97D2F5E2-19F2-4624-A28B-67740423EAC0}" type="pres">
      <dgm:prSet presAssocID="{A7CE753F-1156-42A3-9274-6BB7CF98D76F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1771EC10-2287-4FEB-AB75-AE4BA3BFD558}" type="pres">
      <dgm:prSet presAssocID="{A7CE753F-1156-42A3-9274-6BB7CF98D76F}" presName="negativeSpace" presStyleCnt="0"/>
      <dgm:spPr/>
    </dgm:pt>
    <dgm:pt modelId="{EF8C4703-4AC3-42D1-98D9-780D4557E8CD}" type="pres">
      <dgm:prSet presAssocID="{A7CE753F-1156-42A3-9274-6BB7CF98D76F}" presName="childText" presStyleLbl="conFgAcc1" presStyleIdx="0" presStyleCnt="4">
        <dgm:presLayoutVars>
          <dgm:bulletEnabled val="1"/>
        </dgm:presLayoutVars>
      </dgm:prSet>
      <dgm:spPr/>
    </dgm:pt>
    <dgm:pt modelId="{2281FEC9-D650-4CB1-A5A1-4256876AADF8}" type="pres">
      <dgm:prSet presAssocID="{910C0CCD-EF22-4968-9B1B-F67AC454C3FF}" presName="spaceBetweenRectangles" presStyleCnt="0"/>
      <dgm:spPr/>
    </dgm:pt>
    <dgm:pt modelId="{31CCAEF1-6C90-4E59-BB2D-E13C9406E453}" type="pres">
      <dgm:prSet presAssocID="{008FB638-6B9F-4C6E-8826-8D702613EA96}" presName="parentLin" presStyleCnt="0"/>
      <dgm:spPr/>
    </dgm:pt>
    <dgm:pt modelId="{849B8108-F310-42A1-BF93-B76E581849E9}" type="pres">
      <dgm:prSet presAssocID="{008FB638-6B9F-4C6E-8826-8D702613EA96}" presName="parentLeftMargin" presStyleLbl="node1" presStyleIdx="0" presStyleCnt="4"/>
      <dgm:spPr/>
    </dgm:pt>
    <dgm:pt modelId="{E4593669-88F2-4B6E-BF06-D15DF9223FBF}" type="pres">
      <dgm:prSet presAssocID="{008FB638-6B9F-4C6E-8826-8D702613EA96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62D8E304-04BB-4FF4-8C63-B17939490C85}" type="pres">
      <dgm:prSet presAssocID="{008FB638-6B9F-4C6E-8826-8D702613EA96}" presName="negativeSpace" presStyleCnt="0"/>
      <dgm:spPr/>
    </dgm:pt>
    <dgm:pt modelId="{CFA20B7E-62B4-4F86-B4D7-67A4427628B2}" type="pres">
      <dgm:prSet presAssocID="{008FB638-6B9F-4C6E-8826-8D702613EA96}" presName="childText" presStyleLbl="conFgAcc1" presStyleIdx="1" presStyleCnt="4">
        <dgm:presLayoutVars>
          <dgm:bulletEnabled val="1"/>
        </dgm:presLayoutVars>
      </dgm:prSet>
      <dgm:spPr/>
    </dgm:pt>
    <dgm:pt modelId="{0F3C3D02-9A29-4F92-B599-C8F5C400615E}" type="pres">
      <dgm:prSet presAssocID="{2C64AD75-C9CD-49DC-8C76-CDA2DF912817}" presName="spaceBetweenRectangles" presStyleCnt="0"/>
      <dgm:spPr/>
    </dgm:pt>
    <dgm:pt modelId="{EADC15A3-F4AF-4766-AFCF-98C262E3A010}" type="pres">
      <dgm:prSet presAssocID="{1722394F-0886-4A40-BF99-74EDA8894049}" presName="parentLin" presStyleCnt="0"/>
      <dgm:spPr/>
    </dgm:pt>
    <dgm:pt modelId="{EB629131-1912-4CCF-8500-1A25B3B35CF1}" type="pres">
      <dgm:prSet presAssocID="{1722394F-0886-4A40-BF99-74EDA8894049}" presName="parentLeftMargin" presStyleLbl="node1" presStyleIdx="1" presStyleCnt="4"/>
      <dgm:spPr/>
    </dgm:pt>
    <dgm:pt modelId="{61A0A284-C9E5-4088-8E93-F2BEE1CDA936}" type="pres">
      <dgm:prSet presAssocID="{1722394F-0886-4A40-BF99-74EDA8894049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09F9F372-7A68-42FF-9D5B-08EC3FE71306}" type="pres">
      <dgm:prSet presAssocID="{1722394F-0886-4A40-BF99-74EDA8894049}" presName="negativeSpace" presStyleCnt="0"/>
      <dgm:spPr/>
    </dgm:pt>
    <dgm:pt modelId="{2E2B1666-98DC-49C7-B120-C4D61A1A5E99}" type="pres">
      <dgm:prSet presAssocID="{1722394F-0886-4A40-BF99-74EDA8894049}" presName="childText" presStyleLbl="conFgAcc1" presStyleIdx="2" presStyleCnt="4">
        <dgm:presLayoutVars>
          <dgm:bulletEnabled val="1"/>
        </dgm:presLayoutVars>
      </dgm:prSet>
      <dgm:spPr/>
    </dgm:pt>
    <dgm:pt modelId="{C31E41F2-535E-4086-A8F4-4A0D000CBA25}" type="pres">
      <dgm:prSet presAssocID="{97B74E74-56BF-448C-8C2C-A682DA52AFBB}" presName="spaceBetweenRectangles" presStyleCnt="0"/>
      <dgm:spPr/>
    </dgm:pt>
    <dgm:pt modelId="{8DB5883B-918F-4176-8380-996B5740DCDC}" type="pres">
      <dgm:prSet presAssocID="{B1A9BB17-0A7A-445D-B038-096973FC29A6}" presName="parentLin" presStyleCnt="0"/>
      <dgm:spPr/>
    </dgm:pt>
    <dgm:pt modelId="{081262A5-21AD-4A30-AB69-9AE0571D5F6C}" type="pres">
      <dgm:prSet presAssocID="{B1A9BB17-0A7A-445D-B038-096973FC29A6}" presName="parentLeftMargin" presStyleLbl="node1" presStyleIdx="2" presStyleCnt="4"/>
      <dgm:spPr/>
    </dgm:pt>
    <dgm:pt modelId="{E7745CAB-A2AB-4640-BE2C-45BBB20B23A8}" type="pres">
      <dgm:prSet presAssocID="{B1A9BB17-0A7A-445D-B038-096973FC29A6}" presName="parentText" presStyleLbl="node1" presStyleIdx="3" presStyleCnt="4">
        <dgm:presLayoutVars>
          <dgm:chMax val="0"/>
          <dgm:bulletEnabled val="1"/>
        </dgm:presLayoutVars>
      </dgm:prSet>
      <dgm:spPr/>
    </dgm:pt>
    <dgm:pt modelId="{8AF44E8E-CD3F-4476-B159-035630A38F10}" type="pres">
      <dgm:prSet presAssocID="{B1A9BB17-0A7A-445D-B038-096973FC29A6}" presName="negativeSpace" presStyleCnt="0"/>
      <dgm:spPr/>
    </dgm:pt>
    <dgm:pt modelId="{842C910F-101B-426D-9470-7EFB2916CD81}" type="pres">
      <dgm:prSet presAssocID="{B1A9BB17-0A7A-445D-B038-096973FC29A6}" presName="childText" presStyleLbl="conFgAcc1" presStyleIdx="3" presStyleCnt="4">
        <dgm:presLayoutVars>
          <dgm:bulletEnabled val="1"/>
        </dgm:presLayoutVars>
      </dgm:prSet>
      <dgm:spPr/>
    </dgm:pt>
  </dgm:ptLst>
  <dgm:cxnLst>
    <dgm:cxn modelId="{42995009-9804-456C-9B75-82B3B5402518}" type="presOf" srcId="{B1A9BB17-0A7A-445D-B038-096973FC29A6}" destId="{081262A5-21AD-4A30-AB69-9AE0571D5F6C}" srcOrd="0" destOrd="0" presId="urn:microsoft.com/office/officeart/2005/8/layout/list1"/>
    <dgm:cxn modelId="{23B1682A-B9F3-463E-AA75-C88F5E091746}" type="presOf" srcId="{1722394F-0886-4A40-BF99-74EDA8894049}" destId="{61A0A284-C9E5-4088-8E93-F2BEE1CDA936}" srcOrd="1" destOrd="0" presId="urn:microsoft.com/office/officeart/2005/8/layout/list1"/>
    <dgm:cxn modelId="{15DCA22A-0823-4188-906B-33E88257A632}" srcId="{D576D504-6F57-490B-B61F-00D159BD6AEA}" destId="{B1A9BB17-0A7A-445D-B038-096973FC29A6}" srcOrd="3" destOrd="0" parTransId="{62FFF428-D1C9-495D-AD1D-ACC6854C96DD}" sibTransId="{CF5F4A25-4096-481E-9390-169044CD432F}"/>
    <dgm:cxn modelId="{108BB53E-937B-4392-92CF-FFD6C125BFB3}" type="presOf" srcId="{118E1C2F-FF3D-4DD0-95F4-28322B76D14A}" destId="{842C910F-101B-426D-9470-7EFB2916CD81}" srcOrd="0" destOrd="1" presId="urn:microsoft.com/office/officeart/2005/8/layout/list1"/>
    <dgm:cxn modelId="{D012AA3F-FEC4-4201-BFEC-9D590AE13F6A}" srcId="{D576D504-6F57-490B-B61F-00D159BD6AEA}" destId="{008FB638-6B9F-4C6E-8826-8D702613EA96}" srcOrd="1" destOrd="0" parTransId="{6059312E-BAB8-4A10-8FC6-ECECCF2C5BEA}" sibTransId="{2C64AD75-C9CD-49DC-8C76-CDA2DF912817}"/>
    <dgm:cxn modelId="{CC4D3B40-6F19-4A16-A9D7-170261C50843}" type="presOf" srcId="{5368588D-BD92-4DE5-975B-1C9C0B9F2FB5}" destId="{CFA20B7E-62B4-4F86-B4D7-67A4427628B2}" srcOrd="0" destOrd="0" presId="urn:microsoft.com/office/officeart/2005/8/layout/list1"/>
    <dgm:cxn modelId="{5260365D-3EC6-48F2-AA72-55C7CBC80FF9}" srcId="{A7CE753F-1156-42A3-9274-6BB7CF98D76F}" destId="{A486E92E-4898-4753-9426-7BB6B19352DE}" srcOrd="0" destOrd="0" parTransId="{93689A67-61D3-47C2-BDD3-CC9F728064A8}" sibTransId="{F9BB86BC-8AC3-496A-ACF1-E2D550C92500}"/>
    <dgm:cxn modelId="{F00A2C6F-B0C2-4BD3-AC46-BF9C5368CE5A}" type="presOf" srcId="{1722394F-0886-4A40-BF99-74EDA8894049}" destId="{EB629131-1912-4CCF-8500-1A25B3B35CF1}" srcOrd="0" destOrd="0" presId="urn:microsoft.com/office/officeart/2005/8/layout/list1"/>
    <dgm:cxn modelId="{DEB8FE6F-851C-49F5-9613-BD31063BF5E6}" srcId="{D576D504-6F57-490B-B61F-00D159BD6AEA}" destId="{A7CE753F-1156-42A3-9274-6BB7CF98D76F}" srcOrd="0" destOrd="0" parTransId="{61640D9B-8A63-491C-91AD-B869AE1E9954}" sibTransId="{910C0CCD-EF22-4968-9B1B-F67AC454C3FF}"/>
    <dgm:cxn modelId="{76F56C58-C7B1-42B8-B617-5981C01784B9}" type="presOf" srcId="{EBED469C-DFF1-48C0-93A3-77DDF43599A2}" destId="{842C910F-101B-426D-9470-7EFB2916CD81}" srcOrd="0" destOrd="0" presId="urn:microsoft.com/office/officeart/2005/8/layout/list1"/>
    <dgm:cxn modelId="{26C9D079-7D7E-4CCE-B4C5-569508038621}" srcId="{008FB638-6B9F-4C6E-8826-8D702613EA96}" destId="{5368588D-BD92-4DE5-975B-1C9C0B9F2FB5}" srcOrd="0" destOrd="0" parTransId="{5C615859-54FC-4AFB-AA46-A5A23F63D9D7}" sibTransId="{D9F213CE-3A61-4280-B388-5D3A2A563982}"/>
    <dgm:cxn modelId="{E4DAF77A-7D22-4B40-81A8-A5A43AE79394}" srcId="{EBED469C-DFF1-48C0-93A3-77DDF43599A2}" destId="{118E1C2F-FF3D-4DD0-95F4-28322B76D14A}" srcOrd="0" destOrd="0" parTransId="{2C42ABFC-2768-4F8A-95E6-9B03FCD36F5C}" sibTransId="{3D7B8ECB-241C-4277-BB95-36BED63B7331}"/>
    <dgm:cxn modelId="{88ECDB9D-9CEC-47D5-88CD-E06346F49532}" type="presOf" srcId="{A7CE753F-1156-42A3-9274-6BB7CF98D76F}" destId="{A88B824C-9E7D-424D-B5DA-EB5FDDE4BA8F}" srcOrd="0" destOrd="0" presId="urn:microsoft.com/office/officeart/2005/8/layout/list1"/>
    <dgm:cxn modelId="{6BAC43A2-5A48-4608-BA48-EBF95A6BC7EC}" type="presOf" srcId="{A486E92E-4898-4753-9426-7BB6B19352DE}" destId="{EF8C4703-4AC3-42D1-98D9-780D4557E8CD}" srcOrd="0" destOrd="0" presId="urn:microsoft.com/office/officeart/2005/8/layout/list1"/>
    <dgm:cxn modelId="{2ADEB3A5-C7E5-457F-80A8-B989E6C4F31A}" type="presOf" srcId="{008FB638-6B9F-4C6E-8826-8D702613EA96}" destId="{849B8108-F310-42A1-BF93-B76E581849E9}" srcOrd="0" destOrd="0" presId="urn:microsoft.com/office/officeart/2005/8/layout/list1"/>
    <dgm:cxn modelId="{7C2137BE-5431-4617-9960-359A7550E9BF}" type="presOf" srcId="{B1A9BB17-0A7A-445D-B038-096973FC29A6}" destId="{E7745CAB-A2AB-4640-BE2C-45BBB20B23A8}" srcOrd="1" destOrd="0" presId="urn:microsoft.com/office/officeart/2005/8/layout/list1"/>
    <dgm:cxn modelId="{5990D9C6-68A9-4975-B8E1-A13E3ECBF6D1}" srcId="{1722394F-0886-4A40-BF99-74EDA8894049}" destId="{097CF155-7DE9-4081-B033-A9E1E09978BF}" srcOrd="0" destOrd="0" parTransId="{00D179E6-7566-496E-A5AD-FDCC1B08367F}" sibTransId="{4CFBFEC3-213B-49A1-9800-BA9717DA1B87}"/>
    <dgm:cxn modelId="{19E919CE-3AC4-4A0B-BEB4-8EE713186B48}" type="presOf" srcId="{097CF155-7DE9-4081-B033-A9E1E09978BF}" destId="{2E2B1666-98DC-49C7-B120-C4D61A1A5E99}" srcOrd="0" destOrd="0" presId="urn:microsoft.com/office/officeart/2005/8/layout/list1"/>
    <dgm:cxn modelId="{3050AED3-81C5-46CE-A806-8CBED123810F}" type="presOf" srcId="{D576D504-6F57-490B-B61F-00D159BD6AEA}" destId="{1315D6A3-B919-4F70-A97B-C7BF59D2386D}" srcOrd="0" destOrd="0" presId="urn:microsoft.com/office/officeart/2005/8/layout/list1"/>
    <dgm:cxn modelId="{8756B2D9-F14A-4E41-8B7D-82483691AB42}" type="presOf" srcId="{A7CE753F-1156-42A3-9274-6BB7CF98D76F}" destId="{97D2F5E2-19F2-4624-A28B-67740423EAC0}" srcOrd="1" destOrd="0" presId="urn:microsoft.com/office/officeart/2005/8/layout/list1"/>
    <dgm:cxn modelId="{5057AFDD-6316-4552-BAD5-012FF7F9CC57}" srcId="{B1A9BB17-0A7A-445D-B038-096973FC29A6}" destId="{EBED469C-DFF1-48C0-93A3-77DDF43599A2}" srcOrd="0" destOrd="0" parTransId="{8757800D-F79F-44B5-BF49-011ACE247C0D}" sibTransId="{B8D0CCD1-CCF3-405B-AB24-B56DFCAC6C4B}"/>
    <dgm:cxn modelId="{A509A8E5-E7D3-49D3-850D-632B8013A047}" srcId="{D576D504-6F57-490B-B61F-00D159BD6AEA}" destId="{1722394F-0886-4A40-BF99-74EDA8894049}" srcOrd="2" destOrd="0" parTransId="{D57C906B-DC50-406C-890A-D3B132145C46}" sibTransId="{97B74E74-56BF-448C-8C2C-A682DA52AFBB}"/>
    <dgm:cxn modelId="{2DA01CEC-8261-46C0-9459-BF86D1BEDAD4}" type="presOf" srcId="{008FB638-6B9F-4C6E-8826-8D702613EA96}" destId="{E4593669-88F2-4B6E-BF06-D15DF9223FBF}" srcOrd="1" destOrd="0" presId="urn:microsoft.com/office/officeart/2005/8/layout/list1"/>
    <dgm:cxn modelId="{502C8C12-FBCA-4667-BE1B-8D4EC9D0A54A}" type="presParOf" srcId="{1315D6A3-B919-4F70-A97B-C7BF59D2386D}" destId="{9D8BC8E7-FB9D-482F-BEBB-F22EA0F0213A}" srcOrd="0" destOrd="0" presId="urn:microsoft.com/office/officeart/2005/8/layout/list1"/>
    <dgm:cxn modelId="{66238A5A-9CA6-48AB-AF0C-65FC36A4B744}" type="presParOf" srcId="{9D8BC8E7-FB9D-482F-BEBB-F22EA0F0213A}" destId="{A88B824C-9E7D-424D-B5DA-EB5FDDE4BA8F}" srcOrd="0" destOrd="0" presId="urn:microsoft.com/office/officeart/2005/8/layout/list1"/>
    <dgm:cxn modelId="{5563CA88-C891-48D7-9188-11C65C5FB285}" type="presParOf" srcId="{9D8BC8E7-FB9D-482F-BEBB-F22EA0F0213A}" destId="{97D2F5E2-19F2-4624-A28B-67740423EAC0}" srcOrd="1" destOrd="0" presId="urn:microsoft.com/office/officeart/2005/8/layout/list1"/>
    <dgm:cxn modelId="{2938C194-F240-43D1-9614-1F13B795C09A}" type="presParOf" srcId="{1315D6A3-B919-4F70-A97B-C7BF59D2386D}" destId="{1771EC10-2287-4FEB-AB75-AE4BA3BFD558}" srcOrd="1" destOrd="0" presId="urn:microsoft.com/office/officeart/2005/8/layout/list1"/>
    <dgm:cxn modelId="{1221FA97-9464-4B70-9020-FB836EE0889C}" type="presParOf" srcId="{1315D6A3-B919-4F70-A97B-C7BF59D2386D}" destId="{EF8C4703-4AC3-42D1-98D9-780D4557E8CD}" srcOrd="2" destOrd="0" presId="urn:microsoft.com/office/officeart/2005/8/layout/list1"/>
    <dgm:cxn modelId="{03A6AF8A-260D-4D0A-AA2D-69F7428A1FC1}" type="presParOf" srcId="{1315D6A3-B919-4F70-A97B-C7BF59D2386D}" destId="{2281FEC9-D650-4CB1-A5A1-4256876AADF8}" srcOrd="3" destOrd="0" presId="urn:microsoft.com/office/officeart/2005/8/layout/list1"/>
    <dgm:cxn modelId="{5AF1131E-A9BA-49E5-BFF7-39C032272EF9}" type="presParOf" srcId="{1315D6A3-B919-4F70-A97B-C7BF59D2386D}" destId="{31CCAEF1-6C90-4E59-BB2D-E13C9406E453}" srcOrd="4" destOrd="0" presId="urn:microsoft.com/office/officeart/2005/8/layout/list1"/>
    <dgm:cxn modelId="{26CAFEB4-95E2-4550-86A7-F9F4EC0B067E}" type="presParOf" srcId="{31CCAEF1-6C90-4E59-BB2D-E13C9406E453}" destId="{849B8108-F310-42A1-BF93-B76E581849E9}" srcOrd="0" destOrd="0" presId="urn:microsoft.com/office/officeart/2005/8/layout/list1"/>
    <dgm:cxn modelId="{49B483BF-4D2E-41A9-90A6-DDA867762C66}" type="presParOf" srcId="{31CCAEF1-6C90-4E59-BB2D-E13C9406E453}" destId="{E4593669-88F2-4B6E-BF06-D15DF9223FBF}" srcOrd="1" destOrd="0" presId="urn:microsoft.com/office/officeart/2005/8/layout/list1"/>
    <dgm:cxn modelId="{CB96531C-881A-44B9-9C0C-D296AD8DFA9A}" type="presParOf" srcId="{1315D6A3-B919-4F70-A97B-C7BF59D2386D}" destId="{62D8E304-04BB-4FF4-8C63-B17939490C85}" srcOrd="5" destOrd="0" presId="urn:microsoft.com/office/officeart/2005/8/layout/list1"/>
    <dgm:cxn modelId="{18B96DF0-A433-4F7B-9FFB-9DA0D5C92F02}" type="presParOf" srcId="{1315D6A3-B919-4F70-A97B-C7BF59D2386D}" destId="{CFA20B7E-62B4-4F86-B4D7-67A4427628B2}" srcOrd="6" destOrd="0" presId="urn:microsoft.com/office/officeart/2005/8/layout/list1"/>
    <dgm:cxn modelId="{C9C8195D-6100-4076-9424-573BAAD67FBD}" type="presParOf" srcId="{1315D6A3-B919-4F70-A97B-C7BF59D2386D}" destId="{0F3C3D02-9A29-4F92-B599-C8F5C400615E}" srcOrd="7" destOrd="0" presId="urn:microsoft.com/office/officeart/2005/8/layout/list1"/>
    <dgm:cxn modelId="{BCED9C9A-9C1F-497E-B7A2-255C965E0198}" type="presParOf" srcId="{1315D6A3-B919-4F70-A97B-C7BF59D2386D}" destId="{EADC15A3-F4AF-4766-AFCF-98C262E3A010}" srcOrd="8" destOrd="0" presId="urn:microsoft.com/office/officeart/2005/8/layout/list1"/>
    <dgm:cxn modelId="{6D15F1CA-747E-4127-980D-CA9EB0C4F178}" type="presParOf" srcId="{EADC15A3-F4AF-4766-AFCF-98C262E3A010}" destId="{EB629131-1912-4CCF-8500-1A25B3B35CF1}" srcOrd="0" destOrd="0" presId="urn:microsoft.com/office/officeart/2005/8/layout/list1"/>
    <dgm:cxn modelId="{66908170-6299-44CE-986A-160718C30B57}" type="presParOf" srcId="{EADC15A3-F4AF-4766-AFCF-98C262E3A010}" destId="{61A0A284-C9E5-4088-8E93-F2BEE1CDA936}" srcOrd="1" destOrd="0" presId="urn:microsoft.com/office/officeart/2005/8/layout/list1"/>
    <dgm:cxn modelId="{9887D0A4-1B24-4998-A28F-2BF805CC1042}" type="presParOf" srcId="{1315D6A3-B919-4F70-A97B-C7BF59D2386D}" destId="{09F9F372-7A68-42FF-9D5B-08EC3FE71306}" srcOrd="9" destOrd="0" presId="urn:microsoft.com/office/officeart/2005/8/layout/list1"/>
    <dgm:cxn modelId="{F55509C9-E3E8-43EC-AB59-21A97A162701}" type="presParOf" srcId="{1315D6A3-B919-4F70-A97B-C7BF59D2386D}" destId="{2E2B1666-98DC-49C7-B120-C4D61A1A5E99}" srcOrd="10" destOrd="0" presId="urn:microsoft.com/office/officeart/2005/8/layout/list1"/>
    <dgm:cxn modelId="{D1141558-8D42-4EB6-AD03-F70760CF5FE2}" type="presParOf" srcId="{1315D6A3-B919-4F70-A97B-C7BF59D2386D}" destId="{C31E41F2-535E-4086-A8F4-4A0D000CBA25}" srcOrd="11" destOrd="0" presId="urn:microsoft.com/office/officeart/2005/8/layout/list1"/>
    <dgm:cxn modelId="{F90A2CDC-C031-44DD-9717-09FCD5DDFA1F}" type="presParOf" srcId="{1315D6A3-B919-4F70-A97B-C7BF59D2386D}" destId="{8DB5883B-918F-4176-8380-996B5740DCDC}" srcOrd="12" destOrd="0" presId="urn:microsoft.com/office/officeart/2005/8/layout/list1"/>
    <dgm:cxn modelId="{CE750CA6-F8DE-4394-88D8-7E0B3C8ABA09}" type="presParOf" srcId="{8DB5883B-918F-4176-8380-996B5740DCDC}" destId="{081262A5-21AD-4A30-AB69-9AE0571D5F6C}" srcOrd="0" destOrd="0" presId="urn:microsoft.com/office/officeart/2005/8/layout/list1"/>
    <dgm:cxn modelId="{2372BF7E-6E94-4D5D-889A-E23DB86CF6EF}" type="presParOf" srcId="{8DB5883B-918F-4176-8380-996B5740DCDC}" destId="{E7745CAB-A2AB-4640-BE2C-45BBB20B23A8}" srcOrd="1" destOrd="0" presId="urn:microsoft.com/office/officeart/2005/8/layout/list1"/>
    <dgm:cxn modelId="{1638E70E-7C9B-410F-AD83-F229CEDA1A62}" type="presParOf" srcId="{1315D6A3-B919-4F70-A97B-C7BF59D2386D}" destId="{8AF44E8E-CD3F-4476-B159-035630A38F10}" srcOrd="13" destOrd="0" presId="urn:microsoft.com/office/officeart/2005/8/layout/list1"/>
    <dgm:cxn modelId="{1B6C9CF3-41C8-4A2A-A4F9-776E3D0F8C17}" type="presParOf" srcId="{1315D6A3-B919-4F70-A97B-C7BF59D2386D}" destId="{842C910F-101B-426D-9470-7EFB2916CD81}" srcOrd="14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8C4703-4AC3-42D1-98D9-780D4557E8CD}">
      <dsp:nvSpPr>
        <dsp:cNvPr id="0" name=""/>
        <dsp:cNvSpPr/>
      </dsp:nvSpPr>
      <dsp:spPr>
        <a:xfrm>
          <a:off x="0" y="342634"/>
          <a:ext cx="8107680" cy="70953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25000"/>
            </a:srgbClr>
          </a:outerShdw>
        </a:effectLst>
        <a:scene3d>
          <a:camera prst="orthographicFront"/>
          <a:lightRig rig="flat" dir="t"/>
        </a:scene3d>
        <a:sp3d z="190500"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29246" tIns="354076" rIns="629246" bIns="120904" numCol="1" spcCol="1270" anchor="t" anchorCtr="0">
          <a:noAutofit/>
        </a:bodyPr>
        <a:lstStyle/>
        <a:p>
          <a:pPr marL="171450" lvl="1" indent="-171450" algn="l" defTabSz="7556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700" kern="1200">
              <a:latin typeface="Century Gothic" panose="020B0502020202020204"/>
            </a:rPr>
            <a:t>Send out survey to 5 students at UWTSD be completed.</a:t>
          </a:r>
          <a:endParaRPr lang="en-US" sz="1700" kern="1200"/>
        </a:p>
      </dsp:txBody>
      <dsp:txXfrm>
        <a:off x="0" y="342634"/>
        <a:ext cx="8107680" cy="709537"/>
      </dsp:txXfrm>
    </dsp:sp>
    <dsp:sp modelId="{97D2F5E2-19F2-4624-A28B-67740423EAC0}">
      <dsp:nvSpPr>
        <dsp:cNvPr id="0" name=""/>
        <dsp:cNvSpPr/>
      </dsp:nvSpPr>
      <dsp:spPr>
        <a:xfrm>
          <a:off x="405384" y="91714"/>
          <a:ext cx="5675376" cy="50184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14516" tIns="0" rIns="214516" bIns="0" numCol="1" spcCol="1270" anchor="ctr" anchorCtr="0">
          <a:noAutofit/>
        </a:bodyPr>
        <a:lstStyle/>
        <a:p>
          <a:pPr marL="0" lvl="0" indent="0" algn="l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>
              <a:latin typeface="Century Gothic" panose="020B0502020202020204"/>
            </a:rPr>
            <a:t>Week 7</a:t>
          </a:r>
          <a:endParaRPr lang="en-US" sz="1700" kern="1200"/>
        </a:p>
      </dsp:txBody>
      <dsp:txXfrm>
        <a:off x="429882" y="116212"/>
        <a:ext cx="5626380" cy="452844"/>
      </dsp:txXfrm>
    </dsp:sp>
    <dsp:sp modelId="{CFA20B7E-62B4-4F86-B4D7-67A4427628B2}">
      <dsp:nvSpPr>
        <dsp:cNvPr id="0" name=""/>
        <dsp:cNvSpPr/>
      </dsp:nvSpPr>
      <dsp:spPr>
        <a:xfrm>
          <a:off x="0" y="1394892"/>
          <a:ext cx="8107680" cy="70953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25000"/>
            </a:srgbClr>
          </a:outerShdw>
        </a:effectLst>
        <a:scene3d>
          <a:camera prst="orthographicFront"/>
          <a:lightRig rig="flat" dir="t"/>
        </a:scene3d>
        <a:sp3d z="190500"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29246" tIns="354076" rIns="629246" bIns="120904" numCol="1" spcCol="1270" anchor="t" anchorCtr="0">
          <a:noAutofit/>
        </a:bodyPr>
        <a:lstStyle/>
        <a:p>
          <a:pPr marL="171450" lvl="1" indent="-171450" algn="l" defTabSz="7556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700" kern="1200">
              <a:latin typeface="Century Gothic" panose="020B0502020202020204"/>
            </a:rPr>
            <a:t>Collect data that students have completed.</a:t>
          </a:r>
        </a:p>
      </dsp:txBody>
      <dsp:txXfrm>
        <a:off x="0" y="1394892"/>
        <a:ext cx="8107680" cy="709537"/>
      </dsp:txXfrm>
    </dsp:sp>
    <dsp:sp modelId="{E4593669-88F2-4B6E-BF06-D15DF9223FBF}">
      <dsp:nvSpPr>
        <dsp:cNvPr id="0" name=""/>
        <dsp:cNvSpPr/>
      </dsp:nvSpPr>
      <dsp:spPr>
        <a:xfrm>
          <a:off x="405384" y="1143972"/>
          <a:ext cx="5675376" cy="50184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14516" tIns="0" rIns="214516" bIns="0" numCol="1" spcCol="1270" anchor="ctr" anchorCtr="0">
          <a:noAutofit/>
        </a:bodyPr>
        <a:lstStyle/>
        <a:p>
          <a:pPr marL="0" lvl="0" indent="0" algn="l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>
              <a:latin typeface="Century Gothic" panose="020B0502020202020204"/>
            </a:rPr>
            <a:t>Week 8</a:t>
          </a:r>
          <a:endParaRPr lang="en-US" sz="1700" kern="1200"/>
        </a:p>
      </dsp:txBody>
      <dsp:txXfrm>
        <a:off x="429882" y="1168470"/>
        <a:ext cx="5626380" cy="452844"/>
      </dsp:txXfrm>
    </dsp:sp>
    <dsp:sp modelId="{2E2B1666-98DC-49C7-B120-C4D61A1A5E99}">
      <dsp:nvSpPr>
        <dsp:cNvPr id="0" name=""/>
        <dsp:cNvSpPr/>
      </dsp:nvSpPr>
      <dsp:spPr>
        <a:xfrm>
          <a:off x="0" y="2447150"/>
          <a:ext cx="8107680" cy="9639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25000"/>
            </a:srgbClr>
          </a:outerShdw>
        </a:effectLst>
        <a:scene3d>
          <a:camera prst="orthographicFront"/>
          <a:lightRig rig="flat" dir="t"/>
        </a:scene3d>
        <a:sp3d z="190500"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29246" tIns="354076" rIns="629246" bIns="120904" numCol="1" spcCol="1270" anchor="t" anchorCtr="0">
          <a:noAutofit/>
        </a:bodyPr>
        <a:lstStyle/>
        <a:p>
          <a:pPr marL="171450" lvl="1" indent="-171450" algn="l" defTabSz="7556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700" kern="1200">
              <a:latin typeface="Century Gothic" panose="020B0502020202020204"/>
            </a:rPr>
            <a:t>Analysis data that has be accumulated from responses given by the condidates.</a:t>
          </a:r>
        </a:p>
      </dsp:txBody>
      <dsp:txXfrm>
        <a:off x="0" y="2447150"/>
        <a:ext cx="8107680" cy="963900"/>
      </dsp:txXfrm>
    </dsp:sp>
    <dsp:sp modelId="{61A0A284-C9E5-4088-8E93-F2BEE1CDA936}">
      <dsp:nvSpPr>
        <dsp:cNvPr id="0" name=""/>
        <dsp:cNvSpPr/>
      </dsp:nvSpPr>
      <dsp:spPr>
        <a:xfrm>
          <a:off x="405384" y="2196230"/>
          <a:ext cx="5675376" cy="50184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14516" tIns="0" rIns="214516" bIns="0" numCol="1" spcCol="1270" anchor="ctr" anchorCtr="0">
          <a:noAutofit/>
        </a:bodyPr>
        <a:lstStyle/>
        <a:p>
          <a:pPr marL="0" lvl="0" indent="0" algn="l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>
              <a:latin typeface="Century Gothic" panose="020B0502020202020204"/>
            </a:rPr>
            <a:t>Week 9</a:t>
          </a:r>
        </a:p>
      </dsp:txBody>
      <dsp:txXfrm>
        <a:off x="429882" y="2220728"/>
        <a:ext cx="5626380" cy="452844"/>
      </dsp:txXfrm>
    </dsp:sp>
    <dsp:sp modelId="{842C910F-101B-426D-9470-7EFB2916CD81}">
      <dsp:nvSpPr>
        <dsp:cNvPr id="0" name=""/>
        <dsp:cNvSpPr/>
      </dsp:nvSpPr>
      <dsp:spPr>
        <a:xfrm>
          <a:off x="0" y="3753770"/>
          <a:ext cx="8107680" cy="99067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25000"/>
            </a:srgbClr>
          </a:outerShdw>
        </a:effectLst>
        <a:scene3d>
          <a:camera prst="orthographicFront"/>
          <a:lightRig rig="flat" dir="t"/>
        </a:scene3d>
        <a:sp3d z="190500"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29246" tIns="354076" rIns="629246" bIns="120904" numCol="1" spcCol="1270" anchor="t" anchorCtr="0">
          <a:noAutofit/>
        </a:bodyPr>
        <a:lstStyle/>
        <a:p>
          <a:pPr marL="171450" lvl="1" indent="-171450" algn="l" defTabSz="7556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700" kern="1200">
              <a:latin typeface="Century Gothic" panose="020B0502020202020204"/>
            </a:rPr>
            <a:t>Final report write up.</a:t>
          </a:r>
        </a:p>
        <a:p>
          <a:pPr marL="342900" lvl="2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US" sz="1700" kern="1200">
            <a:latin typeface="Century Gothic" panose="020B0502020202020204"/>
          </a:endParaRPr>
        </a:p>
      </dsp:txBody>
      <dsp:txXfrm>
        <a:off x="0" y="3753770"/>
        <a:ext cx="8107680" cy="990675"/>
      </dsp:txXfrm>
    </dsp:sp>
    <dsp:sp modelId="{E7745CAB-A2AB-4640-BE2C-45BBB20B23A8}">
      <dsp:nvSpPr>
        <dsp:cNvPr id="0" name=""/>
        <dsp:cNvSpPr/>
      </dsp:nvSpPr>
      <dsp:spPr>
        <a:xfrm>
          <a:off x="405384" y="3502850"/>
          <a:ext cx="5675376" cy="50184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14516" tIns="0" rIns="214516" bIns="0" numCol="1" spcCol="1270" anchor="ctr" anchorCtr="0">
          <a:noAutofit/>
        </a:bodyPr>
        <a:lstStyle/>
        <a:p>
          <a:pPr marL="0" lvl="0" indent="0" algn="l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>
              <a:latin typeface="Century Gothic" panose="020B0502020202020204"/>
            </a:rPr>
            <a:t>Week 10</a:t>
          </a:r>
        </a:p>
      </dsp:txBody>
      <dsp:txXfrm>
        <a:off x="429882" y="3527348"/>
        <a:ext cx="5626380" cy="45284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43369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74978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7140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2/19/2023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56173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2/19/2023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14337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2/19/2023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28849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2/19/2023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79853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2/19/2023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3710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2/19/2023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59694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03483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03778710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2/19/2023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631609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2/19/2023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5704154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2/19/2023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734025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999797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71771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2/19/2023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04688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7" r:id="rId1"/>
    <p:sldLayoutId id="2147483728" r:id="rId2"/>
    <p:sldLayoutId id="2147483729" r:id="rId3"/>
    <p:sldLayoutId id="2147483730" r:id="rId4"/>
    <p:sldLayoutId id="2147483731" r:id="rId5"/>
    <p:sldLayoutId id="2147483732" r:id="rId6"/>
    <p:sldLayoutId id="2147483733" r:id="rId7"/>
    <p:sldLayoutId id="2147483734" r:id="rId8"/>
    <p:sldLayoutId id="2147483735" r:id="rId9"/>
    <p:sldLayoutId id="2147483736" r:id="rId10"/>
    <p:sldLayoutId id="2147483737" r:id="rId11"/>
    <p:sldLayoutId id="2147483738" r:id="rId12"/>
    <p:sldLayoutId id="2147483739" r:id="rId13"/>
    <p:sldLayoutId id="2147483740" r:id="rId14"/>
    <p:sldLayoutId id="2147483741" r:id="rId15"/>
    <p:sldLayoutId id="2147483742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sv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https://hwb.uwtsd.ac.uk/dashboard/student&#160;" TargetMode="Externa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08391F09-4EC9-4EC5-47CD-1606DFEABC0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alphaModFix amt="35000"/>
          </a:blip>
          <a:srcRect t="24945" r="1" b="1"/>
          <a:stretch/>
        </p:blipFill>
        <p:spPr>
          <a:xfrm>
            <a:off x="-1959428" y="348353"/>
            <a:ext cx="12183122" cy="685798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B5D6C54-1FD8-0319-E966-DFCC57DDD17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44175" y="2232053"/>
            <a:ext cx="9013041" cy="1544544"/>
          </a:xfrm>
        </p:spPr>
        <p:txBody>
          <a:bodyPr anchor="b">
            <a:noAutofit/>
          </a:bodyPr>
          <a:lstStyle/>
          <a:p>
            <a:pPr>
              <a:spcBef>
                <a:spcPts val="0"/>
              </a:spcBef>
            </a:pPr>
            <a:endParaRPr lang="en-US">
              <a:latin typeface="Arial"/>
              <a:ea typeface="+mj-lt"/>
              <a:cs typeface="Arial"/>
            </a:endParaRPr>
          </a:p>
          <a:p>
            <a:pPr>
              <a:spcBef>
                <a:spcPts val="0"/>
              </a:spcBef>
            </a:pPr>
            <a:endParaRPr lang="en-US">
              <a:ea typeface="+mj-lt"/>
              <a:cs typeface="+mj-lt"/>
            </a:endParaRPr>
          </a:p>
          <a:p>
            <a:pPr>
              <a:spcBef>
                <a:spcPts val="0"/>
              </a:spcBef>
            </a:pPr>
            <a:r>
              <a:rPr lang="en-US">
                <a:latin typeface="Arial"/>
                <a:cs typeface="Arial"/>
              </a:rPr>
              <a:t>               </a:t>
            </a:r>
            <a:endParaRPr lang="en-US" sz="1600">
              <a:latin typeface="Arial"/>
              <a:ea typeface="+mj-lt"/>
              <a:cs typeface="Arial"/>
            </a:endParaRPr>
          </a:p>
          <a:p>
            <a:pPr algn="ctr"/>
            <a:r>
              <a:rPr lang="en-US" sz="2800">
                <a:latin typeface="Arial"/>
                <a:cs typeface="Arial"/>
              </a:rPr>
              <a:t>Digital skills and research methods.</a:t>
            </a:r>
            <a:br>
              <a:rPr lang="en-US" sz="2800">
                <a:latin typeface="Arial"/>
                <a:cs typeface="Arial"/>
              </a:rPr>
            </a:br>
            <a:br>
              <a:rPr lang="en-US" sz="2800">
                <a:latin typeface="Arial"/>
                <a:cs typeface="Arial"/>
              </a:rPr>
            </a:br>
            <a:r>
              <a:rPr lang="en-US" sz="2800">
                <a:latin typeface="Arial"/>
                <a:ea typeface="+mj-lt"/>
                <a:cs typeface="+mj-lt"/>
              </a:rPr>
              <a:t>LCHS4002_BIRM</a:t>
            </a:r>
            <a:br>
              <a:rPr lang="en-US" sz="2800">
                <a:latin typeface="Arial"/>
                <a:cs typeface="Arial"/>
              </a:rPr>
            </a:br>
            <a:endParaRPr lang="en-US" sz="2800">
              <a:latin typeface="Arial"/>
              <a:cs typeface="Arial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3DCFD7D-1CF5-8303-350F-02DEA198F0EA}"/>
              </a:ext>
            </a:extLst>
          </p:cNvPr>
          <p:cNvSpPr txBox="1"/>
          <p:nvPr/>
        </p:nvSpPr>
        <p:spPr>
          <a:xfrm>
            <a:off x="7983832" y="4595276"/>
            <a:ext cx="4008120" cy="1881990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lvl="0">
              <a:lnSpc>
                <a:spcPct val="150000"/>
              </a:lnSpc>
            </a:pPr>
            <a:r>
              <a:rPr lang="en-GB" sz="2000">
                <a:effectLst/>
                <a:latin typeface="Arial"/>
                <a:ea typeface="Times New Roman" panose="02020603050405020304" pitchFamily="18" charset="0"/>
                <a:cs typeface="Arial"/>
              </a:rPr>
              <a:t>Gaziova Tamara 2221665</a:t>
            </a:r>
          </a:p>
          <a:p>
            <a:pPr lvl="0">
              <a:lnSpc>
                <a:spcPct val="150000"/>
              </a:lnSpc>
            </a:pPr>
            <a:r>
              <a:rPr lang="en-GB" sz="2000">
                <a:effectLst/>
                <a:latin typeface="Arial"/>
                <a:ea typeface="Times New Roman" panose="02020603050405020304" pitchFamily="18" charset="0"/>
                <a:cs typeface="Arial"/>
              </a:rPr>
              <a:t>Andreea Matusa 22303</a:t>
            </a:r>
            <a:r>
              <a:rPr lang="en-GB" sz="2000">
                <a:latin typeface="Arial"/>
                <a:ea typeface="Times New Roman" panose="02020603050405020304" pitchFamily="18" charset="0"/>
                <a:cs typeface="Arial"/>
              </a:rPr>
              <a:t>58</a:t>
            </a:r>
          </a:p>
          <a:p>
            <a:pPr lvl="0">
              <a:lnSpc>
                <a:spcPct val="150000"/>
              </a:lnSpc>
            </a:pPr>
            <a:r>
              <a:rPr lang="en-GB" sz="2000">
                <a:latin typeface="Arial"/>
                <a:ea typeface="Times New Roman" panose="02020603050405020304" pitchFamily="18" charset="0"/>
                <a:cs typeface="Arial"/>
              </a:rPr>
              <a:t>Shazeeda Hussain 2229663		</a:t>
            </a:r>
            <a:endParaRPr lang="en-GB" sz="1400">
              <a:effectLst/>
              <a:latin typeface="Arial"/>
              <a:ea typeface="Times New Roman" panose="02020603050405020304" pitchFamily="18" charset="0"/>
              <a:cs typeface="Arial"/>
            </a:endParaRPr>
          </a:p>
        </p:txBody>
      </p:sp>
      <p:pic>
        <p:nvPicPr>
          <p:cNvPr id="3" name="Graphic 4" descr="Graduation cap with solid fill">
            <a:extLst>
              <a:ext uri="{FF2B5EF4-FFF2-40B4-BE49-F238E27FC236}">
                <a16:creationId xmlns:a16="http://schemas.microsoft.com/office/drawing/2014/main" id="{7D4F0A6E-4BAC-9C0B-2B7A-E1CA17D404E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751226" y="4456672"/>
            <a:ext cx="2251493" cy="225149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413306E-878A-6B61-2000-DDCF25437EF2}"/>
              </a:ext>
            </a:extLst>
          </p:cNvPr>
          <p:cNvSpPr txBox="1"/>
          <p:nvPr/>
        </p:nvSpPr>
        <p:spPr>
          <a:xfrm>
            <a:off x="2092960" y="431800"/>
            <a:ext cx="5598160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5400" u="sng">
                <a:latin typeface="Arial"/>
                <a:cs typeface="Arial"/>
              </a:rPr>
              <a:t>Assignment Title</a:t>
            </a:r>
            <a:endParaRPr lang="en-US" sz="5400" u="sng" err="1">
              <a:latin typeface="Arial"/>
              <a:cs typeface="Arial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CD1D266-BB20-1771-51B2-5D9579AD1ED0}"/>
              </a:ext>
            </a:extLst>
          </p:cNvPr>
          <p:cNvSpPr txBox="1"/>
          <p:nvPr/>
        </p:nvSpPr>
        <p:spPr>
          <a:xfrm>
            <a:off x="4446813" y="3581400"/>
            <a:ext cx="2743200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>
                <a:latin typeface="Arial"/>
                <a:cs typeface="Arial"/>
              </a:rPr>
              <a:t>20 FEB 2023</a:t>
            </a:r>
          </a:p>
        </p:txBody>
      </p:sp>
    </p:spTree>
    <p:extLst>
      <p:ext uri="{BB962C8B-B14F-4D97-AF65-F5344CB8AC3E}">
        <p14:creationId xmlns:p14="http://schemas.microsoft.com/office/powerpoint/2010/main" val="180729826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9343A0-A346-D105-1A95-EF3A991CBB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0885" y="1715588"/>
            <a:ext cx="10470958" cy="996410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400">
                <a:latin typeface="Arial"/>
                <a:cs typeface="Arial"/>
              </a:rPr>
              <a:t>Which </a:t>
            </a:r>
            <a:r>
              <a:rPr lang="en-GB" sz="2400">
                <a:solidFill>
                  <a:schemeClr val="tx1"/>
                </a:solidFill>
                <a:latin typeface="Arial"/>
                <a:cs typeface="Arial"/>
              </a:rPr>
              <a:t>digital</a:t>
            </a:r>
            <a:r>
              <a:rPr lang="en-GB" sz="2400">
                <a:latin typeface="Arial"/>
                <a:cs typeface="Arial"/>
              </a:rPr>
              <a:t> tool is most used by students at UWTSD?</a:t>
            </a:r>
            <a:endParaRPr lang="en-US" sz="2400">
              <a:latin typeface="Arial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0FCDB0-989C-1CEC-9D0D-A6A65FD0F6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9801" y="2345154"/>
            <a:ext cx="10524564" cy="4377021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buFont typeface="Arial" charset="2"/>
              <a:buChar char="•"/>
            </a:pPr>
            <a:r>
              <a:rPr lang="en-GB" sz="1600">
                <a:solidFill>
                  <a:srgbClr val="000000"/>
                </a:solidFill>
                <a:latin typeface="Arial"/>
                <a:cs typeface="Arial"/>
              </a:rPr>
              <a:t>It is essential for all students  to have the </a:t>
            </a:r>
            <a:r>
              <a:rPr lang="en-GB" sz="1600" err="1">
                <a:solidFill>
                  <a:srgbClr val="000000"/>
                </a:solidFill>
                <a:latin typeface="Arial"/>
                <a:cs typeface="Arial"/>
              </a:rPr>
              <a:t>uwtsd</a:t>
            </a:r>
            <a:r>
              <a:rPr lang="en-GB" sz="1600">
                <a:solidFill>
                  <a:srgbClr val="000000"/>
                </a:solidFill>
                <a:latin typeface="Arial"/>
                <a:cs typeface="Arial"/>
              </a:rPr>
              <a:t> application. It is easy to use and available on all devices .</a:t>
            </a:r>
            <a:endParaRPr lang="en-US" sz="1600">
              <a:latin typeface="Arial"/>
              <a:cs typeface="Arial"/>
            </a:endParaRPr>
          </a:p>
          <a:p>
            <a:pPr>
              <a:buFont typeface="Arial" charset="2"/>
              <a:buChar char="•"/>
            </a:pPr>
            <a:r>
              <a:rPr lang="en-US" sz="1600">
                <a:solidFill>
                  <a:srgbClr val="000000"/>
                </a:solidFill>
                <a:latin typeface="Arial"/>
                <a:cs typeface="Arial"/>
              </a:rPr>
              <a:t>Examples</a:t>
            </a:r>
            <a:endParaRPr lang="en-GB" sz="1600">
              <a:solidFill>
                <a:srgbClr val="000000"/>
              </a:solidFill>
              <a:latin typeface="Arial"/>
              <a:cs typeface="Arial"/>
            </a:endParaRPr>
          </a:p>
          <a:p>
            <a:pPr>
              <a:buFont typeface="Courier New" charset="2"/>
              <a:buChar char="o"/>
            </a:pPr>
            <a:r>
              <a:rPr lang="en-GB" sz="1600">
                <a:solidFill>
                  <a:srgbClr val="000000"/>
                </a:solidFill>
                <a:latin typeface="Arial"/>
                <a:cs typeface="Arial"/>
              </a:rPr>
              <a:t>You can go to teams also from the app if you are attending  any online lessons.</a:t>
            </a:r>
          </a:p>
          <a:p>
            <a:pPr>
              <a:buFont typeface="Courier New" charset="2"/>
              <a:buChar char="o"/>
            </a:pPr>
            <a:r>
              <a:rPr lang="en-GB" sz="1600">
                <a:solidFill>
                  <a:srgbClr val="000000"/>
                </a:solidFill>
                <a:latin typeface="Arial"/>
                <a:cs typeface="Arial"/>
              </a:rPr>
              <a:t>On this app you can work as a group and shear the screen between each other,  this app is private  </a:t>
            </a:r>
          </a:p>
          <a:p>
            <a:pPr>
              <a:buFont typeface="Courier New" charset="2"/>
              <a:buChar char="o"/>
            </a:pPr>
            <a:r>
              <a:rPr lang="en-GB" sz="1600">
                <a:solidFill>
                  <a:srgbClr val="000000"/>
                </a:solidFill>
                <a:latin typeface="Arial"/>
                <a:cs typeface="Arial"/>
              </a:rPr>
              <a:t> only people that are working as a group can access the presentation. </a:t>
            </a:r>
          </a:p>
          <a:p>
            <a:pPr>
              <a:buFont typeface="Courier New" charset="2"/>
              <a:buChar char="o"/>
            </a:pPr>
            <a:r>
              <a:rPr lang="en-GB" sz="1600">
                <a:solidFill>
                  <a:srgbClr val="000000"/>
                </a:solidFill>
                <a:latin typeface="Arial"/>
                <a:cs typeface="Arial"/>
              </a:rPr>
              <a:t>This app gives you </a:t>
            </a:r>
            <a:r>
              <a:rPr lang="en-GB" sz="1600">
                <a:solidFill>
                  <a:srgbClr val="000000"/>
                </a:solidFill>
                <a:latin typeface="Arial"/>
                <a:ea typeface="+mn-lt"/>
                <a:cs typeface="+mn-lt"/>
              </a:rPr>
              <a:t>opportunities to gain work experience and practical skills</a:t>
            </a:r>
            <a:endParaRPr lang="en-GB" sz="1600">
              <a:solidFill>
                <a:srgbClr val="000000"/>
              </a:solidFill>
              <a:latin typeface="Arial"/>
              <a:ea typeface="+mn-lt"/>
              <a:cs typeface="Arial"/>
            </a:endParaRPr>
          </a:p>
          <a:p>
            <a:pPr>
              <a:buFont typeface="Courier New" charset="2"/>
              <a:buChar char="o"/>
            </a:pPr>
            <a:r>
              <a:rPr lang="en-GB" sz="1600">
                <a:solidFill>
                  <a:srgbClr val="000000"/>
                </a:solidFill>
                <a:latin typeface="Arial"/>
                <a:ea typeface="+mn-lt"/>
                <a:cs typeface="+mn-lt"/>
              </a:rPr>
              <a:t> while you study.</a:t>
            </a:r>
            <a:endParaRPr lang="en-GB" sz="1600">
              <a:solidFill>
                <a:srgbClr val="000000"/>
              </a:solidFill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600">
                <a:solidFill>
                  <a:srgbClr val="000000"/>
                </a:solidFill>
                <a:latin typeface="Arial"/>
                <a:cs typeface="Arial"/>
              </a:rPr>
              <a:t>Microsoft and UWTSD share a clear vision and common goals to empower and upskill our students, particularly in Digital Skills, to enhance their employability,  l</a:t>
            </a:r>
            <a:r>
              <a:rPr lang="en-GB" sz="1600" u="sng">
                <a:solidFill>
                  <a:schemeClr val="accent2"/>
                </a:solidFill>
                <a:latin typeface="Arial"/>
                <a:cs typeface="Arial"/>
              </a:rPr>
              <a:t>https://www.uwtsd.ac.uk/news/press-releases/press-2020/microsoft-and-uwtsd-share-vision-for-digital-transformation-in-higher-education.html</a:t>
            </a:r>
          </a:p>
          <a:p>
            <a:pPr marL="0" indent="0">
              <a:buNone/>
            </a:pPr>
            <a:endParaRPr lang="en-GB" sz="2000">
              <a:solidFill>
                <a:srgbClr val="000000"/>
              </a:solidFill>
              <a:latin typeface="Arial"/>
              <a:cs typeface="Arial"/>
            </a:endParaRPr>
          </a:p>
          <a:p>
            <a:pPr marL="0" indent="0">
              <a:buNone/>
            </a:pPr>
            <a:endParaRPr lang="en-GB" sz="2000">
              <a:solidFill>
                <a:srgbClr val="000000"/>
              </a:solidFill>
              <a:latin typeface="Arial"/>
              <a:cs typeface="Arial"/>
            </a:endParaRPr>
          </a:p>
          <a:p>
            <a:pPr marL="0" indent="0">
              <a:buNone/>
            </a:pPr>
            <a:endParaRPr lang="en-GB" sz="2000">
              <a:solidFill>
                <a:srgbClr val="000000"/>
              </a:solidFill>
              <a:latin typeface="Arial"/>
              <a:cs typeface="Arial"/>
            </a:endParaRPr>
          </a:p>
          <a:p>
            <a:pPr marL="0" indent="0">
              <a:buNone/>
            </a:pPr>
            <a:endParaRPr lang="en-GB" sz="3200">
              <a:solidFill>
                <a:srgbClr val="000000"/>
              </a:solidFill>
              <a:latin typeface="Niagara Solid" panose="04020502070702020202" pitchFamily="82" charset="0"/>
              <a:cs typeface="Arial"/>
            </a:endParaRPr>
          </a:p>
          <a:p>
            <a:pPr marL="0" indent="0">
              <a:buNone/>
            </a:pPr>
            <a:endParaRPr lang="en-GB" sz="3200">
              <a:solidFill>
                <a:srgbClr val="000000"/>
              </a:solidFill>
              <a:latin typeface="Niagara Solid" panose="04020502070702020202" pitchFamily="82" charset="0"/>
              <a:cs typeface="Arial"/>
            </a:endParaRPr>
          </a:p>
          <a:p>
            <a:pPr marL="0" indent="0">
              <a:buNone/>
            </a:pPr>
            <a:endParaRPr lang="en-GB" sz="3200">
              <a:solidFill>
                <a:srgbClr val="000000"/>
              </a:solidFill>
              <a:latin typeface="Niagara Solid" panose="04020502070702020202" pitchFamily="82" charset="0"/>
              <a:cs typeface="Arial"/>
            </a:endParaRPr>
          </a:p>
          <a:p>
            <a:pPr>
              <a:buFont typeface="Arial" charset="2"/>
              <a:buChar char="•"/>
            </a:pPr>
            <a:endParaRPr lang="en-GB" sz="3200">
              <a:solidFill>
                <a:srgbClr val="000000"/>
              </a:solidFill>
              <a:latin typeface="Niagara Solid" panose="04020502070702020202" pitchFamily="82" charset="0"/>
              <a:cs typeface="Arial"/>
            </a:endParaRPr>
          </a:p>
          <a:p>
            <a:pPr>
              <a:lnSpc>
                <a:spcPct val="150000"/>
              </a:lnSpc>
            </a:pPr>
            <a:endParaRPr lang="en-GB" sz="3200">
              <a:solidFill>
                <a:srgbClr val="000000"/>
              </a:solidFill>
              <a:latin typeface="Niagara Solid" panose="04020502070702020202" pitchFamily="82" charset="0"/>
              <a:cs typeface="Arial"/>
            </a:endParaRPr>
          </a:p>
          <a:p>
            <a:endParaRPr lang="en-GB" sz="3200">
              <a:solidFill>
                <a:srgbClr val="000000"/>
              </a:solidFill>
              <a:latin typeface="Niagara Solid" panose="04020502070702020202" pitchFamily="82" charset="0"/>
              <a:cs typeface="Arial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2C1F10A-21A5-77CD-53B8-427242E1C17D}"/>
              </a:ext>
            </a:extLst>
          </p:cNvPr>
          <p:cNvSpPr txBox="1"/>
          <p:nvPr/>
        </p:nvSpPr>
        <p:spPr>
          <a:xfrm>
            <a:off x="10058738" y="6177673"/>
            <a:ext cx="2361746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err="1">
                <a:latin typeface="Arial"/>
                <a:cs typeface="Arial"/>
              </a:rPr>
              <a:t>Gaziova</a:t>
            </a:r>
            <a:r>
              <a:rPr lang="en-GB">
                <a:latin typeface="Arial"/>
                <a:cs typeface="Arial"/>
              </a:rPr>
              <a:t> Tamara 2221665</a:t>
            </a:r>
            <a:endParaRPr lang="en-GB">
              <a:ea typeface="+mn-lt"/>
              <a:cs typeface="+mn-lt"/>
            </a:endParaRPr>
          </a:p>
          <a:p>
            <a:endParaRPr lang="en-GB">
              <a:latin typeface="Arial"/>
              <a:cs typeface="Arial"/>
            </a:endParaRPr>
          </a:p>
        </p:txBody>
      </p:sp>
      <p:pic>
        <p:nvPicPr>
          <p:cNvPr id="5" name="Picture 5" descr="Text&#10;&#10;Description automatically generated">
            <a:extLst>
              <a:ext uri="{FF2B5EF4-FFF2-40B4-BE49-F238E27FC236}">
                <a16:creationId xmlns:a16="http://schemas.microsoft.com/office/drawing/2014/main" id="{3A373E37-A821-6FEC-534F-B95671FB2F2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89189" y="5065434"/>
            <a:ext cx="974725" cy="995045"/>
          </a:xfrm>
          <a:prstGeom prst="rect">
            <a:avLst/>
          </a:prstGeom>
        </p:spPr>
      </p:pic>
      <p:sp>
        <p:nvSpPr>
          <p:cNvPr id="6" name="Arrow: Down 5">
            <a:extLst>
              <a:ext uri="{FF2B5EF4-FFF2-40B4-BE49-F238E27FC236}">
                <a16:creationId xmlns:a16="http://schemas.microsoft.com/office/drawing/2014/main" id="{E17AF785-5025-F795-79E8-EBAD75388885}"/>
              </a:ext>
            </a:extLst>
          </p:cNvPr>
          <p:cNvSpPr/>
          <p:nvPr/>
        </p:nvSpPr>
        <p:spPr>
          <a:xfrm>
            <a:off x="11364076" y="3186625"/>
            <a:ext cx="646981" cy="1480867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EC1B3ACB-F5C9-5639-5133-03BB53A0DE09}"/>
              </a:ext>
            </a:extLst>
          </p:cNvPr>
          <p:cNvSpPr txBox="1"/>
          <p:nvPr/>
        </p:nvSpPr>
        <p:spPr>
          <a:xfrm>
            <a:off x="4292600" y="-5080"/>
            <a:ext cx="4439920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5400" u="sng">
                <a:latin typeface="Arial"/>
                <a:cs typeface="Arial"/>
              </a:rPr>
              <a:t>Introduction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F2B24A5C-8885-37FD-EF46-60D44C977190}"/>
              </a:ext>
            </a:extLst>
          </p:cNvPr>
          <p:cNvSpPr txBox="1"/>
          <p:nvPr/>
        </p:nvSpPr>
        <p:spPr>
          <a:xfrm>
            <a:off x="359185" y="1127461"/>
            <a:ext cx="4450080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>
                <a:latin typeface="Arial"/>
                <a:cs typeface="Arial"/>
              </a:rPr>
              <a:t>Research Question:</a:t>
            </a:r>
          </a:p>
        </p:txBody>
      </p:sp>
      <p:pic>
        <p:nvPicPr>
          <p:cNvPr id="7" name="Picture 7" descr="Text&#10;&#10;Description automatically generated">
            <a:extLst>
              <a:ext uri="{FF2B5EF4-FFF2-40B4-BE49-F238E27FC236}">
                <a16:creationId xmlns:a16="http://schemas.microsoft.com/office/drawing/2014/main" id="{86B255C6-6121-CA9A-B8E3-B6A8826C898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068485" y="87125"/>
            <a:ext cx="2095500" cy="6953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122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900" decel="100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6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4851DB2-F6B3-97A5-D06C-3D25CC0ED517}"/>
              </a:ext>
            </a:extLst>
          </p:cNvPr>
          <p:cNvSpPr txBox="1"/>
          <p:nvPr/>
        </p:nvSpPr>
        <p:spPr>
          <a:xfrm>
            <a:off x="1381125" y="1206499"/>
            <a:ext cx="903257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 algn="l">
              <a:buFont typeface="Arial"/>
              <a:buChar char="•"/>
            </a:pPr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0059947-47A3-228D-9BD9-9266FC8F2E4A}"/>
              </a:ext>
            </a:extLst>
          </p:cNvPr>
          <p:cNvSpPr txBox="1"/>
          <p:nvPr/>
        </p:nvSpPr>
        <p:spPr>
          <a:xfrm>
            <a:off x="2176776" y="1851000"/>
            <a:ext cx="8586826" cy="15696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800">
                <a:latin typeface="Niagara Solid"/>
              </a:rPr>
              <a:t>Where can I view more information about UWTSD Hwb?</a:t>
            </a:r>
          </a:p>
          <a:p>
            <a:endParaRPr lang="en-GB" sz="4800">
              <a:latin typeface="Niagara Solid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4D9AD5D-433A-B498-F4CA-2660CF3005BA}"/>
              </a:ext>
            </a:extLst>
          </p:cNvPr>
          <p:cNvSpPr txBox="1"/>
          <p:nvPr/>
        </p:nvSpPr>
        <p:spPr>
          <a:xfrm>
            <a:off x="2754723" y="3137953"/>
            <a:ext cx="6289743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hlinkClick r:id="rId2"/>
              </a:rPr>
              <a:t>https://hwb.uwtsd.ac.uk/dashboard/student </a:t>
            </a:r>
          </a:p>
          <a:p>
            <a:endParaRPr lang="en-GB"/>
          </a:p>
          <a:p>
            <a:endParaRPr lang="en-GB"/>
          </a:p>
          <a:p>
            <a:r>
              <a:rPr lang="en-GB" u="sng">
                <a:solidFill>
                  <a:schemeClr val="accent1">
                    <a:lumMod val="60000"/>
                    <a:lumOff val="40000"/>
                  </a:schemeClr>
                </a:solidFill>
                <a:ea typeface="+mn-lt"/>
                <a:cs typeface="+mn-lt"/>
              </a:rPr>
              <a:t>https://www.uwtsd.ac.uk/hwb/welcome-to-the-student-hwb/</a:t>
            </a:r>
            <a:endParaRPr lang="en-GB" u="sng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5" name="Picture 5">
            <a:extLst>
              <a:ext uri="{FF2B5EF4-FFF2-40B4-BE49-F238E27FC236}">
                <a16:creationId xmlns:a16="http://schemas.microsoft.com/office/drawing/2014/main" id="{DBDE6C1C-13B6-DED3-508E-EEB17B955F3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3436" y="4838935"/>
            <a:ext cx="2257425" cy="17145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70F9CB2-9668-1951-44FC-9DEE1EC8E571}"/>
              </a:ext>
            </a:extLst>
          </p:cNvPr>
          <p:cNvSpPr txBox="1"/>
          <p:nvPr/>
        </p:nvSpPr>
        <p:spPr>
          <a:xfrm>
            <a:off x="4297680" y="0"/>
            <a:ext cx="3749040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5400" u="sng">
                <a:latin typeface="Arial"/>
                <a:cs typeface="Arial"/>
              </a:rPr>
              <a:t>Rationale</a:t>
            </a:r>
            <a:r>
              <a:rPr lang="en-US"/>
              <a:t> 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5C41C85-E330-6234-32FE-A75EA4C279A7}"/>
              </a:ext>
            </a:extLst>
          </p:cNvPr>
          <p:cNvSpPr txBox="1"/>
          <p:nvPr/>
        </p:nvSpPr>
        <p:spPr>
          <a:xfrm>
            <a:off x="9846128" y="6319157"/>
            <a:ext cx="2743200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err="1">
                <a:latin typeface="Arial"/>
                <a:cs typeface="Arial"/>
              </a:rPr>
              <a:t>Gaziova</a:t>
            </a:r>
            <a:r>
              <a:rPr lang="en-GB">
                <a:latin typeface="Arial"/>
                <a:cs typeface="Arial"/>
              </a:rPr>
              <a:t> Tamara 2221665</a:t>
            </a:r>
            <a:endParaRPr lang="en-US">
              <a:ea typeface="+mn-lt"/>
              <a:cs typeface="+mn-lt"/>
            </a:endParaRPr>
          </a:p>
          <a:p>
            <a:pPr algn="l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263982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4FD4EF25-D1FB-CFBE-F5EE-D0B0B14177D3}"/>
              </a:ext>
            </a:extLst>
          </p:cNvPr>
          <p:cNvSpPr txBox="1"/>
          <p:nvPr/>
        </p:nvSpPr>
        <p:spPr>
          <a:xfrm>
            <a:off x="2972960" y="78374"/>
            <a:ext cx="6370365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5400" u="sng">
                <a:latin typeface="Arial"/>
                <a:cs typeface="Arial"/>
              </a:rPr>
              <a:t>Proposed Method</a:t>
            </a:r>
            <a:endParaRPr lang="en-US" sz="5400" u="sng">
              <a:latin typeface="Arial"/>
              <a:cs typeface="Arial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0079DE1-4B0E-F825-C5EB-CEA95E1DBDE9}"/>
              </a:ext>
            </a:extLst>
          </p:cNvPr>
          <p:cNvSpPr txBox="1"/>
          <p:nvPr/>
        </p:nvSpPr>
        <p:spPr>
          <a:xfrm>
            <a:off x="1026298" y="1718865"/>
            <a:ext cx="10234550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>
                <a:latin typeface="Arial"/>
                <a:cs typeface="Arial"/>
              </a:rPr>
              <a:t>The proposed method in this research is the quantitative method. This method is to identify the key factors which answers questions like: "What", "Who", "How". The research will be using a survey.</a:t>
            </a:r>
            <a:endParaRPr lang="en-GB" sz="3200">
              <a:latin typeface="Niagara Solid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809CFB6-16BB-893E-5A3D-458A303CA1B4}"/>
              </a:ext>
            </a:extLst>
          </p:cNvPr>
          <p:cNvSpPr txBox="1"/>
          <p:nvPr/>
        </p:nvSpPr>
        <p:spPr>
          <a:xfrm>
            <a:off x="1039586" y="2928258"/>
            <a:ext cx="9753599" cy="255454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>
                <a:solidFill>
                  <a:srgbClr val="000000"/>
                </a:solidFill>
                <a:latin typeface="Arial"/>
                <a:ea typeface="Calibri"/>
                <a:cs typeface="Calibri"/>
              </a:rPr>
              <a:t>"</a:t>
            </a:r>
            <a:r>
              <a:rPr lang="en-US" sz="2000" b="0" i="0">
                <a:solidFill>
                  <a:srgbClr val="000000"/>
                </a:solidFill>
                <a:latin typeface="Arial"/>
                <a:ea typeface="Calibri"/>
                <a:cs typeface="Calibri"/>
              </a:rPr>
              <a:t>Do you use the OneDrive more than other digital tools</a:t>
            </a:r>
            <a:r>
              <a:rPr lang="en-US" sz="2000">
                <a:solidFill>
                  <a:srgbClr val="000000"/>
                </a:solidFill>
                <a:latin typeface="Arial"/>
                <a:ea typeface="Calibri"/>
                <a:cs typeface="Calibri"/>
              </a:rPr>
              <a:t>?"</a:t>
            </a:r>
          </a:p>
          <a:p>
            <a:endParaRPr lang="en-US" sz="2000">
              <a:solidFill>
                <a:srgbClr val="000000"/>
              </a:solidFill>
              <a:latin typeface="Arial"/>
              <a:ea typeface="Calibri"/>
              <a:cs typeface="Calibri"/>
            </a:endParaRPr>
          </a:p>
          <a:p>
            <a:r>
              <a:rPr lang="en-US" sz="2000">
                <a:solidFill>
                  <a:srgbClr val="000000"/>
                </a:solidFill>
                <a:latin typeface="Arial"/>
                <a:ea typeface="Calibri"/>
                <a:cs typeface="Calibri"/>
              </a:rPr>
              <a:t>    </a:t>
            </a:r>
            <a:r>
              <a:rPr lang="en-US" sz="2000" b="0" i="0">
                <a:solidFill>
                  <a:srgbClr val="000000"/>
                </a:solidFill>
                <a:latin typeface="Arial"/>
                <a:ea typeface="Calibri"/>
                <a:cs typeface="Calibri"/>
              </a:rPr>
              <a:t> </a:t>
            </a:r>
            <a:r>
              <a:rPr lang="en-US" sz="2000">
                <a:latin typeface="Arial"/>
                <a:ea typeface="Calibri"/>
                <a:cs typeface="Calibri"/>
              </a:rPr>
              <a:t>T</a:t>
            </a:r>
            <a:r>
              <a:rPr lang="en" sz="2000">
                <a:latin typeface="Arial"/>
                <a:ea typeface="Calibri"/>
                <a:cs typeface="Calibri"/>
              </a:rPr>
              <a:t>he participants will be the students from UWTSD. They will complete the survey. They will have five question to responses. In this survey there will be three types of questions: </a:t>
            </a:r>
          </a:p>
          <a:p>
            <a:pPr marL="457200" indent="-457200">
              <a:buAutoNum type="arabicPeriod"/>
            </a:pPr>
            <a:r>
              <a:rPr lang="en" sz="2000">
                <a:latin typeface="Arial"/>
                <a:cs typeface="Calibri"/>
              </a:rPr>
              <a:t>Closed questions</a:t>
            </a:r>
          </a:p>
          <a:p>
            <a:pPr marL="457200" indent="-457200">
              <a:buAutoNum type="arabicPeriod"/>
            </a:pPr>
            <a:r>
              <a:rPr lang="en" sz="2000">
                <a:latin typeface="Arial"/>
                <a:cs typeface="Calibri"/>
              </a:rPr>
              <a:t>Ranked order</a:t>
            </a:r>
          </a:p>
          <a:p>
            <a:pPr marL="457200" indent="-457200">
              <a:buAutoNum type="arabicPeriod"/>
            </a:pPr>
            <a:r>
              <a:rPr lang="en" sz="2000">
                <a:latin typeface="Arial"/>
                <a:cs typeface="Calibri"/>
              </a:rPr>
              <a:t>Likert scale questions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33DD4FC-7081-EAB3-CF91-A195DBD82D96}"/>
              </a:ext>
            </a:extLst>
          </p:cNvPr>
          <p:cNvSpPr txBox="1"/>
          <p:nvPr/>
        </p:nvSpPr>
        <p:spPr>
          <a:xfrm>
            <a:off x="9198429" y="6204857"/>
            <a:ext cx="3243942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>
                <a:latin typeface="Arial"/>
                <a:cs typeface="Arial"/>
              </a:rPr>
              <a:t>Andreea Matusa</a:t>
            </a:r>
            <a:r>
              <a:rPr lang="en-US" b="1">
                <a:latin typeface="Arial"/>
                <a:ea typeface="+mn-lt"/>
                <a:cs typeface="Arial"/>
              </a:rPr>
              <a:t>: 2230358</a:t>
            </a:r>
            <a:r>
              <a:rPr lang="en-US">
                <a:ea typeface="+mn-lt"/>
                <a:cs typeface="+mn-lt"/>
              </a:rPr>
              <a:t> </a:t>
            </a:r>
          </a:p>
          <a:p>
            <a:pPr algn="l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70392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BAB29AE-3D49-CE6D-4F0E-CD310FFE2E39}"/>
              </a:ext>
            </a:extLst>
          </p:cNvPr>
          <p:cNvSpPr txBox="1"/>
          <p:nvPr/>
        </p:nvSpPr>
        <p:spPr>
          <a:xfrm>
            <a:off x="2890520" y="274319"/>
            <a:ext cx="7020560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5400" u="sng">
                <a:latin typeface="Arial"/>
                <a:ea typeface="+mn-lt"/>
                <a:cs typeface="+mn-lt"/>
              </a:rPr>
              <a:t>Ethical considerations</a:t>
            </a:r>
            <a:endParaRPr lang="en-US" sz="5400" u="sng">
              <a:latin typeface="Arial"/>
              <a:cs typeface="Arial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94406C5-800C-9AEB-1DD6-6676FB26F6E5}"/>
              </a:ext>
            </a:extLst>
          </p:cNvPr>
          <p:cNvSpPr txBox="1"/>
          <p:nvPr/>
        </p:nvSpPr>
        <p:spPr>
          <a:xfrm>
            <a:off x="9895114" y="640080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1861239-5522-75C2-5E7B-1C0308D9B330}"/>
              </a:ext>
            </a:extLst>
          </p:cNvPr>
          <p:cNvSpPr txBox="1"/>
          <p:nvPr/>
        </p:nvSpPr>
        <p:spPr>
          <a:xfrm>
            <a:off x="8735786" y="6008914"/>
            <a:ext cx="3526971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err="1">
                <a:latin typeface="Arial"/>
                <a:cs typeface="Arial"/>
              </a:rPr>
              <a:t>Shazeeda</a:t>
            </a:r>
            <a:r>
              <a:rPr lang="en-GB">
                <a:latin typeface="Arial"/>
                <a:cs typeface="Arial"/>
              </a:rPr>
              <a:t> Hussain: 2229663 </a:t>
            </a:r>
            <a:endParaRPr lang="en-US">
              <a:ea typeface="+mn-lt"/>
              <a:cs typeface="+mn-lt"/>
            </a:endParaRPr>
          </a:p>
          <a:p>
            <a:pPr algn="l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741484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6BE1C47E-E9F1-99CC-2A37-9CAAE16C609C}"/>
              </a:ext>
            </a:extLst>
          </p:cNvPr>
          <p:cNvSpPr txBox="1"/>
          <p:nvPr/>
        </p:nvSpPr>
        <p:spPr>
          <a:xfrm>
            <a:off x="3053080" y="198120"/>
            <a:ext cx="6228080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r>
              <a:rPr lang="en-US" sz="5400" u="sng">
                <a:latin typeface="Arial"/>
                <a:cs typeface="Arial"/>
              </a:rPr>
              <a:t>Research Timeline</a:t>
            </a:r>
          </a:p>
        </p:txBody>
      </p:sp>
      <p:graphicFrame>
        <p:nvGraphicFramePr>
          <p:cNvPr id="541" name="Diagram 541">
            <a:extLst>
              <a:ext uri="{FF2B5EF4-FFF2-40B4-BE49-F238E27FC236}">
                <a16:creationId xmlns:a16="http://schemas.microsoft.com/office/drawing/2014/main" id="{01FA89BF-B360-2B2A-8164-C64BDC187AD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899147718"/>
              </p:ext>
            </p:extLst>
          </p:nvPr>
        </p:nvGraphicFramePr>
        <p:xfrm>
          <a:off x="1036320" y="1407160"/>
          <a:ext cx="8107680" cy="48361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606" name="TextBox 2605">
            <a:extLst>
              <a:ext uri="{FF2B5EF4-FFF2-40B4-BE49-F238E27FC236}">
                <a16:creationId xmlns:a16="http://schemas.microsoft.com/office/drawing/2014/main" id="{E5C22F6B-B9DB-637B-B8D7-A00F0D969693}"/>
              </a:ext>
            </a:extLst>
          </p:cNvPr>
          <p:cNvSpPr txBox="1"/>
          <p:nvPr/>
        </p:nvSpPr>
        <p:spPr>
          <a:xfrm>
            <a:off x="10637520" y="6583680"/>
            <a:ext cx="2743200" cy="45720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sp>
        <p:nvSpPr>
          <p:cNvPr id="2607" name="TextBox 2606">
            <a:extLst>
              <a:ext uri="{FF2B5EF4-FFF2-40B4-BE49-F238E27FC236}">
                <a16:creationId xmlns:a16="http://schemas.microsoft.com/office/drawing/2014/main" id="{7EBA6CA0-2780-DB87-BA85-D64078250770}"/>
              </a:ext>
            </a:extLst>
          </p:cNvPr>
          <p:cNvSpPr txBox="1"/>
          <p:nvPr/>
        </p:nvSpPr>
        <p:spPr>
          <a:xfrm>
            <a:off x="8965475" y="6385560"/>
            <a:ext cx="336368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>
                <a:latin typeface="Arial"/>
                <a:cs typeface="Arial"/>
              </a:rPr>
              <a:t>Andreea Matusa: 2230358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613170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E8EC373-D443-D197-E193-097BFEDEA1D2}"/>
              </a:ext>
            </a:extLst>
          </p:cNvPr>
          <p:cNvSpPr txBox="1"/>
          <p:nvPr/>
        </p:nvSpPr>
        <p:spPr>
          <a:xfrm>
            <a:off x="4013200" y="127000"/>
            <a:ext cx="4003040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5400" u="sng">
                <a:latin typeface="Arial"/>
                <a:cs typeface="Arial"/>
              </a:rPr>
              <a:t>Hypothesis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3937A05-9962-4F56-C74D-DC46C2B51166}"/>
              </a:ext>
            </a:extLst>
          </p:cNvPr>
          <p:cNvSpPr txBox="1"/>
          <p:nvPr/>
        </p:nvSpPr>
        <p:spPr>
          <a:xfrm>
            <a:off x="431800" y="1295400"/>
            <a:ext cx="8818880" cy="529375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i="1">
                <a:latin typeface="Arial"/>
                <a:cs typeface="Arial"/>
              </a:rPr>
              <a:t>The hypothesis to my question is:</a:t>
            </a:r>
          </a:p>
          <a:p>
            <a:endParaRPr lang="en-US" sz="2000" i="1">
              <a:latin typeface="Arial"/>
              <a:cs typeface="Arial"/>
            </a:endParaRPr>
          </a:p>
          <a:p>
            <a:r>
              <a:rPr lang="en-US" sz="2000" i="1">
                <a:latin typeface="Arial"/>
                <a:cs typeface="Arial"/>
              </a:rPr>
              <a:t>       </a:t>
            </a:r>
            <a:r>
              <a:rPr lang="en-GB" sz="2000" i="1">
                <a:latin typeface="Arial"/>
                <a:cs typeface="Arial"/>
              </a:rPr>
              <a:t>Which digital tool is most used by students at UWTSD?</a:t>
            </a:r>
          </a:p>
          <a:p>
            <a:endParaRPr lang="en-GB" sz="2000" i="1">
              <a:latin typeface="Arial"/>
              <a:cs typeface="Arial"/>
            </a:endParaRPr>
          </a:p>
          <a:p>
            <a:r>
              <a:rPr lang="en-GB" sz="2000" i="1">
                <a:latin typeface="Arial"/>
                <a:cs typeface="Arial"/>
              </a:rPr>
              <a:t>From my point of view, I think that the HWB is used the most by students from UWTSD.</a:t>
            </a:r>
          </a:p>
          <a:p>
            <a:r>
              <a:rPr lang="en-GB" sz="2000" i="1">
                <a:latin typeface="Arial"/>
                <a:cs typeface="Arial"/>
              </a:rPr>
              <a:t>Because the students have access to everything they need, for example: </a:t>
            </a:r>
          </a:p>
          <a:p>
            <a:pPr marL="285750" indent="-285750">
              <a:buFont typeface="Arial"/>
              <a:buChar char="•"/>
            </a:pPr>
            <a:r>
              <a:rPr lang="en-GB" sz="2000" i="1">
                <a:latin typeface="Arial"/>
                <a:cs typeface="Arial"/>
              </a:rPr>
              <a:t>Moodle - Where you can access the lessons</a:t>
            </a:r>
          </a:p>
          <a:p>
            <a:pPr marL="285750" indent="-285750">
              <a:buFont typeface="Arial"/>
              <a:buChar char="•"/>
            </a:pPr>
            <a:r>
              <a:rPr lang="en-GB" sz="2000" i="1">
                <a:latin typeface="Arial"/>
                <a:cs typeface="Arial"/>
              </a:rPr>
              <a:t>Library - Where you can access books, articles, etc.</a:t>
            </a:r>
          </a:p>
          <a:p>
            <a:pPr marL="285750" indent="-285750">
              <a:buFont typeface="Arial"/>
              <a:buChar char="•"/>
            </a:pPr>
            <a:r>
              <a:rPr lang="en-GB" sz="2000" i="1">
                <a:latin typeface="Arial"/>
                <a:cs typeface="Arial"/>
              </a:rPr>
              <a:t>OneDrive -  The place where you find Word, PowerPoint, Forms, etc.</a:t>
            </a:r>
          </a:p>
          <a:p>
            <a:pPr marL="285750" indent="-285750">
              <a:buFont typeface="Arial"/>
              <a:buChar char="•"/>
            </a:pPr>
            <a:r>
              <a:rPr lang="en-GB" sz="2000" i="1">
                <a:latin typeface="Arial"/>
                <a:cs typeface="Arial"/>
              </a:rPr>
              <a:t>Email - Where you can communicate with everyone.</a:t>
            </a:r>
          </a:p>
          <a:p>
            <a:pPr marL="342900" indent="-342900">
              <a:buFont typeface="Arial"/>
              <a:buChar char="•"/>
            </a:pPr>
            <a:r>
              <a:rPr lang="en-GB" sz="2000" i="1">
                <a:latin typeface="Arial"/>
                <a:cs typeface="Arial"/>
              </a:rPr>
              <a:t>Teams - Where you can communicate with everyone in video call or text.</a:t>
            </a:r>
            <a:endParaRPr lang="en-GB" sz="2000"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endParaRPr lang="en-GB" sz="2000" i="1">
              <a:latin typeface="Arial"/>
              <a:cs typeface="Arial"/>
            </a:endParaRPr>
          </a:p>
          <a:p>
            <a:endParaRPr lang="en-GB" sz="2000" i="1">
              <a:latin typeface="Arial"/>
              <a:cs typeface="Arial"/>
            </a:endParaRPr>
          </a:p>
          <a:p>
            <a:endParaRPr lang="en-GB" sz="2000" i="1">
              <a:latin typeface="Arial"/>
              <a:cs typeface="Arial"/>
            </a:endParaRPr>
          </a:p>
          <a:p>
            <a:endParaRPr lang="en-GB" sz="2000" i="1">
              <a:latin typeface="Arial"/>
              <a:cs typeface="Arial"/>
            </a:endParaRPr>
          </a:p>
          <a:p>
            <a:r>
              <a:rPr lang="en-US"/>
              <a:t>       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05CE8D6-95BA-0039-0383-E9C4C98FE0A3}"/>
              </a:ext>
            </a:extLst>
          </p:cNvPr>
          <p:cNvSpPr txBox="1"/>
          <p:nvPr/>
        </p:nvSpPr>
        <p:spPr>
          <a:xfrm>
            <a:off x="8249195" y="6126480"/>
            <a:ext cx="4887686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>
                <a:latin typeface="Arial"/>
                <a:cs typeface="Arial"/>
              </a:rPr>
              <a:t>Andreea Matusa: 2230358</a:t>
            </a:r>
            <a:endParaRPr lang="en-US"/>
          </a:p>
        </p:txBody>
      </p:sp>
      <p:pic>
        <p:nvPicPr>
          <p:cNvPr id="5" name="Picture 5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625251C-F16E-6852-A238-85FEF7756AC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04453" y="1552268"/>
            <a:ext cx="2181838" cy="380262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2CB2795-E660-2A47-265F-645F3A39711F}"/>
              </a:ext>
            </a:extLst>
          </p:cNvPr>
          <p:cNvSpPr txBox="1"/>
          <p:nvPr/>
        </p:nvSpPr>
        <p:spPr>
          <a:xfrm>
            <a:off x="10287000" y="5462451"/>
            <a:ext cx="2743200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b="1">
                <a:latin typeface="Arial"/>
                <a:cs typeface="Arial"/>
              </a:rPr>
              <a:t>Fig. 1</a:t>
            </a:r>
          </a:p>
        </p:txBody>
      </p:sp>
    </p:spTree>
    <p:extLst>
      <p:ext uri="{BB962C8B-B14F-4D97-AF65-F5344CB8AC3E}">
        <p14:creationId xmlns:p14="http://schemas.microsoft.com/office/powerpoint/2010/main" val="8393735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2955062-E8E6-BA21-F769-E28C56A05036}"/>
              </a:ext>
            </a:extLst>
          </p:cNvPr>
          <p:cNvSpPr txBox="1"/>
          <p:nvPr/>
        </p:nvSpPr>
        <p:spPr>
          <a:xfrm>
            <a:off x="3769360" y="137160"/>
            <a:ext cx="4653280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5400" u="sng">
                <a:latin typeface="Arial"/>
                <a:cs typeface="Arial"/>
              </a:rPr>
              <a:t>Reference List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43E5E56-113E-F8CD-E097-0A91D62F11B8}"/>
              </a:ext>
            </a:extLst>
          </p:cNvPr>
          <p:cNvSpPr txBox="1"/>
          <p:nvPr/>
        </p:nvSpPr>
        <p:spPr>
          <a:xfrm>
            <a:off x="9862457" y="6270171"/>
            <a:ext cx="2743200" cy="45720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8880B09-B2B8-5AC7-A0A5-AB0DB5695728}"/>
              </a:ext>
            </a:extLst>
          </p:cNvPr>
          <p:cNvSpPr txBox="1"/>
          <p:nvPr/>
        </p:nvSpPr>
        <p:spPr>
          <a:xfrm>
            <a:off x="8964386" y="6204857"/>
            <a:ext cx="333102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err="1">
                <a:ea typeface="+mn-lt"/>
                <a:cs typeface="+mn-lt"/>
              </a:rPr>
              <a:t>Shazeeda</a:t>
            </a:r>
            <a:r>
              <a:rPr lang="en-US">
                <a:ea typeface="+mn-lt"/>
                <a:cs typeface="+mn-lt"/>
              </a:rPr>
              <a:t> Hussain 2229663 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5152074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8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Wisp</vt:lpstr>
      <vt:lpstr>                  Digital skills and research methods.  LCHS4002_BIRM </vt:lpstr>
      <vt:lpstr>Which digital tool is most used by students at UWTSD?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Are digital skills important for                        study and work?</dc:title>
  <dc:creator>Andree-Claudia Matusa (2230358)</dc:creator>
  <cp:revision>1</cp:revision>
  <dcterms:created xsi:type="dcterms:W3CDTF">2023-02-05T16:48:09Z</dcterms:created>
  <dcterms:modified xsi:type="dcterms:W3CDTF">2023-02-19T18:19:32Z</dcterms:modified>
</cp:coreProperties>
</file>