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84"/>
  </p:normalViewPr>
  <p:slideViewPr>
    <p:cSldViewPr>
      <p:cViewPr varScale="1">
        <p:scale>
          <a:sx n="106" d="100"/>
          <a:sy n="106" d="100"/>
        </p:scale>
        <p:origin x="49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73671B-A9CF-4521-BC08-D468DD52776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7EE41D-84EE-4ADD-8194-E89F9601175E}">
      <dgm:prSet/>
      <dgm:spPr/>
      <dgm:t>
        <a:bodyPr/>
        <a:lstStyle/>
        <a:p>
          <a:r>
            <a:rPr lang="en-US" b="1"/>
            <a:t>The purpose of goals is to focus the attention. </a:t>
          </a:r>
          <a:endParaRPr lang="en-US"/>
        </a:p>
      </dgm:t>
    </dgm:pt>
    <dgm:pt modelId="{37159CC9-35AC-4662-AA7D-CD437F7AC27C}" type="parTrans" cxnId="{38AEE1C6-18F6-4876-95E1-20FFCE7C96C1}">
      <dgm:prSet/>
      <dgm:spPr/>
      <dgm:t>
        <a:bodyPr/>
        <a:lstStyle/>
        <a:p>
          <a:endParaRPr lang="en-US"/>
        </a:p>
      </dgm:t>
    </dgm:pt>
    <dgm:pt modelId="{9030B42D-AB53-45AB-8677-0CE81D9BE6B3}" type="sibTrans" cxnId="{38AEE1C6-18F6-4876-95E1-20FFCE7C96C1}">
      <dgm:prSet/>
      <dgm:spPr/>
      <dgm:t>
        <a:bodyPr/>
        <a:lstStyle/>
        <a:p>
          <a:endParaRPr lang="en-US"/>
        </a:p>
      </dgm:t>
    </dgm:pt>
    <dgm:pt modelId="{5D0754CA-EA48-4C75-9CFB-FF840797F08F}">
      <dgm:prSet/>
      <dgm:spPr/>
      <dgm:t>
        <a:bodyPr/>
        <a:lstStyle/>
        <a:p>
          <a:r>
            <a:rPr lang="en-US" b="1"/>
            <a:t>Vision expands to horizons; the greater the vision, the greater the goal that will be achieved...</a:t>
          </a:r>
          <a:endParaRPr lang="en-US"/>
        </a:p>
      </dgm:t>
    </dgm:pt>
    <dgm:pt modelId="{E4974C98-0B00-4E77-98F6-9A4A5F1F55C5}" type="parTrans" cxnId="{9587AEEA-249B-46B3-9C9D-9A11F75BCB37}">
      <dgm:prSet/>
      <dgm:spPr/>
      <dgm:t>
        <a:bodyPr/>
        <a:lstStyle/>
        <a:p>
          <a:endParaRPr lang="en-US"/>
        </a:p>
      </dgm:t>
    </dgm:pt>
    <dgm:pt modelId="{D491DE60-28D6-4738-AE29-1B94C7D7EEED}" type="sibTrans" cxnId="{9587AEEA-249B-46B3-9C9D-9A11F75BCB37}">
      <dgm:prSet/>
      <dgm:spPr/>
      <dgm:t>
        <a:bodyPr/>
        <a:lstStyle/>
        <a:p>
          <a:endParaRPr lang="en-US"/>
        </a:p>
      </dgm:t>
    </dgm:pt>
    <dgm:pt modelId="{90A007D1-A026-374E-9714-1DA24E0702F2}" type="pres">
      <dgm:prSet presAssocID="{2973671B-A9CF-4521-BC08-D468DD527762}" presName="linear" presStyleCnt="0">
        <dgm:presLayoutVars>
          <dgm:animLvl val="lvl"/>
          <dgm:resizeHandles val="exact"/>
        </dgm:presLayoutVars>
      </dgm:prSet>
      <dgm:spPr/>
    </dgm:pt>
    <dgm:pt modelId="{F6D1D3A6-7DC2-D441-8DAC-5D5E94BEA54D}" type="pres">
      <dgm:prSet presAssocID="{C97EE41D-84EE-4ADD-8194-E89F9601175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C3625A5-2539-4643-AEF3-97CC77737B2F}" type="pres">
      <dgm:prSet presAssocID="{9030B42D-AB53-45AB-8677-0CE81D9BE6B3}" presName="spacer" presStyleCnt="0"/>
      <dgm:spPr/>
    </dgm:pt>
    <dgm:pt modelId="{A39147D3-E955-AC40-A9B0-A86D73473A39}" type="pres">
      <dgm:prSet presAssocID="{5D0754CA-EA48-4C75-9CFB-FF840797F08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3ADB03D-B524-3C48-8A81-079943061B64}" type="presOf" srcId="{C97EE41D-84EE-4ADD-8194-E89F9601175E}" destId="{F6D1D3A6-7DC2-D441-8DAC-5D5E94BEA54D}" srcOrd="0" destOrd="0" presId="urn:microsoft.com/office/officeart/2005/8/layout/vList2"/>
    <dgm:cxn modelId="{B0479E6F-1A4F-F74F-87DB-0B8EA6E7F03C}" type="presOf" srcId="{5D0754CA-EA48-4C75-9CFB-FF840797F08F}" destId="{A39147D3-E955-AC40-A9B0-A86D73473A39}" srcOrd="0" destOrd="0" presId="urn:microsoft.com/office/officeart/2005/8/layout/vList2"/>
    <dgm:cxn modelId="{38AEE1C6-18F6-4876-95E1-20FFCE7C96C1}" srcId="{2973671B-A9CF-4521-BC08-D468DD527762}" destId="{C97EE41D-84EE-4ADD-8194-E89F9601175E}" srcOrd="0" destOrd="0" parTransId="{37159CC9-35AC-4662-AA7D-CD437F7AC27C}" sibTransId="{9030B42D-AB53-45AB-8677-0CE81D9BE6B3}"/>
    <dgm:cxn modelId="{9587AEEA-249B-46B3-9C9D-9A11F75BCB37}" srcId="{2973671B-A9CF-4521-BC08-D468DD527762}" destId="{5D0754CA-EA48-4C75-9CFB-FF840797F08F}" srcOrd="1" destOrd="0" parTransId="{E4974C98-0B00-4E77-98F6-9A4A5F1F55C5}" sibTransId="{D491DE60-28D6-4738-AE29-1B94C7D7EEED}"/>
    <dgm:cxn modelId="{61DD10FA-DA0D-824B-A85C-333D9F91E065}" type="presOf" srcId="{2973671B-A9CF-4521-BC08-D468DD527762}" destId="{90A007D1-A026-374E-9714-1DA24E0702F2}" srcOrd="0" destOrd="0" presId="urn:microsoft.com/office/officeart/2005/8/layout/vList2"/>
    <dgm:cxn modelId="{F1D876A9-AD0E-2B4A-AEF8-5675258D0BA2}" type="presParOf" srcId="{90A007D1-A026-374E-9714-1DA24E0702F2}" destId="{F6D1D3A6-7DC2-D441-8DAC-5D5E94BEA54D}" srcOrd="0" destOrd="0" presId="urn:microsoft.com/office/officeart/2005/8/layout/vList2"/>
    <dgm:cxn modelId="{3078EC7D-3360-4045-85FE-1B0F074F603D}" type="presParOf" srcId="{90A007D1-A026-374E-9714-1DA24E0702F2}" destId="{DC3625A5-2539-4643-AEF3-97CC77737B2F}" srcOrd="1" destOrd="0" presId="urn:microsoft.com/office/officeart/2005/8/layout/vList2"/>
    <dgm:cxn modelId="{52EF1B7D-2169-1646-8392-D241B0AE5853}" type="presParOf" srcId="{90A007D1-A026-374E-9714-1DA24E0702F2}" destId="{A39147D3-E955-AC40-A9B0-A86D73473A3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95C8E8-24BA-4498-B8C4-79F5F38C02A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9F0380C-610F-4745-B43A-127B926FD6E6}">
      <dgm:prSet/>
      <dgm:spPr/>
      <dgm:t>
        <a:bodyPr/>
        <a:lstStyle/>
        <a:p>
          <a:r>
            <a:rPr lang="en-GB"/>
            <a:t>·  </a:t>
          </a:r>
          <a:r>
            <a:rPr lang="en-GB" i="1"/>
            <a:t>Process</a:t>
          </a:r>
          <a:r>
            <a:rPr lang="en-GB"/>
            <a:t>: goals which refer to the methods and strategies designed to help achieve skill mastery (e.g. elbow down and wrist firm during backhand in tennis).  </a:t>
          </a:r>
          <a:endParaRPr lang="en-US"/>
        </a:p>
      </dgm:t>
    </dgm:pt>
    <dgm:pt modelId="{A7A3EB3F-A681-45DE-A1BD-26189CC29107}" type="parTrans" cxnId="{EEC12474-DF4E-41E3-8984-C6DA1A171320}">
      <dgm:prSet/>
      <dgm:spPr/>
      <dgm:t>
        <a:bodyPr/>
        <a:lstStyle/>
        <a:p>
          <a:endParaRPr lang="en-US"/>
        </a:p>
      </dgm:t>
    </dgm:pt>
    <dgm:pt modelId="{9BC97445-7D3D-4BFE-8635-28DBADC318C4}" type="sibTrans" cxnId="{EEC12474-DF4E-41E3-8984-C6DA1A171320}">
      <dgm:prSet/>
      <dgm:spPr/>
      <dgm:t>
        <a:bodyPr/>
        <a:lstStyle/>
        <a:p>
          <a:endParaRPr lang="en-US"/>
        </a:p>
      </dgm:t>
    </dgm:pt>
    <dgm:pt modelId="{4430791A-E8E0-442F-B7EA-C80E8E69A8A8}">
      <dgm:prSet/>
      <dgm:spPr/>
      <dgm:t>
        <a:bodyPr/>
        <a:lstStyle/>
        <a:p>
          <a:r>
            <a:rPr lang="en-GB"/>
            <a:t>The </a:t>
          </a:r>
          <a:r>
            <a:rPr lang="ja-JP"/>
            <a:t>“</a:t>
          </a:r>
          <a:r>
            <a:rPr lang="en-GB"/>
            <a:t>doing of performance</a:t>
          </a:r>
          <a:r>
            <a:rPr lang="ja-JP"/>
            <a:t>”</a:t>
          </a:r>
          <a:r>
            <a:rPr lang="en-GB"/>
            <a:t>. </a:t>
          </a:r>
          <a:endParaRPr lang="en-US"/>
        </a:p>
      </dgm:t>
    </dgm:pt>
    <dgm:pt modelId="{99E46677-EA0E-48D4-8F5C-F8A153FC6382}" type="parTrans" cxnId="{2ECF62DD-2481-4BA2-A0D3-08740AD4801E}">
      <dgm:prSet/>
      <dgm:spPr/>
      <dgm:t>
        <a:bodyPr/>
        <a:lstStyle/>
        <a:p>
          <a:endParaRPr lang="en-US"/>
        </a:p>
      </dgm:t>
    </dgm:pt>
    <dgm:pt modelId="{C97B1A87-E8B7-4F06-83EC-B3F520BAA9A7}" type="sibTrans" cxnId="{2ECF62DD-2481-4BA2-A0D3-08740AD4801E}">
      <dgm:prSet/>
      <dgm:spPr/>
      <dgm:t>
        <a:bodyPr/>
        <a:lstStyle/>
        <a:p>
          <a:endParaRPr lang="en-US"/>
        </a:p>
      </dgm:t>
    </dgm:pt>
    <dgm:pt modelId="{977E7A2E-0298-4229-851F-E5854BBF747C}">
      <dgm:prSet/>
      <dgm:spPr/>
      <dgm:t>
        <a:bodyPr/>
        <a:lstStyle/>
        <a:p>
          <a:r>
            <a:rPr lang="en-GB"/>
            <a:t>These can be achieved even if an outcome or performance goal is not achieved. </a:t>
          </a:r>
          <a:endParaRPr lang="en-US"/>
        </a:p>
      </dgm:t>
    </dgm:pt>
    <dgm:pt modelId="{1EC11C62-491F-4B2E-B170-6D17ED6A2D4B}" type="parTrans" cxnId="{757A85A8-6B26-4D42-BC12-8663F1E75297}">
      <dgm:prSet/>
      <dgm:spPr/>
      <dgm:t>
        <a:bodyPr/>
        <a:lstStyle/>
        <a:p>
          <a:endParaRPr lang="en-US"/>
        </a:p>
      </dgm:t>
    </dgm:pt>
    <dgm:pt modelId="{C658FA64-47DD-4760-8642-1F7C6B8F9E58}" type="sibTrans" cxnId="{757A85A8-6B26-4D42-BC12-8663F1E75297}">
      <dgm:prSet/>
      <dgm:spPr/>
      <dgm:t>
        <a:bodyPr/>
        <a:lstStyle/>
        <a:p>
          <a:endParaRPr lang="en-US"/>
        </a:p>
      </dgm:t>
    </dgm:pt>
    <dgm:pt modelId="{C68EA155-78C2-47B7-995A-232E34D3ADFC}">
      <dgm:prSet/>
      <dgm:spPr/>
      <dgm:t>
        <a:bodyPr/>
        <a:lstStyle/>
        <a:p>
          <a:r>
            <a:rPr lang="en-GB"/>
            <a:t>Fully under control of performer.  </a:t>
          </a:r>
          <a:endParaRPr lang="en-US"/>
        </a:p>
      </dgm:t>
    </dgm:pt>
    <dgm:pt modelId="{B2B8FBE3-6743-4B46-8DD5-B45EED9708CA}" type="parTrans" cxnId="{FD599E2B-230B-48D8-A6A0-1AF9BE9443FF}">
      <dgm:prSet/>
      <dgm:spPr/>
      <dgm:t>
        <a:bodyPr/>
        <a:lstStyle/>
        <a:p>
          <a:endParaRPr lang="en-US"/>
        </a:p>
      </dgm:t>
    </dgm:pt>
    <dgm:pt modelId="{56E3E965-E693-4CC7-8804-D3C8D1679E2D}" type="sibTrans" cxnId="{FD599E2B-230B-48D8-A6A0-1AF9BE9443FF}">
      <dgm:prSet/>
      <dgm:spPr/>
      <dgm:t>
        <a:bodyPr/>
        <a:lstStyle/>
        <a:p>
          <a:endParaRPr lang="en-US"/>
        </a:p>
      </dgm:t>
    </dgm:pt>
    <dgm:pt modelId="{F3106D44-3E01-409D-A0B7-A0BFECEC6137}">
      <dgm:prSet/>
      <dgm:spPr/>
      <dgm:t>
        <a:bodyPr/>
        <a:lstStyle/>
        <a:p>
          <a:r>
            <a:rPr lang="en-GB" b="1" i="1"/>
            <a:t>What process goals could you focus on?</a:t>
          </a:r>
          <a:endParaRPr lang="en-US"/>
        </a:p>
      </dgm:t>
    </dgm:pt>
    <dgm:pt modelId="{441D9BDA-A3C5-4F40-AFBC-08F9C00D43F2}" type="parTrans" cxnId="{32E39ABB-6D22-462C-8A7A-2EE7F001737E}">
      <dgm:prSet/>
      <dgm:spPr/>
      <dgm:t>
        <a:bodyPr/>
        <a:lstStyle/>
        <a:p>
          <a:endParaRPr lang="en-US"/>
        </a:p>
      </dgm:t>
    </dgm:pt>
    <dgm:pt modelId="{BEF49CE8-EA69-416D-B503-498C5180810C}" type="sibTrans" cxnId="{32E39ABB-6D22-462C-8A7A-2EE7F001737E}">
      <dgm:prSet/>
      <dgm:spPr/>
      <dgm:t>
        <a:bodyPr/>
        <a:lstStyle/>
        <a:p>
          <a:endParaRPr lang="en-US"/>
        </a:p>
      </dgm:t>
    </dgm:pt>
    <dgm:pt modelId="{20BFDB80-75A0-6E4F-B728-510F2594C3BB}" type="pres">
      <dgm:prSet presAssocID="{A695C8E8-24BA-4498-B8C4-79F5F38C02A8}" presName="vert0" presStyleCnt="0">
        <dgm:presLayoutVars>
          <dgm:dir/>
          <dgm:animOne val="branch"/>
          <dgm:animLvl val="lvl"/>
        </dgm:presLayoutVars>
      </dgm:prSet>
      <dgm:spPr/>
    </dgm:pt>
    <dgm:pt modelId="{FDD20557-16F2-BA4A-961B-CEA5745ADA4E}" type="pres">
      <dgm:prSet presAssocID="{59F0380C-610F-4745-B43A-127B926FD6E6}" presName="thickLine" presStyleLbl="alignNode1" presStyleIdx="0" presStyleCnt="5"/>
      <dgm:spPr/>
    </dgm:pt>
    <dgm:pt modelId="{4075B0BA-3D53-DD46-9935-36B94A212634}" type="pres">
      <dgm:prSet presAssocID="{59F0380C-610F-4745-B43A-127B926FD6E6}" presName="horz1" presStyleCnt="0"/>
      <dgm:spPr/>
    </dgm:pt>
    <dgm:pt modelId="{069794AF-760A-EF48-9EE8-9D6ECFCEF559}" type="pres">
      <dgm:prSet presAssocID="{59F0380C-610F-4745-B43A-127B926FD6E6}" presName="tx1" presStyleLbl="revTx" presStyleIdx="0" presStyleCnt="5"/>
      <dgm:spPr/>
    </dgm:pt>
    <dgm:pt modelId="{14ABDE8E-5318-BB47-9D21-BCA3384FF047}" type="pres">
      <dgm:prSet presAssocID="{59F0380C-610F-4745-B43A-127B926FD6E6}" presName="vert1" presStyleCnt="0"/>
      <dgm:spPr/>
    </dgm:pt>
    <dgm:pt modelId="{394A4371-685B-F34B-8735-5D0C82136415}" type="pres">
      <dgm:prSet presAssocID="{4430791A-E8E0-442F-B7EA-C80E8E69A8A8}" presName="thickLine" presStyleLbl="alignNode1" presStyleIdx="1" presStyleCnt="5"/>
      <dgm:spPr/>
    </dgm:pt>
    <dgm:pt modelId="{643BF248-FA03-FA4B-A6F1-A30087495C62}" type="pres">
      <dgm:prSet presAssocID="{4430791A-E8E0-442F-B7EA-C80E8E69A8A8}" presName="horz1" presStyleCnt="0"/>
      <dgm:spPr/>
    </dgm:pt>
    <dgm:pt modelId="{946CC651-DEA1-764E-94BD-44363141C6E3}" type="pres">
      <dgm:prSet presAssocID="{4430791A-E8E0-442F-B7EA-C80E8E69A8A8}" presName="tx1" presStyleLbl="revTx" presStyleIdx="1" presStyleCnt="5"/>
      <dgm:spPr/>
    </dgm:pt>
    <dgm:pt modelId="{CBB42C31-3940-5A46-83EF-528A2D65572A}" type="pres">
      <dgm:prSet presAssocID="{4430791A-E8E0-442F-B7EA-C80E8E69A8A8}" presName="vert1" presStyleCnt="0"/>
      <dgm:spPr/>
    </dgm:pt>
    <dgm:pt modelId="{0D4A5936-F3C5-9445-B572-63F858EEEA4C}" type="pres">
      <dgm:prSet presAssocID="{977E7A2E-0298-4229-851F-E5854BBF747C}" presName="thickLine" presStyleLbl="alignNode1" presStyleIdx="2" presStyleCnt="5"/>
      <dgm:spPr/>
    </dgm:pt>
    <dgm:pt modelId="{F164A95D-9330-D747-A1C6-B87B1F18690C}" type="pres">
      <dgm:prSet presAssocID="{977E7A2E-0298-4229-851F-E5854BBF747C}" presName="horz1" presStyleCnt="0"/>
      <dgm:spPr/>
    </dgm:pt>
    <dgm:pt modelId="{5C7F8BE8-11C3-7248-87F6-36C0390F7295}" type="pres">
      <dgm:prSet presAssocID="{977E7A2E-0298-4229-851F-E5854BBF747C}" presName="tx1" presStyleLbl="revTx" presStyleIdx="2" presStyleCnt="5"/>
      <dgm:spPr/>
    </dgm:pt>
    <dgm:pt modelId="{6FA4C707-A89D-F24F-8E05-F14ADB9CEB32}" type="pres">
      <dgm:prSet presAssocID="{977E7A2E-0298-4229-851F-E5854BBF747C}" presName="vert1" presStyleCnt="0"/>
      <dgm:spPr/>
    </dgm:pt>
    <dgm:pt modelId="{9D0E251C-93F5-F546-B414-AA2CE78A9D09}" type="pres">
      <dgm:prSet presAssocID="{C68EA155-78C2-47B7-995A-232E34D3ADFC}" presName="thickLine" presStyleLbl="alignNode1" presStyleIdx="3" presStyleCnt="5"/>
      <dgm:spPr/>
    </dgm:pt>
    <dgm:pt modelId="{AE248E4E-18FB-B448-8F68-E0447AE8819F}" type="pres">
      <dgm:prSet presAssocID="{C68EA155-78C2-47B7-995A-232E34D3ADFC}" presName="horz1" presStyleCnt="0"/>
      <dgm:spPr/>
    </dgm:pt>
    <dgm:pt modelId="{702DEEC5-E8C3-B34C-8BCB-8538AB4C4D18}" type="pres">
      <dgm:prSet presAssocID="{C68EA155-78C2-47B7-995A-232E34D3ADFC}" presName="tx1" presStyleLbl="revTx" presStyleIdx="3" presStyleCnt="5"/>
      <dgm:spPr/>
    </dgm:pt>
    <dgm:pt modelId="{FD94A627-4CFA-C843-8336-8D871B11E0FF}" type="pres">
      <dgm:prSet presAssocID="{C68EA155-78C2-47B7-995A-232E34D3ADFC}" presName="vert1" presStyleCnt="0"/>
      <dgm:spPr/>
    </dgm:pt>
    <dgm:pt modelId="{8A5630EB-072C-5346-A825-B9109298B48F}" type="pres">
      <dgm:prSet presAssocID="{F3106D44-3E01-409D-A0B7-A0BFECEC6137}" presName="thickLine" presStyleLbl="alignNode1" presStyleIdx="4" presStyleCnt="5"/>
      <dgm:spPr/>
    </dgm:pt>
    <dgm:pt modelId="{1006E72F-CF05-A049-B014-6A3F8D476B0D}" type="pres">
      <dgm:prSet presAssocID="{F3106D44-3E01-409D-A0B7-A0BFECEC6137}" presName="horz1" presStyleCnt="0"/>
      <dgm:spPr/>
    </dgm:pt>
    <dgm:pt modelId="{8D5542B4-8B6D-7945-9BB8-F3F106A7CE7F}" type="pres">
      <dgm:prSet presAssocID="{F3106D44-3E01-409D-A0B7-A0BFECEC6137}" presName="tx1" presStyleLbl="revTx" presStyleIdx="4" presStyleCnt="5"/>
      <dgm:spPr/>
    </dgm:pt>
    <dgm:pt modelId="{53560F98-A83E-0246-B132-F04C1DED3C84}" type="pres">
      <dgm:prSet presAssocID="{F3106D44-3E01-409D-A0B7-A0BFECEC6137}" presName="vert1" presStyleCnt="0"/>
      <dgm:spPr/>
    </dgm:pt>
  </dgm:ptLst>
  <dgm:cxnLst>
    <dgm:cxn modelId="{269CA802-99B2-CF45-AD2A-CE87A72FDB6B}" type="presOf" srcId="{F3106D44-3E01-409D-A0B7-A0BFECEC6137}" destId="{8D5542B4-8B6D-7945-9BB8-F3F106A7CE7F}" srcOrd="0" destOrd="0" presId="urn:microsoft.com/office/officeart/2008/layout/LinedList"/>
    <dgm:cxn modelId="{FD599E2B-230B-48D8-A6A0-1AF9BE9443FF}" srcId="{A695C8E8-24BA-4498-B8C4-79F5F38C02A8}" destId="{C68EA155-78C2-47B7-995A-232E34D3ADFC}" srcOrd="3" destOrd="0" parTransId="{B2B8FBE3-6743-4B46-8DD5-B45EED9708CA}" sibTransId="{56E3E965-E693-4CC7-8804-D3C8D1679E2D}"/>
    <dgm:cxn modelId="{DA551833-EA22-1447-B648-355624199A30}" type="presOf" srcId="{977E7A2E-0298-4229-851F-E5854BBF747C}" destId="{5C7F8BE8-11C3-7248-87F6-36C0390F7295}" srcOrd="0" destOrd="0" presId="urn:microsoft.com/office/officeart/2008/layout/LinedList"/>
    <dgm:cxn modelId="{F70EA24C-9727-374E-9BFC-372BBEA0C1A9}" type="presOf" srcId="{59F0380C-610F-4745-B43A-127B926FD6E6}" destId="{069794AF-760A-EF48-9EE8-9D6ECFCEF559}" srcOrd="0" destOrd="0" presId="urn:microsoft.com/office/officeart/2008/layout/LinedList"/>
    <dgm:cxn modelId="{EEC12474-DF4E-41E3-8984-C6DA1A171320}" srcId="{A695C8E8-24BA-4498-B8C4-79F5F38C02A8}" destId="{59F0380C-610F-4745-B43A-127B926FD6E6}" srcOrd="0" destOrd="0" parTransId="{A7A3EB3F-A681-45DE-A1BD-26189CC29107}" sibTransId="{9BC97445-7D3D-4BFE-8635-28DBADC318C4}"/>
    <dgm:cxn modelId="{CEF8A780-3FC4-2544-BA8F-1CB2475A5F9B}" type="presOf" srcId="{4430791A-E8E0-442F-B7EA-C80E8E69A8A8}" destId="{946CC651-DEA1-764E-94BD-44363141C6E3}" srcOrd="0" destOrd="0" presId="urn:microsoft.com/office/officeart/2008/layout/LinedList"/>
    <dgm:cxn modelId="{DD4BF381-E698-CF42-A7A8-D5101E7AF71E}" type="presOf" srcId="{A695C8E8-24BA-4498-B8C4-79F5F38C02A8}" destId="{20BFDB80-75A0-6E4F-B728-510F2594C3BB}" srcOrd="0" destOrd="0" presId="urn:microsoft.com/office/officeart/2008/layout/LinedList"/>
    <dgm:cxn modelId="{757A85A8-6B26-4D42-BC12-8663F1E75297}" srcId="{A695C8E8-24BA-4498-B8C4-79F5F38C02A8}" destId="{977E7A2E-0298-4229-851F-E5854BBF747C}" srcOrd="2" destOrd="0" parTransId="{1EC11C62-491F-4B2E-B170-6D17ED6A2D4B}" sibTransId="{C658FA64-47DD-4760-8642-1F7C6B8F9E58}"/>
    <dgm:cxn modelId="{E556E0BA-A2E7-3C48-B026-400708F007AD}" type="presOf" srcId="{C68EA155-78C2-47B7-995A-232E34D3ADFC}" destId="{702DEEC5-E8C3-B34C-8BCB-8538AB4C4D18}" srcOrd="0" destOrd="0" presId="urn:microsoft.com/office/officeart/2008/layout/LinedList"/>
    <dgm:cxn modelId="{32E39ABB-6D22-462C-8A7A-2EE7F001737E}" srcId="{A695C8E8-24BA-4498-B8C4-79F5F38C02A8}" destId="{F3106D44-3E01-409D-A0B7-A0BFECEC6137}" srcOrd="4" destOrd="0" parTransId="{441D9BDA-A3C5-4F40-AFBC-08F9C00D43F2}" sibTransId="{BEF49CE8-EA69-416D-B503-498C5180810C}"/>
    <dgm:cxn modelId="{2ECF62DD-2481-4BA2-A0D3-08740AD4801E}" srcId="{A695C8E8-24BA-4498-B8C4-79F5F38C02A8}" destId="{4430791A-E8E0-442F-B7EA-C80E8E69A8A8}" srcOrd="1" destOrd="0" parTransId="{99E46677-EA0E-48D4-8F5C-F8A153FC6382}" sibTransId="{C97B1A87-E8B7-4F06-83EC-B3F520BAA9A7}"/>
    <dgm:cxn modelId="{27F3A6A2-835E-BF49-B31D-345321DFBDA7}" type="presParOf" srcId="{20BFDB80-75A0-6E4F-B728-510F2594C3BB}" destId="{FDD20557-16F2-BA4A-961B-CEA5745ADA4E}" srcOrd="0" destOrd="0" presId="urn:microsoft.com/office/officeart/2008/layout/LinedList"/>
    <dgm:cxn modelId="{4549ADDE-9B30-774F-863F-48BF7048BA91}" type="presParOf" srcId="{20BFDB80-75A0-6E4F-B728-510F2594C3BB}" destId="{4075B0BA-3D53-DD46-9935-36B94A212634}" srcOrd="1" destOrd="0" presId="urn:microsoft.com/office/officeart/2008/layout/LinedList"/>
    <dgm:cxn modelId="{FC8D4448-F099-D844-88B0-2005C058EF13}" type="presParOf" srcId="{4075B0BA-3D53-DD46-9935-36B94A212634}" destId="{069794AF-760A-EF48-9EE8-9D6ECFCEF559}" srcOrd="0" destOrd="0" presId="urn:microsoft.com/office/officeart/2008/layout/LinedList"/>
    <dgm:cxn modelId="{7E56FCE5-3939-3E4F-BCC1-1A0DC5C824D7}" type="presParOf" srcId="{4075B0BA-3D53-DD46-9935-36B94A212634}" destId="{14ABDE8E-5318-BB47-9D21-BCA3384FF047}" srcOrd="1" destOrd="0" presId="urn:microsoft.com/office/officeart/2008/layout/LinedList"/>
    <dgm:cxn modelId="{CDF34C89-5A88-CE45-904F-C03F5D8F6073}" type="presParOf" srcId="{20BFDB80-75A0-6E4F-B728-510F2594C3BB}" destId="{394A4371-685B-F34B-8735-5D0C82136415}" srcOrd="2" destOrd="0" presId="urn:microsoft.com/office/officeart/2008/layout/LinedList"/>
    <dgm:cxn modelId="{28C4927C-EA6E-CB49-9870-26B88BADE00E}" type="presParOf" srcId="{20BFDB80-75A0-6E4F-B728-510F2594C3BB}" destId="{643BF248-FA03-FA4B-A6F1-A30087495C62}" srcOrd="3" destOrd="0" presId="urn:microsoft.com/office/officeart/2008/layout/LinedList"/>
    <dgm:cxn modelId="{F12429F9-D2A8-3548-94FB-BDCE6862AA52}" type="presParOf" srcId="{643BF248-FA03-FA4B-A6F1-A30087495C62}" destId="{946CC651-DEA1-764E-94BD-44363141C6E3}" srcOrd="0" destOrd="0" presId="urn:microsoft.com/office/officeart/2008/layout/LinedList"/>
    <dgm:cxn modelId="{DBB31648-66B6-3843-8756-F75432123EB5}" type="presParOf" srcId="{643BF248-FA03-FA4B-A6F1-A30087495C62}" destId="{CBB42C31-3940-5A46-83EF-528A2D65572A}" srcOrd="1" destOrd="0" presId="urn:microsoft.com/office/officeart/2008/layout/LinedList"/>
    <dgm:cxn modelId="{A776A225-A6B7-BF46-AA00-E99BA2286401}" type="presParOf" srcId="{20BFDB80-75A0-6E4F-B728-510F2594C3BB}" destId="{0D4A5936-F3C5-9445-B572-63F858EEEA4C}" srcOrd="4" destOrd="0" presId="urn:microsoft.com/office/officeart/2008/layout/LinedList"/>
    <dgm:cxn modelId="{6B95C6B7-484E-1E4F-AA35-599754EC8006}" type="presParOf" srcId="{20BFDB80-75A0-6E4F-B728-510F2594C3BB}" destId="{F164A95D-9330-D747-A1C6-B87B1F18690C}" srcOrd="5" destOrd="0" presId="urn:microsoft.com/office/officeart/2008/layout/LinedList"/>
    <dgm:cxn modelId="{2F021D7D-C208-7D4A-95C3-118D1064FD2B}" type="presParOf" srcId="{F164A95D-9330-D747-A1C6-B87B1F18690C}" destId="{5C7F8BE8-11C3-7248-87F6-36C0390F7295}" srcOrd="0" destOrd="0" presId="urn:microsoft.com/office/officeart/2008/layout/LinedList"/>
    <dgm:cxn modelId="{11D7A8A6-D7AE-0646-9F51-250271825F81}" type="presParOf" srcId="{F164A95D-9330-D747-A1C6-B87B1F18690C}" destId="{6FA4C707-A89D-F24F-8E05-F14ADB9CEB32}" srcOrd="1" destOrd="0" presId="urn:microsoft.com/office/officeart/2008/layout/LinedList"/>
    <dgm:cxn modelId="{5DA16EB4-7DF8-574F-82B1-7E3765F1B942}" type="presParOf" srcId="{20BFDB80-75A0-6E4F-B728-510F2594C3BB}" destId="{9D0E251C-93F5-F546-B414-AA2CE78A9D09}" srcOrd="6" destOrd="0" presId="urn:microsoft.com/office/officeart/2008/layout/LinedList"/>
    <dgm:cxn modelId="{00CF9EEA-5025-BD49-BA53-1F1959251424}" type="presParOf" srcId="{20BFDB80-75A0-6E4F-B728-510F2594C3BB}" destId="{AE248E4E-18FB-B448-8F68-E0447AE8819F}" srcOrd="7" destOrd="0" presId="urn:microsoft.com/office/officeart/2008/layout/LinedList"/>
    <dgm:cxn modelId="{413E5893-E959-4A44-A63D-88B51C5AEDF6}" type="presParOf" srcId="{AE248E4E-18FB-B448-8F68-E0447AE8819F}" destId="{702DEEC5-E8C3-B34C-8BCB-8538AB4C4D18}" srcOrd="0" destOrd="0" presId="urn:microsoft.com/office/officeart/2008/layout/LinedList"/>
    <dgm:cxn modelId="{0618ADD1-455B-0E4D-9B0F-21B3A85BD568}" type="presParOf" srcId="{AE248E4E-18FB-B448-8F68-E0447AE8819F}" destId="{FD94A627-4CFA-C843-8336-8D871B11E0FF}" srcOrd="1" destOrd="0" presId="urn:microsoft.com/office/officeart/2008/layout/LinedList"/>
    <dgm:cxn modelId="{84C3272D-D74E-4440-BFD0-506B73BE4C33}" type="presParOf" srcId="{20BFDB80-75A0-6E4F-B728-510F2594C3BB}" destId="{8A5630EB-072C-5346-A825-B9109298B48F}" srcOrd="8" destOrd="0" presId="urn:microsoft.com/office/officeart/2008/layout/LinedList"/>
    <dgm:cxn modelId="{CA6D8E67-E435-5C46-BE9E-04E55B7786B5}" type="presParOf" srcId="{20BFDB80-75A0-6E4F-B728-510F2594C3BB}" destId="{1006E72F-CF05-A049-B014-6A3F8D476B0D}" srcOrd="9" destOrd="0" presId="urn:microsoft.com/office/officeart/2008/layout/LinedList"/>
    <dgm:cxn modelId="{B9176D99-5D57-544F-81BC-8CFD15D71F56}" type="presParOf" srcId="{1006E72F-CF05-A049-B014-6A3F8D476B0D}" destId="{8D5542B4-8B6D-7945-9BB8-F3F106A7CE7F}" srcOrd="0" destOrd="0" presId="urn:microsoft.com/office/officeart/2008/layout/LinedList"/>
    <dgm:cxn modelId="{C0D75012-58C3-9A4C-8874-457699081DC9}" type="presParOf" srcId="{1006E72F-CF05-A049-B014-6A3F8D476B0D}" destId="{53560F98-A83E-0246-B132-F04C1DED3C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798C80-DAAE-4C36-AF2B-341B606223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148A4AA-A471-430A-8B75-FA1815FBDBA6}">
      <dgm:prSet/>
      <dgm:spPr/>
      <dgm:t>
        <a:bodyPr/>
        <a:lstStyle/>
        <a:p>
          <a:r>
            <a:rPr lang="en-GB"/>
            <a:t>·  </a:t>
          </a:r>
          <a:r>
            <a:rPr lang="en-GB" i="1"/>
            <a:t>Performance</a:t>
          </a:r>
          <a:r>
            <a:rPr lang="en-GB"/>
            <a:t>: also under control of performer.  </a:t>
          </a:r>
          <a:endParaRPr lang="en-US"/>
        </a:p>
      </dgm:t>
    </dgm:pt>
    <dgm:pt modelId="{89571985-D480-4688-82C4-D92987CD98D9}" type="parTrans" cxnId="{2F239E0A-7F65-49F7-9BFA-CAA3CC3BFA03}">
      <dgm:prSet/>
      <dgm:spPr/>
      <dgm:t>
        <a:bodyPr/>
        <a:lstStyle/>
        <a:p>
          <a:endParaRPr lang="en-US"/>
        </a:p>
      </dgm:t>
    </dgm:pt>
    <dgm:pt modelId="{AF0BB4C6-9DD8-4936-8AF3-B74F5A9703F7}" type="sibTrans" cxnId="{2F239E0A-7F65-49F7-9BFA-CAA3CC3BFA03}">
      <dgm:prSet/>
      <dgm:spPr/>
      <dgm:t>
        <a:bodyPr/>
        <a:lstStyle/>
        <a:p>
          <a:endParaRPr lang="en-US"/>
        </a:p>
      </dgm:t>
    </dgm:pt>
    <dgm:pt modelId="{C3E14069-20FF-44A7-8459-CA65AEB4FD0C}">
      <dgm:prSet/>
      <dgm:spPr/>
      <dgm:t>
        <a:bodyPr/>
        <a:lstStyle/>
        <a:p>
          <a:r>
            <a:rPr lang="en-GB"/>
            <a:t>These goals refer to reaching a relative standard (e.g. a personal best, completing a certain time, distance, speed). </a:t>
          </a:r>
          <a:endParaRPr lang="en-US"/>
        </a:p>
      </dgm:t>
    </dgm:pt>
    <dgm:pt modelId="{4E297782-1416-4D53-BB3D-57E921C738F8}" type="parTrans" cxnId="{B32D132C-65E7-4293-AE4F-AB62350BE803}">
      <dgm:prSet/>
      <dgm:spPr/>
      <dgm:t>
        <a:bodyPr/>
        <a:lstStyle/>
        <a:p>
          <a:endParaRPr lang="en-US"/>
        </a:p>
      </dgm:t>
    </dgm:pt>
    <dgm:pt modelId="{7D3CB909-B6D4-44E7-8439-2D6783377E4E}" type="sibTrans" cxnId="{B32D132C-65E7-4293-AE4F-AB62350BE803}">
      <dgm:prSet/>
      <dgm:spPr/>
      <dgm:t>
        <a:bodyPr/>
        <a:lstStyle/>
        <a:p>
          <a:endParaRPr lang="en-US"/>
        </a:p>
      </dgm:t>
    </dgm:pt>
    <dgm:pt modelId="{036E63D0-525F-45CD-A856-B25A1466F2C6}">
      <dgm:prSet/>
      <dgm:spPr/>
      <dgm:t>
        <a:bodyPr/>
        <a:lstStyle/>
        <a:p>
          <a:r>
            <a:rPr lang="en-GB"/>
            <a:t>These can be achieved even if an outcome goal is not achieved.</a:t>
          </a:r>
          <a:endParaRPr lang="en-US"/>
        </a:p>
      </dgm:t>
    </dgm:pt>
    <dgm:pt modelId="{8ECE9994-568C-47D8-8B64-A0CCCCA12012}" type="parTrans" cxnId="{3AF0ED44-CF18-4F5F-89B3-B3D578CCB1AE}">
      <dgm:prSet/>
      <dgm:spPr/>
      <dgm:t>
        <a:bodyPr/>
        <a:lstStyle/>
        <a:p>
          <a:endParaRPr lang="en-US"/>
        </a:p>
      </dgm:t>
    </dgm:pt>
    <dgm:pt modelId="{36FE36BB-F51C-4DD9-9B1E-C857E0526B63}" type="sibTrans" cxnId="{3AF0ED44-CF18-4F5F-89B3-B3D578CCB1AE}">
      <dgm:prSet/>
      <dgm:spPr/>
      <dgm:t>
        <a:bodyPr/>
        <a:lstStyle/>
        <a:p>
          <a:endParaRPr lang="en-US"/>
        </a:p>
      </dgm:t>
    </dgm:pt>
    <dgm:pt modelId="{074587BF-EEB4-4308-BED0-825C98F37053}" type="pres">
      <dgm:prSet presAssocID="{E0798C80-DAAE-4C36-AF2B-341B60622399}" presName="root" presStyleCnt="0">
        <dgm:presLayoutVars>
          <dgm:dir/>
          <dgm:resizeHandles val="exact"/>
        </dgm:presLayoutVars>
      </dgm:prSet>
      <dgm:spPr/>
    </dgm:pt>
    <dgm:pt modelId="{ED2F6E68-7492-4FA7-820B-E2BDB46A2F4A}" type="pres">
      <dgm:prSet presAssocID="{1148A4AA-A471-430A-8B75-FA1815FBDBA6}" presName="compNode" presStyleCnt="0"/>
      <dgm:spPr/>
    </dgm:pt>
    <dgm:pt modelId="{FE9D8149-FE89-4754-8521-3D555F1EB126}" type="pres">
      <dgm:prSet presAssocID="{1148A4AA-A471-430A-8B75-FA1815FBDBA6}" presName="bgRect" presStyleLbl="bgShp" presStyleIdx="0" presStyleCnt="3"/>
      <dgm:spPr/>
    </dgm:pt>
    <dgm:pt modelId="{3EE9344F-4A08-4D7E-B0EA-4C61E41463E3}" type="pres">
      <dgm:prSet presAssocID="{1148A4AA-A471-430A-8B75-FA1815FBDBA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467B9B8-953C-43D2-AC4B-015F7124C4F2}" type="pres">
      <dgm:prSet presAssocID="{1148A4AA-A471-430A-8B75-FA1815FBDBA6}" presName="spaceRect" presStyleCnt="0"/>
      <dgm:spPr/>
    </dgm:pt>
    <dgm:pt modelId="{4D2BFAED-4974-4B46-B280-4FD9E84AD975}" type="pres">
      <dgm:prSet presAssocID="{1148A4AA-A471-430A-8B75-FA1815FBDBA6}" presName="parTx" presStyleLbl="revTx" presStyleIdx="0" presStyleCnt="3">
        <dgm:presLayoutVars>
          <dgm:chMax val="0"/>
          <dgm:chPref val="0"/>
        </dgm:presLayoutVars>
      </dgm:prSet>
      <dgm:spPr/>
    </dgm:pt>
    <dgm:pt modelId="{163B2DD4-E3E4-4B82-BFB4-C8EBED41722D}" type="pres">
      <dgm:prSet presAssocID="{AF0BB4C6-9DD8-4936-8AF3-B74F5A9703F7}" presName="sibTrans" presStyleCnt="0"/>
      <dgm:spPr/>
    </dgm:pt>
    <dgm:pt modelId="{6490BEEB-751D-4AD0-A6CC-1D8AF51B7898}" type="pres">
      <dgm:prSet presAssocID="{C3E14069-20FF-44A7-8459-CA65AEB4FD0C}" presName="compNode" presStyleCnt="0"/>
      <dgm:spPr/>
    </dgm:pt>
    <dgm:pt modelId="{6DB0EA8A-0905-40CC-9943-0D8C9110F8F4}" type="pres">
      <dgm:prSet presAssocID="{C3E14069-20FF-44A7-8459-CA65AEB4FD0C}" presName="bgRect" presStyleLbl="bgShp" presStyleIdx="1" presStyleCnt="3"/>
      <dgm:spPr/>
    </dgm:pt>
    <dgm:pt modelId="{5DAE36DA-3DB5-493A-AFA5-813CD7914B35}" type="pres">
      <dgm:prSet presAssocID="{C3E14069-20FF-44A7-8459-CA65AEB4FD0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73EB5BC2-5755-498A-8E54-20A33E4ADBEB}" type="pres">
      <dgm:prSet presAssocID="{C3E14069-20FF-44A7-8459-CA65AEB4FD0C}" presName="spaceRect" presStyleCnt="0"/>
      <dgm:spPr/>
    </dgm:pt>
    <dgm:pt modelId="{209CD435-DB6A-4680-9945-D0F410CA7748}" type="pres">
      <dgm:prSet presAssocID="{C3E14069-20FF-44A7-8459-CA65AEB4FD0C}" presName="parTx" presStyleLbl="revTx" presStyleIdx="1" presStyleCnt="3">
        <dgm:presLayoutVars>
          <dgm:chMax val="0"/>
          <dgm:chPref val="0"/>
        </dgm:presLayoutVars>
      </dgm:prSet>
      <dgm:spPr/>
    </dgm:pt>
    <dgm:pt modelId="{7153ED24-70FC-42AA-A834-5BA7F7CEEFC0}" type="pres">
      <dgm:prSet presAssocID="{7D3CB909-B6D4-44E7-8439-2D6783377E4E}" presName="sibTrans" presStyleCnt="0"/>
      <dgm:spPr/>
    </dgm:pt>
    <dgm:pt modelId="{4AE46ED8-FEE2-43E4-B537-6E6058E70AFB}" type="pres">
      <dgm:prSet presAssocID="{036E63D0-525F-45CD-A856-B25A1466F2C6}" presName="compNode" presStyleCnt="0"/>
      <dgm:spPr/>
    </dgm:pt>
    <dgm:pt modelId="{70B78B22-C50D-4835-B260-881CEB9CE89F}" type="pres">
      <dgm:prSet presAssocID="{036E63D0-525F-45CD-A856-B25A1466F2C6}" presName="bgRect" presStyleLbl="bgShp" presStyleIdx="2" presStyleCnt="3"/>
      <dgm:spPr/>
    </dgm:pt>
    <dgm:pt modelId="{62ABBC8C-0AA4-4811-84AC-EDD33704EE28}" type="pres">
      <dgm:prSet presAssocID="{036E63D0-525F-45CD-A856-B25A1466F2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D71527C-DAC0-4AA1-9DBF-7DD9AFB5749D}" type="pres">
      <dgm:prSet presAssocID="{036E63D0-525F-45CD-A856-B25A1466F2C6}" presName="spaceRect" presStyleCnt="0"/>
      <dgm:spPr/>
    </dgm:pt>
    <dgm:pt modelId="{1F1F79BD-4111-43E2-9E6D-298D9FC1D6A9}" type="pres">
      <dgm:prSet presAssocID="{036E63D0-525F-45CD-A856-B25A1466F2C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931B01-A2D1-44E7-9678-8DA4299078FF}" type="presOf" srcId="{036E63D0-525F-45CD-A856-B25A1466F2C6}" destId="{1F1F79BD-4111-43E2-9E6D-298D9FC1D6A9}" srcOrd="0" destOrd="0" presId="urn:microsoft.com/office/officeart/2018/2/layout/IconVerticalSolidList"/>
    <dgm:cxn modelId="{2F239E0A-7F65-49F7-9BFA-CAA3CC3BFA03}" srcId="{E0798C80-DAAE-4C36-AF2B-341B60622399}" destId="{1148A4AA-A471-430A-8B75-FA1815FBDBA6}" srcOrd="0" destOrd="0" parTransId="{89571985-D480-4688-82C4-D92987CD98D9}" sibTransId="{AF0BB4C6-9DD8-4936-8AF3-B74F5A9703F7}"/>
    <dgm:cxn modelId="{B32D132C-65E7-4293-AE4F-AB62350BE803}" srcId="{E0798C80-DAAE-4C36-AF2B-341B60622399}" destId="{C3E14069-20FF-44A7-8459-CA65AEB4FD0C}" srcOrd="1" destOrd="0" parTransId="{4E297782-1416-4D53-BB3D-57E921C738F8}" sibTransId="{7D3CB909-B6D4-44E7-8439-2D6783377E4E}"/>
    <dgm:cxn modelId="{3AF0ED44-CF18-4F5F-89B3-B3D578CCB1AE}" srcId="{E0798C80-DAAE-4C36-AF2B-341B60622399}" destId="{036E63D0-525F-45CD-A856-B25A1466F2C6}" srcOrd="2" destOrd="0" parTransId="{8ECE9994-568C-47D8-8B64-A0CCCCA12012}" sibTransId="{36FE36BB-F51C-4DD9-9B1E-C857E0526B63}"/>
    <dgm:cxn modelId="{44DF5280-2D63-4FED-B9E9-E46AD40451A6}" type="presOf" srcId="{C3E14069-20FF-44A7-8459-CA65AEB4FD0C}" destId="{209CD435-DB6A-4680-9945-D0F410CA7748}" srcOrd="0" destOrd="0" presId="urn:microsoft.com/office/officeart/2018/2/layout/IconVerticalSolidList"/>
    <dgm:cxn modelId="{4228EA88-2A1A-40E8-A28F-9335FD699331}" type="presOf" srcId="{E0798C80-DAAE-4C36-AF2B-341B60622399}" destId="{074587BF-EEB4-4308-BED0-825C98F37053}" srcOrd="0" destOrd="0" presId="urn:microsoft.com/office/officeart/2018/2/layout/IconVerticalSolidList"/>
    <dgm:cxn modelId="{644694D7-161E-49A7-8F17-8E5C421D39ED}" type="presOf" srcId="{1148A4AA-A471-430A-8B75-FA1815FBDBA6}" destId="{4D2BFAED-4974-4B46-B280-4FD9E84AD975}" srcOrd="0" destOrd="0" presId="urn:microsoft.com/office/officeart/2018/2/layout/IconVerticalSolidList"/>
    <dgm:cxn modelId="{4FB448AE-9BD5-432D-9D71-BBC788930CB7}" type="presParOf" srcId="{074587BF-EEB4-4308-BED0-825C98F37053}" destId="{ED2F6E68-7492-4FA7-820B-E2BDB46A2F4A}" srcOrd="0" destOrd="0" presId="urn:microsoft.com/office/officeart/2018/2/layout/IconVerticalSolidList"/>
    <dgm:cxn modelId="{BCA68F64-176D-4648-ADE4-182FAA4FFE70}" type="presParOf" srcId="{ED2F6E68-7492-4FA7-820B-E2BDB46A2F4A}" destId="{FE9D8149-FE89-4754-8521-3D555F1EB126}" srcOrd="0" destOrd="0" presId="urn:microsoft.com/office/officeart/2018/2/layout/IconVerticalSolidList"/>
    <dgm:cxn modelId="{494CB911-2B53-4BF8-97E6-CD993732F21E}" type="presParOf" srcId="{ED2F6E68-7492-4FA7-820B-E2BDB46A2F4A}" destId="{3EE9344F-4A08-4D7E-B0EA-4C61E41463E3}" srcOrd="1" destOrd="0" presId="urn:microsoft.com/office/officeart/2018/2/layout/IconVerticalSolidList"/>
    <dgm:cxn modelId="{1C949786-4738-4FC8-B23F-95879DB7FFBE}" type="presParOf" srcId="{ED2F6E68-7492-4FA7-820B-E2BDB46A2F4A}" destId="{6467B9B8-953C-43D2-AC4B-015F7124C4F2}" srcOrd="2" destOrd="0" presId="urn:microsoft.com/office/officeart/2018/2/layout/IconVerticalSolidList"/>
    <dgm:cxn modelId="{E18FD978-DC2D-4226-AFBF-A02EFF374809}" type="presParOf" srcId="{ED2F6E68-7492-4FA7-820B-E2BDB46A2F4A}" destId="{4D2BFAED-4974-4B46-B280-4FD9E84AD975}" srcOrd="3" destOrd="0" presId="urn:microsoft.com/office/officeart/2018/2/layout/IconVerticalSolidList"/>
    <dgm:cxn modelId="{B75CC1C2-5FDD-4005-AB7D-96BDBB7B14F3}" type="presParOf" srcId="{074587BF-EEB4-4308-BED0-825C98F37053}" destId="{163B2DD4-E3E4-4B82-BFB4-C8EBED41722D}" srcOrd="1" destOrd="0" presId="urn:microsoft.com/office/officeart/2018/2/layout/IconVerticalSolidList"/>
    <dgm:cxn modelId="{772DCF8C-558D-401A-8C2D-A9360D46AE01}" type="presParOf" srcId="{074587BF-EEB4-4308-BED0-825C98F37053}" destId="{6490BEEB-751D-4AD0-A6CC-1D8AF51B7898}" srcOrd="2" destOrd="0" presId="urn:microsoft.com/office/officeart/2018/2/layout/IconVerticalSolidList"/>
    <dgm:cxn modelId="{EDFF81ED-0A7C-4BF8-B43A-581BE848C699}" type="presParOf" srcId="{6490BEEB-751D-4AD0-A6CC-1D8AF51B7898}" destId="{6DB0EA8A-0905-40CC-9943-0D8C9110F8F4}" srcOrd="0" destOrd="0" presId="urn:microsoft.com/office/officeart/2018/2/layout/IconVerticalSolidList"/>
    <dgm:cxn modelId="{C8BC703C-EA88-499A-9F94-50531B2E7212}" type="presParOf" srcId="{6490BEEB-751D-4AD0-A6CC-1D8AF51B7898}" destId="{5DAE36DA-3DB5-493A-AFA5-813CD7914B35}" srcOrd="1" destOrd="0" presId="urn:microsoft.com/office/officeart/2018/2/layout/IconVerticalSolidList"/>
    <dgm:cxn modelId="{65F6A26E-74F2-4B6E-A24A-58929B4CABA6}" type="presParOf" srcId="{6490BEEB-751D-4AD0-A6CC-1D8AF51B7898}" destId="{73EB5BC2-5755-498A-8E54-20A33E4ADBEB}" srcOrd="2" destOrd="0" presId="urn:microsoft.com/office/officeart/2018/2/layout/IconVerticalSolidList"/>
    <dgm:cxn modelId="{BA45B5E5-D463-45BB-A467-AF4C28465E54}" type="presParOf" srcId="{6490BEEB-751D-4AD0-A6CC-1D8AF51B7898}" destId="{209CD435-DB6A-4680-9945-D0F410CA7748}" srcOrd="3" destOrd="0" presId="urn:microsoft.com/office/officeart/2018/2/layout/IconVerticalSolidList"/>
    <dgm:cxn modelId="{13DBB6C4-1638-474C-82BB-D28938937FD2}" type="presParOf" srcId="{074587BF-EEB4-4308-BED0-825C98F37053}" destId="{7153ED24-70FC-42AA-A834-5BA7F7CEEFC0}" srcOrd="3" destOrd="0" presId="urn:microsoft.com/office/officeart/2018/2/layout/IconVerticalSolidList"/>
    <dgm:cxn modelId="{17912D30-167C-4EA8-8651-3558F298955B}" type="presParOf" srcId="{074587BF-EEB4-4308-BED0-825C98F37053}" destId="{4AE46ED8-FEE2-43E4-B537-6E6058E70AFB}" srcOrd="4" destOrd="0" presId="urn:microsoft.com/office/officeart/2018/2/layout/IconVerticalSolidList"/>
    <dgm:cxn modelId="{95F721D7-78C4-474E-B694-13849F235944}" type="presParOf" srcId="{4AE46ED8-FEE2-43E4-B537-6E6058E70AFB}" destId="{70B78B22-C50D-4835-B260-881CEB9CE89F}" srcOrd="0" destOrd="0" presId="urn:microsoft.com/office/officeart/2018/2/layout/IconVerticalSolidList"/>
    <dgm:cxn modelId="{20C75C19-0B9E-42B4-AC7D-7362435AE9C6}" type="presParOf" srcId="{4AE46ED8-FEE2-43E4-B537-6E6058E70AFB}" destId="{62ABBC8C-0AA4-4811-84AC-EDD33704EE28}" srcOrd="1" destOrd="0" presId="urn:microsoft.com/office/officeart/2018/2/layout/IconVerticalSolidList"/>
    <dgm:cxn modelId="{D37D3EA8-68E5-442A-94EE-E4C59D47BF50}" type="presParOf" srcId="{4AE46ED8-FEE2-43E4-B537-6E6058E70AFB}" destId="{AD71527C-DAC0-4AA1-9DBF-7DD9AFB5749D}" srcOrd="2" destOrd="0" presId="urn:microsoft.com/office/officeart/2018/2/layout/IconVerticalSolidList"/>
    <dgm:cxn modelId="{059520E7-0E1A-498F-B267-206236863824}" type="presParOf" srcId="{4AE46ED8-FEE2-43E4-B537-6E6058E70AFB}" destId="{1F1F79BD-4111-43E2-9E6D-298D9FC1D6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B5BE54-11A8-4688-999E-8006E870BC5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03C77A-4F28-4200-9419-1D13B6012DA0}">
      <dgm:prSet/>
      <dgm:spPr/>
      <dgm:t>
        <a:bodyPr/>
        <a:lstStyle/>
        <a:p>
          <a:r>
            <a:rPr lang="en-GB"/>
            <a:t>Think of a goal that you have set yourself for this year…</a:t>
          </a:r>
          <a:endParaRPr lang="en-US"/>
        </a:p>
      </dgm:t>
    </dgm:pt>
    <dgm:pt modelId="{CF3CCA73-E0C8-4D12-A4FC-E02098A85532}" type="parTrans" cxnId="{FB3D15C5-7EB8-47F6-9347-D9D2BA961BB2}">
      <dgm:prSet/>
      <dgm:spPr/>
      <dgm:t>
        <a:bodyPr/>
        <a:lstStyle/>
        <a:p>
          <a:endParaRPr lang="en-US"/>
        </a:p>
      </dgm:t>
    </dgm:pt>
    <dgm:pt modelId="{2FAF9FB9-96B3-4F6A-BB8E-A9CEA9C57476}" type="sibTrans" cxnId="{FB3D15C5-7EB8-47F6-9347-D9D2BA961BB2}">
      <dgm:prSet/>
      <dgm:spPr/>
      <dgm:t>
        <a:bodyPr/>
        <a:lstStyle/>
        <a:p>
          <a:endParaRPr lang="en-US"/>
        </a:p>
      </dgm:t>
    </dgm:pt>
    <dgm:pt modelId="{013A13FF-C339-4378-8F87-A165CFE2BEC4}">
      <dgm:prSet/>
      <dgm:spPr/>
      <dgm:t>
        <a:bodyPr/>
        <a:lstStyle/>
        <a:p>
          <a:r>
            <a:rPr lang="en-GB"/>
            <a:t>Realistically, how committed are you to this goal?</a:t>
          </a:r>
          <a:endParaRPr lang="en-US"/>
        </a:p>
      </dgm:t>
    </dgm:pt>
    <dgm:pt modelId="{3442559D-EB58-4021-851E-925C8AED396A}" type="parTrans" cxnId="{0C9A6C12-7369-4B06-A300-3B68393461A9}">
      <dgm:prSet/>
      <dgm:spPr/>
      <dgm:t>
        <a:bodyPr/>
        <a:lstStyle/>
        <a:p>
          <a:endParaRPr lang="en-US"/>
        </a:p>
      </dgm:t>
    </dgm:pt>
    <dgm:pt modelId="{3B1612C1-90F9-44DC-9CD0-7FFC425BF5FB}" type="sibTrans" cxnId="{0C9A6C12-7369-4B06-A300-3B68393461A9}">
      <dgm:prSet/>
      <dgm:spPr/>
      <dgm:t>
        <a:bodyPr/>
        <a:lstStyle/>
        <a:p>
          <a:endParaRPr lang="en-US"/>
        </a:p>
      </dgm:t>
    </dgm:pt>
    <dgm:pt modelId="{E4CEE07A-A790-44ED-94FD-3A5F7B0D7372}">
      <dgm:prSet/>
      <dgm:spPr/>
      <dgm:t>
        <a:bodyPr/>
        <a:lstStyle/>
        <a:p>
          <a:r>
            <a:rPr lang="en-GB"/>
            <a:t>What are the signs that someone is committed to their goals?</a:t>
          </a:r>
          <a:endParaRPr lang="en-US"/>
        </a:p>
      </dgm:t>
    </dgm:pt>
    <dgm:pt modelId="{459578EC-C441-4800-982D-7950559BEAEF}" type="parTrans" cxnId="{965786E9-DC2C-4BB9-A166-1408574967C7}">
      <dgm:prSet/>
      <dgm:spPr/>
      <dgm:t>
        <a:bodyPr/>
        <a:lstStyle/>
        <a:p>
          <a:endParaRPr lang="en-US"/>
        </a:p>
      </dgm:t>
    </dgm:pt>
    <dgm:pt modelId="{3119FDC0-8A29-48D6-9187-A9FEB1A7AE24}" type="sibTrans" cxnId="{965786E9-DC2C-4BB9-A166-1408574967C7}">
      <dgm:prSet/>
      <dgm:spPr/>
      <dgm:t>
        <a:bodyPr/>
        <a:lstStyle/>
        <a:p>
          <a:endParaRPr lang="en-US"/>
        </a:p>
      </dgm:t>
    </dgm:pt>
    <dgm:pt modelId="{6BCB8CDA-CBE1-4EFE-BBC8-A246576AB6FB}">
      <dgm:prSet/>
      <dgm:spPr/>
      <dgm:t>
        <a:bodyPr/>
        <a:lstStyle/>
        <a:p>
          <a:r>
            <a:rPr lang="en-GB"/>
            <a:t>Think of an example of a person that you know is committed to their goal (it can be in any aspect of their life). What type of attitude / behaviours do they exhibit?</a:t>
          </a:r>
          <a:endParaRPr lang="en-US"/>
        </a:p>
      </dgm:t>
    </dgm:pt>
    <dgm:pt modelId="{20B2843B-221C-41EF-9138-465464432304}" type="parTrans" cxnId="{FF2E71E4-8274-4584-8D05-393BF949F89C}">
      <dgm:prSet/>
      <dgm:spPr/>
      <dgm:t>
        <a:bodyPr/>
        <a:lstStyle/>
        <a:p>
          <a:endParaRPr lang="en-US"/>
        </a:p>
      </dgm:t>
    </dgm:pt>
    <dgm:pt modelId="{000476F9-A873-4D54-A57C-391035BD1905}" type="sibTrans" cxnId="{FF2E71E4-8274-4584-8D05-393BF949F89C}">
      <dgm:prSet/>
      <dgm:spPr/>
      <dgm:t>
        <a:bodyPr/>
        <a:lstStyle/>
        <a:p>
          <a:endParaRPr lang="en-US"/>
        </a:p>
      </dgm:t>
    </dgm:pt>
    <dgm:pt modelId="{F8544596-1333-F440-AAFD-6AC1048F2424}" type="pres">
      <dgm:prSet presAssocID="{CFB5BE54-11A8-4688-999E-8006E870BC52}" presName="linear" presStyleCnt="0">
        <dgm:presLayoutVars>
          <dgm:animLvl val="lvl"/>
          <dgm:resizeHandles val="exact"/>
        </dgm:presLayoutVars>
      </dgm:prSet>
      <dgm:spPr/>
    </dgm:pt>
    <dgm:pt modelId="{90358661-8C93-3A43-9876-C6B06D2EA29A}" type="pres">
      <dgm:prSet presAssocID="{1903C77A-4F28-4200-9419-1D13B6012D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498E66C-E083-4B46-B94C-6AF2D46EA097}" type="pres">
      <dgm:prSet presAssocID="{2FAF9FB9-96B3-4F6A-BB8E-A9CEA9C57476}" presName="spacer" presStyleCnt="0"/>
      <dgm:spPr/>
    </dgm:pt>
    <dgm:pt modelId="{CDD96A11-DFF0-F047-B1BD-5E24E16AB315}" type="pres">
      <dgm:prSet presAssocID="{013A13FF-C339-4378-8F87-A165CFE2BE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9774BC7-9EC0-4147-B7AD-CE4750E88318}" type="pres">
      <dgm:prSet presAssocID="{3B1612C1-90F9-44DC-9CD0-7FFC425BF5FB}" presName="spacer" presStyleCnt="0"/>
      <dgm:spPr/>
    </dgm:pt>
    <dgm:pt modelId="{975D3560-7825-4247-B228-EAF36FFFBEFC}" type="pres">
      <dgm:prSet presAssocID="{E4CEE07A-A790-44ED-94FD-3A5F7B0D737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F25DA27-50E2-864C-9423-92DF095D7F76}" type="pres">
      <dgm:prSet presAssocID="{3119FDC0-8A29-48D6-9187-A9FEB1A7AE24}" presName="spacer" presStyleCnt="0"/>
      <dgm:spPr/>
    </dgm:pt>
    <dgm:pt modelId="{FB43215A-288B-3148-ADB4-B9524416B325}" type="pres">
      <dgm:prSet presAssocID="{6BCB8CDA-CBE1-4EFE-BBC8-A246576AB6F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E6F0F0E-5FE9-7C49-94AB-1544E6372A53}" type="presOf" srcId="{1903C77A-4F28-4200-9419-1D13B6012DA0}" destId="{90358661-8C93-3A43-9876-C6B06D2EA29A}" srcOrd="0" destOrd="0" presId="urn:microsoft.com/office/officeart/2005/8/layout/vList2"/>
    <dgm:cxn modelId="{0C9A6C12-7369-4B06-A300-3B68393461A9}" srcId="{CFB5BE54-11A8-4688-999E-8006E870BC52}" destId="{013A13FF-C339-4378-8F87-A165CFE2BEC4}" srcOrd="1" destOrd="0" parTransId="{3442559D-EB58-4021-851E-925C8AED396A}" sibTransId="{3B1612C1-90F9-44DC-9CD0-7FFC425BF5FB}"/>
    <dgm:cxn modelId="{6D525B23-8707-EE4E-BD46-41E218987685}" type="presOf" srcId="{E4CEE07A-A790-44ED-94FD-3A5F7B0D7372}" destId="{975D3560-7825-4247-B228-EAF36FFFBEFC}" srcOrd="0" destOrd="0" presId="urn:microsoft.com/office/officeart/2005/8/layout/vList2"/>
    <dgm:cxn modelId="{4A118A8C-4C2E-3942-8279-007BDC894696}" type="presOf" srcId="{013A13FF-C339-4378-8F87-A165CFE2BEC4}" destId="{CDD96A11-DFF0-F047-B1BD-5E24E16AB315}" srcOrd="0" destOrd="0" presId="urn:microsoft.com/office/officeart/2005/8/layout/vList2"/>
    <dgm:cxn modelId="{07855096-266A-7849-ABEF-32520B9E540A}" type="presOf" srcId="{6BCB8CDA-CBE1-4EFE-BBC8-A246576AB6FB}" destId="{FB43215A-288B-3148-ADB4-B9524416B325}" srcOrd="0" destOrd="0" presId="urn:microsoft.com/office/officeart/2005/8/layout/vList2"/>
    <dgm:cxn modelId="{FB3D15C5-7EB8-47F6-9347-D9D2BA961BB2}" srcId="{CFB5BE54-11A8-4688-999E-8006E870BC52}" destId="{1903C77A-4F28-4200-9419-1D13B6012DA0}" srcOrd="0" destOrd="0" parTransId="{CF3CCA73-E0C8-4D12-A4FC-E02098A85532}" sibTransId="{2FAF9FB9-96B3-4F6A-BB8E-A9CEA9C57476}"/>
    <dgm:cxn modelId="{FF2E71E4-8274-4584-8D05-393BF949F89C}" srcId="{CFB5BE54-11A8-4688-999E-8006E870BC52}" destId="{6BCB8CDA-CBE1-4EFE-BBC8-A246576AB6FB}" srcOrd="3" destOrd="0" parTransId="{20B2843B-221C-41EF-9138-465464432304}" sibTransId="{000476F9-A873-4D54-A57C-391035BD1905}"/>
    <dgm:cxn modelId="{965786E9-DC2C-4BB9-A166-1408574967C7}" srcId="{CFB5BE54-11A8-4688-999E-8006E870BC52}" destId="{E4CEE07A-A790-44ED-94FD-3A5F7B0D7372}" srcOrd="2" destOrd="0" parTransId="{459578EC-C441-4800-982D-7950559BEAEF}" sibTransId="{3119FDC0-8A29-48D6-9187-A9FEB1A7AE24}"/>
    <dgm:cxn modelId="{F3068EF0-B96C-1845-AD52-2557D8AE28F5}" type="presOf" srcId="{CFB5BE54-11A8-4688-999E-8006E870BC52}" destId="{F8544596-1333-F440-AAFD-6AC1048F2424}" srcOrd="0" destOrd="0" presId="urn:microsoft.com/office/officeart/2005/8/layout/vList2"/>
    <dgm:cxn modelId="{E920693B-7E7A-C14D-8F76-4141D0111CC3}" type="presParOf" srcId="{F8544596-1333-F440-AAFD-6AC1048F2424}" destId="{90358661-8C93-3A43-9876-C6B06D2EA29A}" srcOrd="0" destOrd="0" presId="urn:microsoft.com/office/officeart/2005/8/layout/vList2"/>
    <dgm:cxn modelId="{5E38E8AD-DD33-1E46-93BF-51DCED47F926}" type="presParOf" srcId="{F8544596-1333-F440-AAFD-6AC1048F2424}" destId="{5498E66C-E083-4B46-B94C-6AF2D46EA097}" srcOrd="1" destOrd="0" presId="urn:microsoft.com/office/officeart/2005/8/layout/vList2"/>
    <dgm:cxn modelId="{032C1B4F-F42B-0949-AD5E-CF4A5A01A61C}" type="presParOf" srcId="{F8544596-1333-F440-AAFD-6AC1048F2424}" destId="{CDD96A11-DFF0-F047-B1BD-5E24E16AB315}" srcOrd="2" destOrd="0" presId="urn:microsoft.com/office/officeart/2005/8/layout/vList2"/>
    <dgm:cxn modelId="{19F80D87-2806-D047-BA47-4D124DE67441}" type="presParOf" srcId="{F8544596-1333-F440-AAFD-6AC1048F2424}" destId="{19774BC7-9EC0-4147-B7AD-CE4750E88318}" srcOrd="3" destOrd="0" presId="urn:microsoft.com/office/officeart/2005/8/layout/vList2"/>
    <dgm:cxn modelId="{A08268E9-7231-A64A-9784-100CA2B66D59}" type="presParOf" srcId="{F8544596-1333-F440-AAFD-6AC1048F2424}" destId="{975D3560-7825-4247-B228-EAF36FFFBEFC}" srcOrd="4" destOrd="0" presId="urn:microsoft.com/office/officeart/2005/8/layout/vList2"/>
    <dgm:cxn modelId="{D336B12C-6FFA-A74B-BACD-EEC80886CD33}" type="presParOf" srcId="{F8544596-1333-F440-AAFD-6AC1048F2424}" destId="{BF25DA27-50E2-864C-9423-92DF095D7F76}" srcOrd="5" destOrd="0" presId="urn:microsoft.com/office/officeart/2005/8/layout/vList2"/>
    <dgm:cxn modelId="{AE8FD5FB-ACE1-FC42-B3C8-88080262C46D}" type="presParOf" srcId="{F8544596-1333-F440-AAFD-6AC1048F2424}" destId="{FB43215A-288B-3148-ADB4-B9524416B32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6C3964-B1E6-47DA-8FE7-95151ED5DC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B5A9009-229F-4FE7-87F9-CEEECEFF9404}">
      <dgm:prSet/>
      <dgm:spPr/>
      <dgm:t>
        <a:bodyPr/>
        <a:lstStyle/>
        <a:p>
          <a:r>
            <a:rPr lang="en-US"/>
            <a:t>Failing to recognise individual differences</a:t>
          </a:r>
        </a:p>
      </dgm:t>
    </dgm:pt>
    <dgm:pt modelId="{B6BF8A59-7BC1-4F88-A4F6-C64B4BBC9775}" type="parTrans" cxnId="{BB711E34-CC18-4E1F-9DCE-C0025B6FEF6D}">
      <dgm:prSet/>
      <dgm:spPr/>
      <dgm:t>
        <a:bodyPr/>
        <a:lstStyle/>
        <a:p>
          <a:endParaRPr lang="en-US"/>
        </a:p>
      </dgm:t>
    </dgm:pt>
    <dgm:pt modelId="{A217C49B-7B8A-4D5E-9103-FA7498C1E7EB}" type="sibTrans" cxnId="{BB711E34-CC18-4E1F-9DCE-C0025B6FEF6D}">
      <dgm:prSet/>
      <dgm:spPr/>
      <dgm:t>
        <a:bodyPr/>
        <a:lstStyle/>
        <a:p>
          <a:endParaRPr lang="en-US"/>
        </a:p>
      </dgm:t>
    </dgm:pt>
    <dgm:pt modelId="{E389F9DF-8D8B-4670-866C-9CCC29BABCD1}">
      <dgm:prSet/>
      <dgm:spPr/>
      <dgm:t>
        <a:bodyPr/>
        <a:lstStyle/>
        <a:p>
          <a:r>
            <a:rPr lang="en-US"/>
            <a:t>Setting too many goals at the start </a:t>
          </a:r>
        </a:p>
      </dgm:t>
    </dgm:pt>
    <dgm:pt modelId="{796DB949-695E-4E30-9F70-DE4C294D332C}" type="parTrans" cxnId="{4C47C006-598F-409A-8259-1FACEA8E49AE}">
      <dgm:prSet/>
      <dgm:spPr/>
      <dgm:t>
        <a:bodyPr/>
        <a:lstStyle/>
        <a:p>
          <a:endParaRPr lang="en-US"/>
        </a:p>
      </dgm:t>
    </dgm:pt>
    <dgm:pt modelId="{BF906B32-3142-434E-9027-292623A8C124}" type="sibTrans" cxnId="{4C47C006-598F-409A-8259-1FACEA8E49AE}">
      <dgm:prSet/>
      <dgm:spPr/>
      <dgm:t>
        <a:bodyPr/>
        <a:lstStyle/>
        <a:p>
          <a:endParaRPr lang="en-US"/>
        </a:p>
      </dgm:t>
    </dgm:pt>
    <dgm:pt modelId="{BFE6E860-C98B-4462-AA26-9D18FAD9F46A}">
      <dgm:prSet/>
      <dgm:spPr/>
      <dgm:t>
        <a:bodyPr/>
        <a:lstStyle/>
        <a:p>
          <a:r>
            <a:rPr lang="en-US"/>
            <a:t>Failing to set specific, measurable goals</a:t>
          </a:r>
        </a:p>
      </dgm:t>
    </dgm:pt>
    <dgm:pt modelId="{D5E8469A-E072-4430-A2F9-1EDDAB3490CE}" type="parTrans" cxnId="{C8104301-EAC4-44DB-B834-6EE13B94537B}">
      <dgm:prSet/>
      <dgm:spPr/>
      <dgm:t>
        <a:bodyPr/>
        <a:lstStyle/>
        <a:p>
          <a:endParaRPr lang="en-US"/>
        </a:p>
      </dgm:t>
    </dgm:pt>
    <dgm:pt modelId="{2B778220-2EA1-4BA9-AC2A-F891845D7B6E}" type="sibTrans" cxnId="{C8104301-EAC4-44DB-B834-6EE13B94537B}">
      <dgm:prSet/>
      <dgm:spPr/>
      <dgm:t>
        <a:bodyPr/>
        <a:lstStyle/>
        <a:p>
          <a:endParaRPr lang="en-US"/>
        </a:p>
      </dgm:t>
    </dgm:pt>
    <dgm:pt modelId="{E6694A3C-76DC-459C-A738-64A8561ABCE1}">
      <dgm:prSet/>
      <dgm:spPr/>
      <dgm:t>
        <a:bodyPr/>
        <a:lstStyle/>
        <a:p>
          <a:r>
            <a:rPr lang="en-US"/>
            <a:t>Failing to monitor progress and readjust goals</a:t>
          </a:r>
        </a:p>
      </dgm:t>
    </dgm:pt>
    <dgm:pt modelId="{F1861A4B-47B8-4023-A677-8CFD66ED76BC}" type="parTrans" cxnId="{5EC3DA88-AE25-4BC8-95E9-3AD0F27D21BA}">
      <dgm:prSet/>
      <dgm:spPr/>
      <dgm:t>
        <a:bodyPr/>
        <a:lstStyle/>
        <a:p>
          <a:endParaRPr lang="en-US"/>
        </a:p>
      </dgm:t>
    </dgm:pt>
    <dgm:pt modelId="{9E33B61F-93D6-433D-A1C4-8C9EEE04B751}" type="sibTrans" cxnId="{5EC3DA88-AE25-4BC8-95E9-3AD0F27D21BA}">
      <dgm:prSet/>
      <dgm:spPr/>
      <dgm:t>
        <a:bodyPr/>
        <a:lstStyle/>
        <a:p>
          <a:endParaRPr lang="en-US"/>
        </a:p>
      </dgm:t>
    </dgm:pt>
    <dgm:pt modelId="{8BF5467C-470C-4602-80A2-8A350957B30A}" type="pres">
      <dgm:prSet presAssocID="{426C3964-B1E6-47DA-8FE7-95151ED5DC7F}" presName="root" presStyleCnt="0">
        <dgm:presLayoutVars>
          <dgm:dir/>
          <dgm:resizeHandles val="exact"/>
        </dgm:presLayoutVars>
      </dgm:prSet>
      <dgm:spPr/>
    </dgm:pt>
    <dgm:pt modelId="{ACFFB344-382B-4FEC-992D-BE79AD3FF6D7}" type="pres">
      <dgm:prSet presAssocID="{DB5A9009-229F-4FE7-87F9-CEEECEFF9404}" presName="compNode" presStyleCnt="0"/>
      <dgm:spPr/>
    </dgm:pt>
    <dgm:pt modelId="{E9865479-B103-4785-994E-3378EA71001B}" type="pres">
      <dgm:prSet presAssocID="{DB5A9009-229F-4FE7-87F9-CEEECEFF9404}" presName="bgRect" presStyleLbl="bgShp" presStyleIdx="0" presStyleCnt="4"/>
      <dgm:spPr/>
    </dgm:pt>
    <dgm:pt modelId="{3D9A1316-E0D7-4404-868C-62E76749125C}" type="pres">
      <dgm:prSet presAssocID="{DB5A9009-229F-4FE7-87F9-CEEECEFF940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898674F-58CE-444A-BF0E-5DCDA0EA8D60}" type="pres">
      <dgm:prSet presAssocID="{DB5A9009-229F-4FE7-87F9-CEEECEFF9404}" presName="spaceRect" presStyleCnt="0"/>
      <dgm:spPr/>
    </dgm:pt>
    <dgm:pt modelId="{7B2AB4C5-8486-4EC9-8F16-3183254D05F7}" type="pres">
      <dgm:prSet presAssocID="{DB5A9009-229F-4FE7-87F9-CEEECEFF9404}" presName="parTx" presStyleLbl="revTx" presStyleIdx="0" presStyleCnt="4">
        <dgm:presLayoutVars>
          <dgm:chMax val="0"/>
          <dgm:chPref val="0"/>
        </dgm:presLayoutVars>
      </dgm:prSet>
      <dgm:spPr/>
    </dgm:pt>
    <dgm:pt modelId="{233AB556-4A8A-465E-9CE1-78775C41B8D6}" type="pres">
      <dgm:prSet presAssocID="{A217C49B-7B8A-4D5E-9103-FA7498C1E7EB}" presName="sibTrans" presStyleCnt="0"/>
      <dgm:spPr/>
    </dgm:pt>
    <dgm:pt modelId="{B2F08ABB-8524-4926-9E56-EC5398440A18}" type="pres">
      <dgm:prSet presAssocID="{E389F9DF-8D8B-4670-866C-9CCC29BABCD1}" presName="compNode" presStyleCnt="0"/>
      <dgm:spPr/>
    </dgm:pt>
    <dgm:pt modelId="{E1559308-B99A-4259-AF3A-E19975F3669B}" type="pres">
      <dgm:prSet presAssocID="{E389F9DF-8D8B-4670-866C-9CCC29BABCD1}" presName="bgRect" presStyleLbl="bgShp" presStyleIdx="1" presStyleCnt="4"/>
      <dgm:spPr/>
    </dgm:pt>
    <dgm:pt modelId="{04430CE9-8640-4246-AF61-236E03724B59}" type="pres">
      <dgm:prSet presAssocID="{E389F9DF-8D8B-4670-866C-9CCC29BABC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E8C9BFC-5349-43DC-A394-E2F4005498EE}" type="pres">
      <dgm:prSet presAssocID="{E389F9DF-8D8B-4670-866C-9CCC29BABCD1}" presName="spaceRect" presStyleCnt="0"/>
      <dgm:spPr/>
    </dgm:pt>
    <dgm:pt modelId="{DFD5F06E-FA82-4BBF-A74A-FDA252CC06D7}" type="pres">
      <dgm:prSet presAssocID="{E389F9DF-8D8B-4670-866C-9CCC29BABCD1}" presName="parTx" presStyleLbl="revTx" presStyleIdx="1" presStyleCnt="4">
        <dgm:presLayoutVars>
          <dgm:chMax val="0"/>
          <dgm:chPref val="0"/>
        </dgm:presLayoutVars>
      </dgm:prSet>
      <dgm:spPr/>
    </dgm:pt>
    <dgm:pt modelId="{C1B8E346-B408-45E8-944D-7B0CA8006949}" type="pres">
      <dgm:prSet presAssocID="{BF906B32-3142-434E-9027-292623A8C124}" presName="sibTrans" presStyleCnt="0"/>
      <dgm:spPr/>
    </dgm:pt>
    <dgm:pt modelId="{5E49F0D1-D11D-4A53-996A-4CBE5D2754E0}" type="pres">
      <dgm:prSet presAssocID="{BFE6E860-C98B-4462-AA26-9D18FAD9F46A}" presName="compNode" presStyleCnt="0"/>
      <dgm:spPr/>
    </dgm:pt>
    <dgm:pt modelId="{900D2C35-374F-4610-9258-919200A005F9}" type="pres">
      <dgm:prSet presAssocID="{BFE6E860-C98B-4462-AA26-9D18FAD9F46A}" presName="bgRect" presStyleLbl="bgShp" presStyleIdx="2" presStyleCnt="4"/>
      <dgm:spPr/>
    </dgm:pt>
    <dgm:pt modelId="{10C98F5E-FF4E-44FB-AA89-BD31FE204E8E}" type="pres">
      <dgm:prSet presAssocID="{BFE6E860-C98B-4462-AA26-9D18FAD9F46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2808F06E-CD86-4548-B18E-1F612BBD4025}" type="pres">
      <dgm:prSet presAssocID="{BFE6E860-C98B-4462-AA26-9D18FAD9F46A}" presName="spaceRect" presStyleCnt="0"/>
      <dgm:spPr/>
    </dgm:pt>
    <dgm:pt modelId="{362C4528-80BF-4B7F-BCA4-3F2D884BCFDD}" type="pres">
      <dgm:prSet presAssocID="{BFE6E860-C98B-4462-AA26-9D18FAD9F46A}" presName="parTx" presStyleLbl="revTx" presStyleIdx="2" presStyleCnt="4">
        <dgm:presLayoutVars>
          <dgm:chMax val="0"/>
          <dgm:chPref val="0"/>
        </dgm:presLayoutVars>
      </dgm:prSet>
      <dgm:spPr/>
    </dgm:pt>
    <dgm:pt modelId="{9FA17360-9602-4F3E-B1DF-6D05DFE99B76}" type="pres">
      <dgm:prSet presAssocID="{2B778220-2EA1-4BA9-AC2A-F891845D7B6E}" presName="sibTrans" presStyleCnt="0"/>
      <dgm:spPr/>
    </dgm:pt>
    <dgm:pt modelId="{14EB09E4-4822-4E5C-95C9-88331106424C}" type="pres">
      <dgm:prSet presAssocID="{E6694A3C-76DC-459C-A738-64A8561ABCE1}" presName="compNode" presStyleCnt="0"/>
      <dgm:spPr/>
    </dgm:pt>
    <dgm:pt modelId="{65A50DD2-123B-43BD-B06E-DAD77962F432}" type="pres">
      <dgm:prSet presAssocID="{E6694A3C-76DC-459C-A738-64A8561ABCE1}" presName="bgRect" presStyleLbl="bgShp" presStyleIdx="3" presStyleCnt="4"/>
      <dgm:spPr/>
    </dgm:pt>
    <dgm:pt modelId="{CB622A3C-E707-44A2-8024-A3DC7D1DE019}" type="pres">
      <dgm:prSet presAssocID="{E6694A3C-76DC-459C-A738-64A8561ABC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B06B0A4-DCD0-4011-A479-77369CCC365C}" type="pres">
      <dgm:prSet presAssocID="{E6694A3C-76DC-459C-A738-64A8561ABCE1}" presName="spaceRect" presStyleCnt="0"/>
      <dgm:spPr/>
    </dgm:pt>
    <dgm:pt modelId="{B9A74365-54EB-4F9F-8C4D-0658BEB4497B}" type="pres">
      <dgm:prSet presAssocID="{E6694A3C-76DC-459C-A738-64A8561ABCE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104301-EAC4-44DB-B834-6EE13B94537B}" srcId="{426C3964-B1E6-47DA-8FE7-95151ED5DC7F}" destId="{BFE6E860-C98B-4462-AA26-9D18FAD9F46A}" srcOrd="2" destOrd="0" parTransId="{D5E8469A-E072-4430-A2F9-1EDDAB3490CE}" sibTransId="{2B778220-2EA1-4BA9-AC2A-F891845D7B6E}"/>
    <dgm:cxn modelId="{4C47C006-598F-409A-8259-1FACEA8E49AE}" srcId="{426C3964-B1E6-47DA-8FE7-95151ED5DC7F}" destId="{E389F9DF-8D8B-4670-866C-9CCC29BABCD1}" srcOrd="1" destOrd="0" parTransId="{796DB949-695E-4E30-9F70-DE4C294D332C}" sibTransId="{BF906B32-3142-434E-9027-292623A8C124}"/>
    <dgm:cxn modelId="{BB711E34-CC18-4E1F-9DCE-C0025B6FEF6D}" srcId="{426C3964-B1E6-47DA-8FE7-95151ED5DC7F}" destId="{DB5A9009-229F-4FE7-87F9-CEEECEFF9404}" srcOrd="0" destOrd="0" parTransId="{B6BF8A59-7BC1-4F88-A4F6-C64B4BBC9775}" sibTransId="{A217C49B-7B8A-4D5E-9103-FA7498C1E7EB}"/>
    <dgm:cxn modelId="{1ACABE35-B7CA-44FE-A42F-0E1192CEB9C9}" type="presOf" srcId="{DB5A9009-229F-4FE7-87F9-CEEECEFF9404}" destId="{7B2AB4C5-8486-4EC9-8F16-3183254D05F7}" srcOrd="0" destOrd="0" presId="urn:microsoft.com/office/officeart/2018/2/layout/IconVerticalSolidList"/>
    <dgm:cxn modelId="{4C53FE67-248A-4C46-A632-5EECD0E760C6}" type="presOf" srcId="{E6694A3C-76DC-459C-A738-64A8561ABCE1}" destId="{B9A74365-54EB-4F9F-8C4D-0658BEB4497B}" srcOrd="0" destOrd="0" presId="urn:microsoft.com/office/officeart/2018/2/layout/IconVerticalSolidList"/>
    <dgm:cxn modelId="{87D0197F-ADC0-47A2-AB18-ED53DE4B8C45}" type="presOf" srcId="{E389F9DF-8D8B-4670-866C-9CCC29BABCD1}" destId="{DFD5F06E-FA82-4BBF-A74A-FDA252CC06D7}" srcOrd="0" destOrd="0" presId="urn:microsoft.com/office/officeart/2018/2/layout/IconVerticalSolidList"/>
    <dgm:cxn modelId="{5EC3DA88-AE25-4BC8-95E9-3AD0F27D21BA}" srcId="{426C3964-B1E6-47DA-8FE7-95151ED5DC7F}" destId="{E6694A3C-76DC-459C-A738-64A8561ABCE1}" srcOrd="3" destOrd="0" parTransId="{F1861A4B-47B8-4023-A677-8CFD66ED76BC}" sibTransId="{9E33B61F-93D6-433D-A1C4-8C9EEE04B751}"/>
    <dgm:cxn modelId="{80B2C7A5-64FB-4894-B45F-5245BB86CE21}" type="presOf" srcId="{426C3964-B1E6-47DA-8FE7-95151ED5DC7F}" destId="{8BF5467C-470C-4602-80A2-8A350957B30A}" srcOrd="0" destOrd="0" presId="urn:microsoft.com/office/officeart/2018/2/layout/IconVerticalSolidList"/>
    <dgm:cxn modelId="{8EA378E3-B912-4120-B0F7-81A1D1A45C84}" type="presOf" srcId="{BFE6E860-C98B-4462-AA26-9D18FAD9F46A}" destId="{362C4528-80BF-4B7F-BCA4-3F2D884BCFDD}" srcOrd="0" destOrd="0" presId="urn:microsoft.com/office/officeart/2018/2/layout/IconVerticalSolidList"/>
    <dgm:cxn modelId="{95DB65E0-D500-4CB4-9E9E-AD021ECC0DF1}" type="presParOf" srcId="{8BF5467C-470C-4602-80A2-8A350957B30A}" destId="{ACFFB344-382B-4FEC-992D-BE79AD3FF6D7}" srcOrd="0" destOrd="0" presId="urn:microsoft.com/office/officeart/2018/2/layout/IconVerticalSolidList"/>
    <dgm:cxn modelId="{B5E24F2E-01DF-40C3-90B5-957E294EA806}" type="presParOf" srcId="{ACFFB344-382B-4FEC-992D-BE79AD3FF6D7}" destId="{E9865479-B103-4785-994E-3378EA71001B}" srcOrd="0" destOrd="0" presId="urn:microsoft.com/office/officeart/2018/2/layout/IconVerticalSolidList"/>
    <dgm:cxn modelId="{491F6A1A-DEF3-428C-8A2B-769F4F65A892}" type="presParOf" srcId="{ACFFB344-382B-4FEC-992D-BE79AD3FF6D7}" destId="{3D9A1316-E0D7-4404-868C-62E76749125C}" srcOrd="1" destOrd="0" presId="urn:microsoft.com/office/officeart/2018/2/layout/IconVerticalSolidList"/>
    <dgm:cxn modelId="{76994396-FCE5-4A7B-B2FD-830F880F9724}" type="presParOf" srcId="{ACFFB344-382B-4FEC-992D-BE79AD3FF6D7}" destId="{D898674F-58CE-444A-BF0E-5DCDA0EA8D60}" srcOrd="2" destOrd="0" presId="urn:microsoft.com/office/officeart/2018/2/layout/IconVerticalSolidList"/>
    <dgm:cxn modelId="{C63881A7-BAFC-4265-BABB-BAAE14A0E068}" type="presParOf" srcId="{ACFFB344-382B-4FEC-992D-BE79AD3FF6D7}" destId="{7B2AB4C5-8486-4EC9-8F16-3183254D05F7}" srcOrd="3" destOrd="0" presId="urn:microsoft.com/office/officeart/2018/2/layout/IconVerticalSolidList"/>
    <dgm:cxn modelId="{D57271D2-2C97-4B6E-9CB7-138CF4EAF4A1}" type="presParOf" srcId="{8BF5467C-470C-4602-80A2-8A350957B30A}" destId="{233AB556-4A8A-465E-9CE1-78775C41B8D6}" srcOrd="1" destOrd="0" presId="urn:microsoft.com/office/officeart/2018/2/layout/IconVerticalSolidList"/>
    <dgm:cxn modelId="{161CBA87-CA28-4901-8D2E-B0C06C87B4CA}" type="presParOf" srcId="{8BF5467C-470C-4602-80A2-8A350957B30A}" destId="{B2F08ABB-8524-4926-9E56-EC5398440A18}" srcOrd="2" destOrd="0" presId="urn:microsoft.com/office/officeart/2018/2/layout/IconVerticalSolidList"/>
    <dgm:cxn modelId="{87A4BF97-96D4-4884-92B9-4702083BC554}" type="presParOf" srcId="{B2F08ABB-8524-4926-9E56-EC5398440A18}" destId="{E1559308-B99A-4259-AF3A-E19975F3669B}" srcOrd="0" destOrd="0" presId="urn:microsoft.com/office/officeart/2018/2/layout/IconVerticalSolidList"/>
    <dgm:cxn modelId="{48DE4E9C-5E1A-494E-857C-86E71AA763AD}" type="presParOf" srcId="{B2F08ABB-8524-4926-9E56-EC5398440A18}" destId="{04430CE9-8640-4246-AF61-236E03724B59}" srcOrd="1" destOrd="0" presId="urn:microsoft.com/office/officeart/2018/2/layout/IconVerticalSolidList"/>
    <dgm:cxn modelId="{691B5AE6-2CFB-49F5-8F39-9A229BE45D65}" type="presParOf" srcId="{B2F08ABB-8524-4926-9E56-EC5398440A18}" destId="{4E8C9BFC-5349-43DC-A394-E2F4005498EE}" srcOrd="2" destOrd="0" presId="urn:microsoft.com/office/officeart/2018/2/layout/IconVerticalSolidList"/>
    <dgm:cxn modelId="{9ECAFBD6-DAB1-4415-9119-13E6234CDAC7}" type="presParOf" srcId="{B2F08ABB-8524-4926-9E56-EC5398440A18}" destId="{DFD5F06E-FA82-4BBF-A74A-FDA252CC06D7}" srcOrd="3" destOrd="0" presId="urn:microsoft.com/office/officeart/2018/2/layout/IconVerticalSolidList"/>
    <dgm:cxn modelId="{7785431F-64BF-4DC7-876C-8568234E3E96}" type="presParOf" srcId="{8BF5467C-470C-4602-80A2-8A350957B30A}" destId="{C1B8E346-B408-45E8-944D-7B0CA8006949}" srcOrd="3" destOrd="0" presId="urn:microsoft.com/office/officeart/2018/2/layout/IconVerticalSolidList"/>
    <dgm:cxn modelId="{5E5ACB54-217D-425C-9C0B-F85AD0BA56E2}" type="presParOf" srcId="{8BF5467C-470C-4602-80A2-8A350957B30A}" destId="{5E49F0D1-D11D-4A53-996A-4CBE5D2754E0}" srcOrd="4" destOrd="0" presId="urn:microsoft.com/office/officeart/2018/2/layout/IconVerticalSolidList"/>
    <dgm:cxn modelId="{78268E47-9663-428D-90DD-5E5118CB44D7}" type="presParOf" srcId="{5E49F0D1-D11D-4A53-996A-4CBE5D2754E0}" destId="{900D2C35-374F-4610-9258-919200A005F9}" srcOrd="0" destOrd="0" presId="urn:microsoft.com/office/officeart/2018/2/layout/IconVerticalSolidList"/>
    <dgm:cxn modelId="{471D76FF-E614-4A03-BF8F-8C66A77CA08E}" type="presParOf" srcId="{5E49F0D1-D11D-4A53-996A-4CBE5D2754E0}" destId="{10C98F5E-FF4E-44FB-AA89-BD31FE204E8E}" srcOrd="1" destOrd="0" presId="urn:microsoft.com/office/officeart/2018/2/layout/IconVerticalSolidList"/>
    <dgm:cxn modelId="{E8E2FF51-41DF-4803-88F9-856C3D69957B}" type="presParOf" srcId="{5E49F0D1-D11D-4A53-996A-4CBE5D2754E0}" destId="{2808F06E-CD86-4548-B18E-1F612BBD4025}" srcOrd="2" destOrd="0" presId="urn:microsoft.com/office/officeart/2018/2/layout/IconVerticalSolidList"/>
    <dgm:cxn modelId="{63EF4944-D808-4FF7-84C3-D56A42C432D4}" type="presParOf" srcId="{5E49F0D1-D11D-4A53-996A-4CBE5D2754E0}" destId="{362C4528-80BF-4B7F-BCA4-3F2D884BCFDD}" srcOrd="3" destOrd="0" presId="urn:microsoft.com/office/officeart/2018/2/layout/IconVerticalSolidList"/>
    <dgm:cxn modelId="{4641C256-876E-4FED-B052-6F2D44DB9170}" type="presParOf" srcId="{8BF5467C-470C-4602-80A2-8A350957B30A}" destId="{9FA17360-9602-4F3E-B1DF-6D05DFE99B76}" srcOrd="5" destOrd="0" presId="urn:microsoft.com/office/officeart/2018/2/layout/IconVerticalSolidList"/>
    <dgm:cxn modelId="{B2E0F3F5-0ECF-40D8-A8FF-57A2E09B3FBE}" type="presParOf" srcId="{8BF5467C-470C-4602-80A2-8A350957B30A}" destId="{14EB09E4-4822-4E5C-95C9-88331106424C}" srcOrd="6" destOrd="0" presId="urn:microsoft.com/office/officeart/2018/2/layout/IconVerticalSolidList"/>
    <dgm:cxn modelId="{3B42B62F-16C8-4FCB-86D3-0B7C6014D982}" type="presParOf" srcId="{14EB09E4-4822-4E5C-95C9-88331106424C}" destId="{65A50DD2-123B-43BD-B06E-DAD77962F432}" srcOrd="0" destOrd="0" presId="urn:microsoft.com/office/officeart/2018/2/layout/IconVerticalSolidList"/>
    <dgm:cxn modelId="{3FD7AF80-704D-4BE2-8196-3758515D4EA2}" type="presParOf" srcId="{14EB09E4-4822-4E5C-95C9-88331106424C}" destId="{CB622A3C-E707-44A2-8024-A3DC7D1DE019}" srcOrd="1" destOrd="0" presId="urn:microsoft.com/office/officeart/2018/2/layout/IconVerticalSolidList"/>
    <dgm:cxn modelId="{DAD526E1-9165-43FB-BB62-4A4E4C0D33DB}" type="presParOf" srcId="{14EB09E4-4822-4E5C-95C9-88331106424C}" destId="{1B06B0A4-DCD0-4011-A479-77369CCC365C}" srcOrd="2" destOrd="0" presId="urn:microsoft.com/office/officeart/2018/2/layout/IconVerticalSolidList"/>
    <dgm:cxn modelId="{07A4E9BA-4704-4D5A-ACED-8BCC23E88C19}" type="presParOf" srcId="{14EB09E4-4822-4E5C-95C9-88331106424C}" destId="{B9A74365-54EB-4F9F-8C4D-0658BEB449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07B2303-29BB-4690-AC66-6F4CE82DB00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BF4F0C-D03C-43D3-8B6C-604DC007ACFE}">
      <dgm:prSet/>
      <dgm:spPr/>
      <dgm:t>
        <a:bodyPr/>
        <a:lstStyle/>
        <a:p>
          <a:r>
            <a:rPr lang="en-US"/>
            <a:t>For any aspect of your life!) Sport / career / exercise </a:t>
          </a:r>
        </a:p>
      </dgm:t>
    </dgm:pt>
    <dgm:pt modelId="{3CBF2B9A-33DA-4BD7-942A-F012C330C218}" type="parTrans" cxnId="{622700F9-BFD0-4756-B216-D56B52EB966B}">
      <dgm:prSet/>
      <dgm:spPr/>
      <dgm:t>
        <a:bodyPr/>
        <a:lstStyle/>
        <a:p>
          <a:endParaRPr lang="en-US"/>
        </a:p>
      </dgm:t>
    </dgm:pt>
    <dgm:pt modelId="{294B64B9-B6A3-46E8-943B-DAD69346661A}" type="sibTrans" cxnId="{622700F9-BFD0-4756-B216-D56B52EB966B}">
      <dgm:prSet/>
      <dgm:spPr/>
      <dgm:t>
        <a:bodyPr/>
        <a:lstStyle/>
        <a:p>
          <a:endParaRPr lang="en-US"/>
        </a:p>
      </dgm:t>
    </dgm:pt>
    <dgm:pt modelId="{84C1BF18-D6CD-48B6-9383-C566E6634A90}">
      <dgm:prSet/>
      <dgm:spPr/>
      <dgm:t>
        <a:bodyPr/>
        <a:lstStyle/>
        <a:p>
          <a:r>
            <a:rPr lang="en-GB"/>
            <a:t>Taking into account the principles that you have just read about, devise a goal setting programme for yourself using the sheet provided.</a:t>
          </a:r>
          <a:endParaRPr lang="en-US"/>
        </a:p>
      </dgm:t>
    </dgm:pt>
    <dgm:pt modelId="{578C9B99-418C-4B30-BABA-ECC9409C34D8}" type="parTrans" cxnId="{8E0B0852-7F2E-4080-BAAE-7B3C4B4EF188}">
      <dgm:prSet/>
      <dgm:spPr/>
      <dgm:t>
        <a:bodyPr/>
        <a:lstStyle/>
        <a:p>
          <a:endParaRPr lang="en-US"/>
        </a:p>
      </dgm:t>
    </dgm:pt>
    <dgm:pt modelId="{6474C058-FD99-42A6-9D99-4317A7E3ECDA}" type="sibTrans" cxnId="{8E0B0852-7F2E-4080-BAAE-7B3C4B4EF188}">
      <dgm:prSet/>
      <dgm:spPr/>
      <dgm:t>
        <a:bodyPr/>
        <a:lstStyle/>
        <a:p>
          <a:endParaRPr lang="en-US"/>
        </a:p>
      </dgm:t>
    </dgm:pt>
    <dgm:pt modelId="{AC103F86-DA1C-4783-944F-B7C70DDB358C}" type="pres">
      <dgm:prSet presAssocID="{E07B2303-29BB-4690-AC66-6F4CE82DB00C}" presName="root" presStyleCnt="0">
        <dgm:presLayoutVars>
          <dgm:dir/>
          <dgm:resizeHandles val="exact"/>
        </dgm:presLayoutVars>
      </dgm:prSet>
      <dgm:spPr/>
    </dgm:pt>
    <dgm:pt modelId="{5F4BF06A-72F8-4425-A7B3-26D122553008}" type="pres">
      <dgm:prSet presAssocID="{E1BF4F0C-D03C-43D3-8B6C-604DC007ACFE}" presName="compNode" presStyleCnt="0"/>
      <dgm:spPr/>
    </dgm:pt>
    <dgm:pt modelId="{0327B741-4081-4A7C-834E-B139D80698E0}" type="pres">
      <dgm:prSet presAssocID="{E1BF4F0C-D03C-43D3-8B6C-604DC007ACFE}" presName="bgRect" presStyleLbl="bgShp" presStyleIdx="0" presStyleCnt="2"/>
      <dgm:spPr/>
    </dgm:pt>
    <dgm:pt modelId="{2EEECFF4-71EE-4F1D-A8ED-5E9020F372F3}" type="pres">
      <dgm:prSet presAssocID="{E1BF4F0C-D03C-43D3-8B6C-604DC007ACF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B47BE65A-1985-4D3E-A7C2-6FF4E2184C70}" type="pres">
      <dgm:prSet presAssocID="{E1BF4F0C-D03C-43D3-8B6C-604DC007ACFE}" presName="spaceRect" presStyleCnt="0"/>
      <dgm:spPr/>
    </dgm:pt>
    <dgm:pt modelId="{477AF480-D36D-4881-A6EE-BBAAFE2EDCD7}" type="pres">
      <dgm:prSet presAssocID="{E1BF4F0C-D03C-43D3-8B6C-604DC007ACFE}" presName="parTx" presStyleLbl="revTx" presStyleIdx="0" presStyleCnt="2">
        <dgm:presLayoutVars>
          <dgm:chMax val="0"/>
          <dgm:chPref val="0"/>
        </dgm:presLayoutVars>
      </dgm:prSet>
      <dgm:spPr/>
    </dgm:pt>
    <dgm:pt modelId="{5281A5F1-BBFA-490B-A4E8-0FE3B7AB4987}" type="pres">
      <dgm:prSet presAssocID="{294B64B9-B6A3-46E8-943B-DAD69346661A}" presName="sibTrans" presStyleCnt="0"/>
      <dgm:spPr/>
    </dgm:pt>
    <dgm:pt modelId="{A660E984-AFFA-46B3-BBDE-14AFAE01851F}" type="pres">
      <dgm:prSet presAssocID="{84C1BF18-D6CD-48B6-9383-C566E6634A90}" presName="compNode" presStyleCnt="0"/>
      <dgm:spPr/>
    </dgm:pt>
    <dgm:pt modelId="{E7E4A73B-EACF-42B3-868D-48B5D2BEBBB3}" type="pres">
      <dgm:prSet presAssocID="{84C1BF18-D6CD-48B6-9383-C566E6634A90}" presName="bgRect" presStyleLbl="bgShp" presStyleIdx="1" presStyleCnt="2"/>
      <dgm:spPr/>
    </dgm:pt>
    <dgm:pt modelId="{DF2AFC91-6222-4011-8470-3ED4D85CC9B8}" type="pres">
      <dgm:prSet presAssocID="{84C1BF18-D6CD-48B6-9383-C566E6634A9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CF916DBF-4689-47FA-8BCF-D024EF8D6BDA}" type="pres">
      <dgm:prSet presAssocID="{84C1BF18-D6CD-48B6-9383-C566E6634A90}" presName="spaceRect" presStyleCnt="0"/>
      <dgm:spPr/>
    </dgm:pt>
    <dgm:pt modelId="{F8D0BCB2-7C41-48C5-9487-F85C97F6A8EC}" type="pres">
      <dgm:prSet presAssocID="{84C1BF18-D6CD-48B6-9383-C566E6634A9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935C314-8855-49B6-A4AB-F91BF42581EC}" type="presOf" srcId="{84C1BF18-D6CD-48B6-9383-C566E6634A90}" destId="{F8D0BCB2-7C41-48C5-9487-F85C97F6A8EC}" srcOrd="0" destOrd="0" presId="urn:microsoft.com/office/officeart/2018/2/layout/IconVerticalSolidList"/>
    <dgm:cxn modelId="{6E8DBD2C-1578-4204-9B94-6E4DF78F1761}" type="presOf" srcId="{E1BF4F0C-D03C-43D3-8B6C-604DC007ACFE}" destId="{477AF480-D36D-4881-A6EE-BBAAFE2EDCD7}" srcOrd="0" destOrd="0" presId="urn:microsoft.com/office/officeart/2018/2/layout/IconVerticalSolidList"/>
    <dgm:cxn modelId="{8E0B0852-7F2E-4080-BAAE-7B3C4B4EF188}" srcId="{E07B2303-29BB-4690-AC66-6F4CE82DB00C}" destId="{84C1BF18-D6CD-48B6-9383-C566E6634A90}" srcOrd="1" destOrd="0" parTransId="{578C9B99-418C-4B30-BABA-ECC9409C34D8}" sibTransId="{6474C058-FD99-42A6-9D99-4317A7E3ECDA}"/>
    <dgm:cxn modelId="{084F61BB-AF49-45CD-BC31-F7B9554D8F63}" type="presOf" srcId="{E07B2303-29BB-4690-AC66-6F4CE82DB00C}" destId="{AC103F86-DA1C-4783-944F-B7C70DDB358C}" srcOrd="0" destOrd="0" presId="urn:microsoft.com/office/officeart/2018/2/layout/IconVerticalSolidList"/>
    <dgm:cxn modelId="{622700F9-BFD0-4756-B216-D56B52EB966B}" srcId="{E07B2303-29BB-4690-AC66-6F4CE82DB00C}" destId="{E1BF4F0C-D03C-43D3-8B6C-604DC007ACFE}" srcOrd="0" destOrd="0" parTransId="{3CBF2B9A-33DA-4BD7-942A-F012C330C218}" sibTransId="{294B64B9-B6A3-46E8-943B-DAD69346661A}"/>
    <dgm:cxn modelId="{4C10C19C-82B1-42AB-921E-EE2048C6DED8}" type="presParOf" srcId="{AC103F86-DA1C-4783-944F-B7C70DDB358C}" destId="{5F4BF06A-72F8-4425-A7B3-26D122553008}" srcOrd="0" destOrd="0" presId="urn:microsoft.com/office/officeart/2018/2/layout/IconVerticalSolidList"/>
    <dgm:cxn modelId="{42E77D9D-D7C9-444E-8C18-426F6AA0E390}" type="presParOf" srcId="{5F4BF06A-72F8-4425-A7B3-26D122553008}" destId="{0327B741-4081-4A7C-834E-B139D80698E0}" srcOrd="0" destOrd="0" presId="urn:microsoft.com/office/officeart/2018/2/layout/IconVerticalSolidList"/>
    <dgm:cxn modelId="{16F424AF-B226-4BF4-84B2-C3755318FC27}" type="presParOf" srcId="{5F4BF06A-72F8-4425-A7B3-26D122553008}" destId="{2EEECFF4-71EE-4F1D-A8ED-5E9020F372F3}" srcOrd="1" destOrd="0" presId="urn:microsoft.com/office/officeart/2018/2/layout/IconVerticalSolidList"/>
    <dgm:cxn modelId="{7D0F8169-1388-4DE4-82DB-92E4EC84A5EF}" type="presParOf" srcId="{5F4BF06A-72F8-4425-A7B3-26D122553008}" destId="{B47BE65A-1985-4D3E-A7C2-6FF4E2184C70}" srcOrd="2" destOrd="0" presId="urn:microsoft.com/office/officeart/2018/2/layout/IconVerticalSolidList"/>
    <dgm:cxn modelId="{B1B99F1B-C703-4E80-B4F8-F98E7FFDB5ED}" type="presParOf" srcId="{5F4BF06A-72F8-4425-A7B3-26D122553008}" destId="{477AF480-D36D-4881-A6EE-BBAAFE2EDCD7}" srcOrd="3" destOrd="0" presId="urn:microsoft.com/office/officeart/2018/2/layout/IconVerticalSolidList"/>
    <dgm:cxn modelId="{3957D459-EFA5-4A4A-BFF8-FAB43061091B}" type="presParOf" srcId="{AC103F86-DA1C-4783-944F-B7C70DDB358C}" destId="{5281A5F1-BBFA-490B-A4E8-0FE3B7AB4987}" srcOrd="1" destOrd="0" presId="urn:microsoft.com/office/officeart/2018/2/layout/IconVerticalSolidList"/>
    <dgm:cxn modelId="{12338144-399E-4426-B532-1DADCB9E42C2}" type="presParOf" srcId="{AC103F86-DA1C-4783-944F-B7C70DDB358C}" destId="{A660E984-AFFA-46B3-BBDE-14AFAE01851F}" srcOrd="2" destOrd="0" presId="urn:microsoft.com/office/officeart/2018/2/layout/IconVerticalSolidList"/>
    <dgm:cxn modelId="{58EDC0FA-5574-4AFC-9324-103CECACACCD}" type="presParOf" srcId="{A660E984-AFFA-46B3-BBDE-14AFAE01851F}" destId="{E7E4A73B-EACF-42B3-868D-48B5D2BEBBB3}" srcOrd="0" destOrd="0" presId="urn:microsoft.com/office/officeart/2018/2/layout/IconVerticalSolidList"/>
    <dgm:cxn modelId="{FA3C5739-6139-4E37-AEEC-060A35A17B49}" type="presParOf" srcId="{A660E984-AFFA-46B3-BBDE-14AFAE01851F}" destId="{DF2AFC91-6222-4011-8470-3ED4D85CC9B8}" srcOrd="1" destOrd="0" presId="urn:microsoft.com/office/officeart/2018/2/layout/IconVerticalSolidList"/>
    <dgm:cxn modelId="{60A0BF63-8EAE-47B8-84DD-D83425242ED7}" type="presParOf" srcId="{A660E984-AFFA-46B3-BBDE-14AFAE01851F}" destId="{CF916DBF-4689-47FA-8BCF-D024EF8D6BDA}" srcOrd="2" destOrd="0" presId="urn:microsoft.com/office/officeart/2018/2/layout/IconVerticalSolidList"/>
    <dgm:cxn modelId="{5FD6C987-24A0-4D55-8EA0-C2E2353D388E}" type="presParOf" srcId="{A660E984-AFFA-46B3-BBDE-14AFAE01851F}" destId="{F8D0BCB2-7C41-48C5-9487-F85C97F6A8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1D3A6-7DC2-D441-8DAC-5D5E94BEA54D}">
      <dsp:nvSpPr>
        <dsp:cNvPr id="0" name=""/>
        <dsp:cNvSpPr/>
      </dsp:nvSpPr>
      <dsp:spPr>
        <a:xfrm>
          <a:off x="0" y="37206"/>
          <a:ext cx="4231481" cy="23802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The purpose of goals is to focus the attention. </a:t>
          </a:r>
          <a:endParaRPr lang="en-US" sz="3000" kern="1200"/>
        </a:p>
      </dsp:txBody>
      <dsp:txXfrm>
        <a:off x="116193" y="153399"/>
        <a:ext cx="3999095" cy="2147832"/>
      </dsp:txXfrm>
    </dsp:sp>
    <dsp:sp modelId="{A39147D3-E955-AC40-A9B0-A86D73473A39}">
      <dsp:nvSpPr>
        <dsp:cNvPr id="0" name=""/>
        <dsp:cNvSpPr/>
      </dsp:nvSpPr>
      <dsp:spPr>
        <a:xfrm>
          <a:off x="0" y="2503825"/>
          <a:ext cx="4231481" cy="2380218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Vision expands to horizons; the greater the vision, the greater the goal that will be achieved...</a:t>
          </a:r>
          <a:endParaRPr lang="en-US" sz="3000" kern="1200"/>
        </a:p>
      </dsp:txBody>
      <dsp:txXfrm>
        <a:off x="116193" y="2620018"/>
        <a:ext cx="3999095" cy="21478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20557-16F2-BA4A-961B-CEA5745ADA4E}">
      <dsp:nvSpPr>
        <dsp:cNvPr id="0" name=""/>
        <dsp:cNvSpPr/>
      </dsp:nvSpPr>
      <dsp:spPr>
        <a:xfrm>
          <a:off x="0" y="600"/>
          <a:ext cx="42314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794AF-760A-EF48-9EE8-9D6ECFCEF559}">
      <dsp:nvSpPr>
        <dsp:cNvPr id="0" name=""/>
        <dsp:cNvSpPr/>
      </dsp:nvSpPr>
      <dsp:spPr>
        <a:xfrm>
          <a:off x="0" y="600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·  </a:t>
          </a:r>
          <a:r>
            <a:rPr lang="en-GB" sz="1700" i="1" kern="1200"/>
            <a:t>Process</a:t>
          </a:r>
          <a:r>
            <a:rPr lang="en-GB" sz="1700" kern="1200"/>
            <a:t>: goals which refer to the methods and strategies designed to help achieve skill mastery (e.g. elbow down and wrist firm during backhand in tennis).  </a:t>
          </a:r>
          <a:endParaRPr lang="en-US" sz="1700" kern="1200"/>
        </a:p>
      </dsp:txBody>
      <dsp:txXfrm>
        <a:off x="0" y="600"/>
        <a:ext cx="4231481" cy="984009"/>
      </dsp:txXfrm>
    </dsp:sp>
    <dsp:sp modelId="{394A4371-685B-F34B-8735-5D0C82136415}">
      <dsp:nvSpPr>
        <dsp:cNvPr id="0" name=""/>
        <dsp:cNvSpPr/>
      </dsp:nvSpPr>
      <dsp:spPr>
        <a:xfrm>
          <a:off x="0" y="984610"/>
          <a:ext cx="4231481" cy="0"/>
        </a:xfrm>
        <a:prstGeom prst="line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CC651-DEA1-764E-94BD-44363141C6E3}">
      <dsp:nvSpPr>
        <dsp:cNvPr id="0" name=""/>
        <dsp:cNvSpPr/>
      </dsp:nvSpPr>
      <dsp:spPr>
        <a:xfrm>
          <a:off x="0" y="984610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</a:t>
          </a:r>
          <a:r>
            <a:rPr lang="ja-JP" sz="1700" kern="1200"/>
            <a:t>“</a:t>
          </a:r>
          <a:r>
            <a:rPr lang="en-GB" sz="1700" kern="1200"/>
            <a:t>doing of performance</a:t>
          </a:r>
          <a:r>
            <a:rPr lang="ja-JP" sz="1700" kern="1200"/>
            <a:t>”</a:t>
          </a:r>
          <a:r>
            <a:rPr lang="en-GB" sz="1700" kern="1200"/>
            <a:t>. </a:t>
          </a:r>
          <a:endParaRPr lang="en-US" sz="1700" kern="1200"/>
        </a:p>
      </dsp:txBody>
      <dsp:txXfrm>
        <a:off x="0" y="984610"/>
        <a:ext cx="4231481" cy="984009"/>
      </dsp:txXfrm>
    </dsp:sp>
    <dsp:sp modelId="{0D4A5936-F3C5-9445-B572-63F858EEEA4C}">
      <dsp:nvSpPr>
        <dsp:cNvPr id="0" name=""/>
        <dsp:cNvSpPr/>
      </dsp:nvSpPr>
      <dsp:spPr>
        <a:xfrm>
          <a:off x="0" y="1968620"/>
          <a:ext cx="4231481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F8BE8-11C3-7248-87F6-36C0390F7295}">
      <dsp:nvSpPr>
        <dsp:cNvPr id="0" name=""/>
        <dsp:cNvSpPr/>
      </dsp:nvSpPr>
      <dsp:spPr>
        <a:xfrm>
          <a:off x="0" y="1968620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These can be achieved even if an outcome or performance goal is not achieved. </a:t>
          </a:r>
          <a:endParaRPr lang="en-US" sz="1700" kern="1200"/>
        </a:p>
      </dsp:txBody>
      <dsp:txXfrm>
        <a:off x="0" y="1968620"/>
        <a:ext cx="4231481" cy="984009"/>
      </dsp:txXfrm>
    </dsp:sp>
    <dsp:sp modelId="{9D0E251C-93F5-F546-B414-AA2CE78A9D09}">
      <dsp:nvSpPr>
        <dsp:cNvPr id="0" name=""/>
        <dsp:cNvSpPr/>
      </dsp:nvSpPr>
      <dsp:spPr>
        <a:xfrm>
          <a:off x="0" y="2952629"/>
          <a:ext cx="4231481" cy="0"/>
        </a:xfrm>
        <a:prstGeom prst="line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DEEC5-E8C3-B34C-8BCB-8538AB4C4D18}">
      <dsp:nvSpPr>
        <dsp:cNvPr id="0" name=""/>
        <dsp:cNvSpPr/>
      </dsp:nvSpPr>
      <dsp:spPr>
        <a:xfrm>
          <a:off x="0" y="2952629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Fully under control of performer.  </a:t>
          </a:r>
          <a:endParaRPr lang="en-US" sz="1700" kern="1200"/>
        </a:p>
      </dsp:txBody>
      <dsp:txXfrm>
        <a:off x="0" y="2952629"/>
        <a:ext cx="4231481" cy="984009"/>
      </dsp:txXfrm>
    </dsp:sp>
    <dsp:sp modelId="{8A5630EB-072C-5346-A825-B9109298B48F}">
      <dsp:nvSpPr>
        <dsp:cNvPr id="0" name=""/>
        <dsp:cNvSpPr/>
      </dsp:nvSpPr>
      <dsp:spPr>
        <a:xfrm>
          <a:off x="0" y="3936639"/>
          <a:ext cx="4231481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542B4-8B6D-7945-9BB8-F3F106A7CE7F}">
      <dsp:nvSpPr>
        <dsp:cNvPr id="0" name=""/>
        <dsp:cNvSpPr/>
      </dsp:nvSpPr>
      <dsp:spPr>
        <a:xfrm>
          <a:off x="0" y="3936639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/>
            <a:t>What process goals could you focus on?</a:t>
          </a:r>
          <a:endParaRPr lang="en-US" sz="1700" kern="1200"/>
        </a:p>
      </dsp:txBody>
      <dsp:txXfrm>
        <a:off x="0" y="3936639"/>
        <a:ext cx="4231481" cy="9840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9D8149-FE89-4754-8521-3D555F1EB126}">
      <dsp:nvSpPr>
        <dsp:cNvPr id="0" name=""/>
        <dsp:cNvSpPr/>
      </dsp:nvSpPr>
      <dsp:spPr>
        <a:xfrm>
          <a:off x="0" y="600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9344F-4A08-4D7E-B0EA-4C61E41463E3}">
      <dsp:nvSpPr>
        <dsp:cNvPr id="0" name=""/>
        <dsp:cNvSpPr/>
      </dsp:nvSpPr>
      <dsp:spPr>
        <a:xfrm>
          <a:off x="425232" y="316889"/>
          <a:ext cx="773150" cy="7731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BFAED-4974-4B46-B280-4FD9E84AD975}">
      <dsp:nvSpPr>
        <dsp:cNvPr id="0" name=""/>
        <dsp:cNvSpPr/>
      </dsp:nvSpPr>
      <dsp:spPr>
        <a:xfrm>
          <a:off x="1623616" y="600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·  </a:t>
          </a:r>
          <a:r>
            <a:rPr lang="en-GB" sz="1600" i="1" kern="1200"/>
            <a:t>Performance</a:t>
          </a:r>
          <a:r>
            <a:rPr lang="en-GB" sz="1600" kern="1200"/>
            <a:t>: also under control of performer.  </a:t>
          </a:r>
          <a:endParaRPr lang="en-US" sz="1600" kern="1200"/>
        </a:p>
      </dsp:txBody>
      <dsp:txXfrm>
        <a:off x="1623616" y="600"/>
        <a:ext cx="2607864" cy="1405728"/>
      </dsp:txXfrm>
    </dsp:sp>
    <dsp:sp modelId="{6DB0EA8A-0905-40CC-9943-0D8C9110F8F4}">
      <dsp:nvSpPr>
        <dsp:cNvPr id="0" name=""/>
        <dsp:cNvSpPr/>
      </dsp:nvSpPr>
      <dsp:spPr>
        <a:xfrm>
          <a:off x="0" y="1757760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E36DA-3DB5-493A-AFA5-813CD7914B35}">
      <dsp:nvSpPr>
        <dsp:cNvPr id="0" name=""/>
        <dsp:cNvSpPr/>
      </dsp:nvSpPr>
      <dsp:spPr>
        <a:xfrm>
          <a:off x="425232" y="2074049"/>
          <a:ext cx="773150" cy="7731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CD435-DB6A-4680-9945-D0F410CA7748}">
      <dsp:nvSpPr>
        <dsp:cNvPr id="0" name=""/>
        <dsp:cNvSpPr/>
      </dsp:nvSpPr>
      <dsp:spPr>
        <a:xfrm>
          <a:off x="1623616" y="1757760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goals refer to reaching a relative standard (e.g. a personal best, completing a certain time, distance, speed). </a:t>
          </a:r>
          <a:endParaRPr lang="en-US" sz="1600" kern="1200"/>
        </a:p>
      </dsp:txBody>
      <dsp:txXfrm>
        <a:off x="1623616" y="1757760"/>
        <a:ext cx="2607864" cy="1405728"/>
      </dsp:txXfrm>
    </dsp:sp>
    <dsp:sp modelId="{70B78B22-C50D-4835-B260-881CEB9CE89F}">
      <dsp:nvSpPr>
        <dsp:cNvPr id="0" name=""/>
        <dsp:cNvSpPr/>
      </dsp:nvSpPr>
      <dsp:spPr>
        <a:xfrm>
          <a:off x="0" y="3514921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ABBC8C-0AA4-4811-84AC-EDD33704EE28}">
      <dsp:nvSpPr>
        <dsp:cNvPr id="0" name=""/>
        <dsp:cNvSpPr/>
      </dsp:nvSpPr>
      <dsp:spPr>
        <a:xfrm>
          <a:off x="425232" y="3831209"/>
          <a:ext cx="773150" cy="7731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F79BD-4111-43E2-9E6D-298D9FC1D6A9}">
      <dsp:nvSpPr>
        <dsp:cNvPr id="0" name=""/>
        <dsp:cNvSpPr/>
      </dsp:nvSpPr>
      <dsp:spPr>
        <a:xfrm>
          <a:off x="1623616" y="3514921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can be achieved even if an outcome goal is not achieved.</a:t>
          </a:r>
          <a:endParaRPr lang="en-US" sz="1600" kern="1200"/>
        </a:p>
      </dsp:txBody>
      <dsp:txXfrm>
        <a:off x="1623616" y="3514921"/>
        <a:ext cx="2607864" cy="14057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358661-8C93-3A43-9876-C6B06D2EA29A}">
      <dsp:nvSpPr>
        <dsp:cNvPr id="0" name=""/>
        <dsp:cNvSpPr/>
      </dsp:nvSpPr>
      <dsp:spPr>
        <a:xfrm>
          <a:off x="0" y="57051"/>
          <a:ext cx="4231481" cy="11629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Think of a goal that you have set yourself for this year…</a:t>
          </a:r>
          <a:endParaRPr lang="en-US" sz="1800" kern="1200"/>
        </a:p>
      </dsp:txBody>
      <dsp:txXfrm>
        <a:off x="56768" y="113819"/>
        <a:ext cx="4117945" cy="1049370"/>
      </dsp:txXfrm>
    </dsp:sp>
    <dsp:sp modelId="{CDD96A11-DFF0-F047-B1BD-5E24E16AB315}">
      <dsp:nvSpPr>
        <dsp:cNvPr id="0" name=""/>
        <dsp:cNvSpPr/>
      </dsp:nvSpPr>
      <dsp:spPr>
        <a:xfrm>
          <a:off x="0" y="1271798"/>
          <a:ext cx="4231481" cy="1162906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Realistically, how committed are you to this goal?</a:t>
          </a:r>
          <a:endParaRPr lang="en-US" sz="1800" kern="1200"/>
        </a:p>
      </dsp:txBody>
      <dsp:txXfrm>
        <a:off x="56768" y="1328566"/>
        <a:ext cx="4117945" cy="1049370"/>
      </dsp:txXfrm>
    </dsp:sp>
    <dsp:sp modelId="{975D3560-7825-4247-B228-EAF36FFFBEFC}">
      <dsp:nvSpPr>
        <dsp:cNvPr id="0" name=""/>
        <dsp:cNvSpPr/>
      </dsp:nvSpPr>
      <dsp:spPr>
        <a:xfrm>
          <a:off x="0" y="2486545"/>
          <a:ext cx="4231481" cy="1162906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are the signs that someone is committed to their goals?</a:t>
          </a:r>
          <a:endParaRPr lang="en-US" sz="1800" kern="1200"/>
        </a:p>
      </dsp:txBody>
      <dsp:txXfrm>
        <a:off x="56768" y="2543313"/>
        <a:ext cx="4117945" cy="1049370"/>
      </dsp:txXfrm>
    </dsp:sp>
    <dsp:sp modelId="{FB43215A-288B-3148-ADB4-B9524416B325}">
      <dsp:nvSpPr>
        <dsp:cNvPr id="0" name=""/>
        <dsp:cNvSpPr/>
      </dsp:nvSpPr>
      <dsp:spPr>
        <a:xfrm>
          <a:off x="0" y="3701291"/>
          <a:ext cx="4231481" cy="1162906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Think of an example of a person that you know is committed to their goal (it can be in any aspect of their life). What type of attitude / behaviours do they exhibit?</a:t>
          </a:r>
          <a:endParaRPr lang="en-US" sz="1800" kern="1200"/>
        </a:p>
      </dsp:txBody>
      <dsp:txXfrm>
        <a:off x="56768" y="3758059"/>
        <a:ext cx="4117945" cy="10493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65479-B103-4785-994E-3378EA71001B}">
      <dsp:nvSpPr>
        <dsp:cNvPr id="0" name=""/>
        <dsp:cNvSpPr/>
      </dsp:nvSpPr>
      <dsp:spPr>
        <a:xfrm>
          <a:off x="0" y="2042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A1316-E0D7-4404-868C-62E76749125C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AB4C5-8486-4EC9-8F16-3183254D05F7}">
      <dsp:nvSpPr>
        <dsp:cNvPr id="0" name=""/>
        <dsp:cNvSpPr/>
      </dsp:nvSpPr>
      <dsp:spPr>
        <a:xfrm>
          <a:off x="1195647" y="2042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Failing to recognise individual differences</a:t>
          </a:r>
        </a:p>
      </dsp:txBody>
      <dsp:txXfrm>
        <a:off x="1195647" y="2042"/>
        <a:ext cx="3035833" cy="1035192"/>
      </dsp:txXfrm>
    </dsp:sp>
    <dsp:sp modelId="{E1559308-B99A-4259-AF3A-E19975F3669B}">
      <dsp:nvSpPr>
        <dsp:cNvPr id="0" name=""/>
        <dsp:cNvSpPr/>
      </dsp:nvSpPr>
      <dsp:spPr>
        <a:xfrm>
          <a:off x="0" y="1296033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30CE9-8640-4246-AF61-236E03724B59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5F06E-FA82-4BBF-A74A-FDA252CC06D7}">
      <dsp:nvSpPr>
        <dsp:cNvPr id="0" name=""/>
        <dsp:cNvSpPr/>
      </dsp:nvSpPr>
      <dsp:spPr>
        <a:xfrm>
          <a:off x="1195647" y="1296033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Setting too many goals at the start </a:t>
          </a:r>
        </a:p>
      </dsp:txBody>
      <dsp:txXfrm>
        <a:off x="1195647" y="1296033"/>
        <a:ext cx="3035833" cy="1035192"/>
      </dsp:txXfrm>
    </dsp:sp>
    <dsp:sp modelId="{900D2C35-374F-4610-9258-919200A005F9}">
      <dsp:nvSpPr>
        <dsp:cNvPr id="0" name=""/>
        <dsp:cNvSpPr/>
      </dsp:nvSpPr>
      <dsp:spPr>
        <a:xfrm>
          <a:off x="0" y="2590024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98F5E-FF4E-44FB-AA89-BD31FE204E8E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C4528-80BF-4B7F-BCA4-3F2D884BCFDD}">
      <dsp:nvSpPr>
        <dsp:cNvPr id="0" name=""/>
        <dsp:cNvSpPr/>
      </dsp:nvSpPr>
      <dsp:spPr>
        <a:xfrm>
          <a:off x="1195647" y="2590024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Failing to set specific, measurable goals</a:t>
          </a:r>
        </a:p>
      </dsp:txBody>
      <dsp:txXfrm>
        <a:off x="1195647" y="2590024"/>
        <a:ext cx="3035833" cy="1035192"/>
      </dsp:txXfrm>
    </dsp:sp>
    <dsp:sp modelId="{65A50DD2-123B-43BD-B06E-DAD77962F432}">
      <dsp:nvSpPr>
        <dsp:cNvPr id="0" name=""/>
        <dsp:cNvSpPr/>
      </dsp:nvSpPr>
      <dsp:spPr>
        <a:xfrm>
          <a:off x="0" y="3884014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622A3C-E707-44A2-8024-A3DC7D1DE019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A74365-54EB-4F9F-8C4D-0658BEB4497B}">
      <dsp:nvSpPr>
        <dsp:cNvPr id="0" name=""/>
        <dsp:cNvSpPr/>
      </dsp:nvSpPr>
      <dsp:spPr>
        <a:xfrm>
          <a:off x="1195647" y="3884014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Failing to monitor progress and readjust goals</a:t>
          </a:r>
        </a:p>
      </dsp:txBody>
      <dsp:txXfrm>
        <a:off x="1195647" y="3884014"/>
        <a:ext cx="3035833" cy="10351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27B741-4081-4A7C-834E-B139D80698E0}">
      <dsp:nvSpPr>
        <dsp:cNvPr id="0" name=""/>
        <dsp:cNvSpPr/>
      </dsp:nvSpPr>
      <dsp:spPr>
        <a:xfrm>
          <a:off x="0" y="799703"/>
          <a:ext cx="4231481" cy="14763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ECFF4-71EE-4F1D-A8ED-5E9020F372F3}">
      <dsp:nvSpPr>
        <dsp:cNvPr id="0" name=""/>
        <dsp:cNvSpPr/>
      </dsp:nvSpPr>
      <dsp:spPr>
        <a:xfrm>
          <a:off x="446603" y="1131887"/>
          <a:ext cx="812006" cy="812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AF480-D36D-4881-A6EE-BBAAFE2EDCD7}">
      <dsp:nvSpPr>
        <dsp:cNvPr id="0" name=""/>
        <dsp:cNvSpPr/>
      </dsp:nvSpPr>
      <dsp:spPr>
        <a:xfrm>
          <a:off x="1705213" y="799703"/>
          <a:ext cx="2526267" cy="147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50" tIns="156250" rIns="156250" bIns="1562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For any aspect of your life!) Sport / career / exercise </a:t>
          </a:r>
        </a:p>
      </dsp:txBody>
      <dsp:txXfrm>
        <a:off x="1705213" y="799703"/>
        <a:ext cx="2526267" cy="1476375"/>
      </dsp:txXfrm>
    </dsp:sp>
    <dsp:sp modelId="{E7E4A73B-EACF-42B3-868D-48B5D2BEBBB3}">
      <dsp:nvSpPr>
        <dsp:cNvPr id="0" name=""/>
        <dsp:cNvSpPr/>
      </dsp:nvSpPr>
      <dsp:spPr>
        <a:xfrm>
          <a:off x="0" y="2645171"/>
          <a:ext cx="4231481" cy="14763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AFC91-6222-4011-8470-3ED4D85CC9B8}">
      <dsp:nvSpPr>
        <dsp:cNvPr id="0" name=""/>
        <dsp:cNvSpPr/>
      </dsp:nvSpPr>
      <dsp:spPr>
        <a:xfrm>
          <a:off x="446603" y="2977356"/>
          <a:ext cx="812006" cy="812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0BCB2-7C41-48C5-9487-F85C97F6A8EC}">
      <dsp:nvSpPr>
        <dsp:cNvPr id="0" name=""/>
        <dsp:cNvSpPr/>
      </dsp:nvSpPr>
      <dsp:spPr>
        <a:xfrm>
          <a:off x="1705213" y="2645171"/>
          <a:ext cx="2526267" cy="147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50" tIns="156250" rIns="156250" bIns="1562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Taking into account the principles that you have just read about, devise a goal setting programme for yourself using the sheet provided.</a:t>
          </a:r>
          <a:endParaRPr lang="en-US" sz="1500" kern="1200"/>
        </a:p>
      </dsp:txBody>
      <dsp:txXfrm>
        <a:off x="1705213" y="2645171"/>
        <a:ext cx="2526267" cy="14763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7CC6C-6686-435B-9701-722529663FD5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A266B-6F9C-40A3-8C40-928A28D7F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33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889F598-70C6-4E43-9BBF-56FB2DF35F33}" type="slidenum">
              <a:rPr lang="en-US" smtClean="0">
                <a:latin typeface="Arial" charset="0"/>
              </a:rPr>
              <a:pPr eaLnBrk="1" hangingPunct="1"/>
              <a:t>1</a:t>
            </a:fld>
            <a:endParaRPr lang="en-US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2CB234E-0C97-453F-B531-D5420EAFEF26}" type="slidenum">
              <a:rPr lang="en-US" smtClean="0">
                <a:latin typeface="Arial" charset="0"/>
              </a:rPr>
              <a:pPr eaLnBrk="1" hangingPunct="1"/>
              <a:t>2</a:t>
            </a:fld>
            <a:endParaRPr lang="en-US">
              <a:latin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64471964-1993-442E-9CB9-6C4315D40B12}" type="slidenum">
              <a:rPr lang="en-US" smtClean="0">
                <a:latin typeface="Arial" charset="0"/>
              </a:rPr>
              <a:pPr eaLnBrk="1" hangingPunct="1"/>
              <a:t>3</a:t>
            </a:fld>
            <a:endParaRPr lang="en-US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DC3341A-F217-4151-B2A7-84D65123816A}" type="slidenum">
              <a:rPr lang="en-US" smtClean="0">
                <a:latin typeface="Arial" charset="0"/>
              </a:rPr>
              <a:pPr eaLnBrk="1" hangingPunct="1"/>
              <a:t>9</a:t>
            </a:fld>
            <a:endParaRPr lang="en-US">
              <a:latin typeface="Arial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48E1B8F-B6FE-4398-971E-FAC5915BF82C}" type="slidenum">
              <a:rPr lang="en-US" smtClean="0">
                <a:latin typeface="Arial" charset="0"/>
              </a:rPr>
              <a:pPr eaLnBrk="1" hangingPunct="1"/>
              <a:t>10</a:t>
            </a:fld>
            <a:endParaRPr lang="en-US">
              <a:latin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43FBF68-5FB4-4A12-BF99-22DE613A0A74}" type="slidenum">
              <a:rPr lang="en-US" smtClean="0">
                <a:latin typeface="Arial" charset="0"/>
              </a:rPr>
              <a:pPr eaLnBrk="1" hangingPunct="1"/>
              <a:t>12</a:t>
            </a:fld>
            <a:endParaRPr lang="en-US">
              <a:latin typeface="Arial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49F5BFC-2ABA-4DD1-A855-1554830E3B27}" type="slidenum">
              <a:rPr lang="en-US" smtClean="0">
                <a:latin typeface="Arial" charset="0"/>
              </a:rPr>
              <a:pPr eaLnBrk="1" hangingPunct="1"/>
              <a:t>13</a:t>
            </a:fld>
            <a:endParaRPr lang="en-US">
              <a:latin typeface="Arial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00773C8B-42C9-4AED-A29D-6A68516AA715}" type="slidenum">
              <a:rPr lang="en-US" smtClean="0">
                <a:latin typeface="Arial" charset="0"/>
              </a:rPr>
              <a:pPr eaLnBrk="1" hangingPunct="1"/>
              <a:t>14</a:t>
            </a:fld>
            <a:endParaRPr lang="en-US">
              <a:latin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9E1F16-783C-4F06-AD1C-158505F1F080}" type="slidenum">
              <a:rPr lang="en-US" smtClean="0">
                <a:latin typeface="Arial" charset="0"/>
              </a:rPr>
              <a:pPr eaLnBrk="1" hangingPunct="1"/>
              <a:t>15</a:t>
            </a:fld>
            <a:endParaRPr lang="en-US">
              <a:latin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FF78F85-9A1E-46F0-9084-E86CEA21FADF}" type="slidenum">
              <a:rPr lang="en-US" smtClean="0">
                <a:latin typeface="Arial" charset="0"/>
              </a:rPr>
              <a:pPr eaLnBrk="1" hangingPunct="1"/>
              <a:t>16</a:t>
            </a:fld>
            <a:endParaRPr lang="en-US">
              <a:latin typeface="Arial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217F10B-83D9-4987-A57F-C09E168DD401}" type="slidenum">
              <a:rPr lang="en-US" smtClean="0">
                <a:latin typeface="Arial" charset="0"/>
              </a:rPr>
              <a:pPr eaLnBrk="1" hangingPunct="1"/>
              <a:t>17</a:t>
            </a:fld>
            <a:endParaRPr lang="en-US">
              <a:latin typeface="Arial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0BD0B6C-B2B7-4126-A451-94BE8BAE9166}" type="slidenum">
              <a:rPr lang="en-US" smtClean="0">
                <a:latin typeface="Arial" charset="0"/>
              </a:rPr>
              <a:pPr eaLnBrk="1" hangingPunct="1"/>
              <a:t>19</a:t>
            </a:fld>
            <a:endParaRPr lang="en-US">
              <a:latin typeface="Arial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3E8270-D01B-43FF-9B6E-38BECD68F2CA}" type="slidenum">
              <a:rPr lang="en-US" smtClean="0">
                <a:latin typeface="Arial" charset="0"/>
              </a:rPr>
              <a:pPr eaLnBrk="1" hangingPunct="1"/>
              <a:t>20</a:t>
            </a:fld>
            <a:endParaRPr lang="en-US">
              <a:latin typeface="Arial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C5E5084-CB41-4AE7-9722-7FC1C2A9B0EB}" type="slidenum">
              <a:rPr lang="en-US" smtClean="0">
                <a:latin typeface="Arial" charset="0"/>
              </a:rPr>
              <a:pPr eaLnBrk="1" hangingPunct="1"/>
              <a:t>21</a:t>
            </a:fld>
            <a:endParaRPr lang="en-US">
              <a:latin typeface="Arial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3935BFAE-CA83-474F-B767-0006E66EE5E3}" type="slidenum">
              <a:rPr lang="en-US" smtClean="0">
                <a:latin typeface="Arial" charset="0"/>
              </a:rPr>
              <a:pPr eaLnBrk="1" hangingPunct="1"/>
              <a:t>22</a:t>
            </a:fld>
            <a:endParaRPr lang="en-US">
              <a:latin typeface="Arial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479EB9A-94A9-45EB-908C-E01337B2A4DE}" type="slidenum">
              <a:rPr lang="en-US" smtClean="0">
                <a:latin typeface="Arial" charset="0"/>
              </a:rPr>
              <a:pPr eaLnBrk="1" hangingPunct="1"/>
              <a:t>23</a:t>
            </a:fld>
            <a:endParaRPr lang="en-US">
              <a:latin typeface="Arial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284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483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7853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335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25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167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494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112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581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870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583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FEEAC-48A8-4339-8130-0463324C26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242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9DCAD77-17F4-4EA7-8AEE-822D0B66032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042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256CBC06-AFCC-4937-8EA9-F545A2EB0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544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7" name="Picture 3076" descr="Football ball in goal">
            <a:extLst>
              <a:ext uri="{FF2B5EF4-FFF2-40B4-BE49-F238E27FC236}">
                <a16:creationId xmlns:a16="http://schemas.microsoft.com/office/drawing/2014/main" id="{1EFCD90E-C6C9-4075-BF0A-B8CFD45B036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10999" b="-2"/>
          <a:stretch>
            <a:fillRect/>
          </a:stretch>
        </p:blipFill>
        <p:spPr>
          <a:xfrm>
            <a:off x="20" y="975"/>
            <a:ext cx="9143980" cy="6858000"/>
          </a:xfrm>
          <a:prstGeom prst="rect">
            <a:avLst/>
          </a:prstGeom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700" b="1">
                <a:solidFill>
                  <a:schemeClr val="tx1"/>
                </a:solidFill>
                <a:latin typeface="Times New Roman" pitchFamily="18" charset="0"/>
                <a:ea typeface="+mj-ea"/>
                <a:cs typeface="+mj-cs"/>
              </a:rPr>
              <a:t>GOAL SETTING WITHIN SPORT TEAMS</a:t>
            </a:r>
            <a:endParaRPr lang="en-US" sz="3700">
              <a:solidFill>
                <a:schemeClr val="tx1"/>
              </a:solidFill>
              <a:latin typeface="Times New Roman" pitchFamily="18" charset="0"/>
              <a:ea typeface="+mj-ea"/>
              <a:cs typeface="+mj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rPr>
              <a:t>Sport and Exercise Psychology</a:t>
            </a:r>
          </a:p>
          <a:p>
            <a:pPr eaLnBrk="1" hangingPunct="1">
              <a:defRPr/>
            </a:pPr>
            <a:r>
              <a:rPr lang="en-GB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rPr>
              <a:t>Alison Connaughton</a:t>
            </a:r>
          </a:p>
        </p:txBody>
      </p: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2D041084-7D34-40AA-ACA7-1EFFC8212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006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>
                <a:solidFill>
                  <a:srgbClr val="FFFFFF"/>
                </a:solidFill>
                <a:ea typeface="MS PGothic" pitchFamily="34" charset="-128"/>
              </a:rPr>
              <a:t>The Purpose of Goal Setting?</a:t>
            </a:r>
          </a:p>
        </p:txBody>
      </p:sp>
      <p:graphicFrame>
        <p:nvGraphicFramePr>
          <p:cNvPr id="4101" name="Rectangle 3">
            <a:extLst>
              <a:ext uri="{FF2B5EF4-FFF2-40B4-BE49-F238E27FC236}">
                <a16:creationId xmlns:a16="http://schemas.microsoft.com/office/drawing/2014/main" id="{BB0C1267-B8EE-DE96-D9C2-ACEE19D6A5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3701787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668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7175">
            <a:extLst>
              <a:ext uri="{FF2B5EF4-FFF2-40B4-BE49-F238E27FC236}">
                <a16:creationId xmlns:a16="http://schemas.microsoft.com/office/drawing/2014/main" id="{B5068B1C-1A28-475A-A0E0-4C23200D8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0" y="804333"/>
            <a:ext cx="3718717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solidFill>
                  <a:schemeClr val="bg1"/>
                </a:solidFill>
                <a:ea typeface="+mj-ea"/>
                <a:cs typeface="+mj-cs"/>
              </a:rPr>
              <a:t>What does Goal Setting do?</a:t>
            </a:r>
          </a:p>
        </p:txBody>
      </p:sp>
      <p:sp>
        <p:nvSpPr>
          <p:cNvPr id="7178" name="Rectangle 7177">
            <a:extLst>
              <a:ext uri="{FF2B5EF4-FFF2-40B4-BE49-F238E27FC236}">
                <a16:creationId xmlns:a16="http://schemas.microsoft.com/office/drawing/2014/main" id="{6D428773-F789-43B7-B5FD-AE49E5BD2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933950" y="804333"/>
            <a:ext cx="3848100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Locke </a:t>
            </a:r>
            <a:r>
              <a:rPr lang="en-US" b="1" i="1">
                <a:solidFill>
                  <a:srgbClr val="FFFFFF"/>
                </a:solidFill>
                <a:ea typeface="+mn-ea"/>
                <a:cs typeface="+mn-cs"/>
              </a:rPr>
              <a:t>et al</a:t>
            </a: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., (1981); Weldon &amp; Weingart (1993).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b="1">
              <a:solidFill>
                <a:srgbClr val="FFFFFF"/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Focuses attention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Directs effort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Mobilises effort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Increases persistence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Motivates strategy development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Extra role behaviour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Morale building communication</a:t>
            </a:r>
            <a:endParaRPr lang="en-US">
              <a:solidFill>
                <a:srgbClr val="FFFFFF"/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solidFill>
                <a:srgbClr val="FFFFFF"/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solidFill>
                <a:srgbClr val="FFFFFF"/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solidFill>
                <a:srgbClr val="FFFFFF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9776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ea typeface="MS PGothic" pitchFamily="34" charset="-128"/>
              </a:rPr>
              <a:t>Types of Goals…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6013703" cy="4023360"/>
          </a:xfrm>
        </p:spPr>
        <p:txBody>
          <a:bodyPr>
            <a:normAutofit/>
          </a:bodyPr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US">
              <a:ea typeface="ＭＳ Ｐゴシック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376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1843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  <a:ea typeface="MS PGothic" pitchFamily="34" charset="-128"/>
              </a:rPr>
              <a:t>Process Goals</a:t>
            </a:r>
          </a:p>
        </p:txBody>
      </p:sp>
      <p:graphicFrame>
        <p:nvGraphicFramePr>
          <p:cNvPr id="18436" name="Rectangle 3">
            <a:extLst>
              <a:ext uri="{FF2B5EF4-FFF2-40B4-BE49-F238E27FC236}">
                <a16:creationId xmlns:a16="http://schemas.microsoft.com/office/drawing/2014/main" id="{DAFD7DC4-73BB-1557-7597-44E2B2DE67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430022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1859188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Rectangle 19463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100">
                <a:solidFill>
                  <a:srgbClr val="FFFFFF"/>
                </a:solidFill>
                <a:ea typeface="MS PGothic" pitchFamily="34" charset="-128"/>
              </a:rPr>
              <a:t>Performance Goals</a:t>
            </a:r>
          </a:p>
        </p:txBody>
      </p:sp>
      <p:graphicFrame>
        <p:nvGraphicFramePr>
          <p:cNvPr id="19460" name="Rectangle 3">
            <a:extLst>
              <a:ext uri="{FF2B5EF4-FFF2-40B4-BE49-F238E27FC236}">
                <a16:creationId xmlns:a16="http://schemas.microsoft.com/office/drawing/2014/main" id="{CEFE79A3-B5D5-33E6-DE45-59B8FDC812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324353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6452658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7" name="Rectangle 20486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9" name="Rectangle 20488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GB">
                <a:solidFill>
                  <a:srgbClr val="FFFFFF"/>
                </a:solidFill>
                <a:ea typeface="MS PGothic" pitchFamily="34" charset="-128"/>
              </a:rPr>
              <a:t>Outcome Goals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>
                <a:latin typeface="Arial" pitchFamily="34" charset="0"/>
                <a:ea typeface="MS PGothic" pitchFamily="34" charset="-128"/>
                <a:cs typeface="Times New Roman" pitchFamily="18" charset="0"/>
              </a:rPr>
              <a:t>Outcome</a:t>
            </a:r>
            <a:r>
              <a:rPr lang="en-GB">
                <a:latin typeface="Arial" pitchFamily="34" charset="0"/>
                <a:ea typeface="MS PGothic" pitchFamily="34" charset="-128"/>
                <a:cs typeface="Times New Roman" pitchFamily="18" charset="0"/>
              </a:rPr>
              <a:t>:  </a:t>
            </a: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Desired result of an event.  Performance is compared to an absolute standard </a:t>
            </a:r>
            <a:r>
              <a:rPr lang="en-GB"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win/loss, position, top 10).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Often focus on interpersonal comparison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Not under control of performer.</a:t>
            </a:r>
          </a:p>
          <a:p>
            <a:pPr eaLnBrk="1" hangingPunct="1">
              <a:defRPr/>
            </a:pPr>
            <a:endParaRPr lang="en-US" dirty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40348316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en-US">
                <a:solidFill>
                  <a:srgbClr val="FFFFFF"/>
                </a:solidFill>
                <a:ea typeface="MS PGothic" pitchFamily="34" charset="-128"/>
              </a:rPr>
              <a:t>Task: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en-US">
                <a:ea typeface="ＭＳ Ｐゴシック" charset="0"/>
              </a:rPr>
              <a:t>Come up with performance, process and outcome goals which meet the needs of the athlete.</a:t>
            </a:r>
          </a:p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en-US">
                <a:ea typeface="ＭＳ Ｐゴシック" charset="0"/>
              </a:rPr>
              <a:t>For each goal, justify its inclusion.</a:t>
            </a:r>
          </a:p>
          <a:p>
            <a:pPr marL="514350" indent="-514350">
              <a:buFont typeface="Wingdings" charset="0"/>
              <a:buAutoNum type="arabicPeriod"/>
              <a:defRPr/>
            </a:pPr>
            <a:r>
              <a:rPr lang="en-US">
                <a:ea typeface="ＭＳ Ｐゴシック" charset="0"/>
              </a:rPr>
              <a:t>An 800m runner (junior) who wishes to race at the National Championships. She currently has a PB of 2min:14 seconds, with an entry time of 2min: 10 seconds being required. </a:t>
            </a:r>
          </a:p>
          <a:p>
            <a:pPr marL="0" indent="0">
              <a:buNone/>
              <a:defRPr/>
            </a:pPr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54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solidFill>
                  <a:srgbClr val="FFFFFF"/>
                </a:solidFill>
                <a:ea typeface="+mj-ea"/>
                <a:cs typeface="+mj-cs"/>
              </a:rPr>
              <a:t>Goal Setting Principles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1700" b="1">
                <a:ea typeface="MS PGothic" pitchFamily="34" charset="-128"/>
              </a:rPr>
              <a:t>Locke, Shaw, </a:t>
            </a:r>
            <a:r>
              <a:rPr lang="en-US" sz="1700" b="1" err="1">
                <a:ea typeface="MS PGothic" pitchFamily="34" charset="-128"/>
              </a:rPr>
              <a:t>Saari</a:t>
            </a:r>
            <a:r>
              <a:rPr lang="en-US" sz="1700" b="1">
                <a:ea typeface="MS PGothic" pitchFamily="34" charset="-128"/>
              </a:rPr>
              <a:t>, &amp; Latham (1981)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Specific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Measurable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Adjustable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Realistic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Time-based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Exciting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Recordable</a:t>
            </a:r>
            <a:endParaRPr lang="en-US" sz="170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US" sz="1700">
                <a:ea typeface="MS PGothic" pitchFamily="34" charset="-128"/>
              </a:rPr>
              <a:t>You will see several slight variations on the SMARTER principle.</a:t>
            </a:r>
          </a:p>
          <a:p>
            <a:pPr eaLnBrk="1" hangingPunct="1">
              <a:defRPr/>
            </a:pPr>
            <a:r>
              <a:rPr lang="en-US" sz="1700">
                <a:ea typeface="MS PGothic" pitchFamily="34" charset="-128"/>
              </a:rPr>
              <a:t>For the goals you outlined previously for the athletes…Identify how they meet the criteria above.</a:t>
            </a:r>
          </a:p>
          <a:p>
            <a:pPr eaLnBrk="1" hangingPunct="1">
              <a:defRPr/>
            </a:pPr>
            <a:r>
              <a:rPr lang="en-US" sz="1700">
                <a:ea typeface="MS PGothic" pitchFamily="34" charset="-128"/>
              </a:rPr>
              <a:t>If they do not…change them!</a:t>
            </a:r>
          </a:p>
        </p:txBody>
      </p:sp>
    </p:spTree>
    <p:extLst>
      <p:ext uri="{BB962C8B-B14F-4D97-AF65-F5344CB8AC3E}">
        <p14:creationId xmlns:p14="http://schemas.microsoft.com/office/powerpoint/2010/main" val="1094190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Goals within Groups</a:t>
            </a:r>
          </a:p>
        </p:txBody>
      </p:sp>
      <p:graphicFrame>
        <p:nvGraphicFramePr>
          <p:cNvPr id="5123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395288" y="1628775"/>
          <a:ext cx="8178800" cy="396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083440" imgH="1568160" progId="OrgPlusWOPX.4">
                  <p:embed followColorScheme="full"/>
                </p:oleObj>
              </mc:Choice>
              <mc:Fallback>
                <p:oleObj name="MS Org Chart" r:id="rId3" imgW="8083440" imgH="1568160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8178800" cy="3960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895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5334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>
                <a:ea typeface="MS PGothic" pitchFamily="34" charset="-128"/>
              </a:rPr>
              <a:t>Task:</a:t>
            </a:r>
          </a:p>
        </p:txBody>
      </p:sp>
      <p:graphicFrame>
        <p:nvGraphicFramePr>
          <p:cNvPr id="5018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611188" y="908050"/>
          <a:ext cx="8083550" cy="2303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2" imgW="8071104" imgH="1572768" progId="OrgPlusWOPX.4">
                  <p:embed followColorScheme="full"/>
                </p:oleObj>
              </mc:Choice>
              <mc:Fallback>
                <p:oleObj name="MS Org Chart" r:id="rId2" imgW="8071104" imgH="1572768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908050"/>
                        <a:ext cx="8083550" cy="2303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4" name="Rectangle 8"/>
          <p:cNvSpPr>
            <a:spLocks noGrp="1" noChangeArrowheads="1"/>
          </p:cNvSpPr>
          <p:nvPr>
            <p:ph type="body" idx="4294967295"/>
          </p:nvPr>
        </p:nvSpPr>
        <p:spPr>
          <a:xfrm>
            <a:off x="480874" y="1600200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solidFill>
                <a:srgbClr val="FFFF00"/>
              </a:solidFill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Think about when you have been part of a group / team.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For the situation you have chosen,  what were  the four sets of goals as outlined  above?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Were any of these missing?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If so, what impact (if any) did this have?</a:t>
            </a:r>
          </a:p>
        </p:txBody>
      </p:sp>
    </p:spTree>
    <p:extLst>
      <p:ext uri="{BB962C8B-B14F-4D97-AF65-F5344CB8AC3E}">
        <p14:creationId xmlns:p14="http://schemas.microsoft.com/office/powerpoint/2010/main" val="182993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 sz="3700">
                <a:solidFill>
                  <a:srgbClr val="FFFFFF"/>
                </a:solidFill>
                <a:ea typeface="MS PGothic" pitchFamily="34" charset="-128"/>
              </a:rPr>
              <a:t>Do Individual Goals enhance Sports Performance?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ffectLst/>
                <a:ea typeface="MS PGothic" pitchFamily="34" charset="-128"/>
              </a:rPr>
              <a:t>Kyllo &amp; Landers (1995)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ffectLst/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ffectLst/>
                <a:ea typeface="MS PGothic" pitchFamily="34" charset="-128"/>
              </a:rPr>
              <a:t>“</a:t>
            </a:r>
            <a:r>
              <a:rPr lang="en-US">
                <a:effectLst/>
                <a:ea typeface="MS PGothic" pitchFamily="34" charset="-128"/>
              </a:rPr>
              <a:t>Goal setting is a succesful technique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ffectLst/>
                <a:ea typeface="MS PGothic" pitchFamily="34" charset="-128"/>
              </a:rPr>
              <a:t>for motivating sport and exercise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ffectLst/>
                <a:ea typeface="MS PGothic" pitchFamily="34" charset="-128"/>
              </a:rPr>
              <a:t>performance</a:t>
            </a:r>
            <a:r>
              <a:rPr lang="en-US" altLang="en-US">
                <a:effectLst/>
                <a:ea typeface="MS PGothic" pitchFamily="34" charset="-128"/>
              </a:rPr>
              <a:t>”</a:t>
            </a:r>
            <a:r>
              <a:rPr lang="en-US">
                <a:effectLst/>
                <a:ea typeface="MS PGothic" pitchFamily="34" charset="-128"/>
              </a:rPr>
              <a:t> (p. 126).</a:t>
            </a:r>
          </a:p>
        </p:txBody>
      </p:sp>
    </p:spTree>
    <p:extLst>
      <p:ext uri="{BB962C8B-B14F-4D97-AF65-F5344CB8AC3E}">
        <p14:creationId xmlns:p14="http://schemas.microsoft.com/office/powerpoint/2010/main" val="3000106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The Nature of Individual Goals within Sport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Weinberg, Burton, Yukelson, &amp; Weigand (1993)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Burton, Weinberg, Yukelson, &amp; Weigand (1998)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Weinberg, Burton, Yukelson, &amp; Weigand (2000) </a:t>
            </a:r>
          </a:p>
          <a:p>
            <a:pPr eaLnBrk="1" hangingPunct="1">
              <a:defRPr/>
            </a:pPr>
            <a:endParaRPr lang="en-US" sz="2400" b="1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Increased use, type, effectiveness, &amp; difficulty of goals as level of competition rises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Performance, winning, fun</a:t>
            </a:r>
            <a:endParaRPr lang="en-US" sz="2800" b="1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8472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4" name="Rectangle 11273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 b="1">
                <a:solidFill>
                  <a:srgbClr val="FFFFFF"/>
                </a:solidFill>
                <a:ea typeface="+mj-ea"/>
                <a:cs typeface="+mj-cs"/>
              </a:rPr>
              <a:t>Group Goals</a:t>
            </a:r>
            <a:endParaRPr lang="en-US">
              <a:solidFill>
                <a:srgbClr val="FFFFFF"/>
              </a:solidFill>
              <a:ea typeface="+mj-ea"/>
              <a:cs typeface="+mj-cs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ea typeface="MS PGothic" pitchFamily="34" charset="-128"/>
              </a:rPr>
              <a:t>Mills (1984)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b="1">
                <a:ea typeface="MS PGothic" pitchFamily="34" charset="-128"/>
              </a:rPr>
              <a:t>“</a:t>
            </a:r>
            <a:r>
              <a:rPr lang="en-US" b="1">
                <a:ea typeface="MS PGothic" pitchFamily="34" charset="-128"/>
              </a:rPr>
              <a:t>the group goal is not a simple sum of personal goals, nor can it be directly inferred from them</a:t>
            </a:r>
            <a:r>
              <a:rPr lang="en-US" altLang="en-US" b="1">
                <a:ea typeface="MS PGothic" pitchFamily="34" charset="-128"/>
              </a:rPr>
              <a:t>”</a:t>
            </a:r>
            <a:endParaRPr lang="en-US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b="1">
                <a:ea typeface="MS PGothic" pitchFamily="34" charset="-128"/>
              </a:rPr>
              <a:t>“</a:t>
            </a:r>
            <a:r>
              <a:rPr lang="en-US" b="1">
                <a:ea typeface="MS PGothic" pitchFamily="34" charset="-128"/>
              </a:rPr>
              <a:t>it refers to a desirable state for the group, not simply a desirable state for individuals…</a:t>
            </a:r>
            <a:r>
              <a:rPr lang="en-US" altLang="en-US" b="1">
                <a:ea typeface="MS PGothic" pitchFamily="34" charset="-128"/>
              </a:rPr>
              <a:t>”</a:t>
            </a:r>
            <a:r>
              <a:rPr lang="en-US" b="1">
                <a:ea typeface="MS PGothic" pitchFamily="34" charset="-128"/>
              </a:rPr>
              <a:t> (p. 81).</a:t>
            </a:r>
            <a:endParaRPr lang="en-US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6828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Group Goals and Group Performance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657600" y="3276600"/>
            <a:ext cx="26670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Effort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Planning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Cooperation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Morale-Building 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Communication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828800" y="3962400"/>
            <a:ext cx="10668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X</a:t>
            </a:r>
          </a:p>
        </p:txBody>
      </p:sp>
      <p:sp>
        <p:nvSpPr>
          <p:cNvPr id="17413" name="Line 5"/>
          <p:cNvSpPr>
            <a:spLocks noChangeShapeType="1"/>
          </p:cNvSpPr>
          <p:nvPr/>
        </p:nvSpPr>
        <p:spPr bwMode="auto">
          <a:xfrm>
            <a:off x="2895600" y="4343400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685800" y="2209800"/>
            <a:ext cx="17526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 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Difficulty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381000" y="5486400"/>
            <a:ext cx="2057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Commitment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 flipV="1">
            <a:off x="1600200" y="4724400"/>
            <a:ext cx="8382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1676400" y="3124200"/>
            <a:ext cx="6858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2895600" y="1828800"/>
            <a:ext cx="16002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Task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Complexity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3200400" y="2743200"/>
            <a:ext cx="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2743200" y="5562600"/>
            <a:ext cx="2438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Workflow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Interdependence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V="1">
            <a:off x="3200400" y="4343400"/>
            <a:ext cx="0" cy="1219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6934200" y="4038600"/>
            <a:ext cx="1905000" cy="838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Performance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>
            <a:off x="6324600" y="42672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864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0" name="Rectangle 13319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2" name="Rectangle 13321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 sz="3700">
                <a:solidFill>
                  <a:srgbClr val="FFFFFF"/>
                </a:solidFill>
                <a:ea typeface="MS PGothic" pitchFamily="34" charset="-128"/>
              </a:rPr>
              <a:t>Do Team Goals enhance Sport Performance?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b="1">
                <a:ea typeface="+mn-ea"/>
                <a:cs typeface="+mn-cs"/>
              </a:rPr>
              <a:t>Lee (1988)</a:t>
            </a:r>
            <a:r>
              <a:rPr lang="en-US">
                <a:ea typeface="+mn-ea"/>
                <a:cs typeface="+mn-cs"/>
              </a:rPr>
              <a:t> ~ positively related to winning percentage</a:t>
            </a: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b="1">
                <a:ea typeface="+mn-ea"/>
                <a:cs typeface="+mn-cs"/>
              </a:rPr>
              <a:t>Frierman and Gill (1994)</a:t>
            </a:r>
            <a:r>
              <a:rPr lang="en-US">
                <a:ea typeface="+mn-ea"/>
                <a:cs typeface="+mn-cs"/>
              </a:rPr>
              <a:t> ~ individual, &amp; team, goal conditions outperformed do your best condition</a:t>
            </a: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b="1">
                <a:ea typeface="+mn-ea"/>
                <a:cs typeface="+mn-cs"/>
              </a:rPr>
              <a:t>Johnson, Ostrow, Perna, &amp; Etzel (1997)</a:t>
            </a:r>
            <a:r>
              <a:rPr lang="en-US">
                <a:ea typeface="+mn-ea"/>
                <a:cs typeface="+mn-cs"/>
              </a:rPr>
              <a:t> ~ group goal condition outperformed individual &amp; do your best goal conditions</a:t>
            </a:r>
          </a:p>
        </p:txBody>
      </p:sp>
    </p:spTree>
    <p:extLst>
      <p:ext uri="{BB962C8B-B14F-4D97-AF65-F5344CB8AC3E}">
        <p14:creationId xmlns:p14="http://schemas.microsoft.com/office/powerpoint/2010/main" val="26768485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8" name="Rectangle 1536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0" name="Rectangle 1536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solidFill>
                  <a:srgbClr val="FFFFFF"/>
                </a:solidFill>
                <a:ea typeface="MS PGothic" pitchFamily="34" charset="-128"/>
              </a:rPr>
              <a:t>Goal Commitment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ea typeface="MS PGothic" pitchFamily="34" charset="-128"/>
              </a:rPr>
              <a:t>Locke, Latham, &amp; Erez (1988)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Without goal commitment, goal setting will not work…</a:t>
            </a:r>
            <a:r>
              <a:rPr lang="en-US" altLang="en-US">
                <a:ea typeface="MS PGothic" pitchFamily="34" charset="-128"/>
              </a:rPr>
              <a:t>”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One</a:t>
            </a:r>
            <a:r>
              <a:rPr lang="en-US" altLang="en-US">
                <a:ea typeface="MS PGothic" pitchFamily="34" charset="-128"/>
              </a:rPr>
              <a:t>’</a:t>
            </a:r>
            <a:r>
              <a:rPr lang="en-US">
                <a:ea typeface="MS PGothic" pitchFamily="34" charset="-128"/>
              </a:rPr>
              <a:t>s attachment to, or determination to, reach a goal…</a:t>
            </a:r>
            <a:r>
              <a:rPr lang="en-US" altLang="en-US">
                <a:ea typeface="MS PGothic" pitchFamily="34" charset="-128"/>
              </a:rPr>
              <a:t>”</a:t>
            </a:r>
            <a:r>
              <a:rPr lang="en-US">
                <a:ea typeface="MS PGothic" pitchFamily="34" charset="-128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   (p. 24).</a:t>
            </a:r>
          </a:p>
        </p:txBody>
      </p:sp>
    </p:spTree>
    <p:extLst>
      <p:ext uri="{BB962C8B-B14F-4D97-AF65-F5344CB8AC3E}">
        <p14:creationId xmlns:p14="http://schemas.microsoft.com/office/powerpoint/2010/main" val="24502911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1" name="Rectangle 54280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  <a:ea typeface="MS PGothic" pitchFamily="34" charset="-128"/>
              </a:rPr>
              <a:t>Task:</a:t>
            </a:r>
          </a:p>
        </p:txBody>
      </p:sp>
      <p:graphicFrame>
        <p:nvGraphicFramePr>
          <p:cNvPr id="54277" name="Rectangle 3">
            <a:extLst>
              <a:ext uri="{FF2B5EF4-FFF2-40B4-BE49-F238E27FC236}">
                <a16:creationId xmlns:a16="http://schemas.microsoft.com/office/drawing/2014/main" id="{DA583ECB-0AF5-1B38-E66A-994D3C9B4F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0162372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6176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8580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MS PGothic" pitchFamily="34" charset="-128"/>
              </a:rPr>
              <a:t>How does Goal Commitment develop? </a:t>
            </a:r>
          </a:p>
        </p:txBody>
      </p:sp>
      <p:graphicFrame>
        <p:nvGraphicFramePr>
          <p:cNvPr id="21507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482600" y="2081212"/>
          <a:ext cx="8178800" cy="356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178480" imgH="3568680" progId="OrgPlusWOPX.4">
                  <p:embed followColorScheme="full"/>
                </p:oleObj>
              </mc:Choice>
              <mc:Fallback>
                <p:oleObj name="MS Org Chart" r:id="rId3" imgW="8178480" imgH="3568680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2600" y="2081212"/>
                        <a:ext cx="8178800" cy="3568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892845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ea typeface="MS PGothic" pitchFamily="34" charset="-128"/>
              </a:rPr>
              <a:t>Goal Commitment in Sport?</a:t>
            </a:r>
          </a:p>
        </p:txBody>
      </p:sp>
      <p:cxnSp>
        <p:nvCxnSpPr>
          <p:cNvPr id="18442" name="Straight Connector 18441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081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3749497" y="804333"/>
            <a:ext cx="4693291" cy="5249334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 </a:t>
            </a:r>
            <a:r>
              <a:rPr lang="en-US" i="1">
                <a:ea typeface="MS PGothic" pitchFamily="34" charset="-128"/>
              </a:rPr>
              <a:t>et al</a:t>
            </a:r>
            <a:r>
              <a:rPr lang="en-US">
                <a:ea typeface="MS PGothic" pitchFamily="34" charset="-128"/>
              </a:rPr>
              <a:t>., (2000)</a:t>
            </a:r>
          </a:p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Weinberg, Butt, Knight, &amp; Perritt (2001)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barriers to goal commitment ~ time, finances, family, work</a:t>
            </a:r>
          </a:p>
        </p:txBody>
      </p:sp>
    </p:spTree>
    <p:extLst>
      <p:ext uri="{BB962C8B-B14F-4D97-AF65-F5344CB8AC3E}">
        <p14:creationId xmlns:p14="http://schemas.microsoft.com/office/powerpoint/2010/main" val="23154789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0" name="Rectangle 23559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62" name="Rectangle 23561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 b="1">
                <a:solidFill>
                  <a:srgbClr val="FFFFFF"/>
                </a:solidFill>
                <a:ea typeface="+mj-ea"/>
                <a:cs typeface="+mj-cs"/>
              </a:rPr>
              <a:t>How do you go about goal setting?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>
                <a:effectLst/>
              </a:rPr>
              <a:t>Needs analysis ~ e.g. performance profile</a:t>
            </a:r>
          </a:p>
          <a:p>
            <a:pPr eaLnBrk="1" hangingPunct="1"/>
            <a:r>
              <a:rPr lang="en-US">
                <a:effectLst/>
              </a:rPr>
              <a:t>Select priorities</a:t>
            </a:r>
          </a:p>
          <a:p>
            <a:pPr eaLnBrk="1" hangingPunct="1"/>
            <a:r>
              <a:rPr lang="en-US">
                <a:effectLst/>
              </a:rPr>
              <a:t>Assess present ability level </a:t>
            </a:r>
          </a:p>
          <a:p>
            <a:pPr eaLnBrk="1" hangingPunct="1">
              <a:buFont typeface="Wingdings" pitchFamily="2" charset="2"/>
              <a:buNone/>
            </a:pPr>
            <a:endParaRPr lang="en-US">
              <a:effectLst/>
            </a:endParaRPr>
          </a:p>
          <a:p>
            <a:pPr eaLnBrk="1" hangingPunct="1"/>
            <a:r>
              <a:rPr lang="en-US">
                <a:effectLst/>
              </a:rPr>
              <a:t>Set goals ~ individual &amp; team</a:t>
            </a:r>
          </a:p>
          <a:p>
            <a:pPr eaLnBrk="1" hangingPunct="1"/>
            <a:r>
              <a:rPr lang="en-US">
                <a:effectLst/>
              </a:rPr>
              <a:t>Create action</a:t>
            </a:r>
          </a:p>
          <a:p>
            <a:pPr eaLnBrk="1" hangingPunct="1"/>
            <a:r>
              <a:rPr lang="en-US">
                <a:effectLst/>
              </a:rPr>
              <a:t>Write the goals down! </a:t>
            </a:r>
          </a:p>
          <a:p>
            <a:pPr eaLnBrk="1" hangingPunct="1"/>
            <a:r>
              <a:rPr lang="en-US">
                <a:effectLst/>
              </a:rPr>
              <a:t>Monitor &amp; modify goals</a:t>
            </a:r>
            <a:endParaRPr lang="en-US" dirty="0">
              <a:effectLst/>
            </a:endParaRPr>
          </a:p>
          <a:p>
            <a:pPr eaLnBrk="1" hangingPunct="1"/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226555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9" name="Rectangle 2048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>
                <a:solidFill>
                  <a:srgbClr val="FFFFFF"/>
                </a:solidFill>
                <a:ea typeface="MS PGothic" pitchFamily="34" charset="-128"/>
              </a:rPr>
              <a:t>Common problems when setting goals</a:t>
            </a:r>
          </a:p>
        </p:txBody>
      </p:sp>
      <p:graphicFrame>
        <p:nvGraphicFramePr>
          <p:cNvPr id="20485" name="Rectangle 3">
            <a:extLst>
              <a:ext uri="{FF2B5EF4-FFF2-40B4-BE49-F238E27FC236}">
                <a16:creationId xmlns:a16="http://schemas.microsoft.com/office/drawing/2014/main" id="{E0E982F5-B58E-06F4-F014-F31AC89F0F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650358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5271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2" name="Rectangle 21511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4" name="Rectangle 21513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solidFill>
                  <a:srgbClr val="FFFFFF"/>
                </a:solidFill>
                <a:ea typeface="+mj-ea"/>
                <a:cs typeface="+mj-cs"/>
              </a:rPr>
              <a:t>Fostering Goal Commitment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Establish formal &amp; informal leaders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Ensure roles are accepted, known, + adhered to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Build collective efficacy, team identity, cohesion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Value individual contribution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Encourage mutual support 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Encourage ownership of goals</a:t>
            </a:r>
          </a:p>
          <a:p>
            <a:pPr eaLnBrk="1" hangingPunct="1">
              <a:defRPr/>
            </a:pP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33369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Rectangle 49160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  <a:ea typeface="MS PGothic" pitchFamily="34" charset="-128"/>
              </a:rPr>
              <a:t>Task: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6542774B-C113-F715-83C1-DD85221551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500333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0824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573</TotalTime>
  <Words>969</Words>
  <Application>Microsoft Macintosh PowerPoint</Application>
  <PresentationFormat>On-screen Show (4:3)</PresentationFormat>
  <Paragraphs>159</Paragraphs>
  <Slides>24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6" baseType="lpstr">
      <vt:lpstr>ＭＳ Ｐゴシック</vt:lpstr>
      <vt:lpstr>ＭＳ Ｐゴシック</vt:lpstr>
      <vt:lpstr>Arial</vt:lpstr>
      <vt:lpstr>Calibri</vt:lpstr>
      <vt:lpstr>Symbol</vt:lpstr>
      <vt:lpstr>Times New Roman</vt:lpstr>
      <vt:lpstr>Tw Cen MT</vt:lpstr>
      <vt:lpstr>Tw Cen MT Condensed</vt:lpstr>
      <vt:lpstr>Wingdings</vt:lpstr>
      <vt:lpstr>Wingdings 3</vt:lpstr>
      <vt:lpstr>Integral</vt:lpstr>
      <vt:lpstr>MS Org Chart</vt:lpstr>
      <vt:lpstr>GOAL SETTING WITHIN SPORT TEAMS</vt:lpstr>
      <vt:lpstr>The Purpose of Goal Setting?</vt:lpstr>
      <vt:lpstr>What does Goal Setting do?</vt:lpstr>
      <vt:lpstr>Types of Goals…</vt:lpstr>
      <vt:lpstr>Process Goals</vt:lpstr>
      <vt:lpstr>Performance Goals</vt:lpstr>
      <vt:lpstr>Outcome Goals</vt:lpstr>
      <vt:lpstr>Task:</vt:lpstr>
      <vt:lpstr>Goal Setting Principles</vt:lpstr>
      <vt:lpstr>Goals within Groups</vt:lpstr>
      <vt:lpstr>Task:</vt:lpstr>
      <vt:lpstr>Do Individual Goals enhance Sports Performance?</vt:lpstr>
      <vt:lpstr>The Nature of Individual Goals within Sport</vt:lpstr>
      <vt:lpstr>Group Goals</vt:lpstr>
      <vt:lpstr>Group Goals and Group Performance</vt:lpstr>
      <vt:lpstr>Do Team Goals enhance Sport Performance?</vt:lpstr>
      <vt:lpstr>Goal Commitment</vt:lpstr>
      <vt:lpstr>Task:</vt:lpstr>
      <vt:lpstr>How does Goal Commitment develop? </vt:lpstr>
      <vt:lpstr>Goal Commitment in Sport?</vt:lpstr>
      <vt:lpstr>How do you go about goal setting?</vt:lpstr>
      <vt:lpstr>Common problems when setting goals</vt:lpstr>
      <vt:lpstr>Fostering Goal Commitment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 WITHIN SPORT TEAMS</dc:title>
  <dc:creator>Administrator</dc:creator>
  <cp:lastModifiedBy>Alison Connaughton</cp:lastModifiedBy>
  <cp:revision>5</cp:revision>
  <dcterms:created xsi:type="dcterms:W3CDTF">2015-11-03T15:17:27Z</dcterms:created>
  <dcterms:modified xsi:type="dcterms:W3CDTF">2025-11-30T21:04:49Z</dcterms:modified>
</cp:coreProperties>
</file>