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7" r:id="rId3"/>
    <p:sldId id="272" r:id="rId4"/>
    <p:sldId id="273" r:id="rId5"/>
    <p:sldId id="276" r:id="rId6"/>
    <p:sldId id="274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5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19, 2026, 10_30_31 AM(2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D0F4A4-B324-4F18-1688-2C79A23CC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39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28_05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49_13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4(4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52_12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26_12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0_23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3_06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6_07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9_04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52_01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55_05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0_05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3_04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6_02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8_02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10_18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12_08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20_31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23_19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38448F-3233-A22A-464D-797527F50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A7F9F7-6097-7781-98A5-CE733D7F55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5880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69C24FC-6FAA-7A71-86B6-B0C9141F5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5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3862298-AF85-4572-BED3-52E573EB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3E485DD-0C12-45BC-A361-28152A03B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4207" y="0"/>
            <a:ext cx="2472664" cy="6858000"/>
          </a:xfrm>
          <a:custGeom>
            <a:avLst/>
            <a:gdLst>
              <a:gd name="connsiteX0" fmla="*/ 1056708 w 2472664"/>
              <a:gd name="connsiteY0" fmla="*/ 0 h 6858000"/>
              <a:gd name="connsiteX1" fmla="*/ 2472664 w 2472664"/>
              <a:gd name="connsiteY1" fmla="*/ 0 h 6858000"/>
              <a:gd name="connsiteX2" fmla="*/ 2400427 w 2472664"/>
              <a:gd name="connsiteY2" fmla="*/ 75768 h 6858000"/>
              <a:gd name="connsiteX3" fmla="*/ 1104861 w 2472664"/>
              <a:gd name="connsiteY3" fmla="*/ 3429000 h 6858000"/>
              <a:gd name="connsiteX4" fmla="*/ 2400427 w 2472664"/>
              <a:gd name="connsiteY4" fmla="*/ 6782233 h 6858000"/>
              <a:gd name="connsiteX5" fmla="*/ 2472664 w 2472664"/>
              <a:gd name="connsiteY5" fmla="*/ 6858000 h 6858000"/>
              <a:gd name="connsiteX6" fmla="*/ 1056708 w 2472664"/>
              <a:gd name="connsiteY6" fmla="*/ 6858000 h 6858000"/>
              <a:gd name="connsiteX7" fmla="*/ 1040416 w 2472664"/>
              <a:gd name="connsiteY7" fmla="*/ 6835090 h 6858000"/>
              <a:gd name="connsiteX8" fmla="*/ 0 w 2472664"/>
              <a:gd name="connsiteY8" fmla="*/ 3429000 h 6858000"/>
              <a:gd name="connsiteX9" fmla="*/ 1040416 w 2472664"/>
              <a:gd name="connsiteY9" fmla="*/ 2291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72664" h="6858000">
                <a:moveTo>
                  <a:pt x="1056708" y="0"/>
                </a:moveTo>
                <a:lnTo>
                  <a:pt x="2472664" y="0"/>
                </a:lnTo>
                <a:lnTo>
                  <a:pt x="2400427" y="75768"/>
                </a:lnTo>
                <a:cubicBezTo>
                  <a:pt x="1595469" y="961418"/>
                  <a:pt x="1104861" y="2137915"/>
                  <a:pt x="1104861" y="3429000"/>
                </a:cubicBezTo>
                <a:cubicBezTo>
                  <a:pt x="1104861" y="4720086"/>
                  <a:pt x="1595469" y="5896583"/>
                  <a:pt x="2400427" y="6782233"/>
                </a:cubicBezTo>
                <a:lnTo>
                  <a:pt x="2472664" y="6858000"/>
                </a:lnTo>
                <a:lnTo>
                  <a:pt x="1056708" y="6858000"/>
                </a:lnTo>
                <a:lnTo>
                  <a:pt x="1040416" y="6835090"/>
                </a:lnTo>
                <a:cubicBezTo>
                  <a:pt x="383551" y="5862802"/>
                  <a:pt x="0" y="4690693"/>
                  <a:pt x="0" y="3429000"/>
                </a:cubicBezTo>
                <a:cubicBezTo>
                  <a:pt x="0" y="2167308"/>
                  <a:pt x="383551" y="995199"/>
                  <a:pt x="1040416" y="22911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BDEFAB-29CF-4594-B82F-80986881770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</a:blip>
          <a:stretch>
            <a:fillRect/>
          </a:stretch>
        </p:blipFill>
        <p:spPr>
          <a:xfrm>
            <a:off x="4595812" y="1114425"/>
            <a:ext cx="4629150" cy="462915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D6B998F-CA62-4EE6-B7E7-046377D4F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03038" y="1992863"/>
            <a:ext cx="1488962" cy="287227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9682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0</Words>
  <Application>Microsoft Office PowerPoint</Application>
  <PresentationFormat>Widescreen</PresentationFormat>
  <Paragraphs>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Vaishnavi Ranmalbhai Odedra (2541605)</cp:lastModifiedBy>
  <cp:revision>9</cp:revision>
  <dcterms:created xsi:type="dcterms:W3CDTF">2013-01-27T09:14:16Z</dcterms:created>
  <dcterms:modified xsi:type="dcterms:W3CDTF">2026-06-21T12:52:49Z</dcterms:modified>
  <cp:category/>
</cp:coreProperties>
</file>