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notesMasterIdLst>
    <p:notesMasterId r:id="rId15"/>
  </p:notesMasterIdLst>
  <p:sldIdLst>
    <p:sldId id="256" r:id="rId2"/>
    <p:sldId id="257" r:id="rId3"/>
    <p:sldId id="258" r:id="rId4"/>
    <p:sldId id="259" r:id="rId5"/>
    <p:sldId id="260" r:id="rId6"/>
    <p:sldId id="261" r:id="rId7"/>
    <p:sldId id="262" r:id="rId8"/>
    <p:sldId id="263" r:id="rId9"/>
    <p:sldId id="268" r:id="rId10"/>
    <p:sldId id="265" r:id="rId11"/>
    <p:sldId id="266" r:id="rId12"/>
    <p:sldId id="267" r:id="rId13"/>
    <p:sldId id="269" r:id="rId14"/>
  </p:sldIdLst>
  <p:sldSz cx="12192000" cy="6858000"/>
  <p:notesSz cx="6858000" cy="9144000"/>
  <p:defaultTextStyle>
    <a:defPPr>
      <a:defRPr lang="en-A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99AC27-9D0C-4560-BBF8-4A1E8963E8F3}" v="21" dt="2026-06-15T07:37:48.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nequa Fleming" userId="f62257b34b968a89" providerId="LiveId" clId="{E4190773-EA8E-4C5F-9D6D-E2024E038B5D}"/>
    <pc:docChg chg="undo custSel addSld delSld modSld">
      <pc:chgData name="Dornequa Fleming" userId="f62257b34b968a89" providerId="LiveId" clId="{E4190773-EA8E-4C5F-9D6D-E2024E038B5D}" dt="2026-06-15T07:47:33.234" v="10038" actId="26606"/>
      <pc:docMkLst>
        <pc:docMk/>
      </pc:docMkLst>
      <pc:sldChg chg="addSp delSp modSp mod">
        <pc:chgData name="Dornequa Fleming" userId="f62257b34b968a89" providerId="LiveId" clId="{E4190773-EA8E-4C5F-9D6D-E2024E038B5D}" dt="2026-06-15T07:44:37.315" v="10030" actId="26606"/>
        <pc:sldMkLst>
          <pc:docMk/>
          <pc:sldMk cId="4270334018" sldId="256"/>
        </pc:sldMkLst>
        <pc:spChg chg="mod">
          <ac:chgData name="Dornequa Fleming" userId="f62257b34b968a89" providerId="LiveId" clId="{E4190773-EA8E-4C5F-9D6D-E2024E038B5D}" dt="2026-06-07T14:43:33.602" v="1868" actId="14100"/>
          <ac:spMkLst>
            <pc:docMk/>
            <pc:sldMk cId="4270334018" sldId="256"/>
            <ac:spMk id="2" creationId="{93178C6D-1349-A962-75A6-D42B6A71CF6B}"/>
          </ac:spMkLst>
        </pc:spChg>
        <pc:spChg chg="mod">
          <ac:chgData name="Dornequa Fleming" userId="f62257b34b968a89" providerId="LiveId" clId="{E4190773-EA8E-4C5F-9D6D-E2024E038B5D}" dt="2026-06-14T21:38:34.972" v="9776" actId="20577"/>
          <ac:spMkLst>
            <pc:docMk/>
            <pc:sldMk cId="4270334018" sldId="256"/>
            <ac:spMk id="3" creationId="{B6BD47D7-3396-50EC-9D7B-34053B55C245}"/>
          </ac:spMkLst>
        </pc:spChg>
        <pc:spChg chg="del mod replId">
          <ac:chgData name="Dornequa Fleming" userId="f62257b34b968a89" providerId="LiveId" clId="{E4190773-EA8E-4C5F-9D6D-E2024E038B5D}" dt="2026-06-15T07:44:37.315" v="10030" actId="26606"/>
          <ac:spMkLst>
            <pc:docMk/>
            <pc:sldMk cId="4270334018" sldId="256"/>
            <ac:spMk id="4" creationId="{FE4B11E4-969C-5458-7951-7829085CAF5C}"/>
          </ac:spMkLst>
        </pc:spChg>
        <pc:picChg chg="add">
          <ac:chgData name="Dornequa Fleming" userId="f62257b34b968a89" providerId="LiveId" clId="{E4190773-EA8E-4C5F-9D6D-E2024E038B5D}" dt="2026-06-15T07:44:37.315" v="10030" actId="26606"/>
          <ac:picMkLst>
            <pc:docMk/>
            <pc:sldMk cId="4270334018" sldId="256"/>
            <ac:picMk id="8" creationId="{FE4B11E4-969C-5458-7951-7829085CAF5C}"/>
          </ac:picMkLst>
        </pc:picChg>
      </pc:sldChg>
      <pc:sldChg chg="addSp delSp modSp mod">
        <pc:chgData name="Dornequa Fleming" userId="f62257b34b968a89" providerId="LiveId" clId="{E4190773-EA8E-4C5F-9D6D-E2024E038B5D}" dt="2026-06-12T17:59:14.773" v="8928" actId="255"/>
        <pc:sldMkLst>
          <pc:docMk/>
          <pc:sldMk cId="4060747800" sldId="257"/>
        </pc:sldMkLst>
        <pc:spChg chg="mod">
          <ac:chgData name="Dornequa Fleming" userId="f62257b34b968a89" providerId="LiveId" clId="{E4190773-EA8E-4C5F-9D6D-E2024E038B5D}" dt="2026-05-30T21:28:55.148" v="3" actId="2711"/>
          <ac:spMkLst>
            <pc:docMk/>
            <pc:sldMk cId="4060747800" sldId="257"/>
            <ac:spMk id="2" creationId="{96923759-4FA4-51DF-A331-D84B49D9D10C}"/>
          </ac:spMkLst>
        </pc:spChg>
        <pc:spChg chg="mod">
          <ac:chgData name="Dornequa Fleming" userId="f62257b34b968a89" providerId="LiveId" clId="{E4190773-EA8E-4C5F-9D6D-E2024E038B5D}" dt="2026-06-12T17:59:14.773" v="8928" actId="255"/>
          <ac:spMkLst>
            <pc:docMk/>
            <pc:sldMk cId="4060747800" sldId="257"/>
            <ac:spMk id="3" creationId="{0E6BD926-8887-B770-EB29-7152129E3D19}"/>
          </ac:spMkLst>
        </pc:spChg>
      </pc:sldChg>
      <pc:sldChg chg="modSp new mod modClrScheme chgLayout">
        <pc:chgData name="Dornequa Fleming" userId="f62257b34b968a89" providerId="LiveId" clId="{E4190773-EA8E-4C5F-9D6D-E2024E038B5D}" dt="2026-06-14T20:08:31.443" v="9027" actId="20577"/>
        <pc:sldMkLst>
          <pc:docMk/>
          <pc:sldMk cId="2661430373" sldId="258"/>
        </pc:sldMkLst>
        <pc:spChg chg="mod">
          <ac:chgData name="Dornequa Fleming" userId="f62257b34b968a89" providerId="LiveId" clId="{E4190773-EA8E-4C5F-9D6D-E2024E038B5D}" dt="2026-06-12T17:38:24.844" v="7485" actId="26606"/>
          <ac:spMkLst>
            <pc:docMk/>
            <pc:sldMk cId="2661430373" sldId="258"/>
            <ac:spMk id="2" creationId="{38DEC4DE-6AFF-E542-012D-A0CAA64A727D}"/>
          </ac:spMkLst>
        </pc:spChg>
        <pc:spChg chg="mod">
          <ac:chgData name="Dornequa Fleming" userId="f62257b34b968a89" providerId="LiveId" clId="{E4190773-EA8E-4C5F-9D6D-E2024E038B5D}" dt="2026-06-14T20:08:31.443" v="9027" actId="20577"/>
          <ac:spMkLst>
            <pc:docMk/>
            <pc:sldMk cId="2661430373" sldId="258"/>
            <ac:spMk id="3" creationId="{D46D4143-7DEC-A1B5-E1CB-552C902E2E03}"/>
          </ac:spMkLst>
        </pc:spChg>
      </pc:sldChg>
      <pc:sldChg chg="addSp delSp modSp new mod modClrScheme chgLayout">
        <pc:chgData name="Dornequa Fleming" userId="f62257b34b968a89" providerId="LiveId" clId="{E4190773-EA8E-4C5F-9D6D-E2024E038B5D}" dt="2026-06-15T07:47:33.234" v="10038" actId="26606"/>
        <pc:sldMkLst>
          <pc:docMk/>
          <pc:sldMk cId="3940200388" sldId="259"/>
        </pc:sldMkLst>
        <pc:spChg chg="mod">
          <ac:chgData name="Dornequa Fleming" userId="f62257b34b968a89" providerId="LiveId" clId="{E4190773-EA8E-4C5F-9D6D-E2024E038B5D}" dt="2026-06-15T07:47:33.234" v="10038" actId="26606"/>
          <ac:spMkLst>
            <pc:docMk/>
            <pc:sldMk cId="3940200388" sldId="259"/>
            <ac:spMk id="2" creationId="{7FDA22EF-9B76-63D7-A5C5-32819528EC64}"/>
          </ac:spMkLst>
        </pc:spChg>
        <pc:spChg chg="add del mod">
          <ac:chgData name="Dornequa Fleming" userId="f62257b34b968a89" providerId="LiveId" clId="{E4190773-EA8E-4C5F-9D6D-E2024E038B5D}" dt="2026-06-15T07:47:33.234" v="10038" actId="26606"/>
          <ac:spMkLst>
            <pc:docMk/>
            <pc:sldMk cId="3940200388" sldId="259"/>
            <ac:spMk id="3" creationId="{493B46F8-EC50-A021-F0CB-0E874FF14873}"/>
          </ac:spMkLst>
        </pc:spChg>
        <pc:spChg chg="add del mod">
          <ac:chgData name="Dornequa Fleming" userId="f62257b34b968a89" providerId="LiveId" clId="{E4190773-EA8E-4C5F-9D6D-E2024E038B5D}" dt="2026-06-15T07:47:33.234" v="10038" actId="26606"/>
          <ac:spMkLst>
            <pc:docMk/>
            <pc:sldMk cId="3940200388" sldId="259"/>
            <ac:spMk id="11" creationId="{493B46F8-EC50-A021-F0CB-0E874FF14873}"/>
          </ac:spMkLst>
        </pc:spChg>
        <pc:graphicFrameChg chg="add del">
          <ac:chgData name="Dornequa Fleming" userId="f62257b34b968a89" providerId="LiveId" clId="{E4190773-EA8E-4C5F-9D6D-E2024E038B5D}" dt="2026-06-15T07:47:18.678" v="10032" actId="26606"/>
          <ac:graphicFrameMkLst>
            <pc:docMk/>
            <pc:sldMk cId="3940200388" sldId="259"/>
            <ac:graphicFrameMk id="5" creationId="{25C8AB6F-4196-45C2-1646-8690E646A581}"/>
          </ac:graphicFrameMkLst>
        </pc:graphicFrameChg>
        <pc:graphicFrameChg chg="add del">
          <ac:chgData name="Dornequa Fleming" userId="f62257b34b968a89" providerId="LiveId" clId="{E4190773-EA8E-4C5F-9D6D-E2024E038B5D}" dt="2026-06-15T07:47:20.261" v="10034" actId="26606"/>
          <ac:graphicFrameMkLst>
            <pc:docMk/>
            <pc:sldMk cId="3940200388" sldId="259"/>
            <ac:graphicFrameMk id="7" creationId="{E7706A7D-4998-4C65-A2C5-019E9AF7A766}"/>
          </ac:graphicFrameMkLst>
        </pc:graphicFrameChg>
        <pc:graphicFrameChg chg="add del mod">
          <ac:chgData name="Dornequa Fleming" userId="f62257b34b968a89" providerId="LiveId" clId="{E4190773-EA8E-4C5F-9D6D-E2024E038B5D}" dt="2026-06-15T07:47:27.457" v="10036" actId="26606"/>
          <ac:graphicFrameMkLst>
            <pc:docMk/>
            <pc:sldMk cId="3940200388" sldId="259"/>
            <ac:graphicFrameMk id="9" creationId="{708C1F85-304C-DAA6-C0F1-41B08858C2B5}"/>
          </ac:graphicFrameMkLst>
        </pc:graphicFrameChg>
      </pc:sldChg>
      <pc:sldChg chg="modSp new mod chgLayout">
        <pc:chgData name="Dornequa Fleming" userId="f62257b34b968a89" providerId="LiveId" clId="{E4190773-EA8E-4C5F-9D6D-E2024E038B5D}" dt="2026-06-14T20:29:07.694" v="9213" actId="20577"/>
        <pc:sldMkLst>
          <pc:docMk/>
          <pc:sldMk cId="1123828011" sldId="260"/>
        </pc:sldMkLst>
        <pc:spChg chg="mod">
          <ac:chgData name="Dornequa Fleming" userId="f62257b34b968a89" providerId="LiveId" clId="{E4190773-EA8E-4C5F-9D6D-E2024E038B5D}" dt="2026-06-12T17:38:48.249" v="7487" actId="26606"/>
          <ac:spMkLst>
            <pc:docMk/>
            <pc:sldMk cId="1123828011" sldId="260"/>
            <ac:spMk id="2" creationId="{FC5ED6AF-B983-CF9D-59AF-F5BBCFEB0C00}"/>
          </ac:spMkLst>
        </pc:spChg>
        <pc:spChg chg="mod">
          <ac:chgData name="Dornequa Fleming" userId="f62257b34b968a89" providerId="LiveId" clId="{E4190773-EA8E-4C5F-9D6D-E2024E038B5D}" dt="2026-06-14T20:29:07.694" v="9213" actId="20577"/>
          <ac:spMkLst>
            <pc:docMk/>
            <pc:sldMk cId="1123828011" sldId="260"/>
            <ac:spMk id="3" creationId="{5BE20002-A20E-D374-5ACE-2D09D09E4B99}"/>
          </ac:spMkLst>
        </pc:spChg>
      </pc:sldChg>
      <pc:sldChg chg="modSp new mod modClrScheme chgLayout">
        <pc:chgData name="Dornequa Fleming" userId="f62257b34b968a89" providerId="LiveId" clId="{E4190773-EA8E-4C5F-9D6D-E2024E038B5D}" dt="2026-06-14T21:06:36.008" v="9516" actId="27636"/>
        <pc:sldMkLst>
          <pc:docMk/>
          <pc:sldMk cId="3252243084" sldId="261"/>
        </pc:sldMkLst>
        <pc:spChg chg="mod">
          <ac:chgData name="Dornequa Fleming" userId="f62257b34b968a89" providerId="LiveId" clId="{E4190773-EA8E-4C5F-9D6D-E2024E038B5D}" dt="2026-06-12T18:00:05.352" v="8932" actId="14100"/>
          <ac:spMkLst>
            <pc:docMk/>
            <pc:sldMk cId="3252243084" sldId="261"/>
            <ac:spMk id="2" creationId="{A1A7CB19-EF44-59E2-DFB6-705830FDA1BC}"/>
          </ac:spMkLst>
        </pc:spChg>
        <pc:spChg chg="mod">
          <ac:chgData name="Dornequa Fleming" userId="f62257b34b968a89" providerId="LiveId" clId="{E4190773-EA8E-4C5F-9D6D-E2024E038B5D}" dt="2026-06-14T21:06:36.008" v="9516" actId="27636"/>
          <ac:spMkLst>
            <pc:docMk/>
            <pc:sldMk cId="3252243084" sldId="261"/>
            <ac:spMk id="3" creationId="{B494C641-F83B-5154-F8DD-C143E63E181C}"/>
          </ac:spMkLst>
        </pc:spChg>
      </pc:sldChg>
      <pc:sldChg chg="modSp new mod modClrScheme chgLayout">
        <pc:chgData name="Dornequa Fleming" userId="f62257b34b968a89" providerId="LiveId" clId="{E4190773-EA8E-4C5F-9D6D-E2024E038B5D}" dt="2026-06-14T20:57:49.353" v="9492" actId="20577"/>
        <pc:sldMkLst>
          <pc:docMk/>
          <pc:sldMk cId="688592738" sldId="262"/>
        </pc:sldMkLst>
        <pc:spChg chg="mod">
          <ac:chgData name="Dornequa Fleming" userId="f62257b34b968a89" providerId="LiveId" clId="{E4190773-EA8E-4C5F-9D6D-E2024E038B5D}" dt="2026-06-12T18:00:32.210" v="8935" actId="2711"/>
          <ac:spMkLst>
            <pc:docMk/>
            <pc:sldMk cId="688592738" sldId="262"/>
            <ac:spMk id="2" creationId="{01FD84A7-0141-C338-C008-9FFE82F21972}"/>
          </ac:spMkLst>
        </pc:spChg>
        <pc:spChg chg="mod">
          <ac:chgData name="Dornequa Fleming" userId="f62257b34b968a89" providerId="LiveId" clId="{E4190773-EA8E-4C5F-9D6D-E2024E038B5D}" dt="2026-06-14T20:57:49.353" v="9492" actId="20577"/>
          <ac:spMkLst>
            <pc:docMk/>
            <pc:sldMk cId="688592738" sldId="262"/>
            <ac:spMk id="3" creationId="{CC8A49DE-188A-3A97-3A39-73B8297C6DE5}"/>
          </ac:spMkLst>
        </pc:spChg>
      </pc:sldChg>
      <pc:sldChg chg="addSp modSp new mod modClrScheme chgLayout">
        <pc:chgData name="Dornequa Fleming" userId="f62257b34b968a89" providerId="LiveId" clId="{E4190773-EA8E-4C5F-9D6D-E2024E038B5D}" dt="2026-06-14T21:06:50.218" v="9518" actId="20577"/>
        <pc:sldMkLst>
          <pc:docMk/>
          <pc:sldMk cId="2782586268" sldId="263"/>
        </pc:sldMkLst>
        <pc:spChg chg="mod">
          <ac:chgData name="Dornequa Fleming" userId="f62257b34b968a89" providerId="LiveId" clId="{E4190773-EA8E-4C5F-9D6D-E2024E038B5D}" dt="2026-06-12T18:00:54.793" v="8937" actId="2711"/>
          <ac:spMkLst>
            <pc:docMk/>
            <pc:sldMk cId="2782586268" sldId="263"/>
            <ac:spMk id="2" creationId="{26671833-EACC-F1C0-B0E0-7882CB59FE26}"/>
          </ac:spMkLst>
        </pc:spChg>
        <pc:spChg chg="mod">
          <ac:chgData name="Dornequa Fleming" userId="f62257b34b968a89" providerId="LiveId" clId="{E4190773-EA8E-4C5F-9D6D-E2024E038B5D}" dt="2026-06-14T21:06:50.218" v="9518" actId="20577"/>
          <ac:spMkLst>
            <pc:docMk/>
            <pc:sldMk cId="2782586268" sldId="263"/>
            <ac:spMk id="3" creationId="{0F3FEAC6-0FD5-A8AE-409E-DE36F84E6565}"/>
          </ac:spMkLst>
        </pc:spChg>
        <pc:picChg chg="add">
          <ac:chgData name="Dornequa Fleming" userId="f62257b34b968a89" providerId="LiveId" clId="{E4190773-EA8E-4C5F-9D6D-E2024E038B5D}" dt="2026-06-12T17:36:03.221" v="7423" actId="26606"/>
          <ac:picMkLst>
            <pc:docMk/>
            <pc:sldMk cId="2782586268" sldId="263"/>
            <ac:picMk id="5" creationId="{3E28490D-46BC-3886-1ECC-4559DF35C108}"/>
          </ac:picMkLst>
        </pc:picChg>
      </pc:sldChg>
      <pc:sldChg chg="modSp new mod">
        <pc:chgData name="Dornequa Fleming" userId="f62257b34b968a89" providerId="LiveId" clId="{E4190773-EA8E-4C5F-9D6D-E2024E038B5D}" dt="2026-06-14T21:37:20.390" v="9775" actId="20577"/>
        <pc:sldMkLst>
          <pc:docMk/>
          <pc:sldMk cId="4186828561" sldId="265"/>
        </pc:sldMkLst>
        <pc:spChg chg="mod">
          <ac:chgData name="Dornequa Fleming" userId="f62257b34b968a89" providerId="LiveId" clId="{E4190773-EA8E-4C5F-9D6D-E2024E038B5D}" dt="2026-06-05T15:13:03.677" v="1321" actId="122"/>
          <ac:spMkLst>
            <pc:docMk/>
            <pc:sldMk cId="4186828561" sldId="265"/>
            <ac:spMk id="2" creationId="{40679339-A6D2-F144-9CA2-2AC7FCAD757F}"/>
          </ac:spMkLst>
        </pc:spChg>
        <pc:spChg chg="mod">
          <ac:chgData name="Dornequa Fleming" userId="f62257b34b968a89" providerId="LiveId" clId="{E4190773-EA8E-4C5F-9D6D-E2024E038B5D}" dt="2026-06-14T21:37:20.390" v="9775" actId="20577"/>
          <ac:spMkLst>
            <pc:docMk/>
            <pc:sldMk cId="4186828561" sldId="265"/>
            <ac:spMk id="3" creationId="{8B8212C1-6B6A-333F-8389-E8B8C39832D8}"/>
          </ac:spMkLst>
        </pc:spChg>
      </pc:sldChg>
      <pc:sldChg chg="modSp new mod">
        <pc:chgData name="Dornequa Fleming" userId="f62257b34b968a89" providerId="LiveId" clId="{E4190773-EA8E-4C5F-9D6D-E2024E038B5D}" dt="2026-06-12T18:01:31.716" v="8940" actId="2711"/>
        <pc:sldMkLst>
          <pc:docMk/>
          <pc:sldMk cId="1940369325" sldId="266"/>
        </pc:sldMkLst>
        <pc:spChg chg="mod">
          <ac:chgData name="Dornequa Fleming" userId="f62257b34b968a89" providerId="LiveId" clId="{E4190773-EA8E-4C5F-9D6D-E2024E038B5D}" dt="2026-06-05T15:13:47.953" v="1335" actId="122"/>
          <ac:spMkLst>
            <pc:docMk/>
            <pc:sldMk cId="1940369325" sldId="266"/>
            <ac:spMk id="2" creationId="{9D2FF090-1303-45DE-ADA0-785FA6A3C7BF}"/>
          </ac:spMkLst>
        </pc:spChg>
        <pc:spChg chg="mod">
          <ac:chgData name="Dornequa Fleming" userId="f62257b34b968a89" providerId="LiveId" clId="{E4190773-EA8E-4C5F-9D6D-E2024E038B5D}" dt="2026-06-12T18:01:31.716" v="8940" actId="2711"/>
          <ac:spMkLst>
            <pc:docMk/>
            <pc:sldMk cId="1940369325" sldId="266"/>
            <ac:spMk id="3" creationId="{E3E8313A-65A9-6D17-F1C4-E497CA5226D4}"/>
          </ac:spMkLst>
        </pc:spChg>
      </pc:sldChg>
      <pc:sldChg chg="modSp new mod">
        <pc:chgData name="Dornequa Fleming" userId="f62257b34b968a89" providerId="LiveId" clId="{E4190773-EA8E-4C5F-9D6D-E2024E038B5D}" dt="2026-06-15T07:37:17.274" v="10008" actId="27636"/>
        <pc:sldMkLst>
          <pc:docMk/>
          <pc:sldMk cId="3243986238" sldId="267"/>
        </pc:sldMkLst>
        <pc:spChg chg="mod">
          <ac:chgData name="Dornequa Fleming" userId="f62257b34b968a89" providerId="LiveId" clId="{E4190773-EA8E-4C5F-9D6D-E2024E038B5D}" dt="2026-06-05T15:14:19.371" v="1349" actId="122"/>
          <ac:spMkLst>
            <pc:docMk/>
            <pc:sldMk cId="3243986238" sldId="267"/>
            <ac:spMk id="2" creationId="{1946B82B-85CA-1E5A-90B3-F091288134D4}"/>
          </ac:spMkLst>
        </pc:spChg>
        <pc:spChg chg="mod">
          <ac:chgData name="Dornequa Fleming" userId="f62257b34b968a89" providerId="LiveId" clId="{E4190773-EA8E-4C5F-9D6D-E2024E038B5D}" dt="2026-06-15T07:37:17.274" v="10008" actId="27636"/>
          <ac:spMkLst>
            <pc:docMk/>
            <pc:sldMk cId="3243986238" sldId="267"/>
            <ac:spMk id="3" creationId="{49177A7A-C086-0DCC-DD26-15A601537B12}"/>
          </ac:spMkLst>
        </pc:spChg>
      </pc:sldChg>
      <pc:sldChg chg="addSp delSp modSp new mod modClrScheme chgLayout">
        <pc:chgData name="Dornequa Fleming" userId="f62257b34b968a89" providerId="LiveId" clId="{E4190773-EA8E-4C5F-9D6D-E2024E038B5D}" dt="2026-06-15T07:30:59.966" v="9998" actId="20577"/>
        <pc:sldMkLst>
          <pc:docMk/>
          <pc:sldMk cId="1880212042" sldId="268"/>
        </pc:sldMkLst>
        <pc:spChg chg="mod">
          <ac:chgData name="Dornequa Fleming" userId="f62257b34b968a89" providerId="LiveId" clId="{E4190773-EA8E-4C5F-9D6D-E2024E038B5D}" dt="2026-06-12T17:39:15.691" v="7491" actId="26606"/>
          <ac:spMkLst>
            <pc:docMk/>
            <pc:sldMk cId="1880212042" sldId="268"/>
            <ac:spMk id="2" creationId="{AF492DCA-EC1F-75E3-1A4D-8C2A3F3559C0}"/>
          </ac:spMkLst>
        </pc:spChg>
        <pc:spChg chg="add del mod">
          <ac:chgData name="Dornequa Fleming" userId="f62257b34b968a89" providerId="LiveId" clId="{E4190773-EA8E-4C5F-9D6D-E2024E038B5D}" dt="2026-06-12T17:39:15.691" v="7491" actId="26606"/>
          <ac:spMkLst>
            <pc:docMk/>
            <pc:sldMk cId="1880212042" sldId="268"/>
            <ac:spMk id="3" creationId="{9FC8010A-4B67-AEC8-04A0-20555F1EB78C}"/>
          </ac:spMkLst>
        </pc:spChg>
        <pc:spChg chg="mod">
          <ac:chgData name="Dornequa Fleming" userId="f62257b34b968a89" providerId="LiveId" clId="{E4190773-EA8E-4C5F-9D6D-E2024E038B5D}" dt="2026-06-15T07:30:59.966" v="9998" actId="20577"/>
          <ac:spMkLst>
            <pc:docMk/>
            <pc:sldMk cId="1880212042" sldId="268"/>
            <ac:spMk id="4" creationId="{CFD51458-4528-E5E9-E7B4-CF19DC89EB9E}"/>
          </ac:spMkLst>
        </pc:spChg>
      </pc:sldChg>
      <pc:sldChg chg="modSp new mod">
        <pc:chgData name="Dornequa Fleming" userId="f62257b34b968a89" providerId="LiveId" clId="{E4190773-EA8E-4C5F-9D6D-E2024E038B5D}" dt="2026-06-15T07:38:09.965" v="10028" actId="5793"/>
        <pc:sldMkLst>
          <pc:docMk/>
          <pc:sldMk cId="881661652" sldId="269"/>
        </pc:sldMkLst>
        <pc:spChg chg="mod">
          <ac:chgData name="Dornequa Fleming" userId="f62257b34b968a89" providerId="LiveId" clId="{E4190773-EA8E-4C5F-9D6D-E2024E038B5D}" dt="2026-06-15T07:02:12.238" v="9840" actId="122"/>
          <ac:spMkLst>
            <pc:docMk/>
            <pc:sldMk cId="881661652" sldId="269"/>
            <ac:spMk id="2" creationId="{C571D81E-4BFA-C599-4791-D22EC5238E18}"/>
          </ac:spMkLst>
        </pc:spChg>
        <pc:spChg chg="mod">
          <ac:chgData name="Dornequa Fleming" userId="f62257b34b968a89" providerId="LiveId" clId="{E4190773-EA8E-4C5F-9D6D-E2024E038B5D}" dt="2026-06-15T07:38:09.965" v="10028" actId="5793"/>
          <ac:spMkLst>
            <pc:docMk/>
            <pc:sldMk cId="881661652" sldId="269"/>
            <ac:spMk id="3" creationId="{F37348E2-AD57-208B-97F6-44BD9DA3643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I"/>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E143C2-3CBD-4716-A740-1EA9922A4C55}" type="datetimeFigureOut">
              <a:rPr lang="en-AI" smtClean="0"/>
              <a:t>15/06/2026</a:t>
            </a:fld>
            <a:endParaRPr lang="en-AI"/>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I"/>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I"/>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I"/>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747D4A-2F12-449B-A414-0482D9A8AD72}" type="slidenum">
              <a:rPr lang="en-AI" smtClean="0"/>
              <a:t>‹#›</a:t>
            </a:fld>
            <a:endParaRPr lang="en-AI"/>
          </a:p>
        </p:txBody>
      </p:sp>
    </p:spTree>
    <p:extLst>
      <p:ext uri="{BB962C8B-B14F-4D97-AF65-F5344CB8AC3E}">
        <p14:creationId xmlns:p14="http://schemas.microsoft.com/office/powerpoint/2010/main" val="2442512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I" dirty="0"/>
          </a:p>
        </p:txBody>
      </p:sp>
      <p:sp>
        <p:nvSpPr>
          <p:cNvPr id="4" name="Slide Number Placeholder 3"/>
          <p:cNvSpPr>
            <a:spLocks noGrp="1"/>
          </p:cNvSpPr>
          <p:nvPr>
            <p:ph type="sldNum" sz="quarter" idx="5"/>
          </p:nvPr>
        </p:nvSpPr>
        <p:spPr/>
        <p:txBody>
          <a:bodyPr/>
          <a:lstStyle/>
          <a:p>
            <a:fld id="{63747D4A-2F12-449B-A414-0482D9A8AD72}" type="slidenum">
              <a:rPr lang="en-AI" smtClean="0"/>
              <a:t>1</a:t>
            </a:fld>
            <a:endParaRPr lang="en-AI"/>
          </a:p>
        </p:txBody>
      </p:sp>
    </p:spTree>
    <p:extLst>
      <p:ext uri="{BB962C8B-B14F-4D97-AF65-F5344CB8AC3E}">
        <p14:creationId xmlns:p14="http://schemas.microsoft.com/office/powerpoint/2010/main" val="3656880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I" dirty="0"/>
          </a:p>
        </p:txBody>
      </p:sp>
      <p:sp>
        <p:nvSpPr>
          <p:cNvPr id="4" name="Slide Number Placeholder 3"/>
          <p:cNvSpPr>
            <a:spLocks noGrp="1"/>
          </p:cNvSpPr>
          <p:nvPr>
            <p:ph type="sldNum" sz="quarter" idx="5"/>
          </p:nvPr>
        </p:nvSpPr>
        <p:spPr/>
        <p:txBody>
          <a:bodyPr/>
          <a:lstStyle/>
          <a:p>
            <a:fld id="{63747D4A-2F12-449B-A414-0482D9A8AD72}" type="slidenum">
              <a:rPr lang="en-AI" smtClean="0"/>
              <a:t>9</a:t>
            </a:fld>
            <a:endParaRPr lang="en-AI"/>
          </a:p>
        </p:txBody>
      </p:sp>
    </p:spTree>
    <p:extLst>
      <p:ext uri="{BB962C8B-B14F-4D97-AF65-F5344CB8AC3E}">
        <p14:creationId xmlns:p14="http://schemas.microsoft.com/office/powerpoint/2010/main" val="12712204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A9A80D3-2272-ED0F-EBF4-34428557569F}"/>
              </a:ext>
            </a:extLst>
          </p:cNvPr>
          <p:cNvSpPr/>
          <p:nvPr/>
        </p:nvSpPr>
        <p:spPr>
          <a:xfrm>
            <a:off x="-1" y="0"/>
            <a:ext cx="12192001"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1F71E75-F7A2-7C1F-EF86-C5186E904883}"/>
              </a:ext>
            </a:extLst>
          </p:cNvPr>
          <p:cNvSpPr/>
          <p:nvPr/>
        </p:nvSpPr>
        <p:spPr>
          <a:xfrm>
            <a:off x="-4262" y="0"/>
            <a:ext cx="7547339" cy="6858002"/>
          </a:xfrm>
          <a:prstGeom prst="rect">
            <a:avLst/>
          </a:prstGeom>
          <a:gradFill>
            <a:gsLst>
              <a:gs pos="6000">
                <a:schemeClr val="accent5"/>
              </a:gs>
              <a:gs pos="100000">
                <a:schemeClr val="accent2"/>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AB4E0A7-C9D3-8408-2EE0-E46AF38E815F}"/>
              </a:ext>
            </a:extLst>
          </p:cNvPr>
          <p:cNvSpPr/>
          <p:nvPr/>
        </p:nvSpPr>
        <p:spPr>
          <a:xfrm rot="10800000">
            <a:off x="-4285" y="-3"/>
            <a:ext cx="7547361" cy="6857999"/>
          </a:xfrm>
          <a:prstGeom prst="rect">
            <a:avLst/>
          </a:prstGeom>
          <a:gradFill>
            <a:gsLst>
              <a:gs pos="43000">
                <a:schemeClr val="accent2">
                  <a:alpha val="0"/>
                </a:schemeClr>
              </a:gs>
              <a:gs pos="100000">
                <a:schemeClr val="accent2">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373CB42-010B-9ABE-75EF-F502B4A9F42C}"/>
              </a:ext>
            </a:extLst>
          </p:cNvPr>
          <p:cNvSpPr/>
          <p:nvPr/>
        </p:nvSpPr>
        <p:spPr>
          <a:xfrm rot="16200000">
            <a:off x="1156173" y="-1160457"/>
            <a:ext cx="5226425" cy="7547338"/>
          </a:xfrm>
          <a:prstGeom prst="rect">
            <a:avLst/>
          </a:prstGeom>
          <a:gradFill>
            <a:gsLst>
              <a:gs pos="50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solidFill>
                  <a:schemeClr val="bg1"/>
                </a:solidFill>
              </a:defRPr>
            </a:lvl1pPr>
          </a:lstStyle>
          <a:p>
            <a:pPr lvl="0"/>
            <a:r>
              <a:rPr lang="en-US" dirty="0"/>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lvl1pPr>
              <a:defRPr>
                <a:solidFill>
                  <a:schemeClr val="bg1"/>
                </a:solidFill>
              </a:defRPr>
            </a:lvl1pPr>
          </a:lstStyle>
          <a:p>
            <a:fld id="{D29CF56E-D922-4450-9794-8B0E1451F6EB}" type="datetime1">
              <a:rPr lang="en-US" smtClean="0"/>
              <a:t>6/15/2026</a:t>
            </a:fld>
            <a:endParaRPr lang="en-US" dirty="0"/>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4296" cy="6858000"/>
          </a:xfrm>
          <a:blipFill dpi="0" rotWithShape="1">
            <a:blip r:embed="rId2">
              <a:alphaModFix amt="70000"/>
            </a:blip>
            <a:srcRect/>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00773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95528"/>
          </a:xfrm>
        </p:spPr>
        <p:txBody>
          <a:bodyPr/>
          <a:lstStyle>
            <a:lvl1pPr>
              <a:defRPr>
                <a:gradFill>
                  <a:gsLst>
                    <a:gs pos="0">
                      <a:schemeClr val="accent5"/>
                    </a:gs>
                    <a:gs pos="100000">
                      <a:schemeClr val="accent2"/>
                    </a:gs>
                  </a:gsLst>
                  <a:lin ang="13800000" scaled="0"/>
                </a:gra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pPr algn="l"/>
            <a:r>
              <a:rPr lang="en-US"/>
              <a:t>Sample Footer Text</a:t>
            </a:r>
            <a:endParaRPr lang="en-US" dirty="0"/>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CBE1C96F-46D7-47BB-8945-9667BCB4F5BB}" type="datetime1">
              <a:rPr lang="en-US" smtClean="0"/>
              <a:t>6/15/2026</a:t>
            </a:fld>
            <a:endParaRPr lang="en-US" dirty="0"/>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64534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dirty="0"/>
              <a:t>.</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A6379DD5-AE65-4D02-9BCE-257CC17A63B7}" type="datetime1">
              <a:rPr lang="en-US" smtClean="0"/>
              <a:t>6/15/2026</a:t>
            </a:fld>
            <a:endParaRPr lang="en-US" dirty="0"/>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4949951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gradFill>
                  <a:gsLst>
                    <a:gs pos="0">
                      <a:schemeClr val="accent2"/>
                    </a:gs>
                    <a:gs pos="100000">
                      <a:schemeClr val="accent5"/>
                    </a:gs>
                  </a:gsLst>
                  <a:lin ang="156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lvl1pPr>
          </a:lstStyle>
          <a:p>
            <a:pPr lvl="0"/>
            <a:r>
              <a:rPr lang="en-US" dirty="0"/>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p>
            <a:pPr algn="l"/>
            <a:r>
              <a:rPr lang="en-US" dirty="0"/>
              <a:t>Sample Footer Text</a:t>
            </a:r>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p>
            <a:fld id="{9DFFF819-4E26-4576-8A6D-DA055CFF682A}" type="datetime1">
              <a:rPr lang="en-US" smtClean="0"/>
              <a:t>6/15/2026</a:t>
            </a:fld>
            <a:endParaRPr lang="en-US" dirty="0"/>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4296"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58442907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AB82C7-4740-BEAB-85E9-C816E1CDC453}"/>
              </a:ext>
              <a:ext uri="{C183D7F6-B498-43B3-948B-1728B52AA6E4}">
                <adec:decorative xmlns:adec="http://schemas.microsoft.com/office/drawing/2017/decorative" val="1"/>
              </a:ext>
            </a:extLst>
          </p:cNvPr>
          <p:cNvGrpSpPr/>
          <p:nvPr/>
        </p:nvGrpSpPr>
        <p:grpSpPr>
          <a:xfrm rot="10800000">
            <a:off x="0" y="4492680"/>
            <a:ext cx="12207200" cy="123363"/>
            <a:chOff x="-5025" y="6737718"/>
            <a:chExt cx="12207200" cy="123363"/>
          </a:xfrm>
        </p:grpSpPr>
        <p:sp>
          <p:nvSpPr>
            <p:cNvPr id="5" name="Rectangle 4">
              <a:extLst>
                <a:ext uri="{FF2B5EF4-FFF2-40B4-BE49-F238E27FC236}">
                  <a16:creationId xmlns:a16="http://schemas.microsoft.com/office/drawing/2014/main" id="{0B7E10D0-EE9E-6432-2C4D-0324DE19518E}"/>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B4BE8-5DA5-6F2B-0DB6-7901D4547F64}"/>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2732" y="4965192"/>
            <a:ext cx="11146536" cy="786384"/>
          </a:xfrm>
        </p:spPr>
        <p:txBody>
          <a:bodyPr anchor="b">
            <a:normAutofit/>
          </a:bodyPr>
          <a:lstStyle>
            <a:lvl1pPr algn="ctr">
              <a:defRPr sz="36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43000" y="5806440"/>
            <a:ext cx="9902952" cy="576072"/>
          </a:xfr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4492679"/>
          </a:xfrm>
          <a:blipFill>
            <a:blip r:embed="rId2">
              <a:alphaModFix amt="70000"/>
            </a:blip>
            <a:stretch>
              <a:fillRect/>
            </a:stretch>
          </a:blipFill>
        </p:spPr>
        <p:txBody>
          <a:bodyPr/>
          <a:lstStyle>
            <a:lvl1pPr marL="0" indent="0">
              <a:buNone/>
              <a:defRPr/>
            </a:lvl1pPr>
          </a:lstStyle>
          <a:p>
            <a:r>
              <a:rPr lang="en-US" dirty="0"/>
              <a:t>.</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p:txBody>
          <a:bodyPr/>
          <a:lstStyle/>
          <a:p>
            <a:r>
              <a:rPr lang="en-US"/>
              <a:t>Sample Footer Text</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p:txBody>
          <a:bodyPr/>
          <a:lstStyle/>
          <a:p>
            <a:fld id="{2602ACF4-9E47-4D03-8EA6-1CE7E20F9165}" type="datetime1">
              <a:rPr lang="en-US" smtClean="0"/>
              <a:t>6/15/2026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30491913"/>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0FABB9A-1B5B-9306-B7B9-58E4E5E4EE0D}"/>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1F155489-796B-CDF9-06C2-583941E589F7}"/>
              </a:ext>
            </a:extLst>
          </p:cNvPr>
          <p:cNvGrpSpPr/>
          <p:nvPr/>
        </p:nvGrpSpPr>
        <p:grpSpPr>
          <a:xfrm>
            <a:off x="0" y="0"/>
            <a:ext cx="12192000" cy="6867144"/>
            <a:chOff x="0" y="-7622"/>
            <a:chExt cx="12192000" cy="6894986"/>
          </a:xfrm>
        </p:grpSpPr>
        <p:sp>
          <p:nvSpPr>
            <p:cNvPr id="8" name="Rectangle 7">
              <a:extLst>
                <a:ext uri="{FF2B5EF4-FFF2-40B4-BE49-F238E27FC236}">
                  <a16:creationId xmlns:a16="http://schemas.microsoft.com/office/drawing/2014/main" id="{4F31A197-F740-DCA2-902E-29B890C31486}"/>
                </a:ext>
                <a:ext uri="{C183D7F6-B498-43B3-948B-1728B52AA6E4}">
                  <adec:decorative xmlns:adec="http://schemas.microsoft.com/office/drawing/2017/decorative" val="1"/>
                </a:ext>
              </a:extLst>
            </p:cNvPr>
            <p:cNvSpPr/>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9" name="Rectangle 8">
              <a:extLst>
                <a:ext uri="{FF2B5EF4-FFF2-40B4-BE49-F238E27FC236}">
                  <a16:creationId xmlns:a16="http://schemas.microsoft.com/office/drawing/2014/main" id="{35C02513-E6E5-DFFD-29B1-02BE448BAD59}"/>
                </a:ext>
                <a:ext uri="{C183D7F6-B498-43B3-948B-1728B52AA6E4}">
                  <adec:decorative xmlns:adec="http://schemas.microsoft.com/office/drawing/2017/decorative" val="1"/>
                </a:ext>
              </a:extLst>
            </p:cNvPr>
            <p:cNvSpPr/>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FE184C5-789F-C980-F425-AF26045C8F03}"/>
                </a:ext>
                <a:ext uri="{C183D7F6-B498-43B3-948B-1728B52AA6E4}">
                  <adec:decorative xmlns:adec="http://schemas.microsoft.com/office/drawing/2017/decorative" val="1"/>
                </a:ext>
              </a:extLst>
            </p:cNvPr>
            <p:cNvSpPr/>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E6801FB-115C-F074-E428-F4A4A588BCE7}"/>
                </a:ext>
                <a:ext uri="{C183D7F6-B498-43B3-948B-1728B52AA6E4}">
                  <adec:decorative xmlns:adec="http://schemas.microsoft.com/office/drawing/2017/decorative" val="1"/>
                </a:ext>
              </a:extLst>
            </p:cNvPr>
            <p:cNvSpPr/>
            <p:nvPr/>
          </p:nvSpPr>
          <p:spPr>
            <a:xfrm rot="10800000">
              <a:off x="9127281" y="7060"/>
              <a:ext cx="3064320" cy="6872683"/>
            </a:xfrm>
            <a:prstGeom prst="rect">
              <a:avLst/>
            </a:prstGeom>
            <a:gradFill flip="none" rotWithShape="1">
              <a:gsLst>
                <a:gs pos="0">
                  <a:schemeClr val="accent2">
                    <a:alpha val="88000"/>
                  </a:schemeClr>
                </a:gs>
                <a:gs pos="56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86584" y="1371600"/>
            <a:ext cx="7498080" cy="2386584"/>
          </a:xfrm>
        </p:spPr>
        <p:txBody>
          <a:bodyPr anchor="b" anchorCtr="0">
            <a:normAutofit/>
          </a:bodyPr>
          <a:lstStyle>
            <a:lvl1pPr algn="ctr">
              <a:defRPr sz="400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86584" y="3877056"/>
            <a:ext cx="7498080" cy="1655064"/>
          </a:xfrm>
        </p:spPr>
        <p:txBody>
          <a:bodyPr anchor="t">
            <a:normAutofit/>
          </a:bodyPr>
          <a:lstStyle>
            <a:lvl1pPr marL="0" indent="0" algn="ct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B2B0F5B7-78E6-2702-0F8C-122F4D21C908}"/>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F96BEF7-236A-87FA-F0D9-F4515D8135D3}"/>
              </a:ext>
            </a:extLst>
          </p:cNvPr>
          <p:cNvSpPr>
            <a:spLocks noGrp="1"/>
          </p:cNvSpPr>
          <p:nvPr>
            <p:ph type="dt" sz="half" idx="10"/>
          </p:nvPr>
        </p:nvSpPr>
        <p:spPr/>
        <p:txBody>
          <a:bodyPr/>
          <a:lstStyle>
            <a:lvl1pPr>
              <a:defRPr>
                <a:solidFill>
                  <a:schemeClr val="bg1"/>
                </a:solidFill>
              </a:defRPr>
            </a:lvl1pPr>
          </a:lstStyle>
          <a:p>
            <a:fld id="{3A82B809-8BB3-463C-8B5E-28962B4654D8}" type="datetime1">
              <a:rPr lang="en-US" smtClean="0"/>
              <a:t>6/15/2026</a:t>
            </a:fld>
            <a:endParaRPr lang="en-US" dirty="0"/>
          </a:p>
        </p:txBody>
      </p:sp>
      <p:sp>
        <p:nvSpPr>
          <p:cNvPr id="6" name="Slide Number Placeholder 5">
            <a:extLst>
              <a:ext uri="{FF2B5EF4-FFF2-40B4-BE49-F238E27FC236}">
                <a16:creationId xmlns:a16="http://schemas.microsoft.com/office/drawing/2014/main" id="{4929C8F0-DE20-1DBB-6A42-CBFFAE15D7E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17708707"/>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gradFill>
                  <a:gsLst>
                    <a:gs pos="0">
                      <a:schemeClr val="accent5"/>
                    </a:gs>
                    <a:gs pos="100000">
                      <a:schemeClr val="accent2"/>
                    </a:gs>
                  </a:gsLst>
                  <a:lin ang="60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2DB8F537-5E0E-4697-8198-FDF0E53F372F}" type="datetime1">
              <a:rPr lang="en-US" smtClean="0"/>
              <a:t>6/15/2026</a:t>
            </a:fld>
            <a:endParaRPr lang="en-US" dirty="0"/>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969230"/>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9FFFB07-15C3-5030-73A7-6D0EBC2FB180}"/>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FFC67F9-A48C-BB0E-03C5-9C32A6BB8C5D}"/>
              </a:ext>
            </a:extLst>
          </p:cNvPr>
          <p:cNvSpPr/>
          <p:nvPr/>
        </p:nvSpPr>
        <p:spPr>
          <a:xfrm rot="16200000" flipH="1">
            <a:off x="2666999" y="-2667000"/>
            <a:ext cx="6857999" cy="12192002"/>
          </a:xfrm>
          <a:prstGeom prst="rect">
            <a:avLst/>
          </a:prstGeom>
          <a:gradFill>
            <a:gsLst>
              <a:gs pos="0">
                <a:schemeClr val="accent2"/>
              </a:gs>
              <a:gs pos="94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8A2436E8-8599-9171-B0E5-3A3CED0AE2C4}"/>
              </a:ext>
            </a:extLst>
          </p:cNvPr>
          <p:cNvSpPr/>
          <p:nvPr/>
        </p:nvSpPr>
        <p:spPr>
          <a:xfrm rot="5400000" flipH="1">
            <a:off x="2719785" y="-1537266"/>
            <a:ext cx="5669226" cy="11108800"/>
          </a:xfrm>
          <a:prstGeom prst="rect">
            <a:avLst/>
          </a:prstGeom>
          <a:gradFill flip="none" rotWithShape="1">
            <a:gsLst>
              <a:gs pos="0">
                <a:schemeClr val="accent5">
                  <a:lumMod val="75000"/>
                  <a:alpha val="90000"/>
                </a:schemeClr>
              </a:gs>
              <a:gs pos="39000">
                <a:schemeClr val="accent5">
                  <a:lumMod val="60000"/>
                  <a:lumOff val="40000"/>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9D052CAB-57CB-D9A8-5BBE-F7898C5ECEE0}"/>
              </a:ext>
              <a:ext uri="{C183D7F6-B498-43B3-948B-1728B52AA6E4}">
                <adec:decorative xmlns:adec="http://schemas.microsoft.com/office/drawing/2017/decorative" val="1"/>
              </a:ext>
            </a:extLst>
          </p:cNvPr>
          <p:cNvSpPr/>
          <p:nvPr/>
        </p:nvSpPr>
        <p:spPr>
          <a:xfrm rot="16200000" flipH="1">
            <a:off x="-648303" y="636301"/>
            <a:ext cx="6870003" cy="5573396"/>
          </a:xfrm>
          <a:prstGeom prst="rect">
            <a:avLst/>
          </a:prstGeom>
          <a:gradFill flip="none" rotWithShape="1">
            <a:gsLst>
              <a:gs pos="2000">
                <a:schemeClr val="accent2">
                  <a:lumMod val="75000"/>
                </a:schemeClr>
              </a:gs>
              <a:gs pos="37000">
                <a:schemeClr val="accent2">
                  <a:alpha val="0"/>
                </a:schemeClr>
              </a:gs>
            </a:gsLst>
            <a:lin ang="36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solidFill>
                  <a:schemeClr val="bg1"/>
                </a:solidFill>
              </a:defRPr>
            </a:lvl1pPr>
          </a:lstStyle>
          <a:p>
            <a:pPr lvl="0"/>
            <a:r>
              <a:rPr lang="en-US" dirty="0"/>
              <a:t>Click to edit Master subtitle style</a:t>
            </a:r>
          </a:p>
        </p:txBody>
      </p:sp>
      <p:sp>
        <p:nvSpPr>
          <p:cNvPr id="12" name="Footer Placeholder 11">
            <a:extLst>
              <a:ext uri="{FF2B5EF4-FFF2-40B4-BE49-F238E27FC236}">
                <a16:creationId xmlns:a16="http://schemas.microsoft.com/office/drawing/2014/main" id="{1EF90BDF-2A3B-8AD7-6EE4-11ED28664F7A}"/>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11" name="Date Placeholder 10">
            <a:extLst>
              <a:ext uri="{FF2B5EF4-FFF2-40B4-BE49-F238E27FC236}">
                <a16:creationId xmlns:a16="http://schemas.microsoft.com/office/drawing/2014/main" id="{81B66C1B-A1AD-A2BC-11D8-9AEA5E834AAC}"/>
              </a:ext>
            </a:extLst>
          </p:cNvPr>
          <p:cNvSpPr>
            <a:spLocks noGrp="1"/>
          </p:cNvSpPr>
          <p:nvPr>
            <p:ph type="dt" sz="half" idx="10"/>
          </p:nvPr>
        </p:nvSpPr>
        <p:spPr/>
        <p:txBody>
          <a:bodyPr/>
          <a:lstStyle>
            <a:lvl1pPr>
              <a:defRPr>
                <a:solidFill>
                  <a:schemeClr val="bg1"/>
                </a:solidFill>
              </a:defRPr>
            </a:lvl1pPr>
          </a:lstStyle>
          <a:p>
            <a:fld id="{1D4E7D34-A495-4E23-B1D1-F5D651D22AFE}" type="datetime1">
              <a:rPr lang="en-US" smtClean="0"/>
              <a:t>6/15/2026</a:t>
            </a:fld>
            <a:endParaRPr lang="en-US" dirty="0"/>
          </a:p>
        </p:txBody>
      </p:sp>
      <p:sp>
        <p:nvSpPr>
          <p:cNvPr id="13" name="Slide Number Placeholder 12">
            <a:extLst>
              <a:ext uri="{FF2B5EF4-FFF2-40B4-BE49-F238E27FC236}">
                <a16:creationId xmlns:a16="http://schemas.microsoft.com/office/drawing/2014/main" id="{9A384A4A-7C42-E7AC-02FD-B65B61D21490}"/>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2960148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7" y="2093976"/>
            <a:ext cx="7271895" cy="4178808"/>
          </a:xfrm>
        </p:spPr>
        <p:txBody>
          <a:bodyPr vert="horz" lIns="91440" tIns="45720" rIns="91440" bIns="45720" rtlCol="0" anchor="b">
            <a:normAutofit/>
          </a:bodyPr>
          <a:lstStyle>
            <a:lvl1pPr>
              <a:defRPr lang="en-US" sz="7200" dirty="0">
                <a:gradFill>
                  <a:gsLst>
                    <a:gs pos="0">
                      <a:schemeClr val="accent5"/>
                    </a:gs>
                    <a:gs pos="100000">
                      <a:schemeClr val="accent2"/>
                    </a:gs>
                  </a:gsLst>
                  <a:lin ang="6000000" scaled="0"/>
                </a:gradFill>
              </a:defRPr>
            </a:lvl1pPr>
          </a:lstStyle>
          <a:p>
            <a:pPr lvl="0"/>
            <a:r>
              <a:rPr lang="en-US" dirty="0"/>
              <a:t>Click to edit Master title style</a:t>
            </a:r>
          </a:p>
        </p:txBody>
      </p:sp>
      <p:sp>
        <p:nvSpPr>
          <p:cNvPr id="5" name="Footer Placeholder 4">
            <a:extLst>
              <a:ext uri="{FF2B5EF4-FFF2-40B4-BE49-F238E27FC236}">
                <a16:creationId xmlns:a16="http://schemas.microsoft.com/office/drawing/2014/main" id="{028F8ECD-BC5C-69B8-45CB-D6C697E807BB}"/>
              </a:ext>
            </a:extLst>
          </p:cNvPr>
          <p:cNvSpPr>
            <a:spLocks noGrp="1"/>
          </p:cNvSpPr>
          <p:nvPr>
            <p:ph type="ftr" sz="quarter" idx="11"/>
          </p:nvPr>
        </p:nvSpPr>
        <p:spPr/>
        <p:txBody>
          <a:bodyPr/>
          <a:lstStyle/>
          <a:p>
            <a:pPr algn="l"/>
            <a:r>
              <a:rPr lang="en-US" dirty="0"/>
              <a:t>Sample Footer Text</a:t>
            </a:r>
          </a:p>
        </p:txBody>
      </p:sp>
      <p:sp>
        <p:nvSpPr>
          <p:cNvPr id="4" name="Date Placeholder 3">
            <a:extLst>
              <a:ext uri="{FF2B5EF4-FFF2-40B4-BE49-F238E27FC236}">
                <a16:creationId xmlns:a16="http://schemas.microsoft.com/office/drawing/2014/main" id="{57F97286-C615-453F-E284-B5C22987E2C1}"/>
              </a:ext>
            </a:extLst>
          </p:cNvPr>
          <p:cNvSpPr>
            <a:spLocks noGrp="1"/>
          </p:cNvSpPr>
          <p:nvPr>
            <p:ph type="dt" sz="half" idx="10"/>
          </p:nvPr>
        </p:nvSpPr>
        <p:spPr/>
        <p:txBody>
          <a:bodyPr/>
          <a:lstStyle/>
          <a:p>
            <a:fld id="{85976A96-D1F6-4A74-B023-FDE16753EDD7}" type="datetime1">
              <a:rPr lang="en-US" smtClean="0"/>
              <a:t>6/15/2026</a:t>
            </a:fld>
            <a:endParaRPr lang="en-US" dirty="0"/>
          </a:p>
        </p:txBody>
      </p:sp>
      <p:sp>
        <p:nvSpPr>
          <p:cNvPr id="6" name="Slide Number Placeholder 5">
            <a:extLst>
              <a:ext uri="{FF2B5EF4-FFF2-40B4-BE49-F238E27FC236}">
                <a16:creationId xmlns:a16="http://schemas.microsoft.com/office/drawing/2014/main" id="{96A721B8-1357-D164-0082-D2B50441B99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8570451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62822" y="-2671180"/>
            <a:ext cx="6866356"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5"/>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6528816" cy="4178808"/>
          </a:xfrm>
        </p:spPr>
        <p:txBody>
          <a:bodyPr vert="horz" lIns="91440" tIns="45720" rIns="91440" bIns="45720" rtlCol="0" anchor="b">
            <a:normAutofit/>
          </a:bodyPr>
          <a:lstStyle>
            <a:lvl1pPr>
              <a:defRPr lang="en-US" sz="6600" dirty="0">
                <a:solidFill>
                  <a:schemeClr val="bg1"/>
                </a:solidFill>
              </a:defRPr>
            </a:lvl1pPr>
          </a:lstStyle>
          <a:p>
            <a:pPr lvl="0"/>
            <a:r>
              <a:rPr lang="en-US" dirty="0"/>
              <a:t>Click to edit Master title style</a:t>
            </a:r>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bg1"/>
                </a:solidFill>
              </a:defRPr>
            </a:lvl1pPr>
          </a:lstStyle>
          <a:p>
            <a:fld id="{9C5C1F80-0989-4135-BEC0-53996BCA1D73}" type="datetime1">
              <a:rPr lang="en-US" smtClean="0"/>
              <a:t>6/15/2026</a:t>
            </a:fld>
            <a:endParaRPr lang="en-US" dirty="0"/>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74796136"/>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DF4C684-CDD4-5CA8-12DC-BB0C4BFE21EA}"/>
              </a:ext>
              <a:ext uri="{C183D7F6-B498-43B3-948B-1728B52AA6E4}">
                <adec:decorative xmlns:adec="http://schemas.microsoft.com/office/drawing/2017/decorative" val="1"/>
              </a:ext>
            </a:extLst>
          </p:cNvPr>
          <p:cNvGrpSpPr/>
          <p:nvPr/>
        </p:nvGrpSpPr>
        <p:grpSpPr>
          <a:xfrm>
            <a:off x="0" y="-4329"/>
            <a:ext cx="5056093" cy="6869586"/>
            <a:chOff x="5171844" y="-11586"/>
            <a:chExt cx="7020159" cy="6869586"/>
          </a:xfrm>
        </p:grpSpPr>
        <p:sp>
          <p:nvSpPr>
            <p:cNvPr id="4" name="Rectangle 3">
              <a:extLst>
                <a:ext uri="{FF2B5EF4-FFF2-40B4-BE49-F238E27FC236}">
                  <a16:creationId xmlns:a16="http://schemas.microsoft.com/office/drawing/2014/main" id="{F6ECDBF0-A1F0-37B6-C87A-8687287F7950}"/>
                </a:ext>
              </a:extLst>
            </p:cNvPr>
            <p:cNvSpPr/>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0F90E0-14F7-6838-2C0A-149459C1D143}"/>
                </a:ext>
              </a:extLst>
            </p:cNvPr>
            <p:cNvSpPr/>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7578B55F-B3C4-0B70-7EAE-5FBFD3308543}"/>
                </a:ext>
              </a:extLst>
            </p:cNvPr>
            <p:cNvSpPr/>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FBDE35-AEB9-6AFE-BC7A-79FEFBB51D0A}"/>
                </a:ext>
              </a:extLst>
            </p:cNvPr>
            <p:cNvSpPr/>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8368" y="2103120"/>
            <a:ext cx="3666744" cy="2624328"/>
          </a:xfrm>
          <a:noFill/>
        </p:spPr>
        <p:txBody>
          <a:bodyPr anchor="ctr">
            <a:normAutofit/>
          </a:bodyPr>
          <a:lstStyle>
            <a:lvl1pPr algn="ctr">
              <a:defRPr sz="4800">
                <a:solidFill>
                  <a:schemeClr val="bg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p:txBody>
          <a:bodyPr/>
          <a:lstStyle>
            <a:lvl1pPr>
              <a:defRPr>
                <a:solidFill>
                  <a:schemeClr val="bg1"/>
                </a:solidFill>
              </a:defRPr>
            </a:lvl1pPr>
          </a:lstStyle>
          <a:p>
            <a:pPr algn="l"/>
            <a:r>
              <a:rPr lang="en-US" dirty="0"/>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57702" y="877824"/>
            <a:ext cx="5509458" cy="5102352"/>
          </a:xfrm>
        </p:spPr>
        <p:txBody>
          <a:bodyPr vert="horz" lIns="91440" tIns="45720" rIns="91440" bIns="45720" rtlCol="0" anchor="ctr">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p:txBody>
          <a:bodyPr/>
          <a:lstStyle/>
          <a:p>
            <a:fld id="{2B346B3B-D23C-46FC-82B4-EC936862EBB6}" type="datetime1">
              <a:rPr lang="en-US" smtClean="0"/>
              <a:t>6/15/2026</a:t>
            </a:fld>
            <a:endParaRPr lang="en-US" dirty="0"/>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856057098"/>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dirty="0"/>
              <a:t>Click to edit Master title style</a:t>
            </a:r>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pPr algn="l"/>
            <a:r>
              <a:rPr lang="en-US" dirty="0"/>
              <a:t>Sample Footer Text</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11039C6F-01AE-405F-93D2-431591D79461}" type="datetime1">
              <a:rPr lang="en-US" smtClean="0"/>
              <a:t>6/15/2026</a:t>
            </a:fld>
            <a:endParaRPr lang="en-US" dirty="0"/>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98718300"/>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E855AC-5F95-123D-E0A1-CBD75D8FD00A}"/>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F3A6A854-7BA6-35FC-898F-37F3BC10E5D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55EF75-521C-7F12-2397-68B6128751E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82496" y="2222436"/>
            <a:ext cx="4160520" cy="2825496"/>
          </a:xfrm>
        </p:spPr>
        <p:txBody>
          <a:bodyPr anchor="t">
            <a:normAutofit/>
          </a:bodyPr>
          <a:lstStyle>
            <a:lvl1pPr>
              <a:defRPr sz="40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437376" y="2222436"/>
            <a:ext cx="3959352" cy="269748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pPr algn="l"/>
            <a:r>
              <a:rPr lang="en-US" dirty="0"/>
              <a:t>Sample Footer Text</a:t>
            </a:r>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6AE82713-2685-4CB9-BD26-DD329F3C67A6}" type="datetime1">
              <a:rPr lang="en-US" smtClean="0"/>
              <a:t>6/15/2026</a:t>
            </a:fld>
            <a:endParaRPr lang="en-US" dirty="0"/>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04787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74537F0-59D7-5CF5-65CE-33DFA62B3767}"/>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C7EFD035-FCE9-275A-5EEF-94FC6583E39A}"/>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FF3E46-4915-D511-DDA5-9451667C3C8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8552" y="2048256"/>
            <a:ext cx="3813048" cy="3538728"/>
          </a:xfrm>
        </p:spPr>
        <p:txBody>
          <a:bodyPr anchor="t">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75960" y="2048256"/>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57CB2298-A12A-D380-ED4F-AD870434F233}"/>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9D1F2EAD-3327-FA60-8B7F-6CBBD02C3F07}"/>
              </a:ext>
            </a:extLst>
          </p:cNvPr>
          <p:cNvSpPr>
            <a:spLocks noGrp="1"/>
          </p:cNvSpPr>
          <p:nvPr>
            <p:ph type="dt" sz="half" idx="14"/>
          </p:nvPr>
        </p:nvSpPr>
        <p:spPr/>
        <p:txBody>
          <a:bodyPr/>
          <a:lstStyle/>
          <a:p>
            <a:fld id="{957926B3-CA5D-44FB-BC2D-6B05FBB97B04}" type="datetime1">
              <a:rPr lang="en-US" smtClean="0"/>
              <a:t>6/15/2026</a:t>
            </a:fld>
            <a:endParaRPr lang="en-US" dirty="0"/>
          </a:p>
        </p:txBody>
      </p:sp>
      <p:sp>
        <p:nvSpPr>
          <p:cNvPr id="9" name="Slide Number Placeholder 8">
            <a:extLst>
              <a:ext uri="{FF2B5EF4-FFF2-40B4-BE49-F238E27FC236}">
                <a16:creationId xmlns:a16="http://schemas.microsoft.com/office/drawing/2014/main" id="{A63D4A7C-9E9E-96BC-68B8-3F92C9B3B40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32740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0675FE4-1839-CB8F-7574-8FBCED9706D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9" name="Rectangle 8">
              <a:extLst>
                <a:ext uri="{FF2B5EF4-FFF2-40B4-BE49-F238E27FC236}">
                  <a16:creationId xmlns:a16="http://schemas.microsoft.com/office/drawing/2014/main" id="{1C309010-BB96-4CE9-3A39-43FA59198DD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D5C3E8-4075-EEED-D3DC-B1B0DCD9F940}"/>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22376"/>
            <a:ext cx="7214616" cy="1280160"/>
          </a:xfrm>
        </p:spPr>
        <p:txBody>
          <a:bodyPr anchor="t">
            <a:normAutofit/>
          </a:bodyPr>
          <a:lstStyle>
            <a:lvl1pPr>
              <a:defRPr sz="40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922776" y="2240280"/>
            <a:ext cx="7349947" cy="37216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1">
            <a:extLst>
              <a:ext uri="{FF2B5EF4-FFF2-40B4-BE49-F238E27FC236}">
                <a16:creationId xmlns:a16="http://schemas.microsoft.com/office/drawing/2014/main" id="{4A089F15-F7A9-6130-79CF-D853C6B4B742}"/>
              </a:ext>
            </a:extLst>
          </p:cNvPr>
          <p:cNvSpPr>
            <a:spLocks noGrp="1"/>
          </p:cNvSpPr>
          <p:nvPr>
            <p:ph type="ftr" sz="quarter" idx="15"/>
          </p:nvPr>
        </p:nvSpPr>
        <p:spPr/>
        <p:txBody>
          <a:bodyPr/>
          <a:lstStyle/>
          <a:p>
            <a:pPr algn="l"/>
            <a:r>
              <a:rPr lang="en-US" dirty="0"/>
              <a:t>Sample Footer Text</a:t>
            </a:r>
          </a:p>
        </p:txBody>
      </p:sp>
      <p:sp>
        <p:nvSpPr>
          <p:cNvPr id="11" name="Date Placeholder 10">
            <a:extLst>
              <a:ext uri="{FF2B5EF4-FFF2-40B4-BE49-F238E27FC236}">
                <a16:creationId xmlns:a16="http://schemas.microsoft.com/office/drawing/2014/main" id="{65C79459-C978-FF61-F7FC-DC5D1F170174}"/>
              </a:ext>
            </a:extLst>
          </p:cNvPr>
          <p:cNvSpPr>
            <a:spLocks noGrp="1"/>
          </p:cNvSpPr>
          <p:nvPr>
            <p:ph type="dt" sz="half" idx="14"/>
          </p:nvPr>
        </p:nvSpPr>
        <p:spPr/>
        <p:txBody>
          <a:bodyPr/>
          <a:lstStyle/>
          <a:p>
            <a:fld id="{7E009212-C305-41EC-8687-C39B36C09AF0}" type="datetime1">
              <a:rPr lang="en-US" smtClean="0"/>
              <a:t>6/15/2026</a:t>
            </a:fld>
            <a:endParaRPr lang="en-US" dirty="0"/>
          </a:p>
        </p:txBody>
      </p:sp>
      <p:sp>
        <p:nvSpPr>
          <p:cNvPr id="13" name="Slide Number Placeholder 12">
            <a:extLst>
              <a:ext uri="{FF2B5EF4-FFF2-40B4-BE49-F238E27FC236}">
                <a16:creationId xmlns:a16="http://schemas.microsoft.com/office/drawing/2014/main" id="{BFFBCCE1-48C7-7734-891D-F4664CC97B6C}"/>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564051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3A83600-30C4-2F21-93C5-D07537A3964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BA1F9F49-F979-53D6-3ED8-352816078D4C}"/>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745F95-9BA3-B7A5-F004-E2BB1CFFE2F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4215384" cy="3136392"/>
          </a:xfrm>
        </p:spPr>
        <p:txBody>
          <a:bodyPr anchor="t">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68696" y="640080"/>
            <a:ext cx="5998464" cy="56967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CD886C8-FB0E-44DB-9413-26C9933623BA}" type="datetime1">
              <a:rPr lang="en-US" smtClean="0"/>
              <a:t>6/15/2026</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613074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04B371-347D-80EC-2C2C-C69CD2EF7B9D}"/>
              </a:ext>
              <a:ext uri="{C183D7F6-B498-43B3-948B-1728B52AA6E4}">
                <adec:decorative xmlns:adec="http://schemas.microsoft.com/office/drawing/2017/decorative" val="1"/>
              </a:ext>
            </a:extLst>
          </p:cNvPr>
          <p:cNvGrpSpPr/>
          <p:nvPr/>
        </p:nvGrpSpPr>
        <p:grpSpPr>
          <a:xfrm flipV="1">
            <a:off x="12068340" y="0"/>
            <a:ext cx="123362" cy="6858000"/>
            <a:chOff x="12068638" y="0"/>
            <a:chExt cx="123362" cy="6858000"/>
          </a:xfrm>
        </p:grpSpPr>
        <p:sp>
          <p:nvSpPr>
            <p:cNvPr id="5" name="Rectangle 4">
              <a:extLst>
                <a:ext uri="{FF2B5EF4-FFF2-40B4-BE49-F238E27FC236}">
                  <a16:creationId xmlns:a16="http://schemas.microsoft.com/office/drawing/2014/main" id="{3F227FEA-4B4B-3484-7267-B7BD65A4E9BF}"/>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53530AA-F724-4235-0FDF-84595FCBFBC1}"/>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21792"/>
            <a:ext cx="10872216" cy="749808"/>
          </a:xfrm>
        </p:spPr>
        <p:txBody>
          <a:bodyPr anchor="ctr">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1591056"/>
            <a:ext cx="777240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278A6864-E7E2-494F-A90A-ECC53613C6EC}" type="datetime1">
              <a:rPr lang="en-US" smtClean="0"/>
              <a:t>6/15/2026</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95614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2F4ED686-7864-484B-8047-F06E855FD995}" type="datetime1">
              <a:rPr lang="en-US" smtClean="0"/>
              <a:t>6/15/2026</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059770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B8F8C76-8E31-4D47-BC79-85F35E81929B}" type="datetime1">
              <a:rPr lang="en-US" smtClean="0"/>
              <a:t>6/15/2026</a:t>
            </a:fld>
            <a:endParaRPr lang="en-US" dirty="0"/>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711171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85640267-1344-46BE-B105-162E68855468}" type="datetime1">
              <a:rPr lang="en-US" smtClean="0"/>
              <a:t>6/15/2026</a:t>
            </a:fld>
            <a:endParaRPr lang="en-US" dirty="0"/>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053375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05272" y="502920"/>
            <a:ext cx="5961888" cy="1197864"/>
          </a:xfrm>
        </p:spPr>
        <p:txBody>
          <a:bodyPr anchor="b"/>
          <a:lstStyle/>
          <a:p>
            <a:r>
              <a:rPr lang="en-US" dirty="0"/>
              <a:t>Click to edit Master title style</a:t>
            </a:r>
          </a:p>
        </p:txBody>
      </p:sp>
      <p:grpSp>
        <p:nvGrpSpPr>
          <p:cNvPr id="3" name="Group 2">
            <a:extLst>
              <a:ext uri="{FF2B5EF4-FFF2-40B4-BE49-F238E27FC236}">
                <a16:creationId xmlns:a16="http://schemas.microsoft.com/office/drawing/2014/main" id="{125E9B8B-7499-A48C-F314-3620CFFB8E0B}"/>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39B506F-0FAC-8905-0F05-E889644A7B9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AC1EBA-955D-23C1-CCE1-CF2C6CBFD05B}"/>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15866" y="0"/>
            <a:ext cx="4837176"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605272" y="1801367"/>
            <a:ext cx="5961888" cy="4453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5605272" y="6318504"/>
            <a:ext cx="4096512"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9701784" y="6318504"/>
            <a:ext cx="1865376" cy="365760"/>
          </a:xfrm>
        </p:spPr>
        <p:txBody>
          <a:bodyPr/>
          <a:lstStyle/>
          <a:p>
            <a:fld id="{1C45E567-307A-4358-87B7-AFD16C4C07D5}" type="datetime1">
              <a:rPr lang="en-US" smtClean="0"/>
              <a:t>6/15/2026</a:t>
            </a:fld>
            <a:endParaRPr lang="en-US" dirty="0"/>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434817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6858000" cy="8412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472184"/>
            <a:ext cx="6858000"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655B44AF-FB05-4BBA-5AC9-C89D1BB5BE69}"/>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2632EABA-2011-B91D-C867-6B03C4743305}"/>
              </a:ext>
            </a:extLst>
          </p:cNvPr>
          <p:cNvSpPr>
            <a:spLocks noGrp="1"/>
          </p:cNvSpPr>
          <p:nvPr>
            <p:ph type="dt" sz="half" idx="16"/>
          </p:nvPr>
        </p:nvSpPr>
        <p:spPr>
          <a:xfrm>
            <a:off x="4709160" y="6318504"/>
            <a:ext cx="2350008" cy="365760"/>
          </a:xfrm>
        </p:spPr>
        <p:txBody>
          <a:bodyPr/>
          <a:lstStyle/>
          <a:p>
            <a:fld id="{E016730A-3443-4D7F-BC47-3A3CDB3837FC}" type="datetime1">
              <a:rPr lang="en-US" smtClean="0"/>
              <a:t>6/15/2026</a:t>
            </a:fld>
            <a:endParaRPr lang="en-US" dirty="0"/>
          </a:p>
        </p:txBody>
      </p:sp>
      <p:sp>
        <p:nvSpPr>
          <p:cNvPr id="13" name="Slide Number Placeholder 12">
            <a:extLst>
              <a:ext uri="{FF2B5EF4-FFF2-40B4-BE49-F238E27FC236}">
                <a16:creationId xmlns:a16="http://schemas.microsoft.com/office/drawing/2014/main" id="{437E37F5-E579-D12C-536E-A9118707E1C6}"/>
              </a:ext>
            </a:extLst>
          </p:cNvPr>
          <p:cNvSpPr>
            <a:spLocks noGrp="1"/>
          </p:cNvSpPr>
          <p:nvPr>
            <p:ph type="sldNum" sz="quarter" idx="18"/>
          </p:nvPr>
        </p:nvSpPr>
        <p:spPr>
          <a:xfrm>
            <a:off x="6976872" y="6318504"/>
            <a:ext cx="493776" cy="365760"/>
          </a:xfrm>
        </p:spPr>
        <p:txBody>
          <a:body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19D3616B-B0C6-AB9E-48FA-05090671826A}"/>
              </a:ext>
            </a:extLst>
          </p:cNvPr>
          <p:cNvSpPr>
            <a:spLocks noGrp="1"/>
          </p:cNvSpPr>
          <p:nvPr>
            <p:ph type="pic" sz="quarter" idx="15" hasCustomPrompt="1"/>
          </p:nvPr>
        </p:nvSpPr>
        <p:spPr>
          <a:xfrm>
            <a:off x="8129142" y="0"/>
            <a:ext cx="3939493" cy="6858000"/>
          </a:xfrm>
          <a:blipFill>
            <a:blip r:embed="rId2">
              <a:alphaModFix amt="60000"/>
            </a:blip>
            <a:stretch>
              <a:fillRect/>
            </a:stretch>
          </a:blipFill>
        </p:spPr>
        <p:txBody>
          <a:bodyPr/>
          <a:lstStyle>
            <a:lvl1pPr marL="0" indent="0">
              <a:buNone/>
              <a:defRPr/>
            </a:lvl1pPr>
          </a:lstStyle>
          <a:p>
            <a:r>
              <a:rPr lang="en-US" dirty="0"/>
              <a:t>.</a:t>
            </a:r>
          </a:p>
        </p:txBody>
      </p:sp>
      <p:grpSp>
        <p:nvGrpSpPr>
          <p:cNvPr id="10" name="Group 9">
            <a:extLst>
              <a:ext uri="{FF2B5EF4-FFF2-40B4-BE49-F238E27FC236}">
                <a16:creationId xmlns:a16="http://schemas.microsoft.com/office/drawing/2014/main" id="{D5BBFBAF-5922-A442-5D1A-BC28ADE0D2B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E9DBF79C-336C-A5FC-F9A7-F678FEB5C351}"/>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B3E95C8-0894-01F3-97E4-60803AAA24A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654240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06516" y="502920"/>
            <a:ext cx="6858000" cy="841248"/>
          </a:xfrm>
        </p:spPr>
        <p:txBody>
          <a:bodyPr anchor="b"/>
          <a:lstStyle/>
          <a:p>
            <a:r>
              <a:rPr lang="en-US" dirty="0"/>
              <a:t>Click to edit Master title style</a:t>
            </a:r>
          </a:p>
        </p:txBody>
      </p:sp>
      <p:sp>
        <p:nvSpPr>
          <p:cNvPr id="10" name="Picture Placeholder 9">
            <a:extLst>
              <a:ext uri="{FF2B5EF4-FFF2-40B4-BE49-F238E27FC236}">
                <a16:creationId xmlns:a16="http://schemas.microsoft.com/office/drawing/2014/main" id="{8AF4E90B-EF6F-24B4-C4FE-7FBC72B7E9EE}"/>
              </a:ext>
            </a:extLst>
          </p:cNvPr>
          <p:cNvSpPr>
            <a:spLocks noGrp="1"/>
          </p:cNvSpPr>
          <p:nvPr>
            <p:ph type="pic" sz="quarter" idx="15" hasCustomPrompt="1"/>
          </p:nvPr>
        </p:nvSpPr>
        <p:spPr>
          <a:xfrm>
            <a:off x="115867" y="0"/>
            <a:ext cx="3968496"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3F50B082-E806-677A-B150-164003C5BF2E}"/>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CEBF228F-ECC6-8326-8C59-4539BE646E4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9E235C-963A-D79C-5145-5233B1FD5A8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06516" y="1472183"/>
            <a:ext cx="6858000"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46FDC5C-46E3-4585-C089-E091BE6E5D36}"/>
              </a:ext>
            </a:extLst>
          </p:cNvPr>
          <p:cNvSpPr>
            <a:spLocks noGrp="1"/>
          </p:cNvSpPr>
          <p:nvPr>
            <p:ph type="ftr" sz="quarter" idx="17"/>
          </p:nvPr>
        </p:nvSpPr>
        <p:spPr>
          <a:xfrm>
            <a:off x="4706516" y="6318504"/>
            <a:ext cx="4096512"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5721447D-8AA6-9863-0212-376200A916F4}"/>
              </a:ext>
            </a:extLst>
          </p:cNvPr>
          <p:cNvSpPr>
            <a:spLocks noGrp="1"/>
          </p:cNvSpPr>
          <p:nvPr>
            <p:ph type="dt" sz="half" idx="16"/>
          </p:nvPr>
        </p:nvSpPr>
        <p:spPr>
          <a:xfrm>
            <a:off x="8729070" y="6318504"/>
            <a:ext cx="2838090" cy="365760"/>
          </a:xfrm>
        </p:spPr>
        <p:txBody>
          <a:bodyPr/>
          <a:lstStyle/>
          <a:p>
            <a:fld id="{D9193AC5-F257-4C01-8A7B-A4CD87F22F04}" type="datetime1">
              <a:rPr lang="en-US" smtClean="0"/>
              <a:t>6/15/2026</a:t>
            </a:fld>
            <a:endParaRPr lang="en-US" dirty="0"/>
          </a:p>
        </p:txBody>
      </p:sp>
      <p:sp>
        <p:nvSpPr>
          <p:cNvPr id="9" name="Slide Number Placeholder 8">
            <a:extLst>
              <a:ext uri="{FF2B5EF4-FFF2-40B4-BE49-F238E27FC236}">
                <a16:creationId xmlns:a16="http://schemas.microsoft.com/office/drawing/2014/main" id="{86395A93-90A0-8500-32A5-2011DF9658FA}"/>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198109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7AE7BB9-8F3B-888B-7C5F-C693E4B78B3D}"/>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7CA2AA3A-CAA5-475A-C3CD-9ABFCE2B0092}"/>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3ED07E-CBE3-22B8-BCE0-4F98BB64C4C6}"/>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573413" cy="8412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472184"/>
            <a:ext cx="4573413"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42B6E2F6-1C60-7678-922C-01C4DB211D7A}"/>
              </a:ext>
            </a:extLst>
          </p:cNvPr>
          <p:cNvSpPr>
            <a:spLocks noGrp="1"/>
          </p:cNvSpPr>
          <p:nvPr>
            <p:ph type="ftr" sz="quarter" idx="17"/>
          </p:nvPr>
        </p:nvSpPr>
        <p:spPr>
          <a:xfrm>
            <a:off x="612648" y="6318504"/>
            <a:ext cx="2743200"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0D5BA7FF-A77E-82D8-382F-C60F9EB7D403}"/>
              </a:ext>
            </a:extLst>
          </p:cNvPr>
          <p:cNvSpPr>
            <a:spLocks noGrp="1"/>
          </p:cNvSpPr>
          <p:nvPr>
            <p:ph type="dt" sz="half" idx="16"/>
          </p:nvPr>
        </p:nvSpPr>
        <p:spPr>
          <a:xfrm>
            <a:off x="3355847" y="6318504"/>
            <a:ext cx="1418733" cy="365760"/>
          </a:xfrm>
        </p:spPr>
        <p:txBody>
          <a:bodyPr/>
          <a:lstStyle/>
          <a:p>
            <a:fld id="{A64EBB10-E93E-4729-97C4-FAB8DF4548E2}" type="datetime1">
              <a:rPr lang="en-US" smtClean="0"/>
              <a:t>6/15/2026</a:t>
            </a:fld>
            <a:endParaRPr lang="en-US" dirty="0"/>
          </a:p>
        </p:txBody>
      </p:sp>
      <p:sp>
        <p:nvSpPr>
          <p:cNvPr id="13" name="Slide Number Placeholder 12">
            <a:extLst>
              <a:ext uri="{FF2B5EF4-FFF2-40B4-BE49-F238E27FC236}">
                <a16:creationId xmlns:a16="http://schemas.microsoft.com/office/drawing/2014/main" id="{277AED5A-2B3B-6F43-CA78-5BF85217FD6E}"/>
              </a:ext>
            </a:extLst>
          </p:cNvPr>
          <p:cNvSpPr>
            <a:spLocks noGrp="1"/>
          </p:cNvSpPr>
          <p:nvPr>
            <p:ph type="sldNum" sz="quarter" idx="18"/>
          </p:nvPr>
        </p:nvSpPr>
        <p:spPr>
          <a:xfrm>
            <a:off x="4692285" y="6318504"/>
            <a:ext cx="493776" cy="365760"/>
          </a:xfrm>
        </p:spPr>
        <p:txBody>
          <a:bodyPr/>
          <a:lstStyle/>
          <a:p>
            <a:fld id="{CC057153-B650-4DEB-B370-79DDCFDCE934}" type="slidenum">
              <a:rPr lang="en-US" smtClean="0"/>
              <a:pPr/>
              <a:t>‹#›</a:t>
            </a:fld>
            <a:endParaRPr lang="en-US" dirty="0"/>
          </a:p>
        </p:txBody>
      </p:sp>
      <p:sp>
        <p:nvSpPr>
          <p:cNvPr id="12" name="Picture Placeholder 11">
            <a:extLst>
              <a:ext uri="{FF2B5EF4-FFF2-40B4-BE49-F238E27FC236}">
                <a16:creationId xmlns:a16="http://schemas.microsoft.com/office/drawing/2014/main" id="{EC59C038-AFE7-F1BB-D482-33E170892572}"/>
              </a:ext>
            </a:extLst>
          </p:cNvPr>
          <p:cNvSpPr>
            <a:spLocks noGrp="1"/>
          </p:cNvSpPr>
          <p:nvPr>
            <p:ph type="pic" sz="quarter" idx="15" hasCustomPrompt="1"/>
          </p:nvPr>
        </p:nvSpPr>
        <p:spPr>
          <a:xfrm>
            <a:off x="5844556" y="0"/>
            <a:ext cx="6224082"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4589573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7040DD2C-7FC6-41A9-87A2-29E4EDD4A815}" type="datetime1">
              <a:rPr lang="en-US" smtClean="0"/>
              <a:t>6/15/2026</a:t>
            </a:fld>
            <a:endParaRPr lang="en-US" dirty="0"/>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CC057153-B650-4DEB-B370-79DDCFDCE934}" type="slidenum">
              <a:rPr lang="en-US" smtClean="0"/>
              <a:pPr/>
              <a:t>‹#›</a:t>
            </a:fld>
            <a:endParaRPr lang="en-US" dirty="0"/>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694035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C494689-2DF4-F719-B5A3-0E33B5AB963F}"/>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7" name="Rectangle 16">
              <a:extLst>
                <a:ext uri="{FF2B5EF4-FFF2-40B4-BE49-F238E27FC236}">
                  <a16:creationId xmlns:a16="http://schemas.microsoft.com/office/drawing/2014/main" id="{258C88C8-2ADC-03E1-DA79-C09C9FFCB40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E9281E-3F01-B630-B5DF-17CEE295D67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22376"/>
            <a:ext cx="3017520" cy="3364992"/>
          </a:xfrm>
        </p:spPr>
        <p:txBody>
          <a:bodyPr anchor="t"/>
          <a:lstStyle/>
          <a:p>
            <a:r>
              <a:rPr lang="en-US" dirty="0"/>
              <a:t>Click to edit Master title style</a:t>
            </a:r>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105656" y="722376"/>
            <a:ext cx="3417212" cy="544068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356" y="722376"/>
            <a:ext cx="3566160" cy="5440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B46F9121-A740-6137-350B-F287FC3F65ED}"/>
              </a:ext>
            </a:extLst>
          </p:cNvPr>
          <p:cNvSpPr>
            <a:spLocks noGrp="1"/>
          </p:cNvSpPr>
          <p:nvPr>
            <p:ph type="ftr" sz="quarter" idx="17"/>
          </p:nvPr>
        </p:nvSpPr>
        <p:spPr/>
        <p:txBody>
          <a:bodyPr/>
          <a:lstStyle/>
          <a:p>
            <a:r>
              <a:rPr lang="en-US" dirty="0"/>
              <a:t>Sample Footer Text</a:t>
            </a:r>
          </a:p>
        </p:txBody>
      </p:sp>
      <p:sp>
        <p:nvSpPr>
          <p:cNvPr id="9" name="Date Placeholder 8">
            <a:extLst>
              <a:ext uri="{FF2B5EF4-FFF2-40B4-BE49-F238E27FC236}">
                <a16:creationId xmlns:a16="http://schemas.microsoft.com/office/drawing/2014/main" id="{71DDF62D-265F-648C-DEAF-A6B63AFE9A88}"/>
              </a:ext>
            </a:extLst>
          </p:cNvPr>
          <p:cNvSpPr>
            <a:spLocks noGrp="1"/>
          </p:cNvSpPr>
          <p:nvPr>
            <p:ph type="dt" sz="half" idx="16"/>
          </p:nvPr>
        </p:nvSpPr>
        <p:spPr/>
        <p:txBody>
          <a:bodyPr/>
          <a:lstStyle/>
          <a:p>
            <a:fld id="{C8E3A8ED-7C53-48B7-8E07-F767A8357B67}" type="datetime1">
              <a:rPr lang="en-US" smtClean="0"/>
              <a:t>6/15/2026</a:t>
            </a:fld>
            <a:endParaRPr lang="en-US" dirty="0"/>
          </a:p>
        </p:txBody>
      </p:sp>
      <p:sp>
        <p:nvSpPr>
          <p:cNvPr id="15" name="Slide Number Placeholder 14">
            <a:extLst>
              <a:ext uri="{FF2B5EF4-FFF2-40B4-BE49-F238E27FC236}">
                <a16:creationId xmlns:a16="http://schemas.microsoft.com/office/drawing/2014/main" id="{4B1E5F69-8168-1838-71D3-E395524793E7}"/>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298138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DB5D765-4DB1-83CD-C254-A90B6611CFB6}"/>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C69A84EF-6D24-A163-8B58-B5389FD4DDD7}"/>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9A50A9-013C-611D-B106-1ED459519F5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502920"/>
            <a:ext cx="3401568" cy="1444752"/>
          </a:xfrm>
        </p:spPr>
        <p:txBody>
          <a:bodyPr anchor="b"/>
          <a:lstStyle/>
          <a:p>
            <a:r>
              <a:rPr lang="en-US" dirty="0"/>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115866" y="-1"/>
            <a:ext cx="7397496" cy="6857999"/>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65592" y="6318504"/>
            <a:ext cx="2333520"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10504406" y="6318504"/>
            <a:ext cx="1062754" cy="365760"/>
          </a:xfrm>
        </p:spPr>
        <p:txBody>
          <a:bodyPr/>
          <a:lstStyle/>
          <a:p>
            <a:fld id="{81AC3B39-0D1D-4C0E-BE8E-C570B18D6B3B}" type="datetime1">
              <a:rPr lang="en-US" smtClean="0"/>
              <a:t>6/15/2026</a:t>
            </a:fld>
            <a:endParaRPr lang="en-US" dirty="0"/>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17086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401568" cy="1444752"/>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2648"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648" y="6318504"/>
            <a:ext cx="1975502" cy="365760"/>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88150" y="6318504"/>
            <a:ext cx="1014586" cy="365760"/>
          </a:xfrm>
        </p:spPr>
        <p:txBody>
          <a:bodyPr/>
          <a:lstStyle>
            <a:lvl1pPr>
              <a:defRPr>
                <a:solidFill>
                  <a:schemeClr val="tx1"/>
                </a:solidFill>
                <a:effectLst/>
              </a:defRPr>
            </a:lvl1pPr>
          </a:lstStyle>
          <a:p>
            <a:fld id="{0780F3AB-C899-4854-A4A4-B2E20F203358}" type="datetime1">
              <a:rPr lang="en-US" smtClean="0"/>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20440" y="6318504"/>
            <a:ext cx="493776" cy="365760"/>
          </a:xfrm>
        </p:spPr>
        <p:txBody>
          <a:bodyPr/>
          <a:lstStyle/>
          <a:p>
            <a:fld id="{CC057153-B650-4DEB-B370-79DDCFDCE934}" type="slidenum">
              <a:rPr lang="en-US" smtClean="0"/>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802819" y="0"/>
            <a:ext cx="7265819"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DCFD1FA7-C4E8-DE5C-3B9D-DCD115B6C32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C133272-DC27-4D54-F532-D2039EAA5D9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9C8420D-B6AB-D6E7-38A4-FFF30B404590}"/>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773575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dirty="0"/>
              <a:t>Click to edit Master title style</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1095A040-388D-41D5-A09F-3EC1A1D097A8}" type="datetime1">
              <a:rPr lang="en-US" smtClean="0"/>
              <a:t>6/15/2026</a:t>
            </a:fld>
            <a:endParaRPr lang="en-US" dirty="0"/>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64639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56312"/>
            <a:ext cx="3647839" cy="1420235"/>
          </a:xfrm>
        </p:spPr>
        <p:txBody>
          <a:bodyPr anchor="t">
            <a:normAutofit/>
          </a:bodyPr>
          <a:lstStyle>
            <a:lvl1pPr>
              <a:defRPr sz="3200"/>
            </a:lvl1pPr>
          </a:lstStyle>
          <a:p>
            <a:r>
              <a:rPr lang="en-US" dirty="0"/>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4591025"/>
          </a:xfrm>
          <a:blipFill dpi="0" rotWithShape="1">
            <a:blip r:embed="rId2">
              <a:alphaModFix amt="60000"/>
            </a:blip>
            <a:srcRect/>
            <a:stretch>
              <a:fillRect/>
            </a:stretch>
          </a:blipFill>
        </p:spPr>
        <p:txBody>
          <a:bodyPr/>
          <a:lstStyle>
            <a:lvl1pPr marL="0" indent="0">
              <a:buNone/>
              <a:defRPr/>
            </a:lvl1pPr>
          </a:lstStyle>
          <a:p>
            <a:r>
              <a:rPr lang="en-US" dirty="0"/>
              <a:t>.</a:t>
            </a:r>
          </a:p>
        </p:txBody>
      </p:sp>
      <p:grpSp>
        <p:nvGrpSpPr>
          <p:cNvPr id="9" name="Group 8">
            <a:extLst>
              <a:ext uri="{FF2B5EF4-FFF2-40B4-BE49-F238E27FC236}">
                <a16:creationId xmlns:a16="http://schemas.microsoft.com/office/drawing/2014/main" id="{7A6CD91D-B3A8-3626-F189-B9F77A315DD9}"/>
              </a:ext>
              <a:ext uri="{C183D7F6-B498-43B3-948B-1728B52AA6E4}">
                <adec:decorative xmlns:adec="http://schemas.microsoft.com/office/drawing/2017/decorative" val="1"/>
              </a:ext>
            </a:extLst>
          </p:cNvPr>
          <p:cNvGrpSpPr/>
          <p:nvPr/>
        </p:nvGrpSpPr>
        <p:grpSpPr>
          <a:xfrm rot="10800000">
            <a:off x="0" y="4591027"/>
            <a:ext cx="12198096" cy="123363"/>
            <a:chOff x="-5025" y="6737718"/>
            <a:chExt cx="12207200" cy="123363"/>
          </a:xfrm>
        </p:grpSpPr>
        <p:sp>
          <p:nvSpPr>
            <p:cNvPr id="10" name="Rectangle 9">
              <a:extLst>
                <a:ext uri="{FF2B5EF4-FFF2-40B4-BE49-F238E27FC236}">
                  <a16:creationId xmlns:a16="http://schemas.microsoft.com/office/drawing/2014/main" id="{6869147E-E51A-3B94-6CD8-EE629F8797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CD771F-7FFC-BCEC-B388-8883BD9CBC6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57800" y="4956312"/>
            <a:ext cx="6309360" cy="1420235"/>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CB542C-378A-4AAF-83EE-A3767FF83605}"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75813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093596"/>
            <a:ext cx="2953618" cy="2007912"/>
          </a:xfrm>
        </p:spPr>
        <p:txBody>
          <a:bodyPr anchor="t">
            <a:normAutofit/>
          </a:bodyPr>
          <a:lstStyle>
            <a:lvl1pPr>
              <a:defRPr sz="3200"/>
            </a:lvl1pPr>
          </a:lstStyle>
          <a:p>
            <a:r>
              <a:rPr lang="en-US" dirty="0"/>
              <a:t>Click to edit Master title style</a:t>
            </a:r>
          </a:p>
        </p:txBody>
      </p:sp>
      <p:sp>
        <p:nvSpPr>
          <p:cNvPr id="12" name="Picture Placeholder 11">
            <a:extLst>
              <a:ext uri="{FF2B5EF4-FFF2-40B4-BE49-F238E27FC236}">
                <a16:creationId xmlns:a16="http://schemas.microsoft.com/office/drawing/2014/main" id="{B8FB154D-4A60-735B-FA5C-F17F96D0F7DD}"/>
              </a:ext>
            </a:extLst>
          </p:cNvPr>
          <p:cNvSpPr>
            <a:spLocks noGrp="1"/>
          </p:cNvSpPr>
          <p:nvPr>
            <p:ph type="pic" sz="quarter" idx="15" hasCustomPrompt="1"/>
          </p:nvPr>
        </p:nvSpPr>
        <p:spPr>
          <a:xfrm>
            <a:off x="0" y="0"/>
            <a:ext cx="12192000" cy="3700807"/>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8555" y="4093596"/>
            <a:ext cx="7298605" cy="2289578"/>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p:txBody>
          <a:bodyPr/>
          <a:lstStyle/>
          <a:p>
            <a:r>
              <a:rPr lang="en-US"/>
              <a:t>Sample Footer Text</a:t>
            </a:r>
            <a:endParaRPr lang="en-US" dirty="0"/>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p:txBody>
          <a:bodyPr/>
          <a:lstStyle/>
          <a:p>
            <a:fld id="{16C6F251-EB74-4ADA-AD63-D85EC3A9D616}" type="datetime1">
              <a:rPr lang="en-US" smtClean="0"/>
              <a:t>6/15/2026</a:t>
            </a:fld>
            <a:endParaRPr lang="en-US" dirty="0"/>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063106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333CDCF-1D03-5851-5ADE-6C229D9C93F1}"/>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36CADBC-4985-70E0-56BE-1C8385BBCBD0}"/>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1B3299-F1D4-88B7-5B22-7D623606691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7978"/>
            <a:ext cx="10954512" cy="969264"/>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65C3B04B-96C8-DA90-9593-3508CE34B4EE}"/>
              </a:ext>
            </a:extLst>
          </p:cNvPr>
          <p:cNvSpPr>
            <a:spLocks noGrp="1"/>
          </p:cNvSpPr>
          <p:nvPr>
            <p:ph type="pic" sz="quarter" idx="15" hasCustomPrompt="1"/>
          </p:nvPr>
        </p:nvSpPr>
        <p:spPr>
          <a:xfrm>
            <a:off x="612648" y="1801367"/>
            <a:ext cx="7015248" cy="4489704"/>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8252735" y="1801367"/>
            <a:ext cx="3314425" cy="4489704"/>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2E02B3BF-7794-675C-7382-345519B43BE3}"/>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08303468-1991-7CCF-2C67-0B5A3850BAD1}"/>
              </a:ext>
            </a:extLst>
          </p:cNvPr>
          <p:cNvSpPr>
            <a:spLocks noGrp="1"/>
          </p:cNvSpPr>
          <p:nvPr>
            <p:ph type="dt" sz="half" idx="16"/>
          </p:nvPr>
        </p:nvSpPr>
        <p:spPr/>
        <p:txBody>
          <a:bodyPr/>
          <a:lstStyle/>
          <a:p>
            <a:fld id="{7305F46D-792E-48B7-9047-8A1672515077}" type="datetime1">
              <a:rPr lang="en-US" smtClean="0"/>
              <a:t>6/15/2026</a:t>
            </a:fld>
            <a:endParaRPr lang="en-US" dirty="0"/>
          </a:p>
        </p:txBody>
      </p:sp>
      <p:sp>
        <p:nvSpPr>
          <p:cNvPr id="10" name="Slide Number Placeholder 9">
            <a:extLst>
              <a:ext uri="{FF2B5EF4-FFF2-40B4-BE49-F238E27FC236}">
                <a16:creationId xmlns:a16="http://schemas.microsoft.com/office/drawing/2014/main" id="{5AF75D71-C32E-4EF6-2C8E-B5F29DBF4D14}"/>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897408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r>
              <a:rPr lang="en-US"/>
              <a:t>Sample Footer Text</a:t>
            </a:r>
            <a:endParaRPr lang="en-US" dirty="0"/>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8B53D3FE-D727-4B50-874D-41D5E635B20A}" type="datetime1">
              <a:rPr lang="en-US" smtClean="0"/>
              <a:t>6/15/2026</a:t>
            </a:fld>
            <a:endParaRPr lang="en-US" dirty="0"/>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016423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FE942071-3A2D-4B86-82F9-428DB212BAF8}" type="datetime1">
              <a:rPr lang="en-US" smtClean="0"/>
              <a:t>6/15/2026</a:t>
            </a:fld>
            <a:endParaRPr lang="en-US" dirty="0"/>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559758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93BC13-F3D8-0BDA-D1BF-7B8E455AC066}"/>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27362B5B-CACD-7203-74DE-7B0BBF7D69CE}"/>
              </a:ext>
            </a:extLst>
          </p:cNvPr>
          <p:cNvGrpSpPr/>
          <p:nvPr/>
        </p:nvGrpSpPr>
        <p:grpSpPr>
          <a:xfrm>
            <a:off x="-22276" y="-6922"/>
            <a:ext cx="12214276" cy="6869101"/>
            <a:chOff x="-22276" y="-6922"/>
            <a:chExt cx="12214276" cy="6869101"/>
          </a:xfrm>
        </p:grpSpPr>
        <p:sp>
          <p:nvSpPr>
            <p:cNvPr id="9" name="Rectangle 8">
              <a:extLst>
                <a:ext uri="{FF2B5EF4-FFF2-40B4-BE49-F238E27FC236}">
                  <a16:creationId xmlns:a16="http://schemas.microsoft.com/office/drawing/2014/main" id="{7D6A753B-AD01-7A7A-4F2D-C75592EC67B9}"/>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33E82525-BA9A-AA08-8DF0-B77178C6BC45}"/>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0A4B5202-8712-82B4-1B42-E7E4336E8698}"/>
                </a:ext>
              </a:extLst>
            </p:cNvPr>
            <p:cNvSpPr/>
            <p:nvPr/>
          </p:nvSpPr>
          <p:spPr>
            <a:xfrm flipH="1">
              <a:off x="-22276" y="-6922"/>
              <a:ext cx="3849318"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2" name="Rectangle 11">
              <a:extLst>
                <a:ext uri="{FF2B5EF4-FFF2-40B4-BE49-F238E27FC236}">
                  <a16:creationId xmlns:a16="http://schemas.microsoft.com/office/drawing/2014/main" id="{D95172D8-9117-7FB7-2347-567B5663C51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1143000" y="4928616"/>
            <a:ext cx="9912096" cy="1545336"/>
          </a:xfrm>
        </p:spPr>
        <p:txBody>
          <a:bodyPr anchor="t">
            <a:normAutofit/>
          </a:bodyPr>
          <a:lstStyle>
            <a:lvl1pPr algn="ctr">
              <a:lnSpc>
                <a:spcPct val="120000"/>
              </a:lnSpc>
              <a:defRPr sz="2800">
                <a:solidFill>
                  <a:schemeClr val="bg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30352" y="978408"/>
            <a:ext cx="11137392" cy="4114800"/>
          </a:xfrm>
        </p:spPr>
        <p:txBody>
          <a:bodyPr anchor="b">
            <a:normAutofit/>
          </a:bodyPr>
          <a:lstStyle>
            <a:lvl1pPr marL="0" indent="0" algn="ctr">
              <a:lnSpc>
                <a:spcPct val="90000"/>
              </a:lnSpc>
              <a:buNone/>
              <a:defRPr sz="27800" b="1">
                <a:solidFill>
                  <a:schemeClr val="bg1"/>
                </a:solidFill>
              </a:defRPr>
            </a:lvl1pPr>
          </a:lstStyle>
          <a:p>
            <a:pPr lvl="0"/>
            <a:r>
              <a:rPr lang="en-US" dirty="0"/>
              <a:t>##%</a:t>
            </a:r>
          </a:p>
        </p:txBody>
      </p:sp>
      <p:sp>
        <p:nvSpPr>
          <p:cNvPr id="3" name="Footer Placeholder 2">
            <a:extLst>
              <a:ext uri="{FF2B5EF4-FFF2-40B4-BE49-F238E27FC236}">
                <a16:creationId xmlns:a16="http://schemas.microsoft.com/office/drawing/2014/main" id="{31932224-E515-4E44-2832-0D5E94847CF7}"/>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9E371D16-7052-CB51-10DB-659F8F77B25F}"/>
              </a:ext>
            </a:extLst>
          </p:cNvPr>
          <p:cNvSpPr>
            <a:spLocks noGrp="1"/>
          </p:cNvSpPr>
          <p:nvPr>
            <p:ph type="dt" sz="half" idx="11"/>
          </p:nvPr>
        </p:nvSpPr>
        <p:spPr/>
        <p:txBody>
          <a:bodyPr/>
          <a:lstStyle>
            <a:lvl1pPr>
              <a:defRPr>
                <a:solidFill>
                  <a:schemeClr val="bg1"/>
                </a:solidFill>
              </a:defRPr>
            </a:lvl1pPr>
          </a:lstStyle>
          <a:p>
            <a:fld id="{040D1012-6B36-4753-8153-E5F982239567}" type="datetime1">
              <a:rPr lang="en-US" smtClean="0"/>
              <a:t>6/15/2026</a:t>
            </a:fld>
            <a:endParaRPr lang="en-US" dirty="0"/>
          </a:p>
        </p:txBody>
      </p:sp>
      <p:sp>
        <p:nvSpPr>
          <p:cNvPr id="5" name="Slide Number Placeholder 4">
            <a:extLst>
              <a:ext uri="{FF2B5EF4-FFF2-40B4-BE49-F238E27FC236}">
                <a16:creationId xmlns:a16="http://schemas.microsoft.com/office/drawing/2014/main" id="{85B132CC-C4B7-E2AF-5520-00C69FF37620}"/>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477263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718304"/>
            <a:ext cx="6281928" cy="1353312"/>
          </a:xfrm>
        </p:spPr>
        <p:txBody>
          <a:bodyPr vert="horz" lIns="91440" tIns="45720" rIns="91440" bIns="45720" rtlCol="0" anchor="t">
            <a:normAutofit/>
          </a:bodyPr>
          <a:lstStyle>
            <a:lvl1pPr>
              <a:lnSpc>
                <a:spcPct val="120000"/>
              </a:lnSpc>
              <a:defRPr lang="en-US" sz="2800" dirty="0"/>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21208" y="786384"/>
            <a:ext cx="11155680" cy="4334256"/>
          </a:xfrm>
        </p:spPr>
        <p:txBody>
          <a:bodyPr vert="horz" lIns="91440" tIns="45720" rIns="91440" bIns="45720" rtlCol="0" anchor="b">
            <a:normAutofit/>
          </a:bodyPr>
          <a:lstStyle>
            <a:lvl1pPr marL="0" indent="0">
              <a:buNone/>
              <a:defRPr lang="en-US" sz="27800" b="1" dirty="0">
                <a:gradFill>
                  <a:gsLst>
                    <a:gs pos="0">
                      <a:schemeClr val="accent2"/>
                    </a:gs>
                    <a:gs pos="100000">
                      <a:schemeClr val="accent5"/>
                    </a:gs>
                  </a:gsLst>
                  <a:lin ang="4200000" scaled="0"/>
                </a:gradFill>
              </a:defRPr>
            </a:lvl1pPr>
          </a:lstStyle>
          <a:p>
            <a:pPr lvl="0"/>
            <a:r>
              <a:rPr lang="en-US" dirty="0"/>
              <a:t>##%</a:t>
            </a:r>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02E2BBBB-FE25-456C-89E4-A0303F0273E5}" type="datetime1">
              <a:rPr lang="en-US" smtClean="0"/>
              <a:t>6/15/2026</a:t>
            </a:fld>
            <a:endParaRPr lang="en-US" dirty="0"/>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r>
              <a:rPr lang="en-US"/>
              <a:t>Sample Footer Text</a:t>
            </a:r>
            <a:endParaRPr lang="en-US" dirty="0"/>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03372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983480"/>
            <a:ext cx="6281928" cy="1353312"/>
          </a:xfrm>
        </p:spPr>
        <p:txBody>
          <a:bodyPr vert="horz" lIns="91440" tIns="45720" rIns="91440" bIns="45720" rtlCol="0" anchor="b">
            <a:normAutofit/>
          </a:bodyPr>
          <a:lstStyle>
            <a:lvl1pPr>
              <a:lnSpc>
                <a:spcPct val="120000"/>
              </a:lnSpc>
              <a:defRPr lang="en-US" sz="2800" dirty="0"/>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457200" y="182880"/>
            <a:ext cx="11247120" cy="4974336"/>
          </a:xfrm>
        </p:spPr>
        <p:txBody>
          <a:bodyPr vert="horz" lIns="91440" tIns="45720" rIns="91440" bIns="45720" rtlCol="0">
            <a:normAutofit/>
          </a:bodyPr>
          <a:lstStyle>
            <a:lvl1pPr marL="0" indent="0">
              <a:lnSpc>
                <a:spcPct val="90000"/>
              </a:lnSpc>
              <a:buNone/>
              <a:defRPr lang="en-US" sz="32500" b="1" dirty="0">
                <a:gradFill>
                  <a:gsLst>
                    <a:gs pos="0">
                      <a:schemeClr val="accent2"/>
                    </a:gs>
                    <a:gs pos="100000">
                      <a:schemeClr val="accent5"/>
                    </a:gs>
                  </a:gsLst>
                  <a:lin ang="4200000" scaled="0"/>
                </a:gradFill>
              </a:defRPr>
            </a:lvl1pPr>
          </a:lstStyle>
          <a:p>
            <a:pPr lvl="0"/>
            <a:r>
              <a:rPr lang="en-US" dirty="0"/>
              <a:t>##%</a:t>
            </a:r>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1315EE4B-219D-4799-AB8D-57B100451C5D}" type="datetime1">
              <a:rPr lang="en-US" smtClean="0"/>
              <a:t>6/15/2026</a:t>
            </a:fld>
            <a:endParaRPr lang="en-US" dirty="0"/>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r>
              <a:rPr lang="en-US"/>
              <a:t>Sample Footer Text</a:t>
            </a:r>
            <a:endParaRPr lang="en-US" dirty="0"/>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093825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gradFill>
                  <a:gsLst>
                    <a:gs pos="0">
                      <a:schemeClr val="accent2"/>
                    </a:gs>
                    <a:gs pos="100000">
                      <a:schemeClr val="accent5"/>
                    </a:gs>
                  </a:gsLst>
                  <a:lin ang="0" scaled="0"/>
                </a:gradFill>
              </a:defRPr>
            </a:lvl1pPr>
            <a:lvl2pPr marL="228600" indent="0">
              <a:lnSpc>
                <a:spcPct val="100000"/>
              </a:lnSpc>
              <a:buNone/>
              <a:defRPr sz="4800" b="1">
                <a:gradFill>
                  <a:gsLst>
                    <a:gs pos="0">
                      <a:schemeClr val="accent2"/>
                    </a:gs>
                    <a:gs pos="100000">
                      <a:schemeClr val="accent5"/>
                    </a:gs>
                  </a:gsLst>
                  <a:lin ang="0" scaled="0"/>
                </a:gradFill>
              </a:defRPr>
            </a:lvl2pPr>
            <a:lvl3pPr marL="457200" indent="0">
              <a:lnSpc>
                <a:spcPct val="100000"/>
              </a:lnSpc>
              <a:buNone/>
              <a:defRPr sz="4400" b="1">
                <a:gradFill>
                  <a:gsLst>
                    <a:gs pos="0">
                      <a:schemeClr val="accent2"/>
                    </a:gs>
                    <a:gs pos="100000">
                      <a:schemeClr val="accent5"/>
                    </a:gs>
                  </a:gsLst>
                  <a:lin ang="0" scaled="0"/>
                </a:gradFill>
              </a:defRPr>
            </a:lvl3pPr>
            <a:lvl4pPr marL="685800" indent="0">
              <a:lnSpc>
                <a:spcPct val="100000"/>
              </a:lnSpc>
              <a:buNone/>
              <a:defRPr sz="4000" b="1">
                <a:gradFill>
                  <a:gsLst>
                    <a:gs pos="0">
                      <a:schemeClr val="accent2"/>
                    </a:gs>
                    <a:gs pos="100000">
                      <a:schemeClr val="accent5"/>
                    </a:gs>
                  </a:gsLst>
                  <a:lin ang="0" scaled="0"/>
                </a:gradFill>
              </a:defRPr>
            </a:lvl4pPr>
            <a:lvl5pPr marL="914400" indent="0">
              <a:lnSpc>
                <a:spcPct val="100000"/>
              </a:lnSpc>
              <a:buNone/>
              <a:defRPr sz="3600" b="1">
                <a:gradFill>
                  <a:gsLst>
                    <a:gs pos="0">
                      <a:schemeClr val="accent2"/>
                    </a:gs>
                    <a:gs pos="100000">
                      <a:schemeClr val="accent5"/>
                    </a:gs>
                  </a:gsLst>
                  <a:lin ang="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endParaRPr lang="en-US" dirty="0"/>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6499AFF4-C109-45E7-87CB-3A41EC6C3342}" type="datetime1">
              <a:rPr lang="en-US" smtClean="0"/>
              <a:t>6/15/2026</a:t>
            </a:fld>
            <a:endParaRPr lang="en-US" dirty="0"/>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338196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1C0A04-3BC7-B88E-3974-2A73D0A107E7}"/>
              </a:ext>
            </a:extLst>
          </p:cNvPr>
          <p:cNvSpPr/>
          <p:nvPr/>
        </p:nvSpPr>
        <p:spPr>
          <a:xfrm>
            <a:off x="0" y="0"/>
            <a:ext cx="1218895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07991EE-474F-899B-8FEF-F82B3E5BDF10}"/>
              </a:ext>
            </a:extLst>
          </p:cNvPr>
          <p:cNvGrpSpPr/>
          <p:nvPr/>
        </p:nvGrpSpPr>
        <p:grpSpPr>
          <a:xfrm>
            <a:off x="-7285" y="-6922"/>
            <a:ext cx="12199285" cy="6869101"/>
            <a:chOff x="-22275" y="-6922"/>
            <a:chExt cx="12214275" cy="6869101"/>
          </a:xfrm>
        </p:grpSpPr>
        <p:sp>
          <p:nvSpPr>
            <p:cNvPr id="8" name="Rectangle 7">
              <a:extLst>
                <a:ext uri="{FF2B5EF4-FFF2-40B4-BE49-F238E27FC236}">
                  <a16:creationId xmlns:a16="http://schemas.microsoft.com/office/drawing/2014/main" id="{19D5B255-8277-F118-03CD-8BAE19E8D68B}"/>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9" name="Rectangle 8">
              <a:extLst>
                <a:ext uri="{FF2B5EF4-FFF2-40B4-BE49-F238E27FC236}">
                  <a16:creationId xmlns:a16="http://schemas.microsoft.com/office/drawing/2014/main" id="{2E8FF695-246F-077D-F2C8-36B38501750D}"/>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1DB72F2E-896E-2C27-7B7B-07C3BA02B78E}"/>
                </a:ext>
              </a:extLst>
            </p:cNvPr>
            <p:cNvSpPr/>
            <p:nvPr/>
          </p:nvSpPr>
          <p:spPr>
            <a:xfrm flipH="1">
              <a:off x="-14981" y="-6922"/>
              <a:ext cx="3836566"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9522BC71-28C2-81D8-FB44-31BC493BBF5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grpSp>
        <p:nvGrpSpPr>
          <p:cNvPr id="16" name="Group 15">
            <a:extLst>
              <a:ext uri="{FF2B5EF4-FFF2-40B4-BE49-F238E27FC236}">
                <a16:creationId xmlns:a16="http://schemas.microsoft.com/office/drawing/2014/main" id="{83681088-8C72-D3AA-E951-F32AA4318F60}"/>
              </a:ext>
              <a:ext uri="{C183D7F6-B498-43B3-948B-1728B52AA6E4}">
                <adec:decorative xmlns:adec="http://schemas.microsoft.com/office/drawing/2017/decorative" val="1"/>
              </a:ext>
            </a:extLst>
          </p:cNvPr>
          <p:cNvGrpSpPr/>
          <p:nvPr/>
        </p:nvGrpSpPr>
        <p:grpSpPr>
          <a:xfrm rot="10800000">
            <a:off x="-8784" y="6739061"/>
            <a:ext cx="12207240" cy="137160"/>
            <a:chOff x="-5025" y="6737718"/>
            <a:chExt cx="12207200" cy="123363"/>
          </a:xfrm>
          <a:solidFill>
            <a:schemeClr val="tx1"/>
          </a:solidFill>
        </p:grpSpPr>
        <p:sp>
          <p:nvSpPr>
            <p:cNvPr id="17" name="Rectangle 16">
              <a:extLst>
                <a:ext uri="{FF2B5EF4-FFF2-40B4-BE49-F238E27FC236}">
                  <a16:creationId xmlns:a16="http://schemas.microsoft.com/office/drawing/2014/main" id="{923FCCF6-A9CE-8C06-A018-3526E4B210A6}"/>
                </a:ext>
              </a:extLst>
            </p:cNvPr>
            <p:cNvSpPr/>
            <p:nvPr/>
          </p:nvSpPr>
          <p:spPr>
            <a:xfrm rot="5400000" flipH="1">
              <a:off x="6036894" y="695800"/>
              <a:ext cx="123362" cy="122071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41A033-DCF1-2B2E-7479-E074B140FA8C}"/>
                </a:ext>
              </a:extLst>
            </p:cNvPr>
            <p:cNvSpPr/>
            <p:nvPr/>
          </p:nvSpPr>
          <p:spPr>
            <a:xfrm rot="16200000">
              <a:off x="9176406" y="3835311"/>
              <a:ext cx="123362" cy="5928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83F83B6E-95ED-1D70-2F6E-8299525C04B0}"/>
              </a:ext>
              <a:ext uri="{C183D7F6-B498-43B3-948B-1728B52AA6E4}">
                <adec:decorative xmlns:adec="http://schemas.microsoft.com/office/drawing/2017/decorative" val="1"/>
              </a:ext>
            </a:extLst>
          </p:cNvPr>
          <p:cNvGrpSpPr/>
          <p:nvPr/>
        </p:nvGrpSpPr>
        <p:grpSpPr>
          <a:xfrm>
            <a:off x="12068636" y="0"/>
            <a:ext cx="137160" cy="6858000"/>
            <a:chOff x="12068638" y="0"/>
            <a:chExt cx="123362" cy="6858000"/>
          </a:xfrm>
          <a:solidFill>
            <a:schemeClr val="tx1"/>
          </a:solidFill>
        </p:grpSpPr>
        <p:sp>
          <p:nvSpPr>
            <p:cNvPr id="20" name="Rectangle 19">
              <a:extLst>
                <a:ext uri="{FF2B5EF4-FFF2-40B4-BE49-F238E27FC236}">
                  <a16:creationId xmlns:a16="http://schemas.microsoft.com/office/drawing/2014/main" id="{A1F59BE4-AC2E-2AB9-FE80-40CAF77CA798}"/>
                </a:ext>
              </a:extLst>
            </p:cNvPr>
            <p:cNvSpPr/>
            <p:nvPr/>
          </p:nvSpPr>
          <p:spPr>
            <a:xfrm>
              <a:off x="12068638" y="0"/>
              <a:ext cx="12336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1C2DAC-E593-02EE-C7E4-01B9BAA443C6}"/>
                </a:ext>
              </a:extLst>
            </p:cNvPr>
            <p:cNvSpPr/>
            <p:nvPr/>
          </p:nvSpPr>
          <p:spPr>
            <a:xfrm>
              <a:off x="12068638" y="3527553"/>
              <a:ext cx="123362" cy="33304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7680960" cy="5605272"/>
          </a:xfrm>
        </p:spPr>
        <p:txBody>
          <a:bodyPr anchor="t">
            <a:normAutofit/>
          </a:bodyPr>
          <a:lstStyle>
            <a:lvl1pPr marL="0" indent="0">
              <a:lnSpc>
                <a:spcPct val="100000"/>
              </a:lnSpc>
              <a:buNone/>
              <a:defRPr sz="5600" b="1">
                <a:solidFill>
                  <a:schemeClr val="bg1"/>
                </a:solidFill>
              </a:defRPr>
            </a:lvl1pPr>
            <a:lvl2pPr marL="228600" indent="0">
              <a:lnSpc>
                <a:spcPct val="100000"/>
              </a:lnSpc>
              <a:buNone/>
              <a:defRPr sz="5600" b="1">
                <a:solidFill>
                  <a:schemeClr val="bg1"/>
                </a:solidFill>
              </a:defRPr>
            </a:lvl2pPr>
            <a:lvl3pPr marL="457200" indent="0">
              <a:lnSpc>
                <a:spcPct val="100000"/>
              </a:lnSpc>
              <a:buNone/>
              <a:defRPr sz="5600" b="1">
                <a:solidFill>
                  <a:schemeClr val="bg1"/>
                </a:solidFill>
              </a:defRPr>
            </a:lvl3pPr>
            <a:lvl4pPr marL="685800" indent="0">
              <a:lnSpc>
                <a:spcPct val="100000"/>
              </a:lnSpc>
              <a:buNone/>
              <a:defRPr sz="5600" b="1">
                <a:solidFill>
                  <a:schemeClr val="bg1"/>
                </a:solidFill>
              </a:defRPr>
            </a:lvl4pPr>
            <a:lvl5pPr marL="914400" indent="0">
              <a:lnSpc>
                <a:spcPct val="100000"/>
              </a:lnSpc>
              <a:buNone/>
              <a:defRPr sz="5600" b="1">
                <a:solidFill>
                  <a:schemeClr val="bg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lvl1pPr>
              <a:defRPr>
                <a:solidFill>
                  <a:schemeClr val="bg1"/>
                </a:solidFill>
              </a:defRPr>
            </a:lvl1pPr>
          </a:lstStyle>
          <a:p>
            <a:fld id="{50AFEFF9-BDF1-4CFA-B535-0413D62BE29A}" type="datetime1">
              <a:rPr lang="en-US" smtClean="0"/>
              <a:t>6/15/2026</a:t>
            </a:fld>
            <a:endParaRPr lang="en-US" dirty="0"/>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27713996"/>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323AF82-B640-17D0-AC4B-55F4EDF5C4D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2DA5C8EA-7A6C-8AC0-78D1-F538329B41B8}"/>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2FAD3C-DB75-D855-489D-B09F992EA0E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FB287CE5-00A5-FA1D-EB2D-E5CFD27420D3}"/>
              </a:ext>
              <a:ext uri="{C183D7F6-B498-43B3-948B-1728B52AA6E4}">
                <adec:decorative xmlns:adec="http://schemas.microsoft.com/office/drawing/2017/decorative" val="1"/>
              </a:ext>
            </a:extLst>
          </p:cNvPr>
          <p:cNvGrpSpPr/>
          <p:nvPr/>
        </p:nvGrpSpPr>
        <p:grpSpPr>
          <a:xfrm rot="10800000">
            <a:off x="12357" y="6746828"/>
            <a:ext cx="12188952" cy="123363"/>
            <a:chOff x="-5025" y="6737718"/>
            <a:chExt cx="12207200" cy="123363"/>
          </a:xfrm>
        </p:grpSpPr>
        <p:sp>
          <p:nvSpPr>
            <p:cNvPr id="23" name="Rectangle 22">
              <a:extLst>
                <a:ext uri="{FF2B5EF4-FFF2-40B4-BE49-F238E27FC236}">
                  <a16:creationId xmlns:a16="http://schemas.microsoft.com/office/drawing/2014/main" id="{12C43EBD-E088-A3CD-FCDE-E6ED8F87D148}"/>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D88F00F-9D01-378E-377E-26B543D2FA77}"/>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82175" y="751366"/>
            <a:ext cx="8353433" cy="5402545"/>
          </a:xfrm>
        </p:spPr>
        <p:txBody>
          <a:bodyPr anchor="ctr">
            <a:normAutofit/>
          </a:bodyPr>
          <a:lstStyle>
            <a:lvl1pPr marL="0" indent="0">
              <a:lnSpc>
                <a:spcPct val="100000"/>
              </a:lnSpc>
              <a:buNone/>
              <a:defRPr sz="4800" b="1">
                <a:gradFill>
                  <a:gsLst>
                    <a:gs pos="0">
                      <a:schemeClr val="accent5"/>
                    </a:gs>
                    <a:gs pos="90000">
                      <a:schemeClr val="accent2"/>
                    </a:gs>
                  </a:gsLst>
                  <a:lin ang="9600000" scaled="0"/>
                </a:gradFill>
              </a:defRPr>
            </a:lvl1pPr>
            <a:lvl2pPr marL="228600" indent="0">
              <a:lnSpc>
                <a:spcPct val="100000"/>
              </a:lnSpc>
              <a:buNone/>
              <a:defRPr sz="4800" b="1">
                <a:gradFill>
                  <a:gsLst>
                    <a:gs pos="0">
                      <a:schemeClr val="accent5"/>
                    </a:gs>
                    <a:gs pos="90000">
                      <a:schemeClr val="accent2"/>
                    </a:gs>
                  </a:gsLst>
                  <a:lin ang="9600000" scaled="0"/>
                </a:gradFill>
              </a:defRPr>
            </a:lvl2pPr>
            <a:lvl3pPr marL="457200" indent="0">
              <a:lnSpc>
                <a:spcPct val="100000"/>
              </a:lnSpc>
              <a:buNone/>
              <a:defRPr sz="4800" b="1">
                <a:gradFill>
                  <a:gsLst>
                    <a:gs pos="0">
                      <a:schemeClr val="accent5"/>
                    </a:gs>
                    <a:gs pos="90000">
                      <a:schemeClr val="accent2"/>
                    </a:gs>
                  </a:gsLst>
                  <a:lin ang="9600000" scaled="0"/>
                </a:gradFill>
              </a:defRPr>
            </a:lvl3pPr>
            <a:lvl4pPr marL="685800" indent="0">
              <a:lnSpc>
                <a:spcPct val="100000"/>
              </a:lnSpc>
              <a:buNone/>
              <a:defRPr sz="4800" b="1">
                <a:gradFill>
                  <a:gsLst>
                    <a:gs pos="0">
                      <a:schemeClr val="accent5"/>
                    </a:gs>
                    <a:gs pos="90000">
                      <a:schemeClr val="accent2"/>
                    </a:gs>
                  </a:gsLst>
                  <a:lin ang="9600000" scaled="0"/>
                </a:gradFill>
              </a:defRPr>
            </a:lvl4pPr>
            <a:lvl5pPr marL="914400" indent="0">
              <a:lnSpc>
                <a:spcPct val="100000"/>
              </a:lnSpc>
              <a:buNone/>
              <a:defRPr sz="4800" b="1">
                <a:gradFill>
                  <a:gsLst>
                    <a:gs pos="0">
                      <a:schemeClr val="accent5"/>
                    </a:gs>
                    <a:gs pos="90000">
                      <a:schemeClr val="accent2"/>
                    </a:gs>
                  </a:gsLst>
                  <a:lin ang="960000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p>
            <a:r>
              <a:rPr lang="en-US" dirty="0"/>
              <a:t>Sample Footer Text</a:t>
            </a:r>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p>
            <a:fld id="{6E761A50-B070-4EAD-9EB9-92E4929324E7}" type="datetime1">
              <a:rPr lang="en-US" smtClean="0"/>
              <a:t>6/15/2026</a:t>
            </a:fld>
            <a:endParaRPr lang="en-US" dirty="0"/>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96479737"/>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645920" y="5203004"/>
            <a:ext cx="9052560" cy="557784"/>
          </a:xfrm>
        </p:spPr>
        <p:txBody>
          <a:bodyPr anchor="ctr">
            <a:normAutofit/>
          </a:bodyPr>
          <a:lstStyle>
            <a:lvl1pPr>
              <a:lnSpc>
                <a:spcPct val="120000"/>
              </a:lnSpc>
              <a:defRPr sz="2400" b="1">
                <a:gradFill>
                  <a:gsLst>
                    <a:gs pos="0">
                      <a:schemeClr val="accent5"/>
                    </a:gs>
                    <a:gs pos="90000">
                      <a:schemeClr val="accent2"/>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499616" y="1795462"/>
            <a:ext cx="9198864" cy="2871216"/>
          </a:xfrm>
        </p:spPr>
        <p:txBody>
          <a:bodyPr anchor="ctr">
            <a:normAutofit/>
          </a:bodyPr>
          <a:lstStyle>
            <a:lvl1pPr marL="137160" indent="-137160">
              <a:lnSpc>
                <a:spcPct val="100000"/>
              </a:lnSpc>
              <a:buNone/>
              <a:defRPr sz="4400"/>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9A1CBA35-F376-4C5F-B8C5-4C103617FD91}" type="datetime1">
              <a:rPr lang="en-US" smtClean="0"/>
              <a:t>6/15/2026</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310172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93FB6C-5982-EAFA-94FA-F06EABA0EC3A}"/>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48F732B-25DE-1819-DB0A-266B26703011}"/>
              </a:ext>
            </a:extLst>
          </p:cNvPr>
          <p:cNvGrpSpPr/>
          <p:nvPr/>
        </p:nvGrpSpPr>
        <p:grpSpPr>
          <a:xfrm>
            <a:off x="807326" y="778051"/>
            <a:ext cx="10577346" cy="5314435"/>
            <a:chOff x="807326" y="778051"/>
            <a:chExt cx="10577346" cy="5314435"/>
          </a:xfrm>
        </p:grpSpPr>
        <p:sp>
          <p:nvSpPr>
            <p:cNvPr id="9" name="Rectangle 8">
              <a:extLst>
                <a:ext uri="{FF2B5EF4-FFF2-40B4-BE49-F238E27FC236}">
                  <a16:creationId xmlns:a16="http://schemas.microsoft.com/office/drawing/2014/main" id="{70BBD41E-DAB9-A564-3A2B-295B7AE87C42}"/>
                </a:ext>
              </a:extLst>
            </p:cNvPr>
            <p:cNvSpPr/>
            <p:nvPr/>
          </p:nvSpPr>
          <p:spPr>
            <a:xfrm rot="5400000" flipH="1">
              <a:off x="3438786" y="-1853401"/>
              <a:ext cx="5314432" cy="10577340"/>
            </a:xfrm>
            <a:prstGeom prst="rect">
              <a:avLst/>
            </a:prstGeom>
            <a:gradFill>
              <a:gsLst>
                <a:gs pos="0">
                  <a:schemeClr val="accent2">
                    <a:alpha val="78000"/>
                  </a:schemeClr>
                </a:gs>
                <a:gs pos="93000">
                  <a:schemeClr val="accent5">
                    <a:alpha val="8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B54A4391-9FDD-C033-0A4D-647A73420405}"/>
                </a:ext>
              </a:extLst>
            </p:cNvPr>
            <p:cNvSpPr/>
            <p:nvPr/>
          </p:nvSpPr>
          <p:spPr>
            <a:xfrm rot="16200000" flipH="1">
              <a:off x="3445177" y="-1846407"/>
              <a:ext cx="5314435" cy="10563352"/>
            </a:xfrm>
            <a:prstGeom prst="rect">
              <a:avLst/>
            </a:prstGeom>
            <a:gradFill flip="none" rotWithShape="1">
              <a:gsLst>
                <a:gs pos="0">
                  <a:schemeClr val="accent5">
                    <a:alpha val="79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0290101F-E74A-5C0F-8CC5-E0B5E3DC0E24}"/>
                </a:ext>
              </a:extLst>
            </p:cNvPr>
            <p:cNvSpPr/>
            <p:nvPr/>
          </p:nvSpPr>
          <p:spPr>
            <a:xfrm rot="10800000">
              <a:off x="807326" y="778051"/>
              <a:ext cx="3333441" cy="530836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38E2756-2591-1046-1B67-C9DEEDDCB82E}"/>
                </a:ext>
                <a:ext uri="{C183D7F6-B498-43B3-948B-1728B52AA6E4}">
                  <adec:decorative xmlns:adec="http://schemas.microsoft.com/office/drawing/2017/decorative" val="1"/>
                </a:ext>
              </a:extLst>
            </p:cNvPr>
            <p:cNvSpPr/>
            <p:nvPr/>
          </p:nvSpPr>
          <p:spPr>
            <a:xfrm rot="5400000" flipH="1">
              <a:off x="4205050" y="-1083744"/>
              <a:ext cx="4078718" cy="10273742"/>
            </a:xfrm>
            <a:prstGeom prst="rect">
              <a:avLst/>
            </a:prstGeom>
            <a:gradFill flip="none" rotWithShape="1">
              <a:gsLst>
                <a:gs pos="2000">
                  <a:schemeClr val="accent5">
                    <a:lumMod val="60000"/>
                    <a:lumOff val="40000"/>
                    <a:alpha val="68000"/>
                  </a:schemeClr>
                </a:gs>
                <a:gs pos="26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bg1"/>
                </a:soli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655064" y="1965960"/>
            <a:ext cx="8695944" cy="2331720"/>
          </a:xfrm>
        </p:spPr>
        <p:txBody>
          <a:bodyPr anchor="ctr">
            <a:normAutofit/>
          </a:bodyPr>
          <a:lstStyle>
            <a:lvl1pPr marL="137160" indent="-137160">
              <a:lnSpc>
                <a:spcPct val="100000"/>
              </a:lnSpc>
              <a:buNone/>
              <a:defRPr sz="3800">
                <a:solidFill>
                  <a:schemeClr val="bg1"/>
                </a:solidFill>
                <a:latin typeface="+mn-lt"/>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BA89D600-DCDC-4EC3-BDD3-052C2836DAF2}" type="datetime1">
              <a:rPr lang="en-US" smtClean="0"/>
              <a:t>6/15/2026</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842780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D49479-B594-DDBA-C16A-3A98635C8A4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4" name="Rectangle 13">
              <a:extLst>
                <a:ext uri="{FF2B5EF4-FFF2-40B4-BE49-F238E27FC236}">
                  <a16:creationId xmlns:a16="http://schemas.microsoft.com/office/drawing/2014/main" id="{0E065CA7-C91C-8C4F-CD30-E6DB950A620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DCDB482-1274-EA4E-11EA-FDB308F1540E}"/>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FAEF3D1-EB50-234E-F0C0-5C4E6FB69937}"/>
              </a:ext>
              <a:ext uri="{C183D7F6-B498-43B3-948B-1728B52AA6E4}">
                <adec:decorative xmlns:adec="http://schemas.microsoft.com/office/drawing/2017/decorative" val="1"/>
              </a:ext>
            </a:extLst>
          </p:cNvPr>
          <p:cNvGrpSpPr/>
          <p:nvPr/>
        </p:nvGrpSpPr>
        <p:grpSpPr>
          <a:xfrm rot="10800000">
            <a:off x="-1091" y="0"/>
            <a:ext cx="12188952" cy="123363"/>
            <a:chOff x="-5025" y="6737718"/>
            <a:chExt cx="12207200" cy="123363"/>
          </a:xfrm>
        </p:grpSpPr>
        <p:sp>
          <p:nvSpPr>
            <p:cNvPr id="17" name="Rectangle 16">
              <a:extLst>
                <a:ext uri="{FF2B5EF4-FFF2-40B4-BE49-F238E27FC236}">
                  <a16:creationId xmlns:a16="http://schemas.microsoft.com/office/drawing/2014/main" id="{5B35CE4F-16F9-575C-78CA-4F076F0C3D1F}"/>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D59711A-5559-82B6-B156-35D79618FF56}"/>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379836" y="5192776"/>
            <a:ext cx="8494776" cy="621792"/>
          </a:xfrm>
        </p:spPr>
        <p:txBody>
          <a:bodyPr anchor="ctr">
            <a:normAutofit/>
          </a:bodyPr>
          <a:lstStyle>
            <a:lvl1pPr>
              <a:lnSpc>
                <a:spcPct val="120000"/>
              </a:lnSpc>
              <a:defRPr sz="1800" b="1">
                <a:gradFill>
                  <a:gsLst>
                    <a:gs pos="0">
                      <a:schemeClr val="accent2"/>
                    </a:gs>
                    <a:gs pos="90000">
                      <a:schemeClr val="accent5"/>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233532" y="1792224"/>
            <a:ext cx="8641080" cy="2871216"/>
          </a:xfrm>
        </p:spPr>
        <p:txBody>
          <a:bodyPr anchor="ctr">
            <a:normAutofit/>
          </a:bodyPr>
          <a:lstStyle>
            <a:lvl1pPr marL="137160" indent="-137160">
              <a:lnSpc>
                <a:spcPct val="100000"/>
              </a:lnSpc>
              <a:buNone/>
              <a:defRPr sz="3600">
                <a:gradFill>
                  <a:gsLst>
                    <a:gs pos="0">
                      <a:schemeClr val="accent2"/>
                    </a:gs>
                    <a:gs pos="90000">
                      <a:schemeClr val="accent5"/>
                    </a:gs>
                  </a:gsLst>
                  <a:lin ang="9600000" scaled="0"/>
                </a:gradFill>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DB2DB3-0A08-4E5B-8BB6-A488CF1C042F}" type="datetime1">
              <a:rPr lang="en-US" smtClean="0"/>
              <a:t>6/15/2026</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19662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B646A9-91B4-D2CF-8B72-68E668219C00}"/>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10954512" cy="1197864"/>
          </a:xfrm>
        </p:spPr>
        <p:txBody>
          <a:bodyPr/>
          <a:lstStyle>
            <a:lvl1pPr>
              <a:defRPr>
                <a:solidFill>
                  <a:schemeClr val="bg1"/>
                </a:solidFill>
              </a:defRPr>
            </a:lvl1pPr>
          </a:lstStyle>
          <a:p>
            <a:r>
              <a:rPr lang="en-US" dirty="0"/>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612648" y="2133600"/>
            <a:ext cx="5166360" cy="41849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400800" y="2128115"/>
            <a:ext cx="5166360" cy="41903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A329DD1-6F17-4170-B2B1-1A76C32D62A1}" type="datetime1">
              <a:rPr lang="en-US" smtClean="0"/>
              <a:t>6/15/2026</a:t>
            </a:fld>
            <a:endParaRPr lang="en-US" dirty="0"/>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8343955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704A21-3725-4536-B210-EAED58DE1544}"/>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12648" y="502920"/>
            <a:ext cx="10953750" cy="1197864"/>
          </a:xfrm>
        </p:spPr>
        <p:txBody>
          <a:bodyPr/>
          <a:lstStyle>
            <a:lvl1pPr>
              <a:defRPr>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128111"/>
            <a:ext cx="5166360" cy="484632"/>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612648" y="2722893"/>
            <a:ext cx="5166360" cy="35956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00800" y="2128109"/>
            <a:ext cx="5166360" cy="484633"/>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400038" y="2722893"/>
            <a:ext cx="5166360" cy="35956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80669AB3-1083-59C6-B9F8-A35C0D406617}"/>
              </a:ext>
            </a:extLst>
          </p:cNvPr>
          <p:cNvSpPr>
            <a:spLocks noGrp="1"/>
          </p:cNvSpPr>
          <p:nvPr>
            <p:ph type="ftr" sz="quarter" idx="16"/>
          </p:nvPr>
        </p:nvSpPr>
        <p:spPr/>
        <p:txBody>
          <a:bodyPr/>
          <a:lstStyle/>
          <a:p>
            <a:pPr algn="l"/>
            <a:r>
              <a:rPr lang="en-US"/>
              <a:t>Sample Footer Text</a:t>
            </a:r>
            <a:endParaRPr lang="en-US" dirty="0"/>
          </a:p>
        </p:txBody>
      </p:sp>
      <p:sp>
        <p:nvSpPr>
          <p:cNvPr id="4" name="Date Placeholder 3">
            <a:extLst>
              <a:ext uri="{FF2B5EF4-FFF2-40B4-BE49-F238E27FC236}">
                <a16:creationId xmlns:a16="http://schemas.microsoft.com/office/drawing/2014/main" id="{88D0645D-C128-9FF0-2E8B-D2E3E34687DA}"/>
              </a:ext>
            </a:extLst>
          </p:cNvPr>
          <p:cNvSpPr>
            <a:spLocks noGrp="1"/>
          </p:cNvSpPr>
          <p:nvPr>
            <p:ph type="dt" sz="half" idx="15"/>
          </p:nvPr>
        </p:nvSpPr>
        <p:spPr/>
        <p:txBody>
          <a:bodyPr/>
          <a:lstStyle/>
          <a:p>
            <a:fld id="{BA7E6053-DA33-4DC9-86BB-0E52E5EB5B56}" type="datetime1">
              <a:rPr lang="en-US" smtClean="0"/>
              <a:t>6/15/2026</a:t>
            </a:fld>
            <a:endParaRPr lang="en-US" dirty="0"/>
          </a:p>
        </p:txBody>
      </p:sp>
      <p:sp>
        <p:nvSpPr>
          <p:cNvPr id="10" name="Slide Number Placeholder 9">
            <a:extLst>
              <a:ext uri="{FF2B5EF4-FFF2-40B4-BE49-F238E27FC236}">
                <a16:creationId xmlns:a16="http://schemas.microsoft.com/office/drawing/2014/main" id="{CC6DDA88-C058-DDD5-F19B-8B5E7B86C68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0795471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nchor="t"/>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C72CE4D-D83F-44D4-ACB0-A88A6B9DB4F7}" type="datetime1">
              <a:rPr lang="en-US" smtClean="0"/>
              <a:t>6/15/2026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11071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A62F981-1EE1-49F5-B605-4EA23F0307AC}" type="datetime1">
              <a:rPr lang="en-US" smtClean="0"/>
              <a:t>6/15/2026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5070727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6BE0305-2234-39DE-EC35-B6881018EC3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2" name="Rectangle 11">
              <a:extLst>
                <a:ext uri="{FF2B5EF4-FFF2-40B4-BE49-F238E27FC236}">
                  <a16:creationId xmlns:a16="http://schemas.microsoft.com/office/drawing/2014/main" id="{BEBF17BE-BA15-771A-79F4-91B4C5C752F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9ADE0D-3A86-F364-6B2A-F373A75E29AE}"/>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02920"/>
            <a:ext cx="3595634" cy="1808201"/>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83299" y="502920"/>
            <a:ext cx="6283861" cy="580326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0B6493B-A447-4205-AC2D-AE2DEDAE4E3B}" type="datetime1">
              <a:rPr lang="en-US" smtClean="0"/>
              <a:t>6/15/2026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6820681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02923E9-478C-95DE-C678-A683A36F538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21" name="Rectangle 20">
              <a:extLst>
                <a:ext uri="{FF2B5EF4-FFF2-40B4-BE49-F238E27FC236}">
                  <a16:creationId xmlns:a16="http://schemas.microsoft.com/office/drawing/2014/main" id="{43DD8A0F-EB40-1201-2A23-685958AC5DF6}"/>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B912E4F-3FBB-39E4-2EA2-BA0D8858A74D}"/>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02920"/>
            <a:ext cx="3713996" cy="2247200"/>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p:txBody>
          <a:bodyPr/>
          <a:lstStyle/>
          <a:p>
            <a:r>
              <a:rPr lang="en-US"/>
              <a:t>Sample Footer Text</a:t>
            </a:r>
            <a:endParaRPr lang="en-US" dirty="0"/>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153978" y="342016"/>
            <a:ext cx="6413182" cy="5976487"/>
          </a:xfrm>
          <a:blipFill>
            <a:blip r:embed="rId2">
              <a:alphaModFix amt="60000"/>
            </a:blip>
            <a:stretch>
              <a:fillRect/>
            </a:stretch>
          </a:blipFill>
        </p:spPr>
        <p:txBody>
          <a:bodyPr/>
          <a:lstStyle>
            <a:lvl1pPr marL="0" indent="0">
              <a:buNone/>
              <a:defRPr/>
            </a:lvl1pPr>
          </a:lstStyle>
          <a:p>
            <a:r>
              <a:rPr lang="en-US" dirty="0"/>
              <a:t>.</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1F9A354F-9C13-4261-9BA4-DD76051C2429}" type="datetime1">
              <a:rPr lang="en-US" smtClean="0"/>
              <a:t>6/15/2026</a:t>
            </a:fld>
            <a:endParaRPr lang="en-US" dirty="0"/>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975839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0AE463B-60C7-F01E-97F6-1486FB41D22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7" name="Rectangle 6">
              <a:extLst>
                <a:ext uri="{FF2B5EF4-FFF2-40B4-BE49-F238E27FC236}">
                  <a16:creationId xmlns:a16="http://schemas.microsoft.com/office/drawing/2014/main" id="{EF94E48A-D751-8593-5D71-0683866A24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5092F9-8C9B-4865-CB0E-EFD550A28ED3}"/>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10890373" cy="1463040"/>
          </a:xfrm>
        </p:spPr>
        <p:txBody>
          <a:bodyPr anchor="t">
            <a:normAutofit/>
          </a:bodyPr>
          <a:lstStyle>
            <a:lvl1pPr>
              <a:defRPr sz="6000">
                <a:gradFill>
                  <a:gsLst>
                    <a:gs pos="0">
                      <a:schemeClr val="accent2"/>
                    </a:gs>
                    <a:gs pos="100000">
                      <a:schemeClr val="accent5"/>
                    </a:gs>
                  </a:gsLst>
                  <a:lin ang="42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483864"/>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D3A9CD26-23FE-488A-AF3B-5DDE99301C10}" type="datetime1">
              <a:rPr lang="en-US" smtClean="0"/>
              <a:t>6/15/2026</a:t>
            </a:fld>
            <a:endParaRPr lang="en-US" dirty="0"/>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84754410"/>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627318"/>
            <a:ext cx="8430768" cy="1842020"/>
          </a:xfrm>
        </p:spPr>
        <p:txBody>
          <a:bodyPr anchor="b">
            <a:normAutofit/>
          </a:bodyPr>
          <a:lstStyle>
            <a:lvl1pPr>
              <a:defRPr sz="6000">
                <a:gradFill>
                  <a:gsLst>
                    <a:gs pos="0">
                      <a:schemeClr val="accent2"/>
                    </a:gs>
                    <a:gs pos="100000">
                      <a:schemeClr val="accent5"/>
                    </a:gs>
                  </a:gsLst>
                  <a:lin ang="4200000" scaled="0"/>
                </a:gra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648" y="3622673"/>
            <a:ext cx="8430768" cy="1609344"/>
          </a:xfrm>
        </p:spPr>
        <p:txBody>
          <a:bodyPr vert="horz" lIns="91440" tIns="45720" rIns="91440" bIns="45720" rtlCol="0">
            <a:normAutofit/>
          </a:bodyPr>
          <a:lstStyle>
            <a:lvl1pPr marL="0" indent="0">
              <a:buNone/>
              <a:defRPr lang="en-US" sz="22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CC67263D-2536-4E2E-A4D6-BA89E45F00B0}" type="datetime1">
              <a:rPr lang="en-US" smtClean="0"/>
              <a:t>6/15/2026</a:t>
            </a:fld>
            <a:endParaRPr lang="en-US" dirty="0"/>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4808301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FD1C4689-B28D-4D3C-8B05-9ABB967E2A3E}" type="datetime1">
              <a:rPr lang="en-US" smtClean="0"/>
              <a:t>6/15/2026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68077289"/>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 id="2147483822" r:id="rId18"/>
    <p:sldLayoutId id="2147483823" r:id="rId19"/>
    <p:sldLayoutId id="2147483824" r:id="rId20"/>
    <p:sldLayoutId id="2147483825" r:id="rId21"/>
    <p:sldLayoutId id="2147483826" r:id="rId22"/>
    <p:sldLayoutId id="2147483827" r:id="rId23"/>
    <p:sldLayoutId id="2147483828" r:id="rId24"/>
    <p:sldLayoutId id="2147483829" r:id="rId25"/>
    <p:sldLayoutId id="2147483830" r:id="rId26"/>
    <p:sldLayoutId id="2147483831" r:id="rId27"/>
    <p:sldLayoutId id="2147483832" r:id="rId28"/>
    <p:sldLayoutId id="2147483833" r:id="rId29"/>
    <p:sldLayoutId id="2147483834" r:id="rId30"/>
    <p:sldLayoutId id="2147483835" r:id="rId31"/>
    <p:sldLayoutId id="2147483836" r:id="rId32"/>
    <p:sldLayoutId id="2147483837" r:id="rId33"/>
    <p:sldLayoutId id="2147483838" r:id="rId34"/>
    <p:sldLayoutId id="2147483839" r:id="rId35"/>
    <p:sldLayoutId id="2147483840" r:id="rId36"/>
    <p:sldLayoutId id="2147483841" r:id="rId37"/>
    <p:sldLayoutId id="2147483842" r:id="rId38"/>
    <p:sldLayoutId id="2147483843" r:id="rId39"/>
    <p:sldLayoutId id="2147483844" r:id="rId40"/>
    <p:sldLayoutId id="2147483845" r:id="rId41"/>
    <p:sldLayoutId id="2147483846" r:id="rId42"/>
    <p:sldLayoutId id="2147483847" r:id="rId43"/>
    <p:sldLayoutId id="2147483848" r:id="rId44"/>
    <p:sldLayoutId id="2147483849" r:id="rId45"/>
    <p:sldLayoutId id="2147483850" r:id="rId46"/>
    <p:sldLayoutId id="2147483851" r:id="rId47"/>
    <p:sldLayoutId id="2147483852" r:id="rId48"/>
    <p:sldLayoutId id="2147483853" r:id="rId49"/>
    <p:sldLayoutId id="2147483854" r:id="rId50"/>
    <p:sldLayoutId id="2147483855" r:id="rId51"/>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kimsgolding.co.uk/publication/books/creating-loving-attachments/" TargetMode="External"/><Relationship Id="rId2" Type="http://schemas.openxmlformats.org/officeDocument/2006/relationships/hyperlink" Target="https://www.increaseproject.eu/images/DOWNLOADS/IO2/HU/CURR_M4-A13_Bowlby_(EN-only)_20170920_HU_final.pdf" TargetMode="External"/><Relationship Id="rId1" Type="http://schemas.openxmlformats.org/officeDocument/2006/relationships/slideLayout" Target="../slideLayouts/slideLayout2.xml"/><Relationship Id="rId6" Type="http://schemas.openxmlformats.org/officeDocument/2006/relationships/hyperlink" Target="https://learning.nspcc.org.uk/child-health-development/attachment-early-years" TargetMode="External"/><Relationship Id="rId5" Type="http://schemas.openxmlformats.org/officeDocument/2006/relationships/hyperlink" Target="https://www.simplypsychology.org/attachment.html" TargetMode="External"/><Relationship Id="rId4" Type="http://schemas.openxmlformats.org/officeDocument/2006/relationships/hyperlink" Target="https://www.simplypsychology.org/naturevsnurture.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centreforearlychildhood.org/news-insights/guest-essays/attachment-social-emotional-development/" TargetMode="External"/><Relationship Id="rId2" Type="http://schemas.openxmlformats.org/officeDocument/2006/relationships/hyperlink" Target="https://pmc.ncbi.nlm.nih.gov/articles/PMC3888025/" TargetMode="External"/><Relationship Id="rId1" Type="http://schemas.openxmlformats.org/officeDocument/2006/relationships/slideLayout" Target="../slideLayouts/slideLayout2.xml"/><Relationship Id="rId5" Type="http://schemas.openxmlformats.org/officeDocument/2006/relationships/hyperlink" Target="https://www.ncbi.nlm.nih.gov/books/NBK588776/" TargetMode="External"/><Relationship Id="rId4" Type="http://schemas.openxmlformats.org/officeDocument/2006/relationships/hyperlink" Target="https://www.britannica.com/science/attach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78C6D-1349-A962-75A6-D42B6A71CF6B}"/>
              </a:ext>
            </a:extLst>
          </p:cNvPr>
          <p:cNvSpPr>
            <a:spLocks noGrp="1"/>
          </p:cNvSpPr>
          <p:nvPr>
            <p:ph type="ctrTitle"/>
          </p:nvPr>
        </p:nvSpPr>
        <p:spPr>
          <a:xfrm>
            <a:off x="612648" y="502920"/>
            <a:ext cx="6342788" cy="2337716"/>
          </a:xfrm>
        </p:spPr>
        <p:txBody>
          <a:bodyPr anchor="t">
            <a:normAutofit fontScale="90000"/>
          </a:bodyPr>
          <a:lstStyle/>
          <a:p>
            <a:r>
              <a:rPr lang="en-GB" dirty="0">
                <a:latin typeface="Arial" panose="020B0604020202020204" pitchFamily="34" charset="0"/>
                <a:cs typeface="Arial" panose="020B0604020202020204" pitchFamily="34" charset="0"/>
              </a:rPr>
              <a:t>Bowlby’s Attachment Theory on Issac’s Early Development</a:t>
            </a:r>
            <a:endParaRPr lang="en-AI"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6BD47D7-3396-50EC-9D7B-34053B55C245}"/>
              </a:ext>
            </a:extLst>
          </p:cNvPr>
          <p:cNvSpPr>
            <a:spLocks noGrp="1"/>
          </p:cNvSpPr>
          <p:nvPr>
            <p:ph type="subTitle" idx="1"/>
          </p:nvPr>
        </p:nvSpPr>
        <p:spPr>
          <a:xfrm>
            <a:off x="612648" y="4017364"/>
            <a:ext cx="4681728" cy="2337716"/>
          </a:xfrm>
        </p:spPr>
        <p:txBody>
          <a:bodyPr anchor="ctr">
            <a:normAutofit fontScale="92500" lnSpcReduction="20000"/>
          </a:bodyPr>
          <a:lstStyle/>
          <a:p>
            <a:r>
              <a:rPr lang="en-GB" dirty="0"/>
              <a:t>Student Name: Dornequa Fleming</a:t>
            </a:r>
          </a:p>
          <a:p>
            <a:r>
              <a:rPr lang="en-GB" dirty="0"/>
              <a:t>Student Number: 2440155</a:t>
            </a:r>
          </a:p>
          <a:p>
            <a:r>
              <a:rPr lang="en-GB" dirty="0"/>
              <a:t>Module Name: Psychology in Health and Social Care </a:t>
            </a:r>
          </a:p>
          <a:p>
            <a:r>
              <a:rPr lang="en-GB" dirty="0"/>
              <a:t>Module Code: 4010</a:t>
            </a:r>
          </a:p>
          <a:p>
            <a:r>
              <a:rPr lang="en-GB" dirty="0"/>
              <a:t>Lecturer:  Kenndy </a:t>
            </a:r>
            <a:r>
              <a:rPr lang="en-GB" dirty="0" err="1"/>
              <a:t>Obohwemu</a:t>
            </a:r>
            <a:endParaRPr lang="en-AI" dirty="0"/>
          </a:p>
        </p:txBody>
      </p:sp>
      <p:pic>
        <p:nvPicPr>
          <p:cNvPr id="8" name="Picture Placeholder 3">
            <a:extLst>
              <a:ext uri="{FF2B5EF4-FFF2-40B4-BE49-F238E27FC236}">
                <a16:creationId xmlns:a16="http://schemas.microsoft.com/office/drawing/2014/main" id="{FE4B11E4-969C-5458-7951-7829085CAF5C}"/>
              </a:ext>
            </a:extLst>
          </p:cNvPr>
          <p:cNvPicPr>
            <a:picLocks noGrp="1" noChangeAspect="1"/>
          </p:cNvPicPr>
          <p:nvPr>
            <p:ph type="pic" sz="quarter" idx="13"/>
          </p:nvPr>
        </p:nvPicPr>
        <p:blipFill>
          <a:blip r:embed="rId3"/>
          <a:srcRect b="1768"/>
          <a:stretch>
            <a:fillRect/>
          </a:stretch>
        </p:blipFill>
        <p:spPr>
          <a:xfrm>
            <a:off x="7534656" y="0"/>
            <a:ext cx="4654296" cy="6858000"/>
          </a:xfrm>
          <a:prstGeom prst="rect">
            <a:avLst/>
          </a:prstGeom>
        </p:spPr>
      </p:pic>
    </p:spTree>
    <p:extLst>
      <p:ext uri="{BB962C8B-B14F-4D97-AF65-F5344CB8AC3E}">
        <p14:creationId xmlns:p14="http://schemas.microsoft.com/office/powerpoint/2010/main" val="4270334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23759-4FA4-51DF-A331-D84B49D9D10C}"/>
              </a:ext>
            </a:extLst>
          </p:cNvPr>
          <p:cNvSpPr>
            <a:spLocks noGrp="1"/>
          </p:cNvSpPr>
          <p:nvPr>
            <p:ph type="title"/>
          </p:nvPr>
        </p:nvSpPr>
        <p:spPr/>
        <p:txBody>
          <a:bodyPr/>
          <a:lstStyle/>
          <a:p>
            <a:pPr algn="ctr"/>
            <a:r>
              <a:rPr lang="en-GB" dirty="0">
                <a:solidFill>
                  <a:schemeClr val="tx1"/>
                </a:solidFill>
                <a:latin typeface="Arial" panose="020B0604020202020204" pitchFamily="34" charset="0"/>
                <a:cs typeface="Arial" panose="020B0604020202020204" pitchFamily="34" charset="0"/>
              </a:rPr>
              <a:t>Introduction</a:t>
            </a:r>
            <a:endParaRPr lang="en-AI"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E6BD926-8887-B770-EB29-7152129E3D19}"/>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This presentation will examine the development of Issac, a four-year-old boy attending a Children’s Centre in London. Through the lens of Bowlby’s Attachment Theory. Issac has experienced several challenges during early childhood, including disrupted childcare arrangements, maternal post-natal depression, limited social support, and a recent family relocation. Staff have observed that he is withdrawn during play, distressed when separated from his mother, delayed in language development, and reluctant to participate in group activities.</a:t>
            </a:r>
          </a:p>
          <a:p>
            <a:pPr marL="0" indent="0">
              <a:buNone/>
            </a:pPr>
            <a:r>
              <a:rPr lang="en-GB" dirty="0">
                <a:latin typeface="Arial" panose="020B0604020202020204" pitchFamily="34" charset="0"/>
                <a:cs typeface="Arial" panose="020B0604020202020204" pitchFamily="34" charset="0"/>
              </a:rPr>
              <a:t>This presentation will explain  Bowlby’s Theory, apply the theory to Issac’s experience, consider the influence of nature and nurture, propose practical support strategies, and critically evaluate the usefulness of the theory in early years practice.</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0747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C4DE-6AFF-E542-012D-A0CAA64A727D}"/>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Introduction to Bowlby’s Attachment Theory</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46D4143-7DEC-A1B5-E1CB-552C902E2E03}"/>
              </a:ext>
            </a:extLst>
          </p:cNvPr>
          <p:cNvSpPr>
            <a:spLocks noGrp="1"/>
          </p:cNvSpPr>
          <p:nvPr>
            <p:ph idx="1"/>
          </p:nvPr>
        </p:nvSpPr>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What is Attachment?</a:t>
            </a:r>
          </a:p>
          <a:p>
            <a:pPr marL="0" indent="0">
              <a:buNone/>
            </a:pPr>
            <a:r>
              <a:rPr lang="en-GB" dirty="0">
                <a:latin typeface="Arial" panose="020B0604020202020204" pitchFamily="34" charset="0"/>
                <a:cs typeface="Arial" panose="020B0604020202020204" pitchFamily="34" charset="0"/>
              </a:rPr>
              <a:t>Attachment is the emotional bond between a child and their primary caregiver.</a:t>
            </a:r>
          </a:p>
          <a:p>
            <a:pPr marL="0" indent="0">
              <a:buNone/>
            </a:pPr>
            <a:r>
              <a:rPr lang="en-GB" dirty="0">
                <a:latin typeface="Arial" panose="020B0604020202020204" pitchFamily="34" charset="0"/>
                <a:cs typeface="Arial" panose="020B0604020202020204" pitchFamily="34" charset="0"/>
              </a:rPr>
              <a:t>Jonh Bowlby (1969) argued that </a:t>
            </a:r>
          </a:p>
          <a:p>
            <a:r>
              <a:rPr lang="en-GB" dirty="0">
                <a:latin typeface="Arial" panose="020B0604020202020204" pitchFamily="34" charset="0"/>
                <a:cs typeface="Arial" panose="020B0604020202020204" pitchFamily="34" charset="0"/>
              </a:rPr>
              <a:t>Children are biologically programmed to form attachments.</a:t>
            </a:r>
          </a:p>
          <a:p>
            <a:r>
              <a:rPr lang="en-GB" dirty="0">
                <a:latin typeface="Arial" panose="020B0604020202020204" pitchFamily="34" charset="0"/>
                <a:cs typeface="Arial" panose="020B0604020202020204" pitchFamily="34" charset="0"/>
              </a:rPr>
              <a:t>Secure attachment’s provide safety and security. </a:t>
            </a:r>
          </a:p>
          <a:p>
            <a:r>
              <a:rPr lang="en-GB" dirty="0">
                <a:latin typeface="Arial" panose="020B0604020202020204" pitchFamily="34" charset="0"/>
                <a:cs typeface="Arial" panose="020B0604020202020204" pitchFamily="34" charset="0"/>
              </a:rPr>
              <a:t>Early attachment influences future emotional, social, and cognitive development.</a:t>
            </a:r>
          </a:p>
          <a:p>
            <a:r>
              <a:rPr lang="en-GB" dirty="0">
                <a:latin typeface="Arial" panose="020B0604020202020204" pitchFamily="34" charset="0"/>
                <a:cs typeface="Arial" panose="020B0604020202020204" pitchFamily="34" charset="0"/>
              </a:rPr>
              <a:t>The caregiver acts as a ‘’ secure base’ from which the child explores the world (Simpson and Beckes, 2025).</a:t>
            </a:r>
          </a:p>
          <a:p>
            <a:pPr marL="0" indent="0">
              <a:buNone/>
            </a:pPr>
            <a:r>
              <a:rPr lang="en-GB" b="1" dirty="0">
                <a:latin typeface="Arial" panose="020B0604020202020204" pitchFamily="34" charset="0"/>
                <a:cs typeface="Arial" panose="020B0604020202020204" pitchFamily="34" charset="0"/>
              </a:rPr>
              <a:t>Why use this theory?</a:t>
            </a:r>
          </a:p>
          <a:p>
            <a:pPr marL="0" indent="0">
              <a:buNone/>
            </a:pPr>
            <a:r>
              <a:rPr lang="en-GB" dirty="0">
                <a:latin typeface="Arial" panose="020B0604020202020204" pitchFamily="34" charset="0"/>
                <a:cs typeface="Arial" panose="020B0604020202020204" pitchFamily="34" charset="0"/>
              </a:rPr>
              <a:t>This theory demonstrates Issac’s behaviour such as</a:t>
            </a:r>
          </a:p>
          <a:p>
            <a:r>
              <a:rPr lang="en-GB" dirty="0">
                <a:latin typeface="Arial" panose="020B0604020202020204" pitchFamily="34" charset="0"/>
                <a:cs typeface="Arial" panose="020B0604020202020204" pitchFamily="34" charset="0"/>
              </a:rPr>
              <a:t>Separation anxiety</a:t>
            </a:r>
          </a:p>
          <a:p>
            <a:r>
              <a:rPr lang="en-GB" dirty="0">
                <a:latin typeface="Arial" panose="020B0604020202020204" pitchFamily="34" charset="0"/>
                <a:cs typeface="Arial" panose="020B0604020202020204" pitchFamily="34" charset="0"/>
              </a:rPr>
              <a:t>Clinginess</a:t>
            </a:r>
          </a:p>
          <a:p>
            <a:r>
              <a:rPr lang="en-GB" dirty="0">
                <a:latin typeface="Arial" panose="020B0604020202020204" pitchFamily="34" charset="0"/>
                <a:cs typeface="Arial" panose="020B0604020202020204" pitchFamily="34" charset="0"/>
              </a:rPr>
              <a:t>Social withdrawal </a:t>
            </a:r>
          </a:p>
          <a:p>
            <a:r>
              <a:rPr lang="en-GB" dirty="0">
                <a:latin typeface="Arial" panose="020B0604020202020204" pitchFamily="34" charset="0"/>
                <a:cs typeface="Arial" panose="020B0604020202020204" pitchFamily="34" charset="0"/>
              </a:rPr>
              <a:t>Difficulty exploring independently </a:t>
            </a:r>
          </a:p>
          <a:p>
            <a:r>
              <a:rPr lang="en-GB" dirty="0">
                <a:latin typeface="Arial" panose="020B0604020202020204" pitchFamily="34" charset="0"/>
                <a:cs typeface="Arial" panose="020B0604020202020204" pitchFamily="34" charset="0"/>
              </a:rPr>
              <a:t>These behaviours can be understood through attachment theory.</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430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A22EF-9B76-63D7-A5C5-32819528EC64}"/>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Key Concepts of Attachment Theory</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3B46F8-EC50-A021-F0CB-0E874FF14873}"/>
              </a:ext>
            </a:extLst>
          </p:cNvPr>
          <p:cNvSpPr>
            <a:spLocks noGrp="1"/>
          </p:cNvSpPr>
          <p:nvPr>
            <p:ph idx="1"/>
          </p:nvPr>
        </p:nvSpPr>
        <p:spPr/>
        <p:txBody>
          <a:bodyPr>
            <a:normAutofit fontScale="92500" lnSpcReduction="20000"/>
          </a:bodyPr>
          <a:lstStyle/>
          <a:p>
            <a:pPr marL="0" indent="0">
              <a:buNone/>
            </a:pPr>
            <a:r>
              <a:rPr lang="en-GB" sz="1700" dirty="0">
                <a:latin typeface="Arial" panose="020B0604020202020204" pitchFamily="34" charset="0"/>
                <a:cs typeface="Arial" panose="020B0604020202020204" pitchFamily="34" charset="0"/>
              </a:rPr>
              <a:t>There are two types of attachment theory which are:</a:t>
            </a:r>
          </a:p>
          <a:p>
            <a:pPr marL="0" indent="0">
              <a:buNone/>
            </a:pPr>
            <a:r>
              <a:rPr lang="en-GB" sz="1700" dirty="0">
                <a:latin typeface="Arial" panose="020B0604020202020204" pitchFamily="34" charset="0"/>
                <a:cs typeface="Arial" panose="020B0604020202020204" pitchFamily="34" charset="0"/>
              </a:rPr>
              <a:t>Secure Attachment</a:t>
            </a:r>
          </a:p>
          <a:p>
            <a:r>
              <a:rPr lang="en-GB" sz="1700" dirty="0">
                <a:latin typeface="Arial" panose="020B0604020202020204" pitchFamily="34" charset="0"/>
                <a:cs typeface="Arial" panose="020B0604020202020204" pitchFamily="34" charset="0"/>
              </a:rPr>
              <a:t>Responsive and sensitive caregiving				</a:t>
            </a:r>
          </a:p>
          <a:p>
            <a:r>
              <a:rPr lang="en-GB" sz="1700" dirty="0">
                <a:latin typeface="Arial" panose="020B0604020202020204" pitchFamily="34" charset="0"/>
                <a:cs typeface="Arial" panose="020B0604020202020204" pitchFamily="34" charset="0"/>
              </a:rPr>
              <a:t>Child feels safe and confident</a:t>
            </a:r>
          </a:p>
          <a:p>
            <a:r>
              <a:rPr lang="en-GB" sz="1700" dirty="0">
                <a:latin typeface="Arial" panose="020B0604020202020204" pitchFamily="34" charset="0"/>
                <a:cs typeface="Arial" panose="020B0604020202020204" pitchFamily="34" charset="0"/>
              </a:rPr>
              <a:t>Encourages exploration and learning </a:t>
            </a:r>
          </a:p>
          <a:p>
            <a:pPr marL="0" indent="0">
              <a:buNone/>
            </a:pPr>
            <a:r>
              <a:rPr lang="en-GB" sz="1700" dirty="0">
                <a:latin typeface="Arial" panose="020B0604020202020204" pitchFamily="34" charset="0"/>
                <a:cs typeface="Arial" panose="020B0604020202020204" pitchFamily="34" charset="0"/>
              </a:rPr>
              <a:t>Insecure Attachment</a:t>
            </a:r>
          </a:p>
          <a:p>
            <a:pPr marL="0" indent="0">
              <a:buNone/>
            </a:pPr>
            <a:r>
              <a:rPr lang="en-GB" sz="1700" dirty="0">
                <a:latin typeface="Arial" panose="020B0604020202020204" pitchFamily="34" charset="0"/>
                <a:cs typeface="Arial" panose="020B0604020202020204" pitchFamily="34" charset="0"/>
              </a:rPr>
              <a:t>May develop when caregiving is inconsistent or disrupted </a:t>
            </a:r>
            <a:endParaRPr lang="en-US"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Characteristics include:</a:t>
            </a:r>
          </a:p>
          <a:p>
            <a:r>
              <a:rPr lang="en-GB" sz="1700" dirty="0">
                <a:latin typeface="Arial" panose="020B0604020202020204" pitchFamily="34" charset="0"/>
                <a:cs typeface="Arial" panose="020B0604020202020204" pitchFamily="34" charset="0"/>
              </a:rPr>
              <a:t>Anxiety</a:t>
            </a:r>
          </a:p>
          <a:p>
            <a:r>
              <a:rPr lang="en-GB" sz="1700" dirty="0">
                <a:latin typeface="Arial" panose="020B0604020202020204" pitchFamily="34" charset="0"/>
                <a:cs typeface="Arial" panose="020B0604020202020204" pitchFamily="34" charset="0"/>
              </a:rPr>
              <a:t>Dependence</a:t>
            </a:r>
          </a:p>
          <a:p>
            <a:r>
              <a:rPr lang="en-GB" sz="1700" dirty="0">
                <a:latin typeface="Arial" panose="020B0604020202020204" pitchFamily="34" charset="0"/>
                <a:cs typeface="Arial" panose="020B0604020202020204" pitchFamily="34" charset="0"/>
              </a:rPr>
              <a:t>Emotional distress</a:t>
            </a:r>
          </a:p>
          <a:p>
            <a:r>
              <a:rPr lang="en-GB" sz="1700" dirty="0">
                <a:latin typeface="Arial" panose="020B0604020202020204" pitchFamily="34" charset="0"/>
                <a:cs typeface="Arial" panose="020B0604020202020204" pitchFamily="34" charset="0"/>
              </a:rPr>
              <a:t>Difficulty trusting others</a:t>
            </a:r>
          </a:p>
          <a:p>
            <a:pPr marL="0" indent="0">
              <a:buNone/>
            </a:pPr>
            <a:r>
              <a:rPr lang="en-US" dirty="0">
                <a:latin typeface="Arial" panose="020B0604020202020204" pitchFamily="34" charset="0"/>
                <a:cs typeface="Arial" panose="020B0604020202020204" pitchFamily="34" charset="0"/>
              </a:rPr>
              <a:t>(National Society for the Prevention of Cruelty to Children,2021.</a:t>
            </a:r>
          </a:p>
          <a:p>
            <a:pPr marL="0" indent="0">
              <a:buNone/>
            </a:pPr>
            <a:endParaRPr lang="en-AI" dirty="0"/>
          </a:p>
        </p:txBody>
      </p:sp>
    </p:spTree>
    <p:extLst>
      <p:ext uri="{BB962C8B-B14F-4D97-AF65-F5344CB8AC3E}">
        <p14:creationId xmlns:p14="http://schemas.microsoft.com/office/powerpoint/2010/main" val="3940200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ED6AF-B983-CF9D-59AF-F5BBCFEB0C0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Applying Bowlby’s Theory to Issac</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E20002-A20E-D374-5ACE-2D09D09E4B99}"/>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Issac’s mother’s experience of post-natal depression may have affected her emotional availability during his early years. Research suggests that parents experiencing depression may find it more difficult to respond consistently to a child’s emotional needs. Consequently, Issac may not always have received the sensitive and responsive interactions necessary for developing a secure attachment.</a:t>
            </a:r>
          </a:p>
          <a:p>
            <a:pPr marL="0" indent="0">
              <a:buNone/>
            </a:pPr>
            <a:r>
              <a:rPr lang="en-GB" dirty="0">
                <a:latin typeface="Arial" panose="020B0604020202020204" pitchFamily="34" charset="0"/>
                <a:cs typeface="Arial" panose="020B0604020202020204" pitchFamily="34" charset="0"/>
              </a:rPr>
              <a:t>Bowlby's argued that children who experience insecurity within attachment relationships often show heightened anxiety when separated from their caregiver.  This may explain why Issac becomes distressed when separated from his mother (Wright et al., 2023).</a:t>
            </a:r>
          </a:p>
          <a:p>
            <a:pPr marL="0" indent="0">
              <a:buNone/>
            </a:pPr>
            <a:endParaRPr lang="en-AI" dirty="0"/>
          </a:p>
        </p:txBody>
      </p:sp>
    </p:spTree>
    <p:extLst>
      <p:ext uri="{BB962C8B-B14F-4D97-AF65-F5344CB8AC3E}">
        <p14:creationId xmlns:p14="http://schemas.microsoft.com/office/powerpoint/2010/main" val="1123828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7CB19-EF44-59E2-DFB6-705830FDA1BC}"/>
              </a:ext>
            </a:extLst>
          </p:cNvPr>
          <p:cNvSpPr>
            <a:spLocks noGrp="1"/>
          </p:cNvSpPr>
          <p:nvPr>
            <p:ph type="title"/>
          </p:nvPr>
        </p:nvSpPr>
        <p:spPr>
          <a:xfrm>
            <a:off x="612648" y="1993692"/>
            <a:ext cx="3081528" cy="2660604"/>
          </a:xfrm>
        </p:spPr>
        <p:txBody>
          <a:bodyPr anchor="t">
            <a:normAutofit/>
          </a:bodyPr>
          <a:lstStyle/>
          <a:p>
            <a:r>
              <a:rPr lang="en-GB" dirty="0">
                <a:latin typeface="Arial" panose="020B0604020202020204" pitchFamily="34" charset="0"/>
                <a:cs typeface="Arial" panose="020B0604020202020204" pitchFamily="34" charset="0"/>
              </a:rPr>
              <a:t>Impact of Disrupted Childcare and Relocation</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94C641-F83B-5154-F8DD-C143E63E181C}"/>
              </a:ext>
            </a:extLst>
          </p:cNvPr>
          <p:cNvSpPr>
            <a:spLocks noGrp="1"/>
          </p:cNvSpPr>
          <p:nvPr>
            <p:ph sz="quarter" idx="13"/>
          </p:nvPr>
        </p:nvSpPr>
        <p:spPr>
          <a:xfrm>
            <a:off x="4892040" y="640081"/>
            <a:ext cx="6675120" cy="5577840"/>
          </a:xfrm>
        </p:spPr>
        <p:txBody>
          <a:bodyPr>
            <a:normAutofit/>
          </a:bodyPr>
          <a:lstStyle/>
          <a:p>
            <a:endParaRPr lang="en-GB" dirty="0"/>
          </a:p>
          <a:p>
            <a:r>
              <a:rPr lang="en-GB" dirty="0">
                <a:latin typeface="Arial" panose="020B0604020202020204" pitchFamily="34" charset="0"/>
                <a:cs typeface="Arial" panose="020B0604020202020204" pitchFamily="34" charset="0"/>
              </a:rPr>
              <a:t>Issac arrangements have been disrupted over the past two years, and the family recently moved to London. Frequent changes in caregivers and environments can reduce a child’s sense of stability and predictability.</a:t>
            </a:r>
          </a:p>
          <a:p>
            <a:r>
              <a:rPr lang="en-GB" dirty="0">
                <a:latin typeface="Arial" panose="020B0604020202020204" pitchFamily="34" charset="0"/>
                <a:cs typeface="Arial" panose="020B0604020202020204" pitchFamily="34" charset="0"/>
              </a:rPr>
              <a:t>According to attachment theory, consistency is important for developing trust and emotional security. The disrupted experience by Issac may therefore have contributed to his reluctance to engage with unfamiliar adults and peers.</a:t>
            </a:r>
          </a:p>
          <a:p>
            <a:r>
              <a:rPr lang="en-GB" dirty="0">
                <a:latin typeface="Arial" panose="020B0604020202020204" pitchFamily="34" charset="0"/>
                <a:cs typeface="Arial" panose="020B0604020202020204" pitchFamily="34" charset="0"/>
              </a:rPr>
              <a:t>Issac’s withdrawn behaviour during free play and difficulty joining group activities may also reflect insecurity within relationships. Children who feel emotionally secure, take risks, and participate in social interactions. If Issac feels uncertain or anxious, he may prefer to remain close to familiar adults rather than engage with other children (McLeod, 2025).                  </a:t>
            </a: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2243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D84A7-0141-C338-C008-9FFE82F21972}"/>
              </a:ext>
            </a:extLst>
          </p:cNvPr>
          <p:cNvSpPr>
            <a:spLocks noGrp="1"/>
          </p:cNvSpPr>
          <p:nvPr>
            <p:ph type="title"/>
          </p:nvPr>
        </p:nvSpPr>
        <p:spPr>
          <a:xfrm>
            <a:off x="658368" y="2103120"/>
            <a:ext cx="3666744" cy="2624328"/>
          </a:xfrm>
        </p:spPr>
        <p:txBody>
          <a:bodyPr anchor="ctr">
            <a:normAutofit/>
          </a:bodyPr>
          <a:lstStyle/>
          <a:p>
            <a:r>
              <a:rPr lang="en-GB" sz="4400" dirty="0">
                <a:latin typeface="Arial" panose="020B0604020202020204" pitchFamily="34" charset="0"/>
                <a:cs typeface="Arial" panose="020B0604020202020204" pitchFamily="34" charset="0"/>
              </a:rPr>
              <a:t>Language Delay and Social Development</a:t>
            </a:r>
            <a:endParaRPr lang="en-AI"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C8A49DE-188A-3A97-3A39-73B8297C6DE5}"/>
              </a:ext>
            </a:extLst>
          </p:cNvPr>
          <p:cNvSpPr>
            <a:spLocks noGrp="1"/>
          </p:cNvSpPr>
          <p:nvPr>
            <p:ph sz="quarter" idx="13"/>
          </p:nvPr>
        </p:nvSpPr>
        <p:spPr>
          <a:xfrm>
            <a:off x="6057702" y="877824"/>
            <a:ext cx="5509458" cy="5102352"/>
          </a:xfrm>
        </p:spPr>
        <p:txBody>
          <a:bodyPr anchor="ctr">
            <a:normAutofit/>
          </a:bodyPr>
          <a:lstStyle/>
          <a:p>
            <a:pPr marL="0" indent="0">
              <a:buNone/>
            </a:pPr>
            <a:r>
              <a:rPr lang="en-GB" dirty="0">
                <a:latin typeface="Arial" panose="020B0604020202020204" pitchFamily="34" charset="0"/>
                <a:cs typeface="Arial" panose="020B0604020202020204" pitchFamily="34" charset="0"/>
              </a:rPr>
              <a:t>His language delay may be connected to reduced opportunities for social interaction and communication. Children learn language through interactions with adults and peers. If Issac is socially withdrawn or anxious, he may have fewer opportunities to practice communication skills and develop confidence in expressing himself (</a:t>
            </a:r>
            <a:r>
              <a:rPr lang="en-US" dirty="0">
                <a:latin typeface="Arial" panose="020B0604020202020204" pitchFamily="34" charset="0"/>
                <a:cs typeface="Arial" panose="020B0604020202020204" pitchFamily="34" charset="0"/>
              </a:rPr>
              <a:t>Samuel, 2024).</a:t>
            </a: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8592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71833-EACC-F1C0-B0E0-7882CB59FE26}"/>
              </a:ext>
            </a:extLst>
          </p:cNvPr>
          <p:cNvSpPr>
            <a:spLocks noGrp="1"/>
          </p:cNvSpPr>
          <p:nvPr>
            <p:ph type="title"/>
          </p:nvPr>
        </p:nvSpPr>
        <p:spPr>
          <a:xfrm>
            <a:off x="612648" y="502920"/>
            <a:ext cx="4389120" cy="1444752"/>
          </a:xfrm>
        </p:spPr>
        <p:txBody>
          <a:bodyPr anchor="b">
            <a:normAutofit/>
          </a:bodyPr>
          <a:lstStyle/>
          <a:p>
            <a:r>
              <a:rPr lang="en-GB" dirty="0">
                <a:latin typeface="Arial" panose="020B0604020202020204" pitchFamily="34" charset="0"/>
                <a:cs typeface="Arial" panose="020B0604020202020204" pitchFamily="34" charset="0"/>
              </a:rPr>
              <a:t>Nature and Nurture Influences</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F3FEAC6-0FD5-A8AE-409E-DE36F84E6565}"/>
              </a:ext>
            </a:extLst>
          </p:cNvPr>
          <p:cNvSpPr>
            <a:spLocks noGrp="1"/>
          </p:cNvSpPr>
          <p:nvPr>
            <p:ph sz="quarter" idx="14"/>
          </p:nvPr>
        </p:nvSpPr>
        <p:spPr>
          <a:xfrm>
            <a:off x="612648" y="2084832"/>
            <a:ext cx="4389120" cy="4169664"/>
          </a:xfrm>
        </p:spPr>
        <p:txBody>
          <a:bodyPr>
            <a:normAutofit lnSpcReduction="10000"/>
          </a:bodyPr>
          <a:lstStyle/>
          <a:p>
            <a:pPr>
              <a:lnSpc>
                <a:spcPct val="110000"/>
              </a:lnSpc>
            </a:pPr>
            <a:r>
              <a:rPr lang="en-GB" sz="1500" dirty="0">
                <a:latin typeface="Arial" panose="020B0604020202020204" pitchFamily="34" charset="0"/>
                <a:cs typeface="Arial" panose="020B0604020202020204" pitchFamily="34" charset="0"/>
              </a:rPr>
              <a:t>Issac’s development can be understood through both nature and nurture perspectives.</a:t>
            </a:r>
          </a:p>
          <a:p>
            <a:pPr>
              <a:lnSpc>
                <a:spcPct val="110000"/>
              </a:lnSpc>
            </a:pPr>
            <a:r>
              <a:rPr lang="en-GB" sz="1500" dirty="0">
                <a:latin typeface="Arial" panose="020B0604020202020204" pitchFamily="34" charset="0"/>
                <a:cs typeface="Arial" panose="020B0604020202020204" pitchFamily="34" charset="0"/>
              </a:rPr>
              <a:t>Nature refers to biological influences such as genetics, temperament, and brain development. Issac may have been born with a naturally cautious or sensitive temperament, making him more vulnerable to anxiety and emotional difficulties.</a:t>
            </a:r>
          </a:p>
          <a:p>
            <a:pPr>
              <a:lnSpc>
                <a:spcPct val="110000"/>
              </a:lnSpc>
            </a:pPr>
            <a:r>
              <a:rPr lang="en-GB" sz="1500" dirty="0">
                <a:latin typeface="Arial" panose="020B0604020202020204" pitchFamily="34" charset="0"/>
                <a:cs typeface="Arial" panose="020B0604020202020204" pitchFamily="34" charset="0"/>
              </a:rPr>
              <a:t>Nurture refers to environmental influences, including parenting, relationship, social experience, and life events. Several environmental factors may have influenced Issac’s development, including his mother’s post-natal depression, disrupted childcare experiences, limited social support, and relocation to a new area ( McLeod, 2024).</a:t>
            </a:r>
            <a:endParaRPr lang="en-AI" sz="1500" dirty="0">
              <a:latin typeface="Arial" panose="020B0604020202020204" pitchFamily="34" charset="0"/>
              <a:cs typeface="Arial" panose="020B0604020202020204" pitchFamily="34" charset="0"/>
            </a:endParaRPr>
          </a:p>
        </p:txBody>
      </p:sp>
      <p:pic>
        <p:nvPicPr>
          <p:cNvPr id="5" name="Picture 4" descr="Close up image of a hand touching flowers">
            <a:extLst>
              <a:ext uri="{FF2B5EF4-FFF2-40B4-BE49-F238E27FC236}">
                <a16:creationId xmlns:a16="http://schemas.microsoft.com/office/drawing/2014/main" id="{3E28490D-46BC-3886-1ECC-4559DF35C108}"/>
              </a:ext>
            </a:extLst>
          </p:cNvPr>
          <p:cNvPicPr>
            <a:picLocks noChangeAspect="1"/>
          </p:cNvPicPr>
          <p:nvPr/>
        </p:nvPicPr>
        <p:blipFill>
          <a:blip r:embed="rId2"/>
          <a:srcRect l="1841" r="35784" b="-1"/>
          <a:stretch>
            <a:fillRect/>
          </a:stretch>
        </p:blipFill>
        <p:spPr>
          <a:xfrm>
            <a:off x="5660263" y="10"/>
            <a:ext cx="6408375" cy="6857990"/>
          </a:xfrm>
          <a:prstGeom prst="rect">
            <a:avLst/>
          </a:prstGeom>
          <a:noFill/>
        </p:spPr>
      </p:pic>
    </p:spTree>
    <p:extLst>
      <p:ext uri="{BB962C8B-B14F-4D97-AF65-F5344CB8AC3E}">
        <p14:creationId xmlns:p14="http://schemas.microsoft.com/office/powerpoint/2010/main" val="2782586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92DCA-EC1F-75E3-1A4D-8C2A3F3559C0}"/>
              </a:ext>
            </a:extLst>
          </p:cNvPr>
          <p:cNvSpPr>
            <a:spLocks noGrp="1"/>
          </p:cNvSpPr>
          <p:nvPr>
            <p:ph type="title"/>
          </p:nvPr>
        </p:nvSpPr>
        <p:spPr>
          <a:xfrm>
            <a:off x="612648" y="502920"/>
            <a:ext cx="10954512" cy="771244"/>
          </a:xfrm>
        </p:spPr>
        <p:txBody>
          <a:bodyPr/>
          <a:lstStyle/>
          <a:p>
            <a:pPr algn="ctr"/>
            <a:r>
              <a:rPr lang="en-AI" dirty="0">
                <a:latin typeface="Arial" panose="020B0604020202020204" pitchFamily="34" charset="0"/>
                <a:cs typeface="Arial" panose="020B0604020202020204" pitchFamily="34" charset="0"/>
              </a:rPr>
              <a:t>Theory-informed Support Plan</a:t>
            </a:r>
          </a:p>
        </p:txBody>
      </p:sp>
      <p:sp>
        <p:nvSpPr>
          <p:cNvPr id="3" name="Text Placeholder 2">
            <a:extLst>
              <a:ext uri="{FF2B5EF4-FFF2-40B4-BE49-F238E27FC236}">
                <a16:creationId xmlns:a16="http://schemas.microsoft.com/office/drawing/2014/main" id="{9FC8010A-4B67-AEC8-04A0-20555F1EB78C}"/>
              </a:ext>
            </a:extLst>
          </p:cNvPr>
          <p:cNvSpPr>
            <a:spLocks noGrp="1"/>
          </p:cNvSpPr>
          <p:nvPr>
            <p:ph type="body" sz="quarter" idx="13"/>
          </p:nvPr>
        </p:nvSpPr>
        <p:spPr>
          <a:xfrm>
            <a:off x="612648" y="1873769"/>
            <a:ext cx="5166360" cy="4826833"/>
          </a:xfrm>
        </p:spPr>
        <p:txBody>
          <a:bodyPr>
            <a:normAutofit fontScale="92500" lnSpcReduction="20000"/>
          </a:bodyPr>
          <a:lstStyle/>
          <a:p>
            <a:pPr marL="0" indent="0">
              <a:buNone/>
            </a:pPr>
            <a:r>
              <a:rPr lang="en-US" b="1" dirty="0">
                <a:latin typeface="Arial" panose="020B0604020202020204" pitchFamily="34" charset="0"/>
                <a:cs typeface="Arial" panose="020B0604020202020204" pitchFamily="34" charset="0"/>
              </a:rPr>
              <a:t>Attachment Based Approaches</a:t>
            </a:r>
          </a:p>
          <a:p>
            <a:r>
              <a:rPr lang="en-US" dirty="0">
                <a:latin typeface="Arial" panose="020B0604020202020204" pitchFamily="34" charset="0"/>
                <a:cs typeface="Arial" panose="020B0604020202020204" pitchFamily="34" charset="0"/>
              </a:rPr>
              <a:t>Assign a key worker</a:t>
            </a:r>
          </a:p>
          <a:p>
            <a:r>
              <a:rPr lang="en-US" dirty="0">
                <a:latin typeface="Arial" panose="020B0604020202020204" pitchFamily="34" charset="0"/>
                <a:cs typeface="Arial" panose="020B0604020202020204" pitchFamily="34" charset="0"/>
              </a:rPr>
              <a:t>Consistent daily routines</a:t>
            </a:r>
          </a:p>
          <a:p>
            <a:r>
              <a:rPr lang="en-US" dirty="0">
                <a:latin typeface="Arial" panose="020B0604020202020204" pitchFamily="34" charset="0"/>
                <a:cs typeface="Arial" panose="020B0604020202020204" pitchFamily="34" charset="0"/>
              </a:rPr>
              <a:t>Gradual separation strategies</a:t>
            </a:r>
          </a:p>
          <a:p>
            <a:pPr marL="0" indent="0">
              <a:buNone/>
            </a:pPr>
            <a:r>
              <a:rPr lang="en-US" b="1" dirty="0">
                <a:latin typeface="Arial" panose="020B0604020202020204" pitchFamily="34" charset="0"/>
                <a:cs typeface="Arial" panose="020B0604020202020204" pitchFamily="34" charset="0"/>
              </a:rPr>
              <a:t>Emotional Regulation</a:t>
            </a:r>
          </a:p>
          <a:p>
            <a:r>
              <a:rPr lang="en-US" dirty="0">
                <a:latin typeface="Arial" panose="020B0604020202020204" pitchFamily="34" charset="0"/>
                <a:cs typeface="Arial" panose="020B0604020202020204" pitchFamily="34" charset="0"/>
              </a:rPr>
              <a:t>Emotion cards</a:t>
            </a:r>
          </a:p>
          <a:p>
            <a:r>
              <a:rPr lang="en-US" dirty="0">
                <a:latin typeface="Arial" panose="020B0604020202020204" pitchFamily="34" charset="0"/>
                <a:cs typeface="Arial" panose="020B0604020202020204" pitchFamily="34" charset="0"/>
              </a:rPr>
              <a:t>Feelings discussions</a:t>
            </a:r>
          </a:p>
          <a:p>
            <a:r>
              <a:rPr lang="en-US" dirty="0">
                <a:latin typeface="Arial" panose="020B0604020202020204" pitchFamily="34" charset="0"/>
                <a:cs typeface="Arial" panose="020B0604020202020204" pitchFamily="34" charset="0"/>
              </a:rPr>
              <a:t>Calm-down spaces</a:t>
            </a:r>
          </a:p>
          <a:p>
            <a:pPr marL="0" indent="0">
              <a:buNone/>
            </a:pPr>
            <a:r>
              <a:rPr lang="en-GB" b="1" dirty="0">
                <a:latin typeface="Arial" panose="020B0604020202020204" pitchFamily="34" charset="0"/>
                <a:cs typeface="Arial" panose="020B0604020202020204" pitchFamily="34" charset="0"/>
              </a:rPr>
              <a:t>Language Development</a:t>
            </a:r>
          </a:p>
          <a:p>
            <a:r>
              <a:rPr lang="en-GB" dirty="0">
                <a:latin typeface="Arial" panose="020B0604020202020204" pitchFamily="34" charset="0"/>
                <a:cs typeface="Arial" panose="020B0604020202020204" pitchFamily="34" charset="0"/>
              </a:rPr>
              <a:t>Story telling sessions</a:t>
            </a:r>
          </a:p>
          <a:p>
            <a:r>
              <a:rPr lang="en-GB" dirty="0">
                <a:latin typeface="Arial" panose="020B0604020202020204" pitchFamily="34" charset="0"/>
                <a:cs typeface="Arial" panose="020B0604020202020204" pitchFamily="34" charset="0"/>
              </a:rPr>
              <a:t>Small-group activities </a:t>
            </a:r>
          </a:p>
          <a:p>
            <a:r>
              <a:rPr lang="en-GB" dirty="0">
                <a:latin typeface="Arial" panose="020B0604020202020204" pitchFamily="34" charset="0"/>
                <a:cs typeface="Arial" panose="020B0604020202020204" pitchFamily="34" charset="0"/>
              </a:rPr>
              <a:t>Language- rich environments</a:t>
            </a:r>
          </a:p>
          <a:p>
            <a:pPr marL="0" indent="0">
              <a:buNone/>
            </a:pPr>
            <a:endParaRPr lang="en-US" dirty="0"/>
          </a:p>
          <a:p>
            <a:endParaRPr lang="en-AI" dirty="0"/>
          </a:p>
        </p:txBody>
      </p:sp>
      <p:sp>
        <p:nvSpPr>
          <p:cNvPr id="4" name="Text Placeholder 3">
            <a:extLst>
              <a:ext uri="{FF2B5EF4-FFF2-40B4-BE49-F238E27FC236}">
                <a16:creationId xmlns:a16="http://schemas.microsoft.com/office/drawing/2014/main" id="{CFD51458-4528-E5E9-E7B4-CF19DC89EB9E}"/>
              </a:ext>
            </a:extLst>
          </p:cNvPr>
          <p:cNvSpPr>
            <a:spLocks noGrp="1"/>
          </p:cNvSpPr>
          <p:nvPr>
            <p:ph type="body" sz="quarter" idx="14"/>
          </p:nvPr>
        </p:nvSpPr>
        <p:spPr>
          <a:xfrm>
            <a:off x="6400800" y="1873769"/>
            <a:ext cx="5166360" cy="4984231"/>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Parent Support</a:t>
            </a:r>
          </a:p>
          <a:p>
            <a:r>
              <a:rPr lang="en-GB" dirty="0">
                <a:latin typeface="Arial" panose="020B0604020202020204" pitchFamily="34" charset="0"/>
                <a:cs typeface="Arial" panose="020B0604020202020204" pitchFamily="34" charset="0"/>
              </a:rPr>
              <a:t>Parent programmes</a:t>
            </a:r>
          </a:p>
          <a:p>
            <a:r>
              <a:rPr lang="en-GB" dirty="0">
                <a:latin typeface="Arial" panose="020B0604020202020204" pitchFamily="34" charset="0"/>
                <a:cs typeface="Arial" panose="020B0604020202020204" pitchFamily="34" charset="0"/>
              </a:rPr>
              <a:t>Mantal health support</a:t>
            </a:r>
          </a:p>
          <a:p>
            <a:r>
              <a:rPr lang="en-GB" dirty="0">
                <a:latin typeface="Arial" panose="020B0604020202020204" pitchFamily="34" charset="0"/>
                <a:cs typeface="Arial" panose="020B0604020202020204" pitchFamily="34" charset="0"/>
              </a:rPr>
              <a:t>Confidence-building sessions</a:t>
            </a:r>
          </a:p>
          <a:p>
            <a:pPr marL="0" indent="0">
              <a:buNone/>
            </a:pPr>
            <a:r>
              <a:rPr lang="en-GB" b="1" dirty="0">
                <a:latin typeface="Arial" panose="020B0604020202020204" pitchFamily="34" charset="0"/>
                <a:cs typeface="Arial" panose="020B0604020202020204" pitchFamily="34" charset="0"/>
              </a:rPr>
              <a:t>Multi- Agency Working</a:t>
            </a:r>
          </a:p>
          <a:p>
            <a:r>
              <a:rPr lang="en-GB" dirty="0">
                <a:latin typeface="Arial" panose="020B0604020202020204" pitchFamily="34" charset="0"/>
                <a:cs typeface="Arial" panose="020B0604020202020204" pitchFamily="34" charset="0"/>
              </a:rPr>
              <a:t>Children’s Centre</a:t>
            </a:r>
          </a:p>
          <a:p>
            <a:r>
              <a:rPr lang="en-GB" dirty="0">
                <a:latin typeface="Arial" panose="020B0604020202020204" pitchFamily="34" charset="0"/>
                <a:cs typeface="Arial" panose="020B0604020202020204" pitchFamily="34" charset="0"/>
              </a:rPr>
              <a:t>Health Visitor</a:t>
            </a:r>
          </a:p>
          <a:p>
            <a:r>
              <a:rPr lang="en-GB" dirty="0">
                <a:latin typeface="Arial" panose="020B0604020202020204" pitchFamily="34" charset="0"/>
                <a:cs typeface="Arial" panose="020B0604020202020204" pitchFamily="34" charset="0"/>
              </a:rPr>
              <a:t>Speech and Language Therapist</a:t>
            </a:r>
          </a:p>
          <a:p>
            <a:r>
              <a:rPr lang="en-GB" dirty="0">
                <a:latin typeface="Arial" panose="020B0604020202020204" pitchFamily="34" charset="0"/>
                <a:cs typeface="Arial" panose="020B0604020202020204" pitchFamily="34" charset="0"/>
              </a:rPr>
              <a:t>Family Support Services</a:t>
            </a:r>
          </a:p>
          <a:p>
            <a:pPr marL="0" indent="0">
              <a:buNone/>
            </a:pPr>
            <a:r>
              <a:rPr lang="en-GB" dirty="0">
                <a:latin typeface="Arial" panose="020B0604020202020204" pitchFamily="34" charset="0"/>
                <a:cs typeface="Arial" panose="020B0604020202020204" pitchFamily="34" charset="0"/>
              </a:rPr>
              <a:t>These interventions aim to strengthen security and confidence ( Bowlby, 1988; Golding and Hughes 2012).</a:t>
            </a: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0212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79339-A6D2-F144-9CA2-2AC7FCAD757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Critical Evaluation of Bowlby’s Theory</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8212C1-6B6A-333F-8389-E8B8C39832D8}"/>
              </a:ext>
            </a:extLst>
          </p:cNvPr>
          <p:cNvSpPr>
            <a:spLocks noGrp="1"/>
          </p:cNvSpPr>
          <p:nvPr>
            <p:ph idx="1"/>
          </p:nvPr>
        </p:nvSpPr>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Strengths</a:t>
            </a:r>
          </a:p>
          <a:p>
            <a:r>
              <a:rPr lang="en-GB" dirty="0">
                <a:latin typeface="Arial" panose="020B0604020202020204" pitchFamily="34" charset="0"/>
                <a:cs typeface="Arial" panose="020B0604020202020204" pitchFamily="34" charset="0"/>
              </a:rPr>
              <a:t>Highlights importance of early relationships</a:t>
            </a:r>
          </a:p>
          <a:p>
            <a:r>
              <a:rPr lang="en-GB" dirty="0">
                <a:latin typeface="Arial" panose="020B0604020202020204" pitchFamily="34" charset="0"/>
                <a:cs typeface="Arial" panose="020B0604020202020204" pitchFamily="34" charset="0"/>
              </a:rPr>
              <a:t>Influential in early years practice</a:t>
            </a:r>
          </a:p>
          <a:p>
            <a:r>
              <a:rPr lang="en-GB" dirty="0">
                <a:latin typeface="Arial" panose="020B0604020202020204" pitchFamily="34" charset="0"/>
                <a:cs typeface="Arial" panose="020B0604020202020204" pitchFamily="34" charset="0"/>
              </a:rPr>
              <a:t>Supported by research on attachment patterns and emotional development.</a:t>
            </a:r>
          </a:p>
          <a:p>
            <a:pPr marL="0" indent="0">
              <a:buNone/>
            </a:pPr>
            <a:r>
              <a:rPr lang="en-GB" b="1" dirty="0">
                <a:latin typeface="Arial" panose="020B0604020202020204" pitchFamily="34" charset="0"/>
                <a:cs typeface="Arial" panose="020B0604020202020204" pitchFamily="34" charset="0"/>
              </a:rPr>
              <a:t>Limitations</a:t>
            </a:r>
          </a:p>
          <a:p>
            <a:r>
              <a:rPr lang="en-GB" dirty="0">
                <a:latin typeface="Arial" panose="020B0604020202020204" pitchFamily="34" charset="0"/>
                <a:cs typeface="Arial" panose="020B0604020202020204" pitchFamily="34" charset="0"/>
              </a:rPr>
              <a:t>Overemphasises the mother-child relationship</a:t>
            </a:r>
          </a:p>
          <a:p>
            <a:r>
              <a:rPr lang="en-GB" dirty="0">
                <a:latin typeface="Arial" panose="020B0604020202020204" pitchFamily="34" charset="0"/>
                <a:cs typeface="Arial" panose="020B0604020202020204" pitchFamily="34" charset="0"/>
              </a:rPr>
              <a:t>Less attention to wider social and cultural influences</a:t>
            </a:r>
          </a:p>
          <a:p>
            <a:r>
              <a:rPr lang="en-GB" dirty="0">
                <a:latin typeface="Arial" panose="020B0604020202020204" pitchFamily="34" charset="0"/>
                <a:cs typeface="Arial" panose="020B0604020202020204" pitchFamily="34" charset="0"/>
              </a:rPr>
              <a:t>Children's outcome are influenced by many factors, not attachment alone</a:t>
            </a:r>
          </a:p>
          <a:p>
            <a:pPr marL="0" indent="0">
              <a:buNone/>
            </a:pPr>
            <a:r>
              <a:rPr lang="en-GB" b="1" dirty="0">
                <a:latin typeface="Arial" panose="020B0604020202020204" pitchFamily="34" charset="0"/>
                <a:cs typeface="Arial" panose="020B0604020202020204" pitchFamily="34" charset="0"/>
              </a:rPr>
              <a:t>Relevance to  London's Diverse Communities</a:t>
            </a:r>
          </a:p>
          <a:p>
            <a:pPr marL="0" indent="0">
              <a:buNone/>
            </a:pPr>
            <a:r>
              <a:rPr lang="en-GB" dirty="0">
                <a:latin typeface="Arial" panose="020B0604020202020204" pitchFamily="34" charset="0"/>
                <a:cs typeface="Arial" panose="020B0604020202020204" pitchFamily="34" charset="0"/>
              </a:rPr>
              <a:t>Professional must consider:</a:t>
            </a:r>
          </a:p>
          <a:p>
            <a:r>
              <a:rPr lang="en-GB" dirty="0">
                <a:latin typeface="Arial" panose="020B0604020202020204" pitchFamily="34" charset="0"/>
                <a:cs typeface="Arial" panose="020B0604020202020204" pitchFamily="34" charset="0"/>
              </a:rPr>
              <a:t>Cultural differences in caregiving</a:t>
            </a:r>
          </a:p>
          <a:p>
            <a:r>
              <a:rPr lang="en-GB" dirty="0">
                <a:latin typeface="Arial" panose="020B0604020202020204" pitchFamily="34" charset="0"/>
                <a:cs typeface="Arial" panose="020B0604020202020204" pitchFamily="34" charset="0"/>
              </a:rPr>
              <a:t>Economic and social circumstances</a:t>
            </a:r>
          </a:p>
          <a:p>
            <a:r>
              <a:rPr lang="en-GB" dirty="0">
                <a:latin typeface="Arial" panose="020B0604020202020204" pitchFamily="34" charset="0"/>
                <a:cs typeface="Arial" panose="020B0604020202020204" pitchFamily="34" charset="0"/>
              </a:rPr>
              <a:t>Extended family support </a:t>
            </a:r>
            <a:r>
              <a:rPr lang="en-AI" dirty="0">
                <a:latin typeface="Arial" panose="020B0604020202020204" pitchFamily="34" charset="0"/>
                <a:cs typeface="Arial" panose="020B0604020202020204" pitchFamily="34" charset="0"/>
              </a:rPr>
              <a:t>(Planalp and Braungart-Rieker, 2013)</a:t>
            </a:r>
            <a:r>
              <a:rPr lang="en-GB" dirty="0">
                <a:latin typeface="Arial" panose="020B0604020202020204" pitchFamily="34" charset="0"/>
                <a:cs typeface="Arial" panose="020B0604020202020204" pitchFamily="34" charset="0"/>
              </a:rPr>
              <a:t>,</a:t>
            </a: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6828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F090-1303-45DE-ADA0-785FA6A3C7B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Conclusion </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E8313A-65A9-6D17-F1C4-E497CA5226D4}"/>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In conclusion, Bowlby’s Theory provides a valuable framework for understanding Issac’s behaviour and development challenges. His experiences of maternal post-natal depression, disrupted childcare  arrangements, limited social support, and relocation may have affected his sense of security and contributed to difficulties in emotional regulations, social interactions, and language development.</a:t>
            </a:r>
          </a:p>
          <a:p>
            <a:pPr marL="0" indent="0">
              <a:buNone/>
            </a:pPr>
            <a:r>
              <a:rPr lang="en-GB" dirty="0">
                <a:latin typeface="Arial" panose="020B0604020202020204" pitchFamily="34" charset="0"/>
                <a:cs typeface="Arial" panose="020B0604020202020204" pitchFamily="34" charset="0"/>
              </a:rPr>
              <a:t>By implementing attachment –informed interventions, supporting his mother, and promoting multi-agency collaboration, professionals can help Issac develop greater confidence, emotional security, and resilience.</a:t>
            </a: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0369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6B82B-85CA-1E5A-90B3-F091288134D4}"/>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r>
              <a:rPr lang="en-GB" dirty="0"/>
              <a:t> </a:t>
            </a:r>
            <a:endParaRPr lang="en-AI" dirty="0"/>
          </a:p>
        </p:txBody>
      </p:sp>
      <p:sp>
        <p:nvSpPr>
          <p:cNvPr id="3" name="Content Placeholder 2">
            <a:extLst>
              <a:ext uri="{FF2B5EF4-FFF2-40B4-BE49-F238E27FC236}">
                <a16:creationId xmlns:a16="http://schemas.microsoft.com/office/drawing/2014/main" id="{49177A7A-C086-0DCC-DD26-15A601537B12}"/>
              </a:ext>
            </a:extLst>
          </p:cNvPr>
          <p:cNvSpPr>
            <a:spLocks noGrp="1"/>
          </p:cNvSpPr>
          <p:nvPr>
            <p:ph idx="1"/>
          </p:nvPr>
        </p:nvSpPr>
        <p:spPr/>
        <p:txBody>
          <a:bodyPr>
            <a:normAutofit lnSpcReduction="10000"/>
          </a:bodyPr>
          <a:lstStyle/>
          <a:p>
            <a:pPr lvl="0"/>
            <a:r>
              <a:rPr lang="en-AI" dirty="0">
                <a:latin typeface="Arial" panose="020B0604020202020204" pitchFamily="34" charset="0"/>
                <a:cs typeface="Arial" panose="020B0604020202020204" pitchFamily="34" charset="0"/>
              </a:rPr>
              <a:t>Bowlby, J. (1988</a:t>
            </a:r>
            <a:r>
              <a:rPr lang="en-AI" b="1" dirty="0">
                <a:latin typeface="Arial" panose="020B0604020202020204" pitchFamily="34" charset="0"/>
                <a:cs typeface="Arial" panose="020B0604020202020204" pitchFamily="34" charset="0"/>
              </a:rPr>
              <a:t>)</a:t>
            </a:r>
            <a:r>
              <a:rPr lang="en-AI" dirty="0">
                <a:latin typeface="Arial" panose="020B0604020202020204" pitchFamily="34" charset="0"/>
                <a:cs typeface="Arial" panose="020B0604020202020204" pitchFamily="34" charset="0"/>
              </a:rPr>
              <a:t> ‘Lecture 1: Caring for Children’, in </a:t>
            </a:r>
            <a:r>
              <a:rPr lang="en-AI" i="1" dirty="0">
                <a:latin typeface="Arial" panose="020B0604020202020204" pitchFamily="34" charset="0"/>
                <a:cs typeface="Arial" panose="020B0604020202020204" pitchFamily="34" charset="0"/>
              </a:rPr>
              <a:t>A Secure Base: Parent–Child Attachment and Healthy Human Development</a:t>
            </a:r>
            <a:r>
              <a:rPr lang="en-AI" dirty="0">
                <a:latin typeface="Arial" panose="020B0604020202020204" pitchFamily="34" charset="0"/>
                <a:cs typeface="Arial" panose="020B0604020202020204" pitchFamily="34" charset="0"/>
              </a:rPr>
              <a:t>. London: Routledge, pp. 1–24. Available at: </a:t>
            </a:r>
            <a:r>
              <a:rPr lang="en-AI" u="sng" dirty="0">
                <a:latin typeface="Arial" panose="020B0604020202020204" pitchFamily="34" charset="0"/>
                <a:cs typeface="Arial" panose="020B0604020202020204" pitchFamily="34" charset="0"/>
                <a:hlinkClick r:id="rId2"/>
              </a:rPr>
              <a:t>https://www.increaseproject.eu/images/DOWNLOADS/IO2/HU/CURR_M4-A13_Bowlby_(EN-only)_20170920_HU_final.pdf</a:t>
            </a:r>
            <a:r>
              <a:rPr lang="en-AI" dirty="0">
                <a:latin typeface="Arial" panose="020B0604020202020204" pitchFamily="34" charset="0"/>
                <a:cs typeface="Arial" panose="020B0604020202020204" pitchFamily="34" charset="0"/>
              </a:rPr>
              <a:t> (Accessed: 1</a:t>
            </a:r>
            <a:r>
              <a:rPr lang="en-GB" dirty="0">
                <a:latin typeface="Arial" panose="020B0604020202020204" pitchFamily="34" charset="0"/>
                <a:cs typeface="Arial" panose="020B0604020202020204" pitchFamily="34" charset="0"/>
              </a:rPr>
              <a:t>1</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t>
            </a:r>
            <a:r>
              <a:rPr lang="en-AI" dirty="0">
                <a:latin typeface="Arial" panose="020B0604020202020204" pitchFamily="34" charset="0"/>
                <a:cs typeface="Arial" panose="020B0604020202020204" pitchFamily="34" charset="0"/>
              </a:rPr>
              <a:t>June 2026).</a:t>
            </a:r>
          </a:p>
          <a:p>
            <a:pPr lvl="0"/>
            <a:r>
              <a:rPr lang="en-AI" dirty="0">
                <a:latin typeface="Arial" panose="020B0604020202020204" pitchFamily="34" charset="0"/>
                <a:cs typeface="Arial" panose="020B0604020202020204" pitchFamily="34" charset="0"/>
              </a:rPr>
              <a:t>Golding, K.,</a:t>
            </a:r>
            <a:r>
              <a:rPr lang="en-GB" dirty="0">
                <a:latin typeface="Arial" panose="020B0604020202020204" pitchFamily="34" charset="0"/>
                <a:cs typeface="Arial" panose="020B0604020202020204" pitchFamily="34" charset="0"/>
              </a:rPr>
              <a:t> Hughes, 2012</a:t>
            </a:r>
            <a:r>
              <a:rPr lang="en-AI" dirty="0">
                <a:latin typeface="Arial" panose="020B0604020202020204" pitchFamily="34" charset="0"/>
                <a:cs typeface="Arial" panose="020B0604020202020204" pitchFamily="34" charset="0"/>
              </a:rPr>
              <a:t>. </a:t>
            </a:r>
            <a:r>
              <a:rPr lang="en-AI" i="1" dirty="0">
                <a:latin typeface="Arial" panose="020B0604020202020204" pitchFamily="34" charset="0"/>
                <a:cs typeface="Arial" panose="020B0604020202020204" pitchFamily="34" charset="0"/>
              </a:rPr>
              <a:t>Creating Loving Attachments</a:t>
            </a:r>
            <a:r>
              <a:rPr lang="en-AI" dirty="0">
                <a:latin typeface="Arial" panose="020B0604020202020204" pitchFamily="34" charset="0"/>
                <a:cs typeface="Arial" panose="020B0604020202020204" pitchFamily="34" charset="0"/>
              </a:rPr>
              <a:t>. Parenting With PACE To Nurture Confidence And Security In The Troubled Child</a:t>
            </a:r>
            <a:r>
              <a:rPr lang="en-GB" dirty="0">
                <a:latin typeface="Arial" panose="020B0604020202020204" pitchFamily="34" charset="0"/>
                <a:cs typeface="Arial" panose="020B0604020202020204" pitchFamily="34" charset="0"/>
              </a:rPr>
              <a:t>. </a:t>
            </a:r>
            <a:r>
              <a:rPr lang="en-AI" dirty="0">
                <a:latin typeface="Arial" panose="020B0604020202020204" pitchFamily="34" charset="0"/>
                <a:cs typeface="Arial" panose="020B0604020202020204" pitchFamily="34" charset="0"/>
              </a:rPr>
              <a:t>Available at: </a:t>
            </a:r>
            <a:r>
              <a:rPr lang="en-AI" u="sng" dirty="0">
                <a:latin typeface="Arial" panose="020B0604020202020204" pitchFamily="34" charset="0"/>
                <a:cs typeface="Arial" panose="020B0604020202020204" pitchFamily="34" charset="0"/>
                <a:hlinkClick r:id="rId3"/>
              </a:rPr>
              <a:t>https://kimsgolding.co.uk/publication/books/creating-loving-attachments/</a:t>
            </a:r>
            <a:r>
              <a:rPr lang="en-AI"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Accessed: 11</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2026)</a:t>
            </a:r>
            <a:r>
              <a:rPr lang="en-AI" dirty="0">
                <a:latin typeface="Arial" panose="020B0604020202020204" pitchFamily="34" charset="0"/>
                <a:cs typeface="Arial" panose="020B0604020202020204" pitchFamily="34" charset="0"/>
              </a:rPr>
              <a:t>.</a:t>
            </a:r>
          </a:p>
          <a:p>
            <a:pPr lvl="0"/>
            <a:r>
              <a:rPr lang="en-US" dirty="0">
                <a:latin typeface="Arial" panose="020B0604020202020204" pitchFamily="34" charset="0"/>
                <a:cs typeface="Arial" panose="020B0604020202020204" pitchFamily="34" charset="0"/>
              </a:rPr>
              <a:t>McLeod, S., 2024. Nature vs Nurture Debate in Psychology. Simply Psychology. Available at: </a:t>
            </a:r>
            <a:r>
              <a:rPr lang="en-AI" u="sng" dirty="0">
                <a:latin typeface="Arial" panose="020B0604020202020204" pitchFamily="34" charset="0"/>
                <a:cs typeface="Arial" panose="020B0604020202020204" pitchFamily="34" charset="0"/>
                <a:hlinkClick r:id="rId4"/>
              </a:rPr>
              <a:t>Nature vs. Nurture in Psychology </a:t>
            </a:r>
            <a:r>
              <a:rPr lang="en-US" dirty="0">
                <a:latin typeface="Arial" panose="020B0604020202020204" pitchFamily="34" charset="0"/>
                <a:cs typeface="Arial" panose="020B0604020202020204" pitchFamily="34" charset="0"/>
              </a:rPr>
              <a:t>(Accessed: 10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June 2026).</a:t>
            </a:r>
            <a:endParaRPr lang="en-AI"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McLeod, S., 2025. John Bowlby’s Attachment theory. Simply Psychology. Available at: </a:t>
            </a:r>
            <a:r>
              <a:rPr lang="en-US" u="sng" dirty="0">
                <a:latin typeface="Arial" panose="020B0604020202020204" pitchFamily="34" charset="0"/>
                <a:cs typeface="Arial" panose="020B0604020202020204" pitchFamily="34" charset="0"/>
                <a:hlinkClick r:id="rId5"/>
              </a:rPr>
              <a:t>https://www.simplypsychology.org/attachment.html</a:t>
            </a:r>
            <a:r>
              <a:rPr lang="en-US" dirty="0">
                <a:latin typeface="Arial" panose="020B0604020202020204" pitchFamily="34" charset="0"/>
                <a:cs typeface="Arial" panose="020B0604020202020204" pitchFamily="34" charset="0"/>
              </a:rPr>
              <a:t> (Accessed: 10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June 2026).</a:t>
            </a:r>
            <a:endParaRPr lang="en-AI" dirty="0">
              <a:latin typeface="Arial" panose="020B0604020202020204" pitchFamily="34" charset="0"/>
              <a:cs typeface="Arial" panose="020B0604020202020204" pitchFamily="34" charset="0"/>
            </a:endParaRPr>
          </a:p>
          <a:p>
            <a:pPr lvl="0"/>
            <a:r>
              <a:rPr lang="en-AI" dirty="0">
                <a:latin typeface="Arial" panose="020B0604020202020204" pitchFamily="34" charset="0"/>
                <a:cs typeface="Arial" panose="020B0604020202020204" pitchFamily="34" charset="0"/>
              </a:rPr>
              <a:t>NSPCC, </a:t>
            </a:r>
            <a:r>
              <a:rPr lang="en-US" dirty="0">
                <a:latin typeface="Arial" panose="020B0604020202020204" pitchFamily="34" charset="0"/>
                <a:cs typeface="Arial" panose="020B0604020202020204" pitchFamily="34" charset="0"/>
              </a:rPr>
              <a:t>2021</a:t>
            </a:r>
            <a:r>
              <a:rPr lang="en-AI" dirty="0">
                <a:latin typeface="Arial" panose="020B0604020202020204" pitchFamily="34" charset="0"/>
                <a:cs typeface="Arial" panose="020B0604020202020204" pitchFamily="34" charset="0"/>
              </a:rPr>
              <a:t>. Attachment </a:t>
            </a:r>
            <a:r>
              <a:rPr lang="en-US" dirty="0">
                <a:latin typeface="Arial" panose="020B0604020202020204" pitchFamily="34" charset="0"/>
                <a:cs typeface="Arial" panose="020B0604020202020204" pitchFamily="34" charset="0"/>
              </a:rPr>
              <a:t>and child development</a:t>
            </a:r>
            <a:r>
              <a:rPr lang="en-AI" dirty="0">
                <a:latin typeface="Arial" panose="020B0604020202020204" pitchFamily="34" charset="0"/>
                <a:cs typeface="Arial" panose="020B0604020202020204" pitchFamily="34" charset="0"/>
              </a:rPr>
              <a:t>. </a:t>
            </a:r>
            <a:r>
              <a:rPr lang="en-AI" i="1" dirty="0">
                <a:latin typeface="Arial" panose="020B0604020202020204" pitchFamily="34" charset="0"/>
                <a:cs typeface="Arial" panose="020B0604020202020204" pitchFamily="34" charset="0"/>
              </a:rPr>
              <a:t>NSPCC Learning</a:t>
            </a:r>
            <a:r>
              <a:rPr lang="en-AI" dirty="0">
                <a:latin typeface="Arial" panose="020B0604020202020204" pitchFamily="34" charset="0"/>
                <a:cs typeface="Arial" panose="020B0604020202020204" pitchFamily="34" charset="0"/>
              </a:rPr>
              <a:t>. Available at: </a:t>
            </a:r>
            <a:r>
              <a:rPr lang="en-AI" u="sng" dirty="0">
                <a:latin typeface="Arial" panose="020B0604020202020204" pitchFamily="34" charset="0"/>
                <a:cs typeface="Arial" panose="020B0604020202020204" pitchFamily="34" charset="0"/>
                <a:hlinkClick r:id="rId6"/>
              </a:rPr>
              <a:t>https://learning.nspcc.org.uk/child-health-development/attachment-early-years</a:t>
            </a:r>
            <a:r>
              <a:rPr lang="en-AI"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t>
            </a:r>
            <a:r>
              <a:rPr lang="en-AI" dirty="0">
                <a:latin typeface="Arial" panose="020B0604020202020204" pitchFamily="34" charset="0"/>
                <a:cs typeface="Arial" panose="020B0604020202020204" pitchFamily="34" charset="0"/>
              </a:rPr>
              <a:t>Accessed</a:t>
            </a:r>
            <a:r>
              <a:rPr lang="en-US" dirty="0">
                <a:latin typeface="Arial" panose="020B0604020202020204" pitchFamily="34" charset="0"/>
                <a:cs typeface="Arial" panose="020B0604020202020204" pitchFamily="34" charset="0"/>
              </a:rPr>
              <a:t>: 9</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June</a:t>
            </a:r>
            <a:r>
              <a:rPr lang="en-AI" dirty="0">
                <a:latin typeface="Arial" panose="020B0604020202020204" pitchFamily="34" charset="0"/>
                <a:cs typeface="Arial" panose="020B0604020202020204" pitchFamily="34" charset="0"/>
              </a:rPr>
              <a:t> 202</a:t>
            </a:r>
            <a:r>
              <a:rPr lang="en-US" dirty="0">
                <a:latin typeface="Arial" panose="020B0604020202020204" pitchFamily="34" charset="0"/>
                <a:cs typeface="Arial" panose="020B0604020202020204" pitchFamily="34" charset="0"/>
              </a:rPr>
              <a:t>6)</a:t>
            </a:r>
            <a:r>
              <a:rPr lang="en-AI" dirty="0">
                <a:latin typeface="Arial" panose="020B0604020202020204" pitchFamily="34" charset="0"/>
                <a:cs typeface="Arial" panose="020B0604020202020204" pitchFamily="34" charset="0"/>
              </a:rPr>
              <a:t>.</a:t>
            </a: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3986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1D81E-4BFA-C599-4791-D22EC5238E18}"/>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7348E2-AD57-208B-97F6-44BD9DA3643E}"/>
              </a:ext>
            </a:extLst>
          </p:cNvPr>
          <p:cNvSpPr>
            <a:spLocks noGrp="1"/>
          </p:cNvSpPr>
          <p:nvPr>
            <p:ph idx="1"/>
          </p:nvPr>
        </p:nvSpPr>
        <p:spPr/>
        <p:txBody>
          <a:bodyPr>
            <a:normAutofit lnSpcReduction="10000"/>
          </a:bodyPr>
          <a:lstStyle/>
          <a:p>
            <a:pPr lvl="0"/>
            <a:r>
              <a:rPr lang="en-AI" sz="1900" dirty="0">
                <a:latin typeface="Arial" panose="020B0604020202020204" pitchFamily="34" charset="0"/>
                <a:cs typeface="Arial" panose="020B0604020202020204" pitchFamily="34" charset="0"/>
              </a:rPr>
              <a:t>Planalp, E.M. and Braungart-Rieker, J.M., 2013. Temperamental precursors of infant attachment with mothers and fathers. </a:t>
            </a:r>
            <a:r>
              <a:rPr lang="en-AI" sz="1900" i="1" dirty="0">
                <a:latin typeface="Arial" panose="020B0604020202020204" pitchFamily="34" charset="0"/>
                <a:cs typeface="Arial" panose="020B0604020202020204" pitchFamily="34" charset="0"/>
              </a:rPr>
              <a:t>Infant Behaviour and Development</a:t>
            </a:r>
            <a:r>
              <a:rPr lang="en-AI" sz="1900" dirty="0">
                <a:latin typeface="Arial" panose="020B0604020202020204" pitchFamily="34" charset="0"/>
                <a:cs typeface="Arial" panose="020B0604020202020204" pitchFamily="34" charset="0"/>
              </a:rPr>
              <a:t>, 36(4), pp.796-808.</a:t>
            </a:r>
            <a:r>
              <a:rPr lang="en-GB" sz="1900" dirty="0">
                <a:latin typeface="Arial" panose="020B0604020202020204" pitchFamily="34" charset="0"/>
                <a:cs typeface="Arial" panose="020B0604020202020204" pitchFamily="34" charset="0"/>
              </a:rPr>
              <a:t>Available at:</a:t>
            </a:r>
            <a:r>
              <a:rPr lang="en-AI" sz="1900" u="sng" dirty="0">
                <a:latin typeface="Arial" panose="020B0604020202020204" pitchFamily="34" charset="0"/>
                <a:cs typeface="Arial" panose="020B0604020202020204" pitchFamily="34" charset="0"/>
                <a:hlinkClick r:id="rId2"/>
              </a:rPr>
              <a:t>Temperamental precursors of infant attachment with mothers and fathers – PMC</a:t>
            </a:r>
            <a:r>
              <a:rPr lang="en-GB" sz="1900" dirty="0">
                <a:latin typeface="Arial" panose="020B0604020202020204" pitchFamily="34" charset="0"/>
                <a:cs typeface="Arial" panose="020B0604020202020204" pitchFamily="34" charset="0"/>
              </a:rPr>
              <a:t> ( Accessed: 10</a:t>
            </a:r>
            <a:r>
              <a:rPr lang="en-GB" sz="1900" baseline="30000" dirty="0">
                <a:latin typeface="Arial" panose="020B0604020202020204" pitchFamily="34" charset="0"/>
                <a:cs typeface="Arial" panose="020B0604020202020204" pitchFamily="34" charset="0"/>
              </a:rPr>
              <a:t>th</a:t>
            </a:r>
            <a:r>
              <a:rPr lang="en-GB" sz="1900" dirty="0">
                <a:latin typeface="Arial" panose="020B0604020202020204" pitchFamily="34" charset="0"/>
                <a:cs typeface="Arial" panose="020B0604020202020204" pitchFamily="34" charset="0"/>
              </a:rPr>
              <a:t> June 2026).</a:t>
            </a:r>
            <a:endParaRPr lang="en-AI" sz="1900" dirty="0">
              <a:latin typeface="Arial" panose="020B0604020202020204" pitchFamily="34" charset="0"/>
              <a:cs typeface="Arial" panose="020B0604020202020204" pitchFamily="34" charset="0"/>
            </a:endParaRPr>
          </a:p>
          <a:p>
            <a:pPr lvl="0"/>
            <a:r>
              <a:rPr lang="en-US" sz="1900" dirty="0">
                <a:latin typeface="Arial" panose="020B0604020202020204" pitchFamily="34" charset="0"/>
                <a:cs typeface="Arial" panose="020B0604020202020204" pitchFamily="34" charset="0"/>
              </a:rPr>
              <a:t>Samuel, E.</a:t>
            </a:r>
            <a:r>
              <a:rPr lang="en-AI" sz="1900" dirty="0">
                <a:latin typeface="Arial" panose="020B0604020202020204" pitchFamily="34" charset="0"/>
                <a:cs typeface="Arial" panose="020B0604020202020204" pitchFamily="34" charset="0"/>
              </a:rPr>
              <a:t>, </a:t>
            </a:r>
            <a:r>
              <a:rPr lang="en-US" sz="1900" dirty="0">
                <a:latin typeface="Arial" panose="020B0604020202020204" pitchFamily="34" charset="0"/>
                <a:cs typeface="Arial" panose="020B0604020202020204" pitchFamily="34" charset="0"/>
              </a:rPr>
              <a:t>2024</a:t>
            </a:r>
            <a:r>
              <a:rPr lang="en-AI" sz="1900" dirty="0">
                <a:latin typeface="Arial" panose="020B0604020202020204" pitchFamily="34" charset="0"/>
                <a:cs typeface="Arial" panose="020B0604020202020204" pitchFamily="34" charset="0"/>
              </a:rPr>
              <a:t>. Attachment and social-emotional development. </a:t>
            </a:r>
            <a:r>
              <a:rPr lang="en-AI" sz="1900" i="1" dirty="0">
                <a:latin typeface="Arial" panose="020B0604020202020204" pitchFamily="34" charset="0"/>
                <a:cs typeface="Arial" panose="020B0604020202020204" pitchFamily="34" charset="0"/>
              </a:rPr>
              <a:t>Centre for Early Childhood</a:t>
            </a:r>
            <a:r>
              <a:rPr lang="en-AI" sz="1900" dirty="0">
                <a:latin typeface="Arial" panose="020B0604020202020204" pitchFamily="34" charset="0"/>
                <a:cs typeface="Arial" panose="020B0604020202020204" pitchFamily="34" charset="0"/>
              </a:rPr>
              <a:t>. [online] Available at: </a:t>
            </a:r>
            <a:r>
              <a:rPr lang="en-AI" sz="1900" u="sng" dirty="0">
                <a:latin typeface="Arial" panose="020B0604020202020204" pitchFamily="34" charset="0"/>
                <a:cs typeface="Arial" panose="020B0604020202020204" pitchFamily="34" charset="0"/>
                <a:hlinkClick r:id="rId3"/>
              </a:rPr>
              <a:t>https://centreforearlychildhood.org/news-insights/guest-essays/attachment-social-emotional-development/</a:t>
            </a:r>
            <a:r>
              <a:rPr lang="en-AI" sz="1900" dirty="0">
                <a:latin typeface="Arial" panose="020B0604020202020204" pitchFamily="34" charset="0"/>
                <a:cs typeface="Arial" panose="020B0604020202020204" pitchFamily="34" charset="0"/>
              </a:rPr>
              <a:t> </a:t>
            </a:r>
            <a:r>
              <a:rPr lang="en-US" sz="1900" dirty="0">
                <a:latin typeface="Arial" panose="020B0604020202020204" pitchFamily="34" charset="0"/>
                <a:cs typeface="Arial" panose="020B0604020202020204" pitchFamily="34" charset="0"/>
              </a:rPr>
              <a:t>(Accessed: 10</a:t>
            </a:r>
            <a:r>
              <a:rPr lang="en-US" sz="1900" baseline="30000" dirty="0">
                <a:latin typeface="Arial" panose="020B0604020202020204" pitchFamily="34" charset="0"/>
                <a:cs typeface="Arial" panose="020B0604020202020204" pitchFamily="34" charset="0"/>
              </a:rPr>
              <a:t>th</a:t>
            </a:r>
            <a:r>
              <a:rPr lang="en-US" sz="1900" dirty="0">
                <a:latin typeface="Arial" panose="020B0604020202020204" pitchFamily="34" charset="0"/>
                <a:cs typeface="Arial" panose="020B0604020202020204" pitchFamily="34" charset="0"/>
              </a:rPr>
              <a:t> June 2026).</a:t>
            </a:r>
            <a:endParaRPr lang="en-AI" sz="1900" dirty="0">
              <a:latin typeface="Arial" panose="020B0604020202020204" pitchFamily="34" charset="0"/>
              <a:cs typeface="Arial" panose="020B0604020202020204" pitchFamily="34" charset="0"/>
            </a:endParaRPr>
          </a:p>
          <a:p>
            <a:pPr lvl="0"/>
            <a:r>
              <a:rPr lang="en-AI" sz="1900" dirty="0">
                <a:latin typeface="Arial" panose="020B0604020202020204" pitchFamily="34" charset="0"/>
                <a:cs typeface="Arial" panose="020B0604020202020204" pitchFamily="34" charset="0"/>
              </a:rPr>
              <a:t>Simpson, J.A. and Beckes, L., 2025. Attachment theory. </a:t>
            </a:r>
            <a:r>
              <a:rPr lang="en-AI" sz="1900" i="1" dirty="0">
                <a:latin typeface="Arial" panose="020B0604020202020204" pitchFamily="34" charset="0"/>
                <a:cs typeface="Arial" panose="020B0604020202020204" pitchFamily="34" charset="0"/>
              </a:rPr>
              <a:t>Encyclopaedia Britannica</a:t>
            </a:r>
            <a:r>
              <a:rPr lang="en-AI" sz="1900" dirty="0">
                <a:latin typeface="Arial" panose="020B0604020202020204" pitchFamily="34" charset="0"/>
                <a:cs typeface="Arial" panose="020B0604020202020204" pitchFamily="34" charset="0"/>
              </a:rPr>
              <a:t>. Available at: </a:t>
            </a:r>
            <a:r>
              <a:rPr lang="en-AI" sz="1900" u="sng" dirty="0">
                <a:latin typeface="Arial" panose="020B0604020202020204" pitchFamily="34" charset="0"/>
                <a:cs typeface="Arial" panose="020B0604020202020204" pitchFamily="34" charset="0"/>
                <a:hlinkClick r:id="rId4"/>
              </a:rPr>
              <a:t>https://www.britannica.com/science/attachment-theory</a:t>
            </a:r>
            <a:r>
              <a:rPr lang="en-AI" sz="1900" dirty="0">
                <a:latin typeface="Arial" panose="020B0604020202020204" pitchFamily="34" charset="0"/>
                <a:cs typeface="Arial" panose="020B0604020202020204" pitchFamily="34" charset="0"/>
              </a:rPr>
              <a:t> </a:t>
            </a:r>
            <a:r>
              <a:rPr lang="en-US" sz="1900" dirty="0">
                <a:latin typeface="Arial" panose="020B0604020202020204" pitchFamily="34" charset="0"/>
                <a:cs typeface="Arial" panose="020B0604020202020204" pitchFamily="34" charset="0"/>
              </a:rPr>
              <a:t>(Accessed: 9</a:t>
            </a:r>
            <a:r>
              <a:rPr lang="en-US" sz="1900" baseline="30000" dirty="0">
                <a:latin typeface="Arial" panose="020B0604020202020204" pitchFamily="34" charset="0"/>
                <a:cs typeface="Arial" panose="020B0604020202020204" pitchFamily="34" charset="0"/>
              </a:rPr>
              <a:t>th</a:t>
            </a:r>
            <a:r>
              <a:rPr lang="en-US" sz="1900" dirty="0">
                <a:latin typeface="Arial" panose="020B0604020202020204" pitchFamily="34" charset="0"/>
                <a:cs typeface="Arial" panose="020B0604020202020204" pitchFamily="34" charset="0"/>
              </a:rPr>
              <a:t> June 2026).</a:t>
            </a:r>
            <a:endParaRPr lang="en-AI" sz="1900" dirty="0">
              <a:latin typeface="Arial" panose="020B0604020202020204" pitchFamily="34" charset="0"/>
              <a:cs typeface="Arial" panose="020B0604020202020204" pitchFamily="34" charset="0"/>
            </a:endParaRPr>
          </a:p>
          <a:p>
            <a:pPr lvl="0"/>
            <a:r>
              <a:rPr lang="en-US" sz="1900" dirty="0">
                <a:latin typeface="Arial" panose="020B0604020202020204" pitchFamily="34" charset="0"/>
                <a:cs typeface="Arial" panose="020B0604020202020204" pitchFamily="34" charset="0"/>
              </a:rPr>
              <a:t>Wright, B., Fearon, P., Garside, M., et al., 2023. Routinely used interventions to improve attachment in infants and young children: a national survey and two systematic reviews. Health Technology Assessment, No. 27.2, Chapter 1, Background. Southampton (UK): National Institute for Health and Care Research. Available at: </a:t>
            </a:r>
            <a:r>
              <a:rPr lang="en-US" sz="1900" u="sng" dirty="0">
                <a:latin typeface="Arial" panose="020B0604020202020204" pitchFamily="34" charset="0"/>
                <a:cs typeface="Arial" panose="020B0604020202020204" pitchFamily="34" charset="0"/>
                <a:hlinkClick r:id="rId5"/>
              </a:rPr>
              <a:t>https://www.ncbi.nlm.nih.gov/books/NBK588776/</a:t>
            </a:r>
            <a:r>
              <a:rPr lang="en-US" sz="1900" dirty="0">
                <a:latin typeface="Arial" panose="020B0604020202020204" pitchFamily="34" charset="0"/>
                <a:cs typeface="Arial" panose="020B0604020202020204" pitchFamily="34" charset="0"/>
              </a:rPr>
              <a:t> (Accessed: 9</a:t>
            </a:r>
            <a:r>
              <a:rPr lang="en-US" sz="1900" baseline="30000" dirty="0">
                <a:latin typeface="Arial" panose="020B0604020202020204" pitchFamily="34" charset="0"/>
                <a:cs typeface="Arial" panose="020B0604020202020204" pitchFamily="34" charset="0"/>
              </a:rPr>
              <a:t>th</a:t>
            </a:r>
            <a:r>
              <a:rPr lang="en-US" sz="1900" dirty="0">
                <a:latin typeface="Arial" panose="020B0604020202020204" pitchFamily="34" charset="0"/>
                <a:cs typeface="Arial" panose="020B0604020202020204" pitchFamily="34" charset="0"/>
              </a:rPr>
              <a:t> June 2026). </a:t>
            </a:r>
            <a:endParaRPr lang="en-AI" sz="1900" dirty="0">
              <a:latin typeface="Arial" panose="020B0604020202020204" pitchFamily="34" charset="0"/>
              <a:cs typeface="Arial" panose="020B0604020202020204" pitchFamily="34" charset="0"/>
            </a:endParaRPr>
          </a:p>
          <a:p>
            <a:pPr marL="0" indent="0">
              <a:buNone/>
            </a:pPr>
            <a:endParaRPr lang="en-AI" dirty="0"/>
          </a:p>
          <a:p>
            <a:pPr marL="0" indent="0">
              <a:buNone/>
            </a:pPr>
            <a:endParaRPr lang="en-GB" dirty="0"/>
          </a:p>
        </p:txBody>
      </p:sp>
    </p:spTree>
    <p:extLst>
      <p:ext uri="{BB962C8B-B14F-4D97-AF65-F5344CB8AC3E}">
        <p14:creationId xmlns:p14="http://schemas.microsoft.com/office/powerpoint/2010/main" val="881661652"/>
      </p:ext>
    </p:extLst>
  </p:cSld>
  <p:clrMapOvr>
    <a:masterClrMapping/>
  </p:clrMapOvr>
</p:sld>
</file>

<file path=ppt/theme/theme1.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12435</TotalTime>
  <Words>1439</Words>
  <Application>Microsoft Office PowerPoint</Application>
  <PresentationFormat>Widescreen</PresentationFormat>
  <Paragraphs>107</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Light</vt:lpstr>
      <vt:lpstr>Arial</vt:lpstr>
      <vt:lpstr>Chroma</vt:lpstr>
      <vt:lpstr>Bowlby’s Attachment Theory on Issac’s Early Development</vt:lpstr>
      <vt:lpstr>Introduction</vt:lpstr>
      <vt:lpstr>Introduction to Bowlby’s Attachment Theory</vt:lpstr>
      <vt:lpstr>Key Concepts of Attachment Theory</vt:lpstr>
      <vt:lpstr>Applying Bowlby’s Theory to Issac</vt:lpstr>
      <vt:lpstr>Impact of Disrupted Childcare and Relocation</vt:lpstr>
      <vt:lpstr>Language Delay and Social Development</vt:lpstr>
      <vt:lpstr>Nature and Nurture Influences</vt:lpstr>
      <vt:lpstr>Theory-informed Support Plan</vt:lpstr>
      <vt:lpstr>Critical Evaluation of Bowlby’s Theory</vt:lpstr>
      <vt:lpstr>Conclusion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Dornequa Fleming</dc:creator>
  <cp:lastModifiedBy>Dornequa Fleming</cp:lastModifiedBy>
  <cp:revision>1</cp:revision>
  <dcterms:created xsi:type="dcterms:W3CDTF">2026-05-30T21:26:15Z</dcterms:created>
  <dcterms:modified xsi:type="dcterms:W3CDTF">2026-06-15T07:47:33Z</dcterms:modified>
</cp:coreProperties>
</file>