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media/image12.jpg" ContentType="image/png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70" r:id="rId4"/>
    <p:sldId id="269" r:id="rId5"/>
    <p:sldId id="271" r:id="rId6"/>
    <p:sldId id="260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6" autoAdjust="0"/>
    <p:restoredTop sz="94663" autoAdjust="0"/>
  </p:normalViewPr>
  <p:slideViewPr>
    <p:cSldViewPr snapToGrid="0">
      <p:cViewPr>
        <p:scale>
          <a:sx n="69" d="100"/>
          <a:sy n="69" d="100"/>
        </p:scale>
        <p:origin x="552" y="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ther Olutayo" userId="192ae64cc75741a8" providerId="LiveId" clId="{6E6705E4-4C47-488F-8D30-23C2BB0657D9}"/>
    <pc:docChg chg="custSel modSld">
      <pc:chgData name="Esther Olutayo" userId="192ae64cc75741a8" providerId="LiveId" clId="{6E6705E4-4C47-488F-8D30-23C2BB0657D9}" dt="2025-11-13T10:34:09.238" v="6" actId="27636"/>
      <pc:docMkLst>
        <pc:docMk/>
      </pc:docMkLst>
      <pc:sldChg chg="modSp mod">
        <pc:chgData name="Esther Olutayo" userId="192ae64cc75741a8" providerId="LiveId" clId="{6E6705E4-4C47-488F-8D30-23C2BB0657D9}" dt="2025-11-13T10:34:09.238" v="6" actId="27636"/>
        <pc:sldMkLst>
          <pc:docMk/>
          <pc:sldMk cId="1112755129" sldId="269"/>
        </pc:sldMkLst>
        <pc:spChg chg="mod">
          <ac:chgData name="Esther Olutayo" userId="192ae64cc75741a8" providerId="LiveId" clId="{6E6705E4-4C47-488F-8D30-23C2BB0657D9}" dt="2025-11-13T10:34:09.238" v="6" actId="27636"/>
          <ac:spMkLst>
            <pc:docMk/>
            <pc:sldMk cId="1112755129" sldId="269"/>
            <ac:spMk id="2" creationId="{01955D0B-B6C4-795A-EDA6-E060EF961EB1}"/>
          </ac:spMkLst>
        </pc:spChg>
        <pc:spChg chg="mod">
          <ac:chgData name="Esther Olutayo" userId="192ae64cc75741a8" providerId="LiveId" clId="{6E6705E4-4C47-488F-8D30-23C2BB0657D9}" dt="2025-11-13T10:33:50.692" v="1" actId="14100"/>
          <ac:spMkLst>
            <pc:docMk/>
            <pc:sldMk cId="1112755129" sldId="269"/>
            <ac:spMk id="6" creationId="{1EA5E080-84B2-F7DD-90FB-F05C220F11CE}"/>
          </ac:spMkLst>
        </pc:spChg>
        <pc:picChg chg="mod">
          <ac:chgData name="Esther Olutayo" userId="192ae64cc75741a8" providerId="LiveId" clId="{6E6705E4-4C47-488F-8D30-23C2BB0657D9}" dt="2025-11-13T10:33:59.162" v="2" actId="14100"/>
          <ac:picMkLst>
            <pc:docMk/>
            <pc:sldMk cId="1112755129" sldId="269"/>
            <ac:picMk id="4" creationId="{053509A9-6C21-CFA2-22D9-279D8A4A661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7AB983-568B-457E-9FE6-5FC04D76A0E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27FF1C3-6C6D-4B55-9344-36600448723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Symbolic representation &amp; imaginative play (Piaget and Inhelder,1969).</a:t>
          </a:r>
        </a:p>
      </dgm:t>
    </dgm:pt>
    <dgm:pt modelId="{A8E34204-E580-4D7B-8099-9458E9B684E2}" type="parTrans" cxnId="{F1768B38-F2BE-43F1-9603-52A604052456}">
      <dgm:prSet/>
      <dgm:spPr/>
      <dgm:t>
        <a:bodyPr/>
        <a:lstStyle/>
        <a:p>
          <a:endParaRPr lang="en-US"/>
        </a:p>
      </dgm:t>
    </dgm:pt>
    <dgm:pt modelId="{912A6981-AF6C-4445-B34D-29A9077B3A39}" type="sibTrans" cxnId="{F1768B38-F2BE-43F1-9603-52A604052456}">
      <dgm:prSet/>
      <dgm:spPr/>
      <dgm:t>
        <a:bodyPr/>
        <a:lstStyle/>
        <a:p>
          <a:endParaRPr lang="en-US"/>
        </a:p>
      </dgm:t>
    </dgm:pt>
    <dgm:pt modelId="{4D42C1F7-4BFF-42AB-B7DC-9BA468053CE5}">
      <dgm:prSet custT="1"/>
      <dgm:spPr/>
      <dgm:t>
        <a:bodyPr/>
        <a:lstStyle/>
        <a:p>
          <a:r>
            <a:rPr lang="en-US" sz="21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Egocentrism: difficulty seeing other perspectives</a:t>
          </a:r>
        </a:p>
      </dgm:t>
    </dgm:pt>
    <dgm:pt modelId="{4A02BCD2-9D44-424C-8EFF-5FBC4F0F2A9D}" type="parTrans" cxnId="{52F52B29-EF0F-4254-BD53-5A58F6CB3F09}">
      <dgm:prSet/>
      <dgm:spPr/>
      <dgm:t>
        <a:bodyPr/>
        <a:lstStyle/>
        <a:p>
          <a:endParaRPr lang="en-US"/>
        </a:p>
      </dgm:t>
    </dgm:pt>
    <dgm:pt modelId="{3839357B-DDDA-44AF-89FB-FA031DC4D6FD}" type="sibTrans" cxnId="{52F52B29-EF0F-4254-BD53-5A58F6CB3F09}">
      <dgm:prSet/>
      <dgm:spPr/>
      <dgm:t>
        <a:bodyPr/>
        <a:lstStyle/>
        <a:p>
          <a:endParaRPr lang="en-US"/>
        </a:p>
      </dgm:t>
    </dgm:pt>
    <dgm:pt modelId="{42C7B690-F492-4023-BB91-F5E44A506AC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Centration: focus on one aspect at a time</a:t>
          </a:r>
        </a:p>
      </dgm:t>
    </dgm:pt>
    <dgm:pt modelId="{05DAEB90-3BA0-41A9-BB6D-7B612C53C8B2}" type="parTrans" cxnId="{F42868C3-DA29-490F-BCDC-422B8DD63B05}">
      <dgm:prSet/>
      <dgm:spPr/>
      <dgm:t>
        <a:bodyPr/>
        <a:lstStyle/>
        <a:p>
          <a:endParaRPr lang="en-US"/>
        </a:p>
      </dgm:t>
    </dgm:pt>
    <dgm:pt modelId="{49CEE4EA-EC29-45C7-990F-AA7F04F6E08D}" type="sibTrans" cxnId="{F42868C3-DA29-490F-BCDC-422B8DD63B05}">
      <dgm:prSet/>
      <dgm:spPr/>
      <dgm:t>
        <a:bodyPr/>
        <a:lstStyle/>
        <a:p>
          <a:endParaRPr lang="en-US"/>
        </a:p>
      </dgm:t>
    </dgm:pt>
    <dgm:pt modelId="{72B5B4FA-472F-481E-A8E1-5E7F1A074FFC}">
      <dgm:prSet custT="1"/>
      <dgm:spPr/>
      <dgm:t>
        <a:bodyPr/>
        <a:lstStyle/>
        <a:p>
          <a:r>
            <a:rPr lang="en-US" sz="2100" dirty="0"/>
            <a:t>- </a:t>
          </a:r>
          <a:r>
            <a:rPr lang="en-US" sz="2000" dirty="0"/>
            <a:t>Lack of conservation and logical reasoning</a:t>
          </a:r>
        </a:p>
      </dgm:t>
    </dgm:pt>
    <dgm:pt modelId="{CE02A9C6-BFEC-40FE-87DE-D747F5FF49ED}" type="parTrans" cxnId="{C7C85A00-405F-4D41-98A0-2D3CA8961103}">
      <dgm:prSet/>
      <dgm:spPr/>
      <dgm:t>
        <a:bodyPr/>
        <a:lstStyle/>
        <a:p>
          <a:endParaRPr lang="en-US"/>
        </a:p>
      </dgm:t>
    </dgm:pt>
    <dgm:pt modelId="{93659FA1-23E0-49B5-ACAA-D227DC5D3904}" type="sibTrans" cxnId="{C7C85A00-405F-4D41-98A0-2D3CA8961103}">
      <dgm:prSet/>
      <dgm:spPr/>
      <dgm:t>
        <a:bodyPr/>
        <a:lstStyle/>
        <a:p>
          <a:endParaRPr lang="en-US"/>
        </a:p>
      </dgm:t>
    </dgm:pt>
    <dgm:pt modelId="{9ECEB962-889C-4E5D-AB76-6B20BD5D0ADF}">
      <dgm:prSet custT="1"/>
      <dgm:spPr/>
      <dgm:t>
        <a:bodyPr/>
        <a:lstStyle/>
        <a:p>
          <a:r>
            <a:rPr lang="en-US" sz="21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Rapid language growth, but not fully developed (Santrock, 2019).</a:t>
          </a:r>
        </a:p>
      </dgm:t>
    </dgm:pt>
    <dgm:pt modelId="{E2621928-2F37-4F9B-9993-F40E21383E17}" type="parTrans" cxnId="{8159CD98-3E8A-422C-80D7-F76325E7BB94}">
      <dgm:prSet/>
      <dgm:spPr/>
      <dgm:t>
        <a:bodyPr/>
        <a:lstStyle/>
        <a:p>
          <a:endParaRPr lang="en-US"/>
        </a:p>
      </dgm:t>
    </dgm:pt>
    <dgm:pt modelId="{3841F1B7-DEA6-44F5-BFF9-5DD5A8CFE1A7}" type="sibTrans" cxnId="{8159CD98-3E8A-422C-80D7-F76325E7BB94}">
      <dgm:prSet/>
      <dgm:spPr/>
      <dgm:t>
        <a:bodyPr/>
        <a:lstStyle/>
        <a:p>
          <a:endParaRPr lang="en-US"/>
        </a:p>
      </dgm:t>
    </dgm:pt>
    <dgm:pt modelId="{16210626-F0F9-4D64-B318-DAC35E5DDD92}" type="pres">
      <dgm:prSet presAssocID="{177AB983-568B-457E-9FE6-5FC04D76A0EB}" presName="outerComposite" presStyleCnt="0">
        <dgm:presLayoutVars>
          <dgm:chMax val="5"/>
          <dgm:dir/>
          <dgm:resizeHandles val="exact"/>
        </dgm:presLayoutVars>
      </dgm:prSet>
      <dgm:spPr/>
    </dgm:pt>
    <dgm:pt modelId="{997B4016-BE51-4F45-BF57-3843D47623D9}" type="pres">
      <dgm:prSet presAssocID="{177AB983-568B-457E-9FE6-5FC04D76A0EB}" presName="dummyMaxCanvas" presStyleCnt="0">
        <dgm:presLayoutVars/>
      </dgm:prSet>
      <dgm:spPr/>
    </dgm:pt>
    <dgm:pt modelId="{41C860C7-10BE-44B3-A4D9-12DEB1AE7C3E}" type="pres">
      <dgm:prSet presAssocID="{177AB983-568B-457E-9FE6-5FC04D76A0EB}" presName="FiveNodes_1" presStyleLbl="node1" presStyleIdx="0" presStyleCnt="5">
        <dgm:presLayoutVars>
          <dgm:bulletEnabled val="1"/>
        </dgm:presLayoutVars>
      </dgm:prSet>
      <dgm:spPr/>
    </dgm:pt>
    <dgm:pt modelId="{1E0089A1-51C3-44FA-9FD0-77053F17F53C}" type="pres">
      <dgm:prSet presAssocID="{177AB983-568B-457E-9FE6-5FC04D76A0EB}" presName="FiveNodes_2" presStyleLbl="node1" presStyleIdx="1" presStyleCnt="5">
        <dgm:presLayoutVars>
          <dgm:bulletEnabled val="1"/>
        </dgm:presLayoutVars>
      </dgm:prSet>
      <dgm:spPr/>
    </dgm:pt>
    <dgm:pt modelId="{54305744-D2AA-4493-AC04-01BCF072D142}" type="pres">
      <dgm:prSet presAssocID="{177AB983-568B-457E-9FE6-5FC04D76A0EB}" presName="FiveNodes_3" presStyleLbl="node1" presStyleIdx="2" presStyleCnt="5">
        <dgm:presLayoutVars>
          <dgm:bulletEnabled val="1"/>
        </dgm:presLayoutVars>
      </dgm:prSet>
      <dgm:spPr/>
    </dgm:pt>
    <dgm:pt modelId="{E93B31F7-777E-4C50-AF0A-E67B25F96AA3}" type="pres">
      <dgm:prSet presAssocID="{177AB983-568B-457E-9FE6-5FC04D76A0EB}" presName="FiveNodes_4" presStyleLbl="node1" presStyleIdx="3" presStyleCnt="5">
        <dgm:presLayoutVars>
          <dgm:bulletEnabled val="1"/>
        </dgm:presLayoutVars>
      </dgm:prSet>
      <dgm:spPr/>
    </dgm:pt>
    <dgm:pt modelId="{C9078785-B956-48C4-B27C-6EE3256A71FA}" type="pres">
      <dgm:prSet presAssocID="{177AB983-568B-457E-9FE6-5FC04D76A0EB}" presName="FiveNodes_5" presStyleLbl="node1" presStyleIdx="4" presStyleCnt="5">
        <dgm:presLayoutVars>
          <dgm:bulletEnabled val="1"/>
        </dgm:presLayoutVars>
      </dgm:prSet>
      <dgm:spPr/>
    </dgm:pt>
    <dgm:pt modelId="{F5FF2582-3212-4FE8-9C23-15A454AF1140}" type="pres">
      <dgm:prSet presAssocID="{177AB983-568B-457E-9FE6-5FC04D76A0EB}" presName="FiveConn_1-2" presStyleLbl="fgAccFollowNode1" presStyleIdx="0" presStyleCnt="4">
        <dgm:presLayoutVars>
          <dgm:bulletEnabled val="1"/>
        </dgm:presLayoutVars>
      </dgm:prSet>
      <dgm:spPr/>
    </dgm:pt>
    <dgm:pt modelId="{F1B63A3F-8EEB-4DF6-BF87-6DEACE19C4EA}" type="pres">
      <dgm:prSet presAssocID="{177AB983-568B-457E-9FE6-5FC04D76A0EB}" presName="FiveConn_2-3" presStyleLbl="fgAccFollowNode1" presStyleIdx="1" presStyleCnt="4">
        <dgm:presLayoutVars>
          <dgm:bulletEnabled val="1"/>
        </dgm:presLayoutVars>
      </dgm:prSet>
      <dgm:spPr/>
    </dgm:pt>
    <dgm:pt modelId="{9743D966-5CF6-46A6-AFD8-7C1AAD61BE5C}" type="pres">
      <dgm:prSet presAssocID="{177AB983-568B-457E-9FE6-5FC04D76A0EB}" presName="FiveConn_3-4" presStyleLbl="fgAccFollowNode1" presStyleIdx="2" presStyleCnt="4">
        <dgm:presLayoutVars>
          <dgm:bulletEnabled val="1"/>
        </dgm:presLayoutVars>
      </dgm:prSet>
      <dgm:spPr/>
    </dgm:pt>
    <dgm:pt modelId="{175FF36A-D94C-4F12-AB38-1E662ACFE52A}" type="pres">
      <dgm:prSet presAssocID="{177AB983-568B-457E-9FE6-5FC04D76A0EB}" presName="FiveConn_4-5" presStyleLbl="fgAccFollowNode1" presStyleIdx="3" presStyleCnt="4">
        <dgm:presLayoutVars>
          <dgm:bulletEnabled val="1"/>
        </dgm:presLayoutVars>
      </dgm:prSet>
      <dgm:spPr/>
    </dgm:pt>
    <dgm:pt modelId="{AD6B0F38-F72D-40F6-A6B2-7447DBCBC87E}" type="pres">
      <dgm:prSet presAssocID="{177AB983-568B-457E-9FE6-5FC04D76A0EB}" presName="FiveNodes_1_text" presStyleLbl="node1" presStyleIdx="4" presStyleCnt="5">
        <dgm:presLayoutVars>
          <dgm:bulletEnabled val="1"/>
        </dgm:presLayoutVars>
      </dgm:prSet>
      <dgm:spPr/>
    </dgm:pt>
    <dgm:pt modelId="{AD3A1A0E-DBD7-41DB-BBA3-BC5EB06E614E}" type="pres">
      <dgm:prSet presAssocID="{177AB983-568B-457E-9FE6-5FC04D76A0EB}" presName="FiveNodes_2_text" presStyleLbl="node1" presStyleIdx="4" presStyleCnt="5">
        <dgm:presLayoutVars>
          <dgm:bulletEnabled val="1"/>
        </dgm:presLayoutVars>
      </dgm:prSet>
      <dgm:spPr/>
    </dgm:pt>
    <dgm:pt modelId="{76202A16-D790-4EDF-95DC-1CD4C07273AE}" type="pres">
      <dgm:prSet presAssocID="{177AB983-568B-457E-9FE6-5FC04D76A0EB}" presName="FiveNodes_3_text" presStyleLbl="node1" presStyleIdx="4" presStyleCnt="5">
        <dgm:presLayoutVars>
          <dgm:bulletEnabled val="1"/>
        </dgm:presLayoutVars>
      </dgm:prSet>
      <dgm:spPr/>
    </dgm:pt>
    <dgm:pt modelId="{D030D09E-72A4-4787-9BB1-B5F8D7EF3D48}" type="pres">
      <dgm:prSet presAssocID="{177AB983-568B-457E-9FE6-5FC04D76A0EB}" presName="FiveNodes_4_text" presStyleLbl="node1" presStyleIdx="4" presStyleCnt="5">
        <dgm:presLayoutVars>
          <dgm:bulletEnabled val="1"/>
        </dgm:presLayoutVars>
      </dgm:prSet>
      <dgm:spPr/>
    </dgm:pt>
    <dgm:pt modelId="{0FB4683D-1F7A-4924-A78B-C1A81E09FF6B}" type="pres">
      <dgm:prSet presAssocID="{177AB983-568B-457E-9FE6-5FC04D76A0E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7C85A00-405F-4D41-98A0-2D3CA8961103}" srcId="{177AB983-568B-457E-9FE6-5FC04D76A0EB}" destId="{72B5B4FA-472F-481E-A8E1-5E7F1A074FFC}" srcOrd="3" destOrd="0" parTransId="{CE02A9C6-BFEC-40FE-87DE-D747F5FF49ED}" sibTransId="{93659FA1-23E0-49B5-ACAA-D227DC5D3904}"/>
    <dgm:cxn modelId="{83166113-75AC-4718-BF9E-D1974DF08773}" type="presOf" srcId="{177AB983-568B-457E-9FE6-5FC04D76A0EB}" destId="{16210626-F0F9-4D64-B318-DAC35E5DDD92}" srcOrd="0" destOrd="0" presId="urn:microsoft.com/office/officeart/2005/8/layout/vProcess5"/>
    <dgm:cxn modelId="{52F52B29-EF0F-4254-BD53-5A58F6CB3F09}" srcId="{177AB983-568B-457E-9FE6-5FC04D76A0EB}" destId="{4D42C1F7-4BFF-42AB-B7DC-9BA468053CE5}" srcOrd="1" destOrd="0" parTransId="{4A02BCD2-9D44-424C-8EFF-5FBC4F0F2A9D}" sibTransId="{3839357B-DDDA-44AF-89FB-FA031DC4D6FD}"/>
    <dgm:cxn modelId="{F1768B38-F2BE-43F1-9603-52A604052456}" srcId="{177AB983-568B-457E-9FE6-5FC04D76A0EB}" destId="{F27FF1C3-6C6D-4B55-9344-366004487234}" srcOrd="0" destOrd="0" parTransId="{A8E34204-E580-4D7B-8099-9458E9B684E2}" sibTransId="{912A6981-AF6C-4445-B34D-29A9077B3A39}"/>
    <dgm:cxn modelId="{97880144-BF08-48E8-9A53-36BB7F82B072}" type="presOf" srcId="{9ECEB962-889C-4E5D-AB76-6B20BD5D0ADF}" destId="{C9078785-B956-48C4-B27C-6EE3256A71FA}" srcOrd="0" destOrd="0" presId="urn:microsoft.com/office/officeart/2005/8/layout/vProcess5"/>
    <dgm:cxn modelId="{CF7F7F49-0589-482B-A3F9-3B9F9D017309}" type="presOf" srcId="{9ECEB962-889C-4E5D-AB76-6B20BD5D0ADF}" destId="{0FB4683D-1F7A-4924-A78B-C1A81E09FF6B}" srcOrd="1" destOrd="0" presId="urn:microsoft.com/office/officeart/2005/8/layout/vProcess5"/>
    <dgm:cxn modelId="{608BAE71-67BB-419B-A1EE-EE25821FBD8F}" type="presOf" srcId="{F27FF1C3-6C6D-4B55-9344-366004487234}" destId="{AD6B0F38-F72D-40F6-A6B2-7447DBCBC87E}" srcOrd="1" destOrd="0" presId="urn:microsoft.com/office/officeart/2005/8/layout/vProcess5"/>
    <dgm:cxn modelId="{4CE2FE7B-D244-4265-A04C-035A75E46AEB}" type="presOf" srcId="{72B5B4FA-472F-481E-A8E1-5E7F1A074FFC}" destId="{E93B31F7-777E-4C50-AF0A-E67B25F96AA3}" srcOrd="0" destOrd="0" presId="urn:microsoft.com/office/officeart/2005/8/layout/vProcess5"/>
    <dgm:cxn modelId="{BD40EC80-F99B-4CB8-AC0E-DBC8E35143F8}" type="presOf" srcId="{3839357B-DDDA-44AF-89FB-FA031DC4D6FD}" destId="{F1B63A3F-8EEB-4DF6-BF87-6DEACE19C4EA}" srcOrd="0" destOrd="0" presId="urn:microsoft.com/office/officeart/2005/8/layout/vProcess5"/>
    <dgm:cxn modelId="{75DBC884-EFAE-4194-8551-7380EECFC4E8}" type="presOf" srcId="{42C7B690-F492-4023-BB91-F5E44A506AC2}" destId="{54305744-D2AA-4493-AC04-01BCF072D142}" srcOrd="0" destOrd="0" presId="urn:microsoft.com/office/officeart/2005/8/layout/vProcess5"/>
    <dgm:cxn modelId="{AE789C85-9D8E-4FD1-BE39-6919FF5F093F}" type="presOf" srcId="{93659FA1-23E0-49B5-ACAA-D227DC5D3904}" destId="{175FF36A-D94C-4F12-AB38-1E662ACFE52A}" srcOrd="0" destOrd="0" presId="urn:microsoft.com/office/officeart/2005/8/layout/vProcess5"/>
    <dgm:cxn modelId="{8159CD98-3E8A-422C-80D7-F76325E7BB94}" srcId="{177AB983-568B-457E-9FE6-5FC04D76A0EB}" destId="{9ECEB962-889C-4E5D-AB76-6B20BD5D0ADF}" srcOrd="4" destOrd="0" parTransId="{E2621928-2F37-4F9B-9993-F40E21383E17}" sibTransId="{3841F1B7-DEA6-44F5-BFF9-5DD5A8CFE1A7}"/>
    <dgm:cxn modelId="{C6EA3599-DCB1-4107-A5F9-246A565A1317}" type="presOf" srcId="{72B5B4FA-472F-481E-A8E1-5E7F1A074FFC}" destId="{D030D09E-72A4-4787-9BB1-B5F8D7EF3D48}" srcOrd="1" destOrd="0" presId="urn:microsoft.com/office/officeart/2005/8/layout/vProcess5"/>
    <dgm:cxn modelId="{3BA281AA-B11F-4771-B4D9-D08DE0FA753B}" type="presOf" srcId="{4D42C1F7-4BFF-42AB-B7DC-9BA468053CE5}" destId="{1E0089A1-51C3-44FA-9FD0-77053F17F53C}" srcOrd="0" destOrd="0" presId="urn:microsoft.com/office/officeart/2005/8/layout/vProcess5"/>
    <dgm:cxn modelId="{86C24BAB-A157-4E8B-9CFC-02B3A08CC961}" type="presOf" srcId="{42C7B690-F492-4023-BB91-F5E44A506AC2}" destId="{76202A16-D790-4EDF-95DC-1CD4C07273AE}" srcOrd="1" destOrd="0" presId="urn:microsoft.com/office/officeart/2005/8/layout/vProcess5"/>
    <dgm:cxn modelId="{828246B4-E3BC-4FC8-A062-E402524C334A}" type="presOf" srcId="{49CEE4EA-EC29-45C7-990F-AA7F04F6E08D}" destId="{9743D966-5CF6-46A6-AFD8-7C1AAD61BE5C}" srcOrd="0" destOrd="0" presId="urn:microsoft.com/office/officeart/2005/8/layout/vProcess5"/>
    <dgm:cxn modelId="{F42868C3-DA29-490F-BCDC-422B8DD63B05}" srcId="{177AB983-568B-457E-9FE6-5FC04D76A0EB}" destId="{42C7B690-F492-4023-BB91-F5E44A506AC2}" srcOrd="2" destOrd="0" parTransId="{05DAEB90-3BA0-41A9-BB6D-7B612C53C8B2}" sibTransId="{49CEE4EA-EC29-45C7-990F-AA7F04F6E08D}"/>
    <dgm:cxn modelId="{0EBA91C4-4681-4463-A0B7-A2C125F0CEE6}" type="presOf" srcId="{F27FF1C3-6C6D-4B55-9344-366004487234}" destId="{41C860C7-10BE-44B3-A4D9-12DEB1AE7C3E}" srcOrd="0" destOrd="0" presId="urn:microsoft.com/office/officeart/2005/8/layout/vProcess5"/>
    <dgm:cxn modelId="{F55E8DE5-D738-46C1-A068-618765CE8B6B}" type="presOf" srcId="{4D42C1F7-4BFF-42AB-B7DC-9BA468053CE5}" destId="{AD3A1A0E-DBD7-41DB-BBA3-BC5EB06E614E}" srcOrd="1" destOrd="0" presId="urn:microsoft.com/office/officeart/2005/8/layout/vProcess5"/>
    <dgm:cxn modelId="{CB1F93F1-5F15-4A4F-9C41-2527FBBDE4B2}" type="presOf" srcId="{912A6981-AF6C-4445-B34D-29A9077B3A39}" destId="{F5FF2582-3212-4FE8-9C23-15A454AF1140}" srcOrd="0" destOrd="0" presId="urn:microsoft.com/office/officeart/2005/8/layout/vProcess5"/>
    <dgm:cxn modelId="{1332BD8A-D6DF-4880-B18E-726906DCD095}" type="presParOf" srcId="{16210626-F0F9-4D64-B318-DAC35E5DDD92}" destId="{997B4016-BE51-4F45-BF57-3843D47623D9}" srcOrd="0" destOrd="0" presId="urn:microsoft.com/office/officeart/2005/8/layout/vProcess5"/>
    <dgm:cxn modelId="{712821D6-1389-4B06-93C0-1563D85F7AC9}" type="presParOf" srcId="{16210626-F0F9-4D64-B318-DAC35E5DDD92}" destId="{41C860C7-10BE-44B3-A4D9-12DEB1AE7C3E}" srcOrd="1" destOrd="0" presId="urn:microsoft.com/office/officeart/2005/8/layout/vProcess5"/>
    <dgm:cxn modelId="{10C64F0A-CE71-46A2-A276-CC54F1CCDB0E}" type="presParOf" srcId="{16210626-F0F9-4D64-B318-DAC35E5DDD92}" destId="{1E0089A1-51C3-44FA-9FD0-77053F17F53C}" srcOrd="2" destOrd="0" presId="urn:microsoft.com/office/officeart/2005/8/layout/vProcess5"/>
    <dgm:cxn modelId="{AC6A4A13-0BAC-420F-9897-EA184C68EB7D}" type="presParOf" srcId="{16210626-F0F9-4D64-B318-DAC35E5DDD92}" destId="{54305744-D2AA-4493-AC04-01BCF072D142}" srcOrd="3" destOrd="0" presId="urn:microsoft.com/office/officeart/2005/8/layout/vProcess5"/>
    <dgm:cxn modelId="{2CEAD681-F275-4BD1-A14D-AC7593D5A427}" type="presParOf" srcId="{16210626-F0F9-4D64-B318-DAC35E5DDD92}" destId="{E93B31F7-777E-4C50-AF0A-E67B25F96AA3}" srcOrd="4" destOrd="0" presId="urn:microsoft.com/office/officeart/2005/8/layout/vProcess5"/>
    <dgm:cxn modelId="{D7BF4296-B3A5-43EB-8042-F4C2CA40C68D}" type="presParOf" srcId="{16210626-F0F9-4D64-B318-DAC35E5DDD92}" destId="{C9078785-B956-48C4-B27C-6EE3256A71FA}" srcOrd="5" destOrd="0" presId="urn:microsoft.com/office/officeart/2005/8/layout/vProcess5"/>
    <dgm:cxn modelId="{034457CF-9E8C-44E4-8B1E-41D63BAD8933}" type="presParOf" srcId="{16210626-F0F9-4D64-B318-DAC35E5DDD92}" destId="{F5FF2582-3212-4FE8-9C23-15A454AF1140}" srcOrd="6" destOrd="0" presId="urn:microsoft.com/office/officeart/2005/8/layout/vProcess5"/>
    <dgm:cxn modelId="{224B6163-078D-48E0-9859-E4000C2726AE}" type="presParOf" srcId="{16210626-F0F9-4D64-B318-DAC35E5DDD92}" destId="{F1B63A3F-8EEB-4DF6-BF87-6DEACE19C4EA}" srcOrd="7" destOrd="0" presId="urn:microsoft.com/office/officeart/2005/8/layout/vProcess5"/>
    <dgm:cxn modelId="{CCC98467-8E09-4D2A-99DA-E45A0D7CF0CE}" type="presParOf" srcId="{16210626-F0F9-4D64-B318-DAC35E5DDD92}" destId="{9743D966-5CF6-46A6-AFD8-7C1AAD61BE5C}" srcOrd="8" destOrd="0" presId="urn:microsoft.com/office/officeart/2005/8/layout/vProcess5"/>
    <dgm:cxn modelId="{8C07EACF-D49B-4595-8DB5-253438C73B60}" type="presParOf" srcId="{16210626-F0F9-4D64-B318-DAC35E5DDD92}" destId="{175FF36A-D94C-4F12-AB38-1E662ACFE52A}" srcOrd="9" destOrd="0" presId="urn:microsoft.com/office/officeart/2005/8/layout/vProcess5"/>
    <dgm:cxn modelId="{DE072957-C08A-4455-A1BA-D53A960B98B0}" type="presParOf" srcId="{16210626-F0F9-4D64-B318-DAC35E5DDD92}" destId="{AD6B0F38-F72D-40F6-A6B2-7447DBCBC87E}" srcOrd="10" destOrd="0" presId="urn:microsoft.com/office/officeart/2005/8/layout/vProcess5"/>
    <dgm:cxn modelId="{230EF640-C485-43D0-95ED-914AEF4AF1D5}" type="presParOf" srcId="{16210626-F0F9-4D64-B318-DAC35E5DDD92}" destId="{AD3A1A0E-DBD7-41DB-BBA3-BC5EB06E614E}" srcOrd="11" destOrd="0" presId="urn:microsoft.com/office/officeart/2005/8/layout/vProcess5"/>
    <dgm:cxn modelId="{95EBFAA4-EC9C-4F56-8594-1D0A1ACF5E5E}" type="presParOf" srcId="{16210626-F0F9-4D64-B318-DAC35E5DDD92}" destId="{76202A16-D790-4EDF-95DC-1CD4C07273AE}" srcOrd="12" destOrd="0" presId="urn:microsoft.com/office/officeart/2005/8/layout/vProcess5"/>
    <dgm:cxn modelId="{D836B0E9-AD7D-4D8E-A8B0-6A31825591E8}" type="presParOf" srcId="{16210626-F0F9-4D64-B318-DAC35E5DDD92}" destId="{D030D09E-72A4-4787-9BB1-B5F8D7EF3D48}" srcOrd="13" destOrd="0" presId="urn:microsoft.com/office/officeart/2005/8/layout/vProcess5"/>
    <dgm:cxn modelId="{95D277C6-B91B-4B4B-B16A-D8CDB90460AC}" type="presParOf" srcId="{16210626-F0F9-4D64-B318-DAC35E5DDD92}" destId="{0FB4683D-1F7A-4924-A78B-C1A81E09FF6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6E2C5-DBB0-4A41-A51A-C27391513D60}" type="doc">
      <dgm:prSet loTypeId="urn:microsoft.com/office/officeart/2005/8/layout/vList2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8A721C1-CBA6-4A15-9FA6-3FB7123EC94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Child-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discovery learning activities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hands on learning (Piaget, 1952; Piaget and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Inhelder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1969)</a:t>
          </a:r>
        </a:p>
      </dgm:t>
    </dgm:pt>
    <dgm:pt modelId="{018D7393-3DA4-48FD-BBC7-10B42AAE2F52}" type="parTrans" cxnId="{BC1226C8-1172-4B29-9ED3-32714B39123C}">
      <dgm:prSet/>
      <dgm:spPr/>
      <dgm:t>
        <a:bodyPr/>
        <a:lstStyle/>
        <a:p>
          <a:endParaRPr lang="en-US"/>
        </a:p>
      </dgm:t>
    </dgm:pt>
    <dgm:pt modelId="{73726B8B-D2BD-4866-A29A-EEB64FDB4979}" type="sibTrans" cxnId="{BC1226C8-1172-4B29-9ED3-32714B39123C}">
      <dgm:prSet/>
      <dgm:spPr/>
      <dgm:t>
        <a:bodyPr/>
        <a:lstStyle/>
        <a:p>
          <a:endParaRPr lang="en-US"/>
        </a:p>
      </dgm:t>
    </dgm:pt>
    <dgm:pt modelId="{455B7610-4545-4F91-B377-0890C21B26B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- Use concrete sensory materials (puppets, blocks, dolls) and learn by doing (Berk, 2018)</a:t>
          </a:r>
        </a:p>
      </dgm:t>
    </dgm:pt>
    <dgm:pt modelId="{40F634F5-3772-49FD-9191-53C798A20144}" type="parTrans" cxnId="{54D9ECA9-63D1-4166-8079-BDBDBC2B1F3F}">
      <dgm:prSet/>
      <dgm:spPr/>
      <dgm:t>
        <a:bodyPr/>
        <a:lstStyle/>
        <a:p>
          <a:endParaRPr lang="en-US"/>
        </a:p>
      </dgm:t>
    </dgm:pt>
    <dgm:pt modelId="{56E8D9AC-D4D8-4556-B992-B97C5E2CFD03}" type="sibTrans" cxnId="{54D9ECA9-63D1-4166-8079-BDBDBC2B1F3F}">
      <dgm:prSet/>
      <dgm:spPr/>
      <dgm:t>
        <a:bodyPr/>
        <a:lstStyle/>
        <a:p>
          <a:endParaRPr lang="en-US"/>
        </a:p>
      </dgm:t>
    </dgm:pt>
    <dgm:pt modelId="{1EEAA5CD-36ED-426B-9E8D-9F1088922942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Short planned peer play under adult supervision eg one-one or small groups (Santrock, 2019)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922ACF-8915-496E-B7A2-57FACA658CD9}" type="parTrans" cxnId="{4354826F-03C7-41AA-BCB1-DA8635CB6A72}">
      <dgm:prSet/>
      <dgm:spPr/>
      <dgm:t>
        <a:bodyPr/>
        <a:lstStyle/>
        <a:p>
          <a:endParaRPr lang="en-US"/>
        </a:p>
      </dgm:t>
    </dgm:pt>
    <dgm:pt modelId="{2F8AAE80-C591-4526-AFF0-4FC98563483B}" type="sibTrans" cxnId="{4354826F-03C7-41AA-BCB1-DA8635CB6A72}">
      <dgm:prSet/>
      <dgm:spPr/>
      <dgm:t>
        <a:bodyPr/>
        <a:lstStyle/>
        <a:p>
          <a:endParaRPr lang="en-US"/>
        </a:p>
      </dgm:t>
    </dgm:pt>
    <dgm:pt modelId="{78A779FB-F8A5-4825-8473-8CBAC0615A6B}" type="pres">
      <dgm:prSet presAssocID="{0AB6E2C5-DBB0-4A41-A51A-C27391513D60}" presName="linear" presStyleCnt="0">
        <dgm:presLayoutVars>
          <dgm:animLvl val="lvl"/>
          <dgm:resizeHandles val="exact"/>
        </dgm:presLayoutVars>
      </dgm:prSet>
      <dgm:spPr/>
    </dgm:pt>
    <dgm:pt modelId="{10A85EA9-AAF5-4D28-A4DC-C4B5F14BB385}" type="pres">
      <dgm:prSet presAssocID="{A8A721C1-CBA6-4A15-9FA6-3FB7123EC94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0E09260-F38F-4E37-BC66-F7B0F8E7F1A0}" type="pres">
      <dgm:prSet presAssocID="{73726B8B-D2BD-4866-A29A-EEB64FDB4979}" presName="spacer" presStyleCnt="0"/>
      <dgm:spPr/>
    </dgm:pt>
    <dgm:pt modelId="{9ECC10BB-060A-4476-B952-63EEA35D5AF4}" type="pres">
      <dgm:prSet presAssocID="{455B7610-4545-4F91-B377-0890C21B26B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31B47DE-8005-4FC6-811A-44840ECCEAAA}" type="pres">
      <dgm:prSet presAssocID="{56E8D9AC-D4D8-4556-B992-B97C5E2CFD03}" presName="spacer" presStyleCnt="0"/>
      <dgm:spPr/>
    </dgm:pt>
    <dgm:pt modelId="{431CACC8-B899-48CF-8946-CCF3803E1B48}" type="pres">
      <dgm:prSet presAssocID="{1EEAA5CD-36ED-426B-9E8D-9F108892294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FAE5F09-C0B4-4D70-86BF-70C75BC4C143}" type="presOf" srcId="{0AB6E2C5-DBB0-4A41-A51A-C27391513D60}" destId="{78A779FB-F8A5-4825-8473-8CBAC0615A6B}" srcOrd="0" destOrd="0" presId="urn:microsoft.com/office/officeart/2005/8/layout/vList2"/>
    <dgm:cxn modelId="{4354826F-03C7-41AA-BCB1-DA8635CB6A72}" srcId="{0AB6E2C5-DBB0-4A41-A51A-C27391513D60}" destId="{1EEAA5CD-36ED-426B-9E8D-9F1088922942}" srcOrd="2" destOrd="0" parTransId="{34922ACF-8915-496E-B7A2-57FACA658CD9}" sibTransId="{2F8AAE80-C591-4526-AFF0-4FC98563483B}"/>
    <dgm:cxn modelId="{54D9ECA9-63D1-4166-8079-BDBDBC2B1F3F}" srcId="{0AB6E2C5-DBB0-4A41-A51A-C27391513D60}" destId="{455B7610-4545-4F91-B377-0890C21B26B4}" srcOrd="1" destOrd="0" parTransId="{40F634F5-3772-49FD-9191-53C798A20144}" sibTransId="{56E8D9AC-D4D8-4556-B992-B97C5E2CFD03}"/>
    <dgm:cxn modelId="{BC1226C8-1172-4B29-9ED3-32714B39123C}" srcId="{0AB6E2C5-DBB0-4A41-A51A-C27391513D60}" destId="{A8A721C1-CBA6-4A15-9FA6-3FB7123EC942}" srcOrd="0" destOrd="0" parTransId="{018D7393-3DA4-48FD-BBC7-10B42AAE2F52}" sibTransId="{73726B8B-D2BD-4866-A29A-EEB64FDB4979}"/>
    <dgm:cxn modelId="{46965DCF-A528-47AA-9AEA-6D10455A4D26}" type="presOf" srcId="{A8A721C1-CBA6-4A15-9FA6-3FB7123EC942}" destId="{10A85EA9-AAF5-4D28-A4DC-C4B5F14BB385}" srcOrd="0" destOrd="0" presId="urn:microsoft.com/office/officeart/2005/8/layout/vList2"/>
    <dgm:cxn modelId="{D8BBE4CF-6920-43E1-A11E-0BC93332752B}" type="presOf" srcId="{455B7610-4545-4F91-B377-0890C21B26B4}" destId="{9ECC10BB-060A-4476-B952-63EEA35D5AF4}" srcOrd="0" destOrd="0" presId="urn:microsoft.com/office/officeart/2005/8/layout/vList2"/>
    <dgm:cxn modelId="{03ECA5D4-9264-4BAE-8F78-2D8A204C0E92}" type="presOf" srcId="{1EEAA5CD-36ED-426B-9E8D-9F1088922942}" destId="{431CACC8-B899-48CF-8946-CCF3803E1B48}" srcOrd="0" destOrd="0" presId="urn:microsoft.com/office/officeart/2005/8/layout/vList2"/>
    <dgm:cxn modelId="{C72B758D-BF5F-4F8F-B9AF-9C6FD908B422}" type="presParOf" srcId="{78A779FB-F8A5-4825-8473-8CBAC0615A6B}" destId="{10A85EA9-AAF5-4D28-A4DC-C4B5F14BB385}" srcOrd="0" destOrd="0" presId="urn:microsoft.com/office/officeart/2005/8/layout/vList2"/>
    <dgm:cxn modelId="{D2A4E976-EF1B-4D53-A753-12CCBBEB5758}" type="presParOf" srcId="{78A779FB-F8A5-4825-8473-8CBAC0615A6B}" destId="{E0E09260-F38F-4E37-BC66-F7B0F8E7F1A0}" srcOrd="1" destOrd="0" presId="urn:microsoft.com/office/officeart/2005/8/layout/vList2"/>
    <dgm:cxn modelId="{F24ECD1D-BB9F-4492-9174-1BB90ED48347}" type="presParOf" srcId="{78A779FB-F8A5-4825-8473-8CBAC0615A6B}" destId="{9ECC10BB-060A-4476-B952-63EEA35D5AF4}" srcOrd="2" destOrd="0" presId="urn:microsoft.com/office/officeart/2005/8/layout/vList2"/>
    <dgm:cxn modelId="{A96DC694-4EB9-49CE-9DBA-6B6AC9AD9A80}" type="presParOf" srcId="{78A779FB-F8A5-4825-8473-8CBAC0615A6B}" destId="{B31B47DE-8005-4FC6-811A-44840ECCEAAA}" srcOrd="3" destOrd="0" presId="urn:microsoft.com/office/officeart/2005/8/layout/vList2"/>
    <dgm:cxn modelId="{F050B2B2-4F65-45CB-8FA9-755D2962274C}" type="presParOf" srcId="{78A779FB-F8A5-4825-8473-8CBAC0615A6B}" destId="{431CACC8-B899-48CF-8946-CCF3803E1B4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C706A-1B51-4EBC-AC87-022E2A8B680C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98BE783-90EF-40E4-BC9F-069DC3DA75E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 a comfort item and a regular drop-off routine to help start the day (like a toy or blanket) (Rupee, 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Schniering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, and Hudson, 2009; NHS, 2023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gm:t>
    </dgm:pt>
    <dgm:pt modelId="{AE94B995-F5CE-4FA5-876E-1035D999B861}" type="parTrans" cxnId="{BA664C57-0274-445F-BEB2-4FAD24DE669F}">
      <dgm:prSet/>
      <dgm:spPr/>
      <dgm:t>
        <a:bodyPr/>
        <a:lstStyle/>
        <a:p>
          <a:endParaRPr lang="en-US"/>
        </a:p>
      </dgm:t>
    </dgm:pt>
    <dgm:pt modelId="{0B79D1EB-06DB-4515-BD52-8BF34877B8B5}" type="sibTrans" cxnId="{BA664C57-0274-445F-BEB2-4FAD24DE669F}">
      <dgm:prSet/>
      <dgm:spPr/>
      <dgm:t>
        <a:bodyPr/>
        <a:lstStyle/>
        <a:p>
          <a:endParaRPr lang="en-US"/>
        </a:p>
      </dgm:t>
    </dgm:pt>
    <dgm:pt modelId="{0AE4B60B-26E7-4845-8CB8-8F12D44B5A5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 pictures, choice boards, and stories to help Amira learn language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(Berk, 2018)</a:t>
          </a:r>
        </a:p>
      </dgm:t>
    </dgm:pt>
    <dgm:pt modelId="{C6D461A6-AAFA-4C2A-8C73-0D0E902A621D}" type="parTrans" cxnId="{F33872E4-929F-4DFA-885A-49FF8DA23530}">
      <dgm:prSet/>
      <dgm:spPr/>
      <dgm:t>
        <a:bodyPr/>
        <a:lstStyle/>
        <a:p>
          <a:endParaRPr lang="en-US"/>
        </a:p>
      </dgm:t>
    </dgm:pt>
    <dgm:pt modelId="{67AF5137-8831-4EEE-AF55-8DC9A46CF588}" type="sibTrans" cxnId="{F33872E4-929F-4DFA-885A-49FF8DA23530}">
      <dgm:prSet/>
      <dgm:spPr/>
      <dgm:t>
        <a:bodyPr/>
        <a:lstStyle/>
        <a:p>
          <a:endParaRPr lang="en-US"/>
        </a:p>
      </dgm:t>
    </dgm:pt>
    <dgm:pt modelId="{1AE1687A-D5B3-4F06-8129-1D2FDBC52F2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Talk about what’s happening, describe actions, and allow Amira time to respond 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</a:p>
      </dgm:t>
    </dgm:pt>
    <dgm:pt modelId="{CD29B316-3975-4185-9665-8DF7C6E95F9D}" type="parTrans" cxnId="{852981BB-338F-44EF-AA81-D4780E8652E9}">
      <dgm:prSet/>
      <dgm:spPr/>
      <dgm:t>
        <a:bodyPr/>
        <a:lstStyle/>
        <a:p>
          <a:endParaRPr lang="en-US"/>
        </a:p>
      </dgm:t>
    </dgm:pt>
    <dgm:pt modelId="{065E1500-1B44-4E28-8F8C-E5B3288E6770}" type="sibTrans" cxnId="{852981BB-338F-44EF-AA81-D4780E8652E9}">
      <dgm:prSet/>
      <dgm:spPr/>
      <dgm:t>
        <a:bodyPr/>
        <a:lstStyle/>
        <a:p>
          <a:endParaRPr lang="en-US"/>
        </a:p>
      </dgm:t>
    </dgm:pt>
    <dgm:pt modelId="{E5533B81-072C-4AA8-AA88-659F155F34B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Watch first, then join in and take part  in Amira’s responses.
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F2E57E-AE47-4537-9342-E6885F953E3B}" type="parTrans" cxnId="{5066A311-2714-4A73-BF02-D65E1AC58A54}">
      <dgm:prSet/>
      <dgm:spPr/>
      <dgm:t>
        <a:bodyPr/>
        <a:lstStyle/>
        <a:p>
          <a:endParaRPr lang="en-US"/>
        </a:p>
      </dgm:t>
    </dgm:pt>
    <dgm:pt modelId="{F1860620-96E6-4C2F-9C66-8E58C1D091F2}" type="sibTrans" cxnId="{5066A311-2714-4A73-BF02-D65E1AC58A54}">
      <dgm:prSet/>
      <dgm:spPr/>
      <dgm:t>
        <a:bodyPr/>
        <a:lstStyle/>
        <a:p>
          <a:endParaRPr lang="en-US"/>
        </a:p>
      </dgm:t>
    </dgm:pt>
    <dgm:pt modelId="{05B14BA7-B677-40EF-8A96-6B9450249BAE}" type="pres">
      <dgm:prSet presAssocID="{0B9C706A-1B51-4EBC-AC87-022E2A8B680C}" presName="outerComposite" presStyleCnt="0">
        <dgm:presLayoutVars>
          <dgm:chMax val="5"/>
          <dgm:dir/>
          <dgm:resizeHandles val="exact"/>
        </dgm:presLayoutVars>
      </dgm:prSet>
      <dgm:spPr/>
    </dgm:pt>
    <dgm:pt modelId="{01F8BCCF-17A7-4EB0-8432-D74729C95D7C}" type="pres">
      <dgm:prSet presAssocID="{0B9C706A-1B51-4EBC-AC87-022E2A8B680C}" presName="dummyMaxCanvas" presStyleCnt="0">
        <dgm:presLayoutVars/>
      </dgm:prSet>
      <dgm:spPr/>
    </dgm:pt>
    <dgm:pt modelId="{E887794D-B500-4517-B35C-AE33000156D6}" type="pres">
      <dgm:prSet presAssocID="{0B9C706A-1B51-4EBC-AC87-022E2A8B680C}" presName="FourNodes_1" presStyleLbl="node1" presStyleIdx="0" presStyleCnt="4">
        <dgm:presLayoutVars>
          <dgm:bulletEnabled val="1"/>
        </dgm:presLayoutVars>
      </dgm:prSet>
      <dgm:spPr/>
    </dgm:pt>
    <dgm:pt modelId="{E7CBECAA-4D21-4BC9-B30F-F26EC0D9CE79}" type="pres">
      <dgm:prSet presAssocID="{0B9C706A-1B51-4EBC-AC87-022E2A8B680C}" presName="FourNodes_2" presStyleLbl="node1" presStyleIdx="1" presStyleCnt="4">
        <dgm:presLayoutVars>
          <dgm:bulletEnabled val="1"/>
        </dgm:presLayoutVars>
      </dgm:prSet>
      <dgm:spPr/>
    </dgm:pt>
    <dgm:pt modelId="{AEBDD5A1-05CD-422A-8904-A27844F2D168}" type="pres">
      <dgm:prSet presAssocID="{0B9C706A-1B51-4EBC-AC87-022E2A8B680C}" presName="FourNodes_3" presStyleLbl="node1" presStyleIdx="2" presStyleCnt="4">
        <dgm:presLayoutVars>
          <dgm:bulletEnabled val="1"/>
        </dgm:presLayoutVars>
      </dgm:prSet>
      <dgm:spPr/>
    </dgm:pt>
    <dgm:pt modelId="{96C00547-4667-49AD-92C0-ECEDC05CE862}" type="pres">
      <dgm:prSet presAssocID="{0B9C706A-1B51-4EBC-AC87-022E2A8B680C}" presName="FourNodes_4" presStyleLbl="node1" presStyleIdx="3" presStyleCnt="4" custLinFactNeighborX="-1350" custLinFactNeighborY="-1445">
        <dgm:presLayoutVars>
          <dgm:bulletEnabled val="1"/>
        </dgm:presLayoutVars>
      </dgm:prSet>
      <dgm:spPr/>
    </dgm:pt>
    <dgm:pt modelId="{534AFDBF-71D6-415E-9035-42DCA92E3206}" type="pres">
      <dgm:prSet presAssocID="{0B9C706A-1B51-4EBC-AC87-022E2A8B680C}" presName="FourConn_1-2" presStyleLbl="fgAccFollowNode1" presStyleIdx="0" presStyleCnt="3">
        <dgm:presLayoutVars>
          <dgm:bulletEnabled val="1"/>
        </dgm:presLayoutVars>
      </dgm:prSet>
      <dgm:spPr/>
    </dgm:pt>
    <dgm:pt modelId="{D688830A-C485-43F7-BCFF-EF4DE62BE110}" type="pres">
      <dgm:prSet presAssocID="{0B9C706A-1B51-4EBC-AC87-022E2A8B680C}" presName="FourConn_2-3" presStyleLbl="fgAccFollowNode1" presStyleIdx="1" presStyleCnt="3">
        <dgm:presLayoutVars>
          <dgm:bulletEnabled val="1"/>
        </dgm:presLayoutVars>
      </dgm:prSet>
      <dgm:spPr/>
    </dgm:pt>
    <dgm:pt modelId="{98DDC81C-1850-4732-A992-7E609F1D73AD}" type="pres">
      <dgm:prSet presAssocID="{0B9C706A-1B51-4EBC-AC87-022E2A8B680C}" presName="FourConn_3-4" presStyleLbl="fgAccFollowNode1" presStyleIdx="2" presStyleCnt="3">
        <dgm:presLayoutVars>
          <dgm:bulletEnabled val="1"/>
        </dgm:presLayoutVars>
      </dgm:prSet>
      <dgm:spPr/>
    </dgm:pt>
    <dgm:pt modelId="{9D692410-CAA2-4C32-956D-355BA3E60B5F}" type="pres">
      <dgm:prSet presAssocID="{0B9C706A-1B51-4EBC-AC87-022E2A8B680C}" presName="FourNodes_1_text" presStyleLbl="node1" presStyleIdx="3" presStyleCnt="4">
        <dgm:presLayoutVars>
          <dgm:bulletEnabled val="1"/>
        </dgm:presLayoutVars>
      </dgm:prSet>
      <dgm:spPr/>
    </dgm:pt>
    <dgm:pt modelId="{C684F55D-7EC1-4C31-8A5F-1AB80018A7E4}" type="pres">
      <dgm:prSet presAssocID="{0B9C706A-1B51-4EBC-AC87-022E2A8B680C}" presName="FourNodes_2_text" presStyleLbl="node1" presStyleIdx="3" presStyleCnt="4">
        <dgm:presLayoutVars>
          <dgm:bulletEnabled val="1"/>
        </dgm:presLayoutVars>
      </dgm:prSet>
      <dgm:spPr/>
    </dgm:pt>
    <dgm:pt modelId="{DDB70F4D-30A4-49FE-AE21-75A94AA26AFD}" type="pres">
      <dgm:prSet presAssocID="{0B9C706A-1B51-4EBC-AC87-022E2A8B680C}" presName="FourNodes_3_text" presStyleLbl="node1" presStyleIdx="3" presStyleCnt="4">
        <dgm:presLayoutVars>
          <dgm:bulletEnabled val="1"/>
        </dgm:presLayoutVars>
      </dgm:prSet>
      <dgm:spPr/>
    </dgm:pt>
    <dgm:pt modelId="{2E153784-DFDB-4A88-A765-5EC4067812E7}" type="pres">
      <dgm:prSet presAssocID="{0B9C706A-1B51-4EBC-AC87-022E2A8B680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066A311-2714-4A73-BF02-D65E1AC58A54}" srcId="{0B9C706A-1B51-4EBC-AC87-022E2A8B680C}" destId="{E5533B81-072C-4AA8-AA88-659F155F34B4}" srcOrd="3" destOrd="0" parTransId="{80F2E57E-AE47-4537-9342-E6885F953E3B}" sibTransId="{F1860620-96E6-4C2F-9C66-8E58C1D091F2}"/>
    <dgm:cxn modelId="{D3D0A114-ADA3-4B12-899B-6970DAE85F73}" type="presOf" srcId="{1AE1687A-D5B3-4F06-8129-1D2FDBC52F20}" destId="{DDB70F4D-30A4-49FE-AE21-75A94AA26AFD}" srcOrd="1" destOrd="0" presId="urn:microsoft.com/office/officeart/2005/8/layout/vProcess5"/>
    <dgm:cxn modelId="{4CF5E827-D2C5-4B29-8E6A-D2BAF7695791}" type="presOf" srcId="{0B9C706A-1B51-4EBC-AC87-022E2A8B680C}" destId="{05B14BA7-B677-40EF-8A96-6B9450249BAE}" srcOrd="0" destOrd="0" presId="urn:microsoft.com/office/officeart/2005/8/layout/vProcess5"/>
    <dgm:cxn modelId="{B3FCD46C-3B55-452F-8529-710DDB10F641}" type="presOf" srcId="{67AF5137-8831-4EEE-AF55-8DC9A46CF588}" destId="{D688830A-C485-43F7-BCFF-EF4DE62BE110}" srcOrd="0" destOrd="0" presId="urn:microsoft.com/office/officeart/2005/8/layout/vProcess5"/>
    <dgm:cxn modelId="{9D150F76-BEDD-4368-99AA-39662AE734D0}" type="presOf" srcId="{065E1500-1B44-4E28-8F8C-E5B3288E6770}" destId="{98DDC81C-1850-4732-A992-7E609F1D73AD}" srcOrd="0" destOrd="0" presId="urn:microsoft.com/office/officeart/2005/8/layout/vProcess5"/>
    <dgm:cxn modelId="{BA664C57-0274-445F-BEB2-4FAD24DE669F}" srcId="{0B9C706A-1B51-4EBC-AC87-022E2A8B680C}" destId="{198BE783-90EF-40E4-BC9F-069DC3DA75EE}" srcOrd="0" destOrd="0" parTransId="{AE94B995-F5CE-4FA5-876E-1035D999B861}" sibTransId="{0B79D1EB-06DB-4515-BD52-8BF34877B8B5}"/>
    <dgm:cxn modelId="{B637C95A-28DA-49C1-9667-1749604A45DF}" type="presOf" srcId="{198BE783-90EF-40E4-BC9F-069DC3DA75EE}" destId="{9D692410-CAA2-4C32-956D-355BA3E60B5F}" srcOrd="1" destOrd="0" presId="urn:microsoft.com/office/officeart/2005/8/layout/vProcess5"/>
    <dgm:cxn modelId="{D8226A8C-2476-4CD3-AC70-848E348100E0}" type="presOf" srcId="{E5533B81-072C-4AA8-AA88-659F155F34B4}" destId="{2E153784-DFDB-4A88-A765-5EC4067812E7}" srcOrd="1" destOrd="0" presId="urn:microsoft.com/office/officeart/2005/8/layout/vProcess5"/>
    <dgm:cxn modelId="{C58FD58D-D864-47E3-A4A2-59B51D6B76F2}" type="presOf" srcId="{0AE4B60B-26E7-4845-8CB8-8F12D44B5A58}" destId="{E7CBECAA-4D21-4BC9-B30F-F26EC0D9CE79}" srcOrd="0" destOrd="0" presId="urn:microsoft.com/office/officeart/2005/8/layout/vProcess5"/>
    <dgm:cxn modelId="{852981BB-338F-44EF-AA81-D4780E8652E9}" srcId="{0B9C706A-1B51-4EBC-AC87-022E2A8B680C}" destId="{1AE1687A-D5B3-4F06-8129-1D2FDBC52F20}" srcOrd="2" destOrd="0" parTransId="{CD29B316-3975-4185-9665-8DF7C6E95F9D}" sibTransId="{065E1500-1B44-4E28-8F8C-E5B3288E6770}"/>
    <dgm:cxn modelId="{4C453BC9-4754-4383-A0EA-5C40D3B0CF9B}" type="presOf" srcId="{1AE1687A-D5B3-4F06-8129-1D2FDBC52F20}" destId="{AEBDD5A1-05CD-422A-8904-A27844F2D168}" srcOrd="0" destOrd="0" presId="urn:microsoft.com/office/officeart/2005/8/layout/vProcess5"/>
    <dgm:cxn modelId="{E84B6CC9-2CFD-4001-8C9A-0FC308A36526}" type="presOf" srcId="{0B79D1EB-06DB-4515-BD52-8BF34877B8B5}" destId="{534AFDBF-71D6-415E-9035-42DCA92E3206}" srcOrd="0" destOrd="0" presId="urn:microsoft.com/office/officeart/2005/8/layout/vProcess5"/>
    <dgm:cxn modelId="{D183A6D5-A3CD-417C-B451-C1C0352A7625}" type="presOf" srcId="{E5533B81-072C-4AA8-AA88-659F155F34B4}" destId="{96C00547-4667-49AD-92C0-ECEDC05CE862}" srcOrd="0" destOrd="0" presId="urn:microsoft.com/office/officeart/2005/8/layout/vProcess5"/>
    <dgm:cxn modelId="{D21D0AD8-EC1D-4DA1-88EC-8F9D6B4F1761}" type="presOf" srcId="{198BE783-90EF-40E4-BC9F-069DC3DA75EE}" destId="{E887794D-B500-4517-B35C-AE33000156D6}" srcOrd="0" destOrd="0" presId="urn:microsoft.com/office/officeart/2005/8/layout/vProcess5"/>
    <dgm:cxn modelId="{30ADE2DD-5220-4207-9EE1-11675638A3A6}" type="presOf" srcId="{0AE4B60B-26E7-4845-8CB8-8F12D44B5A58}" destId="{C684F55D-7EC1-4C31-8A5F-1AB80018A7E4}" srcOrd="1" destOrd="0" presId="urn:microsoft.com/office/officeart/2005/8/layout/vProcess5"/>
    <dgm:cxn modelId="{F33872E4-929F-4DFA-885A-49FF8DA23530}" srcId="{0B9C706A-1B51-4EBC-AC87-022E2A8B680C}" destId="{0AE4B60B-26E7-4845-8CB8-8F12D44B5A58}" srcOrd="1" destOrd="0" parTransId="{C6D461A6-AAFA-4C2A-8C73-0D0E902A621D}" sibTransId="{67AF5137-8831-4EEE-AF55-8DC9A46CF588}"/>
    <dgm:cxn modelId="{12B802F2-306B-4741-9523-A5867AA8470A}" type="presParOf" srcId="{05B14BA7-B677-40EF-8A96-6B9450249BAE}" destId="{01F8BCCF-17A7-4EB0-8432-D74729C95D7C}" srcOrd="0" destOrd="0" presId="urn:microsoft.com/office/officeart/2005/8/layout/vProcess5"/>
    <dgm:cxn modelId="{3E20B0D5-AE9C-4A13-8D7E-3C7B72B3BAC2}" type="presParOf" srcId="{05B14BA7-B677-40EF-8A96-6B9450249BAE}" destId="{E887794D-B500-4517-B35C-AE33000156D6}" srcOrd="1" destOrd="0" presId="urn:microsoft.com/office/officeart/2005/8/layout/vProcess5"/>
    <dgm:cxn modelId="{558A02A4-1AAC-43B9-AFCA-959ECE5E36E6}" type="presParOf" srcId="{05B14BA7-B677-40EF-8A96-6B9450249BAE}" destId="{E7CBECAA-4D21-4BC9-B30F-F26EC0D9CE79}" srcOrd="2" destOrd="0" presId="urn:microsoft.com/office/officeart/2005/8/layout/vProcess5"/>
    <dgm:cxn modelId="{5C2151E7-344E-48BF-90E3-2534E83F8017}" type="presParOf" srcId="{05B14BA7-B677-40EF-8A96-6B9450249BAE}" destId="{AEBDD5A1-05CD-422A-8904-A27844F2D168}" srcOrd="3" destOrd="0" presId="urn:microsoft.com/office/officeart/2005/8/layout/vProcess5"/>
    <dgm:cxn modelId="{D3F1EF8C-407D-4A8D-BC24-5E58EC341441}" type="presParOf" srcId="{05B14BA7-B677-40EF-8A96-6B9450249BAE}" destId="{96C00547-4667-49AD-92C0-ECEDC05CE862}" srcOrd="4" destOrd="0" presId="urn:microsoft.com/office/officeart/2005/8/layout/vProcess5"/>
    <dgm:cxn modelId="{687EAAEC-D00A-4B0F-A515-9E8C78C8EF0B}" type="presParOf" srcId="{05B14BA7-B677-40EF-8A96-6B9450249BAE}" destId="{534AFDBF-71D6-415E-9035-42DCA92E3206}" srcOrd="5" destOrd="0" presId="urn:microsoft.com/office/officeart/2005/8/layout/vProcess5"/>
    <dgm:cxn modelId="{34E3CDA2-AFA2-471B-B4FF-E812DDD62FFE}" type="presParOf" srcId="{05B14BA7-B677-40EF-8A96-6B9450249BAE}" destId="{D688830A-C485-43F7-BCFF-EF4DE62BE110}" srcOrd="6" destOrd="0" presId="urn:microsoft.com/office/officeart/2005/8/layout/vProcess5"/>
    <dgm:cxn modelId="{39A2B576-4C4E-4AC7-B71B-F68FA2C014C6}" type="presParOf" srcId="{05B14BA7-B677-40EF-8A96-6B9450249BAE}" destId="{98DDC81C-1850-4732-A992-7E609F1D73AD}" srcOrd="7" destOrd="0" presId="urn:microsoft.com/office/officeart/2005/8/layout/vProcess5"/>
    <dgm:cxn modelId="{2AEEB11F-57B5-4B26-906A-9ACCD5F3ACE1}" type="presParOf" srcId="{05B14BA7-B677-40EF-8A96-6B9450249BAE}" destId="{9D692410-CAA2-4C32-956D-355BA3E60B5F}" srcOrd="8" destOrd="0" presId="urn:microsoft.com/office/officeart/2005/8/layout/vProcess5"/>
    <dgm:cxn modelId="{61EE5BEF-8810-4189-A709-A943AAA9B9B0}" type="presParOf" srcId="{05B14BA7-B677-40EF-8A96-6B9450249BAE}" destId="{C684F55D-7EC1-4C31-8A5F-1AB80018A7E4}" srcOrd="9" destOrd="0" presId="urn:microsoft.com/office/officeart/2005/8/layout/vProcess5"/>
    <dgm:cxn modelId="{EDF0D422-D885-4842-94D0-4BF893BADB1F}" type="presParOf" srcId="{05B14BA7-B677-40EF-8A96-6B9450249BAE}" destId="{DDB70F4D-30A4-49FE-AE21-75A94AA26AFD}" srcOrd="10" destOrd="0" presId="urn:microsoft.com/office/officeart/2005/8/layout/vProcess5"/>
    <dgm:cxn modelId="{9BC4DF7F-2B83-4B6E-A119-5A8A8370C3D3}" type="presParOf" srcId="{05B14BA7-B677-40EF-8A96-6B9450249BAE}" destId="{2E153784-DFDB-4A88-A765-5EC4067812E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2E551C-2270-4F86-A009-9BF8BADF95E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5C22697-C073-40FB-9C42-E7EFAD93A05A}">
      <dgm:prSet/>
      <dgm:spPr/>
      <dgm:t>
        <a:bodyPr/>
        <a:lstStyle/>
        <a:p>
          <a:r>
            <a:rPr lang="en-GB" b="1" dirty="0"/>
            <a:t>Nature</a:t>
          </a:r>
          <a:r>
            <a:rPr lang="en-GB" dirty="0"/>
            <a:t> means the traits and abilities we are born with like our genes, personality, or natural talents, while, </a:t>
          </a:r>
          <a:r>
            <a:rPr lang="en-GB" b="1" dirty="0"/>
            <a:t>Nurture</a:t>
          </a:r>
          <a:r>
            <a:rPr lang="en-GB" dirty="0"/>
            <a:t> are the things we learn and experience from our environment like family, school, friends, and culture(</a:t>
          </a:r>
          <a:r>
            <a:rPr lang="en-GB" b="1" dirty="0"/>
            <a:t>McLeod, 2023</a:t>
          </a:r>
          <a:r>
            <a:rPr lang="en-GB" dirty="0"/>
            <a:t>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96F5EC-D258-48B1-B3D9-3167C894F50E}" type="parTrans" cxnId="{99F1591A-DBD0-49C3-9344-D5BF45558334}">
      <dgm:prSet/>
      <dgm:spPr/>
      <dgm:t>
        <a:bodyPr/>
        <a:lstStyle/>
        <a:p>
          <a:endParaRPr lang="en-US"/>
        </a:p>
      </dgm:t>
    </dgm:pt>
    <dgm:pt modelId="{9D55023E-99E8-4F03-8A70-AEFAC8F73B9B}" type="sibTrans" cxnId="{99F1591A-DBD0-49C3-9344-D5BF45558334}">
      <dgm:prSet/>
      <dgm:spPr/>
      <dgm:t>
        <a:bodyPr/>
        <a:lstStyle/>
        <a:p>
          <a:endParaRPr lang="en-US"/>
        </a:p>
      </dgm:t>
    </dgm:pt>
    <dgm:pt modelId="{F526F870-9E55-4980-82FC-495E9AAC17B8}">
      <dgm:prSet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 dirty="0"/>
            <a:t>Environmental (Nurture):</a:t>
          </a:r>
          <a:r>
            <a:rPr lang="en-GB" dirty="0"/>
            <a:t> The nursery can help Amira learn to play and explore, which in turn helps her interact with others.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969D1B47-FAB9-422E-9A89-F2AAFCEAA9A5}" type="parTrans" cxnId="{4F62F2AD-BD6D-4F29-98E0-63B8147B3A0D}">
      <dgm:prSet/>
      <dgm:spPr/>
      <dgm:t>
        <a:bodyPr/>
        <a:lstStyle/>
        <a:p>
          <a:endParaRPr lang="en-US"/>
        </a:p>
      </dgm:t>
    </dgm:pt>
    <dgm:pt modelId="{49F0FB64-926B-459D-B83D-D8A09495E6F0}" type="sibTrans" cxnId="{4F62F2AD-BD6D-4F29-98E0-63B8147B3A0D}">
      <dgm:prSet/>
      <dgm:spPr/>
      <dgm:t>
        <a:bodyPr/>
        <a:lstStyle/>
        <a:p>
          <a:endParaRPr lang="en-US"/>
        </a:p>
      </dgm:t>
    </dgm:pt>
    <dgm:pt modelId="{789A655E-049D-4674-B3DD-F986F40C1B4B}">
      <dgm:prSet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 dirty="0"/>
            <a:t>Both nature and nurture: Refers to the </a:t>
          </a:r>
          <a:r>
            <a:rPr lang="en-GB" dirty="0"/>
            <a:t>influence both factors contribute to Amira's growth to maturity (Santrock,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D3FD0E-CA9A-4853-BE30-A7E17A4C5725}" type="parTrans" cxnId="{FDA484D5-EB38-404A-A775-8271558DA0A2}">
      <dgm:prSet/>
      <dgm:spPr/>
      <dgm:t>
        <a:bodyPr/>
        <a:lstStyle/>
        <a:p>
          <a:endParaRPr lang="en-US"/>
        </a:p>
      </dgm:t>
    </dgm:pt>
    <dgm:pt modelId="{41D5DAD8-9762-495D-B33B-B252FCA90B2A}" type="sibTrans" cxnId="{FDA484D5-EB38-404A-A775-8271558DA0A2}">
      <dgm:prSet/>
      <dgm:spPr/>
      <dgm:t>
        <a:bodyPr/>
        <a:lstStyle/>
        <a:p>
          <a:endParaRPr lang="en-US"/>
        </a:p>
      </dgm:t>
    </dgm:pt>
    <dgm:pt modelId="{C5526F05-023B-4231-8863-7476FDEC50AB}">
      <dgm:prSet/>
      <dgm:spPr/>
      <dgm:t>
        <a:bodyPr/>
        <a:lstStyle/>
        <a:p>
          <a:r>
            <a:rPr lang="en-GB" b="1" dirty="0"/>
            <a:t>Biological (Nature):</a:t>
          </a:r>
          <a:r>
            <a:rPr lang="en-GB" dirty="0"/>
            <a:t> Amira’s brain development and natural personality may affect her anxiety and speech.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D40E27-506F-49A2-AC49-43386B3729AF}" type="parTrans" cxnId="{B252DEEA-8462-4828-A6EE-DC7BE65BF758}">
      <dgm:prSet/>
      <dgm:spPr/>
      <dgm:t>
        <a:bodyPr/>
        <a:lstStyle/>
        <a:p>
          <a:endParaRPr lang="en-GB"/>
        </a:p>
      </dgm:t>
    </dgm:pt>
    <dgm:pt modelId="{98A355CD-F8BD-415F-AA57-85BE28CED99A}" type="sibTrans" cxnId="{B252DEEA-8462-4828-A6EE-DC7BE65BF758}">
      <dgm:prSet/>
      <dgm:spPr/>
      <dgm:t>
        <a:bodyPr/>
        <a:lstStyle/>
        <a:p>
          <a:endParaRPr lang="en-GB"/>
        </a:p>
      </dgm:t>
    </dgm:pt>
    <dgm:pt modelId="{87AE24D7-3B8D-4743-AB76-73A50D991C2F}" type="pres">
      <dgm:prSet presAssocID="{A22E551C-2270-4F86-A009-9BF8BADF95EC}" presName="diagram" presStyleCnt="0">
        <dgm:presLayoutVars>
          <dgm:dir/>
          <dgm:resizeHandles val="exact"/>
        </dgm:presLayoutVars>
      </dgm:prSet>
      <dgm:spPr/>
    </dgm:pt>
    <dgm:pt modelId="{672B72E9-70B0-4878-9B34-EBE680B2E781}" type="pres">
      <dgm:prSet presAssocID="{65C22697-C073-40FB-9C42-E7EFAD93A05A}" presName="node" presStyleLbl="node1" presStyleIdx="0" presStyleCnt="4">
        <dgm:presLayoutVars>
          <dgm:bulletEnabled val="1"/>
        </dgm:presLayoutVars>
      </dgm:prSet>
      <dgm:spPr/>
    </dgm:pt>
    <dgm:pt modelId="{442E66A8-D32C-48DA-A711-A3A03A74DB8D}" type="pres">
      <dgm:prSet presAssocID="{9D55023E-99E8-4F03-8A70-AEFAC8F73B9B}" presName="sibTrans" presStyleCnt="0"/>
      <dgm:spPr/>
    </dgm:pt>
    <dgm:pt modelId="{5742D57C-9583-45F4-94E2-0C56E00A3DFC}" type="pres">
      <dgm:prSet presAssocID="{C5526F05-023B-4231-8863-7476FDEC50AB}" presName="node" presStyleLbl="node1" presStyleIdx="1" presStyleCnt="4">
        <dgm:presLayoutVars>
          <dgm:bulletEnabled val="1"/>
        </dgm:presLayoutVars>
      </dgm:prSet>
      <dgm:spPr/>
    </dgm:pt>
    <dgm:pt modelId="{C0F80127-3E4A-4A63-BE89-870FDEBDFEB2}" type="pres">
      <dgm:prSet presAssocID="{98A355CD-F8BD-415F-AA57-85BE28CED99A}" presName="sibTrans" presStyleCnt="0"/>
      <dgm:spPr/>
    </dgm:pt>
    <dgm:pt modelId="{DE4FB540-8708-4E4B-964B-3CAC44745D46}" type="pres">
      <dgm:prSet presAssocID="{F526F870-9E55-4980-82FC-495E9AAC17B8}" presName="node" presStyleLbl="node1" presStyleIdx="2" presStyleCnt="4">
        <dgm:presLayoutVars>
          <dgm:bulletEnabled val="1"/>
        </dgm:presLayoutVars>
      </dgm:prSet>
      <dgm:spPr/>
    </dgm:pt>
    <dgm:pt modelId="{7D46BA5E-917C-47D9-B7E8-219A439ECBBD}" type="pres">
      <dgm:prSet presAssocID="{49F0FB64-926B-459D-B83D-D8A09495E6F0}" presName="sibTrans" presStyleCnt="0"/>
      <dgm:spPr/>
    </dgm:pt>
    <dgm:pt modelId="{55422DE3-083C-4221-98AC-7B14DA2574BD}" type="pres">
      <dgm:prSet presAssocID="{789A655E-049D-4674-B3DD-F986F40C1B4B}" presName="node" presStyleLbl="node1" presStyleIdx="3" presStyleCnt="4">
        <dgm:presLayoutVars>
          <dgm:bulletEnabled val="1"/>
        </dgm:presLayoutVars>
      </dgm:prSet>
      <dgm:spPr/>
    </dgm:pt>
  </dgm:ptLst>
  <dgm:cxnLst>
    <dgm:cxn modelId="{99F1591A-DBD0-49C3-9344-D5BF45558334}" srcId="{A22E551C-2270-4F86-A009-9BF8BADF95EC}" destId="{65C22697-C073-40FB-9C42-E7EFAD93A05A}" srcOrd="0" destOrd="0" parTransId="{B996F5EC-D258-48B1-B3D9-3167C894F50E}" sibTransId="{9D55023E-99E8-4F03-8A70-AEFAC8F73B9B}"/>
    <dgm:cxn modelId="{CCF9BF74-6AEB-4B57-AB1A-96BA5AA15A67}" type="presOf" srcId="{A22E551C-2270-4F86-A009-9BF8BADF95EC}" destId="{87AE24D7-3B8D-4743-AB76-73A50D991C2F}" srcOrd="0" destOrd="0" presId="urn:microsoft.com/office/officeart/2005/8/layout/default"/>
    <dgm:cxn modelId="{0288D976-7972-4BD1-997F-42B41F60C2D6}" type="presOf" srcId="{789A655E-049D-4674-B3DD-F986F40C1B4B}" destId="{55422DE3-083C-4221-98AC-7B14DA2574BD}" srcOrd="0" destOrd="0" presId="urn:microsoft.com/office/officeart/2005/8/layout/default"/>
    <dgm:cxn modelId="{4F62F2AD-BD6D-4F29-98E0-63B8147B3A0D}" srcId="{A22E551C-2270-4F86-A009-9BF8BADF95EC}" destId="{F526F870-9E55-4980-82FC-495E9AAC17B8}" srcOrd="2" destOrd="0" parTransId="{969D1B47-FAB9-422E-9A89-F2AAFCEAA9A5}" sibTransId="{49F0FB64-926B-459D-B83D-D8A09495E6F0}"/>
    <dgm:cxn modelId="{743D71BE-2E7F-4B03-8FD5-5551EC937FA4}" type="presOf" srcId="{65C22697-C073-40FB-9C42-E7EFAD93A05A}" destId="{672B72E9-70B0-4878-9B34-EBE680B2E781}" srcOrd="0" destOrd="0" presId="urn:microsoft.com/office/officeart/2005/8/layout/default"/>
    <dgm:cxn modelId="{FDA484D5-EB38-404A-A775-8271558DA0A2}" srcId="{A22E551C-2270-4F86-A009-9BF8BADF95EC}" destId="{789A655E-049D-4674-B3DD-F986F40C1B4B}" srcOrd="3" destOrd="0" parTransId="{84D3FD0E-CA9A-4853-BE30-A7E17A4C5725}" sibTransId="{41D5DAD8-9762-495D-B33B-B252FCA90B2A}"/>
    <dgm:cxn modelId="{319F72DC-AFF8-4C23-9686-1DA94BE5AC6A}" type="presOf" srcId="{C5526F05-023B-4231-8863-7476FDEC50AB}" destId="{5742D57C-9583-45F4-94E2-0C56E00A3DFC}" srcOrd="0" destOrd="0" presId="urn:microsoft.com/office/officeart/2005/8/layout/default"/>
    <dgm:cxn modelId="{B252DEEA-8462-4828-A6EE-DC7BE65BF758}" srcId="{A22E551C-2270-4F86-A009-9BF8BADF95EC}" destId="{C5526F05-023B-4231-8863-7476FDEC50AB}" srcOrd="1" destOrd="0" parTransId="{B9D40E27-506F-49A2-AC49-43386B3729AF}" sibTransId="{98A355CD-F8BD-415F-AA57-85BE28CED99A}"/>
    <dgm:cxn modelId="{6AC94FF9-5784-4C80-A64A-DC39B9A697F8}" type="presOf" srcId="{F526F870-9E55-4980-82FC-495E9AAC17B8}" destId="{DE4FB540-8708-4E4B-964B-3CAC44745D46}" srcOrd="0" destOrd="0" presId="urn:microsoft.com/office/officeart/2005/8/layout/default"/>
    <dgm:cxn modelId="{72351386-B819-4576-AB04-A8BEB1306FAB}" type="presParOf" srcId="{87AE24D7-3B8D-4743-AB76-73A50D991C2F}" destId="{672B72E9-70B0-4878-9B34-EBE680B2E781}" srcOrd="0" destOrd="0" presId="urn:microsoft.com/office/officeart/2005/8/layout/default"/>
    <dgm:cxn modelId="{29FD51A4-0F43-4BBF-ABCF-E787C8C9CBD4}" type="presParOf" srcId="{87AE24D7-3B8D-4743-AB76-73A50D991C2F}" destId="{442E66A8-D32C-48DA-A711-A3A03A74DB8D}" srcOrd="1" destOrd="0" presId="urn:microsoft.com/office/officeart/2005/8/layout/default"/>
    <dgm:cxn modelId="{AEE8BCDC-8966-480F-823A-0BB2FB0D9630}" type="presParOf" srcId="{87AE24D7-3B8D-4743-AB76-73A50D991C2F}" destId="{5742D57C-9583-45F4-94E2-0C56E00A3DFC}" srcOrd="2" destOrd="0" presId="urn:microsoft.com/office/officeart/2005/8/layout/default"/>
    <dgm:cxn modelId="{EAE587C5-66FF-4247-A5BF-0714B5653494}" type="presParOf" srcId="{87AE24D7-3B8D-4743-AB76-73A50D991C2F}" destId="{C0F80127-3E4A-4A63-BE89-870FDEBDFEB2}" srcOrd="3" destOrd="0" presId="urn:microsoft.com/office/officeart/2005/8/layout/default"/>
    <dgm:cxn modelId="{44567962-640F-4C7A-932F-7D3E169E9595}" type="presParOf" srcId="{87AE24D7-3B8D-4743-AB76-73A50D991C2F}" destId="{DE4FB540-8708-4E4B-964B-3CAC44745D46}" srcOrd="4" destOrd="0" presId="urn:microsoft.com/office/officeart/2005/8/layout/default"/>
    <dgm:cxn modelId="{AF93754E-E873-4D5C-8930-851FD76F3CAF}" type="presParOf" srcId="{87AE24D7-3B8D-4743-AB76-73A50D991C2F}" destId="{7D46BA5E-917C-47D9-B7E8-219A439ECBBD}" srcOrd="5" destOrd="0" presId="urn:microsoft.com/office/officeart/2005/8/layout/default"/>
    <dgm:cxn modelId="{D9F12D6F-E62A-44C1-BF6D-EC0CA68F5141}" type="presParOf" srcId="{87AE24D7-3B8D-4743-AB76-73A50D991C2F}" destId="{55422DE3-083C-4221-98AC-7B14DA2574B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4092DA-CD42-4ABF-9C83-3014EEEA3B0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48BC84B-CD76-4605-8553-E18D08528F61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Usefulness:</a:t>
          </a:r>
        </a:p>
      </dgm:t>
    </dgm:pt>
    <dgm:pt modelId="{FC15D30F-7C53-4387-A90D-5A8068E4E942}" type="parTrans" cxnId="{87CC16FF-7FDF-4805-B967-102806D0D62E}">
      <dgm:prSet/>
      <dgm:spPr/>
      <dgm:t>
        <a:bodyPr/>
        <a:lstStyle/>
        <a:p>
          <a:endParaRPr lang="en-US"/>
        </a:p>
      </dgm:t>
    </dgm:pt>
    <dgm:pt modelId="{F5387CC2-DA9B-403C-BB52-1B4F9951F9C0}" type="sibTrans" cxnId="{87CC16FF-7FDF-4805-B967-102806D0D62E}">
      <dgm:prSet/>
      <dgm:spPr/>
      <dgm:t>
        <a:bodyPr/>
        <a:lstStyle/>
        <a:p>
          <a:endParaRPr lang="en-US"/>
        </a:p>
      </dgm:t>
    </dgm:pt>
    <dgm:pt modelId="{E0D050B9-2E42-45EE-ADB7-37FF8790260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Gives a clear plan for what to expect.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3CC9A8-B9C0-4DA7-BF8D-59EF769A5C2B}" type="parTrans" cxnId="{64EAA68C-CD80-446E-B38D-19658CA2F663}">
      <dgm:prSet/>
      <dgm:spPr/>
      <dgm:t>
        <a:bodyPr/>
        <a:lstStyle/>
        <a:p>
          <a:endParaRPr lang="en-US"/>
        </a:p>
      </dgm:t>
    </dgm:pt>
    <dgm:pt modelId="{2FD17B2D-F8AE-4209-9C27-2002C03E0EB2}" type="sibTrans" cxnId="{64EAA68C-CD80-446E-B38D-19658CA2F663}">
      <dgm:prSet/>
      <dgm:spPr/>
      <dgm:t>
        <a:bodyPr/>
        <a:lstStyle/>
        <a:p>
          <a:endParaRPr lang="en-US"/>
        </a:p>
      </dgm:t>
    </dgm:pt>
    <dgm:pt modelId="{ABB897BD-250A-4AF3-91B8-FF1F957BC15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Promotes hands-on learning.</a:t>
          </a:r>
        </a:p>
      </dgm:t>
    </dgm:pt>
    <dgm:pt modelId="{C5CBED73-E38F-46A3-9BAE-C42B4DB64913}" type="parTrans" cxnId="{444487DC-F606-4D58-84D9-E6839E54BDB0}">
      <dgm:prSet/>
      <dgm:spPr/>
      <dgm:t>
        <a:bodyPr/>
        <a:lstStyle/>
        <a:p>
          <a:endParaRPr lang="en-US"/>
        </a:p>
      </dgm:t>
    </dgm:pt>
    <dgm:pt modelId="{CEB32333-43AA-4321-9579-83B6CE2406EF}" type="sibTrans" cxnId="{444487DC-F606-4D58-84D9-E6839E54BDB0}">
      <dgm:prSet/>
      <dgm:spPr/>
      <dgm:t>
        <a:bodyPr/>
        <a:lstStyle/>
        <a:p>
          <a:endParaRPr lang="en-US"/>
        </a:p>
      </dgm:t>
    </dgm:pt>
    <dgm:pt modelId="{866134A7-24EC-4500-B3FA-441472D144F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900" dirty="0"/>
            <a:t> </a:t>
          </a:r>
          <a:r>
            <a:rPr lang="en-GB" sz="2000" dirty="0"/>
            <a:t>Has a great impact on early education.</a:t>
          </a:r>
          <a:endParaRPr lang="en-US" sz="2000" dirty="0"/>
        </a:p>
      </dgm:t>
    </dgm:pt>
    <dgm:pt modelId="{DEB4B19D-6422-4F91-9A71-10F9EECE1476}" type="parTrans" cxnId="{1D150CF9-6B69-4592-8DF7-B0EBAB9A3F45}">
      <dgm:prSet/>
      <dgm:spPr/>
      <dgm:t>
        <a:bodyPr/>
        <a:lstStyle/>
        <a:p>
          <a:endParaRPr lang="en-US"/>
        </a:p>
      </dgm:t>
    </dgm:pt>
    <dgm:pt modelId="{8098FE91-9976-48A0-B5B3-E16A91CFDCA6}" type="sibTrans" cxnId="{1D150CF9-6B69-4592-8DF7-B0EBAB9A3F45}">
      <dgm:prSet/>
      <dgm:spPr/>
      <dgm:t>
        <a:bodyPr/>
        <a:lstStyle/>
        <a:p>
          <a:endParaRPr lang="en-US"/>
        </a:p>
      </dgm:t>
    </dgm:pt>
    <dgm:pt modelId="{81937F97-5396-4358-BED3-6C1F6D2A8C50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Limitations:  </a:t>
          </a:r>
        </a:p>
      </dgm:t>
    </dgm:pt>
    <dgm:pt modelId="{AC44D53C-AEF2-4291-9B93-F6C0C79C2C88}" type="parTrans" cxnId="{FBC58BD3-F662-4302-9440-478A4F954E4E}">
      <dgm:prSet/>
      <dgm:spPr/>
      <dgm:t>
        <a:bodyPr/>
        <a:lstStyle/>
        <a:p>
          <a:endParaRPr lang="en-US"/>
        </a:p>
      </dgm:t>
    </dgm:pt>
    <dgm:pt modelId="{B9AB8DB0-B25E-4A4A-A744-DDF842438370}" type="sibTrans" cxnId="{FBC58BD3-F662-4302-9440-478A4F954E4E}">
      <dgm:prSet/>
      <dgm:spPr/>
      <dgm:t>
        <a:bodyPr/>
        <a:lstStyle/>
        <a:p>
          <a:endParaRPr lang="en-US"/>
        </a:p>
      </dgm:t>
    </dgm:pt>
    <dgm:pt modelId="{1A3AD5D5-B512-4CF5-8AB1-551BB0E00A2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dirty="0"/>
            <a:t>Does not fully recognize what young kids can do.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771B20-502B-40E5-80E1-68D6C3C73B4A}" type="parTrans" cxnId="{89C7B4D4-615C-4D38-9943-ACF2F7D463A3}">
      <dgm:prSet/>
      <dgm:spPr/>
      <dgm:t>
        <a:bodyPr/>
        <a:lstStyle/>
        <a:p>
          <a:endParaRPr lang="en-US"/>
        </a:p>
      </dgm:t>
    </dgm:pt>
    <dgm:pt modelId="{C628AF78-41C9-4B81-9DEB-75F9C4BFDFEB}" type="sibTrans" cxnId="{89C7B4D4-615C-4D38-9943-ACF2F7D463A3}">
      <dgm:prSet/>
      <dgm:spPr/>
      <dgm:t>
        <a:bodyPr/>
        <a:lstStyle/>
        <a:p>
          <a:endParaRPr lang="en-US"/>
        </a:p>
      </dgm:t>
    </dgm:pt>
    <dgm:pt modelId="{30F3F0D3-7DE9-41C0-86C3-70BF91CC44B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dirty="0"/>
            <a:t> Does not talk much about feelings or culture.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09EACF-C5C5-4563-A3E4-A1FDE9BDC1BA}" type="parTrans" cxnId="{7FB1E783-1A6B-45BE-873A-B5849601CBFE}">
      <dgm:prSet/>
      <dgm:spPr/>
      <dgm:t>
        <a:bodyPr/>
        <a:lstStyle/>
        <a:p>
          <a:endParaRPr lang="en-US"/>
        </a:p>
      </dgm:t>
    </dgm:pt>
    <dgm:pt modelId="{339F0CB8-3919-4465-907E-DD62B896F969}" type="sibTrans" cxnId="{7FB1E783-1A6B-45BE-873A-B5849601CBFE}">
      <dgm:prSet/>
      <dgm:spPr/>
      <dgm:t>
        <a:bodyPr/>
        <a:lstStyle/>
        <a:p>
          <a:endParaRPr lang="en-US"/>
        </a:p>
      </dgm:t>
    </dgm:pt>
    <dgm:pt modelId="{923ED1B0-2D50-45B1-A8F0-2934A428E00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dirty="0"/>
            <a:t> It is not clear how change actually happens.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28DC1C-B73A-4CFB-B045-06925CB1BA5E}" type="parTrans" cxnId="{3EC7416F-2F2D-4C71-AEB5-F94ADA371BAE}">
      <dgm:prSet/>
      <dgm:spPr/>
      <dgm:t>
        <a:bodyPr/>
        <a:lstStyle/>
        <a:p>
          <a:endParaRPr lang="en-US"/>
        </a:p>
      </dgm:t>
    </dgm:pt>
    <dgm:pt modelId="{7A0FD544-FFAD-49A7-A55E-6FA63C7ADB55}" type="sibTrans" cxnId="{3EC7416F-2F2D-4C71-AEB5-F94ADA371BAE}">
      <dgm:prSet/>
      <dgm:spPr/>
      <dgm:t>
        <a:bodyPr/>
        <a:lstStyle/>
        <a:p>
          <a:endParaRPr lang="en-US"/>
        </a:p>
      </dgm:t>
    </dgm:pt>
    <dgm:pt modelId="{20DEA8BB-9779-4918-8D7A-22A89AD6D809}" type="pres">
      <dgm:prSet presAssocID="{424092DA-CD42-4ABF-9C83-3014EEEA3B0D}" presName="diagram" presStyleCnt="0">
        <dgm:presLayoutVars>
          <dgm:dir/>
          <dgm:resizeHandles val="exact"/>
        </dgm:presLayoutVars>
      </dgm:prSet>
      <dgm:spPr/>
    </dgm:pt>
    <dgm:pt modelId="{72EFB35E-BB91-4AF0-920D-E47152E24D09}" type="pres">
      <dgm:prSet presAssocID="{448BC84B-CD76-4605-8553-E18D08528F61}" presName="node" presStyleLbl="node1" presStyleIdx="0" presStyleCnt="8">
        <dgm:presLayoutVars>
          <dgm:bulletEnabled val="1"/>
        </dgm:presLayoutVars>
      </dgm:prSet>
      <dgm:spPr/>
    </dgm:pt>
    <dgm:pt modelId="{F2C46821-9779-48AF-A5CC-80767C422191}" type="pres">
      <dgm:prSet presAssocID="{F5387CC2-DA9B-403C-BB52-1B4F9951F9C0}" presName="sibTrans" presStyleCnt="0"/>
      <dgm:spPr/>
    </dgm:pt>
    <dgm:pt modelId="{98A93477-0567-4C5A-9E6F-1067C9B13F57}" type="pres">
      <dgm:prSet presAssocID="{E0D050B9-2E42-45EE-ADB7-37FF87902607}" presName="node" presStyleLbl="node1" presStyleIdx="1" presStyleCnt="8">
        <dgm:presLayoutVars>
          <dgm:bulletEnabled val="1"/>
        </dgm:presLayoutVars>
      </dgm:prSet>
      <dgm:spPr/>
    </dgm:pt>
    <dgm:pt modelId="{68834B3D-0DBF-43A0-9DE0-8EAE889EFA93}" type="pres">
      <dgm:prSet presAssocID="{2FD17B2D-F8AE-4209-9C27-2002C03E0EB2}" presName="sibTrans" presStyleCnt="0"/>
      <dgm:spPr/>
    </dgm:pt>
    <dgm:pt modelId="{F2BC9FEC-3C3C-4685-BCB0-18775D7D9D5B}" type="pres">
      <dgm:prSet presAssocID="{ABB897BD-250A-4AF3-91B8-FF1F957BC158}" presName="node" presStyleLbl="node1" presStyleIdx="2" presStyleCnt="8">
        <dgm:presLayoutVars>
          <dgm:bulletEnabled val="1"/>
        </dgm:presLayoutVars>
      </dgm:prSet>
      <dgm:spPr/>
    </dgm:pt>
    <dgm:pt modelId="{AAA2A165-B0C2-47F9-99BE-4AA496C2CCF0}" type="pres">
      <dgm:prSet presAssocID="{CEB32333-43AA-4321-9579-83B6CE2406EF}" presName="sibTrans" presStyleCnt="0"/>
      <dgm:spPr/>
    </dgm:pt>
    <dgm:pt modelId="{6C46D28F-667A-4BDC-8A64-489BA47A7AB3}" type="pres">
      <dgm:prSet presAssocID="{866134A7-24EC-4500-B3FA-441472D144FF}" presName="node" presStyleLbl="node1" presStyleIdx="3" presStyleCnt="8">
        <dgm:presLayoutVars>
          <dgm:bulletEnabled val="1"/>
        </dgm:presLayoutVars>
      </dgm:prSet>
      <dgm:spPr/>
    </dgm:pt>
    <dgm:pt modelId="{57295F5B-2A09-4A93-A464-5F338F25D04C}" type="pres">
      <dgm:prSet presAssocID="{8098FE91-9976-48A0-B5B3-E16A91CFDCA6}" presName="sibTrans" presStyleCnt="0"/>
      <dgm:spPr/>
    </dgm:pt>
    <dgm:pt modelId="{ACC67E57-1BE8-47D5-8C89-A6842039E405}" type="pres">
      <dgm:prSet presAssocID="{81937F97-5396-4358-BED3-6C1F6D2A8C50}" presName="node" presStyleLbl="node1" presStyleIdx="4" presStyleCnt="8">
        <dgm:presLayoutVars>
          <dgm:bulletEnabled val="1"/>
        </dgm:presLayoutVars>
      </dgm:prSet>
      <dgm:spPr/>
    </dgm:pt>
    <dgm:pt modelId="{8343DD93-9691-4A50-ACB1-D6F72E716B39}" type="pres">
      <dgm:prSet presAssocID="{B9AB8DB0-B25E-4A4A-A744-DDF842438370}" presName="sibTrans" presStyleCnt="0"/>
      <dgm:spPr/>
    </dgm:pt>
    <dgm:pt modelId="{290F74F4-0691-4F04-A731-2E4B022BD16A}" type="pres">
      <dgm:prSet presAssocID="{1A3AD5D5-B512-4CF5-8AB1-551BB0E00A28}" presName="node" presStyleLbl="node1" presStyleIdx="5" presStyleCnt="8" custLinFactNeighborX="1526" custLinFactNeighborY="-2034">
        <dgm:presLayoutVars>
          <dgm:bulletEnabled val="1"/>
        </dgm:presLayoutVars>
      </dgm:prSet>
      <dgm:spPr/>
    </dgm:pt>
    <dgm:pt modelId="{0CCC2CA2-41ED-4019-AF83-BBB4750071B6}" type="pres">
      <dgm:prSet presAssocID="{C628AF78-41C9-4B81-9DEB-75F9C4BFDFEB}" presName="sibTrans" presStyleCnt="0"/>
      <dgm:spPr/>
    </dgm:pt>
    <dgm:pt modelId="{2B1685C7-F643-4CEB-BC78-524BEA64C4FA}" type="pres">
      <dgm:prSet presAssocID="{30F3F0D3-7DE9-41C0-86C3-70BF91CC44BE}" presName="node" presStyleLbl="node1" presStyleIdx="6" presStyleCnt="8">
        <dgm:presLayoutVars>
          <dgm:bulletEnabled val="1"/>
        </dgm:presLayoutVars>
      </dgm:prSet>
      <dgm:spPr/>
    </dgm:pt>
    <dgm:pt modelId="{44EDCB5E-FAF7-4F90-B8FD-66939FE184AA}" type="pres">
      <dgm:prSet presAssocID="{339F0CB8-3919-4465-907E-DD62B896F969}" presName="sibTrans" presStyleCnt="0"/>
      <dgm:spPr/>
    </dgm:pt>
    <dgm:pt modelId="{144EEA62-573F-4716-837C-8AA3D0A833A3}" type="pres">
      <dgm:prSet presAssocID="{923ED1B0-2D50-45B1-A8F0-2934A428E008}" presName="node" presStyleLbl="node1" presStyleIdx="7" presStyleCnt="8">
        <dgm:presLayoutVars>
          <dgm:bulletEnabled val="1"/>
        </dgm:presLayoutVars>
      </dgm:prSet>
      <dgm:spPr/>
    </dgm:pt>
  </dgm:ptLst>
  <dgm:cxnLst>
    <dgm:cxn modelId="{2225491B-E515-45E7-A986-39BAD40B3646}" type="presOf" srcId="{ABB897BD-250A-4AF3-91B8-FF1F957BC158}" destId="{F2BC9FEC-3C3C-4685-BCB0-18775D7D9D5B}" srcOrd="0" destOrd="0" presId="urn:microsoft.com/office/officeart/2005/8/layout/default"/>
    <dgm:cxn modelId="{E7A8DB1E-19E1-4A30-90E6-239BBC61BA65}" type="presOf" srcId="{81937F97-5396-4358-BED3-6C1F6D2A8C50}" destId="{ACC67E57-1BE8-47D5-8C89-A6842039E405}" srcOrd="0" destOrd="0" presId="urn:microsoft.com/office/officeart/2005/8/layout/default"/>
    <dgm:cxn modelId="{B6A7FF3A-8E16-4D77-A96E-A2629400C537}" type="presOf" srcId="{923ED1B0-2D50-45B1-A8F0-2934A428E008}" destId="{144EEA62-573F-4716-837C-8AA3D0A833A3}" srcOrd="0" destOrd="0" presId="urn:microsoft.com/office/officeart/2005/8/layout/default"/>
    <dgm:cxn modelId="{3EC7416F-2F2D-4C71-AEB5-F94ADA371BAE}" srcId="{424092DA-CD42-4ABF-9C83-3014EEEA3B0D}" destId="{923ED1B0-2D50-45B1-A8F0-2934A428E008}" srcOrd="7" destOrd="0" parTransId="{0C28DC1C-B73A-4CFB-B045-06925CB1BA5E}" sibTransId="{7A0FD544-FFAD-49A7-A55E-6FA63C7ADB55}"/>
    <dgm:cxn modelId="{3293BF72-D6F0-4F90-BB92-5AD750A10C22}" type="presOf" srcId="{424092DA-CD42-4ABF-9C83-3014EEEA3B0D}" destId="{20DEA8BB-9779-4918-8D7A-22A89AD6D809}" srcOrd="0" destOrd="0" presId="urn:microsoft.com/office/officeart/2005/8/layout/default"/>
    <dgm:cxn modelId="{7FB1E783-1A6B-45BE-873A-B5849601CBFE}" srcId="{424092DA-CD42-4ABF-9C83-3014EEEA3B0D}" destId="{30F3F0D3-7DE9-41C0-86C3-70BF91CC44BE}" srcOrd="6" destOrd="0" parTransId="{7109EACF-C5C5-4563-A3E4-A1FDE9BDC1BA}" sibTransId="{339F0CB8-3919-4465-907E-DD62B896F969}"/>
    <dgm:cxn modelId="{A3269989-0306-4FD7-9DC8-28EC66E1DB6B}" type="presOf" srcId="{866134A7-24EC-4500-B3FA-441472D144FF}" destId="{6C46D28F-667A-4BDC-8A64-489BA47A7AB3}" srcOrd="0" destOrd="0" presId="urn:microsoft.com/office/officeart/2005/8/layout/default"/>
    <dgm:cxn modelId="{64EAA68C-CD80-446E-B38D-19658CA2F663}" srcId="{424092DA-CD42-4ABF-9C83-3014EEEA3B0D}" destId="{E0D050B9-2E42-45EE-ADB7-37FF87902607}" srcOrd="1" destOrd="0" parTransId="{AA3CC9A8-B9C0-4DA7-BF8D-59EF769A5C2B}" sibTransId="{2FD17B2D-F8AE-4209-9C27-2002C03E0EB2}"/>
    <dgm:cxn modelId="{157EF094-2273-4E69-986B-3C54CD8E838F}" type="presOf" srcId="{448BC84B-CD76-4605-8553-E18D08528F61}" destId="{72EFB35E-BB91-4AF0-920D-E47152E24D09}" srcOrd="0" destOrd="0" presId="urn:microsoft.com/office/officeart/2005/8/layout/default"/>
    <dgm:cxn modelId="{C05C5397-FEA3-4655-BA7E-A7564D0B84F4}" type="presOf" srcId="{30F3F0D3-7DE9-41C0-86C3-70BF91CC44BE}" destId="{2B1685C7-F643-4CEB-BC78-524BEA64C4FA}" srcOrd="0" destOrd="0" presId="urn:microsoft.com/office/officeart/2005/8/layout/default"/>
    <dgm:cxn modelId="{83D8389D-5005-4C18-989F-F32F18336E2C}" type="presOf" srcId="{E0D050B9-2E42-45EE-ADB7-37FF87902607}" destId="{98A93477-0567-4C5A-9E6F-1067C9B13F57}" srcOrd="0" destOrd="0" presId="urn:microsoft.com/office/officeart/2005/8/layout/default"/>
    <dgm:cxn modelId="{FBC58BD3-F662-4302-9440-478A4F954E4E}" srcId="{424092DA-CD42-4ABF-9C83-3014EEEA3B0D}" destId="{81937F97-5396-4358-BED3-6C1F6D2A8C50}" srcOrd="4" destOrd="0" parTransId="{AC44D53C-AEF2-4291-9B93-F6C0C79C2C88}" sibTransId="{B9AB8DB0-B25E-4A4A-A744-DDF842438370}"/>
    <dgm:cxn modelId="{89C7B4D4-615C-4D38-9943-ACF2F7D463A3}" srcId="{424092DA-CD42-4ABF-9C83-3014EEEA3B0D}" destId="{1A3AD5D5-B512-4CF5-8AB1-551BB0E00A28}" srcOrd="5" destOrd="0" parTransId="{F6771B20-502B-40E5-80E1-68D6C3C73B4A}" sibTransId="{C628AF78-41C9-4B81-9DEB-75F9C4BFDFEB}"/>
    <dgm:cxn modelId="{444487DC-F606-4D58-84D9-E6839E54BDB0}" srcId="{424092DA-CD42-4ABF-9C83-3014EEEA3B0D}" destId="{ABB897BD-250A-4AF3-91B8-FF1F957BC158}" srcOrd="2" destOrd="0" parTransId="{C5CBED73-E38F-46A3-9BAE-C42B4DB64913}" sibTransId="{CEB32333-43AA-4321-9579-83B6CE2406EF}"/>
    <dgm:cxn modelId="{41F04FF6-9537-49B1-9C93-77B308A15CA6}" type="presOf" srcId="{1A3AD5D5-B512-4CF5-8AB1-551BB0E00A28}" destId="{290F74F4-0691-4F04-A731-2E4B022BD16A}" srcOrd="0" destOrd="0" presId="urn:microsoft.com/office/officeart/2005/8/layout/default"/>
    <dgm:cxn modelId="{1D150CF9-6B69-4592-8DF7-B0EBAB9A3F45}" srcId="{424092DA-CD42-4ABF-9C83-3014EEEA3B0D}" destId="{866134A7-24EC-4500-B3FA-441472D144FF}" srcOrd="3" destOrd="0" parTransId="{DEB4B19D-6422-4F91-9A71-10F9EECE1476}" sibTransId="{8098FE91-9976-48A0-B5B3-E16A91CFDCA6}"/>
    <dgm:cxn modelId="{87CC16FF-7FDF-4805-B967-102806D0D62E}" srcId="{424092DA-CD42-4ABF-9C83-3014EEEA3B0D}" destId="{448BC84B-CD76-4605-8553-E18D08528F61}" srcOrd="0" destOrd="0" parTransId="{FC15D30F-7C53-4387-A90D-5A8068E4E942}" sibTransId="{F5387CC2-DA9B-403C-BB52-1B4F9951F9C0}"/>
    <dgm:cxn modelId="{B6941E3E-E6BB-4780-A385-307C8B506498}" type="presParOf" srcId="{20DEA8BB-9779-4918-8D7A-22A89AD6D809}" destId="{72EFB35E-BB91-4AF0-920D-E47152E24D09}" srcOrd="0" destOrd="0" presId="urn:microsoft.com/office/officeart/2005/8/layout/default"/>
    <dgm:cxn modelId="{67AE1E7D-5306-46BF-AD38-59C030BFDB17}" type="presParOf" srcId="{20DEA8BB-9779-4918-8D7A-22A89AD6D809}" destId="{F2C46821-9779-48AF-A5CC-80767C422191}" srcOrd="1" destOrd="0" presId="urn:microsoft.com/office/officeart/2005/8/layout/default"/>
    <dgm:cxn modelId="{E4949E5F-E5D9-4F49-82AA-D8981940F6F9}" type="presParOf" srcId="{20DEA8BB-9779-4918-8D7A-22A89AD6D809}" destId="{98A93477-0567-4C5A-9E6F-1067C9B13F57}" srcOrd="2" destOrd="0" presId="urn:microsoft.com/office/officeart/2005/8/layout/default"/>
    <dgm:cxn modelId="{5F9FC960-2279-480B-8B67-D2A408D4C1C5}" type="presParOf" srcId="{20DEA8BB-9779-4918-8D7A-22A89AD6D809}" destId="{68834B3D-0DBF-43A0-9DE0-8EAE889EFA93}" srcOrd="3" destOrd="0" presId="urn:microsoft.com/office/officeart/2005/8/layout/default"/>
    <dgm:cxn modelId="{FB2CCBDE-569C-4F54-B1FB-80757C10A338}" type="presParOf" srcId="{20DEA8BB-9779-4918-8D7A-22A89AD6D809}" destId="{F2BC9FEC-3C3C-4685-BCB0-18775D7D9D5B}" srcOrd="4" destOrd="0" presId="urn:microsoft.com/office/officeart/2005/8/layout/default"/>
    <dgm:cxn modelId="{CF4FB320-1FF1-4297-A436-83A716F42941}" type="presParOf" srcId="{20DEA8BB-9779-4918-8D7A-22A89AD6D809}" destId="{AAA2A165-B0C2-47F9-99BE-4AA496C2CCF0}" srcOrd="5" destOrd="0" presId="urn:microsoft.com/office/officeart/2005/8/layout/default"/>
    <dgm:cxn modelId="{6E216AD8-005A-4EE4-A00F-5FFDF3771C7A}" type="presParOf" srcId="{20DEA8BB-9779-4918-8D7A-22A89AD6D809}" destId="{6C46D28F-667A-4BDC-8A64-489BA47A7AB3}" srcOrd="6" destOrd="0" presId="urn:microsoft.com/office/officeart/2005/8/layout/default"/>
    <dgm:cxn modelId="{E353FEDC-184A-435E-885A-7DF5E9621263}" type="presParOf" srcId="{20DEA8BB-9779-4918-8D7A-22A89AD6D809}" destId="{57295F5B-2A09-4A93-A464-5F338F25D04C}" srcOrd="7" destOrd="0" presId="urn:microsoft.com/office/officeart/2005/8/layout/default"/>
    <dgm:cxn modelId="{B08D56A1-F380-49BC-A9F1-BBD84E0757CC}" type="presParOf" srcId="{20DEA8BB-9779-4918-8D7A-22A89AD6D809}" destId="{ACC67E57-1BE8-47D5-8C89-A6842039E405}" srcOrd="8" destOrd="0" presId="urn:microsoft.com/office/officeart/2005/8/layout/default"/>
    <dgm:cxn modelId="{14C8D407-0A4F-42CF-BCFE-596CE32A6625}" type="presParOf" srcId="{20DEA8BB-9779-4918-8D7A-22A89AD6D809}" destId="{8343DD93-9691-4A50-ACB1-D6F72E716B39}" srcOrd="9" destOrd="0" presId="urn:microsoft.com/office/officeart/2005/8/layout/default"/>
    <dgm:cxn modelId="{74122078-4A16-4709-8075-69A33762CF69}" type="presParOf" srcId="{20DEA8BB-9779-4918-8D7A-22A89AD6D809}" destId="{290F74F4-0691-4F04-A731-2E4B022BD16A}" srcOrd="10" destOrd="0" presId="urn:microsoft.com/office/officeart/2005/8/layout/default"/>
    <dgm:cxn modelId="{BBAC4198-C410-4546-8BBB-085E325276AB}" type="presParOf" srcId="{20DEA8BB-9779-4918-8D7A-22A89AD6D809}" destId="{0CCC2CA2-41ED-4019-AF83-BBB4750071B6}" srcOrd="11" destOrd="0" presId="urn:microsoft.com/office/officeart/2005/8/layout/default"/>
    <dgm:cxn modelId="{05DF8A7F-DE9C-4500-982E-3A195548A08F}" type="presParOf" srcId="{20DEA8BB-9779-4918-8D7A-22A89AD6D809}" destId="{2B1685C7-F643-4CEB-BC78-524BEA64C4FA}" srcOrd="12" destOrd="0" presId="urn:microsoft.com/office/officeart/2005/8/layout/default"/>
    <dgm:cxn modelId="{951C018A-0DBD-4F24-9F61-326AD6C06D26}" type="presParOf" srcId="{20DEA8BB-9779-4918-8D7A-22A89AD6D809}" destId="{44EDCB5E-FAF7-4F90-B8FD-66939FE184AA}" srcOrd="13" destOrd="0" presId="urn:microsoft.com/office/officeart/2005/8/layout/default"/>
    <dgm:cxn modelId="{A8368D07-BDD9-4361-8320-DEB27FF38D4E}" type="presParOf" srcId="{20DEA8BB-9779-4918-8D7A-22A89AD6D809}" destId="{144EEA62-573F-4716-837C-8AA3D0A833A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60C7-10BE-44B3-A4D9-12DEB1AE7C3E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Symbolic representation &amp; imaginative play (Piaget and Inhelder,1969).</a:t>
          </a:r>
        </a:p>
      </dsp:txBody>
      <dsp:txXfrm>
        <a:off x="22940" y="22940"/>
        <a:ext cx="7160195" cy="737360"/>
      </dsp:txXfrm>
    </dsp:sp>
    <dsp:sp modelId="{1E0089A1-51C3-44FA-9FD0-77053F17F53C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Egocentrism: difficulty seeing other perspectives</a:t>
          </a:r>
        </a:p>
      </dsp:txBody>
      <dsp:txXfrm>
        <a:off x="627587" y="914964"/>
        <a:ext cx="6937378" cy="737360"/>
      </dsp:txXfrm>
    </dsp:sp>
    <dsp:sp modelId="{54305744-D2AA-4493-AC04-01BCF072D142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Centration: focus on one aspect at a time</a:t>
          </a:r>
        </a:p>
      </dsp:txBody>
      <dsp:txXfrm>
        <a:off x="1232233" y="1806988"/>
        <a:ext cx="6937378" cy="737360"/>
      </dsp:txXfrm>
    </dsp:sp>
    <dsp:sp modelId="{E93B31F7-777E-4C50-AF0A-E67B25F96AA3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- </a:t>
          </a:r>
          <a:r>
            <a:rPr lang="en-US" sz="2000" kern="1200" dirty="0"/>
            <a:t>Lack of conservation and logical reasoning</a:t>
          </a:r>
        </a:p>
      </dsp:txBody>
      <dsp:txXfrm>
        <a:off x="1836880" y="2699012"/>
        <a:ext cx="6937378" cy="737360"/>
      </dsp:txXfrm>
    </dsp:sp>
    <dsp:sp modelId="{C9078785-B956-48C4-B27C-6EE3256A71FA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Rapid language growth, but not fully developed (Santrock, 2019).</a:t>
          </a:r>
        </a:p>
      </dsp:txBody>
      <dsp:txXfrm>
        <a:off x="2441527" y="3591037"/>
        <a:ext cx="6937378" cy="737360"/>
      </dsp:txXfrm>
    </dsp:sp>
    <dsp:sp modelId="{F5FF2582-3212-4FE8-9C23-15A454AF1140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F1B63A3F-8EEB-4DF6-BF87-6DEACE19C4EA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9743D966-5CF6-46A6-AFD8-7C1AAD61BE5C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175FF36A-D94C-4F12-AB38-1E662ACFE52A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A85EA9-AAF5-4D28-A4DC-C4B5F14BB385}">
      <dsp:nvSpPr>
        <dsp:cNvPr id="0" name=""/>
        <dsp:cNvSpPr/>
      </dsp:nvSpPr>
      <dsp:spPr>
        <a:xfrm>
          <a:off x="0" y="25943"/>
          <a:ext cx="5025645" cy="10003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- Child-</a:t>
          </a:r>
          <a:r>
            <a:rPr lang="en-US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 discovery learning activities </a:t>
          </a:r>
          <a:r>
            <a:rPr lang="en-US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 hands on learning (Piaget, 1952; Piaget and </a:t>
          </a:r>
          <a:r>
            <a:rPr lang="en-US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Inhelder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, 1969)</a:t>
          </a:r>
        </a:p>
      </dsp:txBody>
      <dsp:txXfrm>
        <a:off x="48833" y="74776"/>
        <a:ext cx="4927979" cy="902684"/>
      </dsp:txXfrm>
    </dsp:sp>
    <dsp:sp modelId="{9ECC10BB-060A-4476-B952-63EEA35D5AF4}">
      <dsp:nvSpPr>
        <dsp:cNvPr id="0" name=""/>
        <dsp:cNvSpPr/>
      </dsp:nvSpPr>
      <dsp:spPr>
        <a:xfrm>
          <a:off x="0" y="1081013"/>
          <a:ext cx="5025645" cy="10003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- Use concrete sensory materials (puppets, blocks, dolls) and learn by doing (Berk, 2018)</a:t>
          </a:r>
        </a:p>
      </dsp:txBody>
      <dsp:txXfrm>
        <a:off x="48833" y="1129846"/>
        <a:ext cx="4927979" cy="902684"/>
      </dsp:txXfrm>
    </dsp:sp>
    <dsp:sp modelId="{431CACC8-B899-48CF-8946-CCF3803E1B48}">
      <dsp:nvSpPr>
        <dsp:cNvPr id="0" name=""/>
        <dsp:cNvSpPr/>
      </dsp:nvSpPr>
      <dsp:spPr>
        <a:xfrm>
          <a:off x="0" y="2136083"/>
          <a:ext cx="5025645" cy="10003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900" kern="1200">
              <a:latin typeface="Arial" panose="020B0604020202020204" pitchFamily="34" charset="0"/>
              <a:cs typeface="Arial" panose="020B0604020202020204" pitchFamily="34" charset="0"/>
            </a:rPr>
            <a:t>Short planned peer play under adult supervision eg one-one or small groups (Santrock, 2019)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33" y="2184916"/>
        <a:ext cx="4927979" cy="9026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7794D-B500-4517-B35C-AE33000156D6}">
      <dsp:nvSpPr>
        <dsp:cNvPr id="0" name=""/>
        <dsp:cNvSpPr/>
      </dsp:nvSpPr>
      <dsp:spPr>
        <a:xfrm>
          <a:off x="0" y="0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 a comfort item and a regular drop-off routine to help start the day (like a toy or blanket) (Rupee,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Schniering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and Hudson, 2009; NHS, 2023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sp:txBody>
      <dsp:txXfrm>
        <a:off x="30639" y="30639"/>
        <a:ext cx="3362228" cy="984810"/>
      </dsp:txXfrm>
    </dsp:sp>
    <dsp:sp modelId="{E7CBECAA-4D21-4BC9-B30F-F26EC0D9CE79}">
      <dsp:nvSpPr>
        <dsp:cNvPr id="0" name=""/>
        <dsp:cNvSpPr/>
      </dsp:nvSpPr>
      <dsp:spPr>
        <a:xfrm>
          <a:off x="383527" y="1236286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 pictures, choice boards, and stories to help Amira learn language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(Berk, 2018)</a:t>
          </a:r>
        </a:p>
      </dsp:txBody>
      <dsp:txXfrm>
        <a:off x="414166" y="1266925"/>
        <a:ext cx="3454671" cy="984810"/>
      </dsp:txXfrm>
    </dsp:sp>
    <dsp:sp modelId="{AEBDD5A1-05CD-422A-8904-A27844F2D168}">
      <dsp:nvSpPr>
        <dsp:cNvPr id="0" name=""/>
        <dsp:cNvSpPr/>
      </dsp:nvSpPr>
      <dsp:spPr>
        <a:xfrm>
          <a:off x="761330" y="2472572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Talk about what’s happening, describe actions, and allow Amira time to respond 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(Berk, 2018)</a:t>
          </a:r>
        </a:p>
      </dsp:txBody>
      <dsp:txXfrm>
        <a:off x="791969" y="2503211"/>
        <a:ext cx="3460395" cy="984810"/>
      </dsp:txXfrm>
    </dsp:sp>
    <dsp:sp modelId="{96C00547-4667-49AD-92C0-ECEDC05CE862}">
      <dsp:nvSpPr>
        <dsp:cNvPr id="0" name=""/>
        <dsp:cNvSpPr/>
      </dsp:nvSpPr>
      <dsp:spPr>
        <a:xfrm>
          <a:off x="1083036" y="3693742"/>
          <a:ext cx="4579434" cy="10460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Watch first, then join in and take part  in Amira’s responses.
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3675" y="3724381"/>
        <a:ext cx="3454671" cy="984810"/>
      </dsp:txXfrm>
    </dsp:sp>
    <dsp:sp modelId="{534AFDBF-71D6-415E-9035-42DCA92E3206}">
      <dsp:nvSpPr>
        <dsp:cNvPr id="0" name=""/>
        <dsp:cNvSpPr/>
      </dsp:nvSpPr>
      <dsp:spPr>
        <a:xfrm>
          <a:off x="3899476" y="801208"/>
          <a:ext cx="679957" cy="6799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052466" y="801208"/>
        <a:ext cx="373977" cy="511668"/>
      </dsp:txXfrm>
    </dsp:sp>
    <dsp:sp modelId="{D688830A-C485-43F7-BCFF-EF4DE62BE110}">
      <dsp:nvSpPr>
        <dsp:cNvPr id="0" name=""/>
        <dsp:cNvSpPr/>
      </dsp:nvSpPr>
      <dsp:spPr>
        <a:xfrm>
          <a:off x="4283004" y="2037494"/>
          <a:ext cx="679957" cy="6799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435994" y="2037494"/>
        <a:ext cx="373977" cy="511668"/>
      </dsp:txXfrm>
    </dsp:sp>
    <dsp:sp modelId="{98DDC81C-1850-4732-A992-7E609F1D73AD}">
      <dsp:nvSpPr>
        <dsp:cNvPr id="0" name=""/>
        <dsp:cNvSpPr/>
      </dsp:nvSpPr>
      <dsp:spPr>
        <a:xfrm>
          <a:off x="4660807" y="3273781"/>
          <a:ext cx="679957" cy="6799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813797" y="3273781"/>
        <a:ext cx="373977" cy="5116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B72E9-70B0-4878-9B34-EBE680B2E781}">
      <dsp:nvSpPr>
        <dsp:cNvPr id="0" name=""/>
        <dsp:cNvSpPr/>
      </dsp:nvSpPr>
      <dsp:spPr>
        <a:xfrm>
          <a:off x="675" y="32888"/>
          <a:ext cx="2634998" cy="15809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Nature</a:t>
          </a:r>
          <a:r>
            <a:rPr lang="en-GB" sz="1300" kern="1200" dirty="0"/>
            <a:t> means the traits and abilities we are born with like our genes, personality, or natural talents, while, </a:t>
          </a:r>
          <a:r>
            <a:rPr lang="en-GB" sz="1300" b="1" kern="1200" dirty="0"/>
            <a:t>Nurture</a:t>
          </a:r>
          <a:r>
            <a:rPr lang="en-GB" sz="1300" kern="1200" dirty="0"/>
            <a:t> are the things we learn and experience from our environment like family, school, friends, and culture(</a:t>
          </a:r>
          <a:r>
            <a:rPr lang="en-GB" sz="1300" b="1" kern="1200" dirty="0"/>
            <a:t>McLeod, 2023</a:t>
          </a:r>
          <a:r>
            <a:rPr lang="en-GB" sz="1300" kern="1200" dirty="0"/>
            <a:t>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5" y="32888"/>
        <a:ext cx="2634998" cy="1580999"/>
      </dsp:txXfrm>
    </dsp:sp>
    <dsp:sp modelId="{5742D57C-9583-45F4-94E2-0C56E00A3DFC}">
      <dsp:nvSpPr>
        <dsp:cNvPr id="0" name=""/>
        <dsp:cNvSpPr/>
      </dsp:nvSpPr>
      <dsp:spPr>
        <a:xfrm>
          <a:off x="2899174" y="32888"/>
          <a:ext cx="2634998" cy="1580999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Biological (Nature):</a:t>
          </a:r>
          <a:r>
            <a:rPr lang="en-GB" sz="1300" kern="1200" dirty="0"/>
            <a:t> Amira’s brain development and natural personality may affect her anxiety and speech.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9174" y="32888"/>
        <a:ext cx="2634998" cy="1580999"/>
      </dsp:txXfrm>
    </dsp:sp>
    <dsp:sp modelId="{DE4FB540-8708-4E4B-964B-3CAC44745D46}">
      <dsp:nvSpPr>
        <dsp:cNvPr id="0" name=""/>
        <dsp:cNvSpPr/>
      </dsp:nvSpPr>
      <dsp:spPr>
        <a:xfrm>
          <a:off x="675" y="1877387"/>
          <a:ext cx="2634998" cy="1580999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Environmental (Nurture):</a:t>
          </a:r>
          <a:r>
            <a:rPr lang="en-GB" sz="1300" kern="1200" dirty="0"/>
            <a:t> The nursery can help Amira learn to play and explore, which in turn helps her interact with others.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675" y="1877387"/>
        <a:ext cx="2634998" cy="1580999"/>
      </dsp:txXfrm>
    </dsp:sp>
    <dsp:sp modelId="{55422DE3-083C-4221-98AC-7B14DA2574BD}">
      <dsp:nvSpPr>
        <dsp:cNvPr id="0" name=""/>
        <dsp:cNvSpPr/>
      </dsp:nvSpPr>
      <dsp:spPr>
        <a:xfrm>
          <a:off x="2899174" y="1877387"/>
          <a:ext cx="2634998" cy="1580999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Both nature and nurture: Refers to the </a:t>
          </a:r>
          <a:r>
            <a:rPr lang="en-GB" sz="1300" kern="1200" dirty="0"/>
            <a:t>influence both factors contribute to Amira's growth to maturity (Santrock, 2019).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9174" y="1877387"/>
        <a:ext cx="2634998" cy="15809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FB35E-BB91-4AF0-920D-E47152E24D09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Usefulness:</a:t>
          </a:r>
        </a:p>
      </dsp:txBody>
      <dsp:txXfrm>
        <a:off x="3201" y="445489"/>
        <a:ext cx="2539866" cy="1523919"/>
      </dsp:txXfrm>
    </dsp:sp>
    <dsp:sp modelId="{98A93477-0567-4C5A-9E6F-1067C9B13F57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Gives a clear plan for what to expect.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7054" y="445489"/>
        <a:ext cx="2539866" cy="1523919"/>
      </dsp:txXfrm>
    </dsp:sp>
    <dsp:sp modelId="{F2BC9FEC-3C3C-4685-BCB0-18775D7D9D5B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Promotes hands-on learning.</a:t>
          </a:r>
        </a:p>
      </dsp:txBody>
      <dsp:txXfrm>
        <a:off x="5590907" y="445489"/>
        <a:ext cx="2539866" cy="1523919"/>
      </dsp:txXfrm>
    </dsp:sp>
    <dsp:sp modelId="{6C46D28F-667A-4BDC-8A64-489BA47A7AB3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900" kern="1200" dirty="0"/>
            <a:t> </a:t>
          </a:r>
          <a:r>
            <a:rPr lang="en-GB" sz="2000" kern="1200" dirty="0"/>
            <a:t>Has a great impact on early education.</a:t>
          </a:r>
          <a:endParaRPr lang="en-US" sz="2000" kern="1200" dirty="0"/>
        </a:p>
      </dsp:txBody>
      <dsp:txXfrm>
        <a:off x="8384760" y="445489"/>
        <a:ext cx="2539866" cy="1523919"/>
      </dsp:txXfrm>
    </dsp:sp>
    <dsp:sp modelId="{ACC67E57-1BE8-47D5-8C89-A6842039E405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Limitations:  </a:t>
          </a:r>
        </a:p>
      </dsp:txBody>
      <dsp:txXfrm>
        <a:off x="3201" y="2223395"/>
        <a:ext cx="2539866" cy="1523919"/>
      </dsp:txXfrm>
    </dsp:sp>
    <dsp:sp modelId="{290F74F4-0691-4F04-A731-2E4B022BD16A}">
      <dsp:nvSpPr>
        <dsp:cNvPr id="0" name=""/>
        <dsp:cNvSpPr/>
      </dsp:nvSpPr>
      <dsp:spPr>
        <a:xfrm>
          <a:off x="2835813" y="219239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kern="1200" dirty="0"/>
            <a:t>Does not fully recognize what young kids can do.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5813" y="2192399"/>
        <a:ext cx="2539866" cy="1523919"/>
      </dsp:txXfrm>
    </dsp:sp>
    <dsp:sp modelId="{2B1685C7-F643-4CEB-BC78-524BEA64C4FA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kern="1200" dirty="0"/>
            <a:t> Does not talk much about feelings or culture.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90907" y="2223395"/>
        <a:ext cx="2539866" cy="1523919"/>
      </dsp:txXfrm>
    </dsp:sp>
    <dsp:sp modelId="{144EEA62-573F-4716-837C-8AA3D0A833A3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2000" kern="1200" dirty="0"/>
            <a:t> It is not clear how change actually happens.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760" y="22233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D7B72-9FC4-4C43-AA1F-84A2B2F284E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F48E8F-2CB8-4904-9E6C-A8CDC478F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36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align with the module aims: linking lifespan theory to health/social care practice and analysing biological/social determinants for early childhood.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At age 3, Amira is in the preoperational stage. She can use symbols and imagination but may find perspective-taking and social coordination challenging.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Piaget supports discovery-based learning. Encourage Amira through small, concrete, interactive play with supportive adult and calm peers.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Visual cues and predictable routines help reduce anxiety. Model speech naturally during play and give Amira processing time to respond.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Development results from interaction between biological factors (maturation, temperament) and environmental inputs (attachment, routines, stimulation).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Piaget’s model remains foundational but must be integrated with social and emotional perspectives like Vygotsky or attachment theory for holistic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Piaget provides a framework for supporting cognitive development but should be complemented by social-emotional theories to meet all of Amira’s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 references are formatted in Harvard style and drawn from credible academic sources relevant to early childhood development and health/social care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54239-8EFA-EAD7-61B8-2315A5511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24802-B40D-B4AD-6F61-BCDAE06E2E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463C2-5331-7A44-70DD-AFA2B1027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685A6-462A-0225-9BD2-F28C147A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4E705-6FCD-1C81-999D-BE5062DAF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7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C178E-7CC4-2EC3-73B1-E6DBDB755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ABA12-E463-F1A8-07C2-9F90F8E7D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FAD3A-91F7-6CD1-E440-39DE33E69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35854-4611-54EF-7211-9CD6F2640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192D0-ABF4-039C-8DE0-F95CCA955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6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6871F-9CE1-8DDE-D529-C1E457799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8126E-BD7C-8A05-380C-26010B0C7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62791-E044-6822-D884-14AF1F2A5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B6E80-70E4-1748-6F5E-8B08477F5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B5CDD-8DB0-0E8D-D287-E34903077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23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122DE-FC6A-D3A5-D58E-678F105CF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D1495-5E43-CF89-BFA4-84F3482C94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8F41D3-8842-E91A-AD60-8DFEC42F4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63BE20-D209-A558-FD48-127910661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51B4E-62EC-37F6-EF95-4D84B8F18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38C2E-1C81-C58F-8BC6-293A407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36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302EB-E789-F865-FFDE-0DB2F9B40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A2BD5-2BB8-6570-FA36-9A5597F9A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85480-A6CC-8ACC-3475-930C1EE773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A1ACA6-33E4-7B06-850E-BDFB94ED9B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E27115-4806-3318-AC16-14D56F5053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AF80FE-D763-79E9-73B4-9014608AE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E60921-52A9-EEBA-4F72-C4CCA3F5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61AB9C-A678-ED03-F21F-BF5CE7B0B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70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0689D-AD23-C15C-8984-1F3CEEEC7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8E1AC9-70B2-51AB-C9A5-9242F4729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3ACAE3-AD6B-F5B5-FFE4-CC2288B4F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94FB4-2D7E-F487-2AED-C1960D52D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46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762957-DBAA-B0E9-9DB3-99A611BD1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CC90C1-7C5D-830D-B458-D8190E8A0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48D8E-CA2E-1B9C-A509-82276DB3C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06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5416A-6DA5-1849-75F2-23005805A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E9A36-D4D3-8A87-F9C9-F82F8E906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7BDC9-2659-FE0D-C5DD-02F264EA21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B210B-6E17-FC08-A211-50B4E3D6B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978B67-781C-DE34-4666-702BD7DB3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5F522B-C43F-8A8D-0566-5583EE01D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722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4BCC2-FB18-425A-B08A-CE722E94D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BD8C56-E092-2250-E311-2669837B20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4A38-F062-A2D3-C3B9-D4662F93D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5DA9F-F857-81A9-5606-DD11171F0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E46A8-AB39-6F0D-CF07-FB5795EC1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77959B-DDD1-E660-4D71-5D0909D5D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79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F6CFD-891C-34C8-CCC2-CE16AFEED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6762B-25E3-45FF-E49F-05EC36171E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A9788-7806-9CC0-6DBA-48BF5B9D5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A57FD-EF43-D0F8-91D2-5ADC8F6A0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D5501-456C-55F8-C955-0B4553ED4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7964EE-D7DA-F5BA-909B-1350D3A5BA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EEB47-18AF-B8D4-FB93-EFC839595E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09FE7-4076-250F-B05E-AF8C8C04D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32740-1EAF-F873-0942-71361961B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50BC1-30F3-BCF0-2C52-A314296F9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557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D88622-F333-21A6-89DE-F84343783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2CB50-9D7B-6E99-4DEE-ACD6B899F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976AD-BE13-0447-2BCE-E12BF4608E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0A5E51-CB6E-4733-8F6A-C4581634388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26C4E-1CB6-C802-7A4E-74532C03FA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FF5C6-1FA5-0C66-09A1-FBBB0EF9FE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485BBD-3B00-4557-A7D3-EF2D2E3BE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10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imdee.tistory.com/189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su.pb.unizin.org/introductorypsychologywede/chapter/chapter-6-development-from-conception-to-adolescence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8.png"/><Relationship Id="rId7" Type="http://schemas.openxmlformats.org/officeDocument/2006/relationships/diagramData" Target="../diagrams/data2.xml"/><Relationship Id="rId12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microsoft.com/office/2007/relationships/diagramDrawing" Target="../diagrams/drawing2.xml"/><Relationship Id="rId5" Type="http://schemas.openxmlformats.org/officeDocument/2006/relationships/image" Target="../media/image9.jpeg"/><Relationship Id="rId10" Type="http://schemas.openxmlformats.org/officeDocument/2006/relationships/diagramColors" Target="../diagrams/colors2.xml"/><Relationship Id="rId4" Type="http://schemas.openxmlformats.org/officeDocument/2006/relationships/hyperlink" Target="https://scuola-materna.net/" TargetMode="Externa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2.jp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3.png"/><Relationship Id="rId7" Type="http://schemas.openxmlformats.org/officeDocument/2006/relationships/diagramLayout" Target="../diagrams/layou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courses.lumenlearning.com/suny-hvcc-psychology-1/chapter/outcome-gene-environment-interaction/" TargetMode="External"/><Relationship Id="rId10" Type="http://schemas.microsoft.com/office/2007/relationships/diagramDrawing" Target="../diagrams/drawing4.xml"/><Relationship Id="rId4" Type="http://schemas.openxmlformats.org/officeDocument/2006/relationships/image" Target="../media/image14.jpg"/><Relationship Id="rId9" Type="http://schemas.openxmlformats.org/officeDocument/2006/relationships/diagramColors" Target="../diagrams/colors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naturevsnurture.html?utm_source=chatgpt.co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niversity of Wales Trinity Saint David ...">
            <a:extLst>
              <a:ext uri="{FF2B5EF4-FFF2-40B4-BE49-F238E27FC236}">
                <a16:creationId xmlns:a16="http://schemas.microsoft.com/office/drawing/2014/main" id="{2E2B5BA4-2912-6EEA-8857-AF9A8A02EC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363" y="-184727"/>
            <a:ext cx="4765963" cy="2992625"/>
          </a:xfrm>
          <a:prstGeom prst="rect">
            <a:avLst/>
          </a:prstGeom>
          <a:noFill/>
        </p:spPr>
      </p:pic>
      <p:pic>
        <p:nvPicPr>
          <p:cNvPr id="22" name="Picture 21" descr="Numbers and symbols">
            <a:extLst>
              <a:ext uri="{FF2B5EF4-FFF2-40B4-BE49-F238E27FC236}">
                <a16:creationId xmlns:a16="http://schemas.microsoft.com/office/drawing/2014/main" id="{DC7E1524-7A46-6D2C-3ABB-EE53124682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63" r="17303" b="-1"/>
          <a:stretch>
            <a:fillRect/>
          </a:stretch>
        </p:blipFill>
        <p:spPr>
          <a:xfrm>
            <a:off x="0" y="2327564"/>
            <a:ext cx="4860841" cy="3903593"/>
          </a:xfrm>
          <a:prstGeom prst="rect">
            <a:avLst/>
          </a:prstGeom>
        </p:spPr>
      </p:pic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65659" y="711200"/>
            <a:ext cx="5642312" cy="17823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000" dirty="0"/>
              <a:t>Supporting Amira: Applying Piaget’s Cognitive Development Theory in an Early Years Nursery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65660" y="2581522"/>
            <a:ext cx="4505654" cy="3144954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Name: Blessing </a:t>
            </a:r>
            <a:r>
              <a:rPr lang="en-US" sz="2000" dirty="0" err="1"/>
              <a:t>Ogieriakhi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altLang="en-US" sz="2000" u="sng" dirty="0"/>
              <a:t>Student ID: </a:t>
            </a:r>
            <a:r>
              <a:rPr lang="en-US" sz="2000" dirty="0"/>
              <a:t>2416087</a:t>
            </a:r>
            <a:endParaRPr lang="en-US" altLang="en-US" sz="2000" b="1" i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altLang="en-US" sz="2000" u="sng" dirty="0"/>
              <a:t>Lecturer’s Name</a:t>
            </a:r>
            <a:r>
              <a:rPr lang="en-US" altLang="en-US" sz="2000" i="1" u="sng" dirty="0"/>
              <a:t>: Shaila Hussain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Title: [Psychology in Health and   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Code:(LCHS4010_LON]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Date: [11/2025]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Duration: 10 minutes.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olored beads on a skewer">
            <a:extLst>
              <a:ext uri="{FF2B5EF4-FFF2-40B4-BE49-F238E27FC236}">
                <a16:creationId xmlns:a16="http://schemas.microsoft.com/office/drawing/2014/main" id="{FCFD0E44-101A-69DF-F9CD-044FD9337D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467" r="17999" b="-1"/>
          <a:stretch>
            <a:fillRect/>
          </a:stretch>
        </p:blipFill>
        <p:spPr>
          <a:xfrm>
            <a:off x="703182" y="665883"/>
            <a:ext cx="4777381" cy="535648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Piaget’s theory and key concepts (preoperational stage o-3 years)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Apply Piaget’s theory to Amira’s behaviour and needs.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Discuss proposed Piaget-based strategies for the nursery’s early learning.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Biological (nature) and environmental (nurture) influences on Amira’s development will be considered.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Critically evaluate the strengths and limitations of Piaget’s theory.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 marL="0" indent="0"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72E3D-55DB-A457-73BB-F0F0176EF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                                   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BEB0328-36F6-CA1F-5227-89248A0F9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Amira is a 3-year-old child who finds it difficult to play with other children. Amira feels worried about her state of mind when her caregiver leaves.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apply Piaget’s cognitive Development Theory to support Amira’s emotional, social, mental, and physical well-being.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A6A638-C2E1-00F6-F660-A392F59321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79" r="1944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482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ight Triangle 3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55D0B-B6C4-795A-EDA6-E060EF961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785091"/>
            <a:ext cx="9984615" cy="1148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was Jean Piaget?</a:t>
            </a:r>
          </a:p>
        </p:txBody>
      </p:sp>
      <p:pic>
        <p:nvPicPr>
          <p:cNvPr id="4" name="Content Placeholder 7" descr="A cartoon of a child holding a glass of water&#10;&#10;AI-generated content may be incorrect.">
            <a:extLst>
              <a:ext uri="{FF2B5EF4-FFF2-40B4-BE49-F238E27FC236}">
                <a16:creationId xmlns:a16="http://schemas.microsoft.com/office/drawing/2014/main" id="{053509A9-6C21-CFA2-22D9-279D8A4A66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23357" y="2438400"/>
            <a:ext cx="3533985" cy="32880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A5E080-84B2-F7DD-90FB-F05C220F11CE}"/>
              </a:ext>
            </a:extLst>
          </p:cNvPr>
          <p:cNvSpPr txBox="1"/>
          <p:nvPr/>
        </p:nvSpPr>
        <p:spPr>
          <a:xfrm>
            <a:off x="5255260" y="2438400"/>
            <a:ext cx="4238257" cy="32880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Jean Piaget was born in 1896. He was a Swiss psychologist. He died in 1980. His work includes the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study of children’s learning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behaviour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thinking. He believes children go through four stages of learning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(Piaget, 1952)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12755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ight Triangle 37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1E3E18-B1DB-1E3D-AA91-6351CD12F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260" y="623275"/>
            <a:ext cx="5852711" cy="1667343"/>
          </a:xfrm>
        </p:spPr>
        <p:txBody>
          <a:bodyPr>
            <a:normAutofit/>
          </a:bodyPr>
          <a:lstStyle/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Key Concepts of Piaget’s Theory of Early Years Development</a:t>
            </a:r>
          </a:p>
        </p:txBody>
      </p:sp>
      <p:pic>
        <p:nvPicPr>
          <p:cNvPr id="5" name="Content Placeholder 6" descr="A group of cartoon characters&#10;&#10;AI-generated content may be incorrect.">
            <a:extLst>
              <a:ext uri="{FF2B5EF4-FFF2-40B4-BE49-F238E27FC236}">
                <a16:creationId xmlns:a16="http://schemas.microsoft.com/office/drawing/2014/main" id="{431862A3-7BBD-FC32-39B7-08603D0A07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20" r="7630"/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F8C224-3711-ED7F-07B2-F615525B9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59" y="2290618"/>
            <a:ext cx="5813383" cy="3435858"/>
          </a:xfrm>
        </p:spPr>
        <p:txBody>
          <a:bodyPr anchor="t"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Schemas: Mental system that helps children organize and interpret information.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Assimilation: adding new information into current schemas.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Accommodation: Changing current schemas to fit in new information.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Equilibration: balancing assimilation and accommodation to obtain cognitive balance.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(Berk, 2018)</a:t>
            </a:r>
          </a:p>
        </p:txBody>
      </p:sp>
    </p:spTree>
    <p:extLst>
      <p:ext uri="{BB962C8B-B14F-4D97-AF65-F5344CB8AC3E}">
        <p14:creationId xmlns:p14="http://schemas.microsoft.com/office/powerpoint/2010/main" val="1340898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EFD78DFB-F43C-EA54-A147-11F9723DBE9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6325" r="1234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Relevance to early years- Preoperational Stage (Ages 2–7) to Amira.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D217A07-00EA-B90F-8D2F-830F901C3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77973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hild sitting on the floor with toys&#10;&#10;AI-generated content may be incorrect.">
            <a:extLst>
              <a:ext uri="{FF2B5EF4-FFF2-40B4-BE49-F238E27FC236}">
                <a16:creationId xmlns:a16="http://schemas.microsoft.com/office/drawing/2014/main" id="{212C45A1-08D3-A6CB-ABC1-308DC187B0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8" b="46397"/>
          <a:stretch>
            <a:fillRect/>
          </a:stretch>
        </p:blipFill>
        <p:spPr>
          <a:xfrm>
            <a:off x="621675" y="623280"/>
            <a:ext cx="3435536" cy="18196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ABBFDC-0E98-1851-BDDB-5887A757AB6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1091" r="-2" b="-2"/>
          <a:stretch>
            <a:fillRect/>
          </a:stretch>
        </p:blipFill>
        <p:spPr>
          <a:xfrm>
            <a:off x="621676" y="4416029"/>
            <a:ext cx="3446072" cy="1815122"/>
          </a:xfrm>
          <a:prstGeom prst="rect">
            <a:avLst/>
          </a:prstGeom>
        </p:spPr>
      </p:pic>
      <p:sp>
        <p:nvSpPr>
          <p:cNvPr id="1033" name="Right Triangle 103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5217" y="623275"/>
            <a:ext cx="717161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0385" y="623275"/>
            <a:ext cx="6237586" cy="1819661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Practical Strategies (Part A)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79BA4B0-ED0F-8591-6CC1-7E1BE92C3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0892"/>
          <a:stretch>
            <a:fillRect/>
          </a:stretch>
        </p:blipFill>
        <p:spPr bwMode="auto">
          <a:xfrm>
            <a:off x="621675" y="2519655"/>
            <a:ext cx="3446072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BD4E5F-2B69-AA58-F174-35D700BCF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8111961"/>
              </p:ext>
            </p:extLst>
          </p:nvPr>
        </p:nvGraphicFramePr>
        <p:xfrm>
          <a:off x="4870385" y="2998277"/>
          <a:ext cx="5025645" cy="3162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2A66D92D-50F9-E29E-9CE3-C08FC76EE49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59579" y="6893510"/>
            <a:ext cx="7375357" cy="66278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4865" y="519193"/>
            <a:ext cx="5248221" cy="1016130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 (Part B)</a:t>
            </a:r>
            <a:b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group of children sitting in chairs&#10;&#10;AI-generated content may be incorrect.">
            <a:extLst>
              <a:ext uri="{FF2B5EF4-FFF2-40B4-BE49-F238E27FC236}">
                <a16:creationId xmlns:a16="http://schemas.microsoft.com/office/drawing/2014/main" id="{1768AF6C-05CF-3015-6E8A-229CAF0154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2" r="30388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4B184C-99B6-2790-DCA6-94249FFD29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0887905"/>
              </p:ext>
            </p:extLst>
          </p:nvPr>
        </p:nvGraphicFramePr>
        <p:xfrm>
          <a:off x="5954751" y="1701806"/>
          <a:ext cx="5724293" cy="4754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9BE4F743-0A66-503B-618E-C713A6469105}"/>
              </a:ext>
            </a:extLst>
          </p:cNvPr>
          <p:cNvSpPr txBox="1"/>
          <p:nvPr/>
        </p:nvSpPr>
        <p:spPr>
          <a:xfrm>
            <a:off x="1383358" y="6822369"/>
            <a:ext cx="74084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raisingchildren@net.au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kids on a playground&#10;&#10;AI-generated content may be incorrect.">
            <a:extLst>
              <a:ext uri="{FF2B5EF4-FFF2-40B4-BE49-F238E27FC236}">
                <a16:creationId xmlns:a16="http://schemas.microsoft.com/office/drawing/2014/main" id="{55C9676F-8C37-140F-D553-BD012BBF5D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937" b="10702"/>
          <a:stretch>
            <a:fillRect/>
          </a:stretch>
        </p:blipFill>
        <p:spPr>
          <a:xfrm>
            <a:off x="83127" y="3427216"/>
            <a:ext cx="4348848" cy="2572946"/>
          </a:xfrm>
          <a:prstGeom prst="rect">
            <a:avLst/>
          </a:prstGeom>
        </p:spPr>
      </p:pic>
      <p:pic>
        <p:nvPicPr>
          <p:cNvPr id="3" name="Picture 2" descr="A dna model in the sky&#10;&#10;AI-generated content may be incorrect.">
            <a:extLst>
              <a:ext uri="{FF2B5EF4-FFF2-40B4-BE49-F238E27FC236}">
                <a16:creationId xmlns:a16="http://schemas.microsoft.com/office/drawing/2014/main" id="{A8800A7E-2B04-4A6C-77F9-31FBB4E8A8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916" r="10704" b="4"/>
          <a:stretch>
            <a:fillRect/>
          </a:stretch>
        </p:blipFill>
        <p:spPr>
          <a:xfrm>
            <a:off x="37685" y="391178"/>
            <a:ext cx="4348847" cy="2644860"/>
          </a:xfrm>
          <a:prstGeom prst="rect">
            <a:avLst/>
          </a:prstGeom>
        </p:spPr>
      </p:pic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5659" y="623275"/>
            <a:ext cx="5642312" cy="1611925"/>
          </a:xfrm>
        </p:spPr>
        <p:txBody>
          <a:bodyPr>
            <a:normAutofit/>
          </a:bodyPr>
          <a:lstStyle/>
          <a:p>
            <a:r>
              <a:rPr lang="en-GB" sz="5400" dirty="0"/>
              <a:t>Nature and Nurture Influences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D1EC34-C0D7-D8E7-5548-410E4F3164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12063"/>
              </p:ext>
            </p:extLst>
          </p:nvPr>
        </p:nvGraphicFramePr>
        <p:xfrm>
          <a:off x="5465659" y="2235200"/>
          <a:ext cx="5534849" cy="3491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269F236-AA3C-2203-6B88-9A1FB9337E12}"/>
              </a:ext>
            </a:extLst>
          </p:cNvPr>
          <p:cNvSpPr txBox="1"/>
          <p:nvPr/>
        </p:nvSpPr>
        <p:spPr>
          <a:xfrm>
            <a:off x="1289515" y="6516940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courses.lumenlearning.com/suny-hvcc-psychology-1/chapter/outcome-gene-environment-interac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Piaget’s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90A213-7EA0-B48E-E54B-52D34D03A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97649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C731FA0-5F34-B186-60FF-D6694BAD5DA7}"/>
              </a:ext>
            </a:extLst>
          </p:cNvPr>
          <p:cNvSpPr txBox="1"/>
          <p:nvPr/>
        </p:nvSpPr>
        <p:spPr>
          <a:xfrm>
            <a:off x="9772073" y="6077527"/>
            <a:ext cx="202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(Lourenco, 2016)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Piaget’s theory informs practical, play-based interventions, a strategy that enables Amira to develop mentally and physically• 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Useful for understanding Amira’s cognitive stage• 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Combine with social and emotional approaches for the best outcomes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while nature and nurture prove versatile to Amira’s cognitive behaviour, Piaget’s theory did not specify how these changes actually happen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Thank you – Questions?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127" y="395781"/>
            <a:ext cx="5797423" cy="64622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Berk, L.E. (2018) Development Through the Lifespan. 7th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Boston: Pearson.</a:t>
            </a:r>
          </a:p>
          <a:p>
            <a:pPr algn="just">
              <a:defRPr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Lourenco,O.M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(2016). Developmental stages in particular: Acritical review. New Ideas in Psychology,[online] 40(40),pp.123-137.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://doi.org/10.1016/j.newideapsych.2015.08.002.</a:t>
            </a:r>
          </a:p>
          <a:p>
            <a:pPr algn="just"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McLeod, S.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Nature vs nurture debate in psychology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Simply Psychology.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https://www.simplypsychology.org/naturevsnurture.html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NHS (2023) Separation anxiety in children. Available at: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www.nhs.uk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Piaget, J. (1952) The Origins of Intelligence in Children. New York: International Universities Press.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Piaget, J.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Inhelder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B. (1969) The Psychology of the Child. New York: Basic Books.</a:t>
            </a:r>
          </a:p>
          <a:p>
            <a:pPr marL="228600" marR="0" lvl="0" indent="-22860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Rapee, R.M.,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Schniering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C.A. and Hudson, J.L. (2009) ‘Anxiety disorders during childhood and adolescence’, Annual Review of Clinical Psychology, 5: 311–341.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Santrock, J.W. (2019) Life-Span Development. 16th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8779</TotalTime>
  <Words>1174</Words>
  <Application>Microsoft Office PowerPoint</Application>
  <PresentationFormat>Widescreen</PresentationFormat>
  <Paragraphs>89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Supporting Amira: Applying Piaget’s Cognitive Development Theory in an Early Years Nursery</vt:lpstr>
      <vt:lpstr>Learning Outcomes</vt:lpstr>
      <vt:lpstr>                                   INTRODUCTION</vt:lpstr>
      <vt:lpstr>Who was Jean Piaget?</vt:lpstr>
      <vt:lpstr>Key Concepts of Piaget’s Theory of Early Years Development</vt:lpstr>
      <vt:lpstr>Relevance to early years- Preoperational Stage (Ages 2–7) to Amira.</vt:lpstr>
      <vt:lpstr>Practical Strategies (Part A)</vt:lpstr>
      <vt:lpstr>Practical Strategies (Part B) </vt:lpstr>
      <vt:lpstr>Nature and Nurture Influences</vt:lpstr>
      <vt:lpstr>Critical Evaluation of Piaget’s Theory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Esther Olutayo</dc:creator>
  <cp:lastModifiedBy>Esther Olutayo</cp:lastModifiedBy>
  <cp:revision>9</cp:revision>
  <dcterms:created xsi:type="dcterms:W3CDTF">2025-10-26T21:13:24Z</dcterms:created>
  <dcterms:modified xsi:type="dcterms:W3CDTF">2025-11-13T10:34:13Z</dcterms:modified>
</cp:coreProperties>
</file>