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77" r:id="rId4"/>
    <p:sldId id="262" r:id="rId5"/>
    <p:sldId id="278" r:id="rId6"/>
    <p:sldId id="264" r:id="rId7"/>
    <p:sldId id="266" r:id="rId8"/>
    <p:sldId id="270" r:id="rId9"/>
    <p:sldId id="272" r:id="rId10"/>
    <p:sldId id="267" r:id="rId11"/>
    <p:sldId id="269" r:id="rId12"/>
    <p:sldId id="273" r:id="rId13"/>
    <p:sldId id="268" r:id="rId14"/>
    <p:sldId id="274" r:id="rId15"/>
    <p:sldId id="263" r:id="rId16"/>
    <p:sldId id="275" r:id="rId17"/>
    <p:sldId id="271" r:id="rId18"/>
    <p:sldId id="276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ebe92fd9-86ab-4bce-940e-1db872879048" providerId="ADAL" clId="{0F761C5C-2944-4C17-AE01-C9E3CDB42943}"/>
    <pc:docChg chg="undo custSel addSld delSld modSld sldOrd">
      <pc:chgData name="Menna Buss" userId="ebe92fd9-86ab-4bce-940e-1db872879048" providerId="ADAL" clId="{0F761C5C-2944-4C17-AE01-C9E3CDB42943}" dt="2025-10-21T13:59:39.222" v="5023" actId="113"/>
      <pc:docMkLst>
        <pc:docMk/>
      </pc:docMkLst>
      <pc:sldChg chg="addSp delSp modSp del mod">
        <pc:chgData name="Menna Buss" userId="ebe92fd9-86ab-4bce-940e-1db872879048" providerId="ADAL" clId="{0F761C5C-2944-4C17-AE01-C9E3CDB42943}" dt="2025-10-20T22:52:43.999" v="1982" actId="2696"/>
        <pc:sldMkLst>
          <pc:docMk/>
          <pc:sldMk cId="99911110" sldId="256"/>
        </pc:sldMkLst>
        <pc:spChg chg="mod">
          <ac:chgData name="Menna Buss" userId="ebe92fd9-86ab-4bce-940e-1db872879048" providerId="ADAL" clId="{0F761C5C-2944-4C17-AE01-C9E3CDB42943}" dt="2025-10-20T22:52:39.020" v="1981" actId="27636"/>
          <ac:spMkLst>
            <pc:docMk/>
            <pc:sldMk cId="99911110" sldId="256"/>
            <ac:spMk id="3" creationId="{E77671C0-CAAF-7E3F-F466-E66218C66692}"/>
          </ac:spMkLst>
        </pc:spChg>
        <pc:spChg chg="add">
          <ac:chgData name="Menna Buss" userId="ebe92fd9-86ab-4bce-940e-1db872879048" providerId="ADAL" clId="{0F761C5C-2944-4C17-AE01-C9E3CDB42943}" dt="2025-10-20T19:17:54.259" v="14" actId="22"/>
          <ac:spMkLst>
            <pc:docMk/>
            <pc:sldMk cId="99911110" sldId="256"/>
            <ac:spMk id="5" creationId="{0169E641-B1A9-FBA1-D3CB-183658DA0D71}"/>
          </ac:spMkLst>
        </pc:spChg>
        <pc:picChg chg="add del">
          <ac:chgData name="Menna Buss" userId="ebe92fd9-86ab-4bce-940e-1db872879048" providerId="ADAL" clId="{0F761C5C-2944-4C17-AE01-C9E3CDB42943}" dt="2025-10-20T19:18:08.456" v="15" actId="478"/>
          <ac:picMkLst>
            <pc:docMk/>
            <pc:sldMk cId="99911110" sldId="256"/>
            <ac:picMk id="6" creationId="{316D98EB-0D5C-0D72-64CD-2B80BDD5B947}"/>
          </ac:picMkLst>
        </pc:picChg>
      </pc:sldChg>
      <pc:sldChg chg="addSp delSp modSp new del mod setBg">
        <pc:chgData name="Menna Buss" userId="ebe92fd9-86ab-4bce-940e-1db872879048" providerId="ADAL" clId="{0F761C5C-2944-4C17-AE01-C9E3CDB42943}" dt="2025-10-20T19:17:48.033" v="13" actId="2696"/>
        <pc:sldMkLst>
          <pc:docMk/>
          <pc:sldMk cId="555024312" sldId="257"/>
        </pc:sldMkLst>
        <pc:spChg chg="add del">
          <ac:chgData name="Menna Buss" userId="ebe92fd9-86ab-4bce-940e-1db872879048" providerId="ADAL" clId="{0F761C5C-2944-4C17-AE01-C9E3CDB42943}" dt="2025-10-20T19:15:32.302" v="7" actId="26606"/>
          <ac:spMkLst>
            <pc:docMk/>
            <pc:sldMk cId="555024312" sldId="257"/>
            <ac:spMk id="2" creationId="{44223EE4-0FBD-324B-1FD1-64EE635A065F}"/>
          </ac:spMkLst>
        </pc:spChg>
        <pc:spChg chg="add del">
          <ac:chgData name="Menna Buss" userId="ebe92fd9-86ab-4bce-940e-1db872879048" providerId="ADAL" clId="{0F761C5C-2944-4C17-AE01-C9E3CDB42943}" dt="2025-10-20T19:15:32.302" v="7" actId="26606"/>
          <ac:spMkLst>
            <pc:docMk/>
            <pc:sldMk cId="555024312" sldId="257"/>
            <ac:spMk id="3" creationId="{4952BD97-F441-632E-9F95-8C342ABA8D04}"/>
          </ac:spMkLst>
        </pc:spChg>
        <pc:spChg chg="add del mod ord">
          <ac:chgData name="Menna Buss" userId="ebe92fd9-86ab-4bce-940e-1db872879048" providerId="ADAL" clId="{0F761C5C-2944-4C17-AE01-C9E3CDB42943}" dt="2025-10-20T19:15:33.462" v="8" actId="22"/>
          <ac:spMkLst>
            <pc:docMk/>
            <pc:sldMk cId="555024312" sldId="257"/>
            <ac:spMk id="5" creationId="{3BC5934F-4A55-19CA-086F-DE5034163F2D}"/>
          </ac:spMkLst>
        </pc:spChg>
        <pc:spChg chg="add del">
          <ac:chgData name="Menna Buss" userId="ebe92fd9-86ab-4bce-940e-1db872879048" providerId="ADAL" clId="{0F761C5C-2944-4C17-AE01-C9E3CDB42943}" dt="2025-10-20T19:16:00.586" v="10" actId="478"/>
          <ac:spMkLst>
            <pc:docMk/>
            <pc:sldMk cId="555024312" sldId="257"/>
            <ac:spMk id="8" creationId="{BC180EF5-8EF4-8AA8-EA27-50F3C58B6179}"/>
          </ac:spMkLst>
        </pc:spChg>
        <pc:spChg chg="add del">
          <ac:chgData name="Menna Buss" userId="ebe92fd9-86ab-4bce-940e-1db872879048" providerId="ADAL" clId="{0F761C5C-2944-4C17-AE01-C9E3CDB42943}" dt="2025-10-20T19:17:43.857" v="12" actId="478"/>
          <ac:spMkLst>
            <pc:docMk/>
            <pc:sldMk cId="555024312" sldId="257"/>
            <ac:spMk id="11" creationId="{5893544C-AF94-C48A-9997-885CD06708A0}"/>
          </ac:spMkLst>
        </pc:spChg>
        <pc:picChg chg="add del mod">
          <ac:chgData name="Menna Buss" userId="ebe92fd9-86ab-4bce-940e-1db872879048" providerId="ADAL" clId="{0F761C5C-2944-4C17-AE01-C9E3CDB42943}" dt="2025-10-20T19:15:33.462" v="8" actId="22"/>
          <ac:picMkLst>
            <pc:docMk/>
            <pc:sldMk cId="555024312" sldId="257"/>
            <ac:picMk id="6" creationId="{073E5390-B345-D80C-DF58-903DF8A3B2CF}"/>
          </ac:picMkLst>
        </pc:picChg>
        <pc:picChg chg="add del">
          <ac:chgData name="Menna Buss" userId="ebe92fd9-86ab-4bce-940e-1db872879048" providerId="ADAL" clId="{0F761C5C-2944-4C17-AE01-C9E3CDB42943}" dt="2025-10-20T19:16:00.586" v="10" actId="478"/>
          <ac:picMkLst>
            <pc:docMk/>
            <pc:sldMk cId="555024312" sldId="257"/>
            <ac:picMk id="9" creationId="{3C2BE16D-53F7-FA07-F30A-D758F5D66A93}"/>
          </ac:picMkLst>
        </pc:picChg>
        <pc:picChg chg="add del">
          <ac:chgData name="Menna Buss" userId="ebe92fd9-86ab-4bce-940e-1db872879048" providerId="ADAL" clId="{0F761C5C-2944-4C17-AE01-C9E3CDB42943}" dt="2025-10-20T19:17:43.857" v="12" actId="478"/>
          <ac:picMkLst>
            <pc:docMk/>
            <pc:sldMk cId="555024312" sldId="257"/>
            <ac:picMk id="12" creationId="{E615A638-7B85-95B9-7511-C3A873A3B75E}"/>
          </ac:picMkLst>
        </pc:picChg>
      </pc:sldChg>
      <pc:sldChg chg="new del">
        <pc:chgData name="Menna Buss" userId="ebe92fd9-86ab-4bce-940e-1db872879048" providerId="ADAL" clId="{0F761C5C-2944-4C17-AE01-C9E3CDB42943}" dt="2025-10-20T19:25:20.075" v="52" actId="2696"/>
        <pc:sldMkLst>
          <pc:docMk/>
          <pc:sldMk cId="672946932" sldId="257"/>
        </pc:sldMkLst>
      </pc:sldChg>
      <pc:sldChg chg="modSp add mod">
        <pc:chgData name="Menna Buss" userId="ebe92fd9-86ab-4bce-940e-1db872879048" providerId="ADAL" clId="{0F761C5C-2944-4C17-AE01-C9E3CDB42943}" dt="2025-10-20T19:24:15.472" v="50" actId="20577"/>
        <pc:sldMkLst>
          <pc:docMk/>
          <pc:sldMk cId="1256607971" sldId="258"/>
        </pc:sldMkLst>
        <pc:spChg chg="mod">
          <ac:chgData name="Menna Buss" userId="ebe92fd9-86ab-4bce-940e-1db872879048" providerId="ADAL" clId="{0F761C5C-2944-4C17-AE01-C9E3CDB42943}" dt="2025-10-20T19:24:15.472" v="50" actId="20577"/>
          <ac:spMkLst>
            <pc:docMk/>
            <pc:sldMk cId="1256607971" sldId="258"/>
            <ac:spMk id="10" creationId="{72C603DF-9D29-0430-E991-82A48D15865E}"/>
          </ac:spMkLst>
        </pc:spChg>
      </pc:sldChg>
      <pc:sldChg chg="modSp add mod">
        <pc:chgData name="Menna Buss" userId="ebe92fd9-86ab-4bce-940e-1db872879048" providerId="ADAL" clId="{0F761C5C-2944-4C17-AE01-C9E3CDB42943}" dt="2025-10-20T19:26:54.515" v="222" actId="20577"/>
        <pc:sldMkLst>
          <pc:docMk/>
          <pc:sldMk cId="126289709" sldId="261"/>
        </pc:sldMkLst>
        <pc:spChg chg="mod">
          <ac:chgData name="Menna Buss" userId="ebe92fd9-86ab-4bce-940e-1db872879048" providerId="ADAL" clId="{0F761C5C-2944-4C17-AE01-C9E3CDB42943}" dt="2025-10-20T19:26:54.515" v="222" actId="20577"/>
          <ac:spMkLst>
            <pc:docMk/>
            <pc:sldMk cId="126289709" sldId="261"/>
            <ac:spMk id="5" creationId="{70BADD20-5C17-144A-0650-AC9B7598F43E}"/>
          </ac:spMkLst>
        </pc:spChg>
      </pc:sldChg>
      <pc:sldChg chg="addSp delSp modSp add mod">
        <pc:chgData name="Menna Buss" userId="ebe92fd9-86ab-4bce-940e-1db872879048" providerId="ADAL" clId="{0F761C5C-2944-4C17-AE01-C9E3CDB42943}" dt="2025-10-20T20:14:50.297" v="700" actId="20577"/>
        <pc:sldMkLst>
          <pc:docMk/>
          <pc:sldMk cId="267525965" sldId="262"/>
        </pc:sldMkLst>
        <pc:spChg chg="del">
          <ac:chgData name="Menna Buss" userId="ebe92fd9-86ab-4bce-940e-1db872879048" providerId="ADAL" clId="{0F761C5C-2944-4C17-AE01-C9E3CDB42943}" dt="2025-10-20T19:33:24.965" v="462" actId="21"/>
          <ac:spMkLst>
            <pc:docMk/>
            <pc:sldMk cId="267525965" sldId="262"/>
            <ac:spMk id="2" creationId="{1D8CCDB8-45A6-C1F2-52FC-7F1FE2200440}"/>
          </ac:spMkLst>
        </pc:spChg>
        <pc:spChg chg="mod">
          <ac:chgData name="Menna Buss" userId="ebe92fd9-86ab-4bce-940e-1db872879048" providerId="ADAL" clId="{0F761C5C-2944-4C17-AE01-C9E3CDB42943}" dt="2025-10-20T20:14:50.297" v="700" actId="20577"/>
          <ac:spMkLst>
            <pc:docMk/>
            <pc:sldMk cId="267525965" sldId="262"/>
            <ac:spMk id="5" creationId="{70BADD20-5C17-144A-0650-AC9B7598F43E}"/>
          </ac:spMkLst>
        </pc:spChg>
        <pc:spChg chg="add del mod">
          <ac:chgData name="Menna Buss" userId="ebe92fd9-86ab-4bce-940e-1db872879048" providerId="ADAL" clId="{0F761C5C-2944-4C17-AE01-C9E3CDB42943}" dt="2025-10-20T19:33:36.193" v="463" actId="21"/>
          <ac:spMkLst>
            <pc:docMk/>
            <pc:sldMk cId="267525965" sldId="262"/>
            <ac:spMk id="8" creationId="{D87B49AF-FFCD-4A52-F255-5BD51FBF3432}"/>
          </ac:spMkLst>
        </pc:spChg>
        <pc:picChg chg="del">
          <ac:chgData name="Menna Buss" userId="ebe92fd9-86ab-4bce-940e-1db872879048" providerId="ADAL" clId="{0F761C5C-2944-4C17-AE01-C9E3CDB42943}" dt="2025-10-20T19:27:19.901" v="224" actId="478"/>
          <ac:picMkLst>
            <pc:docMk/>
            <pc:sldMk cId="267525965" sldId="262"/>
            <ac:picMk id="4" creationId="{6B00B7D2-49A7-390D-771C-F1D3B54F0053}"/>
          </ac:picMkLst>
        </pc:picChg>
        <pc:picChg chg="add mod">
          <ac:chgData name="Menna Buss" userId="ebe92fd9-86ab-4bce-940e-1db872879048" providerId="ADAL" clId="{0F761C5C-2944-4C17-AE01-C9E3CDB42943}" dt="2025-10-20T20:14:15.990" v="688" actId="1076"/>
          <ac:picMkLst>
            <pc:docMk/>
            <pc:sldMk cId="267525965" sldId="262"/>
            <ac:picMk id="9" creationId="{AFDC8C34-D597-90BF-B5BB-70C64D6CB4F7}"/>
          </ac:picMkLst>
        </pc:picChg>
        <pc:inkChg chg="del mod">
          <ac:chgData name="Menna Buss" userId="ebe92fd9-86ab-4bce-940e-1db872879048" providerId="ADAL" clId="{0F761C5C-2944-4C17-AE01-C9E3CDB42943}" dt="2025-10-20T19:29:14.880" v="296" actId="478"/>
          <ac:inkMkLst>
            <pc:docMk/>
            <pc:sldMk cId="267525965" sldId="262"/>
            <ac:inkMk id="6" creationId="{B41B8E57-381A-38AC-DAF8-0BDEC1411413}"/>
          </ac:inkMkLst>
        </pc:inkChg>
      </pc:sldChg>
      <pc:sldChg chg="addSp delSp modSp add mod ord">
        <pc:chgData name="Menna Buss" userId="ebe92fd9-86ab-4bce-940e-1db872879048" providerId="ADAL" clId="{0F761C5C-2944-4C17-AE01-C9E3CDB42943}" dt="2025-10-20T23:48:10.977" v="3626" actId="1076"/>
        <pc:sldMkLst>
          <pc:docMk/>
          <pc:sldMk cId="2461429729" sldId="263"/>
        </pc:sldMkLst>
        <pc:spChg chg="del">
          <ac:chgData name="Menna Buss" userId="ebe92fd9-86ab-4bce-940e-1db872879048" providerId="ADAL" clId="{0F761C5C-2944-4C17-AE01-C9E3CDB42943}" dt="2025-10-20T23:33:25.394" v="3507" actId="478"/>
          <ac:spMkLst>
            <pc:docMk/>
            <pc:sldMk cId="2461429729" sldId="263"/>
            <ac:spMk id="5" creationId="{70BADD20-5C17-144A-0650-AC9B7598F43E}"/>
          </ac:spMkLst>
        </pc:spChg>
        <pc:spChg chg="mod">
          <ac:chgData name="Menna Buss" userId="ebe92fd9-86ab-4bce-940e-1db872879048" providerId="ADAL" clId="{0F761C5C-2944-4C17-AE01-C9E3CDB42943}" dt="2025-10-20T23:48:10.977" v="3626" actId="1076"/>
          <ac:spMkLst>
            <pc:docMk/>
            <pc:sldMk cId="2461429729" sldId="263"/>
            <ac:spMk id="10" creationId="{6FB6AB0F-78EE-B0D3-D172-158F9D8FC9CF}"/>
          </ac:spMkLst>
        </pc:spChg>
        <pc:picChg chg="add mod">
          <ac:chgData name="Menna Buss" userId="ebe92fd9-86ab-4bce-940e-1db872879048" providerId="ADAL" clId="{0F761C5C-2944-4C17-AE01-C9E3CDB42943}" dt="2025-10-20T23:33:59.472" v="3511" actId="14100"/>
          <ac:picMkLst>
            <pc:docMk/>
            <pc:sldMk cId="2461429729" sldId="263"/>
            <ac:picMk id="2" creationId="{484BACFB-A5D9-EEF8-22D1-AA4657433266}"/>
          </ac:picMkLst>
        </pc:picChg>
        <pc:picChg chg="add del mod">
          <ac:chgData name="Menna Buss" userId="ebe92fd9-86ab-4bce-940e-1db872879048" providerId="ADAL" clId="{0F761C5C-2944-4C17-AE01-C9E3CDB42943}" dt="2025-10-20T20:41:02.190" v="753" actId="21"/>
          <ac:picMkLst>
            <pc:docMk/>
            <pc:sldMk cId="2461429729" sldId="263"/>
            <ac:picMk id="4" creationId="{BD5B1468-A695-3037-5E9D-9E8BAE33BE65}"/>
          </ac:picMkLst>
        </pc:picChg>
        <pc:picChg chg="del">
          <ac:chgData name="Menna Buss" userId="ebe92fd9-86ab-4bce-940e-1db872879048" providerId="ADAL" clId="{0F761C5C-2944-4C17-AE01-C9E3CDB42943}" dt="2025-10-20T20:15:25.608" v="702" actId="478"/>
          <ac:picMkLst>
            <pc:docMk/>
            <pc:sldMk cId="2461429729" sldId="263"/>
            <ac:picMk id="9" creationId="{AFDC8C34-D597-90BF-B5BB-70C64D6CB4F7}"/>
          </ac:picMkLst>
        </pc:picChg>
      </pc:sldChg>
      <pc:sldChg chg="addSp delSp modSp add mod">
        <pc:chgData name="Menna Buss" userId="ebe92fd9-86ab-4bce-940e-1db872879048" providerId="ADAL" clId="{0F761C5C-2944-4C17-AE01-C9E3CDB42943}" dt="2025-10-21T13:55:15.859" v="4823" actId="1076"/>
        <pc:sldMkLst>
          <pc:docMk/>
          <pc:sldMk cId="96152263" sldId="264"/>
        </pc:sldMkLst>
        <pc:spChg chg="add del mod">
          <ac:chgData name="Menna Buss" userId="ebe92fd9-86ab-4bce-940e-1db872879048" providerId="ADAL" clId="{0F761C5C-2944-4C17-AE01-C9E3CDB42943}" dt="2025-10-20T20:34:16.393" v="712" actId="21"/>
          <ac:spMkLst>
            <pc:docMk/>
            <pc:sldMk cId="96152263" sldId="264"/>
            <ac:spMk id="2" creationId="{2F1EA66B-3308-1770-C1BE-6FDA6EB8E03E}"/>
          </ac:spMkLst>
        </pc:spChg>
        <pc:spChg chg="add mod">
          <ac:chgData name="Menna Buss" userId="ebe92fd9-86ab-4bce-940e-1db872879048" providerId="ADAL" clId="{0F761C5C-2944-4C17-AE01-C9E3CDB42943}" dt="2025-10-21T13:55:15.859" v="4823" actId="1076"/>
          <ac:spMkLst>
            <pc:docMk/>
            <pc:sldMk cId="96152263" sldId="264"/>
            <ac:spMk id="4" creationId="{91B21C71-F7AB-74BC-6C8C-687B4CE92479}"/>
          </ac:spMkLst>
        </pc:spChg>
        <pc:spChg chg="mod">
          <ac:chgData name="Menna Buss" userId="ebe92fd9-86ab-4bce-940e-1db872879048" providerId="ADAL" clId="{0F761C5C-2944-4C17-AE01-C9E3CDB42943}" dt="2025-10-20T20:40:27.476" v="750" actId="14100"/>
          <ac:spMkLst>
            <pc:docMk/>
            <pc:sldMk cId="96152263" sldId="264"/>
            <ac:spMk id="5" creationId="{70BADD20-5C17-144A-0650-AC9B7598F43E}"/>
          </ac:spMkLst>
        </pc:spChg>
        <pc:spChg chg="mod">
          <ac:chgData name="Menna Buss" userId="ebe92fd9-86ab-4bce-940e-1db872879048" providerId="ADAL" clId="{0F761C5C-2944-4C17-AE01-C9E3CDB42943}" dt="2025-10-21T13:55:09.501" v="4820" actId="1076"/>
          <ac:spMkLst>
            <pc:docMk/>
            <pc:sldMk cId="96152263" sldId="264"/>
            <ac:spMk id="10" creationId="{6FB6AB0F-78EE-B0D3-D172-158F9D8FC9CF}"/>
          </ac:spMkLst>
        </pc:spChg>
        <pc:spChg chg="add mod">
          <ac:chgData name="Menna Buss" userId="ebe92fd9-86ab-4bce-940e-1db872879048" providerId="ADAL" clId="{0F761C5C-2944-4C17-AE01-C9E3CDB42943}" dt="2025-10-20T20:43:45.460" v="776" actId="1076"/>
          <ac:spMkLst>
            <pc:docMk/>
            <pc:sldMk cId="96152263" sldId="264"/>
            <ac:spMk id="13" creationId="{DBC1A5B4-C2C0-9675-1763-95AD95DBE4B4}"/>
          </ac:spMkLst>
        </pc:spChg>
        <pc:picChg chg="add del mod">
          <ac:chgData name="Menna Buss" userId="ebe92fd9-86ab-4bce-940e-1db872879048" providerId="ADAL" clId="{0F761C5C-2944-4C17-AE01-C9E3CDB42943}" dt="2025-10-20T20:41:21.562" v="755" actId="478"/>
          <ac:picMkLst>
            <pc:docMk/>
            <pc:sldMk cId="96152263" sldId="264"/>
            <ac:picMk id="4" creationId="{AA61460F-6480-55D7-A68B-00B1D2FB08B4}"/>
          </ac:picMkLst>
        </pc:picChg>
        <pc:picChg chg="add del mod">
          <ac:chgData name="Menna Buss" userId="ebe92fd9-86ab-4bce-940e-1db872879048" providerId="ADAL" clId="{0F761C5C-2944-4C17-AE01-C9E3CDB42943}" dt="2025-10-20T20:41:19.463" v="754" actId="478"/>
          <ac:picMkLst>
            <pc:docMk/>
            <pc:sldMk cId="96152263" sldId="264"/>
            <ac:picMk id="6" creationId="{0D2740BB-613C-D303-70DD-324D72DE3D82}"/>
          </ac:picMkLst>
        </pc:picChg>
        <pc:picChg chg="add mod">
          <ac:chgData name="Menna Buss" userId="ebe92fd9-86ab-4bce-940e-1db872879048" providerId="ADAL" clId="{0F761C5C-2944-4C17-AE01-C9E3CDB42943}" dt="2025-10-20T20:41:32.660" v="758" actId="14100"/>
          <ac:picMkLst>
            <pc:docMk/>
            <pc:sldMk cId="96152263" sldId="264"/>
            <ac:picMk id="8" creationId="{5089AF72-02B9-E41B-2748-728EF7899875}"/>
          </ac:picMkLst>
        </pc:picChg>
        <pc:picChg chg="del">
          <ac:chgData name="Menna Buss" userId="ebe92fd9-86ab-4bce-940e-1db872879048" providerId="ADAL" clId="{0F761C5C-2944-4C17-AE01-C9E3CDB42943}" dt="2025-10-20T20:36:45.304" v="714" actId="478"/>
          <ac:picMkLst>
            <pc:docMk/>
            <pc:sldMk cId="96152263" sldId="264"/>
            <ac:picMk id="9" creationId="{AFDC8C34-D597-90BF-B5BB-70C64D6CB4F7}"/>
          </ac:picMkLst>
        </pc:picChg>
        <pc:inkChg chg="add">
          <ac:chgData name="Menna Buss" userId="ebe92fd9-86ab-4bce-940e-1db872879048" providerId="ADAL" clId="{0F761C5C-2944-4C17-AE01-C9E3CDB42943}" dt="2025-10-20T20:41:39.261" v="759"/>
          <ac:inkMkLst>
            <pc:docMk/>
            <pc:sldMk cId="96152263" sldId="264"/>
            <ac:inkMk id="11" creationId="{3A484EBA-C3D3-141C-1E30-BA392A71C1CC}"/>
          </ac:inkMkLst>
        </pc:inkChg>
        <pc:inkChg chg="add">
          <ac:chgData name="Menna Buss" userId="ebe92fd9-86ab-4bce-940e-1db872879048" providerId="ADAL" clId="{0F761C5C-2944-4C17-AE01-C9E3CDB42943}" dt="2025-10-20T20:41:47.206" v="760"/>
          <ac:inkMkLst>
            <pc:docMk/>
            <pc:sldMk cId="96152263" sldId="264"/>
            <ac:inkMk id="12" creationId="{0F4D954A-D718-9A66-E3C7-0ECF10838858}"/>
          </ac:inkMkLst>
        </pc:inkChg>
      </pc:sldChg>
      <pc:sldChg chg="addSp delSp modSp add mod ord setBg">
        <pc:chgData name="Menna Buss" userId="ebe92fd9-86ab-4bce-940e-1db872879048" providerId="ADAL" clId="{0F761C5C-2944-4C17-AE01-C9E3CDB42943}" dt="2025-10-20T23:06:09.411" v="2336" actId="20577"/>
        <pc:sldMkLst>
          <pc:docMk/>
          <pc:sldMk cId="3220449445" sldId="265"/>
        </pc:sldMkLst>
        <pc:spChg chg="add mod">
          <ac:chgData name="Menna Buss" userId="ebe92fd9-86ab-4bce-940e-1db872879048" providerId="ADAL" clId="{0F761C5C-2944-4C17-AE01-C9E3CDB42943}" dt="2025-10-20T21:00:36.888" v="866" actId="1076"/>
          <ac:spMkLst>
            <pc:docMk/>
            <pc:sldMk cId="3220449445" sldId="265"/>
            <ac:spMk id="2" creationId="{097C743E-8BB6-041F-DBED-65078A8A298A}"/>
          </ac:spMkLst>
        </pc:spChg>
        <pc:spChg chg="add mod">
          <ac:chgData name="Menna Buss" userId="ebe92fd9-86ab-4bce-940e-1db872879048" providerId="ADAL" clId="{0F761C5C-2944-4C17-AE01-C9E3CDB42943}" dt="2025-10-20T22:55:38.455" v="2015" actId="1576"/>
          <ac:spMkLst>
            <pc:docMk/>
            <pc:sldMk cId="3220449445" sldId="265"/>
            <ac:spMk id="4" creationId="{9253F3C4-6EC7-1352-AE5B-B283CAC8EE5B}"/>
          </ac:spMkLst>
        </pc:spChg>
        <pc:spChg chg="del mod">
          <ac:chgData name="Menna Buss" userId="ebe92fd9-86ab-4bce-940e-1db872879048" providerId="ADAL" clId="{0F761C5C-2944-4C17-AE01-C9E3CDB42943}" dt="2025-10-20T20:59:18.534" v="858" actId="478"/>
          <ac:spMkLst>
            <pc:docMk/>
            <pc:sldMk cId="3220449445" sldId="265"/>
            <ac:spMk id="5" creationId="{70BADD20-5C17-144A-0650-AC9B7598F43E}"/>
          </ac:spMkLst>
        </pc:spChg>
        <pc:spChg chg="add mod">
          <ac:chgData name="Menna Buss" userId="ebe92fd9-86ab-4bce-940e-1db872879048" providerId="ADAL" clId="{0F761C5C-2944-4C17-AE01-C9E3CDB42943}" dt="2025-10-20T22:55:51.952" v="2016" actId="1576"/>
          <ac:spMkLst>
            <pc:docMk/>
            <pc:sldMk cId="3220449445" sldId="265"/>
            <ac:spMk id="7" creationId="{07989744-429D-187C-EB7E-D290FB84C4F2}"/>
          </ac:spMkLst>
        </pc:spChg>
        <pc:spChg chg="add mod">
          <ac:chgData name="Menna Buss" userId="ebe92fd9-86ab-4bce-940e-1db872879048" providerId="ADAL" clId="{0F761C5C-2944-4C17-AE01-C9E3CDB42943}" dt="2025-10-20T22:55:06.027" v="2014" actId="1576"/>
          <ac:spMkLst>
            <pc:docMk/>
            <pc:sldMk cId="3220449445" sldId="265"/>
            <ac:spMk id="12" creationId="{45FE6A46-1A5A-D5D6-BB00-5045D51EAC9C}"/>
          </ac:spMkLst>
        </pc:spChg>
        <pc:spChg chg="add mod">
          <ac:chgData name="Menna Buss" userId="ebe92fd9-86ab-4bce-940e-1db872879048" providerId="ADAL" clId="{0F761C5C-2944-4C17-AE01-C9E3CDB42943}" dt="2025-10-20T23:06:09.411" v="2336" actId="20577"/>
          <ac:spMkLst>
            <pc:docMk/>
            <pc:sldMk cId="3220449445" sldId="265"/>
            <ac:spMk id="15" creationId="{E5AEA8E1-5DDC-D756-EF4E-D79D1FEEB096}"/>
          </ac:spMkLst>
        </pc:spChg>
        <pc:picChg chg="del">
          <ac:chgData name="Menna Buss" userId="ebe92fd9-86ab-4bce-940e-1db872879048" providerId="ADAL" clId="{0F761C5C-2944-4C17-AE01-C9E3CDB42943}" dt="2025-10-20T20:36:50.354" v="715" actId="478"/>
          <ac:picMkLst>
            <pc:docMk/>
            <pc:sldMk cId="3220449445" sldId="265"/>
            <ac:picMk id="9" creationId="{AFDC8C34-D597-90BF-B5BB-70C64D6CB4F7}"/>
          </ac:picMkLst>
        </pc:picChg>
        <pc:picChg chg="add mod">
          <ac:chgData name="Menna Buss" userId="ebe92fd9-86ab-4bce-940e-1db872879048" providerId="ADAL" clId="{0F761C5C-2944-4C17-AE01-C9E3CDB42943}" dt="2025-10-20T22:53:29.262" v="1987" actId="14100"/>
          <ac:picMkLst>
            <pc:docMk/>
            <pc:sldMk cId="3220449445" sldId="265"/>
            <ac:picMk id="14" creationId="{787E1E32-8D30-A372-70EF-03797001C38F}"/>
          </ac:picMkLst>
        </pc:picChg>
      </pc:sldChg>
      <pc:sldChg chg="modSp add mod">
        <pc:chgData name="Menna Buss" userId="ebe92fd9-86ab-4bce-940e-1db872879048" providerId="ADAL" clId="{0F761C5C-2944-4C17-AE01-C9E3CDB42943}" dt="2025-10-20T20:56:58.114" v="846" actId="20577"/>
        <pc:sldMkLst>
          <pc:docMk/>
          <pc:sldMk cId="3896574746" sldId="266"/>
        </pc:sldMkLst>
        <pc:spChg chg="mod">
          <ac:chgData name="Menna Buss" userId="ebe92fd9-86ab-4bce-940e-1db872879048" providerId="ADAL" clId="{0F761C5C-2944-4C17-AE01-C9E3CDB42943}" dt="2025-10-20T20:56:58.114" v="846" actId="20577"/>
          <ac:spMkLst>
            <pc:docMk/>
            <pc:sldMk cId="3896574746" sldId="266"/>
            <ac:spMk id="10" creationId="{6FB6AB0F-78EE-B0D3-D172-158F9D8FC9CF}"/>
          </ac:spMkLst>
        </pc:spChg>
      </pc:sldChg>
      <pc:sldChg chg="addSp delSp modSp new mod ord">
        <pc:chgData name="Menna Buss" userId="ebe92fd9-86ab-4bce-940e-1db872879048" providerId="ADAL" clId="{0F761C5C-2944-4C17-AE01-C9E3CDB42943}" dt="2025-10-20T22:41:13.981" v="1803" actId="1076"/>
        <pc:sldMkLst>
          <pc:docMk/>
          <pc:sldMk cId="3891304020" sldId="267"/>
        </pc:sldMkLst>
        <pc:spChg chg="del">
          <ac:chgData name="Menna Buss" userId="ebe92fd9-86ab-4bce-940e-1db872879048" providerId="ADAL" clId="{0F761C5C-2944-4C17-AE01-C9E3CDB42943}" dt="2025-10-20T21:07:26.439" v="871" actId="478"/>
          <ac:spMkLst>
            <pc:docMk/>
            <pc:sldMk cId="3891304020" sldId="267"/>
            <ac:spMk id="2" creationId="{84E90F20-755D-A21C-B379-ED314958E6AE}"/>
          </ac:spMkLst>
        </pc:spChg>
        <pc:spChg chg="del">
          <ac:chgData name="Menna Buss" userId="ebe92fd9-86ab-4bce-940e-1db872879048" providerId="ADAL" clId="{0F761C5C-2944-4C17-AE01-C9E3CDB42943}" dt="2025-10-20T21:07:28.046" v="872" actId="478"/>
          <ac:spMkLst>
            <pc:docMk/>
            <pc:sldMk cId="3891304020" sldId="267"/>
            <ac:spMk id="3" creationId="{0781A140-0764-4F76-1333-5CBC9E6C570B}"/>
          </ac:spMkLst>
        </pc:spChg>
        <pc:spChg chg="add mod">
          <ac:chgData name="Menna Buss" userId="ebe92fd9-86ab-4bce-940e-1db872879048" providerId="ADAL" clId="{0F761C5C-2944-4C17-AE01-C9E3CDB42943}" dt="2025-10-20T22:39:07.972" v="1800" actId="1576"/>
          <ac:spMkLst>
            <pc:docMk/>
            <pc:sldMk cId="3891304020" sldId="267"/>
            <ac:spMk id="5" creationId="{CE01AA7A-FE2D-04D8-BC81-9CDA97B2BCD7}"/>
          </ac:spMkLst>
        </pc:spChg>
        <pc:picChg chg="add mod">
          <ac:chgData name="Menna Buss" userId="ebe92fd9-86ab-4bce-940e-1db872879048" providerId="ADAL" clId="{0F761C5C-2944-4C17-AE01-C9E3CDB42943}" dt="2025-10-20T21:07:47.728" v="876" actId="1076"/>
          <ac:picMkLst>
            <pc:docMk/>
            <pc:sldMk cId="3891304020" sldId="267"/>
            <ac:picMk id="4" creationId="{A201D86F-B417-0F66-696B-AB2208388F78}"/>
          </ac:picMkLst>
        </pc:picChg>
        <pc:picChg chg="add mod modCrop">
          <ac:chgData name="Menna Buss" userId="ebe92fd9-86ab-4bce-940e-1db872879048" providerId="ADAL" clId="{0F761C5C-2944-4C17-AE01-C9E3CDB42943}" dt="2025-10-20T21:13:28.582" v="895" actId="14100"/>
          <ac:picMkLst>
            <pc:docMk/>
            <pc:sldMk cId="3891304020" sldId="267"/>
            <ac:picMk id="6" creationId="{C29339AC-D805-B39F-597B-269E3437ED3D}"/>
          </ac:picMkLst>
        </pc:picChg>
      </pc:sldChg>
      <pc:sldChg chg="addSp delSp modSp new mod">
        <pc:chgData name="Menna Buss" userId="ebe92fd9-86ab-4bce-940e-1db872879048" providerId="ADAL" clId="{0F761C5C-2944-4C17-AE01-C9E3CDB42943}" dt="2025-10-20T23:05:31.699" v="2334" actId="1076"/>
        <pc:sldMkLst>
          <pc:docMk/>
          <pc:sldMk cId="3809273825" sldId="268"/>
        </pc:sldMkLst>
        <pc:spChg chg="del">
          <ac:chgData name="Menna Buss" userId="ebe92fd9-86ab-4bce-940e-1db872879048" providerId="ADAL" clId="{0F761C5C-2944-4C17-AE01-C9E3CDB42943}" dt="2025-10-20T21:24:29.611" v="897" actId="478"/>
          <ac:spMkLst>
            <pc:docMk/>
            <pc:sldMk cId="3809273825" sldId="268"/>
            <ac:spMk id="2" creationId="{95FD4EBC-64AF-DE85-A035-0C9976370C57}"/>
          </ac:spMkLst>
        </pc:spChg>
        <pc:spChg chg="del">
          <ac:chgData name="Menna Buss" userId="ebe92fd9-86ab-4bce-940e-1db872879048" providerId="ADAL" clId="{0F761C5C-2944-4C17-AE01-C9E3CDB42943}" dt="2025-10-20T21:24:31.098" v="898" actId="478"/>
          <ac:spMkLst>
            <pc:docMk/>
            <pc:sldMk cId="3809273825" sldId="268"/>
            <ac:spMk id="3" creationId="{0787354D-2F5B-3BE7-D793-22D8488204DE}"/>
          </ac:spMkLst>
        </pc:spChg>
        <pc:spChg chg="add mod">
          <ac:chgData name="Menna Buss" userId="ebe92fd9-86ab-4bce-940e-1db872879048" providerId="ADAL" clId="{0F761C5C-2944-4C17-AE01-C9E3CDB42943}" dt="2025-10-20T22:38:46.617" v="1799" actId="1576"/>
          <ac:spMkLst>
            <pc:docMk/>
            <pc:sldMk cId="3809273825" sldId="268"/>
            <ac:spMk id="5" creationId="{84D06F15-6EDF-CFE0-1675-6DB40B750378}"/>
          </ac:spMkLst>
        </pc:spChg>
        <pc:spChg chg="add">
          <ac:chgData name="Menna Buss" userId="ebe92fd9-86ab-4bce-940e-1db872879048" providerId="ADAL" clId="{0F761C5C-2944-4C17-AE01-C9E3CDB42943}" dt="2025-10-20T21:24:45.887" v="902" actId="139"/>
          <ac:spMkLst>
            <pc:docMk/>
            <pc:sldMk cId="3809273825" sldId="268"/>
            <ac:spMk id="6" creationId="{49FB80C5-7EE4-6F89-00F2-FF1B883D4F73}"/>
          </ac:spMkLst>
        </pc:spChg>
        <pc:spChg chg="add mod">
          <ac:chgData name="Menna Buss" userId="ebe92fd9-86ab-4bce-940e-1db872879048" providerId="ADAL" clId="{0F761C5C-2944-4C17-AE01-C9E3CDB42943}" dt="2025-10-20T23:05:31.699" v="2334" actId="1076"/>
          <ac:spMkLst>
            <pc:docMk/>
            <pc:sldMk cId="3809273825" sldId="268"/>
            <ac:spMk id="15" creationId="{CB92997A-0FA5-BD32-ACA6-F72E0E9189DE}"/>
          </ac:spMkLst>
        </pc:spChg>
        <pc:picChg chg="add mod modCrop">
          <ac:chgData name="Menna Buss" userId="ebe92fd9-86ab-4bce-940e-1db872879048" providerId="ADAL" clId="{0F761C5C-2944-4C17-AE01-C9E3CDB42943}" dt="2025-10-20T22:38:00.055" v="1798" actId="732"/>
          <ac:picMkLst>
            <pc:docMk/>
            <pc:sldMk cId="3809273825" sldId="268"/>
            <ac:picMk id="7" creationId="{1EDD7FCD-1A17-1C8D-9278-0F1D1A323261}"/>
          </ac:picMkLst>
        </pc:picChg>
        <pc:picChg chg="add del">
          <ac:chgData name="Menna Buss" userId="ebe92fd9-86ab-4bce-940e-1db872879048" providerId="ADAL" clId="{0F761C5C-2944-4C17-AE01-C9E3CDB42943}" dt="2025-10-20T23:01:46.608" v="2155" actId="931"/>
          <ac:picMkLst>
            <pc:docMk/>
            <pc:sldMk cId="3809273825" sldId="268"/>
            <ac:picMk id="10" creationId="{0A71E301-FBCC-B0C9-8F3A-2FB7C5880458}"/>
          </ac:picMkLst>
        </pc:picChg>
        <pc:picChg chg="add del">
          <ac:chgData name="Menna Buss" userId="ebe92fd9-86ab-4bce-940e-1db872879048" providerId="ADAL" clId="{0F761C5C-2944-4C17-AE01-C9E3CDB42943}" dt="2025-10-20T23:01:46.608" v="2155" actId="931"/>
          <ac:picMkLst>
            <pc:docMk/>
            <pc:sldMk cId="3809273825" sldId="268"/>
            <ac:picMk id="11" creationId="{AB215860-077C-0FA9-ECED-198E91EF42D3}"/>
          </ac:picMkLst>
        </pc:picChg>
        <pc:picChg chg="add mod">
          <ac:chgData name="Menna Buss" userId="ebe92fd9-86ab-4bce-940e-1db872879048" providerId="ADAL" clId="{0F761C5C-2944-4C17-AE01-C9E3CDB42943}" dt="2025-10-20T23:04:40.170" v="2296" actId="1076"/>
          <ac:picMkLst>
            <pc:docMk/>
            <pc:sldMk cId="3809273825" sldId="268"/>
            <ac:picMk id="12" creationId="{DAF4B467-7169-13E8-6297-7B18AAA21322}"/>
          </ac:picMkLst>
        </pc:picChg>
        <pc:inkChg chg="add del">
          <ac:chgData name="Menna Buss" userId="ebe92fd9-86ab-4bce-940e-1db872879048" providerId="ADAL" clId="{0F761C5C-2944-4C17-AE01-C9E3CDB42943}" dt="2025-10-20T22:37:22.890" v="1795"/>
          <ac:inkMkLst>
            <pc:docMk/>
            <pc:sldMk cId="3809273825" sldId="268"/>
            <ac:inkMk id="8" creationId="{111A72C7-4444-B5DC-BB7E-FA79D4DBC3CC}"/>
          </ac:inkMkLst>
        </pc:inkChg>
        <pc:inkChg chg="add del">
          <ac:chgData name="Menna Buss" userId="ebe92fd9-86ab-4bce-940e-1db872879048" providerId="ADAL" clId="{0F761C5C-2944-4C17-AE01-C9E3CDB42943}" dt="2025-10-20T22:37:49.434" v="1797"/>
          <ac:inkMkLst>
            <pc:docMk/>
            <pc:sldMk cId="3809273825" sldId="268"/>
            <ac:inkMk id="9" creationId="{7B2F47E0-143F-9850-7671-B37B76188037}"/>
          </ac:inkMkLst>
        </pc:inkChg>
      </pc:sldChg>
      <pc:sldChg chg="addSp delSp modSp new mod setBg">
        <pc:chgData name="Menna Buss" userId="ebe92fd9-86ab-4bce-940e-1db872879048" providerId="ADAL" clId="{0F761C5C-2944-4C17-AE01-C9E3CDB42943}" dt="2025-10-20T21:49:23.849" v="1263" actId="1582"/>
        <pc:sldMkLst>
          <pc:docMk/>
          <pc:sldMk cId="866761152" sldId="269"/>
        </pc:sldMkLst>
        <pc:spChg chg="del">
          <ac:chgData name="Menna Buss" userId="ebe92fd9-86ab-4bce-940e-1db872879048" providerId="ADAL" clId="{0F761C5C-2944-4C17-AE01-C9E3CDB42943}" dt="2025-10-20T21:29:55.072" v="909" actId="478"/>
          <ac:spMkLst>
            <pc:docMk/>
            <pc:sldMk cId="866761152" sldId="269"/>
            <ac:spMk id="2" creationId="{EAA04762-DBF9-4677-A72F-150E25205932}"/>
          </ac:spMkLst>
        </pc:spChg>
        <pc:spChg chg="del">
          <ac:chgData name="Menna Buss" userId="ebe92fd9-86ab-4bce-940e-1db872879048" providerId="ADAL" clId="{0F761C5C-2944-4C17-AE01-C9E3CDB42943}" dt="2025-10-20T21:29:56.513" v="910" actId="478"/>
          <ac:spMkLst>
            <pc:docMk/>
            <pc:sldMk cId="866761152" sldId="269"/>
            <ac:spMk id="3" creationId="{733C30CD-F733-A6E4-8FF7-22D906502CD0}"/>
          </ac:spMkLst>
        </pc:spChg>
        <pc:spChg chg="add mod ord">
          <ac:chgData name="Menna Buss" userId="ebe92fd9-86ab-4bce-940e-1db872879048" providerId="ADAL" clId="{0F761C5C-2944-4C17-AE01-C9E3CDB42943}" dt="2025-10-20T21:31:15.080" v="919" actId="21"/>
          <ac:spMkLst>
            <pc:docMk/>
            <pc:sldMk cId="866761152" sldId="269"/>
            <ac:spMk id="5" creationId="{DAE802CC-46CF-41BF-F753-86E8D0A8C2D9}"/>
          </ac:spMkLst>
        </pc:spChg>
        <pc:spChg chg="add del">
          <ac:chgData name="Menna Buss" userId="ebe92fd9-86ab-4bce-940e-1db872879048" providerId="ADAL" clId="{0F761C5C-2944-4C17-AE01-C9E3CDB42943}" dt="2025-10-20T21:30:44.070" v="916" actId="478"/>
          <ac:spMkLst>
            <pc:docMk/>
            <pc:sldMk cId="866761152" sldId="269"/>
            <ac:spMk id="7" creationId="{B64A7640-B737-8B70-65A2-9F333598AB4B}"/>
          </ac:spMkLst>
        </pc:spChg>
        <pc:spChg chg="add mod">
          <ac:chgData name="Menna Buss" userId="ebe92fd9-86ab-4bce-940e-1db872879048" providerId="ADAL" clId="{0F761C5C-2944-4C17-AE01-C9E3CDB42943}" dt="2025-10-20T21:49:23.849" v="1263" actId="1582"/>
          <ac:spMkLst>
            <pc:docMk/>
            <pc:sldMk cId="866761152" sldId="269"/>
            <ac:spMk id="10" creationId="{6E040A07-73F2-9C80-A6CD-3779CFFC53B3}"/>
          </ac:spMkLst>
        </pc:spChg>
        <pc:spChg chg="add">
          <ac:chgData name="Menna Buss" userId="ebe92fd9-86ab-4bce-940e-1db872879048" providerId="ADAL" clId="{0F761C5C-2944-4C17-AE01-C9E3CDB42943}" dt="2025-10-20T21:30:59.393" v="918" actId="26606"/>
          <ac:spMkLst>
            <pc:docMk/>
            <pc:sldMk cId="866761152" sldId="269"/>
            <ac:spMk id="13" creationId="{D380959B-464C-9ED8-C9EB-AB6FC997C1B8}"/>
          </ac:spMkLst>
        </pc:spChg>
        <pc:spChg chg="add">
          <ac:chgData name="Menna Buss" userId="ebe92fd9-86ab-4bce-940e-1db872879048" providerId="ADAL" clId="{0F761C5C-2944-4C17-AE01-C9E3CDB42943}" dt="2025-10-20T21:30:59.393" v="918" actId="26606"/>
          <ac:spMkLst>
            <pc:docMk/>
            <pc:sldMk cId="866761152" sldId="269"/>
            <ac:spMk id="15" creationId="{06B83858-ED7D-57B6-6CAA-83168807C43C}"/>
          </ac:spMkLst>
        </pc:spChg>
        <pc:spChg chg="add">
          <ac:chgData name="Menna Buss" userId="ebe92fd9-86ab-4bce-940e-1db872879048" providerId="ADAL" clId="{0F761C5C-2944-4C17-AE01-C9E3CDB42943}" dt="2025-10-20T21:30:59.393" v="918" actId="26606"/>
          <ac:spMkLst>
            <pc:docMk/>
            <pc:sldMk cId="866761152" sldId="269"/>
            <ac:spMk id="17" creationId="{FF97FFD4-A8B9-3D4D-1623-7BE467E46A6A}"/>
          </ac:spMkLst>
        </pc:spChg>
        <pc:picChg chg="add mod">
          <ac:chgData name="Menna Buss" userId="ebe92fd9-86ab-4bce-940e-1db872879048" providerId="ADAL" clId="{0F761C5C-2944-4C17-AE01-C9E3CDB42943}" dt="2025-10-20T21:36:39.902" v="1251" actId="1076"/>
          <ac:picMkLst>
            <pc:docMk/>
            <pc:sldMk cId="866761152" sldId="269"/>
            <ac:picMk id="8" creationId="{B58C5856-856B-EBA2-1E5F-FB470B7FF73D}"/>
          </ac:picMkLst>
        </pc:picChg>
      </pc:sldChg>
      <pc:sldChg chg="addSp delSp modSp new mod ord">
        <pc:chgData name="Menna Buss" userId="ebe92fd9-86ab-4bce-940e-1db872879048" providerId="ADAL" clId="{0F761C5C-2944-4C17-AE01-C9E3CDB42943}" dt="2025-10-21T00:10:47.105" v="4533" actId="207"/>
        <pc:sldMkLst>
          <pc:docMk/>
          <pc:sldMk cId="2145801610" sldId="270"/>
        </pc:sldMkLst>
        <pc:spChg chg="del">
          <ac:chgData name="Menna Buss" userId="ebe92fd9-86ab-4bce-940e-1db872879048" providerId="ADAL" clId="{0F761C5C-2944-4C17-AE01-C9E3CDB42943}" dt="2025-10-20T21:48:09.475" v="1253" actId="478"/>
          <ac:spMkLst>
            <pc:docMk/>
            <pc:sldMk cId="2145801610" sldId="270"/>
            <ac:spMk id="2" creationId="{9CAB2E8C-8D89-1291-54C8-59F5B120A493}"/>
          </ac:spMkLst>
        </pc:spChg>
        <pc:spChg chg="del">
          <ac:chgData name="Menna Buss" userId="ebe92fd9-86ab-4bce-940e-1db872879048" providerId="ADAL" clId="{0F761C5C-2944-4C17-AE01-C9E3CDB42943}" dt="2025-10-20T21:48:11.134" v="1254" actId="478"/>
          <ac:spMkLst>
            <pc:docMk/>
            <pc:sldMk cId="2145801610" sldId="270"/>
            <ac:spMk id="3" creationId="{B8A558C1-9F8B-E752-3123-AD306E3F6805}"/>
          </ac:spMkLst>
        </pc:spChg>
        <pc:spChg chg="add del mod">
          <ac:chgData name="Menna Buss" userId="ebe92fd9-86ab-4bce-940e-1db872879048" providerId="ADAL" clId="{0F761C5C-2944-4C17-AE01-C9E3CDB42943}" dt="2025-10-20T22:17:51.397" v="1703" actId="21"/>
          <ac:spMkLst>
            <pc:docMk/>
            <pc:sldMk cId="2145801610" sldId="270"/>
            <ac:spMk id="5" creationId="{CE77ED79-CE71-122A-BDCD-E40028E76F03}"/>
          </ac:spMkLst>
        </pc:spChg>
        <pc:spChg chg="add mod">
          <ac:chgData name="Menna Buss" userId="ebe92fd9-86ab-4bce-940e-1db872879048" providerId="ADAL" clId="{0F761C5C-2944-4C17-AE01-C9E3CDB42943}" dt="2025-10-20T22:40:50.770" v="1802" actId="255"/>
          <ac:spMkLst>
            <pc:docMk/>
            <pc:sldMk cId="2145801610" sldId="270"/>
            <ac:spMk id="9" creationId="{09494671-9EA4-50B1-6453-4AEAB666C7CF}"/>
          </ac:spMkLst>
        </pc:spChg>
        <pc:spChg chg="add mod">
          <ac:chgData name="Menna Buss" userId="ebe92fd9-86ab-4bce-940e-1db872879048" providerId="ADAL" clId="{0F761C5C-2944-4C17-AE01-C9E3CDB42943}" dt="2025-10-20T22:17:10.105" v="1700" actId="1076"/>
          <ac:spMkLst>
            <pc:docMk/>
            <pc:sldMk cId="2145801610" sldId="270"/>
            <ac:spMk id="11" creationId="{B1B9823A-1E97-1D62-DA92-05495FE386AC}"/>
          </ac:spMkLst>
        </pc:spChg>
        <pc:spChg chg="add mod">
          <ac:chgData name="Menna Buss" userId="ebe92fd9-86ab-4bce-940e-1db872879048" providerId="ADAL" clId="{0F761C5C-2944-4C17-AE01-C9E3CDB42943}" dt="2025-10-21T00:10:47.105" v="4533" actId="207"/>
          <ac:spMkLst>
            <pc:docMk/>
            <pc:sldMk cId="2145801610" sldId="270"/>
            <ac:spMk id="13" creationId="{F64B25FA-E267-B6D5-6441-62949F9A4B70}"/>
          </ac:spMkLst>
        </pc:spChg>
        <pc:picChg chg="add mod">
          <ac:chgData name="Menna Buss" userId="ebe92fd9-86ab-4bce-940e-1db872879048" providerId="ADAL" clId="{0F761C5C-2944-4C17-AE01-C9E3CDB42943}" dt="2025-10-21T00:10:17.400" v="4531" actId="1076"/>
          <ac:picMkLst>
            <pc:docMk/>
            <pc:sldMk cId="2145801610" sldId="270"/>
            <ac:picMk id="6" creationId="{CF033CE0-CC7B-FF11-7365-A2D59DA62691}"/>
          </ac:picMkLst>
        </pc:picChg>
        <pc:picChg chg="add mod">
          <ac:chgData name="Menna Buss" userId="ebe92fd9-86ab-4bce-940e-1db872879048" providerId="ADAL" clId="{0F761C5C-2944-4C17-AE01-C9E3CDB42943}" dt="2025-10-20T22:15:30.407" v="1614" actId="14100"/>
          <ac:picMkLst>
            <pc:docMk/>
            <pc:sldMk cId="2145801610" sldId="270"/>
            <ac:picMk id="10" creationId="{2AEEB46D-1171-60F7-756E-36D1E71E8561}"/>
          </ac:picMkLst>
        </pc:picChg>
      </pc:sldChg>
      <pc:sldChg chg="addSp delSp modSp new mod ord setBg">
        <pc:chgData name="Menna Buss" userId="ebe92fd9-86ab-4bce-940e-1db872879048" providerId="ADAL" clId="{0F761C5C-2944-4C17-AE01-C9E3CDB42943}" dt="2025-10-21T13:59:39.222" v="5023" actId="113"/>
        <pc:sldMkLst>
          <pc:docMk/>
          <pc:sldMk cId="3397654135" sldId="271"/>
        </pc:sldMkLst>
        <pc:spChg chg="del">
          <ac:chgData name="Menna Buss" userId="ebe92fd9-86ab-4bce-940e-1db872879048" providerId="ADAL" clId="{0F761C5C-2944-4C17-AE01-C9E3CDB42943}" dt="2025-10-20T22:03:30.065" v="1594" actId="478"/>
          <ac:spMkLst>
            <pc:docMk/>
            <pc:sldMk cId="3397654135" sldId="271"/>
            <ac:spMk id="2" creationId="{E4CEBCE0-58F3-EF48-CBC9-734B72451D86}"/>
          </ac:spMkLst>
        </pc:spChg>
        <pc:spChg chg="del">
          <ac:chgData name="Menna Buss" userId="ebe92fd9-86ab-4bce-940e-1db872879048" providerId="ADAL" clId="{0F761C5C-2944-4C17-AE01-C9E3CDB42943}" dt="2025-10-20T22:03:31.580" v="1595" actId="478"/>
          <ac:spMkLst>
            <pc:docMk/>
            <pc:sldMk cId="3397654135" sldId="271"/>
            <ac:spMk id="3" creationId="{C5D86937-C626-654F-F91B-665F9EC6F846}"/>
          </ac:spMkLst>
        </pc:spChg>
        <pc:spChg chg="add mod">
          <ac:chgData name="Menna Buss" userId="ebe92fd9-86ab-4bce-940e-1db872879048" providerId="ADAL" clId="{0F761C5C-2944-4C17-AE01-C9E3CDB42943}" dt="2025-10-21T13:59:39.222" v="5023" actId="113"/>
          <ac:spMkLst>
            <pc:docMk/>
            <pc:sldMk cId="3397654135" sldId="271"/>
            <ac:spMk id="6" creationId="{8FCAC66E-6660-5B1B-75CF-CC444E92226E}"/>
          </ac:spMkLst>
        </pc:spChg>
        <pc:picChg chg="add del mod ord">
          <ac:chgData name="Menna Buss" userId="ebe92fd9-86ab-4bce-940e-1db872879048" providerId="ADAL" clId="{0F761C5C-2944-4C17-AE01-C9E3CDB42943}" dt="2025-10-20T22:53:20.142" v="1984" actId="21"/>
          <ac:picMkLst>
            <pc:docMk/>
            <pc:sldMk cId="3397654135" sldId="271"/>
            <ac:picMk id="4" creationId="{FBBCA36F-76D0-1A66-7781-2B69E54FE68B}"/>
          </ac:picMkLst>
        </pc:picChg>
        <pc:picChg chg="add mod modCrop">
          <ac:chgData name="Menna Buss" userId="ebe92fd9-86ab-4bce-940e-1db872879048" providerId="ADAL" clId="{0F761C5C-2944-4C17-AE01-C9E3CDB42943}" dt="2025-10-20T23:31:38.581" v="3478" actId="688"/>
          <ac:picMkLst>
            <pc:docMk/>
            <pc:sldMk cId="3397654135" sldId="271"/>
            <ac:picMk id="7" creationId="{335488F1-1389-74DC-8FB6-DC45A6982D91}"/>
          </ac:picMkLst>
        </pc:picChg>
      </pc:sldChg>
      <pc:sldChg chg="addSp delSp modSp new mod">
        <pc:chgData name="Menna Buss" userId="ebe92fd9-86ab-4bce-940e-1db872879048" providerId="ADAL" clId="{0F761C5C-2944-4C17-AE01-C9E3CDB42943}" dt="2025-10-21T13:58:13.342" v="4980" actId="20577"/>
        <pc:sldMkLst>
          <pc:docMk/>
          <pc:sldMk cId="121603747" sldId="272"/>
        </pc:sldMkLst>
        <pc:spChg chg="del">
          <ac:chgData name="Menna Buss" userId="ebe92fd9-86ab-4bce-940e-1db872879048" providerId="ADAL" clId="{0F761C5C-2944-4C17-AE01-C9E3CDB42943}" dt="2025-10-20T22:30:22.551" v="1710" actId="478"/>
          <ac:spMkLst>
            <pc:docMk/>
            <pc:sldMk cId="121603747" sldId="272"/>
            <ac:spMk id="2" creationId="{49E1EB4B-ABEF-FE40-F025-B3482D3C43FF}"/>
          </ac:spMkLst>
        </pc:spChg>
        <pc:spChg chg="add mod">
          <ac:chgData name="Menna Buss" userId="ebe92fd9-86ab-4bce-940e-1db872879048" providerId="ADAL" clId="{0F761C5C-2944-4C17-AE01-C9E3CDB42943}" dt="2025-10-21T13:58:13.342" v="4980" actId="20577"/>
          <ac:spMkLst>
            <pc:docMk/>
            <pc:sldMk cId="121603747" sldId="272"/>
            <ac:spMk id="2" creationId="{CC2C4735-2173-5A8B-A131-5E47CE6C5AA1}"/>
          </ac:spMkLst>
        </pc:spChg>
        <pc:spChg chg="del">
          <ac:chgData name="Menna Buss" userId="ebe92fd9-86ab-4bce-940e-1db872879048" providerId="ADAL" clId="{0F761C5C-2944-4C17-AE01-C9E3CDB42943}" dt="2025-10-20T22:30:24.101" v="1711" actId="478"/>
          <ac:spMkLst>
            <pc:docMk/>
            <pc:sldMk cId="121603747" sldId="272"/>
            <ac:spMk id="3" creationId="{FC7EB8E3-851A-E4F2-88ED-22095C8EE569}"/>
          </ac:spMkLst>
        </pc:spChg>
        <pc:spChg chg="add mod">
          <ac:chgData name="Menna Buss" userId="ebe92fd9-86ab-4bce-940e-1db872879048" providerId="ADAL" clId="{0F761C5C-2944-4C17-AE01-C9E3CDB42943}" dt="2025-10-20T22:32:47.748" v="1771" actId="1076"/>
          <ac:spMkLst>
            <pc:docMk/>
            <pc:sldMk cId="121603747" sldId="272"/>
            <ac:spMk id="5" creationId="{9214262F-B31F-96E0-00B1-92DEAC491D85}"/>
          </ac:spMkLst>
        </pc:spChg>
        <pc:spChg chg="add mod">
          <ac:chgData name="Menna Buss" userId="ebe92fd9-86ab-4bce-940e-1db872879048" providerId="ADAL" clId="{0F761C5C-2944-4C17-AE01-C9E3CDB42943}" dt="2025-10-20T22:32:54.218" v="1772" actId="1076"/>
          <ac:spMkLst>
            <pc:docMk/>
            <pc:sldMk cId="121603747" sldId="272"/>
            <ac:spMk id="6" creationId="{B5950F05-B462-97BB-D719-E0284757DFB7}"/>
          </ac:spMkLst>
        </pc:spChg>
        <pc:picChg chg="add mod">
          <ac:chgData name="Menna Buss" userId="ebe92fd9-86ab-4bce-940e-1db872879048" providerId="ADAL" clId="{0F761C5C-2944-4C17-AE01-C9E3CDB42943}" dt="2025-10-20T22:33:00.994" v="1774" actId="14100"/>
          <ac:picMkLst>
            <pc:docMk/>
            <pc:sldMk cId="121603747" sldId="272"/>
            <ac:picMk id="7" creationId="{83DF6E44-B9C8-A6E5-9D29-913714675B17}"/>
          </ac:picMkLst>
        </pc:picChg>
        <pc:picChg chg="add mod">
          <ac:chgData name="Menna Buss" userId="ebe92fd9-86ab-4bce-940e-1db872879048" providerId="ADAL" clId="{0F761C5C-2944-4C17-AE01-C9E3CDB42943}" dt="2025-10-21T13:56:20.089" v="4824" actId="14100"/>
          <ac:picMkLst>
            <pc:docMk/>
            <pc:sldMk cId="121603747" sldId="272"/>
            <ac:picMk id="8" creationId="{4B4AEA1B-71C2-E938-88D1-4C699196D1CB}"/>
          </ac:picMkLst>
        </pc:picChg>
        <pc:inkChg chg="add del">
          <ac:chgData name="Menna Buss" userId="ebe92fd9-86ab-4bce-940e-1db872879048" providerId="ADAL" clId="{0F761C5C-2944-4C17-AE01-C9E3CDB42943}" dt="2025-10-20T22:33:52.592" v="1780"/>
          <ac:inkMkLst>
            <pc:docMk/>
            <pc:sldMk cId="121603747" sldId="272"/>
            <ac:inkMk id="9" creationId="{BF5EA1DF-EB67-061A-C093-937B2A966FDC}"/>
          </ac:inkMkLst>
        </pc:inkChg>
        <pc:inkChg chg="add del">
          <ac:chgData name="Menna Buss" userId="ebe92fd9-86ab-4bce-940e-1db872879048" providerId="ADAL" clId="{0F761C5C-2944-4C17-AE01-C9E3CDB42943}" dt="2025-10-20T22:34:01.093" v="1782"/>
          <ac:inkMkLst>
            <pc:docMk/>
            <pc:sldMk cId="121603747" sldId="272"/>
            <ac:inkMk id="10" creationId="{B3B1E103-719B-36B8-E116-B57AFC3CACD9}"/>
          </ac:inkMkLst>
        </pc:inkChg>
        <pc:inkChg chg="add">
          <ac:chgData name="Menna Buss" userId="ebe92fd9-86ab-4bce-940e-1db872879048" providerId="ADAL" clId="{0F761C5C-2944-4C17-AE01-C9E3CDB42943}" dt="2025-10-20T22:34:02.920" v="1783"/>
          <ac:inkMkLst>
            <pc:docMk/>
            <pc:sldMk cId="121603747" sldId="272"/>
            <ac:inkMk id="11" creationId="{5B809A67-654D-E547-EDB6-3038C94B918D}"/>
          </ac:inkMkLst>
        </pc:inkChg>
        <pc:inkChg chg="add">
          <ac:chgData name="Menna Buss" userId="ebe92fd9-86ab-4bce-940e-1db872879048" providerId="ADAL" clId="{0F761C5C-2944-4C17-AE01-C9E3CDB42943}" dt="2025-10-20T22:34:15.685" v="1784"/>
          <ac:inkMkLst>
            <pc:docMk/>
            <pc:sldMk cId="121603747" sldId="272"/>
            <ac:inkMk id="12" creationId="{4FDB4F66-4CB5-BAA9-E8E1-9E8632978D24}"/>
          </ac:inkMkLst>
        </pc:inkChg>
        <pc:inkChg chg="add">
          <ac:chgData name="Menna Buss" userId="ebe92fd9-86ab-4bce-940e-1db872879048" providerId="ADAL" clId="{0F761C5C-2944-4C17-AE01-C9E3CDB42943}" dt="2025-10-20T22:34:16.925" v="1785"/>
          <ac:inkMkLst>
            <pc:docMk/>
            <pc:sldMk cId="121603747" sldId="272"/>
            <ac:inkMk id="13" creationId="{2248857C-D78C-A237-5744-7153DEECFA6E}"/>
          </ac:inkMkLst>
        </pc:inkChg>
        <pc:inkChg chg="add">
          <ac:chgData name="Menna Buss" userId="ebe92fd9-86ab-4bce-940e-1db872879048" providerId="ADAL" clId="{0F761C5C-2944-4C17-AE01-C9E3CDB42943}" dt="2025-10-20T22:35:18.141" v="1786"/>
          <ac:inkMkLst>
            <pc:docMk/>
            <pc:sldMk cId="121603747" sldId="272"/>
            <ac:inkMk id="14" creationId="{9412F8AB-7673-6A2D-BDC3-19ABB8410460}"/>
          </ac:inkMkLst>
        </pc:inkChg>
        <pc:inkChg chg="add">
          <ac:chgData name="Menna Buss" userId="ebe92fd9-86ab-4bce-940e-1db872879048" providerId="ADAL" clId="{0F761C5C-2944-4C17-AE01-C9E3CDB42943}" dt="2025-10-20T22:35:20.017" v="1787"/>
          <ac:inkMkLst>
            <pc:docMk/>
            <pc:sldMk cId="121603747" sldId="272"/>
            <ac:inkMk id="15" creationId="{E62BA81D-D740-EC75-48DC-1DFD83EECEFD}"/>
          </ac:inkMkLst>
        </pc:inkChg>
        <pc:inkChg chg="add">
          <ac:chgData name="Menna Buss" userId="ebe92fd9-86ab-4bce-940e-1db872879048" providerId="ADAL" clId="{0F761C5C-2944-4C17-AE01-C9E3CDB42943}" dt="2025-10-20T22:35:21.567" v="1788"/>
          <ac:inkMkLst>
            <pc:docMk/>
            <pc:sldMk cId="121603747" sldId="272"/>
            <ac:inkMk id="16" creationId="{D6476FDF-1F19-499D-485D-30458FB8D629}"/>
          </ac:inkMkLst>
        </pc:inkChg>
        <pc:inkChg chg="add">
          <ac:chgData name="Menna Buss" userId="ebe92fd9-86ab-4bce-940e-1db872879048" providerId="ADAL" clId="{0F761C5C-2944-4C17-AE01-C9E3CDB42943}" dt="2025-10-20T22:35:35.405" v="1789"/>
          <ac:inkMkLst>
            <pc:docMk/>
            <pc:sldMk cId="121603747" sldId="272"/>
            <ac:inkMk id="17" creationId="{B78AAD1F-FE89-FFA5-7790-6F60B1582B2F}"/>
          </ac:inkMkLst>
        </pc:inkChg>
        <pc:inkChg chg="add">
          <ac:chgData name="Menna Buss" userId="ebe92fd9-86ab-4bce-940e-1db872879048" providerId="ADAL" clId="{0F761C5C-2944-4C17-AE01-C9E3CDB42943}" dt="2025-10-20T22:35:37.107" v="1790"/>
          <ac:inkMkLst>
            <pc:docMk/>
            <pc:sldMk cId="121603747" sldId="272"/>
            <ac:inkMk id="18" creationId="{DA6784EF-4B37-7A3E-5CAB-DF63E6D458B6}"/>
          </ac:inkMkLst>
        </pc:inkChg>
        <pc:inkChg chg="add">
          <ac:chgData name="Menna Buss" userId="ebe92fd9-86ab-4bce-940e-1db872879048" providerId="ADAL" clId="{0F761C5C-2944-4C17-AE01-C9E3CDB42943}" dt="2025-10-20T22:35:38.240" v="1791"/>
          <ac:inkMkLst>
            <pc:docMk/>
            <pc:sldMk cId="121603747" sldId="272"/>
            <ac:inkMk id="19" creationId="{568A9BD1-A7AB-B9A5-9D02-82871B236EC9}"/>
          </ac:inkMkLst>
        </pc:inkChg>
        <pc:inkChg chg="add">
          <ac:chgData name="Menna Buss" userId="ebe92fd9-86ab-4bce-940e-1db872879048" providerId="ADAL" clId="{0F761C5C-2944-4C17-AE01-C9E3CDB42943}" dt="2025-10-20T22:35:52.255" v="1792"/>
          <ac:inkMkLst>
            <pc:docMk/>
            <pc:sldMk cId="121603747" sldId="272"/>
            <ac:inkMk id="20" creationId="{ABBAB22C-330C-2BCA-53DE-52F48A4F1F11}"/>
          </ac:inkMkLst>
        </pc:inkChg>
        <pc:inkChg chg="add">
          <ac:chgData name="Menna Buss" userId="ebe92fd9-86ab-4bce-940e-1db872879048" providerId="ADAL" clId="{0F761C5C-2944-4C17-AE01-C9E3CDB42943}" dt="2025-10-20T22:35:53.472" v="1793"/>
          <ac:inkMkLst>
            <pc:docMk/>
            <pc:sldMk cId="121603747" sldId="272"/>
            <ac:inkMk id="21" creationId="{B9AF4831-4A64-2C23-2193-C24F0F452ED6}"/>
          </ac:inkMkLst>
        </pc:inkChg>
      </pc:sldChg>
      <pc:sldChg chg="addSp delSp modSp add mod setBg">
        <pc:chgData name="Menna Buss" userId="ebe92fd9-86ab-4bce-940e-1db872879048" providerId="ADAL" clId="{0F761C5C-2944-4C17-AE01-C9E3CDB42943}" dt="2025-10-20T22:50:48.061" v="1951" actId="20577"/>
        <pc:sldMkLst>
          <pc:docMk/>
          <pc:sldMk cId="2398655252" sldId="273"/>
        </pc:sldMkLst>
        <pc:spChg chg="add mod">
          <ac:chgData name="Menna Buss" userId="ebe92fd9-86ab-4bce-940e-1db872879048" providerId="ADAL" clId="{0F761C5C-2944-4C17-AE01-C9E3CDB42943}" dt="2025-10-20T22:46:57.203" v="1814" actId="1076"/>
          <ac:spMkLst>
            <pc:docMk/>
            <pc:sldMk cId="2398655252" sldId="273"/>
            <ac:spMk id="3" creationId="{87DF6134-E60D-6253-EE90-301D22460C78}"/>
          </ac:spMkLst>
        </pc:spChg>
        <pc:spChg chg="add mod">
          <ac:chgData name="Menna Buss" userId="ebe92fd9-86ab-4bce-940e-1db872879048" providerId="ADAL" clId="{0F761C5C-2944-4C17-AE01-C9E3CDB42943}" dt="2025-10-20T22:50:48.061" v="1951" actId="20577"/>
          <ac:spMkLst>
            <pc:docMk/>
            <pc:sldMk cId="2398655252" sldId="273"/>
            <ac:spMk id="5" creationId="{9494B1F2-E9D7-5B98-E9B2-480E616415F5}"/>
          </ac:spMkLst>
        </pc:spChg>
        <pc:picChg chg="add mod">
          <ac:chgData name="Menna Buss" userId="ebe92fd9-86ab-4bce-940e-1db872879048" providerId="ADAL" clId="{0F761C5C-2944-4C17-AE01-C9E3CDB42943}" dt="2025-10-20T22:45:46.732" v="1808" actId="14100"/>
          <ac:picMkLst>
            <pc:docMk/>
            <pc:sldMk cId="2398655252" sldId="273"/>
            <ac:picMk id="2" creationId="{F855527D-46EE-5D35-A08B-0A48D10393F5}"/>
          </ac:picMkLst>
        </pc:picChg>
        <pc:picChg chg="del">
          <ac:chgData name="Menna Buss" userId="ebe92fd9-86ab-4bce-940e-1db872879048" providerId="ADAL" clId="{0F761C5C-2944-4C17-AE01-C9E3CDB42943}" dt="2025-10-20T22:45:31.311" v="1805" actId="478"/>
          <ac:picMkLst>
            <pc:docMk/>
            <pc:sldMk cId="2398655252" sldId="273"/>
            <ac:picMk id="4" creationId="{FBBCA36F-76D0-1A66-7781-2B69E54FE68B}"/>
          </ac:picMkLst>
        </pc:picChg>
      </pc:sldChg>
      <pc:sldChg chg="add ord">
        <pc:chgData name="Menna Buss" userId="ebe92fd9-86ab-4bce-940e-1db872879048" providerId="ADAL" clId="{0F761C5C-2944-4C17-AE01-C9E3CDB42943}" dt="2025-10-20T23:47:02.050" v="3615" actId="1076"/>
        <pc:sldMkLst>
          <pc:docMk/>
          <pc:sldMk cId="2779171194" sldId="274"/>
        </pc:sldMkLst>
      </pc:sldChg>
      <pc:sldChg chg="addSp delSp modSp new mod ord">
        <pc:chgData name="Menna Buss" userId="ebe92fd9-86ab-4bce-940e-1db872879048" providerId="ADAL" clId="{0F761C5C-2944-4C17-AE01-C9E3CDB42943}" dt="2025-10-20T23:46:44.912" v="3614" actId="1076"/>
        <pc:sldMkLst>
          <pc:docMk/>
          <pc:sldMk cId="2167963738" sldId="275"/>
        </pc:sldMkLst>
        <pc:spChg chg="del">
          <ac:chgData name="Menna Buss" userId="ebe92fd9-86ab-4bce-940e-1db872879048" providerId="ADAL" clId="{0F761C5C-2944-4C17-AE01-C9E3CDB42943}" dt="2025-10-20T23:42:16.278" v="3521" actId="478"/>
          <ac:spMkLst>
            <pc:docMk/>
            <pc:sldMk cId="2167963738" sldId="275"/>
            <ac:spMk id="2" creationId="{E6C5B9C3-5FEE-CBD1-FB96-564B6856878E}"/>
          </ac:spMkLst>
        </pc:spChg>
        <pc:spChg chg="del">
          <ac:chgData name="Menna Buss" userId="ebe92fd9-86ab-4bce-940e-1db872879048" providerId="ADAL" clId="{0F761C5C-2944-4C17-AE01-C9E3CDB42943}" dt="2025-10-20T23:42:17.820" v="3522" actId="478"/>
          <ac:spMkLst>
            <pc:docMk/>
            <pc:sldMk cId="2167963738" sldId="275"/>
            <ac:spMk id="3" creationId="{AAA48C58-06AC-9AE5-0F37-3CB4A0C1EFBD}"/>
          </ac:spMkLst>
        </pc:spChg>
        <pc:spChg chg="add mod">
          <ac:chgData name="Menna Buss" userId="ebe92fd9-86ab-4bce-940e-1db872879048" providerId="ADAL" clId="{0F761C5C-2944-4C17-AE01-C9E3CDB42943}" dt="2025-10-20T23:46:19.525" v="3613" actId="1076"/>
          <ac:spMkLst>
            <pc:docMk/>
            <pc:sldMk cId="2167963738" sldId="275"/>
            <ac:spMk id="8" creationId="{183CD99D-FA6E-46C7-BFDF-99BAF4574D25}"/>
          </ac:spMkLst>
        </pc:spChg>
        <pc:picChg chg="add mod">
          <ac:chgData name="Menna Buss" userId="ebe92fd9-86ab-4bce-940e-1db872879048" providerId="ADAL" clId="{0F761C5C-2944-4C17-AE01-C9E3CDB42943}" dt="2025-10-20T23:43:36.168" v="3534" actId="14100"/>
          <ac:picMkLst>
            <pc:docMk/>
            <pc:sldMk cId="2167963738" sldId="275"/>
            <ac:picMk id="4" creationId="{DB6D72F9-09E5-E9C8-2FAC-F7184F59DC91}"/>
          </ac:picMkLst>
        </pc:picChg>
        <pc:inkChg chg="add del">
          <ac:chgData name="Menna Buss" userId="ebe92fd9-86ab-4bce-940e-1db872879048" providerId="ADAL" clId="{0F761C5C-2944-4C17-AE01-C9E3CDB42943}" dt="2025-10-20T23:42:56.609" v="3528"/>
          <ac:inkMkLst>
            <pc:docMk/>
            <pc:sldMk cId="2167963738" sldId="275"/>
            <ac:inkMk id="5" creationId="{1C7FDE40-907D-1D45-E86E-BA28BADCF495}"/>
          </ac:inkMkLst>
        </pc:inkChg>
        <pc:inkChg chg="add del">
          <ac:chgData name="Menna Buss" userId="ebe92fd9-86ab-4bce-940e-1db872879048" providerId="ADAL" clId="{0F761C5C-2944-4C17-AE01-C9E3CDB42943}" dt="2025-10-20T23:43:32.850" v="3532"/>
          <ac:inkMkLst>
            <pc:docMk/>
            <pc:sldMk cId="2167963738" sldId="275"/>
            <ac:inkMk id="6" creationId="{14E1EFBE-F776-3A48-CD31-01C6EF051EF5}"/>
          </ac:inkMkLst>
        </pc:inkChg>
        <pc:inkChg chg="add del">
          <ac:chgData name="Menna Buss" userId="ebe92fd9-86ab-4bce-940e-1db872879048" providerId="ADAL" clId="{0F761C5C-2944-4C17-AE01-C9E3CDB42943}" dt="2025-10-20T23:43:32.617" v="3531"/>
          <ac:inkMkLst>
            <pc:docMk/>
            <pc:sldMk cId="2167963738" sldId="275"/>
            <ac:inkMk id="7" creationId="{85BC6016-0EC0-EFB8-A24E-0549D89F957D}"/>
          </ac:inkMkLst>
        </pc:inkChg>
      </pc:sldChg>
      <pc:sldChg chg="delSp modSp add mod">
        <pc:chgData name="Menna Buss" userId="ebe92fd9-86ab-4bce-940e-1db872879048" providerId="ADAL" clId="{0F761C5C-2944-4C17-AE01-C9E3CDB42943}" dt="2025-10-21T00:08:34.937" v="4530" actId="113"/>
        <pc:sldMkLst>
          <pc:docMk/>
          <pc:sldMk cId="3710811216" sldId="276"/>
        </pc:sldMkLst>
        <pc:spChg chg="mod">
          <ac:chgData name="Menna Buss" userId="ebe92fd9-86ab-4bce-940e-1db872879048" providerId="ADAL" clId="{0F761C5C-2944-4C17-AE01-C9E3CDB42943}" dt="2025-10-21T00:08:34.937" v="4530" actId="113"/>
          <ac:spMkLst>
            <pc:docMk/>
            <pc:sldMk cId="3710811216" sldId="276"/>
            <ac:spMk id="6" creationId="{8FCAC66E-6660-5B1B-75CF-CC444E92226E}"/>
          </ac:spMkLst>
        </pc:spChg>
        <pc:picChg chg="del mod">
          <ac:chgData name="Menna Buss" userId="ebe92fd9-86ab-4bce-940e-1db872879048" providerId="ADAL" clId="{0F761C5C-2944-4C17-AE01-C9E3CDB42943}" dt="2025-10-21T00:08:16.430" v="4527" actId="478"/>
          <ac:picMkLst>
            <pc:docMk/>
            <pc:sldMk cId="3710811216" sldId="276"/>
            <ac:picMk id="7" creationId="{335488F1-1389-74DC-8FB6-DC45A6982D91}"/>
          </ac:picMkLst>
        </pc:picChg>
      </pc:sldChg>
      <pc:sldChg chg="addSp delSp modSp new mod setBg">
        <pc:chgData name="Menna Buss" userId="ebe92fd9-86ab-4bce-940e-1db872879048" providerId="ADAL" clId="{0F761C5C-2944-4C17-AE01-C9E3CDB42943}" dt="2025-10-21T08:05:34.407" v="4608" actId="1076"/>
        <pc:sldMkLst>
          <pc:docMk/>
          <pc:sldMk cId="1343371045" sldId="277"/>
        </pc:sldMkLst>
        <pc:spChg chg="del">
          <ac:chgData name="Menna Buss" userId="ebe92fd9-86ab-4bce-940e-1db872879048" providerId="ADAL" clId="{0F761C5C-2944-4C17-AE01-C9E3CDB42943}" dt="2025-10-21T08:04:58.730" v="4600" actId="478"/>
          <ac:spMkLst>
            <pc:docMk/>
            <pc:sldMk cId="1343371045" sldId="277"/>
            <ac:spMk id="2" creationId="{FB1CD1DB-CDCC-D783-5CAA-CBD48EFA0FD7}"/>
          </ac:spMkLst>
        </pc:spChg>
        <pc:spChg chg="del">
          <ac:chgData name="Menna Buss" userId="ebe92fd9-86ab-4bce-940e-1db872879048" providerId="ADAL" clId="{0F761C5C-2944-4C17-AE01-C9E3CDB42943}" dt="2025-10-21T08:05:00.193" v="4601" actId="478"/>
          <ac:spMkLst>
            <pc:docMk/>
            <pc:sldMk cId="1343371045" sldId="277"/>
            <ac:spMk id="3" creationId="{671EC942-8B2F-234D-0BB8-4BE0AE0720D0}"/>
          </ac:spMkLst>
        </pc:spChg>
        <pc:picChg chg="add mod ord">
          <ac:chgData name="Menna Buss" userId="ebe92fd9-86ab-4bce-940e-1db872879048" providerId="ADAL" clId="{0F761C5C-2944-4C17-AE01-C9E3CDB42943}" dt="2025-10-21T08:05:34.407" v="4608" actId="1076"/>
          <ac:picMkLst>
            <pc:docMk/>
            <pc:sldMk cId="1343371045" sldId="277"/>
            <ac:picMk id="4" creationId="{B0F91EA6-6CB2-C6E3-8ABF-543195071AA6}"/>
          </ac:picMkLst>
        </pc:picChg>
        <pc:picChg chg="add mod">
          <ac:chgData name="Menna Buss" userId="ebe92fd9-86ab-4bce-940e-1db872879048" providerId="ADAL" clId="{0F761C5C-2944-4C17-AE01-C9E3CDB42943}" dt="2025-10-21T08:05:25.027" v="4605" actId="14100"/>
          <ac:picMkLst>
            <pc:docMk/>
            <pc:sldMk cId="1343371045" sldId="277"/>
            <ac:picMk id="5" creationId="{B00B9A78-8A9C-CEA3-1A81-B01079BC2669}"/>
          </ac:picMkLst>
        </pc:picChg>
      </pc:sldChg>
      <pc:sldChg chg="addSp delSp modSp add mod">
        <pc:chgData name="Menna Buss" userId="ebe92fd9-86ab-4bce-940e-1db872879048" providerId="ADAL" clId="{0F761C5C-2944-4C17-AE01-C9E3CDB42943}" dt="2025-10-21T13:54:25.002" v="4818" actId="20577"/>
        <pc:sldMkLst>
          <pc:docMk/>
          <pc:sldMk cId="365371538" sldId="278"/>
        </pc:sldMkLst>
        <pc:spChg chg="del mod">
          <ac:chgData name="Menna Buss" userId="ebe92fd9-86ab-4bce-940e-1db872879048" providerId="ADAL" clId="{0F761C5C-2944-4C17-AE01-C9E3CDB42943}" dt="2025-10-21T13:49:41.205" v="4672" actId="478"/>
          <ac:spMkLst>
            <pc:docMk/>
            <pc:sldMk cId="365371538" sldId="278"/>
            <ac:spMk id="5" creationId="{70BADD20-5C17-144A-0650-AC9B7598F43E}"/>
          </ac:spMkLst>
        </pc:spChg>
        <pc:spChg chg="mod">
          <ac:chgData name="Menna Buss" userId="ebe92fd9-86ab-4bce-940e-1db872879048" providerId="ADAL" clId="{0F761C5C-2944-4C17-AE01-C9E3CDB42943}" dt="2025-10-21T13:54:25.002" v="4818" actId="20577"/>
          <ac:spMkLst>
            <pc:docMk/>
            <pc:sldMk cId="365371538" sldId="278"/>
            <ac:spMk id="10" creationId="{6FB6AB0F-78EE-B0D3-D172-158F9D8FC9CF}"/>
          </ac:spMkLst>
        </pc:spChg>
        <pc:picChg chg="add mod">
          <ac:chgData name="Menna Buss" userId="ebe92fd9-86ab-4bce-940e-1db872879048" providerId="ADAL" clId="{0F761C5C-2944-4C17-AE01-C9E3CDB42943}" dt="2025-10-21T13:51:51.897" v="4705" actId="14100"/>
          <ac:picMkLst>
            <pc:docMk/>
            <pc:sldMk cId="365371538" sldId="278"/>
            <ac:picMk id="2" creationId="{F6774C0B-EADC-643F-8D09-519569243A6A}"/>
          </ac:picMkLst>
        </pc:picChg>
        <pc:picChg chg="add mod">
          <ac:chgData name="Menna Buss" userId="ebe92fd9-86ab-4bce-940e-1db872879048" providerId="ADAL" clId="{0F761C5C-2944-4C17-AE01-C9E3CDB42943}" dt="2025-10-21T13:51:23.936" v="4702" actId="1076"/>
          <ac:picMkLst>
            <pc:docMk/>
            <pc:sldMk cId="365371538" sldId="278"/>
            <ac:picMk id="4" creationId="{2FF4FF7A-7BCD-0B63-8332-EB5FDD1D4A28}"/>
          </ac:picMkLst>
        </pc:picChg>
        <pc:picChg chg="add mod">
          <ac:chgData name="Menna Buss" userId="ebe92fd9-86ab-4bce-940e-1db872879048" providerId="ADAL" clId="{0F761C5C-2944-4C17-AE01-C9E3CDB42943}" dt="2025-10-21T13:51:30.065" v="4703" actId="1076"/>
          <ac:picMkLst>
            <pc:docMk/>
            <pc:sldMk cId="365371538" sldId="278"/>
            <ac:picMk id="6" creationId="{4CDE4ECE-157D-A394-7506-B38674298357}"/>
          </ac:picMkLst>
        </pc:picChg>
        <pc:picChg chg="add mod">
          <ac:chgData name="Menna Buss" userId="ebe92fd9-86ab-4bce-940e-1db872879048" providerId="ADAL" clId="{0F761C5C-2944-4C17-AE01-C9E3CDB42943}" dt="2025-10-21T13:51:14.523" v="4699" actId="1076"/>
          <ac:picMkLst>
            <pc:docMk/>
            <pc:sldMk cId="365371538" sldId="278"/>
            <ac:picMk id="7" creationId="{E713B1DD-C3F3-E959-748A-B3959E8A08C8}"/>
          </ac:picMkLst>
        </pc:picChg>
        <pc:picChg chg="add mod">
          <ac:chgData name="Menna Buss" userId="ebe92fd9-86ab-4bce-940e-1db872879048" providerId="ADAL" clId="{0F761C5C-2944-4C17-AE01-C9E3CDB42943}" dt="2025-10-21T13:51:19.325" v="4701" actId="1076"/>
          <ac:picMkLst>
            <pc:docMk/>
            <pc:sldMk cId="365371538" sldId="278"/>
            <ac:picMk id="8" creationId="{BA21F6B7-40B1-AE83-BE35-A2F15AA1FD0B}"/>
          </ac:picMkLst>
        </pc:picChg>
        <pc:picChg chg="del">
          <ac:chgData name="Menna Buss" userId="ebe92fd9-86ab-4bce-940e-1db872879048" providerId="ADAL" clId="{0F761C5C-2944-4C17-AE01-C9E3CDB42943}" dt="2025-10-21T13:43:00.477" v="4610" actId="478"/>
          <ac:picMkLst>
            <pc:docMk/>
            <pc:sldMk cId="365371538" sldId="278"/>
            <ac:picMk id="9" creationId="{AFDC8C34-D597-90BF-B5BB-70C64D6CB4F7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16:52:28.90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1764,'68'-19,"0"0,0 1,-5 5,16 13,15-15,-40 2,3-1,11-3,3-2,13-6,5 0,-22 5,2 0,2 0,6-1,1 1,2-2,5-6,1-1,2 1,-16 8,1 0,0 1,1-1,0-1,0-1,0 0,2 1,4-1,2 1,0-1,1 0,0-1,2-1,-1 1,0-1,-3 2,0 0,0 0,0 0,3-1,0-1,0 0,-1 1,-3-1,0 0,0 0,-1 2,-2 1,-1 1,1 0,-2 0,-1-1,0-1,-1 0,0 2,22-1,0 1,-2 0,-10-2,-2-2,1 3,1 2,0 2,-1-1,-6-2,-2-1,0 2,-3 4,-1 1,-1-1,-2-1,-1-1,-1 0,27-6,-4 2,-12 3,-2-1,0-5,-4 0,-19 14,-4-1,38-22,-33 16,7-17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0:41:39.25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10086 1125,'-66'-16,"0"0,0 0,-34-7,4 7,20 14,2 4,-11-1,-3-2,-10-2,-4-1,29 1,-1 0,-2-1,-3-1,-2-2,-1 2,-6 1,-2 1,-1 0,-5 0,-2 0,-2 2,22 0,-2 1,0 0,-1 1,-1-1,0 0,-1 0,0 0,-3-1,0 0,-1 1,0 2,-3 1,0 3,-1 1,1 0,0-1,1 0,0 1,-1 2,-4 4,0 2,-1 1,0 0,-2-1,0 0,-1 0,2 1,1 2,2 1,-1 1,-1 0,15-3,0 0,-1 0,0 1,1 0,-14 5,1 1,0 0,-1 1,16-5,0 0,0 0,0 2,2 0,-16 6,1 2,0 0,0 1,-4-1,0-1,1 2,1 2,6 1,2 3,1 0,-2 1,-5 0,-2 0,0 1,3 1,5 2,3 1,-1 1,1 0,-5 1,0 1,1-1,2 2,5-2,3 0,0 1,1 0,-1 2,0 1,1 0,2 1,8-2,1-1,2 2,0-1,-2 1,1 1,1 0,3 1,-11 19,3 2,2 0,1-5,0-1,4 2,8 0,3 2,2 0,-1 0,1 2,5-1,9-4,4 0,1 1,0 3,2 1,5 0,9-3,4 1,1-1,1-3,1 1,1-1,1 3,2 0,5-1,5-1,4 0,3-1,2 1,2 0,6-1,9 3,7-1,2 0,3 2,2 0,3-2,3-2,3-2,2 0,3 5,3 0,3-3,3-6,4-2,0-2,2 1,0-2,3-1,-17-14,2 0,1-2,1-3,1-1,2-3,1-2,0 0,3 1,1-1,0-1,3-3,5-2,1-3,2-2,1 0,3-1,2-1,0-2,1-2,1-2,0-4,1 0,2-1,-14-1,1 0,2-1,-1 0,0-2,1 1,-1-1,1-1,0-1,1-1,1 0,1-1,0-1,1-2,0-2,3-2,1-1,0-3,-1-1,1-2,-1-1,0-2,-1-1,1-2,0-2,-14 1,1-2,0-2,0 0,0-1,-1 0,0 0,0 0,-1 0,1-2,-1 0,-1-2,1-2,0-1,-1-2,-1 0,1 0,-2 0,14-7,0 0,-2 0,0-1,-2-2,-4 0,-2-2,0 0,-1-1,0 0,0 2,1-1,0 0,-2 0,-3 0,-9 2,-1-1,-3 0,1 0,0 0,2-2,1-1,-1 1,-1-1,-1 0,7-8,-2-1,-2 0,-1-1,-2-1,-2-1,-1-1,0 0,-3 1,0-1,-2 0,-1-1,-3-1,-1-2,-1-1,-2-1,-1-1,-2-1,-1-1,-1-1,1 2,-1 0,-1-1,-3-1,-4-2,-3 0,-2-1,0 0,-2 1,-1-1,-1 0,-2 0,0-2,0 0,-3 0,-1-1,-3-1,-3 0,0 0,1-1,2 1,3 0,-2 0,-4 0,-5 2,-3-1,-1 1,0 0,2 2,1-1,-1 2,-2 0,-2-20,-3 1,0 2,3 6,-1 2,-4 1,-6 8,-4 1,-3 4,-11-23,-10 8,-15 10,-9 8,-3 7,-3 5,-2 5,0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0:41:47.20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1 107,'67'-57,"20"11,-33 43,5 6,12-3,4 0,14 0,5 0,-25 0,2 0,2 0,4 0,2 0,1 0,3 0,0 0,3 0,9 0,3 0,-1 0,-5 0,-2 0,3 0,-17 0,1 0,1 0,-2 0,21 0,-2 0,0 0,-2 0,0 0,-1 0,0 0,0 0,-1 0,-4 0,0 0,-2 0,-5 0,-2 0,1 0,-2 0,0 0,-1 0,-6 0,-1 0,0 0,32 0,-2 0,-11 0,-2 0,-3 0,-4 0,-16 0,-3 0,-7 0,-2 0,33 0,-15 0,-15 0,11 7,31 3,-53-10,3 0,-4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4:02.91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0,'68'5,"0"0,3-1,-3 0,20-4,-26 0,3 0,0 0,2 0,14 0,2 0,-5 0,1 0,7 0,-1 0,-6 0,0 0,-1 0,-1 0,-3 0,-2 0,2 0,-2 0,-9 0,-1 0,2 0,-1 0,-6 0,-2 0,43 0,-44 0,1 0,41 0,-7 0,-13 0,-16 0,-23 0,-5 7,-15-5,1 14,-1-15,-7 15,-3-7,1 1,-6 5,13-13,18 29,13-2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4:15.68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1 104,'54'-19,"11"4,-4 15,18 0,15 0,2 0,-44 0,0 0,0 0,0 0,0 0,0 0,-1 0,1 0,0 0,0 0,44 0,-9-8,-3-1,-20-1,3 2,-8 1,-12 5,3-6,-16 8,-7 0,-2 0,0-8,2-1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4:16.92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0 347,'69'-48,"-1"0,-1 3,-3 13,14 32,-28 0,2 0,1 1,0-2,0-6,-1-2,4 4,-2-1,34-19,-1 8,-10 7,-8 2,-15 1,-4 5,-16-6,-7 8,-2 0,-8 0,1 0,-1 0,0-8,16-17,3-11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18.13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17,'81'-9,"-6"1,-23 8,7 0,-5 0,13 0,-5 0,7 0,0 0,0 0,-7 0,-3 0,-7 0,-7 0,-3 0,-8 0,-7 0,-2 0,-7 0,-1 0,0 0,0 0,24 8,5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20.01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1 121,'61'19,"-1"-3,-8-16,15 0,4 0,15 0,1 0,-1 0,8 0,3 0,-46 0,1 0,44-8,-1-2,-9-7,8 7,-5-5,5 13,0-6,-6 1,-37 6,0 0,37-7,7 0,-9-1,-35 0,0 1,39-2,-31 2,-1 1,33 5,-33-2,1 0,39 4,-43 0,1 0,-4 0,0 0,4 0,0 0,0 0,1 0,-1 0,1 0,3 0,-1 0,-6 0,0 0,3 0,0 0,-5 0,1 0,4 0,0 0,42 0,-43 0,-1 0,42 0,-44 0,0 0,44 0,-2 0,-7 0,-1 0,1 0,-1 0,1 0,-9 0,7 0,-14 0,6 0,-8 0,0 0,8 0,-6 0,6 0,0 0,-6 8,6 1,-8 9,-7-1,5-8,-6-1,8-8,-7 8,-3-6,1 5,-6-7,5 0,-7 0,-8 0,14 0,-27 0,48 24,-14 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21.56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1,'59'9,"-1"1,-3-1,-2-3,24-6,1 0,9 0,-1 0,9 0,-7 0,-37 0,0 0,45 0,0 0,-2 0,-7 0,-1 0,-7 0,-2 0,-16 0,-1 0,-8 0,-8 0,6 0,-14 0,-1-8,-10-1,0-1,-6 3,6 7,-8 0,8 0,-6 0,6 0,-7 0,-1 0,0 0,16 0,3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35.40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35,'76'-9,"0"-1,-3 1,-14 3,-32 6,8 0,0 0,-9 0,7 0,17 31,13 7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37.10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18,'94'-5,"0"0,-3 1,-17 1,-37 3,21 0,-5 0,16 0,8 0,10 0,9 0,-37-1,1 2,-3 2,1 1,10-3,1 0,0 7,0 0,4-7,2-1,3 4,0 0,-5-3,2-2,5 1,1 0,-6 0,0 0,6 0,1 0,-4 4,0 0,-1-3,1 0,4 2,0 1,-4 1,1-2,7-2,-1 0,-2 3,0 0,-1-4,1 0,2-1,1 2,0 2,1 1,0-3,1 0,6 3,0 0,-3-3,0-2,1 1,-1 0,-1 0,1 0,-1 0,0 0,-6 0,-1 0,3 0,-1 0,-6 0,-2 0,-2 0,-2 0,-4 0,0 0,4 0,-2 0,-12 0,0 0,8 0,0 0,-13 0,-2 0,4-1,-1 2,41 14,-44-10,-2 2,39 18,-3-8,-9 2,-8 1,0-3,0-4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38.23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0,'71'0,"4"0,-6 0,18 0,-36 0,2 0,45 0,-40 0,1 0,-7 0,1 0,7 0,1 0,4 0,-1 0,-6 0,0 0,5 0,0 0,-9 0,-2 0,0 0,0 0,42 0,-8 0,-7 0,6 0,-14 0,-2 0,-6 6,-7 0,0-2,1-3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52.25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53,'77'0,"10"0,-29 0,3 0,4 0,2 0,14 0,2 0,3 0,1 0,3 0,2 0,7 0,0 0,-3 0,0 0,4 0,-2 0,-6 0,-1 0,3 0,0 0,-10 0,-1 0,7 0,-1 0,-6 0,-1 0,1 0,-1 0,4 0,-1 0,2 0,-1 0,1 0,1 0,6 0,0 0,-2 0,-1 0,0 0,1 0,-2 0,0 0,4 0,0 0,-5-3,-1-2,6 1,1-1,-5 0,0 0,-6 1,-1 0,7 0,-1 1,-6 2,-1 0,1-3,-1 0,4 4,-1 0,-6 0,0 0,3 0,-1 0,-10 0,-1 0,3 0,-2 0,-13 0,-1 0,7 0,-1 0,-9 0,-2 0,44 0,-20 0,-16 0,-16 0,-2 0,-7 0,0 0,-1 0,1 0,-1 0,16 8,4 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53.46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1 191,'98'-5,"0"1,-5-1,-11 2,-21 3,24 0,3 0,-33 0,2 0,3 0,1 0,-1 0,3 0,9 0,0 0,-10-3,1-2,5 1,0-1,-3-4,-1 0,-3 4,1 1,2-5,0 2,-2 6,-2 0,-7-2,-1-1,-1 0,0 0,43-6,-5-7,5 0,-8 7,-15-5,4 13,-13-6,-8 8,3 0,-28 0,11 0,-13 0,0 0,-2 0,-8 0,1 0,-1 0,0 0,1 0,-1 0,23-7,6-3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0:41:39.25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10086 1125,'-66'-16,"0"0,0 0,-34-7,4 7,20 14,2 4,-11-1,-3-2,-10-2,-4-1,29 1,-1 0,-2-1,-3-1,-2-2,-1 2,-6 1,-2 1,-1 0,-5 0,-2 0,-2 2,22 0,-2 1,0 0,-1 1,-1-1,0 0,-1 0,0 0,-3-1,0 0,-1 1,0 2,-3 1,0 3,-1 1,1 0,0-1,1 0,0 1,-1 2,-4 4,0 2,-1 1,0 0,-2-1,0 0,-1 0,2 1,1 2,2 1,-1 1,-1 0,15-3,0 0,-1 0,0 1,1 0,-14 5,1 1,0 0,-1 1,16-5,0 0,0 0,0 2,2 0,-16 6,1 2,0 0,0 1,-4-1,0-1,1 2,1 2,6 1,2 3,1 0,-2 1,-5 0,-2 0,0 1,3 1,5 2,3 1,-1 1,1 0,-5 1,0 1,1-1,2 2,5-2,3 0,0 1,1 0,-1 2,0 1,1 0,2 1,8-2,1-1,2 2,0-1,-2 1,1 1,1 0,3 1,-11 19,3 2,2 0,1-5,0-1,4 2,8 0,3 2,2 0,-1 0,1 2,5-1,9-4,4 0,1 1,0 3,2 1,5 0,9-3,4 1,1-1,1-3,1 1,1-1,1 3,2 0,5-1,5-1,4 0,3-1,2 1,2 0,6-1,9 3,7-1,2 0,3 2,2 0,3-2,3-2,3-2,2 0,3 5,3 0,3-3,3-6,4-2,0-2,2 1,0-2,3-1,-17-14,2 0,1-2,1-3,1-1,2-3,1-2,0 0,3 1,1-1,0-1,3-3,5-2,1-3,2-2,1 0,3-1,2-1,0-2,1-2,1-2,0-4,1 0,2-1,-14-1,1 0,2-1,-1 0,0-2,1 1,-1-1,1-1,0-1,1-1,1 0,1-1,0-1,1-2,0-2,3-2,1-1,0-3,-1-1,1-2,-1-1,0-2,-1-1,1-2,0-2,-14 1,1-2,0-2,0 0,0-1,-1 0,0 0,0 0,-1 0,1-2,-1 0,-1-2,1-2,0-1,-1-2,-1 0,1 0,-2 0,14-7,0 0,-2 0,0-1,-2-2,-4 0,-2-2,0 0,-1-1,0 0,0 2,1-1,0 0,-2 0,-3 0,-9 2,-1-1,-3 0,1 0,0 0,2-2,1-1,-1 1,-1-1,-1 0,7-8,-2-1,-2 0,-1-1,-2-1,-2-1,-1-1,0 0,-3 1,0-1,-2 0,-1-1,-3-1,-1-2,-1-1,-2-1,-1-1,-2-1,-1-1,-1-1,1 2,-1 0,-1-1,-3-1,-4-2,-3 0,-2-1,0 0,-2 1,-1-1,-1 0,-2 0,0-2,0 0,-3 0,-1-1,-3-1,-3 0,0 0,1-1,2 1,3 0,-2 0,-4 0,-5 2,-3-1,-1 1,0 0,2 2,1-1,-1 2,-2 0,-2-20,-3 1,0 2,3 6,-1 2,-4 1,-6 8,-4 1,-3 4,-11-23,-10 8,-15 10,-9 8,-3 7,-3 5,-2 5,0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0:41:47.20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1 107,'67'-57,"20"11,-33 43,5 6,12-3,4 0,14 0,5 0,-25 0,2 0,2 0,4 0,2 0,1 0,3 0,0 0,3 0,9 0,3 0,-1 0,-5 0,-2 0,3 0,-17 0,1 0,1 0,-2 0,21 0,-2 0,0 0,-2 0,0 0,-1 0,0 0,0 0,-1 0,-4 0,0 0,-2 0,-5 0,-2 0,1 0,-2 0,0 0,-1 0,-6 0,-1 0,0 0,32 0,-2 0,-11 0,-2 0,-3 0,-4 0,-16 0,-3 0,-7 0,-2 0,33 0,-15 0,-15 0,11 7,31 3,-53-10,3 0,-4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E9182-E0D8-7975-5B0F-00F36B5D0D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96284-AEA3-6861-A660-1D383C3219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E65F0-F9BF-D25F-C96B-C4E1DB008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77A24-A793-FE3F-A79A-07A77D145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714D6-C8FE-F8DF-EC46-CC5D9808C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1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96FF-F5E4-CB13-3EF6-6E57ADAA5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959BC-DBAD-47B2-7C42-FF52BD966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D9F4B-0264-7E89-5B2E-1BFBDE201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F07DF-D0FA-BEAE-D4FF-B737746E0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FF0BA-90EE-6A27-9DF5-A39E6D585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3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B0F1A-52D7-C76E-B21D-FA4D5BFD6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3D771-43C5-004A-F08F-CDDBE5F2A2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958B8-724D-092F-D5A3-4BF86FF9B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238A7-8267-A518-A3AE-A8852662D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475F3-25FC-1D71-3FDC-C1FD13194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761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47326-A98D-6870-E108-2022301D4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7256F-2C61-DC4C-2C9F-158901E29A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AC72AE-8A5C-7F44-3A48-34A3E9A1EB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D30C22-3CB8-4592-2128-3B999331D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DC6273-07DA-3E16-6EA3-A96BF1625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75C565-F992-9E9D-35DA-6A23D61E8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97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E2506-6C4C-D78A-9E91-6F72436F2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48137-1656-87C3-8E01-8D3A827B4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3395B8-B02D-F96C-EBA0-3171A26714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6945A0-16AE-2F5C-CCA0-D2EDA13F67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BDC0B1-7FD3-66C6-D55D-0FD536B76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58ED18-8A39-7FA3-1DF0-9B4DEE0A8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491C11-8D23-475F-987D-9BE7278BF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F733F0-CC72-449C-8E2C-4E875DD1D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21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24634-C8B4-62EE-C703-A31B19990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F04226-0042-5AF3-4A16-86787737C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28CFE4-07DC-E050-A498-5BCF6F50A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8B577-BA5E-52DC-3CB4-8DDC0387F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34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A0C80A-319E-B0EE-60E0-D1B15B152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8EAD42-EEB2-BBC8-083E-CB7776E9F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D09BF6-4013-9BE1-9E72-3159E7A03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57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F9D9A-12B9-8F30-A14D-08FA08D5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57041-813E-1015-D9BC-0D1E1629E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42D804-A262-2E1A-6A2B-4E9297945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55CD58-49DD-AACF-D19D-EAA0A8853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EDB71-2E1E-B661-464C-DBF59193A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9CAAC-541A-6983-7B9F-1CE0CF526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8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39073-E160-47A5-AE06-619E632E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D3003F-F526-01C5-13EE-99506C47D5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CA1926-0EC7-C52E-A01C-D2203AB83E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8B0FF-1008-0779-ED0F-DCD1C4B22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9D9D2-F30D-6DF8-07AB-1A467A97F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A042F-4E87-4123-BA62-14A0078C2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615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98A20-C04C-AB94-E9FD-A246817E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70D861-20E9-3D08-BE56-03D75E5813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20F19-517F-2437-5AF3-A59CE2EE1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9AFA0-1804-0DEB-2A0D-FC939551B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F41E3-5E6C-A263-BCC1-C97CAE2B8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9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F0C9BB-5DD6-BEAC-3F56-3D69A42540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EC45D5-FC7A-09FC-2E2E-49F11F0716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E9E2D-6B15-48A9-FEE6-F62F73128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78AFD-FB16-108F-7E1A-770263CE8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BCD6B-7D62-F160-AB52-4FE09A040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688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5B210A-0128-C2A0-1DAB-CC990BB3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3268A-2DD9-0202-7EC1-753554C812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69F44-8992-6911-26A8-2CA24B6B75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3C4558-5980-DE44-A438-5E64D0D3E921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41876-02AE-30F2-CDA5-EFD41C254A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1F2CF-7AD0-CCBF-DB05-716FA2E95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08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0.png"/><Relationship Id="rId5" Type="http://schemas.openxmlformats.org/officeDocument/2006/relationships/customXml" Target="../ink/ink3.xml"/><Relationship Id="rId4" Type="http://schemas.openxmlformats.org/officeDocument/2006/relationships/image" Target="../media/image7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customXml" Target="../ink/ink8.xml"/><Relationship Id="rId18" Type="http://schemas.openxmlformats.org/officeDocument/2006/relationships/image" Target="../media/image21.png"/><Relationship Id="rId26" Type="http://schemas.openxmlformats.org/officeDocument/2006/relationships/image" Target="../media/image25.png"/><Relationship Id="rId3" Type="http://schemas.openxmlformats.org/officeDocument/2006/relationships/image" Target="../media/image18.png"/><Relationship Id="rId21" Type="http://schemas.openxmlformats.org/officeDocument/2006/relationships/customXml" Target="../ink/ink12.xml"/><Relationship Id="rId7" Type="http://schemas.openxmlformats.org/officeDocument/2006/relationships/customXml" Target="../ink/ink5.xml"/><Relationship Id="rId12" Type="http://schemas.openxmlformats.org/officeDocument/2006/relationships/image" Target="../media/image180.png"/><Relationship Id="rId17" Type="http://schemas.openxmlformats.org/officeDocument/2006/relationships/customXml" Target="../ink/ink10.xml"/><Relationship Id="rId25" Type="http://schemas.openxmlformats.org/officeDocument/2006/relationships/customXml" Target="../ink/ink14.xml"/><Relationship Id="rId2" Type="http://schemas.openxmlformats.org/officeDocument/2006/relationships/hyperlink" Target="https://www.moma.org/momaorg/shared/pdfs/docs/learn/futurismprogram_022009.pdf" TargetMode="External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11" Type="http://schemas.openxmlformats.org/officeDocument/2006/relationships/customXml" Target="../ink/ink7.xml"/><Relationship Id="rId24" Type="http://schemas.openxmlformats.org/officeDocument/2006/relationships/image" Target="../media/image24.png"/><Relationship Id="rId5" Type="http://schemas.openxmlformats.org/officeDocument/2006/relationships/customXml" Target="../ink/ink4.xml"/><Relationship Id="rId15" Type="http://schemas.openxmlformats.org/officeDocument/2006/relationships/customXml" Target="../ink/ink9.xml"/><Relationship Id="rId23" Type="http://schemas.openxmlformats.org/officeDocument/2006/relationships/customXml" Target="../ink/ink13.xml"/><Relationship Id="rId10" Type="http://schemas.openxmlformats.org/officeDocument/2006/relationships/image" Target="../media/image170.png"/><Relationship Id="rId19" Type="http://schemas.openxmlformats.org/officeDocument/2006/relationships/customXml" Target="../ink/ink11.xml"/><Relationship Id="rId4" Type="http://schemas.openxmlformats.org/officeDocument/2006/relationships/image" Target="../media/image19.png"/><Relationship Id="rId9" Type="http://schemas.openxmlformats.org/officeDocument/2006/relationships/customXml" Target="../ink/ink6.xml"/><Relationship Id="rId14" Type="http://schemas.openxmlformats.org/officeDocument/2006/relationships/image" Target="../media/image190.png"/><Relationship Id="rId22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djIyTeH72U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db.com/title/tt4511200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helenwellsartist.com/blogsandvideos/artmakingmanifest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5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customXml" Target="../ink/ink16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mailto:menna.buss@uwtsd.ac.u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ckism.com/stuckistmanifesto.html" TargetMode="External"/><Relationship Id="rId2" Type="http://schemas.openxmlformats.org/officeDocument/2006/relationships/hyperlink" Target="https://designmanifestos.org/design-declares-acts-of-emergency/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hyperlink" Target="https://www.trinitynews.ie/2014/03/the-lost-art-of-the-manifest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19" y="2205052"/>
            <a:ext cx="6914245" cy="1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SURFACE PATTERN &amp; TEXTILES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549929"/>
            <a:ext cx="8532872" cy="241160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solidFill>
                  <a:schemeClr val="bg1"/>
                </a:solidFill>
              </a:rPr>
              <a:t>CONTEXTUAL STUDIES:</a:t>
            </a: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6000" dirty="0">
                <a:solidFill>
                  <a:schemeClr val="bg1"/>
                </a:solidFill>
              </a:rPr>
              <a:t>Manifesto </a:t>
            </a:r>
            <a:endParaRPr lang="en-GB" sz="2400" dirty="0">
              <a:solidFill>
                <a:schemeClr val="bg1"/>
              </a:solidFill>
            </a:endParaRP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TODAY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10:00 – 1</a:t>
            </a:r>
            <a:r>
              <a:rPr lang="en-GB" dirty="0">
                <a:solidFill>
                  <a:schemeClr val="bg1"/>
                </a:solidFill>
              </a:rPr>
              <a:t>0:50</a:t>
            </a:r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>MANIFESTO with Menna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10.50 – 11.00 </a:t>
            </a:r>
            <a:r>
              <a:rPr lang="en-US" dirty="0">
                <a:solidFill>
                  <a:schemeClr val="bg1"/>
                </a:solidFill>
              </a:rPr>
              <a:t>BREAK</a:t>
            </a: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11:00 – 12 WELSH LECTURE with </a:t>
            </a:r>
            <a:r>
              <a:rPr lang="en-GB" dirty="0" err="1">
                <a:solidFill>
                  <a:schemeClr val="bg1"/>
                </a:solidFill>
              </a:rPr>
              <a:t>Gwenllian</a:t>
            </a:r>
            <a:r>
              <a:rPr lang="en-GB" dirty="0">
                <a:solidFill>
                  <a:schemeClr val="bg1"/>
                </a:solidFill>
              </a:rPr>
              <a:t> Beynon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00B7D2-49A7-390D-771C-F1D3B54F0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78281">
            <a:off x="7429431" y="1310640"/>
            <a:ext cx="3175000" cy="42367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14:cNvPr>
              <p14:cNvContentPartPr/>
              <p14:nvPr/>
            </p14:nvContentPartPr>
            <p14:xfrm>
              <a:off x="7459300" y="2034276"/>
              <a:ext cx="2365920" cy="635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23300" y="1962235"/>
                <a:ext cx="2437560" cy="77912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0B9A78-8A9C-CEA3-1A81-B01079BC2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482560"/>
            <a:ext cx="7495181" cy="35227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F91EA6-6CB2-C6E3-8ABF-543195071A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7843" y="0"/>
            <a:ext cx="4480384" cy="671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71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672354"/>
            <a:ext cx="11681926" cy="5513292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STUDY TASK: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i="1" dirty="0">
                <a:solidFill>
                  <a:schemeClr val="bg1"/>
                </a:solidFill>
              </a:rPr>
              <a:t>Research what is meant by an Art/Design MANIFESTO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Discuss what you discovered…  Scan to join </a:t>
            </a:r>
            <a:r>
              <a:rPr lang="en-GB" sz="2400" dirty="0" err="1">
                <a:solidFill>
                  <a:schemeClr val="bg1"/>
                </a:solidFill>
              </a:rPr>
              <a:t>Mentimeter</a:t>
            </a:r>
            <a:r>
              <a:rPr lang="en-GB" sz="2400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1) Is ‘Manifesto’ new to you? If not, what did you know already?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2) Why are manifestos written?/ what are they for?/ how are they helpful?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3) Which Manifesto examples did you find?  Which were most interesting? Why?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DC8C34-D597-90BF-B5BB-70C64D6CB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4628" y="672354"/>
            <a:ext cx="3337298" cy="329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25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118230" y="564916"/>
            <a:ext cx="4812358" cy="100390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 err="1">
                <a:solidFill>
                  <a:schemeClr val="bg1"/>
                </a:solidFill>
              </a:rPr>
              <a:t>Mentimeter.com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Here are the results of your group discussions 21/10/2025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Thank you all for participating!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774C0B-EADC-643F-8D09-519569243A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5368" y="230384"/>
            <a:ext cx="5888402" cy="22722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F4FF7A-7BCD-0B63-8332-EB5FDD1D4A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025148"/>
            <a:ext cx="6065520" cy="17500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DE4ECE-157D-A394-7506-B386742983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96711"/>
            <a:ext cx="6065520" cy="10515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13B1DD-C3F3-E959-748A-B3959E8A08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" y="2102796"/>
            <a:ext cx="6065520" cy="18541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21F6B7-40B1-AE83-BE35-A2F15AA1FD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" y="3956995"/>
            <a:ext cx="6065520" cy="181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71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-556342" y="159676"/>
            <a:ext cx="2538920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000" dirty="0">
                <a:solidFill>
                  <a:schemeClr val="bg1"/>
                </a:solidFill>
              </a:rPr>
              <a:t>Manifesto Development</a:t>
            </a:r>
          </a:p>
          <a:p>
            <a:pPr algn="r"/>
            <a:endParaRPr lang="en-GB" sz="2000" b="0" dirty="0">
              <a:solidFill>
                <a:schemeClr val="bg1"/>
              </a:solidFill>
            </a:endParaRPr>
          </a:p>
          <a:p>
            <a:pPr algn="r"/>
            <a:endParaRPr lang="en-GB" sz="2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34327" y="943131"/>
            <a:ext cx="11681926" cy="462245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object 4">
            <a:extLst>
              <a:ext uri="{FF2B5EF4-FFF2-40B4-BE49-F238E27FC236}">
                <a16:creationId xmlns:a16="http://schemas.microsoft.com/office/drawing/2014/main" id="{5089AF72-02B9-E41B-2748-728EF7899875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6205" y="943131"/>
            <a:ext cx="10165755" cy="462245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A484EBA-C3D3-141C-1E30-BA392A71C1CC}"/>
                  </a:ext>
                </a:extLst>
              </p14:cNvPr>
              <p14:cNvContentPartPr/>
              <p14:nvPr/>
            </p14:nvContentPartPr>
            <p14:xfrm>
              <a:off x="798940" y="508956"/>
              <a:ext cx="3769200" cy="25848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A484EBA-C3D3-141C-1E30-BA392A71C1C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2940" y="437316"/>
                <a:ext cx="3840840" cy="27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F4D954A-D718-9A66-E3C7-0ECF10838858}"/>
                  </a:ext>
                </a:extLst>
              </p14:cNvPr>
              <p14:cNvContentPartPr/>
              <p14:nvPr/>
            </p14:nvContentPartPr>
            <p14:xfrm>
              <a:off x="1522180" y="1908636"/>
              <a:ext cx="1874160" cy="388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F4D954A-D718-9A66-E3C7-0ECF1083885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86540" y="1836996"/>
                <a:ext cx="1945800" cy="18252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DBC1A5B4-C2C0-9675-1763-95AD95DBE4B4}"/>
              </a:ext>
            </a:extLst>
          </p:cNvPr>
          <p:cNvSpPr txBox="1"/>
          <p:nvPr/>
        </p:nvSpPr>
        <p:spPr>
          <a:xfrm>
            <a:off x="1769140" y="24959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MANIFESTO</a:t>
            </a:r>
            <a:endParaRPr lang="en-US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B21C71-F7AB-74BC-6C8C-687B4CE92479}"/>
              </a:ext>
            </a:extLst>
          </p:cNvPr>
          <p:cNvSpPr txBox="1">
            <a:spLocks/>
          </p:cNvSpPr>
          <p:nvPr/>
        </p:nvSpPr>
        <p:spPr>
          <a:xfrm>
            <a:off x="9518753" y="53330"/>
            <a:ext cx="2538920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WAYS OF THINKING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ADDA4022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152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493840" y="109889"/>
            <a:ext cx="10475474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Manifesto Development – some examples of the areas explored by Manifesto writers:</a:t>
            </a:r>
          </a:p>
          <a:p>
            <a:pPr algn="r"/>
            <a:endParaRPr lang="en-GB" sz="2000" b="0" dirty="0">
              <a:solidFill>
                <a:schemeClr val="bg1"/>
              </a:solidFill>
            </a:endParaRPr>
          </a:p>
          <a:p>
            <a:pPr algn="r"/>
            <a:endParaRPr lang="en-GB" sz="2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34327" y="943131"/>
            <a:ext cx="11681926" cy="462245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61460F-6480-55D7-A68B-00B1D2FB08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2" y="1455316"/>
            <a:ext cx="6065520" cy="34763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2740BB-613C-D303-70DD-324D72DE3D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5317"/>
            <a:ext cx="6065520" cy="3476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574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F033CE0-CC7B-FF11-7365-A2D59DA626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1395" y="1289918"/>
            <a:ext cx="2913528" cy="4388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494671-9EA4-50B1-6453-4AEAB666C7CF}"/>
              </a:ext>
            </a:extLst>
          </p:cNvPr>
          <p:cNvSpPr txBox="1"/>
          <p:nvPr/>
        </p:nvSpPr>
        <p:spPr>
          <a:xfrm>
            <a:off x="3466333" y="193053"/>
            <a:ext cx="5535726" cy="547842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Art Manifesto making – in the beginning</a:t>
            </a:r>
          </a:p>
          <a:p>
            <a:endParaRPr lang="en-GB" sz="2400" b="1" dirty="0"/>
          </a:p>
          <a:p>
            <a:r>
              <a:rPr lang="en-GB" sz="2400" b="1" dirty="0"/>
              <a:t>Futurist: </a:t>
            </a:r>
            <a:r>
              <a:rPr lang="en-GB" sz="2400" dirty="0"/>
              <a:t>Filipino </a:t>
            </a:r>
            <a:r>
              <a:rPr lang="en-GB" sz="2400" dirty="0" err="1"/>
              <a:t>Tommaso</a:t>
            </a:r>
            <a:r>
              <a:rPr lang="en-GB" sz="2400" dirty="0"/>
              <a:t> Marinetti, Italy 1909</a:t>
            </a:r>
          </a:p>
          <a:p>
            <a:r>
              <a:rPr lang="en-GB" sz="2400" b="1" dirty="0"/>
              <a:t> </a:t>
            </a:r>
            <a:endParaRPr lang="en-GB" sz="2400" b="1" dirty="0">
              <a:solidFill>
                <a:srgbClr val="767676"/>
              </a:solidFill>
              <a:latin typeface="Helvetica Neue" panose="02000503000000020004" pitchFamily="2"/>
            </a:endParaRPr>
          </a:p>
          <a:p>
            <a:r>
              <a:rPr lang="en-GB" sz="2400" b="0" i="0" u="none" strike="noStrike" dirty="0">
                <a:solidFill>
                  <a:srgbClr val="001D35"/>
                </a:solidFill>
                <a:effectLst/>
                <a:latin typeface="Google Sans"/>
              </a:rPr>
              <a:t>rejects the past and celebrates speed, technology, youth, and violence.</a:t>
            </a:r>
          </a:p>
          <a:p>
            <a:endParaRPr lang="en-GB" sz="2400" b="1" dirty="0"/>
          </a:p>
          <a:p>
            <a:r>
              <a:rPr lang="en-GB" sz="2400" b="1" dirty="0"/>
              <a:t>Dada: </a:t>
            </a:r>
            <a:r>
              <a:rPr lang="en-GB" sz="2400" dirty="0"/>
              <a:t>Tristan Tzara, Zurich Switzerland 1924</a:t>
            </a:r>
          </a:p>
          <a:p>
            <a:endParaRPr lang="en-GB" sz="2400" b="0" i="0" u="none" strike="noStrike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en-GB" sz="2400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a study of absurdism, a revolt against the systems that define human society - capitalism, consumerism, war, art, religion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.</a:t>
            </a:r>
            <a:endParaRPr lang="en-GB" b="1" i="0" u="none" strike="noStrike" dirty="0">
              <a:solidFill>
                <a:srgbClr val="040C28"/>
              </a:solidFill>
              <a:effectLst/>
              <a:latin typeface="Google Sans"/>
            </a:endParaRPr>
          </a:p>
          <a:p>
            <a:endParaRPr lang="en-GB" sz="1800" b="1" i="0" u="none" strike="noStrike" dirty="0"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EEB46D-1171-60F7-756E-36D1E71E85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909" y="193054"/>
            <a:ext cx="3091088" cy="43880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1B9823A-1E97-1D62-DA92-05495FE386AC}"/>
              </a:ext>
            </a:extLst>
          </p:cNvPr>
          <p:cNvSpPr txBox="1"/>
          <p:nvPr/>
        </p:nvSpPr>
        <p:spPr>
          <a:xfrm rot="10800000" flipV="1">
            <a:off x="235909" y="4754637"/>
            <a:ext cx="30910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Example of Futurist ‘words in freedom’ graphics depict mechanised warfare </a:t>
            </a:r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64B25FA-E267-B6D5-6441-62949F9A4B70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/>
              <a:t>WAYS OF THINKING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801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14262F-B31F-96E0-00B1-92DEAC491D85}"/>
              </a:ext>
            </a:extLst>
          </p:cNvPr>
          <p:cNvSpPr txBox="1"/>
          <p:nvPr/>
        </p:nvSpPr>
        <p:spPr>
          <a:xfrm>
            <a:off x="8876654" y="5668621"/>
            <a:ext cx="31248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www.moma.org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momaorg</a:t>
            </a:r>
            <a:r>
              <a:rPr lang="en-US" dirty="0">
                <a:hlinkClick r:id="rId2"/>
              </a:rPr>
              <a:t>/shared/pdfs/docs/learn/futurismprogram_022009.pdf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950F05-B462-97BB-D719-E0284757DFB7}"/>
              </a:ext>
            </a:extLst>
          </p:cNvPr>
          <p:cNvSpPr txBox="1"/>
          <p:nvPr/>
        </p:nvSpPr>
        <p:spPr>
          <a:xfrm>
            <a:off x="8876654" y="488973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More on Futurist Manifesto: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DF6E44-B9C8-A6E5-9D29-913714675B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43" y="0"/>
            <a:ext cx="5915411" cy="68474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4AEA1B-71C2-E938-88D1-4C699196D1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62860">
            <a:off x="8351988" y="1946258"/>
            <a:ext cx="2366858" cy="267422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B809A67-654D-E547-EDB6-3038C94B918D}"/>
                  </a:ext>
                </a:extLst>
              </p14:cNvPr>
              <p14:cNvContentPartPr/>
              <p14:nvPr/>
            </p14:nvContentPartPr>
            <p14:xfrm>
              <a:off x="3773620" y="2495076"/>
              <a:ext cx="1027440" cy="565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B809A67-654D-E547-EDB6-3038C94B918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37980" y="2423076"/>
                <a:ext cx="109908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FDB4F66-4CB5-BAA9-E8E1-9E8632978D24}"/>
                  </a:ext>
                </a:extLst>
              </p14:cNvPr>
              <p14:cNvContentPartPr/>
              <p14:nvPr/>
            </p14:nvContentPartPr>
            <p14:xfrm>
              <a:off x="2646820" y="4076196"/>
              <a:ext cx="597960" cy="378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FDB4F66-4CB5-BAA9-E8E1-9E8632978D2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11180" y="4004556"/>
                <a:ext cx="66960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248857C-D78C-A237-5744-7153DEECFA6E}"/>
                  </a:ext>
                </a:extLst>
              </p14:cNvPr>
              <p14:cNvContentPartPr/>
              <p14:nvPr/>
            </p14:nvContentPartPr>
            <p14:xfrm>
              <a:off x="941140" y="4163316"/>
              <a:ext cx="510840" cy="1249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248857C-D78C-A237-5744-7153DEECFA6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5140" y="4091676"/>
                <a:ext cx="582480" cy="26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9412F8AB-7673-6A2D-BDC3-19ABB8410460}"/>
                  </a:ext>
                </a:extLst>
              </p14:cNvPr>
              <p14:cNvContentPartPr/>
              <p14:nvPr/>
            </p14:nvContentPartPr>
            <p14:xfrm>
              <a:off x="5697460" y="1555116"/>
              <a:ext cx="417600" cy="64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9412F8AB-7673-6A2D-BDC3-19ABB841046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661460" y="1483116"/>
                <a:ext cx="48924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E62BA81D-D740-EC75-48DC-1DFD83EECEFD}"/>
                  </a:ext>
                </a:extLst>
              </p14:cNvPr>
              <p14:cNvContentPartPr/>
              <p14:nvPr/>
            </p14:nvContentPartPr>
            <p14:xfrm>
              <a:off x="3792340" y="1660956"/>
              <a:ext cx="2365920" cy="56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E62BA81D-D740-EC75-48DC-1DFD83EECEF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756700" y="1588956"/>
                <a:ext cx="243756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6476FDF-1F19-499D-485D-30458FB8D629}"/>
                  </a:ext>
                </a:extLst>
              </p14:cNvPr>
              <p14:cNvContentPartPr/>
              <p14:nvPr/>
            </p14:nvContentPartPr>
            <p14:xfrm>
              <a:off x="3736180" y="1841316"/>
              <a:ext cx="753480" cy="129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6476FDF-1F19-499D-485D-30458FB8D62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700540" y="1769676"/>
                <a:ext cx="82512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B78AAD1F-FE89-FFA5-7790-6F60B1582B2F}"/>
                  </a:ext>
                </a:extLst>
              </p14:cNvPr>
              <p14:cNvContentPartPr/>
              <p14:nvPr/>
            </p14:nvContentPartPr>
            <p14:xfrm>
              <a:off x="5990140" y="253716"/>
              <a:ext cx="199440" cy="252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B78AAD1F-FE89-FFA5-7790-6F60B1582B2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954140" y="182076"/>
                <a:ext cx="27108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A6784EF-4B37-7A3E-5CAB-DF63E6D458B6}"/>
                  </a:ext>
                </a:extLst>
              </p14:cNvPr>
              <p14:cNvContentPartPr/>
              <p14:nvPr/>
            </p14:nvContentPartPr>
            <p14:xfrm>
              <a:off x="3817180" y="440556"/>
              <a:ext cx="2478240" cy="81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A6784EF-4B37-7A3E-5CAB-DF63E6D458B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781540" y="368556"/>
                <a:ext cx="254988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68A9BD1-A7AB-B9A5-9D02-82871B236EC9}"/>
                  </a:ext>
                </a:extLst>
              </p14:cNvPr>
              <p14:cNvContentPartPr/>
              <p14:nvPr/>
            </p14:nvContentPartPr>
            <p14:xfrm>
              <a:off x="3717820" y="664836"/>
              <a:ext cx="772200" cy="64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68A9BD1-A7AB-B9A5-9D02-82871B236EC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681820" y="592836"/>
                <a:ext cx="84384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BBAB22C-330C-2BCA-53DE-52F48A4F1F11}"/>
                  </a:ext>
                </a:extLst>
              </p14:cNvPr>
              <p14:cNvContentPartPr/>
              <p14:nvPr/>
            </p14:nvContentPartPr>
            <p14:xfrm>
              <a:off x="3935620" y="4020036"/>
              <a:ext cx="2503080" cy="194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BBAB22C-330C-2BCA-53DE-52F48A4F1F1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899620" y="3948396"/>
                <a:ext cx="257472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B9AF4831-4A64-2C23-2193-C24F0F452ED6}"/>
                  </a:ext>
                </a:extLst>
              </p14:cNvPr>
              <p14:cNvContentPartPr/>
              <p14:nvPr/>
            </p14:nvContentPartPr>
            <p14:xfrm>
              <a:off x="3754900" y="4250436"/>
              <a:ext cx="1114560" cy="687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B9AF4831-4A64-2C23-2193-C24F0F452ED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719260" y="4178796"/>
                <a:ext cx="1186200" cy="2124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CC2C4735-2173-5A8B-A131-5E47CE6C5AA1}"/>
              </a:ext>
            </a:extLst>
          </p:cNvPr>
          <p:cNvSpPr txBox="1"/>
          <p:nvPr/>
        </p:nvSpPr>
        <p:spPr>
          <a:xfrm>
            <a:off x="6929653" y="341070"/>
            <a:ext cx="34855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Keep in mind the socio-political context of this writing.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In today’s context, these statements are troubling.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03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01D86F-B417-0F66-696B-AB2208388F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13" y="130845"/>
            <a:ext cx="10508329" cy="65963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01AA7A-FE2D-04D8-BC81-9CDA97B2BCD7}"/>
              </a:ext>
            </a:extLst>
          </p:cNvPr>
          <p:cNvSpPr txBox="1"/>
          <p:nvPr/>
        </p:nvSpPr>
        <p:spPr>
          <a:xfrm>
            <a:off x="7155008" y="6358371"/>
            <a:ext cx="5036992" cy="368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3"/>
              </a:rPr>
              <a:t>https://www.youtube.com/watch?v=</a:t>
            </a:r>
            <a:r>
              <a:rPr lang="en-US" dirty="0" err="1">
                <a:hlinkClick r:id="rId3"/>
              </a:rPr>
              <a:t>ZdjIyTeH72U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9339AC-D805-B39F-597B-269E3437ED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3" r="24645"/>
          <a:stretch>
            <a:fillRect/>
          </a:stretch>
        </p:blipFill>
        <p:spPr>
          <a:xfrm>
            <a:off x="9836275" y="1132338"/>
            <a:ext cx="2156212" cy="197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304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nt">
            <a:extLst>
              <a:ext uri="{FF2B5EF4-FFF2-40B4-BE49-F238E27FC236}">
                <a16:creationId xmlns:a16="http://schemas.microsoft.com/office/drawing/2014/main" id="{D380959B-464C-9ED8-C9EB-AB6FC997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25448" y="8300"/>
            <a:ext cx="10966551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B83858-ED7D-57B6-6CAA-83168807C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5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97FFD4-A8B9-3D4D-1623-7BE467E4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90500" dist="139700" dir="300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8C5856-856B-EBA2-1E5F-FB470B7FF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670" y="101182"/>
            <a:ext cx="4708859" cy="66556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E802CC-46CF-41BF-F753-86E8D0A8C2D9}"/>
              </a:ext>
            </a:extLst>
          </p:cNvPr>
          <p:cNvSpPr txBox="1"/>
          <p:nvPr/>
        </p:nvSpPr>
        <p:spPr>
          <a:xfrm>
            <a:off x="6106390" y="2470244"/>
            <a:ext cx="4596245" cy="3769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040A07-73F2-9C80-A6CD-3779CFFC53B3}"/>
              </a:ext>
            </a:extLst>
          </p:cNvPr>
          <p:cNvSpPr txBox="1"/>
          <p:nvPr/>
        </p:nvSpPr>
        <p:spPr>
          <a:xfrm>
            <a:off x="5644425" y="1349952"/>
            <a:ext cx="5145367" cy="452431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1800" b="1" i="0" u="none" strike="noStrike" dirty="0">
                <a:effectLst/>
              </a:rPr>
              <a:t>Across and In-Between is a project by Suzanne Lacy commissioned by 14-18 NOW and Belfast International Arts Festival</a:t>
            </a:r>
            <a:endParaRPr lang="en-GB" sz="1800" b="1" i="0" u="none" strike="noStrike" dirty="0">
              <a:effectLst/>
            </a:endParaRPr>
          </a:p>
          <a:p>
            <a:endParaRPr lang="en-GB" b="1" dirty="0"/>
          </a:p>
          <a:p>
            <a:r>
              <a:rPr lang="en-GB" dirty="0"/>
              <a:t>An example of socially engaged art making where the manifesto writing process is the artwork itself.</a:t>
            </a:r>
          </a:p>
          <a:p>
            <a:endParaRPr lang="en-GB" dirty="0"/>
          </a:p>
          <a:p>
            <a:r>
              <a:rPr lang="en-GB" i="1" dirty="0"/>
              <a:t>‘We value the freedom we have to wander in our environment’</a:t>
            </a:r>
          </a:p>
          <a:p>
            <a:endParaRPr lang="en-GB" i="1" dirty="0"/>
          </a:p>
          <a:p>
            <a:r>
              <a:rPr lang="en-GB" i="1" dirty="0"/>
              <a:t>‘The difference between Yes and No can be made into Maybe’</a:t>
            </a:r>
          </a:p>
          <a:p>
            <a:endParaRPr lang="en-GB" i="1" dirty="0"/>
          </a:p>
          <a:p>
            <a:r>
              <a:rPr lang="en-GB" i="1" dirty="0"/>
              <a:t>‘Our neighbours are our friends. We all choose peace’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61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55527D-46EE-5D35-A08B-0A48D10393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08" y="340960"/>
            <a:ext cx="4089896" cy="62040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DF6134-E60D-6253-EE90-301D22460C78}"/>
              </a:ext>
            </a:extLst>
          </p:cNvPr>
          <p:cNvSpPr txBox="1"/>
          <p:nvPr/>
        </p:nvSpPr>
        <p:spPr>
          <a:xfrm>
            <a:off x="4724577" y="6175659"/>
            <a:ext cx="4089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www.imdb.com</a:t>
            </a:r>
            <a:r>
              <a:rPr lang="en-US" dirty="0">
                <a:hlinkClick r:id="rId3"/>
              </a:rPr>
              <a:t>/title/</a:t>
            </a:r>
            <a:r>
              <a:rPr lang="en-US" dirty="0" err="1">
                <a:hlinkClick r:id="rId3"/>
              </a:rPr>
              <a:t>tt4511200</a:t>
            </a:r>
            <a:r>
              <a:rPr lang="en-US" dirty="0"/>
              <a:t>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94B1F2-E9D7-5B98-E9B2-480E616415F5}"/>
              </a:ext>
            </a:extLst>
          </p:cNvPr>
          <p:cNvSpPr txBox="1"/>
          <p:nvPr/>
        </p:nvSpPr>
        <p:spPr>
          <a:xfrm>
            <a:off x="4724577" y="4769472"/>
            <a:ext cx="533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‘Art requires truth not sincerity’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MANIFESTO, Julian </a:t>
            </a:r>
            <a:r>
              <a:rPr lang="en-GB" sz="2400" dirty="0" err="1"/>
              <a:t>Rosefeldt</a:t>
            </a:r>
            <a:r>
              <a:rPr lang="en-GB" sz="2400" dirty="0"/>
              <a:t> 2015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98655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4D06F15-6EDF-CFE0-1675-6DB40B750378}"/>
              </a:ext>
            </a:extLst>
          </p:cNvPr>
          <p:cNvSpPr txBox="1"/>
          <p:nvPr/>
        </p:nvSpPr>
        <p:spPr>
          <a:xfrm>
            <a:off x="173656" y="6295729"/>
            <a:ext cx="75708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helenwellsartist.com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blogsandvideos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artmakingmanifesto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B80C5-7EE4-6F89-00F2-FF1B883D4F73}"/>
              </a:ext>
            </a:extLst>
          </p:cNvPr>
          <p:cNvSpPr txBox="1"/>
          <p:nvPr/>
        </p:nvSpPr>
        <p:spPr>
          <a:xfrm>
            <a:off x="5180355" y="251584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D7FCD-1A17-1C8D-9278-0F1D1A3232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"/>
          <a:stretch>
            <a:fillRect/>
          </a:stretch>
        </p:blipFill>
        <p:spPr>
          <a:xfrm>
            <a:off x="383138" y="192939"/>
            <a:ext cx="5182450" cy="58831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AF4B467-7169-13E8-6297-7B18AAA213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824" y="397485"/>
            <a:ext cx="4235450" cy="42367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B92997A-0FA5-BD32-ACA6-F72E0E9189DE}"/>
              </a:ext>
            </a:extLst>
          </p:cNvPr>
          <p:cNvSpPr txBox="1"/>
          <p:nvPr/>
        </p:nvSpPr>
        <p:spPr>
          <a:xfrm>
            <a:off x="7009155" y="4676965"/>
            <a:ext cx="4799707" cy="200054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dirty="0"/>
              <a:t>‘Delight yourself first’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Helen Wells on how writing a personal manifesto can be useful to designers, makers and artists</a:t>
            </a:r>
          </a:p>
          <a:p>
            <a:pPr algn="l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09273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000" dirty="0">
                <a:solidFill>
                  <a:schemeClr val="bg1"/>
                </a:solidFill>
              </a:rPr>
              <a:t>Manifesto Development</a:t>
            </a:r>
          </a:p>
          <a:p>
            <a:pPr algn="r"/>
            <a:endParaRPr lang="en-GB" sz="2000" b="0" dirty="0">
              <a:solidFill>
                <a:schemeClr val="bg1"/>
              </a:solidFill>
            </a:endParaRPr>
          </a:p>
          <a:p>
            <a:pPr algn="r"/>
            <a:endParaRPr lang="en-GB" sz="2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34327" y="943131"/>
            <a:ext cx="11681926" cy="462245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object 4">
            <a:extLst>
              <a:ext uri="{FF2B5EF4-FFF2-40B4-BE49-F238E27FC236}">
                <a16:creationId xmlns:a16="http://schemas.microsoft.com/office/drawing/2014/main" id="{5089AF72-02B9-E41B-2748-728EF7899875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6205" y="943131"/>
            <a:ext cx="10165755" cy="462245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A484EBA-C3D3-141C-1E30-BA392A71C1CC}"/>
                  </a:ext>
                </a:extLst>
              </p14:cNvPr>
              <p14:cNvContentPartPr/>
              <p14:nvPr/>
            </p14:nvContentPartPr>
            <p14:xfrm>
              <a:off x="798940" y="508956"/>
              <a:ext cx="3769200" cy="25848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A484EBA-C3D3-141C-1E30-BA392A71C1C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2940" y="436956"/>
                <a:ext cx="3840840" cy="27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F4D954A-D718-9A66-E3C7-0ECF10838858}"/>
                  </a:ext>
                </a:extLst>
              </p14:cNvPr>
              <p14:cNvContentPartPr/>
              <p14:nvPr/>
            </p14:nvContentPartPr>
            <p14:xfrm>
              <a:off x="1522180" y="1908636"/>
              <a:ext cx="1874160" cy="388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F4D954A-D718-9A66-E3C7-0ECF1083885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86180" y="1835963"/>
                <a:ext cx="1945800" cy="183862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DBC1A5B4-C2C0-9675-1763-95AD95DBE4B4}"/>
              </a:ext>
            </a:extLst>
          </p:cNvPr>
          <p:cNvSpPr txBox="1"/>
          <p:nvPr/>
        </p:nvSpPr>
        <p:spPr>
          <a:xfrm>
            <a:off x="1769140" y="24959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MANIFESTO</a:t>
            </a:r>
            <a:endParaRPr lang="en-US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171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588440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WAYS OF THINKING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ADDA4022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4BACFB-A5D9-EEF8-22D1-AA4657433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074" y="360707"/>
            <a:ext cx="8968912" cy="515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429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6D72F9-09E5-E9C8-2FAC-F7184F59DC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13" y="276088"/>
            <a:ext cx="9390138" cy="62211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3CD99D-FA6E-46C7-BFDF-99BAF4574D25}"/>
              </a:ext>
            </a:extLst>
          </p:cNvPr>
          <p:cNvSpPr txBox="1"/>
          <p:nvPr/>
        </p:nvSpPr>
        <p:spPr>
          <a:xfrm>
            <a:off x="8903063" y="1174657"/>
            <a:ext cx="2893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Please note - </a:t>
            </a:r>
          </a:p>
          <a:p>
            <a:pPr algn="l"/>
            <a:r>
              <a:rPr lang="en-GB" dirty="0"/>
              <a:t>2025/26:</a:t>
            </a:r>
          </a:p>
          <a:p>
            <a:pPr algn="l"/>
            <a:r>
              <a:rPr lang="en-GB" dirty="0"/>
              <a:t>Module Code ADDA4022</a:t>
            </a:r>
          </a:p>
          <a:p>
            <a:pPr algn="l"/>
            <a:r>
              <a:rPr lang="en-GB" dirty="0"/>
              <a:t>Lecturer: Menna Buss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963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CAC66E-6660-5B1B-75CF-CC444E92226E}"/>
              </a:ext>
            </a:extLst>
          </p:cNvPr>
          <p:cNvSpPr/>
          <p:nvPr/>
        </p:nvSpPr>
        <p:spPr>
          <a:xfrm>
            <a:off x="0" y="97500"/>
            <a:ext cx="12192000" cy="6662999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OVER TO YOU!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1) Note 8 simple statements to start your own Art/Design manifesto.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Remember they should show off your </a:t>
            </a:r>
            <a:r>
              <a:rPr lang="en-GB" b="1" dirty="0">
                <a:solidFill>
                  <a:schemeClr val="bg1"/>
                </a:solidFill>
              </a:rPr>
              <a:t>core values</a:t>
            </a:r>
            <a:r>
              <a:rPr lang="en-GB" dirty="0">
                <a:solidFill>
                  <a:schemeClr val="bg1"/>
                </a:solidFill>
              </a:rPr>
              <a:t> as an Artist/Designer.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2) You can use these prompts to help (not essential):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‘</a:t>
            </a:r>
            <a:r>
              <a:rPr lang="en-GB" b="1" dirty="0">
                <a:solidFill>
                  <a:schemeClr val="bg1"/>
                </a:solidFill>
              </a:rPr>
              <a:t>With [attribute(s): </a:t>
            </a:r>
            <a:r>
              <a:rPr lang="en-GB" b="1" i="1" dirty="0">
                <a:solidFill>
                  <a:schemeClr val="bg1"/>
                </a:solidFill>
              </a:rPr>
              <a:t>courage, care, determination</a:t>
            </a:r>
            <a:r>
              <a:rPr lang="en-GB" b="1" dirty="0">
                <a:solidFill>
                  <a:schemeClr val="bg1"/>
                </a:solidFill>
              </a:rPr>
              <a:t>] the artist/designer can …’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‘I affirm that…[examples of best practice: what’s good? What will you be inspired by and keep up?…]’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‘There is no… without…’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‘Our world and its precious resources [how will you pledge to work sustainably?]’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‘Dare to…[how will you be bold/original/take risks?]’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‘Stand with…[society/community: </a:t>
            </a:r>
            <a:r>
              <a:rPr lang="en-GB" b="1" i="1" dirty="0">
                <a:solidFill>
                  <a:schemeClr val="bg1"/>
                </a:solidFill>
              </a:rPr>
              <a:t>under-represented voices, fellow designers, makers &amp; artists</a:t>
            </a:r>
            <a:r>
              <a:rPr lang="en-GB" b="1" dirty="0">
                <a:solidFill>
                  <a:schemeClr val="bg1"/>
                </a:solidFill>
              </a:rPr>
              <a:t>] [who do you support and why?]’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‘I will sing for…[nature, everyone’s an artist, peace, freedom, self-expression]’</a:t>
            </a:r>
          </a:p>
        </p:txBody>
      </p:sp>
      <p:pic>
        <p:nvPicPr>
          <p:cNvPr id="7" name="Picture 6" descr="Notebook on desk">
            <a:extLst>
              <a:ext uri="{FF2B5EF4-FFF2-40B4-BE49-F238E27FC236}">
                <a16:creationId xmlns:a16="http://schemas.microsoft.com/office/drawing/2014/main" id="{335488F1-1389-74DC-8FB6-DC45A6982D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32" t="11127" b="5889"/>
          <a:stretch>
            <a:fillRect/>
          </a:stretch>
        </p:blipFill>
        <p:spPr>
          <a:xfrm rot="20499114">
            <a:off x="9622610" y="441739"/>
            <a:ext cx="1936229" cy="228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541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CAC66E-6660-5B1B-75CF-CC444E92226E}"/>
              </a:ext>
            </a:extLst>
          </p:cNvPr>
          <p:cNvSpPr/>
          <p:nvPr/>
        </p:nvSpPr>
        <p:spPr>
          <a:xfrm>
            <a:off x="0" y="97500"/>
            <a:ext cx="12192000" cy="6662999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ASSIGNMENT: TO BE EMAILED no later than: 02/11… </a:t>
            </a:r>
            <a:r>
              <a:rPr lang="en-GB" sz="22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menna.buss@uwtsd.ac.uk</a:t>
            </a:r>
            <a:endParaRPr lang="en-GB" sz="22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Please start a word document for this assignment : </a:t>
            </a:r>
            <a:r>
              <a:rPr lang="en-GB" sz="2200" b="1" dirty="0">
                <a:solidFill>
                  <a:schemeClr val="tx1"/>
                </a:solidFill>
              </a:rPr>
              <a:t>NameManifestoWIP</a:t>
            </a:r>
            <a:r>
              <a:rPr lang="en-GB" sz="2200" dirty="0">
                <a:solidFill>
                  <a:schemeClr val="tx1"/>
                </a:solidFill>
              </a:rPr>
              <a:t> (work in progress!)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2) Write </a:t>
            </a:r>
            <a:r>
              <a:rPr lang="en-GB" sz="2200" b="1" dirty="0">
                <a:solidFill>
                  <a:schemeClr val="tx1"/>
                </a:solidFill>
              </a:rPr>
              <a:t>8 short Manifesto statements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*they should reflect meaningful intentions and your core values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3) Choose </a:t>
            </a:r>
            <a:r>
              <a:rPr lang="en-GB" sz="2200" b="1" dirty="0">
                <a:solidFill>
                  <a:schemeClr val="tx1"/>
                </a:solidFill>
              </a:rPr>
              <a:t>3 of your statements to write about</a:t>
            </a:r>
            <a:r>
              <a:rPr lang="en-GB" sz="2200" dirty="0">
                <a:solidFill>
                  <a:schemeClr val="tx1"/>
                </a:solidFill>
              </a:rPr>
              <a:t> in more detail (approx 165 words each)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Consider the socio- political/historical/economic, theoretical/philosophical context.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*You will need to </a:t>
            </a:r>
            <a:r>
              <a:rPr lang="en-GB" sz="2200" b="1" dirty="0">
                <a:solidFill>
                  <a:schemeClr val="tx1"/>
                </a:solidFill>
              </a:rPr>
              <a:t>read into these areas</a:t>
            </a:r>
            <a:r>
              <a:rPr lang="en-GB" sz="2200" dirty="0">
                <a:solidFill>
                  <a:schemeClr val="tx1"/>
                </a:solidFill>
              </a:rPr>
              <a:t>, check reading list on Moodle and make good use of library resources. Record all references. Minimum 3 books with additional articles and/or online references.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Bring a copy of your 8 statements with 500 word written assignment to seminar group on 04/11</a:t>
            </a:r>
          </a:p>
        </p:txBody>
      </p:sp>
    </p:spTree>
    <p:extLst>
      <p:ext uri="{BB962C8B-B14F-4D97-AF65-F5344CB8AC3E}">
        <p14:creationId xmlns:p14="http://schemas.microsoft.com/office/powerpoint/2010/main" val="37108112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7C743E-8BB6-041F-DBED-65078A8A298A}"/>
              </a:ext>
            </a:extLst>
          </p:cNvPr>
          <p:cNvSpPr txBox="1"/>
          <p:nvPr/>
        </p:nvSpPr>
        <p:spPr>
          <a:xfrm>
            <a:off x="510074" y="4425492"/>
            <a:ext cx="6804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  <a:hlinkClick r:id="rId2"/>
              </a:rPr>
              <a:t>https://</a:t>
            </a:r>
            <a:r>
              <a:rPr lang="en-GB" sz="1800" dirty="0" err="1">
                <a:solidFill>
                  <a:schemeClr val="bg1"/>
                </a:solidFill>
                <a:hlinkClick r:id="rId2"/>
              </a:rPr>
              <a:t>designmanifestos.org</a:t>
            </a:r>
            <a:r>
              <a:rPr lang="en-GB" sz="1800" dirty="0">
                <a:solidFill>
                  <a:schemeClr val="bg1"/>
                </a:solidFill>
                <a:hlinkClick r:id="rId2"/>
              </a:rPr>
              <a:t>/design-declares-acts-of-emergency/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53F3C4-6EC7-1352-AE5B-B283CAC8EE5B}"/>
              </a:ext>
            </a:extLst>
          </p:cNvPr>
          <p:cNvSpPr txBox="1"/>
          <p:nvPr/>
        </p:nvSpPr>
        <p:spPr>
          <a:xfrm>
            <a:off x="510074" y="3727694"/>
            <a:ext cx="5385619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www.stuckism.com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stuckistmanifesto.html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989744-429D-187C-EB7E-D290FB84C4F2}"/>
              </a:ext>
            </a:extLst>
          </p:cNvPr>
          <p:cNvSpPr txBox="1"/>
          <p:nvPr/>
        </p:nvSpPr>
        <p:spPr>
          <a:xfrm>
            <a:off x="510074" y="2945640"/>
            <a:ext cx="77451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www.royalacademy.org.uk</a:t>
            </a:r>
            <a:r>
              <a:rPr lang="en-US" dirty="0">
                <a:hlinkClick r:id="rId3"/>
              </a:rPr>
              <a:t>/article/ten-game-changing-manifestos</a:t>
            </a:r>
            <a:endParaRPr lang="en-US" dirty="0"/>
          </a:p>
        </p:txBody>
      </p:sp>
      <p:sp>
        <p:nvSpPr>
          <p:cNvPr id="12" name="TextBox 11">
            <a:hlinkClick r:id="rId4"/>
            <a:extLst>
              <a:ext uri="{FF2B5EF4-FFF2-40B4-BE49-F238E27FC236}">
                <a16:creationId xmlns:a16="http://schemas.microsoft.com/office/drawing/2014/main" id="{45FE6A46-1A5A-D5D6-BB00-5045D51EAC9C}"/>
              </a:ext>
            </a:extLst>
          </p:cNvPr>
          <p:cNvSpPr txBox="1"/>
          <p:nvPr/>
        </p:nvSpPr>
        <p:spPr>
          <a:xfrm>
            <a:off x="510074" y="5361000"/>
            <a:ext cx="7471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www.trinitynews.ie</a:t>
            </a:r>
            <a:r>
              <a:rPr lang="en-US" dirty="0">
                <a:hlinkClick r:id="rId4"/>
              </a:rPr>
              <a:t>/2014/03/the-lost-art-of-the-manifesto/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87E1E32-8D30-A372-70EF-03797001C3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4119" y="235735"/>
            <a:ext cx="4197182" cy="64373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5AEA8E1-5DDC-D756-EF4E-D79D1FEEB096}"/>
              </a:ext>
            </a:extLst>
          </p:cNvPr>
          <p:cNvSpPr txBox="1"/>
          <p:nvPr/>
        </p:nvSpPr>
        <p:spPr>
          <a:xfrm>
            <a:off x="510074" y="253281"/>
            <a:ext cx="642512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MORE TO EXPLORE!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Use the links below </a:t>
            </a:r>
          </a:p>
          <a:p>
            <a:pPr algn="l"/>
            <a:r>
              <a:rPr lang="en-GB" sz="2400" dirty="0"/>
              <a:t>As well as your reading list on Moodle</a:t>
            </a:r>
          </a:p>
          <a:p>
            <a:pPr algn="l"/>
            <a:r>
              <a:rPr lang="en-GB" sz="2400" dirty="0"/>
              <a:t>To continue your research journey…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449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CROESO  | WELCOME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Buss</dc:creator>
  <cp:lastModifiedBy>Menna Buss</cp:lastModifiedBy>
  <cp:revision>7</cp:revision>
  <dcterms:created xsi:type="dcterms:W3CDTF">2025-10-20T18:18:51Z</dcterms:created>
  <dcterms:modified xsi:type="dcterms:W3CDTF">2025-10-21T13:59:49Z</dcterms:modified>
</cp:coreProperties>
</file>