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942"/>
    <p:restoredTop sz="94719"/>
  </p:normalViewPr>
  <p:slideViewPr>
    <p:cSldViewPr snapToGrid="0">
      <p:cViewPr varScale="1">
        <p:scale>
          <a:sx n="148" d="100"/>
          <a:sy n="148" d="100"/>
        </p:scale>
        <p:origin x="50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image" Target="../media/image15.svg"/><Relationship Id="rId16" Type="http://schemas.openxmlformats.org/officeDocument/2006/relationships/image" Target="../media/image29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5" Type="http://schemas.openxmlformats.org/officeDocument/2006/relationships/image" Target="../media/image2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Relationship Id="rId14" Type="http://schemas.openxmlformats.org/officeDocument/2006/relationships/image" Target="../media/image2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image" Target="../media/image15.svg"/><Relationship Id="rId16" Type="http://schemas.openxmlformats.org/officeDocument/2006/relationships/image" Target="../media/image29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5" Type="http://schemas.openxmlformats.org/officeDocument/2006/relationships/image" Target="../media/image2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Relationship Id="rId1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41D8C2-3B23-4E68-8588-27387BB1522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04261C8-B9A7-49D4-BC04-2BA5BF8357D3}">
      <dgm:prSet/>
      <dgm:spPr/>
      <dgm:t>
        <a:bodyPr/>
        <a:lstStyle/>
        <a:p>
          <a:r>
            <a:rPr lang="en-US" dirty="0"/>
            <a:t>This assignment is to develop your knowledge and skills in virtual production design and its application in film and TV</a:t>
          </a:r>
        </a:p>
      </dgm:t>
    </dgm:pt>
    <dgm:pt modelId="{9E86CB5B-7C7A-46DF-95DA-B5D9028D3BCE}" type="parTrans" cxnId="{BBE8E719-2472-47C6-854E-6F7C29C516F3}">
      <dgm:prSet/>
      <dgm:spPr/>
      <dgm:t>
        <a:bodyPr/>
        <a:lstStyle/>
        <a:p>
          <a:endParaRPr lang="en-US"/>
        </a:p>
      </dgm:t>
    </dgm:pt>
    <dgm:pt modelId="{6CDA59C5-26BC-42CF-85D5-52FE4C6AA7A1}" type="sibTrans" cxnId="{BBE8E719-2472-47C6-854E-6F7C29C516F3}">
      <dgm:prSet/>
      <dgm:spPr/>
      <dgm:t>
        <a:bodyPr/>
        <a:lstStyle/>
        <a:p>
          <a:endParaRPr lang="en-US"/>
        </a:p>
      </dgm:t>
    </dgm:pt>
    <dgm:pt modelId="{C3C6A4EC-3B39-4F3A-8BA9-BA3C92159C61}">
      <dgm:prSet/>
      <dgm:spPr/>
      <dgm:t>
        <a:bodyPr/>
        <a:lstStyle/>
        <a:p>
          <a:r>
            <a:rPr lang="en-US" dirty="0"/>
            <a:t>. You will explore the various aspects of virtual production design and its impact</a:t>
          </a:r>
        </a:p>
      </dgm:t>
    </dgm:pt>
    <dgm:pt modelId="{D547BE12-7EDB-44AF-AF00-F7A18B2C11FD}" type="parTrans" cxnId="{84DA6BBB-323B-474A-8933-003BF7BB2671}">
      <dgm:prSet/>
      <dgm:spPr/>
      <dgm:t>
        <a:bodyPr/>
        <a:lstStyle/>
        <a:p>
          <a:endParaRPr lang="en-US"/>
        </a:p>
      </dgm:t>
    </dgm:pt>
    <dgm:pt modelId="{AEDA1C5E-7F8E-4866-ABD6-6E99D70F75FB}" type="sibTrans" cxnId="{84DA6BBB-323B-474A-8933-003BF7BB2671}">
      <dgm:prSet/>
      <dgm:spPr/>
      <dgm:t>
        <a:bodyPr/>
        <a:lstStyle/>
        <a:p>
          <a:endParaRPr lang="en-US"/>
        </a:p>
      </dgm:t>
    </dgm:pt>
    <dgm:pt modelId="{CFC20A08-95D5-4C67-B348-014D536AAE68}">
      <dgm:prSet/>
      <dgm:spPr/>
      <dgm:t>
        <a:bodyPr/>
        <a:lstStyle/>
        <a:p>
          <a:r>
            <a:rPr lang="en-US" dirty="0"/>
            <a:t>Creative process, production workflow, and final visual output</a:t>
          </a:r>
        </a:p>
      </dgm:t>
    </dgm:pt>
    <dgm:pt modelId="{E2D0A536-9E8D-4C1A-B5C0-CD01BDABA51A}" type="parTrans" cxnId="{5A401B9E-3080-4BDF-A93F-F65CCFF694F9}">
      <dgm:prSet/>
      <dgm:spPr/>
      <dgm:t>
        <a:bodyPr/>
        <a:lstStyle/>
        <a:p>
          <a:endParaRPr lang="en-US"/>
        </a:p>
      </dgm:t>
    </dgm:pt>
    <dgm:pt modelId="{976EE332-7707-413D-9E37-9D3D3B8777E7}" type="sibTrans" cxnId="{5A401B9E-3080-4BDF-A93F-F65CCFF694F9}">
      <dgm:prSet/>
      <dgm:spPr/>
      <dgm:t>
        <a:bodyPr/>
        <a:lstStyle/>
        <a:p>
          <a:endParaRPr lang="en-US"/>
        </a:p>
      </dgm:t>
    </dgm:pt>
    <dgm:pt modelId="{239EED16-2269-46E4-A9F7-D97C3ACBA089}" type="pres">
      <dgm:prSet presAssocID="{4241D8C2-3B23-4E68-8588-27387BB15227}" presName="root" presStyleCnt="0">
        <dgm:presLayoutVars>
          <dgm:dir/>
          <dgm:resizeHandles val="exact"/>
        </dgm:presLayoutVars>
      </dgm:prSet>
      <dgm:spPr/>
    </dgm:pt>
    <dgm:pt modelId="{BB58EC49-226C-41B9-B482-75754E7C3C62}" type="pres">
      <dgm:prSet presAssocID="{004261C8-B9A7-49D4-BC04-2BA5BF8357D3}" presName="compNode" presStyleCnt="0"/>
      <dgm:spPr/>
    </dgm:pt>
    <dgm:pt modelId="{F39D64C1-7142-491F-AFE7-2B23F991FB71}" type="pres">
      <dgm:prSet presAssocID="{004261C8-B9A7-49D4-BC04-2BA5BF8357D3}" presName="bgRect" presStyleLbl="bgShp" presStyleIdx="0" presStyleCnt="3"/>
      <dgm:spPr/>
    </dgm:pt>
    <dgm:pt modelId="{B69A1803-2266-46EF-8630-EEA1506A51D8}" type="pres">
      <dgm:prSet presAssocID="{004261C8-B9A7-49D4-BC04-2BA5BF8357D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ED5C9821-9376-45D8-842C-4AAF11AEC609}" type="pres">
      <dgm:prSet presAssocID="{004261C8-B9A7-49D4-BC04-2BA5BF8357D3}" presName="spaceRect" presStyleCnt="0"/>
      <dgm:spPr/>
    </dgm:pt>
    <dgm:pt modelId="{0CD9A62A-2B08-49F6-879B-5A4CED91E528}" type="pres">
      <dgm:prSet presAssocID="{004261C8-B9A7-49D4-BC04-2BA5BF8357D3}" presName="parTx" presStyleLbl="revTx" presStyleIdx="0" presStyleCnt="3">
        <dgm:presLayoutVars>
          <dgm:chMax val="0"/>
          <dgm:chPref val="0"/>
        </dgm:presLayoutVars>
      </dgm:prSet>
      <dgm:spPr/>
    </dgm:pt>
    <dgm:pt modelId="{6C9F617D-B0B6-47CD-92D6-518F553BAC51}" type="pres">
      <dgm:prSet presAssocID="{6CDA59C5-26BC-42CF-85D5-52FE4C6AA7A1}" presName="sibTrans" presStyleCnt="0"/>
      <dgm:spPr/>
    </dgm:pt>
    <dgm:pt modelId="{2E856305-1D63-4266-8BE9-3814741155DA}" type="pres">
      <dgm:prSet presAssocID="{C3C6A4EC-3B39-4F3A-8BA9-BA3C92159C61}" presName="compNode" presStyleCnt="0"/>
      <dgm:spPr/>
    </dgm:pt>
    <dgm:pt modelId="{97B09952-A8A0-45E0-8708-56BE9A57AA0E}" type="pres">
      <dgm:prSet presAssocID="{C3C6A4EC-3B39-4F3A-8BA9-BA3C92159C61}" presName="bgRect" presStyleLbl="bgShp" presStyleIdx="1" presStyleCnt="3"/>
      <dgm:spPr/>
    </dgm:pt>
    <dgm:pt modelId="{2BF14417-53E5-4FFC-BD40-0C9C6CE85CB8}" type="pres">
      <dgm:prSet presAssocID="{C3C6A4EC-3B39-4F3A-8BA9-BA3C92159C6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vision"/>
        </a:ext>
      </dgm:extLst>
    </dgm:pt>
    <dgm:pt modelId="{5CD5EF89-FACF-44AB-B68A-E912EC74C06E}" type="pres">
      <dgm:prSet presAssocID="{C3C6A4EC-3B39-4F3A-8BA9-BA3C92159C61}" presName="spaceRect" presStyleCnt="0"/>
      <dgm:spPr/>
    </dgm:pt>
    <dgm:pt modelId="{BCB744C4-26AF-4142-BE5B-EC2EA0056775}" type="pres">
      <dgm:prSet presAssocID="{C3C6A4EC-3B39-4F3A-8BA9-BA3C92159C61}" presName="parTx" presStyleLbl="revTx" presStyleIdx="1" presStyleCnt="3">
        <dgm:presLayoutVars>
          <dgm:chMax val="0"/>
          <dgm:chPref val="0"/>
        </dgm:presLayoutVars>
      </dgm:prSet>
      <dgm:spPr/>
    </dgm:pt>
    <dgm:pt modelId="{16A1E68D-822D-4074-8E5E-FE6FC45E0E48}" type="pres">
      <dgm:prSet presAssocID="{AEDA1C5E-7F8E-4866-ABD6-6E99D70F75FB}" presName="sibTrans" presStyleCnt="0"/>
      <dgm:spPr/>
    </dgm:pt>
    <dgm:pt modelId="{0363E2D8-6AC6-4EED-B0CD-EA3197174773}" type="pres">
      <dgm:prSet presAssocID="{CFC20A08-95D5-4C67-B348-014D536AAE68}" presName="compNode" presStyleCnt="0"/>
      <dgm:spPr/>
    </dgm:pt>
    <dgm:pt modelId="{75101D65-625C-43EE-B441-97498E3F5966}" type="pres">
      <dgm:prSet presAssocID="{CFC20A08-95D5-4C67-B348-014D536AAE68}" presName="bgRect" presStyleLbl="bgShp" presStyleIdx="2" presStyleCnt="3"/>
      <dgm:spPr/>
    </dgm:pt>
    <dgm:pt modelId="{C9514800-8703-4BFD-A7D3-1DB92E70FF2D}" type="pres">
      <dgm:prSet presAssocID="{CFC20A08-95D5-4C67-B348-014D536AAE6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33766A8F-4E08-49D9-AC22-4D1DE0F5E605}" type="pres">
      <dgm:prSet presAssocID="{CFC20A08-95D5-4C67-B348-014D536AAE68}" presName="spaceRect" presStyleCnt="0"/>
      <dgm:spPr/>
    </dgm:pt>
    <dgm:pt modelId="{F940BB13-D771-44F6-B6D9-BE5B756C2A41}" type="pres">
      <dgm:prSet presAssocID="{CFC20A08-95D5-4C67-B348-014D536AAE6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BE8E719-2472-47C6-854E-6F7C29C516F3}" srcId="{4241D8C2-3B23-4E68-8588-27387BB15227}" destId="{004261C8-B9A7-49D4-BC04-2BA5BF8357D3}" srcOrd="0" destOrd="0" parTransId="{9E86CB5B-7C7A-46DF-95DA-B5D9028D3BCE}" sibTransId="{6CDA59C5-26BC-42CF-85D5-52FE4C6AA7A1}"/>
    <dgm:cxn modelId="{93911A1E-7140-4946-A051-107CF83DDE23}" type="presOf" srcId="{4241D8C2-3B23-4E68-8588-27387BB15227}" destId="{239EED16-2269-46E4-A9F7-D97C3ACBA089}" srcOrd="0" destOrd="0" presId="urn:microsoft.com/office/officeart/2018/2/layout/IconVerticalSolidList"/>
    <dgm:cxn modelId="{30A07734-1BBD-43DE-847B-15AD7657F7A3}" type="presOf" srcId="{004261C8-B9A7-49D4-BC04-2BA5BF8357D3}" destId="{0CD9A62A-2B08-49F6-879B-5A4CED91E528}" srcOrd="0" destOrd="0" presId="urn:microsoft.com/office/officeart/2018/2/layout/IconVerticalSolidList"/>
    <dgm:cxn modelId="{671A2E51-55EB-4260-A08C-680BFB340F41}" type="presOf" srcId="{CFC20A08-95D5-4C67-B348-014D536AAE68}" destId="{F940BB13-D771-44F6-B6D9-BE5B756C2A41}" srcOrd="0" destOrd="0" presId="urn:microsoft.com/office/officeart/2018/2/layout/IconVerticalSolidList"/>
    <dgm:cxn modelId="{E1F6AC81-2464-406D-B0F3-04194BBE38A0}" type="presOf" srcId="{C3C6A4EC-3B39-4F3A-8BA9-BA3C92159C61}" destId="{BCB744C4-26AF-4142-BE5B-EC2EA0056775}" srcOrd="0" destOrd="0" presId="urn:microsoft.com/office/officeart/2018/2/layout/IconVerticalSolidList"/>
    <dgm:cxn modelId="{5A401B9E-3080-4BDF-A93F-F65CCFF694F9}" srcId="{4241D8C2-3B23-4E68-8588-27387BB15227}" destId="{CFC20A08-95D5-4C67-B348-014D536AAE68}" srcOrd="2" destOrd="0" parTransId="{E2D0A536-9E8D-4C1A-B5C0-CD01BDABA51A}" sibTransId="{976EE332-7707-413D-9E37-9D3D3B8777E7}"/>
    <dgm:cxn modelId="{84DA6BBB-323B-474A-8933-003BF7BB2671}" srcId="{4241D8C2-3B23-4E68-8588-27387BB15227}" destId="{C3C6A4EC-3B39-4F3A-8BA9-BA3C92159C61}" srcOrd="1" destOrd="0" parTransId="{D547BE12-7EDB-44AF-AF00-F7A18B2C11FD}" sibTransId="{AEDA1C5E-7F8E-4866-ABD6-6E99D70F75FB}"/>
    <dgm:cxn modelId="{97AD9786-5139-4CCC-B758-2B114ABC1D7C}" type="presParOf" srcId="{239EED16-2269-46E4-A9F7-D97C3ACBA089}" destId="{BB58EC49-226C-41B9-B482-75754E7C3C62}" srcOrd="0" destOrd="0" presId="urn:microsoft.com/office/officeart/2018/2/layout/IconVerticalSolidList"/>
    <dgm:cxn modelId="{77DACA60-E82B-4FCC-A0B4-B7ABCD7AB5B1}" type="presParOf" srcId="{BB58EC49-226C-41B9-B482-75754E7C3C62}" destId="{F39D64C1-7142-491F-AFE7-2B23F991FB71}" srcOrd="0" destOrd="0" presId="urn:microsoft.com/office/officeart/2018/2/layout/IconVerticalSolidList"/>
    <dgm:cxn modelId="{8A864335-8877-4D1F-979F-FA36317C3B83}" type="presParOf" srcId="{BB58EC49-226C-41B9-B482-75754E7C3C62}" destId="{B69A1803-2266-46EF-8630-EEA1506A51D8}" srcOrd="1" destOrd="0" presId="urn:microsoft.com/office/officeart/2018/2/layout/IconVerticalSolidList"/>
    <dgm:cxn modelId="{D701B1E8-4EBF-44CD-AEA8-EC9FE82738C0}" type="presParOf" srcId="{BB58EC49-226C-41B9-B482-75754E7C3C62}" destId="{ED5C9821-9376-45D8-842C-4AAF11AEC609}" srcOrd="2" destOrd="0" presId="urn:microsoft.com/office/officeart/2018/2/layout/IconVerticalSolidList"/>
    <dgm:cxn modelId="{9033D66A-C93D-43BC-98D5-2339C6378E02}" type="presParOf" srcId="{BB58EC49-226C-41B9-B482-75754E7C3C62}" destId="{0CD9A62A-2B08-49F6-879B-5A4CED91E528}" srcOrd="3" destOrd="0" presId="urn:microsoft.com/office/officeart/2018/2/layout/IconVerticalSolidList"/>
    <dgm:cxn modelId="{D9721CFF-FCE2-4BAF-BA1E-F311BE1436C4}" type="presParOf" srcId="{239EED16-2269-46E4-A9F7-D97C3ACBA089}" destId="{6C9F617D-B0B6-47CD-92D6-518F553BAC51}" srcOrd="1" destOrd="0" presId="urn:microsoft.com/office/officeart/2018/2/layout/IconVerticalSolidList"/>
    <dgm:cxn modelId="{5A449B4B-6991-489F-B7E5-D2B77892C2B2}" type="presParOf" srcId="{239EED16-2269-46E4-A9F7-D97C3ACBA089}" destId="{2E856305-1D63-4266-8BE9-3814741155DA}" srcOrd="2" destOrd="0" presId="urn:microsoft.com/office/officeart/2018/2/layout/IconVerticalSolidList"/>
    <dgm:cxn modelId="{CF29EDE0-E824-4C3E-B420-5A0158D51D2A}" type="presParOf" srcId="{2E856305-1D63-4266-8BE9-3814741155DA}" destId="{97B09952-A8A0-45E0-8708-56BE9A57AA0E}" srcOrd="0" destOrd="0" presId="urn:microsoft.com/office/officeart/2018/2/layout/IconVerticalSolidList"/>
    <dgm:cxn modelId="{5ACE8366-11DC-47D5-B7C1-4D9DBCC71B1D}" type="presParOf" srcId="{2E856305-1D63-4266-8BE9-3814741155DA}" destId="{2BF14417-53E5-4FFC-BD40-0C9C6CE85CB8}" srcOrd="1" destOrd="0" presId="urn:microsoft.com/office/officeart/2018/2/layout/IconVerticalSolidList"/>
    <dgm:cxn modelId="{C9BD60CB-AE41-4CD2-A478-C252D858862C}" type="presParOf" srcId="{2E856305-1D63-4266-8BE9-3814741155DA}" destId="{5CD5EF89-FACF-44AB-B68A-E912EC74C06E}" srcOrd="2" destOrd="0" presId="urn:microsoft.com/office/officeart/2018/2/layout/IconVerticalSolidList"/>
    <dgm:cxn modelId="{E332E33C-9B1A-4944-BBB1-C99D88D965E4}" type="presParOf" srcId="{2E856305-1D63-4266-8BE9-3814741155DA}" destId="{BCB744C4-26AF-4142-BE5B-EC2EA0056775}" srcOrd="3" destOrd="0" presId="urn:microsoft.com/office/officeart/2018/2/layout/IconVerticalSolidList"/>
    <dgm:cxn modelId="{51A7FB3F-97D5-4924-8912-2B5CC7DFE8BE}" type="presParOf" srcId="{239EED16-2269-46E4-A9F7-D97C3ACBA089}" destId="{16A1E68D-822D-4074-8E5E-FE6FC45E0E48}" srcOrd="3" destOrd="0" presId="urn:microsoft.com/office/officeart/2018/2/layout/IconVerticalSolidList"/>
    <dgm:cxn modelId="{B94749AA-6B50-43AA-B4B2-E9BF6BD42929}" type="presParOf" srcId="{239EED16-2269-46E4-A9F7-D97C3ACBA089}" destId="{0363E2D8-6AC6-4EED-B0CD-EA3197174773}" srcOrd="4" destOrd="0" presId="urn:microsoft.com/office/officeart/2018/2/layout/IconVerticalSolidList"/>
    <dgm:cxn modelId="{B7648A7A-2600-43D5-A0E9-7D094DAF38E6}" type="presParOf" srcId="{0363E2D8-6AC6-4EED-B0CD-EA3197174773}" destId="{75101D65-625C-43EE-B441-97498E3F5966}" srcOrd="0" destOrd="0" presId="urn:microsoft.com/office/officeart/2018/2/layout/IconVerticalSolidList"/>
    <dgm:cxn modelId="{A8E9B160-C1BC-4CE1-A624-1181E819D62D}" type="presParOf" srcId="{0363E2D8-6AC6-4EED-B0CD-EA3197174773}" destId="{C9514800-8703-4BFD-A7D3-1DB92E70FF2D}" srcOrd="1" destOrd="0" presId="urn:microsoft.com/office/officeart/2018/2/layout/IconVerticalSolidList"/>
    <dgm:cxn modelId="{F04E1302-D73E-4641-BC38-22B8B2DFCB3E}" type="presParOf" srcId="{0363E2D8-6AC6-4EED-B0CD-EA3197174773}" destId="{33766A8F-4E08-49D9-AC22-4D1DE0F5E605}" srcOrd="2" destOrd="0" presId="urn:microsoft.com/office/officeart/2018/2/layout/IconVerticalSolidList"/>
    <dgm:cxn modelId="{C036CB4D-C2C2-43E3-B7C3-F1A1783F1DEC}" type="presParOf" srcId="{0363E2D8-6AC6-4EED-B0CD-EA3197174773}" destId="{F940BB13-D771-44F6-B6D9-BE5B756C2A4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CB37CC-73DB-45C9-BB98-446E0FF105D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4CE9878-C422-46B3-9080-3CC291E25027}">
      <dgm:prSet/>
      <dgm:spPr/>
      <dgm:t>
        <a:bodyPr/>
        <a:lstStyle/>
        <a:p>
          <a:r>
            <a:rPr lang="en-US" dirty="0"/>
            <a:t>Project proposal as a virtual production design team, develop a project proposal for the integration of live action</a:t>
          </a:r>
        </a:p>
      </dgm:t>
    </dgm:pt>
    <dgm:pt modelId="{71E3E5AE-E5AE-4D77-BC4B-239F75F41D7F}" type="parTrans" cxnId="{3A2B56F3-8A4F-4CDB-8731-12D1A30E2D7B}">
      <dgm:prSet/>
      <dgm:spPr/>
      <dgm:t>
        <a:bodyPr/>
        <a:lstStyle/>
        <a:p>
          <a:endParaRPr lang="en-US"/>
        </a:p>
      </dgm:t>
    </dgm:pt>
    <dgm:pt modelId="{75899DD9-38B1-4978-9E09-6A8CDDB65E51}" type="sibTrans" cxnId="{3A2B56F3-8A4F-4CDB-8731-12D1A30E2D7B}">
      <dgm:prSet/>
      <dgm:spPr/>
      <dgm:t>
        <a:bodyPr/>
        <a:lstStyle/>
        <a:p>
          <a:endParaRPr lang="en-US"/>
        </a:p>
      </dgm:t>
    </dgm:pt>
    <dgm:pt modelId="{7B8D320A-10DD-4B51-9AE3-793DDFDEDF48}">
      <dgm:prSet/>
      <dgm:spPr/>
      <dgm:t>
        <a:bodyPr/>
        <a:lstStyle/>
        <a:p>
          <a:r>
            <a:rPr lang="en-US" dirty="0"/>
            <a:t>Computer-generated (CG) elements. The proposal should include the following elements:</a:t>
          </a:r>
        </a:p>
      </dgm:t>
    </dgm:pt>
    <dgm:pt modelId="{0968413D-8FC2-4EF2-9BBD-A7635BE8125C}" type="parTrans" cxnId="{DD778142-3B53-466D-9F50-D0FF07C4653F}">
      <dgm:prSet/>
      <dgm:spPr/>
      <dgm:t>
        <a:bodyPr/>
        <a:lstStyle/>
        <a:p>
          <a:endParaRPr lang="en-US"/>
        </a:p>
      </dgm:t>
    </dgm:pt>
    <dgm:pt modelId="{C2B6A4A5-1A35-4986-8DB5-8DFE74C5AE45}" type="sibTrans" cxnId="{DD778142-3B53-466D-9F50-D0FF07C4653F}">
      <dgm:prSet/>
      <dgm:spPr/>
      <dgm:t>
        <a:bodyPr/>
        <a:lstStyle/>
        <a:p>
          <a:endParaRPr lang="en-US"/>
        </a:p>
      </dgm:t>
    </dgm:pt>
    <dgm:pt modelId="{4CC17AC7-CACF-4A69-AEC3-D20D031B6665}" type="pres">
      <dgm:prSet presAssocID="{83CB37CC-73DB-45C9-BB98-446E0FF105DE}" presName="root" presStyleCnt="0">
        <dgm:presLayoutVars>
          <dgm:dir/>
          <dgm:resizeHandles val="exact"/>
        </dgm:presLayoutVars>
      </dgm:prSet>
      <dgm:spPr/>
    </dgm:pt>
    <dgm:pt modelId="{37788406-60CE-4B8C-BDBC-8F7498112C9B}" type="pres">
      <dgm:prSet presAssocID="{84CE9878-C422-46B3-9080-3CC291E25027}" presName="compNode" presStyleCnt="0"/>
      <dgm:spPr/>
    </dgm:pt>
    <dgm:pt modelId="{B37A4FD8-E3B2-45BD-A9C0-D2152EE2F888}" type="pres">
      <dgm:prSet presAssocID="{84CE9878-C422-46B3-9080-3CC291E25027}" presName="bgRect" presStyleLbl="bgShp" presStyleIdx="0" presStyleCnt="2"/>
      <dgm:spPr/>
    </dgm:pt>
    <dgm:pt modelId="{D9DD36E6-6573-48D8-A6A5-056685DEEDB7}" type="pres">
      <dgm:prSet presAssocID="{84CE9878-C422-46B3-9080-3CC291E2502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181C97F1-B4F8-4ED0-B82C-600D8C60EFB8}" type="pres">
      <dgm:prSet presAssocID="{84CE9878-C422-46B3-9080-3CC291E25027}" presName="spaceRect" presStyleCnt="0"/>
      <dgm:spPr/>
    </dgm:pt>
    <dgm:pt modelId="{E5A21CFD-6DEC-4268-A1DB-8EA5AE44E958}" type="pres">
      <dgm:prSet presAssocID="{84CE9878-C422-46B3-9080-3CC291E25027}" presName="parTx" presStyleLbl="revTx" presStyleIdx="0" presStyleCnt="2">
        <dgm:presLayoutVars>
          <dgm:chMax val="0"/>
          <dgm:chPref val="0"/>
        </dgm:presLayoutVars>
      </dgm:prSet>
      <dgm:spPr/>
    </dgm:pt>
    <dgm:pt modelId="{B8A33914-9D32-4EBC-9DBC-87D432395936}" type="pres">
      <dgm:prSet presAssocID="{75899DD9-38B1-4978-9E09-6A8CDDB65E51}" presName="sibTrans" presStyleCnt="0"/>
      <dgm:spPr/>
    </dgm:pt>
    <dgm:pt modelId="{F39BBDA7-4B3A-4707-8A7F-BB59365D1E6B}" type="pres">
      <dgm:prSet presAssocID="{7B8D320A-10DD-4B51-9AE3-793DDFDEDF48}" presName="compNode" presStyleCnt="0"/>
      <dgm:spPr/>
    </dgm:pt>
    <dgm:pt modelId="{0AFFDE86-26CC-4B39-8FAF-F472DC75DD77}" type="pres">
      <dgm:prSet presAssocID="{7B8D320A-10DD-4B51-9AE3-793DDFDEDF48}" presName="bgRect" presStyleLbl="bgShp" presStyleIdx="1" presStyleCnt="2"/>
      <dgm:spPr/>
    </dgm:pt>
    <dgm:pt modelId="{C5DBF233-465F-494A-9D46-D5B5B0BD63F5}" type="pres">
      <dgm:prSet presAssocID="{7B8D320A-10DD-4B51-9AE3-793DDFDEDF4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FD909896-35D7-4104-ABCF-66630DBA1398}" type="pres">
      <dgm:prSet presAssocID="{7B8D320A-10DD-4B51-9AE3-793DDFDEDF48}" presName="spaceRect" presStyleCnt="0"/>
      <dgm:spPr/>
    </dgm:pt>
    <dgm:pt modelId="{6985BF54-4EFA-4691-9796-486F1BD88799}" type="pres">
      <dgm:prSet presAssocID="{7B8D320A-10DD-4B51-9AE3-793DDFDEDF48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DD778142-3B53-466D-9F50-D0FF07C4653F}" srcId="{83CB37CC-73DB-45C9-BB98-446E0FF105DE}" destId="{7B8D320A-10DD-4B51-9AE3-793DDFDEDF48}" srcOrd="1" destOrd="0" parTransId="{0968413D-8FC2-4EF2-9BBD-A7635BE8125C}" sibTransId="{C2B6A4A5-1A35-4986-8DB5-8DFE74C5AE45}"/>
    <dgm:cxn modelId="{5A0B2B4E-D320-4A7A-B916-42CBC307B4BC}" type="presOf" srcId="{84CE9878-C422-46B3-9080-3CC291E25027}" destId="{E5A21CFD-6DEC-4268-A1DB-8EA5AE44E958}" srcOrd="0" destOrd="0" presId="urn:microsoft.com/office/officeart/2018/2/layout/IconVerticalSolidList"/>
    <dgm:cxn modelId="{246C6666-15B6-40A1-AAE2-96B8F02C5754}" type="presOf" srcId="{7B8D320A-10DD-4B51-9AE3-793DDFDEDF48}" destId="{6985BF54-4EFA-4691-9796-486F1BD88799}" srcOrd="0" destOrd="0" presId="urn:microsoft.com/office/officeart/2018/2/layout/IconVerticalSolidList"/>
    <dgm:cxn modelId="{3C31AE81-1591-47F1-9408-CEA334017028}" type="presOf" srcId="{83CB37CC-73DB-45C9-BB98-446E0FF105DE}" destId="{4CC17AC7-CACF-4A69-AEC3-D20D031B6665}" srcOrd="0" destOrd="0" presId="urn:microsoft.com/office/officeart/2018/2/layout/IconVerticalSolidList"/>
    <dgm:cxn modelId="{3A2B56F3-8A4F-4CDB-8731-12D1A30E2D7B}" srcId="{83CB37CC-73DB-45C9-BB98-446E0FF105DE}" destId="{84CE9878-C422-46B3-9080-3CC291E25027}" srcOrd="0" destOrd="0" parTransId="{71E3E5AE-E5AE-4D77-BC4B-239F75F41D7F}" sibTransId="{75899DD9-38B1-4978-9E09-6A8CDDB65E51}"/>
    <dgm:cxn modelId="{914F688A-137B-429B-AA7E-1B3CBB09A028}" type="presParOf" srcId="{4CC17AC7-CACF-4A69-AEC3-D20D031B6665}" destId="{37788406-60CE-4B8C-BDBC-8F7498112C9B}" srcOrd="0" destOrd="0" presId="urn:microsoft.com/office/officeart/2018/2/layout/IconVerticalSolidList"/>
    <dgm:cxn modelId="{DE58772D-DA0B-49D6-B313-CB9821227A41}" type="presParOf" srcId="{37788406-60CE-4B8C-BDBC-8F7498112C9B}" destId="{B37A4FD8-E3B2-45BD-A9C0-D2152EE2F888}" srcOrd="0" destOrd="0" presId="urn:microsoft.com/office/officeart/2018/2/layout/IconVerticalSolidList"/>
    <dgm:cxn modelId="{44736C22-1CEE-4DEB-897F-354C5428BFE3}" type="presParOf" srcId="{37788406-60CE-4B8C-BDBC-8F7498112C9B}" destId="{D9DD36E6-6573-48D8-A6A5-056685DEEDB7}" srcOrd="1" destOrd="0" presId="urn:microsoft.com/office/officeart/2018/2/layout/IconVerticalSolidList"/>
    <dgm:cxn modelId="{E34EBC7C-7AB7-4705-BC91-2A1E9B50BB02}" type="presParOf" srcId="{37788406-60CE-4B8C-BDBC-8F7498112C9B}" destId="{181C97F1-B4F8-4ED0-B82C-600D8C60EFB8}" srcOrd="2" destOrd="0" presId="urn:microsoft.com/office/officeart/2018/2/layout/IconVerticalSolidList"/>
    <dgm:cxn modelId="{6B3D6E4D-A798-4D7E-8680-9AA65CD12C43}" type="presParOf" srcId="{37788406-60CE-4B8C-BDBC-8F7498112C9B}" destId="{E5A21CFD-6DEC-4268-A1DB-8EA5AE44E958}" srcOrd="3" destOrd="0" presId="urn:microsoft.com/office/officeart/2018/2/layout/IconVerticalSolidList"/>
    <dgm:cxn modelId="{3085E1B4-1840-4C25-ABAF-8B75CF23F89A}" type="presParOf" srcId="{4CC17AC7-CACF-4A69-AEC3-D20D031B6665}" destId="{B8A33914-9D32-4EBC-9DBC-87D432395936}" srcOrd="1" destOrd="0" presId="urn:microsoft.com/office/officeart/2018/2/layout/IconVerticalSolidList"/>
    <dgm:cxn modelId="{395C9AC9-0051-4131-BD99-A2011166F714}" type="presParOf" srcId="{4CC17AC7-CACF-4A69-AEC3-D20D031B6665}" destId="{F39BBDA7-4B3A-4707-8A7F-BB59365D1E6B}" srcOrd="2" destOrd="0" presId="urn:microsoft.com/office/officeart/2018/2/layout/IconVerticalSolidList"/>
    <dgm:cxn modelId="{F224DFC1-ED0E-4419-8394-823E0C359784}" type="presParOf" srcId="{F39BBDA7-4B3A-4707-8A7F-BB59365D1E6B}" destId="{0AFFDE86-26CC-4B39-8FAF-F472DC75DD77}" srcOrd="0" destOrd="0" presId="urn:microsoft.com/office/officeart/2018/2/layout/IconVerticalSolidList"/>
    <dgm:cxn modelId="{8055FCFF-A668-4A69-84B6-E690D148596A}" type="presParOf" srcId="{F39BBDA7-4B3A-4707-8A7F-BB59365D1E6B}" destId="{C5DBF233-465F-494A-9D46-D5B5B0BD63F5}" srcOrd="1" destOrd="0" presId="urn:microsoft.com/office/officeart/2018/2/layout/IconVerticalSolidList"/>
    <dgm:cxn modelId="{90757D09-7C31-4471-9CC1-DB945B5CA49A}" type="presParOf" srcId="{F39BBDA7-4B3A-4707-8A7F-BB59365D1E6B}" destId="{FD909896-35D7-4104-ABCF-66630DBA1398}" srcOrd="2" destOrd="0" presId="urn:microsoft.com/office/officeart/2018/2/layout/IconVerticalSolidList"/>
    <dgm:cxn modelId="{0D63AE7B-CD9C-48BD-B887-E53804A2CE3E}" type="presParOf" srcId="{F39BBDA7-4B3A-4707-8A7F-BB59365D1E6B}" destId="{6985BF54-4EFA-4691-9796-486F1BD8879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3E10ED9-36D1-4FD3-AC37-8BF570EA668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EEA11A3-1539-4830-AEEC-8546FD6B232A}">
      <dgm:prSet/>
      <dgm:spPr/>
      <dgm:t>
        <a:bodyPr/>
        <a:lstStyle/>
        <a:p>
          <a:r>
            <a:rPr lang="en-US"/>
            <a:t>• Concept development: Present a detailed concept for the virtual environment, including the setting, theme,</a:t>
          </a:r>
        </a:p>
      </dgm:t>
    </dgm:pt>
    <dgm:pt modelId="{5249937B-8662-4B52-BE57-0A0FEC4029CA}" type="parTrans" cxnId="{5446E1A0-0973-4864-AE64-FA736B98A439}">
      <dgm:prSet/>
      <dgm:spPr/>
      <dgm:t>
        <a:bodyPr/>
        <a:lstStyle/>
        <a:p>
          <a:endParaRPr lang="en-US"/>
        </a:p>
      </dgm:t>
    </dgm:pt>
    <dgm:pt modelId="{2D5412EF-EE11-4E28-9646-CBA19AF211B2}" type="sibTrans" cxnId="{5446E1A0-0973-4864-AE64-FA736B98A439}">
      <dgm:prSet/>
      <dgm:spPr/>
      <dgm:t>
        <a:bodyPr/>
        <a:lstStyle/>
        <a:p>
          <a:endParaRPr lang="en-US"/>
        </a:p>
      </dgm:t>
    </dgm:pt>
    <dgm:pt modelId="{4F3DB7C3-8EDB-4611-9646-7B50A2064D17}">
      <dgm:prSet/>
      <dgm:spPr/>
      <dgm:t>
        <a:bodyPr/>
        <a:lstStyle/>
        <a:p>
          <a:r>
            <a:rPr lang="en-US"/>
            <a:t>and key visual elements.</a:t>
          </a:r>
        </a:p>
      </dgm:t>
    </dgm:pt>
    <dgm:pt modelId="{38054E45-764E-4EE6-96AF-017DD9B79A93}" type="parTrans" cxnId="{2CD9B581-92A4-4A6E-9045-08B6FC528241}">
      <dgm:prSet/>
      <dgm:spPr/>
      <dgm:t>
        <a:bodyPr/>
        <a:lstStyle/>
        <a:p>
          <a:endParaRPr lang="en-US"/>
        </a:p>
      </dgm:t>
    </dgm:pt>
    <dgm:pt modelId="{100ABA81-1512-45AA-922A-7A43E96FD6EA}" type="sibTrans" cxnId="{2CD9B581-92A4-4A6E-9045-08B6FC528241}">
      <dgm:prSet/>
      <dgm:spPr/>
      <dgm:t>
        <a:bodyPr/>
        <a:lstStyle/>
        <a:p>
          <a:endParaRPr lang="en-US"/>
        </a:p>
      </dgm:t>
    </dgm:pt>
    <dgm:pt modelId="{470F7D35-9DA2-460F-8A10-010F55CFEED4}">
      <dgm:prSet/>
      <dgm:spPr/>
      <dgm:t>
        <a:bodyPr/>
        <a:lstStyle/>
        <a:p>
          <a:r>
            <a:rPr lang="en-US"/>
            <a:t>• Technical requirements: Identify the technical resources needed for the project, such as software, hardware,</a:t>
          </a:r>
        </a:p>
      </dgm:t>
    </dgm:pt>
    <dgm:pt modelId="{3143FAA1-438A-46DE-8820-15C37B5A1531}" type="parTrans" cxnId="{09BDC0BA-DC9A-462F-8931-EBD41EBAAAE1}">
      <dgm:prSet/>
      <dgm:spPr/>
      <dgm:t>
        <a:bodyPr/>
        <a:lstStyle/>
        <a:p>
          <a:endParaRPr lang="en-US"/>
        </a:p>
      </dgm:t>
    </dgm:pt>
    <dgm:pt modelId="{EE87A41B-30C0-4560-B087-27BE7B98467C}" type="sibTrans" cxnId="{09BDC0BA-DC9A-462F-8931-EBD41EBAAAE1}">
      <dgm:prSet/>
      <dgm:spPr/>
      <dgm:t>
        <a:bodyPr/>
        <a:lstStyle/>
        <a:p>
          <a:endParaRPr lang="en-US"/>
        </a:p>
      </dgm:t>
    </dgm:pt>
    <dgm:pt modelId="{77C10496-6CC1-4642-80ED-01A1296CCD48}">
      <dgm:prSet/>
      <dgm:spPr/>
      <dgm:t>
        <a:bodyPr/>
        <a:lstStyle/>
        <a:p>
          <a:r>
            <a:rPr lang="en-US"/>
            <a:t>and equipment.</a:t>
          </a:r>
        </a:p>
      </dgm:t>
    </dgm:pt>
    <dgm:pt modelId="{C3829413-25D4-4690-AA02-DC5F82A0CEA0}" type="parTrans" cxnId="{56C113D4-382C-4645-9911-3F5B0B7C2CB3}">
      <dgm:prSet/>
      <dgm:spPr/>
      <dgm:t>
        <a:bodyPr/>
        <a:lstStyle/>
        <a:p>
          <a:endParaRPr lang="en-US"/>
        </a:p>
      </dgm:t>
    </dgm:pt>
    <dgm:pt modelId="{8C4D4FC7-C5CA-4A27-A21F-D1315DC31191}" type="sibTrans" cxnId="{56C113D4-382C-4645-9911-3F5B0B7C2CB3}">
      <dgm:prSet/>
      <dgm:spPr/>
      <dgm:t>
        <a:bodyPr/>
        <a:lstStyle/>
        <a:p>
          <a:endParaRPr lang="en-US"/>
        </a:p>
      </dgm:t>
    </dgm:pt>
    <dgm:pt modelId="{B3CDED38-7013-46AB-ABBE-9216028A6570}">
      <dgm:prSet/>
      <dgm:spPr/>
      <dgm:t>
        <a:bodyPr/>
        <a:lstStyle/>
        <a:p>
          <a:r>
            <a:rPr lang="en-US"/>
            <a:t>• Production plan: Outline the production timeline, including pre-production, production, and post-production</a:t>
          </a:r>
        </a:p>
      </dgm:t>
    </dgm:pt>
    <dgm:pt modelId="{EA6D9975-8968-4675-9CA5-C7E26141471D}" type="parTrans" cxnId="{98D38583-D8BC-4DB6-BF0E-E1A00F0C8688}">
      <dgm:prSet/>
      <dgm:spPr/>
      <dgm:t>
        <a:bodyPr/>
        <a:lstStyle/>
        <a:p>
          <a:endParaRPr lang="en-US"/>
        </a:p>
      </dgm:t>
    </dgm:pt>
    <dgm:pt modelId="{F39CFE6E-CC75-4F7C-AF40-69603969FA0B}" type="sibTrans" cxnId="{98D38583-D8BC-4DB6-BF0E-E1A00F0C8688}">
      <dgm:prSet/>
      <dgm:spPr/>
      <dgm:t>
        <a:bodyPr/>
        <a:lstStyle/>
        <a:p>
          <a:endParaRPr lang="en-US"/>
        </a:p>
      </dgm:t>
    </dgm:pt>
    <dgm:pt modelId="{8C009668-E113-44A2-BD36-1EC0355535AF}">
      <dgm:prSet/>
      <dgm:spPr/>
      <dgm:t>
        <a:bodyPr/>
        <a:lstStyle/>
        <a:p>
          <a:r>
            <a:rPr lang="en-US"/>
            <a:t>phases.</a:t>
          </a:r>
        </a:p>
      </dgm:t>
    </dgm:pt>
    <dgm:pt modelId="{E8EDF695-DC5E-4DFC-8A6B-F770B42B144F}" type="parTrans" cxnId="{1825FB47-6325-4384-90FB-5865B7BD396D}">
      <dgm:prSet/>
      <dgm:spPr/>
      <dgm:t>
        <a:bodyPr/>
        <a:lstStyle/>
        <a:p>
          <a:endParaRPr lang="en-US"/>
        </a:p>
      </dgm:t>
    </dgm:pt>
    <dgm:pt modelId="{E06354AE-3A1F-4E05-A625-8EC360821E48}" type="sibTrans" cxnId="{1825FB47-6325-4384-90FB-5865B7BD396D}">
      <dgm:prSet/>
      <dgm:spPr/>
      <dgm:t>
        <a:bodyPr/>
        <a:lstStyle/>
        <a:p>
          <a:endParaRPr lang="en-US"/>
        </a:p>
      </dgm:t>
    </dgm:pt>
    <dgm:pt modelId="{E0BDA3B5-0846-40A5-8651-B49BBC1C0879}">
      <dgm:prSet/>
      <dgm:spPr/>
      <dgm:t>
        <a:bodyPr/>
        <a:lstStyle/>
        <a:p>
          <a:r>
            <a:rPr lang="en-US"/>
            <a:t>• Roles and responsibilities: Assign specific roles and responsibilities to team members, defining their contributions</a:t>
          </a:r>
        </a:p>
      </dgm:t>
    </dgm:pt>
    <dgm:pt modelId="{FE85A953-3A2A-4459-9B34-D94ADE51BC45}" type="parTrans" cxnId="{2C6A9A1E-F52F-4F1B-B794-D4C9C6D44D8F}">
      <dgm:prSet/>
      <dgm:spPr/>
      <dgm:t>
        <a:bodyPr/>
        <a:lstStyle/>
        <a:p>
          <a:endParaRPr lang="en-US"/>
        </a:p>
      </dgm:t>
    </dgm:pt>
    <dgm:pt modelId="{B1AB5607-DF8A-4C1D-9C53-FBFC7A275112}" type="sibTrans" cxnId="{2C6A9A1E-F52F-4F1B-B794-D4C9C6D44D8F}">
      <dgm:prSet/>
      <dgm:spPr/>
      <dgm:t>
        <a:bodyPr/>
        <a:lstStyle/>
        <a:p>
          <a:endParaRPr lang="en-US"/>
        </a:p>
      </dgm:t>
    </dgm:pt>
    <dgm:pt modelId="{7148BE51-B17D-4028-B129-3D42F55D975C}">
      <dgm:prSet/>
      <dgm:spPr/>
      <dgm:t>
        <a:bodyPr/>
        <a:lstStyle/>
        <a:p>
          <a:r>
            <a:rPr lang="en-US"/>
            <a:t>to the project.</a:t>
          </a:r>
        </a:p>
      </dgm:t>
    </dgm:pt>
    <dgm:pt modelId="{049E6979-FD93-45FE-959D-F0248ABA3D9C}" type="parTrans" cxnId="{7CD16D3C-4B90-450C-85FC-F7248F414143}">
      <dgm:prSet/>
      <dgm:spPr/>
      <dgm:t>
        <a:bodyPr/>
        <a:lstStyle/>
        <a:p>
          <a:endParaRPr lang="en-US"/>
        </a:p>
      </dgm:t>
    </dgm:pt>
    <dgm:pt modelId="{79F4C018-4320-4A9F-A4ED-E0A189A9606F}" type="sibTrans" cxnId="{7CD16D3C-4B90-450C-85FC-F7248F414143}">
      <dgm:prSet/>
      <dgm:spPr/>
      <dgm:t>
        <a:bodyPr/>
        <a:lstStyle/>
        <a:p>
          <a:endParaRPr lang="en-US"/>
        </a:p>
      </dgm:t>
    </dgm:pt>
    <dgm:pt modelId="{2C9CD063-1A6B-4A5F-ADA6-CA32B7940F75}" type="pres">
      <dgm:prSet presAssocID="{C3E10ED9-36D1-4FD3-AC37-8BF570EA668F}" presName="root" presStyleCnt="0">
        <dgm:presLayoutVars>
          <dgm:dir/>
          <dgm:resizeHandles val="exact"/>
        </dgm:presLayoutVars>
      </dgm:prSet>
      <dgm:spPr/>
    </dgm:pt>
    <dgm:pt modelId="{1311A00C-0103-4FB5-ACAF-B9D2B0C8DCF9}" type="pres">
      <dgm:prSet presAssocID="{2EEA11A3-1539-4830-AEEC-8546FD6B232A}" presName="compNode" presStyleCnt="0"/>
      <dgm:spPr/>
    </dgm:pt>
    <dgm:pt modelId="{02410AE7-5079-4E40-83DD-B32B21A8AF4D}" type="pres">
      <dgm:prSet presAssocID="{2EEA11A3-1539-4830-AEEC-8546FD6B232A}" presName="bgRect" presStyleLbl="bgShp" presStyleIdx="0" presStyleCnt="8"/>
      <dgm:spPr/>
    </dgm:pt>
    <dgm:pt modelId="{103CDD33-0241-4EA2-93C2-8B0D6E3598E3}" type="pres">
      <dgm:prSet presAssocID="{2EEA11A3-1539-4830-AEEC-8546FD6B232A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sel"/>
        </a:ext>
      </dgm:extLst>
    </dgm:pt>
    <dgm:pt modelId="{23728039-41AA-484F-85FC-5D8F9AFCB288}" type="pres">
      <dgm:prSet presAssocID="{2EEA11A3-1539-4830-AEEC-8546FD6B232A}" presName="spaceRect" presStyleCnt="0"/>
      <dgm:spPr/>
    </dgm:pt>
    <dgm:pt modelId="{52E18F8F-DFAC-416D-A0E9-F60C80BAB4F2}" type="pres">
      <dgm:prSet presAssocID="{2EEA11A3-1539-4830-AEEC-8546FD6B232A}" presName="parTx" presStyleLbl="revTx" presStyleIdx="0" presStyleCnt="8">
        <dgm:presLayoutVars>
          <dgm:chMax val="0"/>
          <dgm:chPref val="0"/>
        </dgm:presLayoutVars>
      </dgm:prSet>
      <dgm:spPr/>
    </dgm:pt>
    <dgm:pt modelId="{ADB77D5C-8EFB-471D-9608-1131A066F2AC}" type="pres">
      <dgm:prSet presAssocID="{2D5412EF-EE11-4E28-9646-CBA19AF211B2}" presName="sibTrans" presStyleCnt="0"/>
      <dgm:spPr/>
    </dgm:pt>
    <dgm:pt modelId="{7ABB4B25-387A-445B-970A-1DAE5D2306F2}" type="pres">
      <dgm:prSet presAssocID="{4F3DB7C3-8EDB-4611-9646-7B50A2064D17}" presName="compNode" presStyleCnt="0"/>
      <dgm:spPr/>
    </dgm:pt>
    <dgm:pt modelId="{90C534FC-7402-43D5-A47A-0F7B8245F77E}" type="pres">
      <dgm:prSet presAssocID="{4F3DB7C3-8EDB-4611-9646-7B50A2064D17}" presName="bgRect" presStyleLbl="bgShp" presStyleIdx="1" presStyleCnt="8"/>
      <dgm:spPr/>
    </dgm:pt>
    <dgm:pt modelId="{438A7398-BA44-4FF7-8796-3985AD3AE1FC}" type="pres">
      <dgm:prSet presAssocID="{4F3DB7C3-8EDB-4611-9646-7B50A2064D17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551AB990-6D49-42E3-9ED7-D1E67E70FDF9}" type="pres">
      <dgm:prSet presAssocID="{4F3DB7C3-8EDB-4611-9646-7B50A2064D17}" presName="spaceRect" presStyleCnt="0"/>
      <dgm:spPr/>
    </dgm:pt>
    <dgm:pt modelId="{B2387DBD-3826-4002-A2E4-33DF18858AC6}" type="pres">
      <dgm:prSet presAssocID="{4F3DB7C3-8EDB-4611-9646-7B50A2064D17}" presName="parTx" presStyleLbl="revTx" presStyleIdx="1" presStyleCnt="8">
        <dgm:presLayoutVars>
          <dgm:chMax val="0"/>
          <dgm:chPref val="0"/>
        </dgm:presLayoutVars>
      </dgm:prSet>
      <dgm:spPr/>
    </dgm:pt>
    <dgm:pt modelId="{CA9A132B-FFDC-4A12-9EB4-19AA2B9198FF}" type="pres">
      <dgm:prSet presAssocID="{100ABA81-1512-45AA-922A-7A43E96FD6EA}" presName="sibTrans" presStyleCnt="0"/>
      <dgm:spPr/>
    </dgm:pt>
    <dgm:pt modelId="{E44DA9B1-7AFB-449E-AF58-A71CC7D065CA}" type="pres">
      <dgm:prSet presAssocID="{470F7D35-9DA2-460F-8A10-010F55CFEED4}" presName="compNode" presStyleCnt="0"/>
      <dgm:spPr/>
    </dgm:pt>
    <dgm:pt modelId="{94591767-51FB-4436-9410-B356213E1DE3}" type="pres">
      <dgm:prSet presAssocID="{470F7D35-9DA2-460F-8A10-010F55CFEED4}" presName="bgRect" presStyleLbl="bgShp" presStyleIdx="2" presStyleCnt="8"/>
      <dgm:spPr/>
    </dgm:pt>
    <dgm:pt modelId="{9C7A7EC6-4C89-4FFB-AA75-4B4350B1BE75}" type="pres">
      <dgm:prSet presAssocID="{470F7D35-9DA2-460F-8A10-010F55CFEED4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B9CA29C1-945E-44B6-8431-0F8E946C8D6F}" type="pres">
      <dgm:prSet presAssocID="{470F7D35-9DA2-460F-8A10-010F55CFEED4}" presName="spaceRect" presStyleCnt="0"/>
      <dgm:spPr/>
    </dgm:pt>
    <dgm:pt modelId="{FDF3990A-9AC2-4FB7-AD15-9A54438D2A6C}" type="pres">
      <dgm:prSet presAssocID="{470F7D35-9DA2-460F-8A10-010F55CFEED4}" presName="parTx" presStyleLbl="revTx" presStyleIdx="2" presStyleCnt="8">
        <dgm:presLayoutVars>
          <dgm:chMax val="0"/>
          <dgm:chPref val="0"/>
        </dgm:presLayoutVars>
      </dgm:prSet>
      <dgm:spPr/>
    </dgm:pt>
    <dgm:pt modelId="{8B0193BC-8A9D-4A0F-8174-FEB85BD175B7}" type="pres">
      <dgm:prSet presAssocID="{EE87A41B-30C0-4560-B087-27BE7B98467C}" presName="sibTrans" presStyleCnt="0"/>
      <dgm:spPr/>
    </dgm:pt>
    <dgm:pt modelId="{78452BCA-05C1-4A86-8841-6AEEA50A12F8}" type="pres">
      <dgm:prSet presAssocID="{77C10496-6CC1-4642-80ED-01A1296CCD48}" presName="compNode" presStyleCnt="0"/>
      <dgm:spPr/>
    </dgm:pt>
    <dgm:pt modelId="{5027ACAC-9E28-4683-AD01-A0268D5A2B76}" type="pres">
      <dgm:prSet presAssocID="{77C10496-6CC1-4642-80ED-01A1296CCD48}" presName="bgRect" presStyleLbl="bgShp" presStyleIdx="3" presStyleCnt="8"/>
      <dgm:spPr/>
    </dgm:pt>
    <dgm:pt modelId="{3F55D45B-81B9-4C80-AECE-19AB3A38A941}" type="pres">
      <dgm:prSet presAssocID="{77C10496-6CC1-4642-80ED-01A1296CCD48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452CFD58-2A59-49EC-814B-B834781A2668}" type="pres">
      <dgm:prSet presAssocID="{77C10496-6CC1-4642-80ED-01A1296CCD48}" presName="spaceRect" presStyleCnt="0"/>
      <dgm:spPr/>
    </dgm:pt>
    <dgm:pt modelId="{11DF6EAB-1A07-4498-9FF4-27B2565C8069}" type="pres">
      <dgm:prSet presAssocID="{77C10496-6CC1-4642-80ED-01A1296CCD48}" presName="parTx" presStyleLbl="revTx" presStyleIdx="3" presStyleCnt="8">
        <dgm:presLayoutVars>
          <dgm:chMax val="0"/>
          <dgm:chPref val="0"/>
        </dgm:presLayoutVars>
      </dgm:prSet>
      <dgm:spPr/>
    </dgm:pt>
    <dgm:pt modelId="{1A85AF2C-40C4-4205-894D-AB764EDF1240}" type="pres">
      <dgm:prSet presAssocID="{8C4D4FC7-C5CA-4A27-A21F-D1315DC31191}" presName="sibTrans" presStyleCnt="0"/>
      <dgm:spPr/>
    </dgm:pt>
    <dgm:pt modelId="{EDD19A27-45B4-4F23-8D1B-BA78E470A708}" type="pres">
      <dgm:prSet presAssocID="{B3CDED38-7013-46AB-ABBE-9216028A6570}" presName="compNode" presStyleCnt="0"/>
      <dgm:spPr/>
    </dgm:pt>
    <dgm:pt modelId="{9D8D1764-ADB0-4925-8C2C-0932DC3C8DAD}" type="pres">
      <dgm:prSet presAssocID="{B3CDED38-7013-46AB-ABBE-9216028A6570}" presName="bgRect" presStyleLbl="bgShp" presStyleIdx="4" presStyleCnt="8"/>
      <dgm:spPr/>
    </dgm:pt>
    <dgm:pt modelId="{A65A8277-F2C7-49BF-B252-0F3744C999FE}" type="pres">
      <dgm:prSet presAssocID="{B3CDED38-7013-46AB-ABBE-9216028A6570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303B4183-B170-42A2-9FA2-63D8D6A3D559}" type="pres">
      <dgm:prSet presAssocID="{B3CDED38-7013-46AB-ABBE-9216028A6570}" presName="spaceRect" presStyleCnt="0"/>
      <dgm:spPr/>
    </dgm:pt>
    <dgm:pt modelId="{F8ED795D-CDF2-4772-8375-0897A7BA16EF}" type="pres">
      <dgm:prSet presAssocID="{B3CDED38-7013-46AB-ABBE-9216028A6570}" presName="parTx" presStyleLbl="revTx" presStyleIdx="4" presStyleCnt="8">
        <dgm:presLayoutVars>
          <dgm:chMax val="0"/>
          <dgm:chPref val="0"/>
        </dgm:presLayoutVars>
      </dgm:prSet>
      <dgm:spPr/>
    </dgm:pt>
    <dgm:pt modelId="{7B607DD6-6A0A-4A39-862A-8C8E549DD9DC}" type="pres">
      <dgm:prSet presAssocID="{F39CFE6E-CC75-4F7C-AF40-69603969FA0B}" presName="sibTrans" presStyleCnt="0"/>
      <dgm:spPr/>
    </dgm:pt>
    <dgm:pt modelId="{72068926-CEAD-4357-9096-CCF518F2AB95}" type="pres">
      <dgm:prSet presAssocID="{8C009668-E113-44A2-BD36-1EC0355535AF}" presName="compNode" presStyleCnt="0"/>
      <dgm:spPr/>
    </dgm:pt>
    <dgm:pt modelId="{E8D3777A-912D-4854-93E8-F951FAB1F15E}" type="pres">
      <dgm:prSet presAssocID="{8C009668-E113-44A2-BD36-1EC0355535AF}" presName="bgRect" presStyleLbl="bgShp" presStyleIdx="5" presStyleCnt="8"/>
      <dgm:spPr/>
    </dgm:pt>
    <dgm:pt modelId="{70552581-BC14-4969-A922-279F95D658FF}" type="pres">
      <dgm:prSet presAssocID="{8C009668-E113-44A2-BD36-1EC0355535AF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15ABAFE8-594B-4F4A-97C1-FFC1821720DD}" type="pres">
      <dgm:prSet presAssocID="{8C009668-E113-44A2-BD36-1EC0355535AF}" presName="spaceRect" presStyleCnt="0"/>
      <dgm:spPr/>
    </dgm:pt>
    <dgm:pt modelId="{DD504C64-0FE8-4D16-B097-7F1211ED4EB0}" type="pres">
      <dgm:prSet presAssocID="{8C009668-E113-44A2-BD36-1EC0355535AF}" presName="parTx" presStyleLbl="revTx" presStyleIdx="5" presStyleCnt="8">
        <dgm:presLayoutVars>
          <dgm:chMax val="0"/>
          <dgm:chPref val="0"/>
        </dgm:presLayoutVars>
      </dgm:prSet>
      <dgm:spPr/>
    </dgm:pt>
    <dgm:pt modelId="{44173AF0-8C92-43AE-83C6-75C08C8139AD}" type="pres">
      <dgm:prSet presAssocID="{E06354AE-3A1F-4E05-A625-8EC360821E48}" presName="sibTrans" presStyleCnt="0"/>
      <dgm:spPr/>
    </dgm:pt>
    <dgm:pt modelId="{91397211-C436-4825-B1AA-95075AAFFEBB}" type="pres">
      <dgm:prSet presAssocID="{E0BDA3B5-0846-40A5-8651-B49BBC1C0879}" presName="compNode" presStyleCnt="0"/>
      <dgm:spPr/>
    </dgm:pt>
    <dgm:pt modelId="{33B19A51-A13B-4010-96AE-141E377590CE}" type="pres">
      <dgm:prSet presAssocID="{E0BDA3B5-0846-40A5-8651-B49BBC1C0879}" presName="bgRect" presStyleLbl="bgShp" presStyleIdx="6" presStyleCnt="8"/>
      <dgm:spPr/>
    </dgm:pt>
    <dgm:pt modelId="{CD1C3FD0-18ED-4DA5-B06F-FD82C3C1AB10}" type="pres">
      <dgm:prSet presAssocID="{E0BDA3B5-0846-40A5-8651-B49BBC1C0879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DDC3729-E179-4D80-8125-C4B8C6ACE537}" type="pres">
      <dgm:prSet presAssocID="{E0BDA3B5-0846-40A5-8651-B49BBC1C0879}" presName="spaceRect" presStyleCnt="0"/>
      <dgm:spPr/>
    </dgm:pt>
    <dgm:pt modelId="{1BFCCA01-A1F3-4A91-8A1F-578973046E53}" type="pres">
      <dgm:prSet presAssocID="{E0BDA3B5-0846-40A5-8651-B49BBC1C0879}" presName="parTx" presStyleLbl="revTx" presStyleIdx="6" presStyleCnt="8">
        <dgm:presLayoutVars>
          <dgm:chMax val="0"/>
          <dgm:chPref val="0"/>
        </dgm:presLayoutVars>
      </dgm:prSet>
      <dgm:spPr/>
    </dgm:pt>
    <dgm:pt modelId="{C7397F9A-CE7A-4BBA-95F0-BAB97EC899F0}" type="pres">
      <dgm:prSet presAssocID="{B1AB5607-DF8A-4C1D-9C53-FBFC7A275112}" presName="sibTrans" presStyleCnt="0"/>
      <dgm:spPr/>
    </dgm:pt>
    <dgm:pt modelId="{E3470ABB-97EC-4B26-A898-9E362FED148F}" type="pres">
      <dgm:prSet presAssocID="{7148BE51-B17D-4028-B129-3D42F55D975C}" presName="compNode" presStyleCnt="0"/>
      <dgm:spPr/>
    </dgm:pt>
    <dgm:pt modelId="{2BC1FE4F-6446-4CA9-835D-FCBD558BF8AC}" type="pres">
      <dgm:prSet presAssocID="{7148BE51-B17D-4028-B129-3D42F55D975C}" presName="bgRect" presStyleLbl="bgShp" presStyleIdx="7" presStyleCnt="8"/>
      <dgm:spPr/>
    </dgm:pt>
    <dgm:pt modelId="{8A34FBE1-07C3-47C0-B983-A48167A6B04B}" type="pres">
      <dgm:prSet presAssocID="{7148BE51-B17D-4028-B129-3D42F55D975C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DB3240B4-8DDD-42ED-9418-1B37393A6DC0}" type="pres">
      <dgm:prSet presAssocID="{7148BE51-B17D-4028-B129-3D42F55D975C}" presName="spaceRect" presStyleCnt="0"/>
      <dgm:spPr/>
    </dgm:pt>
    <dgm:pt modelId="{257A0833-F324-4B34-B574-8045CF493D37}" type="pres">
      <dgm:prSet presAssocID="{7148BE51-B17D-4028-B129-3D42F55D975C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1B94941C-6B2B-4A35-94F8-9BE63F29C8B0}" type="presOf" srcId="{2EEA11A3-1539-4830-AEEC-8546FD6B232A}" destId="{52E18F8F-DFAC-416D-A0E9-F60C80BAB4F2}" srcOrd="0" destOrd="0" presId="urn:microsoft.com/office/officeart/2018/2/layout/IconVerticalSolidList"/>
    <dgm:cxn modelId="{2C6A9A1E-F52F-4F1B-B794-D4C9C6D44D8F}" srcId="{C3E10ED9-36D1-4FD3-AC37-8BF570EA668F}" destId="{E0BDA3B5-0846-40A5-8651-B49BBC1C0879}" srcOrd="6" destOrd="0" parTransId="{FE85A953-3A2A-4459-9B34-D94ADE51BC45}" sibTransId="{B1AB5607-DF8A-4C1D-9C53-FBFC7A275112}"/>
    <dgm:cxn modelId="{7CD16D3C-4B90-450C-85FC-F7248F414143}" srcId="{C3E10ED9-36D1-4FD3-AC37-8BF570EA668F}" destId="{7148BE51-B17D-4028-B129-3D42F55D975C}" srcOrd="7" destOrd="0" parTransId="{049E6979-FD93-45FE-959D-F0248ABA3D9C}" sibTransId="{79F4C018-4320-4A9F-A4ED-E0A189A9606F}"/>
    <dgm:cxn modelId="{11326D47-C188-409D-B133-6C2E9576018F}" type="presOf" srcId="{77C10496-6CC1-4642-80ED-01A1296CCD48}" destId="{11DF6EAB-1A07-4498-9FF4-27B2565C8069}" srcOrd="0" destOrd="0" presId="urn:microsoft.com/office/officeart/2018/2/layout/IconVerticalSolidList"/>
    <dgm:cxn modelId="{1825FB47-6325-4384-90FB-5865B7BD396D}" srcId="{C3E10ED9-36D1-4FD3-AC37-8BF570EA668F}" destId="{8C009668-E113-44A2-BD36-1EC0355535AF}" srcOrd="5" destOrd="0" parTransId="{E8EDF695-DC5E-4DFC-8A6B-F770B42B144F}" sibTransId="{E06354AE-3A1F-4E05-A625-8EC360821E48}"/>
    <dgm:cxn modelId="{2724B255-456C-470D-899E-5E178386F947}" type="presOf" srcId="{B3CDED38-7013-46AB-ABBE-9216028A6570}" destId="{F8ED795D-CDF2-4772-8375-0897A7BA16EF}" srcOrd="0" destOrd="0" presId="urn:microsoft.com/office/officeart/2018/2/layout/IconVerticalSolidList"/>
    <dgm:cxn modelId="{6053F26E-49AF-4D3A-8C13-F0A4557C92AE}" type="presOf" srcId="{8C009668-E113-44A2-BD36-1EC0355535AF}" destId="{DD504C64-0FE8-4D16-B097-7F1211ED4EB0}" srcOrd="0" destOrd="0" presId="urn:microsoft.com/office/officeart/2018/2/layout/IconVerticalSolidList"/>
    <dgm:cxn modelId="{BAC51574-A7FE-4AC2-A207-A3560D5B6D8A}" type="presOf" srcId="{470F7D35-9DA2-460F-8A10-010F55CFEED4}" destId="{FDF3990A-9AC2-4FB7-AD15-9A54438D2A6C}" srcOrd="0" destOrd="0" presId="urn:microsoft.com/office/officeart/2018/2/layout/IconVerticalSolidList"/>
    <dgm:cxn modelId="{2CD9B581-92A4-4A6E-9045-08B6FC528241}" srcId="{C3E10ED9-36D1-4FD3-AC37-8BF570EA668F}" destId="{4F3DB7C3-8EDB-4611-9646-7B50A2064D17}" srcOrd="1" destOrd="0" parTransId="{38054E45-764E-4EE6-96AF-017DD9B79A93}" sibTransId="{100ABA81-1512-45AA-922A-7A43E96FD6EA}"/>
    <dgm:cxn modelId="{98D38583-D8BC-4DB6-BF0E-E1A00F0C8688}" srcId="{C3E10ED9-36D1-4FD3-AC37-8BF570EA668F}" destId="{B3CDED38-7013-46AB-ABBE-9216028A6570}" srcOrd="4" destOrd="0" parTransId="{EA6D9975-8968-4675-9CA5-C7E26141471D}" sibTransId="{F39CFE6E-CC75-4F7C-AF40-69603969FA0B}"/>
    <dgm:cxn modelId="{4F7DCE8D-E66C-4263-848B-7459BB14FBB6}" type="presOf" srcId="{C3E10ED9-36D1-4FD3-AC37-8BF570EA668F}" destId="{2C9CD063-1A6B-4A5F-ADA6-CA32B7940F75}" srcOrd="0" destOrd="0" presId="urn:microsoft.com/office/officeart/2018/2/layout/IconVerticalSolidList"/>
    <dgm:cxn modelId="{5446E1A0-0973-4864-AE64-FA736B98A439}" srcId="{C3E10ED9-36D1-4FD3-AC37-8BF570EA668F}" destId="{2EEA11A3-1539-4830-AEEC-8546FD6B232A}" srcOrd="0" destOrd="0" parTransId="{5249937B-8662-4B52-BE57-0A0FEC4029CA}" sibTransId="{2D5412EF-EE11-4E28-9646-CBA19AF211B2}"/>
    <dgm:cxn modelId="{DFD81CAD-F049-416B-B6B4-CCDF2DAFAA22}" type="presOf" srcId="{E0BDA3B5-0846-40A5-8651-B49BBC1C0879}" destId="{1BFCCA01-A1F3-4A91-8A1F-578973046E53}" srcOrd="0" destOrd="0" presId="urn:microsoft.com/office/officeart/2018/2/layout/IconVerticalSolidList"/>
    <dgm:cxn modelId="{09BDC0BA-DC9A-462F-8931-EBD41EBAAAE1}" srcId="{C3E10ED9-36D1-4FD3-AC37-8BF570EA668F}" destId="{470F7D35-9DA2-460F-8A10-010F55CFEED4}" srcOrd="2" destOrd="0" parTransId="{3143FAA1-438A-46DE-8820-15C37B5A1531}" sibTransId="{EE87A41B-30C0-4560-B087-27BE7B98467C}"/>
    <dgm:cxn modelId="{C5B37AC2-5A64-4C02-92A0-B43042DBDCE5}" type="presOf" srcId="{7148BE51-B17D-4028-B129-3D42F55D975C}" destId="{257A0833-F324-4B34-B574-8045CF493D37}" srcOrd="0" destOrd="0" presId="urn:microsoft.com/office/officeart/2018/2/layout/IconVerticalSolidList"/>
    <dgm:cxn modelId="{56C113D4-382C-4645-9911-3F5B0B7C2CB3}" srcId="{C3E10ED9-36D1-4FD3-AC37-8BF570EA668F}" destId="{77C10496-6CC1-4642-80ED-01A1296CCD48}" srcOrd="3" destOrd="0" parTransId="{C3829413-25D4-4690-AA02-DC5F82A0CEA0}" sibTransId="{8C4D4FC7-C5CA-4A27-A21F-D1315DC31191}"/>
    <dgm:cxn modelId="{92A168F5-FB90-4B2B-BFBF-3CBF1091F63F}" type="presOf" srcId="{4F3DB7C3-8EDB-4611-9646-7B50A2064D17}" destId="{B2387DBD-3826-4002-A2E4-33DF18858AC6}" srcOrd="0" destOrd="0" presId="urn:microsoft.com/office/officeart/2018/2/layout/IconVerticalSolidList"/>
    <dgm:cxn modelId="{B5560422-C934-4DD0-920B-E5135D3EE309}" type="presParOf" srcId="{2C9CD063-1A6B-4A5F-ADA6-CA32B7940F75}" destId="{1311A00C-0103-4FB5-ACAF-B9D2B0C8DCF9}" srcOrd="0" destOrd="0" presId="urn:microsoft.com/office/officeart/2018/2/layout/IconVerticalSolidList"/>
    <dgm:cxn modelId="{1D7B1819-2A61-4FE1-BFC9-C1CA7A196604}" type="presParOf" srcId="{1311A00C-0103-4FB5-ACAF-B9D2B0C8DCF9}" destId="{02410AE7-5079-4E40-83DD-B32B21A8AF4D}" srcOrd="0" destOrd="0" presId="urn:microsoft.com/office/officeart/2018/2/layout/IconVerticalSolidList"/>
    <dgm:cxn modelId="{FDED1640-8B5F-48AD-A3DF-A866D3415029}" type="presParOf" srcId="{1311A00C-0103-4FB5-ACAF-B9D2B0C8DCF9}" destId="{103CDD33-0241-4EA2-93C2-8B0D6E3598E3}" srcOrd="1" destOrd="0" presId="urn:microsoft.com/office/officeart/2018/2/layout/IconVerticalSolidList"/>
    <dgm:cxn modelId="{8ED98E26-AC3B-423E-A43C-F4A172B5A476}" type="presParOf" srcId="{1311A00C-0103-4FB5-ACAF-B9D2B0C8DCF9}" destId="{23728039-41AA-484F-85FC-5D8F9AFCB288}" srcOrd="2" destOrd="0" presId="urn:microsoft.com/office/officeart/2018/2/layout/IconVerticalSolidList"/>
    <dgm:cxn modelId="{8B7B1217-56EF-477D-9328-758F6BDCD746}" type="presParOf" srcId="{1311A00C-0103-4FB5-ACAF-B9D2B0C8DCF9}" destId="{52E18F8F-DFAC-416D-A0E9-F60C80BAB4F2}" srcOrd="3" destOrd="0" presId="urn:microsoft.com/office/officeart/2018/2/layout/IconVerticalSolidList"/>
    <dgm:cxn modelId="{1FC9E677-07BD-46EE-B99A-E19464A39A52}" type="presParOf" srcId="{2C9CD063-1A6B-4A5F-ADA6-CA32B7940F75}" destId="{ADB77D5C-8EFB-471D-9608-1131A066F2AC}" srcOrd="1" destOrd="0" presId="urn:microsoft.com/office/officeart/2018/2/layout/IconVerticalSolidList"/>
    <dgm:cxn modelId="{2CDC63F6-150E-4844-B160-5F509080AEEF}" type="presParOf" srcId="{2C9CD063-1A6B-4A5F-ADA6-CA32B7940F75}" destId="{7ABB4B25-387A-445B-970A-1DAE5D2306F2}" srcOrd="2" destOrd="0" presId="urn:microsoft.com/office/officeart/2018/2/layout/IconVerticalSolidList"/>
    <dgm:cxn modelId="{D170EF8D-C675-4B33-B2E3-35033A05958E}" type="presParOf" srcId="{7ABB4B25-387A-445B-970A-1DAE5D2306F2}" destId="{90C534FC-7402-43D5-A47A-0F7B8245F77E}" srcOrd="0" destOrd="0" presId="urn:microsoft.com/office/officeart/2018/2/layout/IconVerticalSolidList"/>
    <dgm:cxn modelId="{0697ACD2-136D-46D7-8EC6-F5077FDE309F}" type="presParOf" srcId="{7ABB4B25-387A-445B-970A-1DAE5D2306F2}" destId="{438A7398-BA44-4FF7-8796-3985AD3AE1FC}" srcOrd="1" destOrd="0" presId="urn:microsoft.com/office/officeart/2018/2/layout/IconVerticalSolidList"/>
    <dgm:cxn modelId="{AB2C1E6D-122E-4D12-9E78-17E55CBBE569}" type="presParOf" srcId="{7ABB4B25-387A-445B-970A-1DAE5D2306F2}" destId="{551AB990-6D49-42E3-9ED7-D1E67E70FDF9}" srcOrd="2" destOrd="0" presId="urn:microsoft.com/office/officeart/2018/2/layout/IconVerticalSolidList"/>
    <dgm:cxn modelId="{A988DB60-707F-4266-A7E8-6894E29DC27D}" type="presParOf" srcId="{7ABB4B25-387A-445B-970A-1DAE5D2306F2}" destId="{B2387DBD-3826-4002-A2E4-33DF18858AC6}" srcOrd="3" destOrd="0" presId="urn:microsoft.com/office/officeart/2018/2/layout/IconVerticalSolidList"/>
    <dgm:cxn modelId="{65A11F59-0566-4FFC-AF38-31E20F93BED4}" type="presParOf" srcId="{2C9CD063-1A6B-4A5F-ADA6-CA32B7940F75}" destId="{CA9A132B-FFDC-4A12-9EB4-19AA2B9198FF}" srcOrd="3" destOrd="0" presId="urn:microsoft.com/office/officeart/2018/2/layout/IconVerticalSolidList"/>
    <dgm:cxn modelId="{B7457BED-F699-48A2-ADF1-F4715F2616F1}" type="presParOf" srcId="{2C9CD063-1A6B-4A5F-ADA6-CA32B7940F75}" destId="{E44DA9B1-7AFB-449E-AF58-A71CC7D065CA}" srcOrd="4" destOrd="0" presId="urn:microsoft.com/office/officeart/2018/2/layout/IconVerticalSolidList"/>
    <dgm:cxn modelId="{0087CB47-13B9-40CC-8E4E-3CE1108E21F9}" type="presParOf" srcId="{E44DA9B1-7AFB-449E-AF58-A71CC7D065CA}" destId="{94591767-51FB-4436-9410-B356213E1DE3}" srcOrd="0" destOrd="0" presId="urn:microsoft.com/office/officeart/2018/2/layout/IconVerticalSolidList"/>
    <dgm:cxn modelId="{15ADAF50-8F90-47E9-9FE7-F8D1D7F780AD}" type="presParOf" srcId="{E44DA9B1-7AFB-449E-AF58-A71CC7D065CA}" destId="{9C7A7EC6-4C89-4FFB-AA75-4B4350B1BE75}" srcOrd="1" destOrd="0" presId="urn:microsoft.com/office/officeart/2018/2/layout/IconVerticalSolidList"/>
    <dgm:cxn modelId="{17A84354-CFFC-4C2A-BDBE-13E7D69D5549}" type="presParOf" srcId="{E44DA9B1-7AFB-449E-AF58-A71CC7D065CA}" destId="{B9CA29C1-945E-44B6-8431-0F8E946C8D6F}" srcOrd="2" destOrd="0" presId="urn:microsoft.com/office/officeart/2018/2/layout/IconVerticalSolidList"/>
    <dgm:cxn modelId="{8836E1EE-4B2A-478D-AACF-E4D3B93E3F97}" type="presParOf" srcId="{E44DA9B1-7AFB-449E-AF58-A71CC7D065CA}" destId="{FDF3990A-9AC2-4FB7-AD15-9A54438D2A6C}" srcOrd="3" destOrd="0" presId="urn:microsoft.com/office/officeart/2018/2/layout/IconVerticalSolidList"/>
    <dgm:cxn modelId="{DBACF83E-4ADA-49F0-ABBC-017703E9B483}" type="presParOf" srcId="{2C9CD063-1A6B-4A5F-ADA6-CA32B7940F75}" destId="{8B0193BC-8A9D-4A0F-8174-FEB85BD175B7}" srcOrd="5" destOrd="0" presId="urn:microsoft.com/office/officeart/2018/2/layout/IconVerticalSolidList"/>
    <dgm:cxn modelId="{D980F532-9EDF-4801-8A0C-6824AC960F9B}" type="presParOf" srcId="{2C9CD063-1A6B-4A5F-ADA6-CA32B7940F75}" destId="{78452BCA-05C1-4A86-8841-6AEEA50A12F8}" srcOrd="6" destOrd="0" presId="urn:microsoft.com/office/officeart/2018/2/layout/IconVerticalSolidList"/>
    <dgm:cxn modelId="{47C5CE99-A4CB-4F2E-B2A4-5D82EAF0E2B4}" type="presParOf" srcId="{78452BCA-05C1-4A86-8841-6AEEA50A12F8}" destId="{5027ACAC-9E28-4683-AD01-A0268D5A2B76}" srcOrd="0" destOrd="0" presId="urn:microsoft.com/office/officeart/2018/2/layout/IconVerticalSolidList"/>
    <dgm:cxn modelId="{93FEADD3-F56D-4287-8AA3-0273D382E3A1}" type="presParOf" srcId="{78452BCA-05C1-4A86-8841-6AEEA50A12F8}" destId="{3F55D45B-81B9-4C80-AECE-19AB3A38A941}" srcOrd="1" destOrd="0" presId="urn:microsoft.com/office/officeart/2018/2/layout/IconVerticalSolidList"/>
    <dgm:cxn modelId="{2D6EF87A-63A6-4BF8-A16E-0218144867A3}" type="presParOf" srcId="{78452BCA-05C1-4A86-8841-6AEEA50A12F8}" destId="{452CFD58-2A59-49EC-814B-B834781A2668}" srcOrd="2" destOrd="0" presId="urn:microsoft.com/office/officeart/2018/2/layout/IconVerticalSolidList"/>
    <dgm:cxn modelId="{21F3C08D-F523-47A2-8913-841DA431FCF7}" type="presParOf" srcId="{78452BCA-05C1-4A86-8841-6AEEA50A12F8}" destId="{11DF6EAB-1A07-4498-9FF4-27B2565C8069}" srcOrd="3" destOrd="0" presId="urn:microsoft.com/office/officeart/2018/2/layout/IconVerticalSolidList"/>
    <dgm:cxn modelId="{6975546D-057E-4125-BDB4-9F468B424DE0}" type="presParOf" srcId="{2C9CD063-1A6B-4A5F-ADA6-CA32B7940F75}" destId="{1A85AF2C-40C4-4205-894D-AB764EDF1240}" srcOrd="7" destOrd="0" presId="urn:microsoft.com/office/officeart/2018/2/layout/IconVerticalSolidList"/>
    <dgm:cxn modelId="{2BD56BA2-4F18-4DCF-928E-24B86772AFD5}" type="presParOf" srcId="{2C9CD063-1A6B-4A5F-ADA6-CA32B7940F75}" destId="{EDD19A27-45B4-4F23-8D1B-BA78E470A708}" srcOrd="8" destOrd="0" presId="urn:microsoft.com/office/officeart/2018/2/layout/IconVerticalSolidList"/>
    <dgm:cxn modelId="{675A5706-AA86-4585-8673-42F19B04D47D}" type="presParOf" srcId="{EDD19A27-45B4-4F23-8D1B-BA78E470A708}" destId="{9D8D1764-ADB0-4925-8C2C-0932DC3C8DAD}" srcOrd="0" destOrd="0" presId="urn:microsoft.com/office/officeart/2018/2/layout/IconVerticalSolidList"/>
    <dgm:cxn modelId="{D5D34538-319E-4542-9C71-00B36C44980D}" type="presParOf" srcId="{EDD19A27-45B4-4F23-8D1B-BA78E470A708}" destId="{A65A8277-F2C7-49BF-B252-0F3744C999FE}" srcOrd="1" destOrd="0" presId="urn:microsoft.com/office/officeart/2018/2/layout/IconVerticalSolidList"/>
    <dgm:cxn modelId="{47BF62A3-A8F2-444E-8338-94F6FDF75213}" type="presParOf" srcId="{EDD19A27-45B4-4F23-8D1B-BA78E470A708}" destId="{303B4183-B170-42A2-9FA2-63D8D6A3D559}" srcOrd="2" destOrd="0" presId="urn:microsoft.com/office/officeart/2018/2/layout/IconVerticalSolidList"/>
    <dgm:cxn modelId="{0469F28A-2585-4194-B122-14D148C9924E}" type="presParOf" srcId="{EDD19A27-45B4-4F23-8D1B-BA78E470A708}" destId="{F8ED795D-CDF2-4772-8375-0897A7BA16EF}" srcOrd="3" destOrd="0" presId="urn:microsoft.com/office/officeart/2018/2/layout/IconVerticalSolidList"/>
    <dgm:cxn modelId="{0A64FA09-BEC3-44E8-A7A3-C331800643CC}" type="presParOf" srcId="{2C9CD063-1A6B-4A5F-ADA6-CA32B7940F75}" destId="{7B607DD6-6A0A-4A39-862A-8C8E549DD9DC}" srcOrd="9" destOrd="0" presId="urn:microsoft.com/office/officeart/2018/2/layout/IconVerticalSolidList"/>
    <dgm:cxn modelId="{46DD3A1B-0C1C-4F62-BD6F-562061F4C1D3}" type="presParOf" srcId="{2C9CD063-1A6B-4A5F-ADA6-CA32B7940F75}" destId="{72068926-CEAD-4357-9096-CCF518F2AB95}" srcOrd="10" destOrd="0" presId="urn:microsoft.com/office/officeart/2018/2/layout/IconVerticalSolidList"/>
    <dgm:cxn modelId="{E6CB624E-88A9-43E9-A4F4-79D38B054D52}" type="presParOf" srcId="{72068926-CEAD-4357-9096-CCF518F2AB95}" destId="{E8D3777A-912D-4854-93E8-F951FAB1F15E}" srcOrd="0" destOrd="0" presId="urn:microsoft.com/office/officeart/2018/2/layout/IconVerticalSolidList"/>
    <dgm:cxn modelId="{C50C84E0-1EB2-4C47-8639-2E0711ECF205}" type="presParOf" srcId="{72068926-CEAD-4357-9096-CCF518F2AB95}" destId="{70552581-BC14-4969-A922-279F95D658FF}" srcOrd="1" destOrd="0" presId="urn:microsoft.com/office/officeart/2018/2/layout/IconVerticalSolidList"/>
    <dgm:cxn modelId="{079ED54D-3EBF-4522-A0DD-6264DE21D896}" type="presParOf" srcId="{72068926-CEAD-4357-9096-CCF518F2AB95}" destId="{15ABAFE8-594B-4F4A-97C1-FFC1821720DD}" srcOrd="2" destOrd="0" presId="urn:microsoft.com/office/officeart/2018/2/layout/IconVerticalSolidList"/>
    <dgm:cxn modelId="{937B7195-1710-477F-8D72-B33437FD66A6}" type="presParOf" srcId="{72068926-CEAD-4357-9096-CCF518F2AB95}" destId="{DD504C64-0FE8-4D16-B097-7F1211ED4EB0}" srcOrd="3" destOrd="0" presId="urn:microsoft.com/office/officeart/2018/2/layout/IconVerticalSolidList"/>
    <dgm:cxn modelId="{8D8170AA-82E1-49E2-BCC2-8CF0E71F6B59}" type="presParOf" srcId="{2C9CD063-1A6B-4A5F-ADA6-CA32B7940F75}" destId="{44173AF0-8C92-43AE-83C6-75C08C8139AD}" srcOrd="11" destOrd="0" presId="urn:microsoft.com/office/officeart/2018/2/layout/IconVerticalSolidList"/>
    <dgm:cxn modelId="{95B72A38-AE45-48A2-B746-CC9C7C9BF597}" type="presParOf" srcId="{2C9CD063-1A6B-4A5F-ADA6-CA32B7940F75}" destId="{91397211-C436-4825-B1AA-95075AAFFEBB}" srcOrd="12" destOrd="0" presId="urn:microsoft.com/office/officeart/2018/2/layout/IconVerticalSolidList"/>
    <dgm:cxn modelId="{DF13F145-DA61-40C5-A79F-36570F13C20F}" type="presParOf" srcId="{91397211-C436-4825-B1AA-95075AAFFEBB}" destId="{33B19A51-A13B-4010-96AE-141E377590CE}" srcOrd="0" destOrd="0" presId="urn:microsoft.com/office/officeart/2018/2/layout/IconVerticalSolidList"/>
    <dgm:cxn modelId="{88773D8B-FDDE-440F-BCB0-517288224590}" type="presParOf" srcId="{91397211-C436-4825-B1AA-95075AAFFEBB}" destId="{CD1C3FD0-18ED-4DA5-B06F-FD82C3C1AB10}" srcOrd="1" destOrd="0" presId="urn:microsoft.com/office/officeart/2018/2/layout/IconVerticalSolidList"/>
    <dgm:cxn modelId="{224B67A8-7685-457A-A9B8-7EB4857107F0}" type="presParOf" srcId="{91397211-C436-4825-B1AA-95075AAFFEBB}" destId="{2DDC3729-E179-4D80-8125-C4B8C6ACE537}" srcOrd="2" destOrd="0" presId="urn:microsoft.com/office/officeart/2018/2/layout/IconVerticalSolidList"/>
    <dgm:cxn modelId="{771BAE69-5980-40A6-920B-DBBDC2588275}" type="presParOf" srcId="{91397211-C436-4825-B1AA-95075AAFFEBB}" destId="{1BFCCA01-A1F3-4A91-8A1F-578973046E53}" srcOrd="3" destOrd="0" presId="urn:microsoft.com/office/officeart/2018/2/layout/IconVerticalSolidList"/>
    <dgm:cxn modelId="{79B21EBE-ACBA-4F12-B634-CAF516005C30}" type="presParOf" srcId="{2C9CD063-1A6B-4A5F-ADA6-CA32B7940F75}" destId="{C7397F9A-CE7A-4BBA-95F0-BAB97EC899F0}" srcOrd="13" destOrd="0" presId="urn:microsoft.com/office/officeart/2018/2/layout/IconVerticalSolidList"/>
    <dgm:cxn modelId="{881A5BE6-3F54-422B-9B18-438A0B626C51}" type="presParOf" srcId="{2C9CD063-1A6B-4A5F-ADA6-CA32B7940F75}" destId="{E3470ABB-97EC-4B26-A898-9E362FED148F}" srcOrd="14" destOrd="0" presId="urn:microsoft.com/office/officeart/2018/2/layout/IconVerticalSolidList"/>
    <dgm:cxn modelId="{CD9C8814-F140-4320-BC90-1C56A2F7237F}" type="presParOf" srcId="{E3470ABB-97EC-4B26-A898-9E362FED148F}" destId="{2BC1FE4F-6446-4CA9-835D-FCBD558BF8AC}" srcOrd="0" destOrd="0" presId="urn:microsoft.com/office/officeart/2018/2/layout/IconVerticalSolidList"/>
    <dgm:cxn modelId="{372351CC-3BDB-4C8C-AF9E-389B63C611E5}" type="presParOf" srcId="{E3470ABB-97EC-4B26-A898-9E362FED148F}" destId="{8A34FBE1-07C3-47C0-B983-A48167A6B04B}" srcOrd="1" destOrd="0" presId="urn:microsoft.com/office/officeart/2018/2/layout/IconVerticalSolidList"/>
    <dgm:cxn modelId="{2C5C6617-F56B-48E7-BB6D-D947CE060B33}" type="presParOf" srcId="{E3470ABB-97EC-4B26-A898-9E362FED148F}" destId="{DB3240B4-8DDD-42ED-9418-1B37393A6DC0}" srcOrd="2" destOrd="0" presId="urn:microsoft.com/office/officeart/2018/2/layout/IconVerticalSolidList"/>
    <dgm:cxn modelId="{57B112E2-5F02-4325-8107-ECD59CE520D4}" type="presParOf" srcId="{E3470ABB-97EC-4B26-A898-9E362FED148F}" destId="{257A0833-F324-4B34-B574-8045CF493D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9D64C1-7142-491F-AFE7-2B23F991FB71}">
      <dsp:nvSpPr>
        <dsp:cNvPr id="0" name=""/>
        <dsp:cNvSpPr/>
      </dsp:nvSpPr>
      <dsp:spPr>
        <a:xfrm>
          <a:off x="0" y="562"/>
          <a:ext cx="6046132" cy="1315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9A1803-2266-46EF-8630-EEA1506A51D8}">
      <dsp:nvSpPr>
        <dsp:cNvPr id="0" name=""/>
        <dsp:cNvSpPr/>
      </dsp:nvSpPr>
      <dsp:spPr>
        <a:xfrm>
          <a:off x="397981" y="296581"/>
          <a:ext cx="723602" cy="7236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D9A62A-2B08-49F6-879B-5A4CED91E528}">
      <dsp:nvSpPr>
        <dsp:cNvPr id="0" name=""/>
        <dsp:cNvSpPr/>
      </dsp:nvSpPr>
      <dsp:spPr>
        <a:xfrm>
          <a:off x="1519564" y="562"/>
          <a:ext cx="4526568" cy="1315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239" tIns="139239" rIns="139239" bIns="13923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This assignment is to develop your knowledge and skills in virtual production design and its application in film and TV</a:t>
          </a:r>
        </a:p>
      </dsp:txBody>
      <dsp:txXfrm>
        <a:off x="1519564" y="562"/>
        <a:ext cx="4526568" cy="1315640"/>
      </dsp:txXfrm>
    </dsp:sp>
    <dsp:sp modelId="{97B09952-A8A0-45E0-8708-56BE9A57AA0E}">
      <dsp:nvSpPr>
        <dsp:cNvPr id="0" name=""/>
        <dsp:cNvSpPr/>
      </dsp:nvSpPr>
      <dsp:spPr>
        <a:xfrm>
          <a:off x="0" y="1645112"/>
          <a:ext cx="6046132" cy="1315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F14417-53E5-4FFC-BD40-0C9C6CE85CB8}">
      <dsp:nvSpPr>
        <dsp:cNvPr id="0" name=""/>
        <dsp:cNvSpPr/>
      </dsp:nvSpPr>
      <dsp:spPr>
        <a:xfrm>
          <a:off x="397981" y="1941131"/>
          <a:ext cx="723602" cy="7236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B744C4-26AF-4142-BE5B-EC2EA0056775}">
      <dsp:nvSpPr>
        <dsp:cNvPr id="0" name=""/>
        <dsp:cNvSpPr/>
      </dsp:nvSpPr>
      <dsp:spPr>
        <a:xfrm>
          <a:off x="1519564" y="1645112"/>
          <a:ext cx="4526568" cy="1315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239" tIns="139239" rIns="139239" bIns="13923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. You will explore the various aspects of virtual production design and its impact</a:t>
          </a:r>
        </a:p>
      </dsp:txBody>
      <dsp:txXfrm>
        <a:off x="1519564" y="1645112"/>
        <a:ext cx="4526568" cy="1315640"/>
      </dsp:txXfrm>
    </dsp:sp>
    <dsp:sp modelId="{75101D65-625C-43EE-B441-97498E3F5966}">
      <dsp:nvSpPr>
        <dsp:cNvPr id="0" name=""/>
        <dsp:cNvSpPr/>
      </dsp:nvSpPr>
      <dsp:spPr>
        <a:xfrm>
          <a:off x="0" y="3289663"/>
          <a:ext cx="6046132" cy="1315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514800-8703-4BFD-A7D3-1DB92E70FF2D}">
      <dsp:nvSpPr>
        <dsp:cNvPr id="0" name=""/>
        <dsp:cNvSpPr/>
      </dsp:nvSpPr>
      <dsp:spPr>
        <a:xfrm>
          <a:off x="397981" y="3585682"/>
          <a:ext cx="723602" cy="7236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40BB13-D771-44F6-B6D9-BE5B756C2A41}">
      <dsp:nvSpPr>
        <dsp:cNvPr id="0" name=""/>
        <dsp:cNvSpPr/>
      </dsp:nvSpPr>
      <dsp:spPr>
        <a:xfrm>
          <a:off x="1519564" y="3289663"/>
          <a:ext cx="4526568" cy="1315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239" tIns="139239" rIns="139239" bIns="13923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Creative process, production workflow, and final visual output</a:t>
          </a:r>
        </a:p>
      </dsp:txBody>
      <dsp:txXfrm>
        <a:off x="1519564" y="3289663"/>
        <a:ext cx="4526568" cy="13156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7A4FD8-E3B2-45BD-A9C0-D2152EE2F888}">
      <dsp:nvSpPr>
        <dsp:cNvPr id="0" name=""/>
        <dsp:cNvSpPr/>
      </dsp:nvSpPr>
      <dsp:spPr>
        <a:xfrm>
          <a:off x="0" y="905298"/>
          <a:ext cx="6243991" cy="16713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DD36E6-6573-48D8-A6A5-056685DEEDB7}">
      <dsp:nvSpPr>
        <dsp:cNvPr id="0" name=""/>
        <dsp:cNvSpPr/>
      </dsp:nvSpPr>
      <dsp:spPr>
        <a:xfrm>
          <a:off x="505574" y="1281344"/>
          <a:ext cx="919225" cy="9192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A21CFD-6DEC-4268-A1DB-8EA5AE44E958}">
      <dsp:nvSpPr>
        <dsp:cNvPr id="0" name=""/>
        <dsp:cNvSpPr/>
      </dsp:nvSpPr>
      <dsp:spPr>
        <a:xfrm>
          <a:off x="1930374" y="905298"/>
          <a:ext cx="4313617" cy="1671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881" tIns="176881" rIns="176881" bIns="17688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Project proposal as a virtual production design team, develop a project proposal for the integration of live action</a:t>
          </a:r>
        </a:p>
      </dsp:txBody>
      <dsp:txXfrm>
        <a:off x="1930374" y="905298"/>
        <a:ext cx="4313617" cy="1671319"/>
      </dsp:txXfrm>
    </dsp:sp>
    <dsp:sp modelId="{0AFFDE86-26CC-4B39-8FAF-F472DC75DD77}">
      <dsp:nvSpPr>
        <dsp:cNvPr id="0" name=""/>
        <dsp:cNvSpPr/>
      </dsp:nvSpPr>
      <dsp:spPr>
        <a:xfrm>
          <a:off x="0" y="2994447"/>
          <a:ext cx="6243991" cy="16713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DBF233-465F-494A-9D46-D5B5B0BD63F5}">
      <dsp:nvSpPr>
        <dsp:cNvPr id="0" name=""/>
        <dsp:cNvSpPr/>
      </dsp:nvSpPr>
      <dsp:spPr>
        <a:xfrm>
          <a:off x="505574" y="3370494"/>
          <a:ext cx="919225" cy="9192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85BF54-4EFA-4691-9796-486F1BD88799}">
      <dsp:nvSpPr>
        <dsp:cNvPr id="0" name=""/>
        <dsp:cNvSpPr/>
      </dsp:nvSpPr>
      <dsp:spPr>
        <a:xfrm>
          <a:off x="1930374" y="2994447"/>
          <a:ext cx="4313617" cy="1671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881" tIns="176881" rIns="176881" bIns="17688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Computer-generated (CG) elements. The proposal should include the following elements:</a:t>
          </a:r>
        </a:p>
      </dsp:txBody>
      <dsp:txXfrm>
        <a:off x="1930374" y="2994447"/>
        <a:ext cx="4313617" cy="16713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410AE7-5079-4E40-83DD-B32B21A8AF4D}">
      <dsp:nvSpPr>
        <dsp:cNvPr id="0" name=""/>
        <dsp:cNvSpPr/>
      </dsp:nvSpPr>
      <dsp:spPr>
        <a:xfrm>
          <a:off x="0" y="2810"/>
          <a:ext cx="6046132" cy="4440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3CDD33-0241-4EA2-93C2-8B0D6E3598E3}">
      <dsp:nvSpPr>
        <dsp:cNvPr id="0" name=""/>
        <dsp:cNvSpPr/>
      </dsp:nvSpPr>
      <dsp:spPr>
        <a:xfrm>
          <a:off x="134329" y="102725"/>
          <a:ext cx="244474" cy="2442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E18F8F-DFAC-416D-A0E9-F60C80BAB4F2}">
      <dsp:nvSpPr>
        <dsp:cNvPr id="0" name=""/>
        <dsp:cNvSpPr/>
      </dsp:nvSpPr>
      <dsp:spPr>
        <a:xfrm>
          <a:off x="513134" y="2810"/>
          <a:ext cx="5517455" cy="471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934" tIns="49934" rIns="49934" bIns="4993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Concept development: Present a detailed concept for the virtual environment, including the setting, theme,</a:t>
          </a:r>
        </a:p>
      </dsp:txBody>
      <dsp:txXfrm>
        <a:off x="513134" y="2810"/>
        <a:ext cx="5517455" cy="471819"/>
      </dsp:txXfrm>
    </dsp:sp>
    <dsp:sp modelId="{90C534FC-7402-43D5-A47A-0F7B8245F77E}">
      <dsp:nvSpPr>
        <dsp:cNvPr id="0" name=""/>
        <dsp:cNvSpPr/>
      </dsp:nvSpPr>
      <dsp:spPr>
        <a:xfrm>
          <a:off x="0" y="592585"/>
          <a:ext cx="6046132" cy="4440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8A7398-BA44-4FF7-8796-3985AD3AE1FC}">
      <dsp:nvSpPr>
        <dsp:cNvPr id="0" name=""/>
        <dsp:cNvSpPr/>
      </dsp:nvSpPr>
      <dsp:spPr>
        <a:xfrm>
          <a:off x="134329" y="692500"/>
          <a:ext cx="244474" cy="2442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387DBD-3826-4002-A2E4-33DF18858AC6}">
      <dsp:nvSpPr>
        <dsp:cNvPr id="0" name=""/>
        <dsp:cNvSpPr/>
      </dsp:nvSpPr>
      <dsp:spPr>
        <a:xfrm>
          <a:off x="513134" y="592585"/>
          <a:ext cx="5517455" cy="471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934" tIns="49934" rIns="49934" bIns="4993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and key visual elements.</a:t>
          </a:r>
        </a:p>
      </dsp:txBody>
      <dsp:txXfrm>
        <a:off x="513134" y="592585"/>
        <a:ext cx="5517455" cy="471819"/>
      </dsp:txXfrm>
    </dsp:sp>
    <dsp:sp modelId="{94591767-51FB-4436-9410-B356213E1DE3}">
      <dsp:nvSpPr>
        <dsp:cNvPr id="0" name=""/>
        <dsp:cNvSpPr/>
      </dsp:nvSpPr>
      <dsp:spPr>
        <a:xfrm>
          <a:off x="0" y="1182360"/>
          <a:ext cx="6046132" cy="4440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7A7EC6-4C89-4FFB-AA75-4B4350B1BE75}">
      <dsp:nvSpPr>
        <dsp:cNvPr id="0" name=""/>
        <dsp:cNvSpPr/>
      </dsp:nvSpPr>
      <dsp:spPr>
        <a:xfrm>
          <a:off x="134329" y="1282275"/>
          <a:ext cx="244474" cy="2442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F3990A-9AC2-4FB7-AD15-9A54438D2A6C}">
      <dsp:nvSpPr>
        <dsp:cNvPr id="0" name=""/>
        <dsp:cNvSpPr/>
      </dsp:nvSpPr>
      <dsp:spPr>
        <a:xfrm>
          <a:off x="513134" y="1182360"/>
          <a:ext cx="5517455" cy="471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934" tIns="49934" rIns="49934" bIns="4993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Technical requirements: Identify the technical resources needed for the project, such as software, hardware,</a:t>
          </a:r>
        </a:p>
      </dsp:txBody>
      <dsp:txXfrm>
        <a:off x="513134" y="1182360"/>
        <a:ext cx="5517455" cy="471819"/>
      </dsp:txXfrm>
    </dsp:sp>
    <dsp:sp modelId="{5027ACAC-9E28-4683-AD01-A0268D5A2B76}">
      <dsp:nvSpPr>
        <dsp:cNvPr id="0" name=""/>
        <dsp:cNvSpPr/>
      </dsp:nvSpPr>
      <dsp:spPr>
        <a:xfrm>
          <a:off x="0" y="1772135"/>
          <a:ext cx="6046132" cy="4440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55D45B-81B9-4C80-AECE-19AB3A38A941}">
      <dsp:nvSpPr>
        <dsp:cNvPr id="0" name=""/>
        <dsp:cNvSpPr/>
      </dsp:nvSpPr>
      <dsp:spPr>
        <a:xfrm>
          <a:off x="134329" y="1872050"/>
          <a:ext cx="244474" cy="2442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DF6EAB-1A07-4498-9FF4-27B2565C8069}">
      <dsp:nvSpPr>
        <dsp:cNvPr id="0" name=""/>
        <dsp:cNvSpPr/>
      </dsp:nvSpPr>
      <dsp:spPr>
        <a:xfrm>
          <a:off x="513134" y="1772135"/>
          <a:ext cx="5517455" cy="471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934" tIns="49934" rIns="49934" bIns="4993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and equipment.</a:t>
          </a:r>
        </a:p>
      </dsp:txBody>
      <dsp:txXfrm>
        <a:off x="513134" y="1772135"/>
        <a:ext cx="5517455" cy="471819"/>
      </dsp:txXfrm>
    </dsp:sp>
    <dsp:sp modelId="{9D8D1764-ADB0-4925-8C2C-0932DC3C8DAD}">
      <dsp:nvSpPr>
        <dsp:cNvPr id="0" name=""/>
        <dsp:cNvSpPr/>
      </dsp:nvSpPr>
      <dsp:spPr>
        <a:xfrm>
          <a:off x="0" y="2361910"/>
          <a:ext cx="6046132" cy="4440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5A8277-F2C7-49BF-B252-0F3744C999FE}">
      <dsp:nvSpPr>
        <dsp:cNvPr id="0" name=""/>
        <dsp:cNvSpPr/>
      </dsp:nvSpPr>
      <dsp:spPr>
        <a:xfrm>
          <a:off x="134329" y="2461825"/>
          <a:ext cx="244474" cy="24423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ED795D-CDF2-4772-8375-0897A7BA16EF}">
      <dsp:nvSpPr>
        <dsp:cNvPr id="0" name=""/>
        <dsp:cNvSpPr/>
      </dsp:nvSpPr>
      <dsp:spPr>
        <a:xfrm>
          <a:off x="513134" y="2361910"/>
          <a:ext cx="5517455" cy="471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934" tIns="49934" rIns="49934" bIns="4993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Production plan: Outline the production timeline, including pre-production, production, and post-production</a:t>
          </a:r>
        </a:p>
      </dsp:txBody>
      <dsp:txXfrm>
        <a:off x="513134" y="2361910"/>
        <a:ext cx="5517455" cy="471819"/>
      </dsp:txXfrm>
    </dsp:sp>
    <dsp:sp modelId="{E8D3777A-912D-4854-93E8-F951FAB1F15E}">
      <dsp:nvSpPr>
        <dsp:cNvPr id="0" name=""/>
        <dsp:cNvSpPr/>
      </dsp:nvSpPr>
      <dsp:spPr>
        <a:xfrm>
          <a:off x="0" y="2951685"/>
          <a:ext cx="6046132" cy="4440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552581-BC14-4969-A922-279F95D658FF}">
      <dsp:nvSpPr>
        <dsp:cNvPr id="0" name=""/>
        <dsp:cNvSpPr/>
      </dsp:nvSpPr>
      <dsp:spPr>
        <a:xfrm>
          <a:off x="134329" y="3051600"/>
          <a:ext cx="244474" cy="24423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504C64-0FE8-4D16-B097-7F1211ED4EB0}">
      <dsp:nvSpPr>
        <dsp:cNvPr id="0" name=""/>
        <dsp:cNvSpPr/>
      </dsp:nvSpPr>
      <dsp:spPr>
        <a:xfrm>
          <a:off x="513134" y="2951685"/>
          <a:ext cx="5517455" cy="471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934" tIns="49934" rIns="49934" bIns="4993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phases.</a:t>
          </a:r>
        </a:p>
      </dsp:txBody>
      <dsp:txXfrm>
        <a:off x="513134" y="2951685"/>
        <a:ext cx="5517455" cy="471819"/>
      </dsp:txXfrm>
    </dsp:sp>
    <dsp:sp modelId="{33B19A51-A13B-4010-96AE-141E377590CE}">
      <dsp:nvSpPr>
        <dsp:cNvPr id="0" name=""/>
        <dsp:cNvSpPr/>
      </dsp:nvSpPr>
      <dsp:spPr>
        <a:xfrm>
          <a:off x="0" y="3541460"/>
          <a:ext cx="6046132" cy="4440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1C3FD0-18ED-4DA5-B06F-FD82C3C1AB10}">
      <dsp:nvSpPr>
        <dsp:cNvPr id="0" name=""/>
        <dsp:cNvSpPr/>
      </dsp:nvSpPr>
      <dsp:spPr>
        <a:xfrm>
          <a:off x="134329" y="3641375"/>
          <a:ext cx="244474" cy="24423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FCCA01-A1F3-4A91-8A1F-578973046E53}">
      <dsp:nvSpPr>
        <dsp:cNvPr id="0" name=""/>
        <dsp:cNvSpPr/>
      </dsp:nvSpPr>
      <dsp:spPr>
        <a:xfrm>
          <a:off x="513134" y="3541460"/>
          <a:ext cx="5517455" cy="471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934" tIns="49934" rIns="49934" bIns="4993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Roles and responsibilities: Assign specific roles and responsibilities to team members, defining their contributions</a:t>
          </a:r>
        </a:p>
      </dsp:txBody>
      <dsp:txXfrm>
        <a:off x="513134" y="3541460"/>
        <a:ext cx="5517455" cy="471819"/>
      </dsp:txXfrm>
    </dsp:sp>
    <dsp:sp modelId="{2BC1FE4F-6446-4CA9-835D-FCBD558BF8AC}">
      <dsp:nvSpPr>
        <dsp:cNvPr id="0" name=""/>
        <dsp:cNvSpPr/>
      </dsp:nvSpPr>
      <dsp:spPr>
        <a:xfrm>
          <a:off x="0" y="4131235"/>
          <a:ext cx="6046132" cy="4440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34FBE1-07C3-47C0-B983-A48167A6B04B}">
      <dsp:nvSpPr>
        <dsp:cNvPr id="0" name=""/>
        <dsp:cNvSpPr/>
      </dsp:nvSpPr>
      <dsp:spPr>
        <a:xfrm>
          <a:off x="134329" y="4231150"/>
          <a:ext cx="244474" cy="244236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7A0833-F324-4B34-B574-8045CF493D37}">
      <dsp:nvSpPr>
        <dsp:cNvPr id="0" name=""/>
        <dsp:cNvSpPr/>
      </dsp:nvSpPr>
      <dsp:spPr>
        <a:xfrm>
          <a:off x="513134" y="4131235"/>
          <a:ext cx="5517455" cy="471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934" tIns="49934" rIns="49934" bIns="4993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to the project.</a:t>
          </a:r>
        </a:p>
      </dsp:txBody>
      <dsp:txXfrm>
        <a:off x="513134" y="4131235"/>
        <a:ext cx="5517455" cy="471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2ECCD-0254-E54B-9890-DCA54A2D8B9D}" type="datetimeFigureOut">
              <a:rPr lang="en-US" smtClean="0"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CB566-168D-EE46-A625-24EE15E05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1775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2ECCD-0254-E54B-9890-DCA54A2D8B9D}" type="datetimeFigureOut">
              <a:rPr lang="en-US" smtClean="0"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CB566-168D-EE46-A625-24EE15E05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896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2ECCD-0254-E54B-9890-DCA54A2D8B9D}" type="datetimeFigureOut">
              <a:rPr lang="en-US" smtClean="0"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CB566-168D-EE46-A625-24EE15E05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85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2ECCD-0254-E54B-9890-DCA54A2D8B9D}" type="datetimeFigureOut">
              <a:rPr lang="en-US" smtClean="0"/>
              <a:t>10/9/23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CB566-168D-EE46-A625-24EE15E05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477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2ECCD-0254-E54B-9890-DCA54A2D8B9D}" type="datetimeFigureOut">
              <a:rPr lang="en-US" smtClean="0"/>
              <a:t>10/9/23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CB566-168D-EE46-A625-24EE15E05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81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2ECCD-0254-E54B-9890-DCA54A2D8B9D}" type="datetimeFigureOut">
              <a:rPr lang="en-US" smtClean="0"/>
              <a:t>10/9/23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CB566-168D-EE46-A625-24EE15E05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653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2ECCD-0254-E54B-9890-DCA54A2D8B9D}" type="datetimeFigureOut">
              <a:rPr lang="en-US" smtClean="0"/>
              <a:t>10/9/23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CB566-168D-EE46-A625-24EE15E05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0446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2ECCD-0254-E54B-9890-DCA54A2D8B9D}" type="datetimeFigureOut">
              <a:rPr lang="en-US" smtClean="0"/>
              <a:t>10/9/23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CB566-168D-EE46-A625-24EE15E05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985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A3D2ECCD-0254-E54B-9890-DCA54A2D8B9D}" type="datetimeFigureOut">
              <a:rPr lang="en-US" smtClean="0"/>
              <a:t>10/9/23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53FCB566-168D-EE46-A625-24EE15E05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9415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2ECCD-0254-E54B-9890-DCA54A2D8B9D}" type="datetimeFigureOut">
              <a:rPr lang="en-US" smtClean="0"/>
              <a:t>10/9/23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CB566-168D-EE46-A625-24EE15E05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705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2ECCD-0254-E54B-9890-DCA54A2D8B9D}" type="datetimeFigureOut">
              <a:rPr lang="en-US" smtClean="0"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CB566-168D-EE46-A625-24EE15E05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3985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2ECCD-0254-E54B-9890-DCA54A2D8B9D}" type="datetimeFigureOut">
              <a:rPr lang="en-US" smtClean="0"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CB566-168D-EE46-A625-24EE15E05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0659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2ECCD-0254-E54B-9890-DCA54A2D8B9D}" type="datetimeFigureOut">
              <a:rPr lang="en-US" smtClean="0"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CB566-168D-EE46-A625-24EE15E05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8985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2ECCD-0254-E54B-9890-DCA54A2D8B9D}" type="datetimeFigureOut">
              <a:rPr lang="en-US" smtClean="0"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CB566-168D-EE46-A625-24EE15E05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503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2ECCD-0254-E54B-9890-DCA54A2D8B9D}" type="datetimeFigureOut">
              <a:rPr lang="en-US" smtClean="0"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CB566-168D-EE46-A625-24EE15E05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4944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2ECCD-0254-E54B-9890-DCA54A2D8B9D}" type="datetimeFigureOut">
              <a:rPr lang="en-US" smtClean="0"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CB566-168D-EE46-A625-24EE15E05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76207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2ECCD-0254-E54B-9890-DCA54A2D8B9D}" type="datetimeFigureOut">
              <a:rPr lang="en-US" smtClean="0"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CB566-168D-EE46-A625-24EE15E05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5890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A3D2ECCD-0254-E54B-9890-DCA54A2D8B9D}" type="datetimeFigureOut">
              <a:rPr lang="en-US" smtClean="0"/>
              <a:t>10/9/23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53FCB566-168D-EE46-A625-24EE15E05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99383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AD08528-A041-FA8E-BED9-07DCB6338D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627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69239A-9DC4-AFB8-AAAF-A63874842F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8969" y="2261049"/>
            <a:ext cx="4023360" cy="3204134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3700" b="1" dirty="0">
                <a:solidFill>
                  <a:schemeClr val="tx1"/>
                </a:solidFill>
              </a:rPr>
              <a:t>Virtual Production Design (ACCA5042)</a:t>
            </a:r>
            <a:br>
              <a:rPr lang="en-GB" sz="3700" b="1" dirty="0">
                <a:solidFill>
                  <a:schemeClr val="tx1"/>
                </a:solidFill>
              </a:rPr>
            </a:br>
            <a:br>
              <a:rPr lang="en-GB" sz="3700" b="1" dirty="0">
                <a:solidFill>
                  <a:schemeClr val="tx1"/>
                </a:solidFill>
              </a:rPr>
            </a:br>
            <a:r>
              <a:rPr lang="en-GB" sz="3700" b="1" dirty="0">
                <a:solidFill>
                  <a:schemeClr val="tx1"/>
                </a:solidFill>
              </a:rPr>
              <a:t>Assignment </a:t>
            </a:r>
            <a:br>
              <a:rPr lang="en-GB" sz="3700" b="1" dirty="0">
                <a:solidFill>
                  <a:schemeClr val="tx1"/>
                </a:solidFill>
              </a:rPr>
            </a:br>
            <a:r>
              <a:rPr lang="en-GB" sz="3700" b="1" dirty="0">
                <a:solidFill>
                  <a:schemeClr val="tx1"/>
                </a:solidFill>
              </a:rPr>
              <a:t>Deadline 8</a:t>
            </a:r>
            <a:r>
              <a:rPr lang="en-GB" sz="3700" b="1" baseline="30000" dirty="0">
                <a:solidFill>
                  <a:schemeClr val="tx1"/>
                </a:solidFill>
              </a:rPr>
              <a:t>th</a:t>
            </a:r>
            <a:r>
              <a:rPr lang="en-GB" sz="3700" b="1" dirty="0">
                <a:solidFill>
                  <a:schemeClr val="tx1"/>
                </a:solidFill>
              </a:rPr>
              <a:t> Jan 24</a:t>
            </a:r>
            <a:br>
              <a:rPr lang="en-GB" sz="3700" b="1" dirty="0">
                <a:solidFill>
                  <a:schemeClr val="tx1"/>
                </a:solidFill>
              </a:rPr>
            </a:br>
            <a:endParaRPr lang="en-US" sz="37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8144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9239A-9DC4-AFB8-AAAF-A63874842F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5576887"/>
            <a:ext cx="10911840" cy="64008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800" b="1"/>
              <a:t>Virtual Production Design (ACCA5042)</a:t>
            </a:r>
            <a:br>
              <a:rPr lang="en-US" sz="800" b="1"/>
            </a:br>
            <a:br>
              <a:rPr lang="en-US" sz="800" b="1"/>
            </a:br>
            <a:r>
              <a:rPr lang="en-US" sz="800" b="1"/>
              <a:t>Assignment </a:t>
            </a:r>
            <a:br>
              <a:rPr lang="en-US" sz="800" b="1"/>
            </a:br>
            <a:r>
              <a:rPr lang="en-US" sz="800" b="1"/>
              <a:t>Deadline 8</a:t>
            </a:r>
            <a:r>
              <a:rPr lang="en-US" sz="800" b="1" baseline="30000"/>
              <a:t>th</a:t>
            </a:r>
            <a:r>
              <a:rPr lang="en-US" sz="800" b="1"/>
              <a:t> Jan 24</a:t>
            </a:r>
            <a:br>
              <a:rPr lang="en-US" sz="800" b="1"/>
            </a:br>
            <a:endParaRPr lang="en-US" sz="8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DBD7F3-3CB1-6F46-E3A5-5798CBB2BA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734" r="1" b="4613"/>
          <a:stretch/>
        </p:blipFill>
        <p:spPr>
          <a:xfrm>
            <a:off x="640080" y="640080"/>
            <a:ext cx="10911840" cy="4836795"/>
          </a:xfrm>
          <a:prstGeom prst="rect">
            <a:avLst/>
          </a:prstGeom>
          <a:ln w="19050">
            <a:solidFill>
              <a:schemeClr val="tx1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33237176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E475056-B0EB-44BE-8568-61ABEFB2E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4" y="0"/>
            <a:ext cx="8132066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2C8E2EC-73A4-48C2-B4D7-D7726BD90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9971" y="0"/>
            <a:ext cx="0" cy="685800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E82ABBDC-7A44-4AE8-A04F-B5495481B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94952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0A298BFD-D1B8-C6B0-AC78-29EA76CCCF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75423981"/>
              </p:ext>
            </p:extLst>
          </p:nvPr>
        </p:nvGraphicFramePr>
        <p:xfrm>
          <a:off x="5054375" y="965200"/>
          <a:ext cx="6046133" cy="4605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135404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0672142-94D6-400E-B188-309B101D8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32169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27259A-B804-4AD2-9BC6-66F7BB218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908066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B4E8A7-8505-4752-9B81-C739116C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4150420" y="3429000"/>
            <a:ext cx="6858000" cy="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AB4D4D83-7300-8D65-9FFC-774D11F092A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14237505"/>
              </p:ext>
            </p:extLst>
          </p:nvPr>
        </p:nvGraphicFramePr>
        <p:xfrm>
          <a:off x="643467" y="643467"/>
          <a:ext cx="6243992" cy="55710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663545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E475056-B0EB-44BE-8568-61ABEFB2E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4" y="0"/>
            <a:ext cx="8132066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2C8E2EC-73A4-48C2-B4D7-D7726BD90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9971" y="0"/>
            <a:ext cx="0" cy="685800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E82ABBDC-7A44-4AE8-A04F-B5495481B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94952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A311E9E2-F1AF-4CC3-01FE-2FCBB93256A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88531467"/>
              </p:ext>
            </p:extLst>
          </p:nvPr>
        </p:nvGraphicFramePr>
        <p:xfrm>
          <a:off x="5054375" y="965200"/>
          <a:ext cx="6046133" cy="4605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541316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75136A9-49F9-4DA0-A741-F065B0FA0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3356" y="0"/>
            <a:ext cx="7558643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912F6C7-0423-4B6F-AECE-710C84891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446539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208205-03EE-4EC8-9C34-59270C1880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42336" y="0"/>
            <a:ext cx="0" cy="685800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DBD51921-56D9-09DD-EDD1-FE1D534A2D82}"/>
              </a:ext>
            </a:extLst>
          </p:cNvPr>
          <p:cNvSpPr txBox="1"/>
          <p:nvPr/>
        </p:nvSpPr>
        <p:spPr>
          <a:xfrm>
            <a:off x="4973046" y="714375"/>
            <a:ext cx="6253751" cy="50768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cap="small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Task 1 – 5%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cap="small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• Concept development: Present a detailed concept for the virtual environment, including the setting, theme,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cap="small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and key visual elements.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cap="small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• Technical requirements: Identify the technical resources needed for the project, such as software, hardware,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cap="small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and equipment.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cap="small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• Production plan: Outline the production timeline, including pre-production, production, and post-production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cap="small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phases.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cap="small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• Roles and responsibilities: Assign specific roles and responsibilities to team members, defining their contributions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cap="small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to the project.</a:t>
            </a:r>
          </a:p>
        </p:txBody>
      </p:sp>
    </p:spTree>
    <p:extLst>
      <p:ext uri="{BB962C8B-B14F-4D97-AF65-F5344CB8AC3E}">
        <p14:creationId xmlns:p14="http://schemas.microsoft.com/office/powerpoint/2010/main" val="15997727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BD51921-56D9-09DD-EDD1-FE1D534A2D82}"/>
              </a:ext>
            </a:extLst>
          </p:cNvPr>
          <p:cNvSpPr txBox="1"/>
          <p:nvPr/>
        </p:nvSpPr>
        <p:spPr>
          <a:xfrm>
            <a:off x="922637" y="582067"/>
            <a:ext cx="11203460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/>
              <a:t>Task 2 – 30%</a:t>
            </a:r>
          </a:p>
          <a:p>
            <a:r>
              <a:rPr lang="en-US" sz="2800" dirty="0"/>
              <a:t>Virtual Environment Creation Collaboratively create a virtual environment by applying industry-standard software such</a:t>
            </a:r>
          </a:p>
          <a:p>
            <a:r>
              <a:rPr lang="en-US" sz="2800" dirty="0"/>
              <a:t>as Unreal Engine or Unity. Execute the following activities:</a:t>
            </a:r>
          </a:p>
          <a:p>
            <a:endParaRPr lang="en-US" sz="2800" dirty="0"/>
          </a:p>
          <a:p>
            <a:r>
              <a:rPr lang="en-US" sz="2800" dirty="0"/>
              <a:t>• Modelling: Create 3D models of the virtual environment, ensuring accuracy and attention to detail.</a:t>
            </a:r>
          </a:p>
          <a:p>
            <a:r>
              <a:rPr lang="en-US" sz="2800" dirty="0"/>
              <a:t>• Texturing and lighting: Apply textures and realistic lighting to enhance the visual appeal and coherence of the</a:t>
            </a:r>
          </a:p>
          <a:p>
            <a:r>
              <a:rPr lang="en-US" sz="2800" dirty="0"/>
              <a:t>environment.</a:t>
            </a:r>
          </a:p>
          <a:p>
            <a:r>
              <a:rPr lang="en-US" sz="2800" dirty="0"/>
              <a:t>• Composition and layout: Arrange the elements within the virtual environment to achieve an aesthetically</a:t>
            </a:r>
          </a:p>
          <a:p>
            <a:r>
              <a:rPr lang="en-US" sz="2800" dirty="0"/>
              <a:t>pleasing and visually balanced composition</a:t>
            </a:r>
          </a:p>
        </p:txBody>
      </p:sp>
    </p:spTree>
    <p:extLst>
      <p:ext uri="{BB962C8B-B14F-4D97-AF65-F5344CB8AC3E}">
        <p14:creationId xmlns:p14="http://schemas.microsoft.com/office/powerpoint/2010/main" val="32884525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BD51921-56D9-09DD-EDD1-FE1D534A2D82}"/>
              </a:ext>
            </a:extLst>
          </p:cNvPr>
          <p:cNvSpPr txBox="1"/>
          <p:nvPr/>
        </p:nvSpPr>
        <p:spPr>
          <a:xfrm>
            <a:off x="614413" y="160826"/>
            <a:ext cx="11203460" cy="6124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/>
              <a:t>Task 3 – 30%</a:t>
            </a:r>
          </a:p>
          <a:p>
            <a:r>
              <a:rPr lang="en-US" sz="2800" dirty="0"/>
              <a:t>Camera Tracking and Integration Integrate live-action elements into the virtual environment using camera tracking</a:t>
            </a:r>
          </a:p>
          <a:p>
            <a:r>
              <a:rPr lang="en-US" sz="2800" dirty="0"/>
              <a:t>techniques. Perform the following tasks:</a:t>
            </a:r>
          </a:p>
          <a:p>
            <a:endParaRPr lang="en-US" sz="2800" dirty="0"/>
          </a:p>
          <a:p>
            <a:r>
              <a:rPr lang="en-US" sz="2800" dirty="0"/>
              <a:t>• Camera tracking: Track the movement of the live-action camera to replicate its motion within the virtual</a:t>
            </a:r>
          </a:p>
          <a:p>
            <a:r>
              <a:rPr lang="en-US" sz="2800" dirty="0"/>
              <a:t>environment accurately.</a:t>
            </a:r>
          </a:p>
          <a:p>
            <a:r>
              <a:rPr lang="en-US" sz="2800" dirty="0"/>
              <a:t>• CG integration: Seamlessly integrate CG elements, such as characters, props, or visual effects, into the live-</a:t>
            </a:r>
          </a:p>
          <a:p>
            <a:r>
              <a:rPr lang="en-US" sz="2800" dirty="0"/>
              <a:t>action footage, ensuring proper lighting and perspective.</a:t>
            </a:r>
          </a:p>
          <a:p>
            <a:r>
              <a:rPr lang="en-US" sz="2800" dirty="0"/>
              <a:t>• Realistic interaction: Achieve realistic interaction between the live-action and CG elements, such as object</a:t>
            </a:r>
          </a:p>
          <a:p>
            <a:r>
              <a:rPr lang="en-US" sz="2800" dirty="0"/>
              <a:t>interaction or character interactions, to enhance the immersion of the </a:t>
            </a:r>
            <a:r>
              <a:rPr lang="en-US" sz="2800" dirty="0" err="1"/>
              <a:t>scen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3257333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BD51921-56D9-09DD-EDD1-FE1D534A2D82}"/>
              </a:ext>
            </a:extLst>
          </p:cNvPr>
          <p:cNvSpPr txBox="1"/>
          <p:nvPr/>
        </p:nvSpPr>
        <p:spPr>
          <a:xfrm>
            <a:off x="645235" y="366623"/>
            <a:ext cx="11203460" cy="6124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/>
              <a:t>Task 4 – 15%</a:t>
            </a:r>
          </a:p>
          <a:p>
            <a:r>
              <a:rPr lang="en-US" sz="2800" dirty="0"/>
              <a:t>Real-time Rendering and Compositing Collaboratively render the final output of the integrated scene in real-time.</a:t>
            </a:r>
          </a:p>
          <a:p>
            <a:r>
              <a:rPr lang="en-US" sz="2800" dirty="0"/>
              <a:t>Execute the following activities:</a:t>
            </a:r>
          </a:p>
          <a:p>
            <a:endParaRPr lang="en-US" sz="2800" dirty="0"/>
          </a:p>
          <a:p>
            <a:r>
              <a:rPr lang="en-US" sz="2800" dirty="0"/>
              <a:t>• Real-time rendering </a:t>
            </a:r>
            <a:r>
              <a:rPr lang="en-US" sz="2800" dirty="0" err="1"/>
              <a:t>optimisation</a:t>
            </a:r>
            <a:r>
              <a:rPr lang="en-US" sz="2800" dirty="0"/>
              <a:t>: Apply optimization techniques to achieve real-time rendering performance</a:t>
            </a:r>
          </a:p>
          <a:p>
            <a:r>
              <a:rPr lang="en-US" sz="2800" dirty="0"/>
              <a:t>while maintaining high-quality visuals.</a:t>
            </a:r>
          </a:p>
          <a:p>
            <a:r>
              <a:rPr lang="en-US" sz="2800" dirty="0"/>
              <a:t>• Compositing: </a:t>
            </a:r>
            <a:r>
              <a:rPr lang="en-US" sz="2800" dirty="0" err="1"/>
              <a:t>Utilise</a:t>
            </a:r>
            <a:r>
              <a:rPr lang="en-US" sz="2800" dirty="0"/>
              <a:t> compositing software to blend the live-action and CG elements seamlessly, ensuring</a:t>
            </a:r>
          </a:p>
          <a:p>
            <a:r>
              <a:rPr lang="en-US" sz="2800" dirty="0"/>
              <a:t>accurate </a:t>
            </a:r>
            <a:r>
              <a:rPr lang="en-US" sz="2800" dirty="0" err="1"/>
              <a:t>colour</a:t>
            </a:r>
            <a:r>
              <a:rPr lang="en-US" sz="2800" dirty="0"/>
              <a:t> grading and matching.</a:t>
            </a:r>
          </a:p>
          <a:p>
            <a:r>
              <a:rPr lang="en-US" sz="2800" dirty="0"/>
              <a:t>• Final output: Generate a final output video showcasing the integrated scene in real-time, highlighting the</a:t>
            </a:r>
          </a:p>
          <a:p>
            <a:r>
              <a:rPr lang="en-US" sz="2800" dirty="0"/>
              <a:t>successful integration of live-action and CG elements.</a:t>
            </a:r>
          </a:p>
        </p:txBody>
      </p:sp>
    </p:spTree>
    <p:extLst>
      <p:ext uri="{BB962C8B-B14F-4D97-AF65-F5344CB8AC3E}">
        <p14:creationId xmlns:p14="http://schemas.microsoft.com/office/powerpoint/2010/main" val="15347913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BD51921-56D9-09DD-EDD1-FE1D534A2D82}"/>
              </a:ext>
            </a:extLst>
          </p:cNvPr>
          <p:cNvSpPr txBox="1"/>
          <p:nvPr/>
        </p:nvSpPr>
        <p:spPr>
          <a:xfrm>
            <a:off x="634961" y="366623"/>
            <a:ext cx="11203460" cy="6124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/>
              <a:t>Task 5 – 20%</a:t>
            </a:r>
          </a:p>
          <a:p>
            <a:r>
              <a:rPr lang="en-US" sz="2800" dirty="0"/>
              <a:t>Project Evaluation and Reflection Evaluate the project's outcomes and reflect on the production process. Include the</a:t>
            </a:r>
          </a:p>
          <a:p>
            <a:r>
              <a:rPr lang="en-US" sz="2800" dirty="0"/>
              <a:t>following aspects:</a:t>
            </a:r>
          </a:p>
          <a:p>
            <a:endParaRPr lang="en-US" sz="2800" dirty="0"/>
          </a:p>
          <a:p>
            <a:r>
              <a:rPr lang="en-US" sz="2800" dirty="0"/>
              <a:t>• Project success: Assess the degree of achievement of the project objectives and evaluate the overall success</a:t>
            </a:r>
          </a:p>
          <a:p>
            <a:r>
              <a:rPr lang="en-US" sz="2800" dirty="0"/>
              <a:t>of the integration.</a:t>
            </a:r>
          </a:p>
          <a:p>
            <a:r>
              <a:rPr lang="en-US" sz="2800" dirty="0"/>
              <a:t>• Challenges and solutions: Reflect on the challenges encountered during the project and describe the</a:t>
            </a:r>
          </a:p>
          <a:p>
            <a:r>
              <a:rPr lang="en-US" sz="2800" dirty="0"/>
              <a:t>strategies implemented to overcome them.</a:t>
            </a:r>
          </a:p>
          <a:p>
            <a:r>
              <a:rPr lang="en-US" sz="2800" dirty="0"/>
              <a:t>• Personal reflection: Reflect on your role within the team, highlighting personal growth, lessons learned, and</a:t>
            </a:r>
          </a:p>
          <a:p>
            <a:r>
              <a:rPr lang="en-US" sz="2800" dirty="0"/>
              <a:t>areas for improvement.</a:t>
            </a:r>
          </a:p>
        </p:txBody>
      </p:sp>
    </p:spTree>
    <p:extLst>
      <p:ext uri="{BB962C8B-B14F-4D97-AF65-F5344CB8AC3E}">
        <p14:creationId xmlns:p14="http://schemas.microsoft.com/office/powerpoint/2010/main" val="41162105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BD51921-56D9-09DD-EDD1-FE1D534A2D82}"/>
              </a:ext>
            </a:extLst>
          </p:cNvPr>
          <p:cNvSpPr txBox="1"/>
          <p:nvPr/>
        </p:nvSpPr>
        <p:spPr>
          <a:xfrm>
            <a:off x="494270" y="1476679"/>
            <a:ext cx="1120346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Project Deliverables:</a:t>
            </a:r>
          </a:p>
          <a:p>
            <a:r>
              <a:rPr lang="en-US" sz="2400" dirty="0"/>
              <a:t>(Task 1): Submit a well-structured document outlining the project proposal, including the concept, technical</a:t>
            </a:r>
          </a:p>
          <a:p>
            <a:r>
              <a:rPr lang="en-US" sz="2400" dirty="0"/>
              <a:t>requirements, and production plan.</a:t>
            </a:r>
          </a:p>
          <a:p>
            <a:r>
              <a:rPr lang="en-US" sz="2400" dirty="0"/>
              <a:t>• Virtual Environment Creation</a:t>
            </a:r>
          </a:p>
          <a:p>
            <a:r>
              <a:rPr lang="en-US" sz="2400" dirty="0"/>
              <a:t>(Task 2): Submit project files along with rendered images or videos showcasing the virtual environment from</a:t>
            </a:r>
          </a:p>
          <a:p>
            <a:r>
              <a:rPr lang="en-US" sz="2400" dirty="0"/>
              <a:t>different angles.</a:t>
            </a:r>
          </a:p>
          <a:p>
            <a:r>
              <a:rPr lang="en-US" sz="2400" dirty="0"/>
              <a:t>• Camera Tracking and Integration</a:t>
            </a:r>
          </a:p>
        </p:txBody>
      </p:sp>
    </p:spTree>
    <p:extLst>
      <p:ext uri="{BB962C8B-B14F-4D97-AF65-F5344CB8AC3E}">
        <p14:creationId xmlns:p14="http://schemas.microsoft.com/office/powerpoint/2010/main" val="17794740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BD51921-56D9-09DD-EDD1-FE1D534A2D82}"/>
              </a:ext>
            </a:extLst>
          </p:cNvPr>
          <p:cNvSpPr txBox="1"/>
          <p:nvPr/>
        </p:nvSpPr>
        <p:spPr>
          <a:xfrm>
            <a:off x="589394" y="1516710"/>
            <a:ext cx="1120346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(Task 3): Submit project files and a rendered video demonstrating the integration of live-action and CG</a:t>
            </a:r>
          </a:p>
          <a:p>
            <a:r>
              <a:rPr lang="en-US" sz="2400" dirty="0"/>
              <a:t>elements.</a:t>
            </a:r>
          </a:p>
          <a:p>
            <a:r>
              <a:rPr lang="en-US" sz="2400" dirty="0"/>
              <a:t>• Real-time Rendering and Compositing</a:t>
            </a:r>
          </a:p>
          <a:p>
            <a:r>
              <a:rPr lang="en-US" sz="2400" dirty="0"/>
              <a:t>(Task 4): Submit project files and a rendered video showcasing the final output of the integrated scene.</a:t>
            </a:r>
          </a:p>
          <a:p>
            <a:r>
              <a:rPr lang="en-US" sz="2400" dirty="0"/>
              <a:t>• Project Evaluation and Reflection</a:t>
            </a:r>
          </a:p>
          <a:p>
            <a:r>
              <a:rPr lang="en-US" sz="2400" dirty="0"/>
              <a:t>(Task 5): Submit a reflective report discussing the project outcomes, challenges faced, and personal reflections</a:t>
            </a:r>
          </a:p>
        </p:txBody>
      </p:sp>
    </p:spTree>
    <p:extLst>
      <p:ext uri="{BB962C8B-B14F-4D97-AF65-F5344CB8AC3E}">
        <p14:creationId xmlns:p14="http://schemas.microsoft.com/office/powerpoint/2010/main" val="21500412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{CAD4CF4E-CDF4-5F4E-B988-C964F528CC73}tf10001063</Template>
  <TotalTime>33</TotalTime>
  <Words>789</Words>
  <Application>Microsoft Macintosh PowerPoint</Application>
  <PresentationFormat>Widescreen</PresentationFormat>
  <Paragraphs>76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Mesh</vt:lpstr>
      <vt:lpstr>Virtual Production Design (ACCA5042)  Assignment  Deadline 8th Jan 24 </vt:lpstr>
      <vt:lpstr>Virtual Production Design (ACCA5042)  Assignment  Deadline 8th Jan 24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Virtual Production Design (ACCA5042)  Assignment  Deadline 8th Jan 24 </dc:title>
  <dc:creator>Nabeel Masih</dc:creator>
  <cp:lastModifiedBy>Nabeel Masih</cp:lastModifiedBy>
  <cp:revision>1</cp:revision>
  <dcterms:created xsi:type="dcterms:W3CDTF">2023-10-09T09:13:58Z</dcterms:created>
  <dcterms:modified xsi:type="dcterms:W3CDTF">2023-10-09T09:47:17Z</dcterms:modified>
</cp:coreProperties>
</file>