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B2E4F4-F8CE-4804-A751-CC72E54E36F7}" v="61" dt="2022-04-23T21:30:51.1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4660"/>
  </p:normalViewPr>
  <p:slideViewPr>
    <p:cSldViewPr snapToGrid="0">
      <p:cViewPr varScale="1">
        <p:scale>
          <a:sx n="78" d="100"/>
          <a:sy n="78" d="100"/>
        </p:scale>
        <p:origin x="71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wen" userId="4cd5f5a1-c64e-4f23-8117-ad8bd142e176" providerId="ADAL" clId="{69B2E4F4-F8CE-4804-A751-CC72E54E36F7}"/>
    <pc:docChg chg="undo custSel addSld modSld">
      <pc:chgData name="Gwen" userId="4cd5f5a1-c64e-4f23-8117-ad8bd142e176" providerId="ADAL" clId="{69B2E4F4-F8CE-4804-A751-CC72E54E36F7}" dt="2022-05-04T13:51:04.450" v="7168" actId="20577"/>
      <pc:docMkLst>
        <pc:docMk/>
      </pc:docMkLst>
      <pc:sldChg chg="addSp modSp new mod setBg setClrOvrMap">
        <pc:chgData name="Gwen" userId="4cd5f5a1-c64e-4f23-8117-ad8bd142e176" providerId="ADAL" clId="{69B2E4F4-F8CE-4804-A751-CC72E54E36F7}" dt="2022-04-23T17:30:21.208" v="85" actId="20577"/>
        <pc:sldMkLst>
          <pc:docMk/>
          <pc:sldMk cId="356341511" sldId="256"/>
        </pc:sldMkLst>
        <pc:spChg chg="mod">
          <ac:chgData name="Gwen" userId="4cd5f5a1-c64e-4f23-8117-ad8bd142e176" providerId="ADAL" clId="{69B2E4F4-F8CE-4804-A751-CC72E54E36F7}" dt="2022-04-23T17:29:15.506" v="43" actId="26606"/>
          <ac:spMkLst>
            <pc:docMk/>
            <pc:sldMk cId="356341511" sldId="256"/>
            <ac:spMk id="2" creationId="{095AC21D-B6F3-4899-A29C-E4DC04417A8B}"/>
          </ac:spMkLst>
        </pc:spChg>
        <pc:spChg chg="mod">
          <ac:chgData name="Gwen" userId="4cd5f5a1-c64e-4f23-8117-ad8bd142e176" providerId="ADAL" clId="{69B2E4F4-F8CE-4804-A751-CC72E54E36F7}" dt="2022-04-23T17:30:21.208" v="85" actId="20577"/>
          <ac:spMkLst>
            <pc:docMk/>
            <pc:sldMk cId="356341511" sldId="256"/>
            <ac:spMk id="3" creationId="{B107D023-2E4D-41E3-9D6D-7CD7B24E3BFC}"/>
          </ac:spMkLst>
        </pc:spChg>
        <pc:spChg chg="add">
          <ac:chgData name="Gwen" userId="4cd5f5a1-c64e-4f23-8117-ad8bd142e176" providerId="ADAL" clId="{69B2E4F4-F8CE-4804-A751-CC72E54E36F7}" dt="2022-04-23T17:29:15.506" v="43" actId="26606"/>
          <ac:spMkLst>
            <pc:docMk/>
            <pc:sldMk cId="356341511" sldId="256"/>
            <ac:spMk id="10" creationId="{E49CC64F-7275-4E33-961B-0C5CDC439875}"/>
          </ac:spMkLst>
        </pc:spChg>
        <pc:picChg chg="add mod">
          <ac:chgData name="Gwen" userId="4cd5f5a1-c64e-4f23-8117-ad8bd142e176" providerId="ADAL" clId="{69B2E4F4-F8CE-4804-A751-CC72E54E36F7}" dt="2022-04-23T17:29:15.506" v="43" actId="26606"/>
          <ac:picMkLst>
            <pc:docMk/>
            <pc:sldMk cId="356341511" sldId="256"/>
            <ac:picMk id="5" creationId="{6213B330-E88E-4ABF-8C92-650A271A4129}"/>
          </ac:picMkLst>
        </pc:picChg>
      </pc:sldChg>
      <pc:sldChg chg="addSp delSp modSp new mod setBg addAnim">
        <pc:chgData name="Gwen" userId="4cd5f5a1-c64e-4f23-8117-ad8bd142e176" providerId="ADAL" clId="{69B2E4F4-F8CE-4804-A751-CC72E54E36F7}" dt="2022-05-04T13:13:29.290" v="5961" actId="20577"/>
        <pc:sldMkLst>
          <pc:docMk/>
          <pc:sldMk cId="657403653" sldId="257"/>
        </pc:sldMkLst>
        <pc:spChg chg="mod">
          <ac:chgData name="Gwen" userId="4cd5f5a1-c64e-4f23-8117-ad8bd142e176" providerId="ADAL" clId="{69B2E4F4-F8CE-4804-A751-CC72E54E36F7}" dt="2022-04-23T17:42:55.015" v="251" actId="26606"/>
          <ac:spMkLst>
            <pc:docMk/>
            <pc:sldMk cId="657403653" sldId="257"/>
            <ac:spMk id="2" creationId="{E0368BED-0DEF-4DD7-A2A8-C6B599286426}"/>
          </ac:spMkLst>
        </pc:spChg>
        <pc:spChg chg="mod">
          <ac:chgData name="Gwen" userId="4cd5f5a1-c64e-4f23-8117-ad8bd142e176" providerId="ADAL" clId="{69B2E4F4-F8CE-4804-A751-CC72E54E36F7}" dt="2022-05-04T13:13:29.290" v="5961" actId="20577"/>
          <ac:spMkLst>
            <pc:docMk/>
            <pc:sldMk cId="657403653" sldId="257"/>
            <ac:spMk id="3" creationId="{50D5E784-E7A6-4270-9E46-ABCC6FE7231B}"/>
          </ac:spMkLst>
        </pc:spChg>
        <pc:spChg chg="add del">
          <ac:chgData name="Gwen" userId="4cd5f5a1-c64e-4f23-8117-ad8bd142e176" providerId="ADAL" clId="{69B2E4F4-F8CE-4804-A751-CC72E54E36F7}" dt="2022-04-23T17:42:55.015" v="251" actId="26606"/>
          <ac:spMkLst>
            <pc:docMk/>
            <pc:sldMk cId="657403653" sldId="257"/>
            <ac:spMk id="10" creationId="{C1DD1A8A-57D5-4A81-AD04-532B043C5611}"/>
          </ac:spMkLst>
        </pc:spChg>
        <pc:spChg chg="add del">
          <ac:chgData name="Gwen" userId="4cd5f5a1-c64e-4f23-8117-ad8bd142e176" providerId="ADAL" clId="{69B2E4F4-F8CE-4804-A751-CC72E54E36F7}" dt="2022-04-23T17:42:55.015" v="251" actId="26606"/>
          <ac:spMkLst>
            <pc:docMk/>
            <pc:sldMk cId="657403653" sldId="257"/>
            <ac:spMk id="12" creationId="{007891EC-4501-44ED-A8C8-B11B6DB767AB}"/>
          </ac:spMkLst>
        </pc:spChg>
        <pc:spChg chg="add del">
          <ac:chgData name="Gwen" userId="4cd5f5a1-c64e-4f23-8117-ad8bd142e176" providerId="ADAL" clId="{69B2E4F4-F8CE-4804-A751-CC72E54E36F7}" dt="2022-04-23T17:42:54.982" v="250" actId="26606"/>
          <ac:spMkLst>
            <pc:docMk/>
            <pc:sldMk cId="657403653" sldId="257"/>
            <ac:spMk id="17" creationId="{4038CB10-1F5C-4D54-9DF7-12586DE5B007}"/>
          </ac:spMkLst>
        </pc:spChg>
        <pc:spChg chg="add del">
          <ac:chgData name="Gwen" userId="4cd5f5a1-c64e-4f23-8117-ad8bd142e176" providerId="ADAL" clId="{69B2E4F4-F8CE-4804-A751-CC72E54E36F7}" dt="2022-04-23T17:42:54.982" v="250" actId="26606"/>
          <ac:spMkLst>
            <pc:docMk/>
            <pc:sldMk cId="657403653" sldId="257"/>
            <ac:spMk id="19" creationId="{36D30126-6314-4A93-B27E-5C66CF781924}"/>
          </ac:spMkLst>
        </pc:spChg>
        <pc:spChg chg="add del">
          <ac:chgData name="Gwen" userId="4cd5f5a1-c64e-4f23-8117-ad8bd142e176" providerId="ADAL" clId="{69B2E4F4-F8CE-4804-A751-CC72E54E36F7}" dt="2022-04-23T17:42:54.982" v="250" actId="26606"/>
          <ac:spMkLst>
            <pc:docMk/>
            <pc:sldMk cId="657403653" sldId="257"/>
            <ac:spMk id="21" creationId="{73ED6512-6858-4552-B699-9A97FE9A4EA2}"/>
          </ac:spMkLst>
        </pc:spChg>
        <pc:spChg chg="add">
          <ac:chgData name="Gwen" userId="4cd5f5a1-c64e-4f23-8117-ad8bd142e176" providerId="ADAL" clId="{69B2E4F4-F8CE-4804-A751-CC72E54E36F7}" dt="2022-04-23T17:42:55.015" v="251" actId="26606"/>
          <ac:spMkLst>
            <pc:docMk/>
            <pc:sldMk cId="657403653" sldId="257"/>
            <ac:spMk id="23" creationId="{04812C46-200A-4DEB-A05E-3ED6C68C2387}"/>
          </ac:spMkLst>
        </pc:spChg>
        <pc:spChg chg="add">
          <ac:chgData name="Gwen" userId="4cd5f5a1-c64e-4f23-8117-ad8bd142e176" providerId="ADAL" clId="{69B2E4F4-F8CE-4804-A751-CC72E54E36F7}" dt="2022-04-23T17:42:55.015" v="251" actId="26606"/>
          <ac:spMkLst>
            <pc:docMk/>
            <pc:sldMk cId="657403653" sldId="257"/>
            <ac:spMk id="24" creationId="{D1EA859B-E555-4109-94F3-6700E046E008}"/>
          </ac:spMkLst>
        </pc:spChg>
        <pc:picChg chg="add mod ord">
          <ac:chgData name="Gwen" userId="4cd5f5a1-c64e-4f23-8117-ad8bd142e176" providerId="ADAL" clId="{69B2E4F4-F8CE-4804-A751-CC72E54E36F7}" dt="2022-04-23T17:42:55.015" v="251" actId="26606"/>
          <ac:picMkLst>
            <pc:docMk/>
            <pc:sldMk cId="657403653" sldId="257"/>
            <ac:picMk id="5" creationId="{7AAA1AE4-B05C-4F88-AED0-C364C511AEB3}"/>
          </ac:picMkLst>
        </pc:picChg>
      </pc:sldChg>
      <pc:sldChg chg="addSp delSp modSp new mod setBg">
        <pc:chgData name="Gwen" userId="4cd5f5a1-c64e-4f23-8117-ad8bd142e176" providerId="ADAL" clId="{69B2E4F4-F8CE-4804-A751-CC72E54E36F7}" dt="2022-05-04T13:13:53.753" v="5964" actId="20577"/>
        <pc:sldMkLst>
          <pc:docMk/>
          <pc:sldMk cId="600277589" sldId="258"/>
        </pc:sldMkLst>
        <pc:spChg chg="mod">
          <ac:chgData name="Gwen" userId="4cd5f5a1-c64e-4f23-8117-ad8bd142e176" providerId="ADAL" clId="{69B2E4F4-F8CE-4804-A751-CC72E54E36F7}" dt="2022-04-23T17:59:13.640" v="515" actId="26606"/>
          <ac:spMkLst>
            <pc:docMk/>
            <pc:sldMk cId="600277589" sldId="258"/>
            <ac:spMk id="2" creationId="{8DC479B4-D15C-468F-8079-E71CD7A32D9D}"/>
          </ac:spMkLst>
        </pc:spChg>
        <pc:spChg chg="del mod">
          <ac:chgData name="Gwen" userId="4cd5f5a1-c64e-4f23-8117-ad8bd142e176" providerId="ADAL" clId="{69B2E4F4-F8CE-4804-A751-CC72E54E36F7}" dt="2022-04-23T17:56:59.879" v="495" actId="931"/>
          <ac:spMkLst>
            <pc:docMk/>
            <pc:sldMk cId="600277589" sldId="258"/>
            <ac:spMk id="3" creationId="{91EE79B2-3D58-4049-8AE3-EFB0D63706AC}"/>
          </ac:spMkLst>
        </pc:spChg>
        <pc:spChg chg="add mod">
          <ac:chgData name="Gwen" userId="4cd5f5a1-c64e-4f23-8117-ad8bd142e176" providerId="ADAL" clId="{69B2E4F4-F8CE-4804-A751-CC72E54E36F7}" dt="2022-05-04T13:13:53.753" v="5964" actId="20577"/>
          <ac:spMkLst>
            <pc:docMk/>
            <pc:sldMk cId="600277589" sldId="258"/>
            <ac:spMk id="13" creationId="{55ADCF0B-EA0F-27A0-9C72-22C7B7B87A01}"/>
          </ac:spMkLst>
        </pc:spChg>
        <pc:spChg chg="add">
          <ac:chgData name="Gwen" userId="4cd5f5a1-c64e-4f23-8117-ad8bd142e176" providerId="ADAL" clId="{69B2E4F4-F8CE-4804-A751-CC72E54E36F7}" dt="2022-04-23T17:59:13.640" v="515" actId="26606"/>
          <ac:spMkLst>
            <pc:docMk/>
            <pc:sldMk cId="600277589" sldId="258"/>
            <ac:spMk id="16" creationId="{4038CB10-1F5C-4D54-9DF7-12586DE5B007}"/>
          </ac:spMkLst>
        </pc:spChg>
        <pc:spChg chg="add">
          <ac:chgData name="Gwen" userId="4cd5f5a1-c64e-4f23-8117-ad8bd142e176" providerId="ADAL" clId="{69B2E4F4-F8CE-4804-A751-CC72E54E36F7}" dt="2022-04-23T17:59:13.640" v="515" actId="26606"/>
          <ac:spMkLst>
            <pc:docMk/>
            <pc:sldMk cId="600277589" sldId="258"/>
            <ac:spMk id="18" creationId="{73ED6512-6858-4552-B699-9A97FE9A4EA2}"/>
          </ac:spMkLst>
        </pc:spChg>
        <pc:picChg chg="add mod ord">
          <ac:chgData name="Gwen" userId="4cd5f5a1-c64e-4f23-8117-ad8bd142e176" providerId="ADAL" clId="{69B2E4F4-F8CE-4804-A751-CC72E54E36F7}" dt="2022-04-23T17:59:13.640" v="515" actId="26606"/>
          <ac:picMkLst>
            <pc:docMk/>
            <pc:sldMk cId="600277589" sldId="258"/>
            <ac:picMk id="5" creationId="{2927BF94-C38E-448D-A350-7BD0844E4F72}"/>
          </ac:picMkLst>
        </pc:picChg>
        <pc:picChg chg="add del mod">
          <ac:chgData name="Gwen" userId="4cd5f5a1-c64e-4f23-8117-ad8bd142e176" providerId="ADAL" clId="{69B2E4F4-F8CE-4804-A751-CC72E54E36F7}" dt="2022-04-23T17:58:49.257" v="512" actId="478"/>
          <ac:picMkLst>
            <pc:docMk/>
            <pc:sldMk cId="600277589" sldId="258"/>
            <ac:picMk id="7" creationId="{28A8B229-28ED-475F-944F-FBAEE9419C8C}"/>
          </ac:picMkLst>
        </pc:picChg>
        <pc:picChg chg="add mod">
          <ac:chgData name="Gwen" userId="4cd5f5a1-c64e-4f23-8117-ad8bd142e176" providerId="ADAL" clId="{69B2E4F4-F8CE-4804-A751-CC72E54E36F7}" dt="2022-04-23T17:59:13.640" v="515" actId="26606"/>
          <ac:picMkLst>
            <pc:docMk/>
            <pc:sldMk cId="600277589" sldId="258"/>
            <ac:picMk id="9" creationId="{E28D9925-3800-4F03-AD9B-2177676D0622}"/>
          </ac:picMkLst>
        </pc:picChg>
      </pc:sldChg>
      <pc:sldChg chg="addSp delSp modSp new mod setBg">
        <pc:chgData name="Gwen" userId="4cd5f5a1-c64e-4f23-8117-ad8bd142e176" providerId="ADAL" clId="{69B2E4F4-F8CE-4804-A751-CC72E54E36F7}" dt="2022-04-23T18:54:17.585" v="2198" actId="20577"/>
        <pc:sldMkLst>
          <pc:docMk/>
          <pc:sldMk cId="103473012" sldId="259"/>
        </pc:sldMkLst>
        <pc:spChg chg="mod ord">
          <ac:chgData name="Gwen" userId="4cd5f5a1-c64e-4f23-8117-ad8bd142e176" providerId="ADAL" clId="{69B2E4F4-F8CE-4804-A751-CC72E54E36F7}" dt="2022-04-23T18:47:07.649" v="1904" actId="20577"/>
          <ac:spMkLst>
            <pc:docMk/>
            <pc:sldMk cId="103473012" sldId="259"/>
            <ac:spMk id="2" creationId="{BCD7EF41-A970-4E42-B707-9348820BEDC0}"/>
          </ac:spMkLst>
        </pc:spChg>
        <pc:spChg chg="del">
          <ac:chgData name="Gwen" userId="4cd5f5a1-c64e-4f23-8117-ad8bd142e176" providerId="ADAL" clId="{69B2E4F4-F8CE-4804-A751-CC72E54E36F7}" dt="2022-04-23T18:17:48.696" v="956" actId="931"/>
          <ac:spMkLst>
            <pc:docMk/>
            <pc:sldMk cId="103473012" sldId="259"/>
            <ac:spMk id="3" creationId="{375A931F-5615-4483-83CD-C9C0C4CCE4F6}"/>
          </ac:spMkLst>
        </pc:spChg>
        <pc:spChg chg="add del">
          <ac:chgData name="Gwen" userId="4cd5f5a1-c64e-4f23-8117-ad8bd142e176" providerId="ADAL" clId="{69B2E4F4-F8CE-4804-A751-CC72E54E36F7}" dt="2022-04-23T18:20:36.432" v="976" actId="26606"/>
          <ac:spMkLst>
            <pc:docMk/>
            <pc:sldMk cId="103473012" sldId="259"/>
            <ac:spMk id="12" creationId="{B4D3D850-2041-4B7C-AED9-54DA385B14F7}"/>
          </ac:spMkLst>
        </pc:spChg>
        <pc:spChg chg="add del">
          <ac:chgData name="Gwen" userId="4cd5f5a1-c64e-4f23-8117-ad8bd142e176" providerId="ADAL" clId="{69B2E4F4-F8CE-4804-A751-CC72E54E36F7}" dt="2022-04-23T18:20:36.432" v="976" actId="26606"/>
          <ac:spMkLst>
            <pc:docMk/>
            <pc:sldMk cId="103473012" sldId="259"/>
            <ac:spMk id="14" creationId="{B497CCB5-5FC2-473C-AFCC-2430CEF1DF71}"/>
          </ac:spMkLst>
        </pc:spChg>
        <pc:spChg chg="add del">
          <ac:chgData name="Gwen" userId="4cd5f5a1-c64e-4f23-8117-ad8bd142e176" providerId="ADAL" clId="{69B2E4F4-F8CE-4804-A751-CC72E54E36F7}" dt="2022-04-23T18:20:36.432" v="976" actId="26606"/>
          <ac:spMkLst>
            <pc:docMk/>
            <pc:sldMk cId="103473012" sldId="259"/>
            <ac:spMk id="16" creationId="{599C8C75-BFDF-44E7-A028-EEB5EDD58817}"/>
          </ac:spMkLst>
        </pc:spChg>
        <pc:spChg chg="add mod">
          <ac:chgData name="Gwen" userId="4cd5f5a1-c64e-4f23-8117-ad8bd142e176" providerId="ADAL" clId="{69B2E4F4-F8CE-4804-A751-CC72E54E36F7}" dt="2022-04-23T18:54:17.585" v="2198" actId="20577"/>
          <ac:spMkLst>
            <pc:docMk/>
            <pc:sldMk cId="103473012" sldId="259"/>
            <ac:spMk id="20" creationId="{CE79B63E-6BB0-A01A-864E-55B365328153}"/>
          </ac:spMkLst>
        </pc:spChg>
        <pc:spChg chg="add del">
          <ac:chgData name="Gwen" userId="4cd5f5a1-c64e-4f23-8117-ad8bd142e176" providerId="ADAL" clId="{69B2E4F4-F8CE-4804-A751-CC72E54E36F7}" dt="2022-04-23T18:20:36.395" v="975" actId="26606"/>
          <ac:spMkLst>
            <pc:docMk/>
            <pc:sldMk cId="103473012" sldId="259"/>
            <ac:spMk id="21" creationId="{A3329613-8831-4432-A62D-24A970EFC7DB}"/>
          </ac:spMkLst>
        </pc:spChg>
        <pc:spChg chg="add del">
          <ac:chgData name="Gwen" userId="4cd5f5a1-c64e-4f23-8117-ad8bd142e176" providerId="ADAL" clId="{69B2E4F4-F8CE-4804-A751-CC72E54E36F7}" dt="2022-04-23T18:20:36.395" v="975" actId="26606"/>
          <ac:spMkLst>
            <pc:docMk/>
            <pc:sldMk cId="103473012" sldId="259"/>
            <ac:spMk id="23" creationId="{2A4E0407-A637-4681-B905-C53E4216CE00}"/>
          </ac:spMkLst>
        </pc:spChg>
        <pc:spChg chg="add">
          <ac:chgData name="Gwen" userId="4cd5f5a1-c64e-4f23-8117-ad8bd142e176" providerId="ADAL" clId="{69B2E4F4-F8CE-4804-A751-CC72E54E36F7}" dt="2022-04-23T18:20:36.432" v="976" actId="26606"/>
          <ac:spMkLst>
            <pc:docMk/>
            <pc:sldMk cId="103473012" sldId="259"/>
            <ac:spMk id="25" creationId="{BB4335AD-65B1-44E4-90AF-264024FE4BD2}"/>
          </ac:spMkLst>
        </pc:spChg>
        <pc:spChg chg="add">
          <ac:chgData name="Gwen" userId="4cd5f5a1-c64e-4f23-8117-ad8bd142e176" providerId="ADAL" clId="{69B2E4F4-F8CE-4804-A751-CC72E54E36F7}" dt="2022-04-23T18:20:36.432" v="976" actId="26606"/>
          <ac:spMkLst>
            <pc:docMk/>
            <pc:sldMk cId="103473012" sldId="259"/>
            <ac:spMk id="26" creationId="{21AC6A30-4F22-4C0F-B278-19C5B8A80C55}"/>
          </ac:spMkLst>
        </pc:spChg>
        <pc:picChg chg="add mod ord">
          <ac:chgData name="Gwen" userId="4cd5f5a1-c64e-4f23-8117-ad8bd142e176" providerId="ADAL" clId="{69B2E4F4-F8CE-4804-A751-CC72E54E36F7}" dt="2022-04-23T18:20:36.432" v="976" actId="26606"/>
          <ac:picMkLst>
            <pc:docMk/>
            <pc:sldMk cId="103473012" sldId="259"/>
            <ac:picMk id="5" creationId="{0A1AF3D4-7FE6-40D5-8D8C-44C03A079E45}"/>
          </ac:picMkLst>
        </pc:picChg>
        <pc:picChg chg="add mod ord">
          <ac:chgData name="Gwen" userId="4cd5f5a1-c64e-4f23-8117-ad8bd142e176" providerId="ADAL" clId="{69B2E4F4-F8CE-4804-A751-CC72E54E36F7}" dt="2022-04-23T18:20:36.432" v="976" actId="26606"/>
          <ac:picMkLst>
            <pc:docMk/>
            <pc:sldMk cId="103473012" sldId="259"/>
            <ac:picMk id="7" creationId="{673C2E99-0957-42A0-B29B-1D5AEE3D3A81}"/>
          </ac:picMkLst>
        </pc:picChg>
      </pc:sldChg>
      <pc:sldChg chg="addSp delSp modSp new mod setBg setClrOvrMap">
        <pc:chgData name="Gwen" userId="4cd5f5a1-c64e-4f23-8117-ad8bd142e176" providerId="ADAL" clId="{69B2E4F4-F8CE-4804-A751-CC72E54E36F7}" dt="2022-05-04T13:15:31.368" v="6019" actId="20577"/>
        <pc:sldMkLst>
          <pc:docMk/>
          <pc:sldMk cId="2208335036" sldId="260"/>
        </pc:sldMkLst>
        <pc:spChg chg="mod">
          <ac:chgData name="Gwen" userId="4cd5f5a1-c64e-4f23-8117-ad8bd142e176" providerId="ADAL" clId="{69B2E4F4-F8CE-4804-A751-CC72E54E36F7}" dt="2022-04-23T18:35:48.254" v="1642" actId="2710"/>
          <ac:spMkLst>
            <pc:docMk/>
            <pc:sldMk cId="2208335036" sldId="260"/>
            <ac:spMk id="2" creationId="{809D5D46-4476-4979-8524-3B7417E7D93D}"/>
          </ac:spMkLst>
        </pc:spChg>
        <pc:spChg chg="del">
          <ac:chgData name="Gwen" userId="4cd5f5a1-c64e-4f23-8117-ad8bd142e176" providerId="ADAL" clId="{69B2E4F4-F8CE-4804-A751-CC72E54E36F7}" dt="2022-04-23T18:24:49.329" v="1093" actId="931"/>
          <ac:spMkLst>
            <pc:docMk/>
            <pc:sldMk cId="2208335036" sldId="260"/>
            <ac:spMk id="3" creationId="{771D2632-3A25-42FF-BF56-1D4F65570A55}"/>
          </ac:spMkLst>
        </pc:spChg>
        <pc:spChg chg="add del mod">
          <ac:chgData name="Gwen" userId="4cd5f5a1-c64e-4f23-8117-ad8bd142e176" providerId="ADAL" clId="{69B2E4F4-F8CE-4804-A751-CC72E54E36F7}" dt="2022-04-23T18:25:17.763" v="1097" actId="931"/>
          <ac:spMkLst>
            <pc:docMk/>
            <pc:sldMk cId="2208335036" sldId="260"/>
            <ac:spMk id="7" creationId="{FB024C7C-A9F2-49D3-B4AA-BDE4981C77D6}"/>
          </ac:spMkLst>
        </pc:spChg>
        <pc:spChg chg="add del mod">
          <ac:chgData name="Gwen" userId="4cd5f5a1-c64e-4f23-8117-ad8bd142e176" providerId="ADAL" clId="{69B2E4F4-F8CE-4804-A751-CC72E54E36F7}" dt="2022-04-23T18:26:27.155" v="1107" actId="931"/>
          <ac:spMkLst>
            <pc:docMk/>
            <pc:sldMk cId="2208335036" sldId="260"/>
            <ac:spMk id="13" creationId="{DE008FFE-E043-46BF-969D-8E25030802B1}"/>
          </ac:spMkLst>
        </pc:spChg>
        <pc:spChg chg="add mod">
          <ac:chgData name="Gwen" userId="4cd5f5a1-c64e-4f23-8117-ad8bd142e176" providerId="ADAL" clId="{69B2E4F4-F8CE-4804-A751-CC72E54E36F7}" dt="2022-05-04T13:15:31.368" v="6019" actId="20577"/>
          <ac:spMkLst>
            <pc:docMk/>
            <pc:sldMk cId="2208335036" sldId="260"/>
            <ac:spMk id="19" creationId="{EA6D0A52-4425-243B-E69C-67A6B081B9DE}"/>
          </ac:spMkLst>
        </pc:spChg>
        <pc:spChg chg="add">
          <ac:chgData name="Gwen" userId="4cd5f5a1-c64e-4f23-8117-ad8bd142e176" providerId="ADAL" clId="{69B2E4F4-F8CE-4804-A751-CC72E54E36F7}" dt="2022-04-23T18:28:08.654" v="1117" actId="26606"/>
          <ac:spMkLst>
            <pc:docMk/>
            <pc:sldMk cId="2208335036" sldId="260"/>
            <ac:spMk id="22" creationId="{A3BAF07C-C39E-42EB-BB22-8D46691D9735}"/>
          </ac:spMkLst>
        </pc:spChg>
        <pc:grpChg chg="add">
          <ac:chgData name="Gwen" userId="4cd5f5a1-c64e-4f23-8117-ad8bd142e176" providerId="ADAL" clId="{69B2E4F4-F8CE-4804-A751-CC72E54E36F7}" dt="2022-04-23T18:28:08.654" v="1117" actId="26606"/>
          <ac:grpSpMkLst>
            <pc:docMk/>
            <pc:sldMk cId="2208335036" sldId="260"/>
            <ac:grpSpMk id="24" creationId="{D8E9CF54-0466-4261-9E62-0249E60E1886}"/>
          </ac:grpSpMkLst>
        </pc:grpChg>
        <pc:picChg chg="add del mod">
          <ac:chgData name="Gwen" userId="4cd5f5a1-c64e-4f23-8117-ad8bd142e176" providerId="ADAL" clId="{69B2E4F4-F8CE-4804-A751-CC72E54E36F7}" dt="2022-04-23T18:24:52.723" v="1096" actId="478"/>
          <ac:picMkLst>
            <pc:docMk/>
            <pc:sldMk cId="2208335036" sldId="260"/>
            <ac:picMk id="5" creationId="{7A52B95D-AFA5-4BFA-A307-B905051BEEB0}"/>
          </ac:picMkLst>
        </pc:picChg>
        <pc:picChg chg="add del mod">
          <ac:chgData name="Gwen" userId="4cd5f5a1-c64e-4f23-8117-ad8bd142e176" providerId="ADAL" clId="{69B2E4F4-F8CE-4804-A751-CC72E54E36F7}" dt="2022-04-23T18:26:02.107" v="1105" actId="478"/>
          <ac:picMkLst>
            <pc:docMk/>
            <pc:sldMk cId="2208335036" sldId="260"/>
            <ac:picMk id="9" creationId="{739C6D2F-78F0-4ED9-B9FF-97DA9FAE3425}"/>
          </ac:picMkLst>
        </pc:picChg>
        <pc:picChg chg="add mod">
          <ac:chgData name="Gwen" userId="4cd5f5a1-c64e-4f23-8117-ad8bd142e176" providerId="ADAL" clId="{69B2E4F4-F8CE-4804-A751-CC72E54E36F7}" dt="2022-04-23T18:28:08.654" v="1117" actId="26606"/>
          <ac:picMkLst>
            <pc:docMk/>
            <pc:sldMk cId="2208335036" sldId="260"/>
            <ac:picMk id="11" creationId="{02C71B24-84F0-43D5-A502-1BE248E04383}"/>
          </ac:picMkLst>
        </pc:picChg>
        <pc:picChg chg="add mod">
          <ac:chgData name="Gwen" userId="4cd5f5a1-c64e-4f23-8117-ad8bd142e176" providerId="ADAL" clId="{69B2E4F4-F8CE-4804-A751-CC72E54E36F7}" dt="2022-04-23T18:28:08.654" v="1117" actId="26606"/>
          <ac:picMkLst>
            <pc:docMk/>
            <pc:sldMk cId="2208335036" sldId="260"/>
            <ac:picMk id="15" creationId="{E59F096A-E82B-499C-B830-0A7A35BFE59C}"/>
          </ac:picMkLst>
        </pc:picChg>
      </pc:sldChg>
      <pc:sldChg chg="addSp delSp modSp new mod setBg setClrOvrMap">
        <pc:chgData name="Gwen" userId="4cd5f5a1-c64e-4f23-8117-ad8bd142e176" providerId="ADAL" clId="{69B2E4F4-F8CE-4804-A751-CC72E54E36F7}" dt="2022-04-23T18:46:40.635" v="1888" actId="20577"/>
        <pc:sldMkLst>
          <pc:docMk/>
          <pc:sldMk cId="3329210627" sldId="261"/>
        </pc:sldMkLst>
        <pc:spChg chg="mod">
          <ac:chgData name="Gwen" userId="4cd5f5a1-c64e-4f23-8117-ad8bd142e176" providerId="ADAL" clId="{69B2E4F4-F8CE-4804-A751-CC72E54E36F7}" dt="2022-04-23T18:46:40.635" v="1888" actId="20577"/>
          <ac:spMkLst>
            <pc:docMk/>
            <pc:sldMk cId="3329210627" sldId="261"/>
            <ac:spMk id="2" creationId="{300CAA60-AB25-4FBC-9D2E-B8979BA4AF31}"/>
          </ac:spMkLst>
        </pc:spChg>
        <pc:spChg chg="del">
          <ac:chgData name="Gwen" userId="4cd5f5a1-c64e-4f23-8117-ad8bd142e176" providerId="ADAL" clId="{69B2E4F4-F8CE-4804-A751-CC72E54E36F7}" dt="2022-04-23T18:37:52.952" v="1644" actId="931"/>
          <ac:spMkLst>
            <pc:docMk/>
            <pc:sldMk cId="3329210627" sldId="261"/>
            <ac:spMk id="3" creationId="{45F1D1E2-FEE8-48CA-9188-C6F177540375}"/>
          </ac:spMkLst>
        </pc:spChg>
        <pc:spChg chg="add del">
          <ac:chgData name="Gwen" userId="4cd5f5a1-c64e-4f23-8117-ad8bd142e176" providerId="ADAL" clId="{69B2E4F4-F8CE-4804-A751-CC72E54E36F7}" dt="2022-04-23T18:40:07.356" v="1661" actId="26606"/>
          <ac:spMkLst>
            <pc:docMk/>
            <pc:sldMk cId="3329210627" sldId="261"/>
            <ac:spMk id="15" creationId="{7190CC21-183B-6437-67C8-CDB07456292B}"/>
          </ac:spMkLst>
        </pc:spChg>
        <pc:spChg chg="add">
          <ac:chgData name="Gwen" userId="4cd5f5a1-c64e-4f23-8117-ad8bd142e176" providerId="ADAL" clId="{69B2E4F4-F8CE-4804-A751-CC72E54E36F7}" dt="2022-04-23T18:40:07.384" v="1662" actId="26606"/>
          <ac:spMkLst>
            <pc:docMk/>
            <pc:sldMk cId="3329210627" sldId="261"/>
            <ac:spMk id="16" creationId="{83FA766D-3260-4E0A-9E7F-A2C93DFF1932}"/>
          </ac:spMkLst>
        </pc:spChg>
        <pc:spChg chg="add del">
          <ac:chgData name="Gwen" userId="4cd5f5a1-c64e-4f23-8117-ad8bd142e176" providerId="ADAL" clId="{69B2E4F4-F8CE-4804-A751-CC72E54E36F7}" dt="2022-04-23T18:40:07.356" v="1661" actId="26606"/>
          <ac:spMkLst>
            <pc:docMk/>
            <pc:sldMk cId="3329210627" sldId="261"/>
            <ac:spMk id="18" creationId="{114C78B5-EC6B-4A39-8860-705100867457}"/>
          </ac:spMkLst>
        </pc:spChg>
        <pc:spChg chg="add">
          <ac:chgData name="Gwen" userId="4cd5f5a1-c64e-4f23-8117-ad8bd142e176" providerId="ADAL" clId="{69B2E4F4-F8CE-4804-A751-CC72E54E36F7}" dt="2022-04-23T18:40:07.384" v="1662" actId="26606"/>
          <ac:spMkLst>
            <pc:docMk/>
            <pc:sldMk cId="3329210627" sldId="261"/>
            <ac:spMk id="24" creationId="{CB435A06-5FFD-4CF8-BE06-3796EC42003A}"/>
          </ac:spMkLst>
        </pc:spChg>
        <pc:spChg chg="add">
          <ac:chgData name="Gwen" userId="4cd5f5a1-c64e-4f23-8117-ad8bd142e176" providerId="ADAL" clId="{69B2E4F4-F8CE-4804-A751-CC72E54E36F7}" dt="2022-04-23T18:40:07.384" v="1662" actId="26606"/>
          <ac:spMkLst>
            <pc:docMk/>
            <pc:sldMk cId="3329210627" sldId="261"/>
            <ac:spMk id="25" creationId="{5E10DA6E-C3FF-4539-BF84-4775BB7EC422}"/>
          </ac:spMkLst>
        </pc:spChg>
        <pc:grpChg chg="add del">
          <ac:chgData name="Gwen" userId="4cd5f5a1-c64e-4f23-8117-ad8bd142e176" providerId="ADAL" clId="{69B2E4F4-F8CE-4804-A751-CC72E54E36F7}" dt="2022-04-23T18:40:07.356" v="1661" actId="26606"/>
          <ac:grpSpMkLst>
            <pc:docMk/>
            <pc:sldMk cId="3329210627" sldId="261"/>
            <ac:grpSpMk id="20" creationId="{A50943B0-FDF7-4C2C-B784-9208C945A8C3}"/>
          </ac:grpSpMkLst>
        </pc:grpChg>
        <pc:picChg chg="add mod ord">
          <ac:chgData name="Gwen" userId="4cd5f5a1-c64e-4f23-8117-ad8bd142e176" providerId="ADAL" clId="{69B2E4F4-F8CE-4804-A751-CC72E54E36F7}" dt="2022-04-23T18:40:07.384" v="1662" actId="26606"/>
          <ac:picMkLst>
            <pc:docMk/>
            <pc:sldMk cId="3329210627" sldId="261"/>
            <ac:picMk id="5" creationId="{6F4B63B7-0812-459F-8829-380734F91132}"/>
          </ac:picMkLst>
        </pc:picChg>
        <pc:picChg chg="add del mod">
          <ac:chgData name="Gwen" userId="4cd5f5a1-c64e-4f23-8117-ad8bd142e176" providerId="ADAL" clId="{69B2E4F4-F8CE-4804-A751-CC72E54E36F7}" dt="2022-04-23T18:38:20.814" v="1647" actId="478"/>
          <ac:picMkLst>
            <pc:docMk/>
            <pc:sldMk cId="3329210627" sldId="261"/>
            <ac:picMk id="7" creationId="{E2A6DF96-EF3A-4DD3-8E4D-C7FFF653FEE1}"/>
          </ac:picMkLst>
        </pc:picChg>
        <pc:picChg chg="add mod ord">
          <ac:chgData name="Gwen" userId="4cd5f5a1-c64e-4f23-8117-ad8bd142e176" providerId="ADAL" clId="{69B2E4F4-F8CE-4804-A751-CC72E54E36F7}" dt="2022-04-23T18:40:07.384" v="1662" actId="26606"/>
          <ac:picMkLst>
            <pc:docMk/>
            <pc:sldMk cId="3329210627" sldId="261"/>
            <ac:picMk id="9" creationId="{67637C25-32DA-4277-81BF-EA43124E5EC6}"/>
          </ac:picMkLst>
        </pc:picChg>
        <pc:picChg chg="add mod">
          <ac:chgData name="Gwen" userId="4cd5f5a1-c64e-4f23-8117-ad8bd142e176" providerId="ADAL" clId="{69B2E4F4-F8CE-4804-A751-CC72E54E36F7}" dt="2022-04-23T18:40:07.384" v="1662" actId="26606"/>
          <ac:picMkLst>
            <pc:docMk/>
            <pc:sldMk cId="3329210627" sldId="261"/>
            <ac:picMk id="11" creationId="{733DF643-8D43-4D8D-B35E-140A7274147B}"/>
          </ac:picMkLst>
        </pc:picChg>
      </pc:sldChg>
      <pc:sldChg chg="addSp delSp modSp new mod setBg">
        <pc:chgData name="Gwen" userId="4cd5f5a1-c64e-4f23-8117-ad8bd142e176" providerId="ADAL" clId="{69B2E4F4-F8CE-4804-A751-CC72E54E36F7}" dt="2022-05-04T13:16:38.379" v="6024" actId="20577"/>
        <pc:sldMkLst>
          <pc:docMk/>
          <pc:sldMk cId="633631968" sldId="262"/>
        </pc:sldMkLst>
        <pc:spChg chg="mod ord">
          <ac:chgData name="Gwen" userId="4cd5f5a1-c64e-4f23-8117-ad8bd142e176" providerId="ADAL" clId="{69B2E4F4-F8CE-4804-A751-CC72E54E36F7}" dt="2022-04-23T19:10:13.161" v="2637" actId="14100"/>
          <ac:spMkLst>
            <pc:docMk/>
            <pc:sldMk cId="633631968" sldId="262"/>
            <ac:spMk id="2" creationId="{F42D5EB4-92B2-4510-893B-C867E2B295DB}"/>
          </ac:spMkLst>
        </pc:spChg>
        <pc:spChg chg="del">
          <ac:chgData name="Gwen" userId="4cd5f5a1-c64e-4f23-8117-ad8bd142e176" providerId="ADAL" clId="{69B2E4F4-F8CE-4804-A751-CC72E54E36F7}" dt="2022-04-23T18:58:03.913" v="2202" actId="931"/>
          <ac:spMkLst>
            <pc:docMk/>
            <pc:sldMk cId="633631968" sldId="262"/>
            <ac:spMk id="3" creationId="{D22164DD-790C-46FF-9467-55363BC440CA}"/>
          </ac:spMkLst>
        </pc:spChg>
        <pc:spChg chg="add del">
          <ac:chgData name="Gwen" userId="4cd5f5a1-c64e-4f23-8117-ad8bd142e176" providerId="ADAL" clId="{69B2E4F4-F8CE-4804-A751-CC72E54E36F7}" dt="2022-04-23T19:00:26.159" v="2221" actId="26606"/>
          <ac:spMkLst>
            <pc:docMk/>
            <pc:sldMk cId="633631968" sldId="262"/>
            <ac:spMk id="13" creationId="{332C9580-C49D-DAB6-7C79-572BCDA89E4D}"/>
          </ac:spMkLst>
        </pc:spChg>
        <pc:spChg chg="add del">
          <ac:chgData name="Gwen" userId="4cd5f5a1-c64e-4f23-8117-ad8bd142e176" providerId="ADAL" clId="{69B2E4F4-F8CE-4804-A751-CC72E54E36F7}" dt="2022-04-23T19:00:26.159" v="2221" actId="26606"/>
          <ac:spMkLst>
            <pc:docMk/>
            <pc:sldMk cId="633631968" sldId="262"/>
            <ac:spMk id="16" creationId="{63F5877B-98C7-49DD-83AB-0F6F57CB6543}"/>
          </ac:spMkLst>
        </pc:spChg>
        <pc:spChg chg="add del">
          <ac:chgData name="Gwen" userId="4cd5f5a1-c64e-4f23-8117-ad8bd142e176" providerId="ADAL" clId="{69B2E4F4-F8CE-4804-A751-CC72E54E36F7}" dt="2022-04-23T19:00:26.159" v="2221" actId="26606"/>
          <ac:spMkLst>
            <pc:docMk/>
            <pc:sldMk cId="633631968" sldId="262"/>
            <ac:spMk id="18" creationId="{4EA91930-66BC-4C41-B4F5-C31EB216F64B}"/>
          </ac:spMkLst>
        </pc:spChg>
        <pc:spChg chg="add del">
          <ac:chgData name="Gwen" userId="4cd5f5a1-c64e-4f23-8117-ad8bd142e176" providerId="ADAL" clId="{69B2E4F4-F8CE-4804-A751-CC72E54E36F7}" dt="2022-04-23T19:00:26.159" v="2221" actId="26606"/>
          <ac:spMkLst>
            <pc:docMk/>
            <pc:sldMk cId="633631968" sldId="262"/>
            <ac:spMk id="20" creationId="{6313CF8F-B436-401E-9575-DE0F8E8B5B17}"/>
          </ac:spMkLst>
        </pc:spChg>
        <pc:spChg chg="add del">
          <ac:chgData name="Gwen" userId="4cd5f5a1-c64e-4f23-8117-ad8bd142e176" providerId="ADAL" clId="{69B2E4F4-F8CE-4804-A751-CC72E54E36F7}" dt="2022-04-23T19:00:26.159" v="2221" actId="26606"/>
          <ac:spMkLst>
            <pc:docMk/>
            <pc:sldMk cId="633631968" sldId="262"/>
            <ac:spMk id="22" creationId="{2A38CFE9-C30A-4551-ACCB-D5808FBC39CD}"/>
          </ac:spMkLst>
        </pc:spChg>
        <pc:spChg chg="add del">
          <ac:chgData name="Gwen" userId="4cd5f5a1-c64e-4f23-8117-ad8bd142e176" providerId="ADAL" clId="{69B2E4F4-F8CE-4804-A751-CC72E54E36F7}" dt="2022-04-23T19:00:26.159" v="2221" actId="26606"/>
          <ac:spMkLst>
            <pc:docMk/>
            <pc:sldMk cId="633631968" sldId="262"/>
            <ac:spMk id="24" creationId="{67EF550F-47CE-4FB2-9DAC-12AD835C833D}"/>
          </ac:spMkLst>
        </pc:spChg>
        <pc:spChg chg="add">
          <ac:chgData name="Gwen" userId="4cd5f5a1-c64e-4f23-8117-ad8bd142e176" providerId="ADAL" clId="{69B2E4F4-F8CE-4804-A751-CC72E54E36F7}" dt="2022-04-23T19:00:26.171" v="2222" actId="26606"/>
          <ac:spMkLst>
            <pc:docMk/>
            <pc:sldMk cId="633631968" sldId="262"/>
            <ac:spMk id="26" creationId="{20366137-3DBB-4912-98D5-6727020207DE}"/>
          </ac:spMkLst>
        </pc:spChg>
        <pc:spChg chg="add">
          <ac:chgData name="Gwen" userId="4cd5f5a1-c64e-4f23-8117-ad8bd142e176" providerId="ADAL" clId="{69B2E4F4-F8CE-4804-A751-CC72E54E36F7}" dt="2022-04-23T19:00:26.171" v="2222" actId="26606"/>
          <ac:spMkLst>
            <pc:docMk/>
            <pc:sldMk cId="633631968" sldId="262"/>
            <ac:spMk id="27" creationId="{5D28D1CE-5BF4-45B7-8D6D-B31A3198079C}"/>
          </ac:spMkLst>
        </pc:spChg>
        <pc:spChg chg="add mod">
          <ac:chgData name="Gwen" userId="4cd5f5a1-c64e-4f23-8117-ad8bd142e176" providerId="ADAL" clId="{69B2E4F4-F8CE-4804-A751-CC72E54E36F7}" dt="2022-05-04T13:16:38.379" v="6024" actId="20577"/>
          <ac:spMkLst>
            <pc:docMk/>
            <pc:sldMk cId="633631968" sldId="262"/>
            <ac:spMk id="28" creationId="{08609F2D-557D-463B-211F-9FBA6D10997A}"/>
          </ac:spMkLst>
        </pc:spChg>
        <pc:picChg chg="add mod ord">
          <ac:chgData name="Gwen" userId="4cd5f5a1-c64e-4f23-8117-ad8bd142e176" providerId="ADAL" clId="{69B2E4F4-F8CE-4804-A751-CC72E54E36F7}" dt="2022-04-23T19:00:26.171" v="2222" actId="26606"/>
          <ac:picMkLst>
            <pc:docMk/>
            <pc:sldMk cId="633631968" sldId="262"/>
            <ac:picMk id="5" creationId="{88421B49-AFB9-4383-AA82-A2C3E6D13FDA}"/>
          </ac:picMkLst>
        </pc:picChg>
        <pc:picChg chg="add del mod">
          <ac:chgData name="Gwen" userId="4cd5f5a1-c64e-4f23-8117-ad8bd142e176" providerId="ADAL" clId="{69B2E4F4-F8CE-4804-A751-CC72E54E36F7}" dt="2022-04-23T18:58:39.614" v="2208" actId="478"/>
          <ac:picMkLst>
            <pc:docMk/>
            <pc:sldMk cId="633631968" sldId="262"/>
            <ac:picMk id="7" creationId="{5C464CFA-0F07-4073-8085-12498784A966}"/>
          </ac:picMkLst>
        </pc:picChg>
        <pc:picChg chg="add mod">
          <ac:chgData name="Gwen" userId="4cd5f5a1-c64e-4f23-8117-ad8bd142e176" providerId="ADAL" clId="{69B2E4F4-F8CE-4804-A751-CC72E54E36F7}" dt="2022-04-23T19:00:26.171" v="2222" actId="26606"/>
          <ac:picMkLst>
            <pc:docMk/>
            <pc:sldMk cId="633631968" sldId="262"/>
            <ac:picMk id="9" creationId="{564A104B-C74B-48FC-97BB-E7579CE51162}"/>
          </ac:picMkLst>
        </pc:picChg>
      </pc:sldChg>
      <pc:sldChg chg="addSp delSp modSp new mod setBg">
        <pc:chgData name="Gwen" userId="4cd5f5a1-c64e-4f23-8117-ad8bd142e176" providerId="ADAL" clId="{69B2E4F4-F8CE-4804-A751-CC72E54E36F7}" dt="2022-04-23T19:18:49.781" v="3032" actId="20577"/>
        <pc:sldMkLst>
          <pc:docMk/>
          <pc:sldMk cId="1964153137" sldId="263"/>
        </pc:sldMkLst>
        <pc:spChg chg="mod ord">
          <ac:chgData name="Gwen" userId="4cd5f5a1-c64e-4f23-8117-ad8bd142e176" providerId="ADAL" clId="{69B2E4F4-F8CE-4804-A751-CC72E54E36F7}" dt="2022-04-23T19:14:23.385" v="2720" actId="20577"/>
          <ac:spMkLst>
            <pc:docMk/>
            <pc:sldMk cId="1964153137" sldId="263"/>
            <ac:spMk id="2" creationId="{20B51C68-B190-4F61-A8F6-02889DC8E09E}"/>
          </ac:spMkLst>
        </pc:spChg>
        <pc:spChg chg="del">
          <ac:chgData name="Gwen" userId="4cd5f5a1-c64e-4f23-8117-ad8bd142e176" providerId="ADAL" clId="{69B2E4F4-F8CE-4804-A751-CC72E54E36F7}" dt="2022-04-23T19:11:42.961" v="2671" actId="931"/>
          <ac:spMkLst>
            <pc:docMk/>
            <pc:sldMk cId="1964153137" sldId="263"/>
            <ac:spMk id="3" creationId="{EFB3211B-4089-4DF8-A934-863FC6AB0CAC}"/>
          </ac:spMkLst>
        </pc:spChg>
        <pc:spChg chg="add del mod">
          <ac:chgData name="Gwen" userId="4cd5f5a1-c64e-4f23-8117-ad8bd142e176" providerId="ADAL" clId="{69B2E4F4-F8CE-4804-A751-CC72E54E36F7}" dt="2022-04-23T19:13:43.870" v="2685" actId="931"/>
          <ac:spMkLst>
            <pc:docMk/>
            <pc:sldMk cId="1964153137" sldId="263"/>
            <ac:spMk id="11" creationId="{EEBFC3A1-77ED-4FD6-B8D9-F4F6F949EC67}"/>
          </ac:spMkLst>
        </pc:spChg>
        <pc:spChg chg="add mod">
          <ac:chgData name="Gwen" userId="4cd5f5a1-c64e-4f23-8117-ad8bd142e176" providerId="ADAL" clId="{69B2E4F4-F8CE-4804-A751-CC72E54E36F7}" dt="2022-04-23T19:18:49.781" v="3032" actId="20577"/>
          <ac:spMkLst>
            <pc:docMk/>
            <pc:sldMk cId="1964153137" sldId="263"/>
            <ac:spMk id="15" creationId="{8B299563-B9CD-4213-BE52-EA04E0DFABFB}"/>
          </ac:spMkLst>
        </pc:spChg>
        <pc:spChg chg="add del">
          <ac:chgData name="Gwen" userId="4cd5f5a1-c64e-4f23-8117-ad8bd142e176" providerId="ADAL" clId="{69B2E4F4-F8CE-4804-A751-CC72E54E36F7}" dt="2022-04-23T19:13:59.474" v="2690" actId="26606"/>
          <ac:spMkLst>
            <pc:docMk/>
            <pc:sldMk cId="1964153137" sldId="263"/>
            <ac:spMk id="20" creationId="{21AC6A30-4F22-4C0F-B278-19C5B8A80C55}"/>
          </ac:spMkLst>
        </pc:spChg>
        <pc:spChg chg="add del">
          <ac:chgData name="Gwen" userId="4cd5f5a1-c64e-4f23-8117-ad8bd142e176" providerId="ADAL" clId="{69B2E4F4-F8CE-4804-A751-CC72E54E36F7}" dt="2022-04-23T19:13:59.474" v="2690" actId="26606"/>
          <ac:spMkLst>
            <pc:docMk/>
            <pc:sldMk cId="1964153137" sldId="263"/>
            <ac:spMk id="22" creationId="{BB4335AD-65B1-44E4-90AF-264024FE4BD2}"/>
          </ac:spMkLst>
        </pc:spChg>
        <pc:spChg chg="add">
          <ac:chgData name="Gwen" userId="4cd5f5a1-c64e-4f23-8117-ad8bd142e176" providerId="ADAL" clId="{69B2E4F4-F8CE-4804-A751-CC72E54E36F7}" dt="2022-04-23T19:13:59.484" v="2691" actId="26606"/>
          <ac:spMkLst>
            <pc:docMk/>
            <pc:sldMk cId="1964153137" sldId="263"/>
            <ac:spMk id="24" creationId="{6313CF8F-B436-401E-9575-DE0F8E8B5B17}"/>
          </ac:spMkLst>
        </pc:spChg>
        <pc:spChg chg="add">
          <ac:chgData name="Gwen" userId="4cd5f5a1-c64e-4f23-8117-ad8bd142e176" providerId="ADAL" clId="{69B2E4F4-F8CE-4804-A751-CC72E54E36F7}" dt="2022-04-23T19:13:59.484" v="2691" actId="26606"/>
          <ac:spMkLst>
            <pc:docMk/>
            <pc:sldMk cId="1964153137" sldId="263"/>
            <ac:spMk id="25" creationId="{63F5877B-98C7-49DD-83AB-0F6F57CB6543}"/>
          </ac:spMkLst>
        </pc:spChg>
        <pc:spChg chg="add">
          <ac:chgData name="Gwen" userId="4cd5f5a1-c64e-4f23-8117-ad8bd142e176" providerId="ADAL" clId="{69B2E4F4-F8CE-4804-A751-CC72E54E36F7}" dt="2022-04-23T19:13:59.484" v="2691" actId="26606"/>
          <ac:spMkLst>
            <pc:docMk/>
            <pc:sldMk cId="1964153137" sldId="263"/>
            <ac:spMk id="26" creationId="{2A38CFE9-C30A-4551-ACCB-D5808FBC39CD}"/>
          </ac:spMkLst>
        </pc:spChg>
        <pc:spChg chg="add">
          <ac:chgData name="Gwen" userId="4cd5f5a1-c64e-4f23-8117-ad8bd142e176" providerId="ADAL" clId="{69B2E4F4-F8CE-4804-A751-CC72E54E36F7}" dt="2022-04-23T19:13:59.484" v="2691" actId="26606"/>
          <ac:spMkLst>
            <pc:docMk/>
            <pc:sldMk cId="1964153137" sldId="263"/>
            <ac:spMk id="27" creationId="{4EA91930-66BC-4C41-B4F5-C31EB216F64B}"/>
          </ac:spMkLst>
        </pc:spChg>
        <pc:spChg chg="add">
          <ac:chgData name="Gwen" userId="4cd5f5a1-c64e-4f23-8117-ad8bd142e176" providerId="ADAL" clId="{69B2E4F4-F8CE-4804-A751-CC72E54E36F7}" dt="2022-04-23T19:13:59.484" v="2691" actId="26606"/>
          <ac:spMkLst>
            <pc:docMk/>
            <pc:sldMk cId="1964153137" sldId="263"/>
            <ac:spMk id="28" creationId="{67EF550F-47CE-4FB2-9DAC-12AD835C833D}"/>
          </ac:spMkLst>
        </pc:spChg>
        <pc:picChg chg="add del mod">
          <ac:chgData name="Gwen" userId="4cd5f5a1-c64e-4f23-8117-ad8bd142e176" providerId="ADAL" clId="{69B2E4F4-F8CE-4804-A751-CC72E54E36F7}" dt="2022-04-23T19:13:02.171" v="2683" actId="478"/>
          <ac:picMkLst>
            <pc:docMk/>
            <pc:sldMk cId="1964153137" sldId="263"/>
            <ac:picMk id="5" creationId="{75E36AAA-BB3E-44E4-9C96-F389914DD30E}"/>
          </ac:picMkLst>
        </pc:picChg>
        <pc:picChg chg="add mod ord">
          <ac:chgData name="Gwen" userId="4cd5f5a1-c64e-4f23-8117-ad8bd142e176" providerId="ADAL" clId="{69B2E4F4-F8CE-4804-A751-CC72E54E36F7}" dt="2022-04-23T19:14:03.489" v="2692" actId="1076"/>
          <ac:picMkLst>
            <pc:docMk/>
            <pc:sldMk cId="1964153137" sldId="263"/>
            <ac:picMk id="7" creationId="{C9F5EC72-2246-4E26-BF6F-9654B3FB024B}"/>
          </ac:picMkLst>
        </pc:picChg>
        <pc:picChg chg="add mod ord">
          <ac:chgData name="Gwen" userId="4cd5f5a1-c64e-4f23-8117-ad8bd142e176" providerId="ADAL" clId="{69B2E4F4-F8CE-4804-A751-CC72E54E36F7}" dt="2022-04-23T19:13:59.484" v="2691" actId="26606"/>
          <ac:picMkLst>
            <pc:docMk/>
            <pc:sldMk cId="1964153137" sldId="263"/>
            <ac:picMk id="9" creationId="{5888B940-E95F-4D97-8F96-EB432C642DCE}"/>
          </ac:picMkLst>
        </pc:picChg>
        <pc:picChg chg="add del mod">
          <ac:chgData name="Gwen" userId="4cd5f5a1-c64e-4f23-8117-ad8bd142e176" providerId="ADAL" clId="{69B2E4F4-F8CE-4804-A751-CC72E54E36F7}" dt="2022-04-23T19:13:48.351" v="2688" actId="478"/>
          <ac:picMkLst>
            <pc:docMk/>
            <pc:sldMk cId="1964153137" sldId="263"/>
            <ac:picMk id="13" creationId="{B2956154-519E-461D-9A0E-10DE7798CF2C}"/>
          </ac:picMkLst>
        </pc:picChg>
      </pc:sldChg>
      <pc:sldChg chg="addSp delSp modSp new mod setBg delAnim modAnim setClrOvrMap">
        <pc:chgData name="Gwen" userId="4cd5f5a1-c64e-4f23-8117-ad8bd142e176" providerId="ADAL" clId="{69B2E4F4-F8CE-4804-A751-CC72E54E36F7}" dt="2022-05-04T13:37:27.255" v="6628" actId="20577"/>
        <pc:sldMkLst>
          <pc:docMk/>
          <pc:sldMk cId="925227699" sldId="264"/>
        </pc:sldMkLst>
        <pc:spChg chg="mod">
          <ac:chgData name="Gwen" userId="4cd5f5a1-c64e-4f23-8117-ad8bd142e176" providerId="ADAL" clId="{69B2E4F4-F8CE-4804-A751-CC72E54E36F7}" dt="2022-04-23T19:33:14.554" v="3091" actId="20577"/>
          <ac:spMkLst>
            <pc:docMk/>
            <pc:sldMk cId="925227699" sldId="264"/>
            <ac:spMk id="2" creationId="{CD06F678-0025-4C0B-80AB-812258B29CFD}"/>
          </ac:spMkLst>
        </pc:spChg>
        <pc:spChg chg="del">
          <ac:chgData name="Gwen" userId="4cd5f5a1-c64e-4f23-8117-ad8bd142e176" providerId="ADAL" clId="{69B2E4F4-F8CE-4804-A751-CC72E54E36F7}" dt="2022-04-23T19:27:08.450" v="3034"/>
          <ac:spMkLst>
            <pc:docMk/>
            <pc:sldMk cId="925227699" sldId="264"/>
            <ac:spMk id="3" creationId="{0FA8DE2A-FDF9-4120-B6AA-DD87D22C2BA1}"/>
          </ac:spMkLst>
        </pc:spChg>
        <pc:spChg chg="add mod">
          <ac:chgData name="Gwen" userId="4cd5f5a1-c64e-4f23-8117-ad8bd142e176" providerId="ADAL" clId="{69B2E4F4-F8CE-4804-A751-CC72E54E36F7}" dt="2022-05-04T13:37:27.255" v="6628" actId="20577"/>
          <ac:spMkLst>
            <pc:docMk/>
            <pc:sldMk cId="925227699" sldId="264"/>
            <ac:spMk id="11" creationId="{7E3C4114-F172-6EC8-DAB8-E007FF0C4286}"/>
          </ac:spMkLst>
        </pc:spChg>
        <pc:spChg chg="add">
          <ac:chgData name="Gwen" userId="4cd5f5a1-c64e-4f23-8117-ad8bd142e176" providerId="ADAL" clId="{69B2E4F4-F8CE-4804-A751-CC72E54E36F7}" dt="2022-04-23T19:31:19.428" v="3045" actId="26606"/>
          <ac:spMkLst>
            <pc:docMk/>
            <pc:sldMk cId="925227699" sldId="264"/>
            <ac:spMk id="19" creationId="{2B566528-1B12-4246-9431-5C2D7D081168}"/>
          </ac:spMkLst>
        </pc:spChg>
        <pc:spChg chg="add">
          <ac:chgData name="Gwen" userId="4cd5f5a1-c64e-4f23-8117-ad8bd142e176" providerId="ADAL" clId="{69B2E4F4-F8CE-4804-A751-CC72E54E36F7}" dt="2022-04-23T19:31:19.428" v="3045" actId="26606"/>
          <ac:spMkLst>
            <pc:docMk/>
            <pc:sldMk cId="925227699" sldId="264"/>
            <ac:spMk id="20" creationId="{D3F51FEB-38FB-4F6C-9F7B-2F2AFAB65463}"/>
          </ac:spMkLst>
        </pc:spChg>
        <pc:spChg chg="add">
          <ac:chgData name="Gwen" userId="4cd5f5a1-c64e-4f23-8117-ad8bd142e176" providerId="ADAL" clId="{69B2E4F4-F8CE-4804-A751-CC72E54E36F7}" dt="2022-04-23T19:31:19.428" v="3045" actId="26606"/>
          <ac:spMkLst>
            <pc:docMk/>
            <pc:sldMk cId="925227699" sldId="264"/>
            <ac:spMk id="22" creationId="{1E547BA6-BAE0-43BB-A7CA-60F69CE252F0}"/>
          </ac:spMkLst>
        </pc:spChg>
        <pc:grpChg chg="add">
          <ac:chgData name="Gwen" userId="4cd5f5a1-c64e-4f23-8117-ad8bd142e176" providerId="ADAL" clId="{69B2E4F4-F8CE-4804-A751-CC72E54E36F7}" dt="2022-04-23T19:31:19.428" v="3045" actId="26606"/>
          <ac:grpSpMkLst>
            <pc:docMk/>
            <pc:sldMk cId="925227699" sldId="264"/>
            <ac:grpSpMk id="16" creationId="{07EAA094-9CF6-4695-958A-33D9BCAA9474}"/>
          </ac:grpSpMkLst>
        </pc:grpChg>
        <pc:picChg chg="add mod">
          <ac:chgData name="Gwen" userId="4cd5f5a1-c64e-4f23-8117-ad8bd142e176" providerId="ADAL" clId="{69B2E4F4-F8CE-4804-A751-CC72E54E36F7}" dt="2022-04-23T19:32:18.354" v="3056" actId="1076"/>
          <ac:picMkLst>
            <pc:docMk/>
            <pc:sldMk cId="925227699" sldId="264"/>
            <ac:picMk id="4" creationId="{05DAFF19-F2BA-4F32-AF32-F029BEAD9FE8}"/>
          </ac:picMkLst>
        </pc:picChg>
        <pc:picChg chg="add del mod">
          <ac:chgData name="Gwen" userId="4cd5f5a1-c64e-4f23-8117-ad8bd142e176" providerId="ADAL" clId="{69B2E4F4-F8CE-4804-A751-CC72E54E36F7}" dt="2022-04-23T19:28:53.891" v="3037" actId="478"/>
          <ac:picMkLst>
            <pc:docMk/>
            <pc:sldMk cId="925227699" sldId="264"/>
            <ac:picMk id="5" creationId="{D45B90C9-CCAF-4D2C-B57C-217ED10EB759}"/>
          </ac:picMkLst>
        </pc:picChg>
        <pc:picChg chg="add mod ord">
          <ac:chgData name="Gwen" userId="4cd5f5a1-c64e-4f23-8117-ad8bd142e176" providerId="ADAL" clId="{69B2E4F4-F8CE-4804-A751-CC72E54E36F7}" dt="2022-04-23T19:32:37.297" v="3057" actId="1076"/>
          <ac:picMkLst>
            <pc:docMk/>
            <pc:sldMk cId="925227699" sldId="264"/>
            <ac:picMk id="6" creationId="{608FC3EF-D04B-4680-8BB0-44A84A233686}"/>
          </ac:picMkLst>
        </pc:picChg>
        <pc:picChg chg="add mod">
          <ac:chgData name="Gwen" userId="4cd5f5a1-c64e-4f23-8117-ad8bd142e176" providerId="ADAL" clId="{69B2E4F4-F8CE-4804-A751-CC72E54E36F7}" dt="2022-04-23T19:32:47.133" v="3058" actId="1076"/>
          <ac:picMkLst>
            <pc:docMk/>
            <pc:sldMk cId="925227699" sldId="264"/>
            <ac:picMk id="7" creationId="{4CAB7078-6850-4B30-A6EB-E603924B8F6F}"/>
          </ac:picMkLst>
        </pc:picChg>
        <pc:cxnChg chg="add del">
          <ac:chgData name="Gwen" userId="4cd5f5a1-c64e-4f23-8117-ad8bd142e176" providerId="ADAL" clId="{69B2E4F4-F8CE-4804-A751-CC72E54E36F7}" dt="2022-04-23T19:31:19.413" v="3044" actId="26606"/>
          <ac:cxnSpMkLst>
            <pc:docMk/>
            <pc:sldMk cId="925227699" sldId="264"/>
            <ac:cxnSpMk id="12" creationId="{564940E8-4031-4205-8D84-CBBB398C9148}"/>
          </ac:cxnSpMkLst>
        </pc:cxnChg>
        <pc:cxnChg chg="add del">
          <ac:chgData name="Gwen" userId="4cd5f5a1-c64e-4f23-8117-ad8bd142e176" providerId="ADAL" clId="{69B2E4F4-F8CE-4804-A751-CC72E54E36F7}" dt="2022-04-23T19:31:19.413" v="3044" actId="26606"/>
          <ac:cxnSpMkLst>
            <pc:docMk/>
            <pc:sldMk cId="925227699" sldId="264"/>
            <ac:cxnSpMk id="14" creationId="{3D83F26F-C55B-4A92-9AFF-4894D14E27C5}"/>
          </ac:cxnSpMkLst>
        </pc:cxnChg>
      </pc:sldChg>
      <pc:sldChg chg="addSp delSp modSp new mod setBg setClrOvrMap">
        <pc:chgData name="Gwen" userId="4cd5f5a1-c64e-4f23-8117-ad8bd142e176" providerId="ADAL" clId="{69B2E4F4-F8CE-4804-A751-CC72E54E36F7}" dt="2022-05-04T13:39:21.562" v="6667" actId="1036"/>
        <pc:sldMkLst>
          <pc:docMk/>
          <pc:sldMk cId="1815033855" sldId="265"/>
        </pc:sldMkLst>
        <pc:spChg chg="mod ord">
          <ac:chgData name="Gwen" userId="4cd5f5a1-c64e-4f23-8117-ad8bd142e176" providerId="ADAL" clId="{69B2E4F4-F8CE-4804-A751-CC72E54E36F7}" dt="2022-04-23T19:46:10.285" v="3499" actId="20577"/>
          <ac:spMkLst>
            <pc:docMk/>
            <pc:sldMk cId="1815033855" sldId="265"/>
            <ac:spMk id="2" creationId="{ABEB7F4E-02A3-4941-9A1F-E82A8ED9AB15}"/>
          </ac:spMkLst>
        </pc:spChg>
        <pc:spChg chg="del">
          <ac:chgData name="Gwen" userId="4cd5f5a1-c64e-4f23-8117-ad8bd142e176" providerId="ADAL" clId="{69B2E4F4-F8CE-4804-A751-CC72E54E36F7}" dt="2022-04-23T19:40:14.792" v="3380" actId="931"/>
          <ac:spMkLst>
            <pc:docMk/>
            <pc:sldMk cId="1815033855" sldId="265"/>
            <ac:spMk id="3" creationId="{25BD6CB3-960F-4C8B-BB11-58F6BAA22388}"/>
          </ac:spMkLst>
        </pc:spChg>
        <pc:spChg chg="add mod ord">
          <ac:chgData name="Gwen" userId="4cd5f5a1-c64e-4f23-8117-ad8bd142e176" providerId="ADAL" clId="{69B2E4F4-F8CE-4804-A751-CC72E54E36F7}" dt="2022-05-04T13:38:58.156" v="6665" actId="20577"/>
          <ac:spMkLst>
            <pc:docMk/>
            <pc:sldMk cId="1815033855" sldId="265"/>
            <ac:spMk id="11" creationId="{B9D751E0-31B2-3DCC-A9CF-5FE97E68AEB6}"/>
          </ac:spMkLst>
        </pc:spChg>
        <pc:spChg chg="add del">
          <ac:chgData name="Gwen" userId="4cd5f5a1-c64e-4f23-8117-ad8bd142e176" providerId="ADAL" clId="{69B2E4F4-F8CE-4804-A751-CC72E54E36F7}" dt="2022-04-23T19:43:50.850" v="3392" actId="26606"/>
          <ac:spMkLst>
            <pc:docMk/>
            <pc:sldMk cId="1815033855" sldId="265"/>
            <ac:spMk id="12" creationId="{A3329613-8831-4432-A62D-24A970EFC7DB}"/>
          </ac:spMkLst>
        </pc:spChg>
        <pc:spChg chg="add del">
          <ac:chgData name="Gwen" userId="4cd5f5a1-c64e-4f23-8117-ad8bd142e176" providerId="ADAL" clId="{69B2E4F4-F8CE-4804-A751-CC72E54E36F7}" dt="2022-04-23T19:43:50.850" v="3392" actId="26606"/>
          <ac:spMkLst>
            <pc:docMk/>
            <pc:sldMk cId="1815033855" sldId="265"/>
            <ac:spMk id="14" creationId="{2A4E0407-A637-4681-B905-C53E4216CE00}"/>
          </ac:spMkLst>
        </pc:spChg>
        <pc:spChg chg="add del">
          <ac:chgData name="Gwen" userId="4cd5f5a1-c64e-4f23-8117-ad8bd142e176" providerId="ADAL" clId="{69B2E4F4-F8CE-4804-A751-CC72E54E36F7}" dt="2022-04-23T19:45:37.436" v="3407" actId="26606"/>
          <ac:spMkLst>
            <pc:docMk/>
            <pc:sldMk cId="1815033855" sldId="265"/>
            <ac:spMk id="16" creationId="{AE6F1C77-EDC9-4C5F-8C1C-62DD46BDA3C3}"/>
          </ac:spMkLst>
        </pc:spChg>
        <pc:spChg chg="add del">
          <ac:chgData name="Gwen" userId="4cd5f5a1-c64e-4f23-8117-ad8bd142e176" providerId="ADAL" clId="{69B2E4F4-F8CE-4804-A751-CC72E54E36F7}" dt="2022-04-23T19:45:37.436" v="3407" actId="26606"/>
          <ac:spMkLst>
            <pc:docMk/>
            <pc:sldMk cId="1815033855" sldId="265"/>
            <ac:spMk id="17" creationId="{2172A0AC-3DCE-4672-BCAF-28FEF91F6020}"/>
          </ac:spMkLst>
        </pc:spChg>
        <pc:spChg chg="add del">
          <ac:chgData name="Gwen" userId="4cd5f5a1-c64e-4f23-8117-ad8bd142e176" providerId="ADAL" clId="{69B2E4F4-F8CE-4804-A751-CC72E54E36F7}" dt="2022-04-23T19:44:53.756" v="3396" actId="26606"/>
          <ac:spMkLst>
            <pc:docMk/>
            <pc:sldMk cId="1815033855" sldId="265"/>
            <ac:spMk id="22" creationId="{889AE703-9EC1-473D-8723-8E991E88520E}"/>
          </ac:spMkLst>
        </pc:spChg>
        <pc:spChg chg="add del">
          <ac:chgData name="Gwen" userId="4cd5f5a1-c64e-4f23-8117-ad8bd142e176" providerId="ADAL" clId="{69B2E4F4-F8CE-4804-A751-CC72E54E36F7}" dt="2022-04-23T19:45:00.066" v="3398" actId="26606"/>
          <ac:spMkLst>
            <pc:docMk/>
            <pc:sldMk cId="1815033855" sldId="265"/>
            <ac:spMk id="24" creationId="{FB39ECA9-4CDE-4883-98E8-287E905E9F07}"/>
          </ac:spMkLst>
        </pc:spChg>
        <pc:spChg chg="add del">
          <ac:chgData name="Gwen" userId="4cd5f5a1-c64e-4f23-8117-ad8bd142e176" providerId="ADAL" clId="{69B2E4F4-F8CE-4804-A751-CC72E54E36F7}" dt="2022-04-23T19:45:00.066" v="3398" actId="26606"/>
          <ac:spMkLst>
            <pc:docMk/>
            <pc:sldMk cId="1815033855" sldId="265"/>
            <ac:spMk id="25" creationId="{E36BB3C5-822B-45E1-A81E-5CC3176C61A1}"/>
          </ac:spMkLst>
        </pc:spChg>
        <pc:spChg chg="add del">
          <ac:chgData name="Gwen" userId="4cd5f5a1-c64e-4f23-8117-ad8bd142e176" providerId="ADAL" clId="{69B2E4F4-F8CE-4804-A751-CC72E54E36F7}" dt="2022-04-23T19:45:00.066" v="3398" actId="26606"/>
          <ac:spMkLst>
            <pc:docMk/>
            <pc:sldMk cId="1815033855" sldId="265"/>
            <ac:spMk id="26" creationId="{A67483D0-BAEB-4927-88AD-76F5DA8468DE}"/>
          </ac:spMkLst>
        </pc:spChg>
        <pc:spChg chg="add del">
          <ac:chgData name="Gwen" userId="4cd5f5a1-c64e-4f23-8117-ad8bd142e176" providerId="ADAL" clId="{69B2E4F4-F8CE-4804-A751-CC72E54E36F7}" dt="2022-04-23T19:45:00.066" v="3398" actId="26606"/>
          <ac:spMkLst>
            <pc:docMk/>
            <pc:sldMk cId="1815033855" sldId="265"/>
            <ac:spMk id="28" creationId="{0DBB7B12-4298-4CFB-B539-44A91C930328}"/>
          </ac:spMkLst>
        </pc:spChg>
        <pc:spChg chg="add del">
          <ac:chgData name="Gwen" userId="4cd5f5a1-c64e-4f23-8117-ad8bd142e176" providerId="ADAL" clId="{69B2E4F4-F8CE-4804-A751-CC72E54E36F7}" dt="2022-04-23T19:45:08.137" v="3400" actId="26606"/>
          <ac:spMkLst>
            <pc:docMk/>
            <pc:sldMk cId="1815033855" sldId="265"/>
            <ac:spMk id="30" creationId="{6D731904-7733-45B0-902C-289497204C19}"/>
          </ac:spMkLst>
        </pc:spChg>
        <pc:spChg chg="add del">
          <ac:chgData name="Gwen" userId="4cd5f5a1-c64e-4f23-8117-ad8bd142e176" providerId="ADAL" clId="{69B2E4F4-F8CE-4804-A751-CC72E54E36F7}" dt="2022-04-23T19:45:08.137" v="3400" actId="26606"/>
          <ac:spMkLst>
            <pc:docMk/>
            <pc:sldMk cId="1815033855" sldId="265"/>
            <ac:spMk id="31" creationId="{504E6397-35D7-4AEC-9DA9-B7F6B12B88A5}"/>
          </ac:spMkLst>
        </pc:spChg>
        <pc:spChg chg="add del">
          <ac:chgData name="Gwen" userId="4cd5f5a1-c64e-4f23-8117-ad8bd142e176" providerId="ADAL" clId="{69B2E4F4-F8CE-4804-A751-CC72E54E36F7}" dt="2022-04-23T19:45:08.137" v="3400" actId="26606"/>
          <ac:spMkLst>
            <pc:docMk/>
            <pc:sldMk cId="1815033855" sldId="265"/>
            <ac:spMk id="32" creationId="{62C5A04F-2AEB-4631-8314-A8B812E1EC8E}"/>
          </ac:spMkLst>
        </pc:spChg>
        <pc:spChg chg="add del">
          <ac:chgData name="Gwen" userId="4cd5f5a1-c64e-4f23-8117-ad8bd142e176" providerId="ADAL" clId="{69B2E4F4-F8CE-4804-A751-CC72E54E36F7}" dt="2022-04-23T19:45:08.137" v="3400" actId="26606"/>
          <ac:spMkLst>
            <pc:docMk/>
            <pc:sldMk cId="1815033855" sldId="265"/>
            <ac:spMk id="33" creationId="{4B2B1C70-BF3F-41BD-871B-63D8F911F77B}"/>
          </ac:spMkLst>
        </pc:spChg>
        <pc:spChg chg="add del">
          <ac:chgData name="Gwen" userId="4cd5f5a1-c64e-4f23-8117-ad8bd142e176" providerId="ADAL" clId="{69B2E4F4-F8CE-4804-A751-CC72E54E36F7}" dt="2022-04-23T19:45:16.930" v="3402" actId="26606"/>
          <ac:spMkLst>
            <pc:docMk/>
            <pc:sldMk cId="1815033855" sldId="265"/>
            <ac:spMk id="35" creationId="{D462EE7E-14DF-497D-AE08-F6623DB88E99}"/>
          </ac:spMkLst>
        </pc:spChg>
        <pc:spChg chg="add del">
          <ac:chgData name="Gwen" userId="4cd5f5a1-c64e-4f23-8117-ad8bd142e176" providerId="ADAL" clId="{69B2E4F4-F8CE-4804-A751-CC72E54E36F7}" dt="2022-04-23T19:45:16.930" v="3402" actId="26606"/>
          <ac:spMkLst>
            <pc:docMk/>
            <pc:sldMk cId="1815033855" sldId="265"/>
            <ac:spMk id="36" creationId="{E91A02E6-21B6-4047-829E-3C04D6955492}"/>
          </ac:spMkLst>
        </pc:spChg>
        <pc:spChg chg="add del">
          <ac:chgData name="Gwen" userId="4cd5f5a1-c64e-4f23-8117-ad8bd142e176" providerId="ADAL" clId="{69B2E4F4-F8CE-4804-A751-CC72E54E36F7}" dt="2022-04-23T19:45:21.384" v="3404" actId="26606"/>
          <ac:spMkLst>
            <pc:docMk/>
            <pc:sldMk cId="1815033855" sldId="265"/>
            <ac:spMk id="38" creationId="{4D2B9ADA-8519-4525-AF7F-1C919F3CF544}"/>
          </ac:spMkLst>
        </pc:spChg>
        <pc:spChg chg="add del">
          <ac:chgData name="Gwen" userId="4cd5f5a1-c64e-4f23-8117-ad8bd142e176" providerId="ADAL" clId="{69B2E4F4-F8CE-4804-A751-CC72E54E36F7}" dt="2022-04-23T19:45:37.391" v="3406" actId="26606"/>
          <ac:spMkLst>
            <pc:docMk/>
            <pc:sldMk cId="1815033855" sldId="265"/>
            <ac:spMk id="41" creationId="{8ABFE404-8D65-4573-A3EF-6DF477936BA3}"/>
          </ac:spMkLst>
        </pc:spChg>
        <pc:spChg chg="add">
          <ac:chgData name="Gwen" userId="4cd5f5a1-c64e-4f23-8117-ad8bd142e176" providerId="ADAL" clId="{69B2E4F4-F8CE-4804-A751-CC72E54E36F7}" dt="2022-04-23T19:45:37.436" v="3407" actId="26606"/>
          <ac:spMkLst>
            <pc:docMk/>
            <pc:sldMk cId="1815033855" sldId="265"/>
            <ac:spMk id="44" creationId="{49724451-1817-47EC-8F8A-7534815277C6}"/>
          </ac:spMkLst>
        </pc:spChg>
        <pc:spChg chg="add">
          <ac:chgData name="Gwen" userId="4cd5f5a1-c64e-4f23-8117-ad8bd142e176" providerId="ADAL" clId="{69B2E4F4-F8CE-4804-A751-CC72E54E36F7}" dt="2022-04-23T19:45:37.436" v="3407" actId="26606"/>
          <ac:spMkLst>
            <pc:docMk/>
            <pc:sldMk cId="1815033855" sldId="265"/>
            <ac:spMk id="45" creationId="{1972FFF2-19E8-4ABA-8DF0-DF0BB9CA0F44}"/>
          </ac:spMkLst>
        </pc:spChg>
        <pc:spChg chg="add">
          <ac:chgData name="Gwen" userId="4cd5f5a1-c64e-4f23-8117-ad8bd142e176" providerId="ADAL" clId="{69B2E4F4-F8CE-4804-A751-CC72E54E36F7}" dt="2022-04-23T19:45:37.436" v="3407" actId="26606"/>
          <ac:spMkLst>
            <pc:docMk/>
            <pc:sldMk cId="1815033855" sldId="265"/>
            <ac:spMk id="46" creationId="{D675D8C3-7329-47B0-9782-C66F095D7366}"/>
          </ac:spMkLst>
        </pc:spChg>
        <pc:spChg chg="add">
          <ac:chgData name="Gwen" userId="4cd5f5a1-c64e-4f23-8117-ad8bd142e176" providerId="ADAL" clId="{69B2E4F4-F8CE-4804-A751-CC72E54E36F7}" dt="2022-04-23T19:45:37.436" v="3407" actId="26606"/>
          <ac:spMkLst>
            <pc:docMk/>
            <pc:sldMk cId="1815033855" sldId="265"/>
            <ac:spMk id="47" creationId="{CB077B7C-FE7A-4C81-92C6-F20D2AE425E1}"/>
          </ac:spMkLst>
        </pc:spChg>
        <pc:picChg chg="add mod ord">
          <ac:chgData name="Gwen" userId="4cd5f5a1-c64e-4f23-8117-ad8bd142e176" providerId="ADAL" clId="{69B2E4F4-F8CE-4804-A751-CC72E54E36F7}" dt="2022-04-23T19:45:37.436" v="3407" actId="26606"/>
          <ac:picMkLst>
            <pc:docMk/>
            <pc:sldMk cId="1815033855" sldId="265"/>
            <ac:picMk id="5" creationId="{B4B19338-D5D6-4442-A174-6D000EC9BB3A}"/>
          </ac:picMkLst>
        </pc:picChg>
        <pc:picChg chg="add mod ord">
          <ac:chgData name="Gwen" userId="4cd5f5a1-c64e-4f23-8117-ad8bd142e176" providerId="ADAL" clId="{69B2E4F4-F8CE-4804-A751-CC72E54E36F7}" dt="2022-05-04T13:39:21.562" v="6667" actId="1036"/>
          <ac:picMkLst>
            <pc:docMk/>
            <pc:sldMk cId="1815033855" sldId="265"/>
            <ac:picMk id="7" creationId="{73D08365-1C42-4EE4-AC01-3C4D2AB08974}"/>
          </ac:picMkLst>
        </pc:picChg>
        <pc:cxnChg chg="add del">
          <ac:chgData name="Gwen" userId="4cd5f5a1-c64e-4f23-8117-ad8bd142e176" providerId="ADAL" clId="{69B2E4F4-F8CE-4804-A751-CC72E54E36F7}" dt="2022-04-23T19:45:21.384" v="3404" actId="26606"/>
          <ac:cxnSpMkLst>
            <pc:docMk/>
            <pc:sldMk cId="1815033855" sldId="265"/>
            <ac:cxnSpMk id="39" creationId="{AF5191F1-A1C8-4AEE-8007-DF304E42B15E}"/>
          </ac:cxnSpMkLst>
        </pc:cxnChg>
        <pc:cxnChg chg="add del">
          <ac:chgData name="Gwen" userId="4cd5f5a1-c64e-4f23-8117-ad8bd142e176" providerId="ADAL" clId="{69B2E4F4-F8CE-4804-A751-CC72E54E36F7}" dt="2022-04-23T19:45:37.391" v="3406" actId="26606"/>
          <ac:cxnSpMkLst>
            <pc:docMk/>
            <pc:sldMk cId="1815033855" sldId="265"/>
            <ac:cxnSpMk id="42" creationId="{AF5191F1-A1C8-4AEE-8007-DF304E42B15E}"/>
          </ac:cxnSpMkLst>
        </pc:cxnChg>
      </pc:sldChg>
      <pc:sldChg chg="addSp delSp modSp new mod setBg modAnim">
        <pc:chgData name="Gwen" userId="4cd5f5a1-c64e-4f23-8117-ad8bd142e176" providerId="ADAL" clId="{69B2E4F4-F8CE-4804-A751-CC72E54E36F7}" dt="2022-04-23T20:01:30.729" v="4120" actId="14100"/>
        <pc:sldMkLst>
          <pc:docMk/>
          <pc:sldMk cId="3754551447" sldId="266"/>
        </pc:sldMkLst>
        <pc:spChg chg="mod">
          <ac:chgData name="Gwen" userId="4cd5f5a1-c64e-4f23-8117-ad8bd142e176" providerId="ADAL" clId="{69B2E4F4-F8CE-4804-A751-CC72E54E36F7}" dt="2022-04-23T20:01:30.729" v="4120" actId="14100"/>
          <ac:spMkLst>
            <pc:docMk/>
            <pc:sldMk cId="3754551447" sldId="266"/>
            <ac:spMk id="2" creationId="{EB44CB66-54DC-4E1C-9831-CCB5B3C7D39A}"/>
          </ac:spMkLst>
        </pc:spChg>
        <pc:spChg chg="del">
          <ac:chgData name="Gwen" userId="4cd5f5a1-c64e-4f23-8117-ad8bd142e176" providerId="ADAL" clId="{69B2E4F4-F8CE-4804-A751-CC72E54E36F7}" dt="2022-04-23T19:54:23.065" v="3910" actId="931"/>
          <ac:spMkLst>
            <pc:docMk/>
            <pc:sldMk cId="3754551447" sldId="266"/>
            <ac:spMk id="3" creationId="{009C6438-82AD-4AAB-B60A-F73840F0C2CF}"/>
          </ac:spMkLst>
        </pc:spChg>
        <pc:spChg chg="add del mod">
          <ac:chgData name="Gwen" userId="4cd5f5a1-c64e-4f23-8117-ad8bd142e176" providerId="ADAL" clId="{69B2E4F4-F8CE-4804-A751-CC72E54E36F7}" dt="2022-04-23T19:56:05.949" v="3916" actId="931"/>
          <ac:spMkLst>
            <pc:docMk/>
            <pc:sldMk cId="3754551447" sldId="266"/>
            <ac:spMk id="7" creationId="{D970DFB9-1137-41B7-88C8-7C8A75BED064}"/>
          </ac:spMkLst>
        </pc:spChg>
        <pc:spChg chg="add">
          <ac:chgData name="Gwen" userId="4cd5f5a1-c64e-4f23-8117-ad8bd142e176" providerId="ADAL" clId="{69B2E4F4-F8CE-4804-A751-CC72E54E36F7}" dt="2022-04-23T19:57:42.442" v="3930" actId="26606"/>
          <ac:spMkLst>
            <pc:docMk/>
            <pc:sldMk cId="3754551447" sldId="266"/>
            <ac:spMk id="19" creationId="{247AB924-1B87-43FC-B7C7-B112D5C51A0E}"/>
          </ac:spMkLst>
        </pc:spChg>
        <pc:picChg chg="add del mod">
          <ac:chgData name="Gwen" userId="4cd5f5a1-c64e-4f23-8117-ad8bd142e176" providerId="ADAL" clId="{69B2E4F4-F8CE-4804-A751-CC72E54E36F7}" dt="2022-04-23T19:54:38.288" v="3915" actId="478"/>
          <ac:picMkLst>
            <pc:docMk/>
            <pc:sldMk cId="3754551447" sldId="266"/>
            <ac:picMk id="5" creationId="{70282901-C412-41E6-A47A-E8DE8C3022FB}"/>
          </ac:picMkLst>
        </pc:picChg>
        <pc:picChg chg="add mod">
          <ac:chgData name="Gwen" userId="4cd5f5a1-c64e-4f23-8117-ad8bd142e176" providerId="ADAL" clId="{69B2E4F4-F8CE-4804-A751-CC72E54E36F7}" dt="2022-04-23T19:57:42.442" v="3930" actId="26606"/>
          <ac:picMkLst>
            <pc:docMk/>
            <pc:sldMk cId="3754551447" sldId="266"/>
            <ac:picMk id="9" creationId="{D3944DDC-5802-440B-B035-FAC510C1A6F2}"/>
          </ac:picMkLst>
        </pc:picChg>
        <pc:picChg chg="add mod ord">
          <ac:chgData name="Gwen" userId="4cd5f5a1-c64e-4f23-8117-ad8bd142e176" providerId="ADAL" clId="{69B2E4F4-F8CE-4804-A751-CC72E54E36F7}" dt="2022-04-23T19:57:42.442" v="3930" actId="26606"/>
          <ac:picMkLst>
            <pc:docMk/>
            <pc:sldMk cId="3754551447" sldId="266"/>
            <ac:picMk id="11" creationId="{04EA33B6-B3B0-4E64-A45C-0C78C673809F}"/>
          </ac:picMkLst>
        </pc:picChg>
        <pc:picChg chg="add mod">
          <ac:chgData name="Gwen" userId="4cd5f5a1-c64e-4f23-8117-ad8bd142e176" providerId="ADAL" clId="{69B2E4F4-F8CE-4804-A751-CC72E54E36F7}" dt="2022-04-23T19:57:42.442" v="3930" actId="26606"/>
          <ac:picMkLst>
            <pc:docMk/>
            <pc:sldMk cId="3754551447" sldId="266"/>
            <ac:picMk id="12" creationId="{E93CAA63-8351-4BE5-A76B-E9C10696E101}"/>
          </ac:picMkLst>
        </pc:picChg>
        <pc:cxnChg chg="add">
          <ac:chgData name="Gwen" userId="4cd5f5a1-c64e-4f23-8117-ad8bd142e176" providerId="ADAL" clId="{69B2E4F4-F8CE-4804-A751-CC72E54E36F7}" dt="2022-04-23T19:57:42.442" v="3930" actId="26606"/>
          <ac:cxnSpMkLst>
            <pc:docMk/>
            <pc:sldMk cId="3754551447" sldId="266"/>
            <ac:cxnSpMk id="17" creationId="{99AE2756-0FC4-4155-83E7-58AAAB63E757}"/>
          </ac:cxnSpMkLst>
        </pc:cxnChg>
        <pc:cxnChg chg="add">
          <ac:chgData name="Gwen" userId="4cd5f5a1-c64e-4f23-8117-ad8bd142e176" providerId="ADAL" clId="{69B2E4F4-F8CE-4804-A751-CC72E54E36F7}" dt="2022-04-23T19:57:42.442" v="3930" actId="26606"/>
          <ac:cxnSpMkLst>
            <pc:docMk/>
            <pc:sldMk cId="3754551447" sldId="266"/>
            <ac:cxnSpMk id="21" creationId="{818DC98F-4057-4645-B948-F604F39A9CFE}"/>
          </ac:cxnSpMkLst>
        </pc:cxnChg>
        <pc:cxnChg chg="add">
          <ac:chgData name="Gwen" userId="4cd5f5a1-c64e-4f23-8117-ad8bd142e176" providerId="ADAL" clId="{69B2E4F4-F8CE-4804-A751-CC72E54E36F7}" dt="2022-04-23T19:57:42.442" v="3930" actId="26606"/>
          <ac:cxnSpMkLst>
            <pc:docMk/>
            <pc:sldMk cId="3754551447" sldId="266"/>
            <ac:cxnSpMk id="23" creationId="{DAD2B705-4A9B-408D-AA80-4F41045E09DE}"/>
          </ac:cxnSpMkLst>
        </pc:cxnChg>
      </pc:sldChg>
      <pc:sldChg chg="addSp delSp modSp new mod setBg">
        <pc:chgData name="Gwen" userId="4cd5f5a1-c64e-4f23-8117-ad8bd142e176" providerId="ADAL" clId="{69B2E4F4-F8CE-4804-A751-CC72E54E36F7}" dt="2022-04-23T20:15:18.985" v="4336" actId="207"/>
        <pc:sldMkLst>
          <pc:docMk/>
          <pc:sldMk cId="4265764535" sldId="267"/>
        </pc:sldMkLst>
        <pc:spChg chg="mod ord">
          <ac:chgData name="Gwen" userId="4cd5f5a1-c64e-4f23-8117-ad8bd142e176" providerId="ADAL" clId="{69B2E4F4-F8CE-4804-A751-CC72E54E36F7}" dt="2022-04-23T20:15:18.985" v="4336" actId="207"/>
          <ac:spMkLst>
            <pc:docMk/>
            <pc:sldMk cId="4265764535" sldId="267"/>
            <ac:spMk id="2" creationId="{60BD92A3-60CA-4436-B39E-868AD111D241}"/>
          </ac:spMkLst>
        </pc:spChg>
        <pc:spChg chg="del">
          <ac:chgData name="Gwen" userId="4cd5f5a1-c64e-4f23-8117-ad8bd142e176" providerId="ADAL" clId="{69B2E4F4-F8CE-4804-A751-CC72E54E36F7}" dt="2022-04-23T20:07:57.677" v="4122" actId="931"/>
          <ac:spMkLst>
            <pc:docMk/>
            <pc:sldMk cId="4265764535" sldId="267"/>
            <ac:spMk id="3" creationId="{99BF3913-27F3-45AC-8C8A-104C41C997BA}"/>
          </ac:spMkLst>
        </pc:spChg>
        <pc:spChg chg="add del mod">
          <ac:chgData name="Gwen" userId="4cd5f5a1-c64e-4f23-8117-ad8bd142e176" providerId="ADAL" clId="{69B2E4F4-F8CE-4804-A751-CC72E54E36F7}" dt="2022-04-23T20:10:06.191" v="4138" actId="931"/>
          <ac:spMkLst>
            <pc:docMk/>
            <pc:sldMk cId="4265764535" sldId="267"/>
            <ac:spMk id="11" creationId="{FC55EB1D-622B-41E5-B875-B889ED710162}"/>
          </ac:spMkLst>
        </pc:spChg>
        <pc:spChg chg="add del mod">
          <ac:chgData name="Gwen" userId="4cd5f5a1-c64e-4f23-8117-ad8bd142e176" providerId="ADAL" clId="{69B2E4F4-F8CE-4804-A751-CC72E54E36F7}" dt="2022-04-23T20:10:36.856" v="4142" actId="931"/>
          <ac:spMkLst>
            <pc:docMk/>
            <pc:sldMk cId="4265764535" sldId="267"/>
            <ac:spMk id="15" creationId="{F0A4ACC0-9F57-4F56-991C-249BF02460F6}"/>
          </ac:spMkLst>
        </pc:spChg>
        <pc:spChg chg="add del">
          <ac:chgData name="Gwen" userId="4cd5f5a1-c64e-4f23-8117-ad8bd142e176" providerId="ADAL" clId="{69B2E4F4-F8CE-4804-A751-CC72E54E36F7}" dt="2022-04-23T20:11:14.331" v="4151" actId="26606"/>
          <ac:spMkLst>
            <pc:docMk/>
            <pc:sldMk cId="4265764535" sldId="267"/>
            <ac:spMk id="23" creationId="{B77ABEAE-6C42-4DC7-35BD-2D0D18E319B6}"/>
          </ac:spMkLst>
        </pc:spChg>
        <pc:spChg chg="add">
          <ac:chgData name="Gwen" userId="4cd5f5a1-c64e-4f23-8117-ad8bd142e176" providerId="ADAL" clId="{69B2E4F4-F8CE-4804-A751-CC72E54E36F7}" dt="2022-04-23T20:11:41.669" v="4154" actId="26606"/>
          <ac:spMkLst>
            <pc:docMk/>
            <pc:sldMk cId="4265764535" sldId="267"/>
            <ac:spMk id="24" creationId="{A061BA2E-A388-41C5-B73A-B0FEB6B1029D}"/>
          </ac:spMkLst>
        </pc:spChg>
        <pc:spChg chg="add del">
          <ac:chgData name="Gwen" userId="4cd5f5a1-c64e-4f23-8117-ad8bd142e176" providerId="ADAL" clId="{69B2E4F4-F8CE-4804-A751-CC72E54E36F7}" dt="2022-04-23T20:11:14.331" v="4151" actId="26606"/>
          <ac:spMkLst>
            <pc:docMk/>
            <pc:sldMk cId="4265764535" sldId="267"/>
            <ac:spMk id="26" creationId="{4CBC69AF-AE9D-43C7-A183-244646418BB4}"/>
          </ac:spMkLst>
        </pc:spChg>
        <pc:spChg chg="add del">
          <ac:chgData name="Gwen" userId="4cd5f5a1-c64e-4f23-8117-ad8bd142e176" providerId="ADAL" clId="{69B2E4F4-F8CE-4804-A751-CC72E54E36F7}" dt="2022-04-23T20:11:14.331" v="4151" actId="26606"/>
          <ac:spMkLst>
            <pc:docMk/>
            <pc:sldMk cId="4265764535" sldId="267"/>
            <ac:spMk id="28" creationId="{BE64232A-D912-4882-BF58-104918115741}"/>
          </ac:spMkLst>
        </pc:spChg>
        <pc:spChg chg="add del">
          <ac:chgData name="Gwen" userId="4cd5f5a1-c64e-4f23-8117-ad8bd142e176" providerId="ADAL" clId="{69B2E4F4-F8CE-4804-A751-CC72E54E36F7}" dt="2022-04-23T20:11:14.331" v="4151" actId="26606"/>
          <ac:spMkLst>
            <pc:docMk/>
            <pc:sldMk cId="4265764535" sldId="267"/>
            <ac:spMk id="30" creationId="{E8E4E9D8-6D9C-4646-83A2-11844D84EAE4}"/>
          </ac:spMkLst>
        </pc:spChg>
        <pc:spChg chg="add del">
          <ac:chgData name="Gwen" userId="4cd5f5a1-c64e-4f23-8117-ad8bd142e176" providerId="ADAL" clId="{69B2E4F4-F8CE-4804-A751-CC72E54E36F7}" dt="2022-04-23T20:11:41.665" v="4153" actId="26606"/>
          <ac:spMkLst>
            <pc:docMk/>
            <pc:sldMk cId="4265764535" sldId="267"/>
            <ac:spMk id="32" creationId="{2A38CFE9-C30A-4551-ACCB-D5808FBC39CD}"/>
          </ac:spMkLst>
        </pc:spChg>
        <pc:spChg chg="add del">
          <ac:chgData name="Gwen" userId="4cd5f5a1-c64e-4f23-8117-ad8bd142e176" providerId="ADAL" clId="{69B2E4F4-F8CE-4804-A751-CC72E54E36F7}" dt="2022-04-23T20:11:41.665" v="4153" actId="26606"/>
          <ac:spMkLst>
            <pc:docMk/>
            <pc:sldMk cId="4265764535" sldId="267"/>
            <ac:spMk id="33" creationId="{63F5877B-98C7-49DD-83AB-0F6F57CB6543}"/>
          </ac:spMkLst>
        </pc:spChg>
        <pc:spChg chg="add del">
          <ac:chgData name="Gwen" userId="4cd5f5a1-c64e-4f23-8117-ad8bd142e176" providerId="ADAL" clId="{69B2E4F4-F8CE-4804-A751-CC72E54E36F7}" dt="2022-04-23T20:11:41.665" v="4153" actId="26606"/>
          <ac:spMkLst>
            <pc:docMk/>
            <pc:sldMk cId="4265764535" sldId="267"/>
            <ac:spMk id="34" creationId="{67EF550F-47CE-4FB2-9DAC-12AD835C833D}"/>
          </ac:spMkLst>
        </pc:spChg>
        <pc:spChg chg="add del">
          <ac:chgData name="Gwen" userId="4cd5f5a1-c64e-4f23-8117-ad8bd142e176" providerId="ADAL" clId="{69B2E4F4-F8CE-4804-A751-CC72E54E36F7}" dt="2022-04-23T20:11:41.665" v="4153" actId="26606"/>
          <ac:spMkLst>
            <pc:docMk/>
            <pc:sldMk cId="4265764535" sldId="267"/>
            <ac:spMk id="35" creationId="{4EA91930-66BC-4C41-B4F5-C31EB216F64B}"/>
          </ac:spMkLst>
        </pc:spChg>
        <pc:spChg chg="add del">
          <ac:chgData name="Gwen" userId="4cd5f5a1-c64e-4f23-8117-ad8bd142e176" providerId="ADAL" clId="{69B2E4F4-F8CE-4804-A751-CC72E54E36F7}" dt="2022-04-23T20:11:41.665" v="4153" actId="26606"/>
          <ac:spMkLst>
            <pc:docMk/>
            <pc:sldMk cId="4265764535" sldId="267"/>
            <ac:spMk id="36" creationId="{6313CF8F-B436-401E-9575-DE0F8E8B5B17}"/>
          </ac:spMkLst>
        </pc:spChg>
        <pc:spChg chg="add del">
          <ac:chgData name="Gwen" userId="4cd5f5a1-c64e-4f23-8117-ad8bd142e176" providerId="ADAL" clId="{69B2E4F4-F8CE-4804-A751-CC72E54E36F7}" dt="2022-04-23T20:11:41.665" v="4153" actId="26606"/>
          <ac:spMkLst>
            <pc:docMk/>
            <pc:sldMk cId="4265764535" sldId="267"/>
            <ac:spMk id="37" creationId="{B8529EDC-2A3C-C1E5-26A7-0E9D2D87E9AC}"/>
          </ac:spMkLst>
        </pc:spChg>
        <pc:spChg chg="add">
          <ac:chgData name="Gwen" userId="4cd5f5a1-c64e-4f23-8117-ad8bd142e176" providerId="ADAL" clId="{69B2E4F4-F8CE-4804-A751-CC72E54E36F7}" dt="2022-04-23T20:11:41.669" v="4154" actId="26606"/>
          <ac:spMkLst>
            <pc:docMk/>
            <pc:sldMk cId="4265764535" sldId="267"/>
            <ac:spMk id="39" creationId="{76E192A2-3ED3-4081-8A86-A22B5114178F}"/>
          </ac:spMkLst>
        </pc:spChg>
        <pc:spChg chg="add">
          <ac:chgData name="Gwen" userId="4cd5f5a1-c64e-4f23-8117-ad8bd142e176" providerId="ADAL" clId="{69B2E4F4-F8CE-4804-A751-CC72E54E36F7}" dt="2022-04-23T20:11:41.669" v="4154" actId="26606"/>
          <ac:spMkLst>
            <pc:docMk/>
            <pc:sldMk cId="4265764535" sldId="267"/>
            <ac:spMk id="40" creationId="{79F40191-0F44-4FD1-82CC-ACB507C14BE6}"/>
          </ac:spMkLst>
        </pc:spChg>
        <pc:picChg chg="add del mod">
          <ac:chgData name="Gwen" userId="4cd5f5a1-c64e-4f23-8117-ad8bd142e176" providerId="ADAL" clId="{69B2E4F4-F8CE-4804-A751-CC72E54E36F7}" dt="2022-04-23T20:09:38.760" v="4137" actId="478"/>
          <ac:picMkLst>
            <pc:docMk/>
            <pc:sldMk cId="4265764535" sldId="267"/>
            <ac:picMk id="5" creationId="{15826EB7-F581-4413-83C1-D8C4A816E72F}"/>
          </ac:picMkLst>
        </pc:picChg>
        <pc:picChg chg="add del mod">
          <ac:chgData name="Gwen" userId="4cd5f5a1-c64e-4f23-8117-ad8bd142e176" providerId="ADAL" clId="{69B2E4F4-F8CE-4804-A751-CC72E54E36F7}" dt="2022-04-23T20:09:37.005" v="4136" actId="478"/>
          <ac:picMkLst>
            <pc:docMk/>
            <pc:sldMk cId="4265764535" sldId="267"/>
            <ac:picMk id="7" creationId="{7DC91CC4-C6C5-45BC-B5D0-30794B3FFEB2}"/>
          </ac:picMkLst>
        </pc:picChg>
        <pc:picChg chg="add del mod">
          <ac:chgData name="Gwen" userId="4cd5f5a1-c64e-4f23-8117-ad8bd142e176" providerId="ADAL" clId="{69B2E4F4-F8CE-4804-A751-CC72E54E36F7}" dt="2022-04-23T20:09:35.093" v="4135" actId="478"/>
          <ac:picMkLst>
            <pc:docMk/>
            <pc:sldMk cId="4265764535" sldId="267"/>
            <ac:picMk id="9" creationId="{D94D4A03-ECF0-4615-8CC3-42D265A58E1A}"/>
          </ac:picMkLst>
        </pc:picChg>
        <pc:picChg chg="add del mod">
          <ac:chgData name="Gwen" userId="4cd5f5a1-c64e-4f23-8117-ad8bd142e176" providerId="ADAL" clId="{69B2E4F4-F8CE-4804-A751-CC72E54E36F7}" dt="2022-04-23T20:10:08.753" v="4141" actId="478"/>
          <ac:picMkLst>
            <pc:docMk/>
            <pc:sldMk cId="4265764535" sldId="267"/>
            <ac:picMk id="13" creationId="{16732B08-D136-4596-BCEF-11BD715CAE6A}"/>
          </ac:picMkLst>
        </pc:picChg>
        <pc:picChg chg="add mod ord">
          <ac:chgData name="Gwen" userId="4cd5f5a1-c64e-4f23-8117-ad8bd142e176" providerId="ADAL" clId="{69B2E4F4-F8CE-4804-A751-CC72E54E36F7}" dt="2022-04-23T20:12:18.884" v="4164" actId="1076"/>
          <ac:picMkLst>
            <pc:docMk/>
            <pc:sldMk cId="4265764535" sldId="267"/>
            <ac:picMk id="17" creationId="{08697AA1-BACF-4FD2-9106-EF11443FADD0}"/>
          </ac:picMkLst>
        </pc:picChg>
        <pc:picChg chg="add mod">
          <ac:chgData name="Gwen" userId="4cd5f5a1-c64e-4f23-8117-ad8bd142e176" providerId="ADAL" clId="{69B2E4F4-F8CE-4804-A751-CC72E54E36F7}" dt="2022-04-23T20:11:41.669" v="4154" actId="26606"/>
          <ac:picMkLst>
            <pc:docMk/>
            <pc:sldMk cId="4265764535" sldId="267"/>
            <ac:picMk id="19" creationId="{B53CA1DC-938D-4B06-A4BA-A31BBD305FBA}"/>
          </ac:picMkLst>
        </pc:picChg>
      </pc:sldChg>
      <pc:sldChg chg="addSp delSp modSp new mod setBg">
        <pc:chgData name="Gwen" userId="4cd5f5a1-c64e-4f23-8117-ad8bd142e176" providerId="ADAL" clId="{69B2E4F4-F8CE-4804-A751-CC72E54E36F7}" dt="2022-04-23T20:25:50.850" v="4591" actId="20577"/>
        <pc:sldMkLst>
          <pc:docMk/>
          <pc:sldMk cId="1609911476" sldId="268"/>
        </pc:sldMkLst>
        <pc:spChg chg="mod">
          <ac:chgData name="Gwen" userId="4cd5f5a1-c64e-4f23-8117-ad8bd142e176" providerId="ADAL" clId="{69B2E4F4-F8CE-4804-A751-CC72E54E36F7}" dt="2022-04-23T20:23:54.166" v="4386" actId="14100"/>
          <ac:spMkLst>
            <pc:docMk/>
            <pc:sldMk cId="1609911476" sldId="268"/>
            <ac:spMk id="2" creationId="{75D2AC23-12E9-4E1B-A1A2-D745EE680266}"/>
          </ac:spMkLst>
        </pc:spChg>
        <pc:spChg chg="del">
          <ac:chgData name="Gwen" userId="4cd5f5a1-c64e-4f23-8117-ad8bd142e176" providerId="ADAL" clId="{69B2E4F4-F8CE-4804-A751-CC72E54E36F7}" dt="2022-04-23T20:19:01.857" v="4338" actId="931"/>
          <ac:spMkLst>
            <pc:docMk/>
            <pc:sldMk cId="1609911476" sldId="268"/>
            <ac:spMk id="3" creationId="{647870BC-CC62-4FF1-966C-74B437F543D3}"/>
          </ac:spMkLst>
        </pc:spChg>
        <pc:spChg chg="add mod">
          <ac:chgData name="Gwen" userId="4cd5f5a1-c64e-4f23-8117-ad8bd142e176" providerId="ADAL" clId="{69B2E4F4-F8CE-4804-A751-CC72E54E36F7}" dt="2022-04-23T20:25:50.850" v="4591" actId="20577"/>
          <ac:spMkLst>
            <pc:docMk/>
            <pc:sldMk cId="1609911476" sldId="268"/>
            <ac:spMk id="11" creationId="{4807B382-4FE8-7220-A4B2-0E9755253210}"/>
          </ac:spMkLst>
        </pc:spChg>
        <pc:spChg chg="add">
          <ac:chgData name="Gwen" userId="4cd5f5a1-c64e-4f23-8117-ad8bd142e176" providerId="ADAL" clId="{69B2E4F4-F8CE-4804-A751-CC72E54E36F7}" dt="2022-04-23T20:23:23.366" v="4348" actId="26606"/>
          <ac:spMkLst>
            <pc:docMk/>
            <pc:sldMk cId="1609911476" sldId="268"/>
            <ac:spMk id="14" creationId="{9D3A9E89-033E-4C4A-8C41-416DABFFD307}"/>
          </ac:spMkLst>
        </pc:spChg>
        <pc:spChg chg="add">
          <ac:chgData name="Gwen" userId="4cd5f5a1-c64e-4f23-8117-ad8bd142e176" providerId="ADAL" clId="{69B2E4F4-F8CE-4804-A751-CC72E54E36F7}" dt="2022-04-23T20:23:23.366" v="4348" actId="26606"/>
          <ac:spMkLst>
            <pc:docMk/>
            <pc:sldMk cId="1609911476" sldId="268"/>
            <ac:spMk id="16" creationId="{86293361-111E-427D-8E5B-256944AC8395}"/>
          </ac:spMkLst>
        </pc:spChg>
        <pc:spChg chg="add">
          <ac:chgData name="Gwen" userId="4cd5f5a1-c64e-4f23-8117-ad8bd142e176" providerId="ADAL" clId="{69B2E4F4-F8CE-4804-A751-CC72E54E36F7}" dt="2022-04-23T20:23:23.366" v="4348" actId="26606"/>
          <ac:spMkLst>
            <pc:docMk/>
            <pc:sldMk cId="1609911476" sldId="268"/>
            <ac:spMk id="40" creationId="{78907291-9D6D-4740-81DB-441477BCA279}"/>
          </ac:spMkLst>
        </pc:spChg>
        <pc:grpChg chg="add">
          <ac:chgData name="Gwen" userId="4cd5f5a1-c64e-4f23-8117-ad8bd142e176" providerId="ADAL" clId="{69B2E4F4-F8CE-4804-A751-CC72E54E36F7}" dt="2022-04-23T20:23:23.366" v="4348" actId="26606"/>
          <ac:grpSpMkLst>
            <pc:docMk/>
            <pc:sldMk cId="1609911476" sldId="268"/>
            <ac:grpSpMk id="18" creationId="{A41D73DD-160B-4885-A9CF-94EADD70D421}"/>
          </ac:grpSpMkLst>
        </pc:grpChg>
        <pc:picChg chg="add mod ord">
          <ac:chgData name="Gwen" userId="4cd5f5a1-c64e-4f23-8117-ad8bd142e176" providerId="ADAL" clId="{69B2E4F4-F8CE-4804-A751-CC72E54E36F7}" dt="2022-04-23T20:23:23.366" v="4348" actId="26606"/>
          <ac:picMkLst>
            <pc:docMk/>
            <pc:sldMk cId="1609911476" sldId="268"/>
            <ac:picMk id="5" creationId="{D567AE85-AC10-4E81-AB43-7B5B9BDD87C8}"/>
          </ac:picMkLst>
        </pc:picChg>
        <pc:picChg chg="add mod">
          <ac:chgData name="Gwen" userId="4cd5f5a1-c64e-4f23-8117-ad8bd142e176" providerId="ADAL" clId="{69B2E4F4-F8CE-4804-A751-CC72E54E36F7}" dt="2022-04-23T20:23:23.366" v="4348" actId="26606"/>
          <ac:picMkLst>
            <pc:docMk/>
            <pc:sldMk cId="1609911476" sldId="268"/>
            <ac:picMk id="7" creationId="{8D95449E-CEB4-4661-8EF5-893A67FAE68F}"/>
          </ac:picMkLst>
        </pc:picChg>
      </pc:sldChg>
      <pc:sldChg chg="addSp delSp modSp new mod setBg">
        <pc:chgData name="Gwen" userId="4cd5f5a1-c64e-4f23-8117-ad8bd142e176" providerId="ADAL" clId="{69B2E4F4-F8CE-4804-A751-CC72E54E36F7}" dt="2022-04-23T20:33:01.571" v="4830" actId="1076"/>
        <pc:sldMkLst>
          <pc:docMk/>
          <pc:sldMk cId="3697854548" sldId="269"/>
        </pc:sldMkLst>
        <pc:spChg chg="mod">
          <ac:chgData name="Gwen" userId="4cd5f5a1-c64e-4f23-8117-ad8bd142e176" providerId="ADAL" clId="{69B2E4F4-F8CE-4804-A751-CC72E54E36F7}" dt="2022-04-23T20:31:09.993" v="4618" actId="1076"/>
          <ac:spMkLst>
            <pc:docMk/>
            <pc:sldMk cId="3697854548" sldId="269"/>
            <ac:spMk id="2" creationId="{2EA1F82A-438B-48EE-9E0C-816AFBFFC6CE}"/>
          </ac:spMkLst>
        </pc:spChg>
        <pc:spChg chg="del">
          <ac:chgData name="Gwen" userId="4cd5f5a1-c64e-4f23-8117-ad8bd142e176" providerId="ADAL" clId="{69B2E4F4-F8CE-4804-A751-CC72E54E36F7}" dt="2022-04-23T20:29:13.529" v="4593" actId="931"/>
          <ac:spMkLst>
            <pc:docMk/>
            <pc:sldMk cId="3697854548" sldId="269"/>
            <ac:spMk id="3" creationId="{33E7D902-A281-47F9-81F8-3A030C25DD35}"/>
          </ac:spMkLst>
        </pc:spChg>
        <pc:spChg chg="add mod">
          <ac:chgData name="Gwen" userId="4cd5f5a1-c64e-4f23-8117-ad8bd142e176" providerId="ADAL" clId="{69B2E4F4-F8CE-4804-A751-CC72E54E36F7}" dt="2022-04-23T20:33:01.571" v="4830" actId="1076"/>
          <ac:spMkLst>
            <pc:docMk/>
            <pc:sldMk cId="3697854548" sldId="269"/>
            <ac:spMk id="9" creationId="{8C086EAE-3F6D-E90E-76FC-A01DD3ECC4F9}"/>
          </ac:spMkLst>
        </pc:spChg>
        <pc:spChg chg="add">
          <ac:chgData name="Gwen" userId="4cd5f5a1-c64e-4f23-8117-ad8bd142e176" providerId="ADAL" clId="{69B2E4F4-F8CE-4804-A751-CC72E54E36F7}" dt="2022-04-23T20:30:39.803" v="4598" actId="26606"/>
          <ac:spMkLst>
            <pc:docMk/>
            <pc:sldMk cId="3697854548" sldId="269"/>
            <ac:spMk id="12" creationId="{5396781C-32A1-4FDA-A83B-A7FF8C1B1E99}"/>
          </ac:spMkLst>
        </pc:spChg>
        <pc:grpChg chg="add">
          <ac:chgData name="Gwen" userId="4cd5f5a1-c64e-4f23-8117-ad8bd142e176" providerId="ADAL" clId="{69B2E4F4-F8CE-4804-A751-CC72E54E36F7}" dt="2022-04-23T20:30:39.803" v="4598" actId="26606"/>
          <ac:grpSpMkLst>
            <pc:docMk/>
            <pc:sldMk cId="3697854548" sldId="269"/>
            <ac:grpSpMk id="14" creationId="{54A1C8FD-E5B7-4BEC-A74A-A55FB8EA7CFE}"/>
          </ac:grpSpMkLst>
        </pc:grpChg>
        <pc:picChg chg="add mod">
          <ac:chgData name="Gwen" userId="4cd5f5a1-c64e-4f23-8117-ad8bd142e176" providerId="ADAL" clId="{69B2E4F4-F8CE-4804-A751-CC72E54E36F7}" dt="2022-04-23T20:30:48.848" v="4600" actId="1076"/>
          <ac:picMkLst>
            <pc:docMk/>
            <pc:sldMk cId="3697854548" sldId="269"/>
            <ac:picMk id="5" creationId="{04913FB1-0E8D-4252-8C06-FE57F97A5172}"/>
          </ac:picMkLst>
        </pc:picChg>
      </pc:sldChg>
      <pc:sldChg chg="addSp delSp modSp new mod setBg modAnim">
        <pc:chgData name="Gwen" userId="4cd5f5a1-c64e-4f23-8117-ad8bd142e176" providerId="ADAL" clId="{69B2E4F4-F8CE-4804-A751-CC72E54E36F7}" dt="2022-04-23T20:57:23.152" v="5037" actId="313"/>
        <pc:sldMkLst>
          <pc:docMk/>
          <pc:sldMk cId="745690894" sldId="270"/>
        </pc:sldMkLst>
        <pc:spChg chg="mod">
          <ac:chgData name="Gwen" userId="4cd5f5a1-c64e-4f23-8117-ad8bd142e176" providerId="ADAL" clId="{69B2E4F4-F8CE-4804-A751-CC72E54E36F7}" dt="2022-04-23T20:57:23.152" v="5037" actId="313"/>
          <ac:spMkLst>
            <pc:docMk/>
            <pc:sldMk cId="745690894" sldId="270"/>
            <ac:spMk id="2" creationId="{378F65DA-FA0C-4AEA-A1B9-6FEE5C1E32FB}"/>
          </ac:spMkLst>
        </pc:spChg>
        <pc:spChg chg="del">
          <ac:chgData name="Gwen" userId="4cd5f5a1-c64e-4f23-8117-ad8bd142e176" providerId="ADAL" clId="{69B2E4F4-F8CE-4804-A751-CC72E54E36F7}" dt="2022-04-23T20:44:44.165" v="4832"/>
          <ac:spMkLst>
            <pc:docMk/>
            <pc:sldMk cId="745690894" sldId="270"/>
            <ac:spMk id="3" creationId="{60904F9F-F2CC-494E-AEEB-A5426B1FB8E6}"/>
          </ac:spMkLst>
        </pc:spChg>
        <pc:spChg chg="add">
          <ac:chgData name="Gwen" userId="4cd5f5a1-c64e-4f23-8117-ad8bd142e176" providerId="ADAL" clId="{69B2E4F4-F8CE-4804-A751-CC72E54E36F7}" dt="2022-04-23T20:53:23.913" v="4838" actId="26606"/>
          <ac:spMkLst>
            <pc:docMk/>
            <pc:sldMk cId="745690894" sldId="270"/>
            <ac:spMk id="10" creationId="{08373A3F-54E0-424E-A84D-3522122109F4}"/>
          </ac:spMkLst>
        </pc:spChg>
        <pc:grpChg chg="add">
          <ac:chgData name="Gwen" userId="4cd5f5a1-c64e-4f23-8117-ad8bd142e176" providerId="ADAL" clId="{69B2E4F4-F8CE-4804-A751-CC72E54E36F7}" dt="2022-04-23T20:53:23.913" v="4838" actId="26606"/>
          <ac:grpSpMkLst>
            <pc:docMk/>
            <pc:sldMk cId="745690894" sldId="270"/>
            <ac:grpSpMk id="12" creationId="{B7BAEF06-AB74-442C-8C30-B88233FD836C}"/>
          </ac:grpSpMkLst>
        </pc:grpChg>
        <pc:grpChg chg="add">
          <ac:chgData name="Gwen" userId="4cd5f5a1-c64e-4f23-8117-ad8bd142e176" providerId="ADAL" clId="{69B2E4F4-F8CE-4804-A751-CC72E54E36F7}" dt="2022-04-23T20:53:23.913" v="4838" actId="26606"/>
          <ac:grpSpMkLst>
            <pc:docMk/>
            <pc:sldMk cId="745690894" sldId="270"/>
            <ac:grpSpMk id="20" creationId="{C9829185-6353-4E3C-B082-AA7F5193916F}"/>
          </ac:grpSpMkLst>
        </pc:grpChg>
        <pc:picChg chg="add mod ord">
          <ac:chgData name="Gwen" userId="4cd5f5a1-c64e-4f23-8117-ad8bd142e176" providerId="ADAL" clId="{69B2E4F4-F8CE-4804-A751-CC72E54E36F7}" dt="2022-04-23T20:54:09.064" v="4848" actId="14100"/>
          <ac:picMkLst>
            <pc:docMk/>
            <pc:sldMk cId="745690894" sldId="270"/>
            <ac:picMk id="4" creationId="{9DA52984-527A-4CB2-83D0-ABFB38474AF0}"/>
          </ac:picMkLst>
        </pc:picChg>
        <pc:picChg chg="add mod">
          <ac:chgData name="Gwen" userId="4cd5f5a1-c64e-4f23-8117-ad8bd142e176" providerId="ADAL" clId="{69B2E4F4-F8CE-4804-A751-CC72E54E36F7}" dt="2022-04-23T20:55:53.622" v="5005" actId="1076"/>
          <ac:picMkLst>
            <pc:docMk/>
            <pc:sldMk cId="745690894" sldId="270"/>
            <ac:picMk id="5" creationId="{5A6D2FC9-A80E-43B9-9224-BEB5F14BB861}"/>
          </ac:picMkLst>
        </pc:picChg>
      </pc:sldChg>
      <pc:sldChg chg="addSp delSp modSp new mod setBg">
        <pc:chgData name="Gwen" userId="4cd5f5a1-c64e-4f23-8117-ad8bd142e176" providerId="ADAL" clId="{69B2E4F4-F8CE-4804-A751-CC72E54E36F7}" dt="2022-04-23T21:02:37.785" v="5241" actId="5793"/>
        <pc:sldMkLst>
          <pc:docMk/>
          <pc:sldMk cId="2283690624" sldId="271"/>
        </pc:sldMkLst>
        <pc:spChg chg="mod">
          <ac:chgData name="Gwen" userId="4cd5f5a1-c64e-4f23-8117-ad8bd142e176" providerId="ADAL" clId="{69B2E4F4-F8CE-4804-A751-CC72E54E36F7}" dt="2022-04-23T21:02:37.785" v="5241" actId="5793"/>
          <ac:spMkLst>
            <pc:docMk/>
            <pc:sldMk cId="2283690624" sldId="271"/>
            <ac:spMk id="2" creationId="{DFFDA6D1-7C00-45DC-8963-973A7ECE8B14}"/>
          </ac:spMkLst>
        </pc:spChg>
        <pc:spChg chg="del">
          <ac:chgData name="Gwen" userId="4cd5f5a1-c64e-4f23-8117-ad8bd142e176" providerId="ADAL" clId="{69B2E4F4-F8CE-4804-A751-CC72E54E36F7}" dt="2022-04-23T21:00:11.693" v="5039" actId="931"/>
          <ac:spMkLst>
            <pc:docMk/>
            <pc:sldMk cId="2283690624" sldId="271"/>
            <ac:spMk id="3" creationId="{0FFAEAFC-C80F-44ED-93DE-5C3D38428139}"/>
          </ac:spMkLst>
        </pc:spChg>
        <pc:spChg chg="add">
          <ac:chgData name="Gwen" userId="4cd5f5a1-c64e-4f23-8117-ad8bd142e176" providerId="ADAL" clId="{69B2E4F4-F8CE-4804-A751-CC72E54E36F7}" dt="2022-04-23T21:00:42.708" v="5047" actId="26606"/>
          <ac:spMkLst>
            <pc:docMk/>
            <pc:sldMk cId="2283690624" sldId="271"/>
            <ac:spMk id="12" creationId="{A3329613-8831-4432-A62D-24A970EFC7DB}"/>
          </ac:spMkLst>
        </pc:spChg>
        <pc:spChg chg="add">
          <ac:chgData name="Gwen" userId="4cd5f5a1-c64e-4f23-8117-ad8bd142e176" providerId="ADAL" clId="{69B2E4F4-F8CE-4804-A751-CC72E54E36F7}" dt="2022-04-23T21:00:42.708" v="5047" actId="26606"/>
          <ac:spMkLst>
            <pc:docMk/>
            <pc:sldMk cId="2283690624" sldId="271"/>
            <ac:spMk id="14" creationId="{2A4E0407-A637-4681-B905-C53E4216CE00}"/>
          </ac:spMkLst>
        </pc:spChg>
        <pc:picChg chg="add mod">
          <ac:chgData name="Gwen" userId="4cd5f5a1-c64e-4f23-8117-ad8bd142e176" providerId="ADAL" clId="{69B2E4F4-F8CE-4804-A751-CC72E54E36F7}" dt="2022-04-23T21:00:42.708" v="5047" actId="26606"/>
          <ac:picMkLst>
            <pc:docMk/>
            <pc:sldMk cId="2283690624" sldId="271"/>
            <ac:picMk id="5" creationId="{4B2C1983-49A3-4588-BEF1-72B2699BF30F}"/>
          </ac:picMkLst>
        </pc:picChg>
        <pc:picChg chg="add mod ord">
          <ac:chgData name="Gwen" userId="4cd5f5a1-c64e-4f23-8117-ad8bd142e176" providerId="ADAL" clId="{69B2E4F4-F8CE-4804-A751-CC72E54E36F7}" dt="2022-04-23T21:00:42.708" v="5047" actId="26606"/>
          <ac:picMkLst>
            <pc:docMk/>
            <pc:sldMk cId="2283690624" sldId="271"/>
            <ac:picMk id="7" creationId="{3A6827D8-9208-4302-9E32-0A61CFB75BDF}"/>
          </ac:picMkLst>
        </pc:picChg>
      </pc:sldChg>
      <pc:sldChg chg="addSp delSp modSp new mod setBg">
        <pc:chgData name="Gwen" userId="4cd5f5a1-c64e-4f23-8117-ad8bd142e176" providerId="ADAL" clId="{69B2E4F4-F8CE-4804-A751-CC72E54E36F7}" dt="2022-05-04T13:42:01.666" v="6681" actId="20577"/>
        <pc:sldMkLst>
          <pc:docMk/>
          <pc:sldMk cId="507342782" sldId="272"/>
        </pc:sldMkLst>
        <pc:spChg chg="mod ord">
          <ac:chgData name="Gwen" userId="4cd5f5a1-c64e-4f23-8117-ad8bd142e176" providerId="ADAL" clId="{69B2E4F4-F8CE-4804-A751-CC72E54E36F7}" dt="2022-04-23T21:07:26.717" v="5529" actId="255"/>
          <ac:spMkLst>
            <pc:docMk/>
            <pc:sldMk cId="507342782" sldId="272"/>
            <ac:spMk id="2" creationId="{8B34864B-7EE5-4B47-9234-B8354AA92C6C}"/>
          </ac:spMkLst>
        </pc:spChg>
        <pc:spChg chg="del">
          <ac:chgData name="Gwen" userId="4cd5f5a1-c64e-4f23-8117-ad8bd142e176" providerId="ADAL" clId="{69B2E4F4-F8CE-4804-A751-CC72E54E36F7}" dt="2022-04-23T21:03:36.303" v="5243" actId="931"/>
          <ac:spMkLst>
            <pc:docMk/>
            <pc:sldMk cId="507342782" sldId="272"/>
            <ac:spMk id="3" creationId="{EE769697-CC9E-4AAD-B2CA-C2A9E07ED413}"/>
          </ac:spMkLst>
        </pc:spChg>
        <pc:spChg chg="add mod">
          <ac:chgData name="Gwen" userId="4cd5f5a1-c64e-4f23-8117-ad8bd142e176" providerId="ADAL" clId="{69B2E4F4-F8CE-4804-A751-CC72E54E36F7}" dt="2022-05-04T13:42:01.666" v="6681" actId="20577"/>
          <ac:spMkLst>
            <pc:docMk/>
            <pc:sldMk cId="507342782" sldId="272"/>
            <ac:spMk id="9" creationId="{2D963F39-2531-5497-4DA1-9FE2F665EAD0}"/>
          </ac:spMkLst>
        </pc:spChg>
        <pc:spChg chg="add">
          <ac:chgData name="Gwen" userId="4cd5f5a1-c64e-4f23-8117-ad8bd142e176" providerId="ADAL" clId="{69B2E4F4-F8CE-4804-A751-CC72E54E36F7}" dt="2022-04-23T21:04:09.436" v="5247" actId="26606"/>
          <ac:spMkLst>
            <pc:docMk/>
            <pc:sldMk cId="507342782" sldId="272"/>
            <ac:spMk id="12" creationId="{8FC9BE17-9A7B-462D-AE50-3D8777387304}"/>
          </ac:spMkLst>
        </pc:spChg>
        <pc:spChg chg="add">
          <ac:chgData name="Gwen" userId="4cd5f5a1-c64e-4f23-8117-ad8bd142e176" providerId="ADAL" clId="{69B2E4F4-F8CE-4804-A751-CC72E54E36F7}" dt="2022-04-23T21:04:09.436" v="5247" actId="26606"/>
          <ac:spMkLst>
            <pc:docMk/>
            <pc:sldMk cId="507342782" sldId="272"/>
            <ac:spMk id="14" creationId="{3EBE8569-6AEC-4B8C-8D53-2DE337CDBA65}"/>
          </ac:spMkLst>
        </pc:spChg>
        <pc:spChg chg="add">
          <ac:chgData name="Gwen" userId="4cd5f5a1-c64e-4f23-8117-ad8bd142e176" providerId="ADAL" clId="{69B2E4F4-F8CE-4804-A751-CC72E54E36F7}" dt="2022-04-23T21:04:09.436" v="5247" actId="26606"/>
          <ac:spMkLst>
            <pc:docMk/>
            <pc:sldMk cId="507342782" sldId="272"/>
            <ac:spMk id="16" creationId="{55D4142C-5077-457F-A6AD-3FECFDB39685}"/>
          </ac:spMkLst>
        </pc:spChg>
        <pc:spChg chg="add">
          <ac:chgData name="Gwen" userId="4cd5f5a1-c64e-4f23-8117-ad8bd142e176" providerId="ADAL" clId="{69B2E4F4-F8CE-4804-A751-CC72E54E36F7}" dt="2022-04-23T21:04:09.436" v="5247" actId="26606"/>
          <ac:spMkLst>
            <pc:docMk/>
            <pc:sldMk cId="507342782" sldId="272"/>
            <ac:spMk id="18" creationId="{7A5F0580-5EE9-419F-96EE-B6529EF6E7D0}"/>
          </ac:spMkLst>
        </pc:spChg>
        <pc:picChg chg="add mod">
          <ac:chgData name="Gwen" userId="4cd5f5a1-c64e-4f23-8117-ad8bd142e176" providerId="ADAL" clId="{69B2E4F4-F8CE-4804-A751-CC72E54E36F7}" dt="2022-04-23T21:04:09.436" v="5247" actId="26606"/>
          <ac:picMkLst>
            <pc:docMk/>
            <pc:sldMk cId="507342782" sldId="272"/>
            <ac:picMk id="5" creationId="{AFA0C128-3B2F-45C4-9D2F-F28A9D2D6E7B}"/>
          </ac:picMkLst>
        </pc:picChg>
      </pc:sldChg>
      <pc:sldChg chg="addSp delSp modSp new mod setBg setClrOvrMap">
        <pc:chgData name="Gwen" userId="4cd5f5a1-c64e-4f23-8117-ad8bd142e176" providerId="ADAL" clId="{69B2E4F4-F8CE-4804-A751-CC72E54E36F7}" dt="2022-04-23T21:18:59.869" v="5635" actId="20577"/>
        <pc:sldMkLst>
          <pc:docMk/>
          <pc:sldMk cId="3742775061" sldId="273"/>
        </pc:sldMkLst>
        <pc:spChg chg="mod">
          <ac:chgData name="Gwen" userId="4cd5f5a1-c64e-4f23-8117-ad8bd142e176" providerId="ADAL" clId="{69B2E4F4-F8CE-4804-A751-CC72E54E36F7}" dt="2022-04-23T21:18:59.869" v="5635" actId="20577"/>
          <ac:spMkLst>
            <pc:docMk/>
            <pc:sldMk cId="3742775061" sldId="273"/>
            <ac:spMk id="2" creationId="{3F1201DD-87D4-404F-B5F3-EE841026E0E3}"/>
          </ac:spMkLst>
        </pc:spChg>
        <pc:spChg chg="del">
          <ac:chgData name="Gwen" userId="4cd5f5a1-c64e-4f23-8117-ad8bd142e176" providerId="ADAL" clId="{69B2E4F4-F8CE-4804-A751-CC72E54E36F7}" dt="2022-04-23T21:09:50.059" v="5531" actId="931"/>
          <ac:spMkLst>
            <pc:docMk/>
            <pc:sldMk cId="3742775061" sldId="273"/>
            <ac:spMk id="3" creationId="{027C9B79-39E1-4E92-A4DC-51BD6243621C}"/>
          </ac:spMkLst>
        </pc:spChg>
        <pc:spChg chg="add">
          <ac:chgData name="Gwen" userId="4cd5f5a1-c64e-4f23-8117-ad8bd142e176" providerId="ADAL" clId="{69B2E4F4-F8CE-4804-A751-CC72E54E36F7}" dt="2022-04-23T21:14:02.077" v="5543" actId="26606"/>
          <ac:spMkLst>
            <pc:docMk/>
            <pc:sldMk cId="3742775061" sldId="273"/>
            <ac:spMk id="14" creationId="{83FA766D-3260-4E0A-9E7F-A2C93DFF1932}"/>
          </ac:spMkLst>
        </pc:spChg>
        <pc:spChg chg="add">
          <ac:chgData name="Gwen" userId="4cd5f5a1-c64e-4f23-8117-ad8bd142e176" providerId="ADAL" clId="{69B2E4F4-F8CE-4804-A751-CC72E54E36F7}" dt="2022-04-23T21:14:02.077" v="5543" actId="26606"/>
          <ac:spMkLst>
            <pc:docMk/>
            <pc:sldMk cId="3742775061" sldId="273"/>
            <ac:spMk id="16" creationId="{CB435A06-5FFD-4CF8-BE06-3796EC42003A}"/>
          </ac:spMkLst>
        </pc:spChg>
        <pc:spChg chg="add">
          <ac:chgData name="Gwen" userId="4cd5f5a1-c64e-4f23-8117-ad8bd142e176" providerId="ADAL" clId="{69B2E4F4-F8CE-4804-A751-CC72E54E36F7}" dt="2022-04-23T21:14:02.077" v="5543" actId="26606"/>
          <ac:spMkLst>
            <pc:docMk/>
            <pc:sldMk cId="3742775061" sldId="273"/>
            <ac:spMk id="18" creationId="{5E10DA6E-C3FF-4539-BF84-4775BB7EC422}"/>
          </ac:spMkLst>
        </pc:spChg>
        <pc:picChg chg="add mod">
          <ac:chgData name="Gwen" userId="4cd5f5a1-c64e-4f23-8117-ad8bd142e176" providerId="ADAL" clId="{69B2E4F4-F8CE-4804-A751-CC72E54E36F7}" dt="2022-04-23T21:14:02.077" v="5543" actId="26606"/>
          <ac:picMkLst>
            <pc:docMk/>
            <pc:sldMk cId="3742775061" sldId="273"/>
            <ac:picMk id="5" creationId="{9A507597-AD72-4F73-B49B-F3EC4F6BDF28}"/>
          </ac:picMkLst>
        </pc:picChg>
        <pc:picChg chg="add mod">
          <ac:chgData name="Gwen" userId="4cd5f5a1-c64e-4f23-8117-ad8bd142e176" providerId="ADAL" clId="{69B2E4F4-F8CE-4804-A751-CC72E54E36F7}" dt="2022-04-23T21:14:02.077" v="5543" actId="26606"/>
          <ac:picMkLst>
            <pc:docMk/>
            <pc:sldMk cId="3742775061" sldId="273"/>
            <ac:picMk id="7" creationId="{736DEFCE-E06C-42BC-BB1E-3A8A96A9F171}"/>
          </ac:picMkLst>
        </pc:picChg>
        <pc:picChg chg="add mod">
          <ac:chgData name="Gwen" userId="4cd5f5a1-c64e-4f23-8117-ad8bd142e176" providerId="ADAL" clId="{69B2E4F4-F8CE-4804-A751-CC72E54E36F7}" dt="2022-04-23T21:14:02.077" v="5543" actId="26606"/>
          <ac:picMkLst>
            <pc:docMk/>
            <pc:sldMk cId="3742775061" sldId="273"/>
            <ac:picMk id="9" creationId="{63A73168-3114-4F3F-8CC0-38CA07E0D527}"/>
          </ac:picMkLst>
        </pc:picChg>
      </pc:sldChg>
      <pc:sldChg chg="addSp delSp modSp new mod setBg setClrOvrMap">
        <pc:chgData name="Gwen" userId="4cd5f5a1-c64e-4f23-8117-ad8bd142e176" providerId="ADAL" clId="{69B2E4F4-F8CE-4804-A751-CC72E54E36F7}" dt="2022-05-04T13:43:15.615" v="6703" actId="20577"/>
        <pc:sldMkLst>
          <pc:docMk/>
          <pc:sldMk cId="2763603785" sldId="274"/>
        </pc:sldMkLst>
        <pc:spChg chg="mod">
          <ac:chgData name="Gwen" userId="4cd5f5a1-c64e-4f23-8117-ad8bd142e176" providerId="ADAL" clId="{69B2E4F4-F8CE-4804-A751-CC72E54E36F7}" dt="2022-05-04T13:43:15.615" v="6703" actId="20577"/>
          <ac:spMkLst>
            <pc:docMk/>
            <pc:sldMk cId="2763603785" sldId="274"/>
            <ac:spMk id="2" creationId="{413518A2-5692-4883-A2D4-F5A37D5B194F}"/>
          </ac:spMkLst>
        </pc:spChg>
        <pc:spChg chg="del">
          <ac:chgData name="Gwen" userId="4cd5f5a1-c64e-4f23-8117-ad8bd142e176" providerId="ADAL" clId="{69B2E4F4-F8CE-4804-A751-CC72E54E36F7}" dt="2022-04-23T21:20:01.885" v="5637" actId="931"/>
          <ac:spMkLst>
            <pc:docMk/>
            <pc:sldMk cId="2763603785" sldId="274"/>
            <ac:spMk id="3" creationId="{E08412D4-804C-4FAB-8391-228358B7D3E8}"/>
          </ac:spMkLst>
        </pc:spChg>
        <pc:picChg chg="add mod ord">
          <ac:chgData name="Gwen" userId="4cd5f5a1-c64e-4f23-8117-ad8bd142e176" providerId="ADAL" clId="{69B2E4F4-F8CE-4804-A751-CC72E54E36F7}" dt="2022-04-23T21:21:21.326" v="5649" actId="26606"/>
          <ac:picMkLst>
            <pc:docMk/>
            <pc:sldMk cId="2763603785" sldId="274"/>
            <ac:picMk id="5" creationId="{D2251810-5F30-4EE2-81CA-53B6334652D5}"/>
          </ac:picMkLst>
        </pc:picChg>
        <pc:picChg chg="add mod">
          <ac:chgData name="Gwen" userId="4cd5f5a1-c64e-4f23-8117-ad8bd142e176" providerId="ADAL" clId="{69B2E4F4-F8CE-4804-A751-CC72E54E36F7}" dt="2022-04-23T21:21:21.326" v="5649" actId="26606"/>
          <ac:picMkLst>
            <pc:docMk/>
            <pc:sldMk cId="2763603785" sldId="274"/>
            <ac:picMk id="7" creationId="{3856DF79-616E-4AAC-90D6-6311CD652889}"/>
          </ac:picMkLst>
        </pc:picChg>
        <pc:picChg chg="add mod">
          <ac:chgData name="Gwen" userId="4cd5f5a1-c64e-4f23-8117-ad8bd142e176" providerId="ADAL" clId="{69B2E4F4-F8CE-4804-A751-CC72E54E36F7}" dt="2022-04-23T21:21:21.326" v="5649" actId="26606"/>
          <ac:picMkLst>
            <pc:docMk/>
            <pc:sldMk cId="2763603785" sldId="274"/>
            <ac:picMk id="9" creationId="{97D1BFC0-EB44-4993-9240-8AF7277C1661}"/>
          </ac:picMkLst>
        </pc:picChg>
        <pc:cxnChg chg="add">
          <ac:chgData name="Gwen" userId="4cd5f5a1-c64e-4f23-8117-ad8bd142e176" providerId="ADAL" clId="{69B2E4F4-F8CE-4804-A751-CC72E54E36F7}" dt="2022-04-23T21:21:21.326" v="5649" actId="26606"/>
          <ac:cxnSpMkLst>
            <pc:docMk/>
            <pc:sldMk cId="2763603785" sldId="274"/>
            <ac:cxnSpMk id="14" creationId="{C800968E-0A99-46C4-A9B2-6A63AC66F4B0}"/>
          </ac:cxnSpMkLst>
        </pc:cxnChg>
        <pc:cxnChg chg="add">
          <ac:chgData name="Gwen" userId="4cd5f5a1-c64e-4f23-8117-ad8bd142e176" providerId="ADAL" clId="{69B2E4F4-F8CE-4804-A751-CC72E54E36F7}" dt="2022-04-23T21:21:21.326" v="5649" actId="26606"/>
          <ac:cxnSpMkLst>
            <pc:docMk/>
            <pc:sldMk cId="2763603785" sldId="274"/>
            <ac:cxnSpMk id="16" creationId="{0627B73E-D784-4780-AA33-DCDFE7DA16ED}"/>
          </ac:cxnSpMkLst>
        </pc:cxnChg>
        <pc:cxnChg chg="add">
          <ac:chgData name="Gwen" userId="4cd5f5a1-c64e-4f23-8117-ad8bd142e176" providerId="ADAL" clId="{69B2E4F4-F8CE-4804-A751-CC72E54E36F7}" dt="2022-04-23T21:21:21.326" v="5649" actId="26606"/>
          <ac:cxnSpMkLst>
            <pc:docMk/>
            <pc:sldMk cId="2763603785" sldId="274"/>
            <ac:cxnSpMk id="18" creationId="{EBAD6A72-88E8-42F7-88B9-CAF744536BE4}"/>
          </ac:cxnSpMkLst>
        </pc:cxnChg>
      </pc:sldChg>
      <pc:sldChg chg="addSp delSp modSp new mod setBg setClrOvrMap">
        <pc:chgData name="Gwen" userId="4cd5f5a1-c64e-4f23-8117-ad8bd142e176" providerId="ADAL" clId="{69B2E4F4-F8CE-4804-A751-CC72E54E36F7}" dt="2022-05-04T13:50:13.316" v="7151" actId="20577"/>
        <pc:sldMkLst>
          <pc:docMk/>
          <pc:sldMk cId="1828933308" sldId="275"/>
        </pc:sldMkLst>
        <pc:spChg chg="mod ord">
          <ac:chgData name="Gwen" userId="4cd5f5a1-c64e-4f23-8117-ad8bd142e176" providerId="ADAL" clId="{69B2E4F4-F8CE-4804-A751-CC72E54E36F7}" dt="2022-05-04T13:50:13.316" v="7151" actId="20577"/>
          <ac:spMkLst>
            <pc:docMk/>
            <pc:sldMk cId="1828933308" sldId="275"/>
            <ac:spMk id="2" creationId="{516F2546-4D69-42C8-A89F-22EFD17EE6EF}"/>
          </ac:spMkLst>
        </pc:spChg>
        <pc:spChg chg="del">
          <ac:chgData name="Gwen" userId="4cd5f5a1-c64e-4f23-8117-ad8bd142e176" providerId="ADAL" clId="{69B2E4F4-F8CE-4804-A751-CC72E54E36F7}" dt="2022-04-23T21:29:35.216" v="5890" actId="931"/>
          <ac:spMkLst>
            <pc:docMk/>
            <pc:sldMk cId="1828933308" sldId="275"/>
            <ac:spMk id="3" creationId="{1F51B6B0-880E-4434-9141-B64BDDD2D5C2}"/>
          </ac:spMkLst>
        </pc:spChg>
        <pc:spChg chg="add del">
          <ac:chgData name="Gwen" userId="4cd5f5a1-c64e-4f23-8117-ad8bd142e176" providerId="ADAL" clId="{69B2E4F4-F8CE-4804-A751-CC72E54E36F7}" dt="2022-04-23T21:32:35.184" v="5928" actId="26606"/>
          <ac:spMkLst>
            <pc:docMk/>
            <pc:sldMk cId="1828933308" sldId="275"/>
            <ac:spMk id="24" creationId="{42A5316D-ED2F-4F89-B4B4-8D9240B1A348}"/>
          </ac:spMkLst>
        </pc:spChg>
        <pc:spChg chg="add del">
          <ac:chgData name="Gwen" userId="4cd5f5a1-c64e-4f23-8117-ad8bd142e176" providerId="ADAL" clId="{69B2E4F4-F8CE-4804-A751-CC72E54E36F7}" dt="2022-04-23T21:32:21.250" v="5923" actId="26606"/>
          <ac:spMkLst>
            <pc:docMk/>
            <pc:sldMk cId="1828933308" sldId="275"/>
            <ac:spMk id="29" creationId="{1707FC24-6981-43D9-B525-C7832BA22463}"/>
          </ac:spMkLst>
        </pc:spChg>
        <pc:spChg chg="add del">
          <ac:chgData name="Gwen" userId="4cd5f5a1-c64e-4f23-8117-ad8bd142e176" providerId="ADAL" clId="{69B2E4F4-F8CE-4804-A751-CC72E54E36F7}" dt="2022-04-23T21:32:35.172" v="5927" actId="26606"/>
          <ac:spMkLst>
            <pc:docMk/>
            <pc:sldMk cId="1828933308" sldId="275"/>
            <ac:spMk id="33" creationId="{4845A0EE-C4C8-4AE1-B3C6-1261368AC036}"/>
          </ac:spMkLst>
        </pc:spChg>
        <pc:spChg chg="add del">
          <ac:chgData name="Gwen" userId="4cd5f5a1-c64e-4f23-8117-ad8bd142e176" providerId="ADAL" clId="{69B2E4F4-F8CE-4804-A751-CC72E54E36F7}" dt="2022-05-04T13:43:37.126" v="6704" actId="26606"/>
          <ac:spMkLst>
            <pc:docMk/>
            <pc:sldMk cId="1828933308" sldId="275"/>
            <ac:spMk id="35" creationId="{96918796-2918-40D6-BE3A-4600C47FCD42}"/>
          </ac:spMkLst>
        </pc:spChg>
        <pc:spChg chg="add">
          <ac:chgData name="Gwen" userId="4cd5f5a1-c64e-4f23-8117-ad8bd142e176" providerId="ADAL" clId="{69B2E4F4-F8CE-4804-A751-CC72E54E36F7}" dt="2022-05-04T13:43:37.126" v="6704" actId="26606"/>
          <ac:spMkLst>
            <pc:docMk/>
            <pc:sldMk cId="1828933308" sldId="275"/>
            <ac:spMk id="40" creationId="{4845A0EE-C4C8-4AE1-B3C6-1261368AC036}"/>
          </ac:spMkLst>
        </pc:spChg>
        <pc:picChg chg="add mod ord modCrop">
          <ac:chgData name="Gwen" userId="4cd5f5a1-c64e-4f23-8117-ad8bd142e176" providerId="ADAL" clId="{69B2E4F4-F8CE-4804-A751-CC72E54E36F7}" dt="2022-05-04T13:44:24.668" v="6716" actId="14100"/>
          <ac:picMkLst>
            <pc:docMk/>
            <pc:sldMk cId="1828933308" sldId="275"/>
            <ac:picMk id="5" creationId="{0503894E-CB9A-48F6-85BF-52CDB9165633}"/>
          </ac:picMkLst>
        </pc:picChg>
        <pc:picChg chg="add mod modCrop">
          <ac:chgData name="Gwen" userId="4cd5f5a1-c64e-4f23-8117-ad8bd142e176" providerId="ADAL" clId="{69B2E4F4-F8CE-4804-A751-CC72E54E36F7}" dt="2022-05-04T13:43:45.242" v="6706" actId="14100"/>
          <ac:picMkLst>
            <pc:docMk/>
            <pc:sldMk cId="1828933308" sldId="275"/>
            <ac:picMk id="7" creationId="{4C8580FB-F439-4853-BD45-C9E47DC157C3}"/>
          </ac:picMkLst>
        </pc:picChg>
        <pc:picChg chg="add mod ord modCrop">
          <ac:chgData name="Gwen" userId="4cd5f5a1-c64e-4f23-8117-ad8bd142e176" providerId="ADAL" clId="{69B2E4F4-F8CE-4804-A751-CC72E54E36F7}" dt="2022-05-04T13:43:37.126" v="6704" actId="26606"/>
          <ac:picMkLst>
            <pc:docMk/>
            <pc:sldMk cId="1828933308" sldId="275"/>
            <ac:picMk id="9" creationId="{9EACCE11-8928-4914-8278-A1121E98A052}"/>
          </ac:picMkLst>
        </pc:picChg>
        <pc:picChg chg="add mod ord">
          <ac:chgData name="Gwen" userId="4cd5f5a1-c64e-4f23-8117-ad8bd142e176" providerId="ADAL" clId="{69B2E4F4-F8CE-4804-A751-CC72E54E36F7}" dt="2022-05-04T13:43:55.260" v="6708" actId="14100"/>
          <ac:picMkLst>
            <pc:docMk/>
            <pc:sldMk cId="1828933308" sldId="275"/>
            <ac:picMk id="11" creationId="{CD6CC3C1-38E2-4A30-BDA6-7AD8270EE1C9}"/>
          </ac:picMkLst>
        </pc:picChg>
        <pc:picChg chg="add mod ord">
          <ac:chgData name="Gwen" userId="4cd5f5a1-c64e-4f23-8117-ad8bd142e176" providerId="ADAL" clId="{69B2E4F4-F8CE-4804-A751-CC72E54E36F7}" dt="2022-05-04T13:43:37.126" v="6704" actId="26606"/>
          <ac:picMkLst>
            <pc:docMk/>
            <pc:sldMk cId="1828933308" sldId="275"/>
            <ac:picMk id="13" creationId="{24720E4B-0D5C-4629-87A3-520F12838248}"/>
          </ac:picMkLst>
        </pc:picChg>
        <pc:picChg chg="add mod ord">
          <ac:chgData name="Gwen" userId="4cd5f5a1-c64e-4f23-8117-ad8bd142e176" providerId="ADAL" clId="{69B2E4F4-F8CE-4804-A751-CC72E54E36F7}" dt="2022-05-04T13:43:50.635" v="6707" actId="14100"/>
          <ac:picMkLst>
            <pc:docMk/>
            <pc:sldMk cId="1828933308" sldId="275"/>
            <ac:picMk id="15" creationId="{472BFA0A-3FC2-4D42-BEF6-B4648BEC8B1E}"/>
          </ac:picMkLst>
        </pc:picChg>
        <pc:picChg chg="add mod ord">
          <ac:chgData name="Gwen" userId="4cd5f5a1-c64e-4f23-8117-ad8bd142e176" providerId="ADAL" clId="{69B2E4F4-F8CE-4804-A751-CC72E54E36F7}" dt="2022-05-04T13:43:37.126" v="6704" actId="26606"/>
          <ac:picMkLst>
            <pc:docMk/>
            <pc:sldMk cId="1828933308" sldId="275"/>
            <ac:picMk id="17" creationId="{87114D22-FDB5-4021-A267-D33D43788198}"/>
          </ac:picMkLst>
        </pc:picChg>
        <pc:picChg chg="add mod ord">
          <ac:chgData name="Gwen" userId="4cd5f5a1-c64e-4f23-8117-ad8bd142e176" providerId="ADAL" clId="{69B2E4F4-F8CE-4804-A751-CC72E54E36F7}" dt="2022-05-04T13:44:14.161" v="6713" actId="14100"/>
          <ac:picMkLst>
            <pc:docMk/>
            <pc:sldMk cId="1828933308" sldId="275"/>
            <ac:picMk id="19" creationId="{EF3C7194-5FCF-4C91-A1F5-99C8EC677C5F}"/>
          </ac:picMkLst>
        </pc:picChg>
        <pc:cxnChg chg="add del">
          <ac:chgData name="Gwen" userId="4cd5f5a1-c64e-4f23-8117-ad8bd142e176" providerId="ADAL" clId="{69B2E4F4-F8CE-4804-A751-CC72E54E36F7}" dt="2022-04-23T21:32:31.010" v="5925" actId="26606"/>
          <ac:cxnSpMkLst>
            <pc:docMk/>
            <pc:sldMk cId="1828933308" sldId="275"/>
            <ac:cxnSpMk id="31" creationId="{29A9ABB9-3FE5-49D5-B8B3-4489C4CE4F53}"/>
          </ac:cxnSpMkLst>
        </pc:cxnChg>
      </pc:sldChg>
      <pc:sldChg chg="modSp new mod">
        <pc:chgData name="Gwen" userId="4cd5f5a1-c64e-4f23-8117-ad8bd142e176" providerId="ADAL" clId="{69B2E4F4-F8CE-4804-A751-CC72E54E36F7}" dt="2022-05-04T13:51:04.450" v="7168" actId="20577"/>
        <pc:sldMkLst>
          <pc:docMk/>
          <pc:sldMk cId="734925421" sldId="276"/>
        </pc:sldMkLst>
        <pc:spChg chg="mod">
          <ac:chgData name="Gwen" userId="4cd5f5a1-c64e-4f23-8117-ad8bd142e176" providerId="ADAL" clId="{69B2E4F4-F8CE-4804-A751-CC72E54E36F7}" dt="2022-05-04T13:50:33.523" v="7156" actId="20577"/>
          <ac:spMkLst>
            <pc:docMk/>
            <pc:sldMk cId="734925421" sldId="276"/>
            <ac:spMk id="2" creationId="{DF8332AB-5C32-4162-87DD-04D4622798A2}"/>
          </ac:spMkLst>
        </pc:spChg>
        <pc:spChg chg="mod">
          <ac:chgData name="Gwen" userId="4cd5f5a1-c64e-4f23-8117-ad8bd142e176" providerId="ADAL" clId="{69B2E4F4-F8CE-4804-A751-CC72E54E36F7}" dt="2022-05-04T13:51:04.450" v="7168" actId="20577"/>
          <ac:spMkLst>
            <pc:docMk/>
            <pc:sldMk cId="734925421" sldId="276"/>
            <ac:spMk id="8" creationId="{18B9D898-B9EF-F3F6-F42D-837F2230BD27}"/>
          </ac:spMkLst>
        </pc:spChg>
      </pc:sldChg>
    </pc:docChg>
  </pc:docChgLst>
  <pc:docChgLst>
    <pc:chgData name="Gwen Jones (1902552)" userId="S::1902552@student.uwtsd.ac.uk::4cd5f5a1-c64e-4f23-8117-ad8bd142e176" providerId="AD" clId="Web-{2B4FAF57-0155-49F7-8543-D3486FA7C99A}"/>
    <pc:docChg chg="modSld">
      <pc:chgData name="Gwen Jones (1902552)" userId="S::1902552@student.uwtsd.ac.uk::4cd5f5a1-c64e-4f23-8117-ad8bd142e176" providerId="AD" clId="Web-{2B4FAF57-0155-49F7-8543-D3486FA7C99A}" dt="2022-04-24T11:44:52.509" v="181" actId="20577"/>
      <pc:docMkLst>
        <pc:docMk/>
      </pc:docMkLst>
      <pc:sldChg chg="modSp">
        <pc:chgData name="Gwen Jones (1902552)" userId="S::1902552@student.uwtsd.ac.uk::4cd5f5a1-c64e-4f23-8117-ad8bd142e176" providerId="AD" clId="Web-{2B4FAF57-0155-49F7-8543-D3486FA7C99A}" dt="2022-04-24T11:14:43.794" v="7" actId="20577"/>
        <pc:sldMkLst>
          <pc:docMk/>
          <pc:sldMk cId="356341511" sldId="256"/>
        </pc:sldMkLst>
        <pc:spChg chg="mod">
          <ac:chgData name="Gwen Jones (1902552)" userId="S::1902552@student.uwtsd.ac.uk::4cd5f5a1-c64e-4f23-8117-ad8bd142e176" providerId="AD" clId="Web-{2B4FAF57-0155-49F7-8543-D3486FA7C99A}" dt="2022-04-24T11:14:43.794" v="7" actId="20577"/>
          <ac:spMkLst>
            <pc:docMk/>
            <pc:sldMk cId="356341511" sldId="256"/>
            <ac:spMk id="2" creationId="{095AC21D-B6F3-4899-A29C-E4DC04417A8B}"/>
          </ac:spMkLst>
        </pc:spChg>
      </pc:sldChg>
      <pc:sldChg chg="addSp delSp modSp mod setBg setClrOvrMap">
        <pc:chgData name="Gwen Jones (1902552)" userId="S::1902552@student.uwtsd.ac.uk::4cd5f5a1-c64e-4f23-8117-ad8bd142e176" providerId="AD" clId="Web-{2B4FAF57-0155-49F7-8543-D3486FA7C99A}" dt="2022-04-24T11:44:52.509" v="181" actId="20577"/>
        <pc:sldMkLst>
          <pc:docMk/>
          <pc:sldMk cId="734925421" sldId="276"/>
        </pc:sldMkLst>
        <pc:spChg chg="mod ord">
          <ac:chgData name="Gwen Jones (1902552)" userId="S::1902552@student.uwtsd.ac.uk::4cd5f5a1-c64e-4f23-8117-ad8bd142e176" providerId="AD" clId="Web-{2B4FAF57-0155-49F7-8543-D3486FA7C99A}" dt="2022-04-24T11:44:37.648" v="180"/>
          <ac:spMkLst>
            <pc:docMk/>
            <pc:sldMk cId="734925421" sldId="276"/>
            <ac:spMk id="2" creationId="{DF8332AB-5C32-4162-87DD-04D4622798A2}"/>
          </ac:spMkLst>
        </pc:spChg>
        <pc:spChg chg="del">
          <ac:chgData name="Gwen Jones (1902552)" userId="S::1902552@student.uwtsd.ac.uk::4cd5f5a1-c64e-4f23-8117-ad8bd142e176" providerId="AD" clId="Web-{2B4FAF57-0155-49F7-8543-D3486FA7C99A}" dt="2022-04-24T11:16:57.022" v="35"/>
          <ac:spMkLst>
            <pc:docMk/>
            <pc:sldMk cId="734925421" sldId="276"/>
            <ac:spMk id="3" creationId="{EBFB57A1-CC29-420C-B710-4AF8BC5D70A1}"/>
          </ac:spMkLst>
        </pc:spChg>
        <pc:spChg chg="add mod ord">
          <ac:chgData name="Gwen Jones (1902552)" userId="S::1902552@student.uwtsd.ac.uk::4cd5f5a1-c64e-4f23-8117-ad8bd142e176" providerId="AD" clId="Web-{2B4FAF57-0155-49F7-8543-D3486FA7C99A}" dt="2022-04-24T11:44:52.509" v="181" actId="20577"/>
          <ac:spMkLst>
            <pc:docMk/>
            <pc:sldMk cId="734925421" sldId="276"/>
            <ac:spMk id="8" creationId="{18B9D898-B9EF-F3F6-F42D-837F2230BD27}"/>
          </ac:spMkLst>
        </pc:spChg>
        <pc:spChg chg="add del">
          <ac:chgData name="Gwen Jones (1902552)" userId="S::1902552@student.uwtsd.ac.uk::4cd5f5a1-c64e-4f23-8117-ad8bd142e176" providerId="AD" clId="Web-{2B4FAF57-0155-49F7-8543-D3486FA7C99A}" dt="2022-04-24T11:31:18.845" v="94"/>
          <ac:spMkLst>
            <pc:docMk/>
            <pc:sldMk cId="734925421" sldId="276"/>
            <ac:spMk id="11" creationId="{F43369AB-EC4D-4E2E-9580-01A07DC047AD}"/>
          </ac:spMkLst>
        </pc:spChg>
        <pc:spChg chg="add del">
          <ac:chgData name="Gwen Jones (1902552)" userId="S::1902552@student.uwtsd.ac.uk::4cd5f5a1-c64e-4f23-8117-ad8bd142e176" providerId="AD" clId="Web-{2B4FAF57-0155-49F7-8543-D3486FA7C99A}" dt="2022-04-24T11:31:18.845" v="94"/>
          <ac:spMkLst>
            <pc:docMk/>
            <pc:sldMk cId="734925421" sldId="276"/>
            <ac:spMk id="35" creationId="{D9F5512A-48E1-4C07-B75E-3CCC517B6804}"/>
          </ac:spMkLst>
        </pc:spChg>
        <pc:spChg chg="add del">
          <ac:chgData name="Gwen Jones (1902552)" userId="S::1902552@student.uwtsd.ac.uk::4cd5f5a1-c64e-4f23-8117-ad8bd142e176" providerId="AD" clId="Web-{2B4FAF57-0155-49F7-8543-D3486FA7C99A}" dt="2022-04-24T11:31:18.845" v="94"/>
          <ac:spMkLst>
            <pc:docMk/>
            <pc:sldMk cId="734925421" sldId="276"/>
            <ac:spMk id="37" creationId="{3CD1EA40-7116-4FCB-9369-70F29FAA91EC}"/>
          </ac:spMkLst>
        </pc:spChg>
        <pc:spChg chg="add del">
          <ac:chgData name="Gwen Jones (1902552)" userId="S::1902552@student.uwtsd.ac.uk::4cd5f5a1-c64e-4f23-8117-ad8bd142e176" providerId="AD" clId="Web-{2B4FAF57-0155-49F7-8543-D3486FA7C99A}" dt="2022-04-24T11:31:18.845" v="94"/>
          <ac:spMkLst>
            <pc:docMk/>
            <pc:sldMk cId="734925421" sldId="276"/>
            <ac:spMk id="39" creationId="{A5271697-90F1-4A23-8EF2-0179F2EAFACB}"/>
          </ac:spMkLst>
        </pc:spChg>
        <pc:spChg chg="add del">
          <ac:chgData name="Gwen Jones (1902552)" userId="S::1902552@student.uwtsd.ac.uk::4cd5f5a1-c64e-4f23-8117-ad8bd142e176" providerId="AD" clId="Web-{2B4FAF57-0155-49F7-8543-D3486FA7C99A}" dt="2022-04-24T11:36:05.896" v="105"/>
          <ac:spMkLst>
            <pc:docMk/>
            <pc:sldMk cId="734925421" sldId="276"/>
            <ac:spMk id="44" creationId="{A2679492-7988-4050-9056-542444452411}"/>
          </ac:spMkLst>
        </pc:spChg>
        <pc:spChg chg="add del">
          <ac:chgData name="Gwen Jones (1902552)" userId="S::1902552@student.uwtsd.ac.uk::4cd5f5a1-c64e-4f23-8117-ad8bd142e176" providerId="AD" clId="Web-{2B4FAF57-0155-49F7-8543-D3486FA7C99A}" dt="2022-04-24T11:36:05.896" v="105"/>
          <ac:spMkLst>
            <pc:docMk/>
            <pc:sldMk cId="734925421" sldId="276"/>
            <ac:spMk id="46" creationId="{B091B163-7D61-4891-ABCF-5C13D9C418D0}"/>
          </ac:spMkLst>
        </pc:spChg>
        <pc:spChg chg="add del">
          <ac:chgData name="Gwen Jones (1902552)" userId="S::1902552@student.uwtsd.ac.uk::4cd5f5a1-c64e-4f23-8117-ad8bd142e176" providerId="AD" clId="Web-{2B4FAF57-0155-49F7-8543-D3486FA7C99A}" dt="2022-04-24T11:36:03.302" v="102"/>
          <ac:spMkLst>
            <pc:docMk/>
            <pc:sldMk cId="734925421" sldId="276"/>
            <ac:spMk id="53" creationId="{5A0118C5-4F8D-4CF4-BADD-53FEACC6C42A}"/>
          </ac:spMkLst>
        </pc:spChg>
        <pc:spChg chg="add del">
          <ac:chgData name="Gwen Jones (1902552)" userId="S::1902552@student.uwtsd.ac.uk::4cd5f5a1-c64e-4f23-8117-ad8bd142e176" providerId="AD" clId="Web-{2B4FAF57-0155-49F7-8543-D3486FA7C99A}" dt="2022-04-24T11:36:05.896" v="104"/>
          <ac:spMkLst>
            <pc:docMk/>
            <pc:sldMk cId="734925421" sldId="276"/>
            <ac:spMk id="66" creationId="{C413D172-8B6A-47F5-9813-DE455773F3FB}"/>
          </ac:spMkLst>
        </pc:spChg>
        <pc:spChg chg="add del">
          <ac:chgData name="Gwen Jones (1902552)" userId="S::1902552@student.uwtsd.ac.uk::4cd5f5a1-c64e-4f23-8117-ad8bd142e176" providerId="AD" clId="Web-{2B4FAF57-0155-49F7-8543-D3486FA7C99A}" dt="2022-04-24T11:41:16.323" v="108"/>
          <ac:spMkLst>
            <pc:docMk/>
            <pc:sldMk cId="734925421" sldId="276"/>
            <ac:spMk id="68" creationId="{A9E881A4-A468-403A-9941-F8FFD5C68144}"/>
          </ac:spMkLst>
        </pc:spChg>
        <pc:spChg chg="add del">
          <ac:chgData name="Gwen Jones (1902552)" userId="S::1902552@student.uwtsd.ac.uk::4cd5f5a1-c64e-4f23-8117-ad8bd142e176" providerId="AD" clId="Web-{2B4FAF57-0155-49F7-8543-D3486FA7C99A}" dt="2022-04-24T11:41:16.323" v="108"/>
          <ac:spMkLst>
            <pc:docMk/>
            <pc:sldMk cId="734925421" sldId="276"/>
            <ac:spMk id="69" creationId="{6F168544-607B-491A-8601-3087D0FCE1DD}"/>
          </ac:spMkLst>
        </pc:spChg>
        <pc:spChg chg="add del">
          <ac:chgData name="Gwen Jones (1902552)" userId="S::1902552@student.uwtsd.ac.uk::4cd5f5a1-c64e-4f23-8117-ad8bd142e176" providerId="AD" clId="Web-{2B4FAF57-0155-49F7-8543-D3486FA7C99A}" dt="2022-04-24T11:44:37.648" v="180"/>
          <ac:spMkLst>
            <pc:docMk/>
            <pc:sldMk cId="734925421" sldId="276"/>
            <ac:spMk id="74" creationId="{4038CB10-1F5C-4D54-9DF7-12586DE5B007}"/>
          </ac:spMkLst>
        </pc:spChg>
        <pc:spChg chg="add del">
          <ac:chgData name="Gwen Jones (1902552)" userId="S::1902552@student.uwtsd.ac.uk::4cd5f5a1-c64e-4f23-8117-ad8bd142e176" providerId="AD" clId="Web-{2B4FAF57-0155-49F7-8543-D3486FA7C99A}" dt="2022-04-24T11:44:37.648" v="180"/>
          <ac:spMkLst>
            <pc:docMk/>
            <pc:sldMk cId="734925421" sldId="276"/>
            <ac:spMk id="76" creationId="{33B81349-3A7E-4A66-9ED9-66E6F8E29C4A}"/>
          </ac:spMkLst>
        </pc:spChg>
        <pc:spChg chg="add del">
          <ac:chgData name="Gwen Jones (1902552)" userId="S::1902552@student.uwtsd.ac.uk::4cd5f5a1-c64e-4f23-8117-ad8bd142e176" providerId="AD" clId="Web-{2B4FAF57-0155-49F7-8543-D3486FA7C99A}" dt="2022-04-24T11:44:37.648" v="180"/>
          <ac:spMkLst>
            <pc:docMk/>
            <pc:sldMk cId="734925421" sldId="276"/>
            <ac:spMk id="78" creationId="{4A37A7FF-19A5-40D8-8D0C-E780CBD33087}"/>
          </ac:spMkLst>
        </pc:spChg>
        <pc:spChg chg="add del">
          <ac:chgData name="Gwen Jones (1902552)" userId="S::1902552@student.uwtsd.ac.uk::4cd5f5a1-c64e-4f23-8117-ad8bd142e176" providerId="AD" clId="Web-{2B4FAF57-0155-49F7-8543-D3486FA7C99A}" dt="2022-04-24T11:44:37.648" v="180"/>
          <ac:spMkLst>
            <pc:docMk/>
            <pc:sldMk cId="734925421" sldId="276"/>
            <ac:spMk id="80" creationId="{73ED6512-6858-4552-B699-9A97FE9A4EA2}"/>
          </ac:spMkLst>
        </pc:spChg>
        <pc:spChg chg="add">
          <ac:chgData name="Gwen Jones (1902552)" userId="S::1902552@student.uwtsd.ac.uk::4cd5f5a1-c64e-4f23-8117-ad8bd142e176" providerId="AD" clId="Web-{2B4FAF57-0155-49F7-8543-D3486FA7C99A}" dt="2022-04-24T11:44:37.648" v="180"/>
          <ac:spMkLst>
            <pc:docMk/>
            <pc:sldMk cId="734925421" sldId="276"/>
            <ac:spMk id="85" creationId="{C232B152-3720-4D3B-97ED-45CE5483F16F}"/>
          </ac:spMkLst>
        </pc:spChg>
        <pc:spChg chg="add">
          <ac:chgData name="Gwen Jones (1902552)" userId="S::1902552@student.uwtsd.ac.uk::4cd5f5a1-c64e-4f23-8117-ad8bd142e176" providerId="AD" clId="Web-{2B4FAF57-0155-49F7-8543-D3486FA7C99A}" dt="2022-04-24T11:44:37.648" v="180"/>
          <ac:spMkLst>
            <pc:docMk/>
            <pc:sldMk cId="734925421" sldId="276"/>
            <ac:spMk id="87" creationId="{11BAB570-FF10-4E96-8A3F-FA9804702B89}"/>
          </ac:spMkLst>
        </pc:spChg>
        <pc:spChg chg="add">
          <ac:chgData name="Gwen Jones (1902552)" userId="S::1902552@student.uwtsd.ac.uk::4cd5f5a1-c64e-4f23-8117-ad8bd142e176" providerId="AD" clId="Web-{2B4FAF57-0155-49F7-8543-D3486FA7C99A}" dt="2022-04-24T11:44:37.648" v="180"/>
          <ac:spMkLst>
            <pc:docMk/>
            <pc:sldMk cId="734925421" sldId="276"/>
            <ac:spMk id="89" creationId="{4B9FAFB2-BEB5-4848-8018-BCAD99E2E1AA}"/>
          </ac:spMkLst>
        </pc:spChg>
        <pc:grpChg chg="add del">
          <ac:chgData name="Gwen Jones (1902552)" userId="S::1902552@student.uwtsd.ac.uk::4cd5f5a1-c64e-4f23-8117-ad8bd142e176" providerId="AD" clId="Web-{2B4FAF57-0155-49F7-8543-D3486FA7C99A}" dt="2022-04-24T11:31:18.845" v="94"/>
          <ac:grpSpMkLst>
            <pc:docMk/>
            <pc:sldMk cId="734925421" sldId="276"/>
            <ac:grpSpMk id="13" creationId="{38A4442C-F22E-482D-9FEB-71E14CCF300F}"/>
          </ac:grpSpMkLst>
        </pc:grpChg>
        <pc:grpChg chg="add del">
          <ac:chgData name="Gwen Jones (1902552)" userId="S::1902552@student.uwtsd.ac.uk::4cd5f5a1-c64e-4f23-8117-ad8bd142e176" providerId="AD" clId="Web-{2B4FAF57-0155-49F7-8543-D3486FA7C99A}" dt="2022-04-24T11:36:03.302" v="102"/>
          <ac:grpSpMkLst>
            <pc:docMk/>
            <pc:sldMk cId="734925421" sldId="276"/>
            <ac:grpSpMk id="55" creationId="{B894EFA8-F425-4D19-A94B-445388B31E20}"/>
          </ac:grpSpMkLst>
        </pc:grpChg>
        <pc:grpChg chg="add del">
          <ac:chgData name="Gwen Jones (1902552)" userId="S::1902552@student.uwtsd.ac.uk::4cd5f5a1-c64e-4f23-8117-ad8bd142e176" providerId="AD" clId="Web-{2B4FAF57-0155-49F7-8543-D3486FA7C99A}" dt="2022-04-24T11:36:03.302" v="102"/>
          <ac:grpSpMkLst>
            <pc:docMk/>
            <pc:sldMk cId="734925421" sldId="276"/>
            <ac:grpSpMk id="59" creationId="{582A903B-6B78-4F0A-B7C9-3D80499020B8}"/>
          </ac:grpSpMkLst>
        </pc:grpChg>
        <pc:picChg chg="add mod ord">
          <ac:chgData name="Gwen Jones (1902552)" userId="S::1902552@student.uwtsd.ac.uk::4cd5f5a1-c64e-4f23-8117-ad8bd142e176" providerId="AD" clId="Web-{2B4FAF57-0155-49F7-8543-D3486FA7C99A}" dt="2022-04-24T11:44:37.648" v="180"/>
          <ac:picMkLst>
            <pc:docMk/>
            <pc:sldMk cId="734925421" sldId="276"/>
            <ac:picMk id="4" creationId="{A6A6D739-1FC7-7EDF-A1E6-0F4892E8470B}"/>
          </ac:picMkLst>
        </pc:picChg>
        <pc:picChg chg="add mod">
          <ac:chgData name="Gwen Jones (1902552)" userId="S::1902552@student.uwtsd.ac.uk::4cd5f5a1-c64e-4f23-8117-ad8bd142e176" providerId="AD" clId="Web-{2B4FAF57-0155-49F7-8543-D3486FA7C99A}" dt="2022-04-24T11:44:37.648" v="180"/>
          <ac:picMkLst>
            <pc:docMk/>
            <pc:sldMk cId="734925421" sldId="276"/>
            <ac:picMk id="5" creationId="{CBD1BDFC-1332-8937-0234-C560A0123418}"/>
          </ac:picMkLst>
        </pc:picChg>
        <pc:cxnChg chg="add del">
          <ac:chgData name="Gwen Jones (1902552)" userId="S::1902552@student.uwtsd.ac.uk::4cd5f5a1-c64e-4f23-8117-ad8bd142e176" providerId="AD" clId="Web-{2B4FAF57-0155-49F7-8543-D3486FA7C99A}" dt="2022-04-24T11:36:05.896" v="105"/>
          <ac:cxnSpMkLst>
            <pc:docMk/>
            <pc:sldMk cId="734925421" sldId="276"/>
            <ac:cxnSpMk id="48" creationId="{C49DA8F6-BCC1-4447-B54C-57856834B94B}"/>
          </ac:cxnSpMkLst>
        </pc:cxnChg>
      </pc:sldChg>
    </pc:docChg>
  </pc:docChgLst>
  <pc:docChgLst>
    <pc:chgData name="Gwen Jones (1902552)" userId="S::1902552@student.uwtsd.ac.uk::4cd5f5a1-c64e-4f23-8117-ad8bd142e176" providerId="AD" clId="Web-{18A08B0A-598B-493D-BD72-54972D58F57D}"/>
    <pc:docChg chg="modSld">
      <pc:chgData name="Gwen Jones (1902552)" userId="S::1902552@student.uwtsd.ac.uk::4cd5f5a1-c64e-4f23-8117-ad8bd142e176" providerId="AD" clId="Web-{18A08B0A-598B-493D-BD72-54972D58F57D}" dt="2022-04-24T11:59:59.012" v="0" actId="20577"/>
      <pc:docMkLst>
        <pc:docMk/>
      </pc:docMkLst>
      <pc:sldChg chg="modSp">
        <pc:chgData name="Gwen Jones (1902552)" userId="S::1902552@student.uwtsd.ac.uk::4cd5f5a1-c64e-4f23-8117-ad8bd142e176" providerId="AD" clId="Web-{18A08B0A-598B-493D-BD72-54972D58F57D}" dt="2022-04-24T11:59:59.012" v="0" actId="20577"/>
        <pc:sldMkLst>
          <pc:docMk/>
          <pc:sldMk cId="925227699" sldId="264"/>
        </pc:sldMkLst>
        <pc:spChg chg="mod">
          <ac:chgData name="Gwen Jones (1902552)" userId="S::1902552@student.uwtsd.ac.uk::4cd5f5a1-c64e-4f23-8117-ad8bd142e176" providerId="AD" clId="Web-{18A08B0A-598B-493D-BD72-54972D58F57D}" dt="2022-04-24T11:59:59.012" v="0" actId="20577"/>
          <ac:spMkLst>
            <pc:docMk/>
            <pc:sldMk cId="925227699" sldId="264"/>
            <ac:spMk id="11" creationId="{7E3C4114-F172-6EC8-DAB8-E007FF0C428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66A50-556B-4A6B-8683-5A8882434C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53D90C5-0873-4950-AB3B-412EBF76CD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DC55761-7832-43C6-884C-20C6BD327ECC}"/>
              </a:ext>
            </a:extLst>
          </p:cNvPr>
          <p:cNvSpPr>
            <a:spLocks noGrp="1"/>
          </p:cNvSpPr>
          <p:nvPr>
            <p:ph type="dt" sz="half" idx="10"/>
          </p:nvPr>
        </p:nvSpPr>
        <p:spPr/>
        <p:txBody>
          <a:bodyPr/>
          <a:lstStyle/>
          <a:p>
            <a:fld id="{4F6785F4-7BE6-4039-9735-BCA60D0B8FAB}" type="datetimeFigureOut">
              <a:rPr lang="en-GB" smtClean="0"/>
              <a:t>04/05/2022</a:t>
            </a:fld>
            <a:endParaRPr lang="en-GB"/>
          </a:p>
        </p:txBody>
      </p:sp>
      <p:sp>
        <p:nvSpPr>
          <p:cNvPr id="5" name="Footer Placeholder 4">
            <a:extLst>
              <a:ext uri="{FF2B5EF4-FFF2-40B4-BE49-F238E27FC236}">
                <a16:creationId xmlns:a16="http://schemas.microsoft.com/office/drawing/2014/main" id="{BFDA21F9-BB04-4163-B927-5C238818B2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45E72F-6ACE-477D-8172-06458451F565}"/>
              </a:ext>
            </a:extLst>
          </p:cNvPr>
          <p:cNvSpPr>
            <a:spLocks noGrp="1"/>
          </p:cNvSpPr>
          <p:nvPr>
            <p:ph type="sldNum" sz="quarter" idx="12"/>
          </p:nvPr>
        </p:nvSpPr>
        <p:spPr/>
        <p:txBody>
          <a:bodyPr/>
          <a:lstStyle/>
          <a:p>
            <a:fld id="{AD72C143-A75D-4DF3-BE5C-FBA4BE5FC9E7}" type="slidenum">
              <a:rPr lang="en-GB" smtClean="0"/>
              <a:t>‹#›</a:t>
            </a:fld>
            <a:endParaRPr lang="en-GB"/>
          </a:p>
        </p:txBody>
      </p:sp>
    </p:spTree>
    <p:extLst>
      <p:ext uri="{BB962C8B-B14F-4D97-AF65-F5344CB8AC3E}">
        <p14:creationId xmlns:p14="http://schemas.microsoft.com/office/powerpoint/2010/main" val="3328222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5FBDB-8AE0-4082-943A-747A90CD7F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5CBF5E-6FB2-48F2-AB23-2C9A61D437F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A974D2-E4BF-489E-B078-7CED5C057FE1}"/>
              </a:ext>
            </a:extLst>
          </p:cNvPr>
          <p:cNvSpPr>
            <a:spLocks noGrp="1"/>
          </p:cNvSpPr>
          <p:nvPr>
            <p:ph type="dt" sz="half" idx="10"/>
          </p:nvPr>
        </p:nvSpPr>
        <p:spPr/>
        <p:txBody>
          <a:bodyPr/>
          <a:lstStyle/>
          <a:p>
            <a:fld id="{4F6785F4-7BE6-4039-9735-BCA60D0B8FAB}" type="datetimeFigureOut">
              <a:rPr lang="en-GB" smtClean="0"/>
              <a:t>04/05/2022</a:t>
            </a:fld>
            <a:endParaRPr lang="en-GB"/>
          </a:p>
        </p:txBody>
      </p:sp>
      <p:sp>
        <p:nvSpPr>
          <p:cNvPr id="5" name="Footer Placeholder 4">
            <a:extLst>
              <a:ext uri="{FF2B5EF4-FFF2-40B4-BE49-F238E27FC236}">
                <a16:creationId xmlns:a16="http://schemas.microsoft.com/office/drawing/2014/main" id="{2183E1F9-7A74-491B-AEC2-6E23D681BD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DA3BBC-96EF-45EE-8D36-CD73F7E23E47}"/>
              </a:ext>
            </a:extLst>
          </p:cNvPr>
          <p:cNvSpPr>
            <a:spLocks noGrp="1"/>
          </p:cNvSpPr>
          <p:nvPr>
            <p:ph type="sldNum" sz="quarter" idx="12"/>
          </p:nvPr>
        </p:nvSpPr>
        <p:spPr/>
        <p:txBody>
          <a:bodyPr/>
          <a:lstStyle/>
          <a:p>
            <a:fld id="{AD72C143-A75D-4DF3-BE5C-FBA4BE5FC9E7}" type="slidenum">
              <a:rPr lang="en-GB" smtClean="0"/>
              <a:t>‹#›</a:t>
            </a:fld>
            <a:endParaRPr lang="en-GB"/>
          </a:p>
        </p:txBody>
      </p:sp>
    </p:spTree>
    <p:extLst>
      <p:ext uri="{BB962C8B-B14F-4D97-AF65-F5344CB8AC3E}">
        <p14:creationId xmlns:p14="http://schemas.microsoft.com/office/powerpoint/2010/main" val="312879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67601-64CE-44FA-8E92-15DD4C08CB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8846C8-BC50-434B-8EC1-AEA83510DE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F474B8-EE65-4F66-8C52-3355B7F991BF}"/>
              </a:ext>
            </a:extLst>
          </p:cNvPr>
          <p:cNvSpPr>
            <a:spLocks noGrp="1"/>
          </p:cNvSpPr>
          <p:nvPr>
            <p:ph type="dt" sz="half" idx="10"/>
          </p:nvPr>
        </p:nvSpPr>
        <p:spPr/>
        <p:txBody>
          <a:bodyPr/>
          <a:lstStyle/>
          <a:p>
            <a:fld id="{4F6785F4-7BE6-4039-9735-BCA60D0B8FAB}" type="datetimeFigureOut">
              <a:rPr lang="en-GB" smtClean="0"/>
              <a:t>04/05/2022</a:t>
            </a:fld>
            <a:endParaRPr lang="en-GB"/>
          </a:p>
        </p:txBody>
      </p:sp>
      <p:sp>
        <p:nvSpPr>
          <p:cNvPr id="5" name="Footer Placeholder 4">
            <a:extLst>
              <a:ext uri="{FF2B5EF4-FFF2-40B4-BE49-F238E27FC236}">
                <a16:creationId xmlns:a16="http://schemas.microsoft.com/office/drawing/2014/main" id="{460005E8-2E15-40D1-8C03-02B8DA6CD9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E50D12-9DEB-4B5F-BCB8-2B774F834A96}"/>
              </a:ext>
            </a:extLst>
          </p:cNvPr>
          <p:cNvSpPr>
            <a:spLocks noGrp="1"/>
          </p:cNvSpPr>
          <p:nvPr>
            <p:ph type="sldNum" sz="quarter" idx="12"/>
          </p:nvPr>
        </p:nvSpPr>
        <p:spPr/>
        <p:txBody>
          <a:bodyPr/>
          <a:lstStyle/>
          <a:p>
            <a:fld id="{AD72C143-A75D-4DF3-BE5C-FBA4BE5FC9E7}" type="slidenum">
              <a:rPr lang="en-GB" smtClean="0"/>
              <a:t>‹#›</a:t>
            </a:fld>
            <a:endParaRPr lang="en-GB"/>
          </a:p>
        </p:txBody>
      </p:sp>
    </p:spTree>
    <p:extLst>
      <p:ext uri="{BB962C8B-B14F-4D97-AF65-F5344CB8AC3E}">
        <p14:creationId xmlns:p14="http://schemas.microsoft.com/office/powerpoint/2010/main" val="1649794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561B3-0F5B-4F2F-8DA8-4666673F17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D4F243-2923-4D0F-B0ED-13DB903013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56637F7-1A69-4003-B9B0-1F1859E85B1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11F8E5-D1E4-49CC-AE33-F36A256DBF88}"/>
              </a:ext>
            </a:extLst>
          </p:cNvPr>
          <p:cNvSpPr>
            <a:spLocks noGrp="1"/>
          </p:cNvSpPr>
          <p:nvPr>
            <p:ph type="dt" sz="half" idx="10"/>
          </p:nvPr>
        </p:nvSpPr>
        <p:spPr/>
        <p:txBody>
          <a:bodyPr/>
          <a:lstStyle/>
          <a:p>
            <a:fld id="{4F6785F4-7BE6-4039-9735-BCA60D0B8FAB}" type="datetimeFigureOut">
              <a:rPr lang="en-GB" smtClean="0"/>
              <a:t>04/05/2022</a:t>
            </a:fld>
            <a:endParaRPr lang="en-GB"/>
          </a:p>
        </p:txBody>
      </p:sp>
      <p:sp>
        <p:nvSpPr>
          <p:cNvPr id="6" name="Footer Placeholder 5">
            <a:extLst>
              <a:ext uri="{FF2B5EF4-FFF2-40B4-BE49-F238E27FC236}">
                <a16:creationId xmlns:a16="http://schemas.microsoft.com/office/drawing/2014/main" id="{5E738B8D-A3D4-417B-8CF7-23B42FDF9B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914B25-4DBA-4F0A-9474-B8CDAF78E4C9}"/>
              </a:ext>
            </a:extLst>
          </p:cNvPr>
          <p:cNvSpPr>
            <a:spLocks noGrp="1"/>
          </p:cNvSpPr>
          <p:nvPr>
            <p:ph type="sldNum" sz="quarter" idx="12"/>
          </p:nvPr>
        </p:nvSpPr>
        <p:spPr/>
        <p:txBody>
          <a:bodyPr/>
          <a:lstStyle/>
          <a:p>
            <a:fld id="{AD72C143-A75D-4DF3-BE5C-FBA4BE5FC9E7}" type="slidenum">
              <a:rPr lang="en-GB" smtClean="0"/>
              <a:t>‹#›</a:t>
            </a:fld>
            <a:endParaRPr lang="en-GB"/>
          </a:p>
        </p:txBody>
      </p:sp>
    </p:spTree>
    <p:extLst>
      <p:ext uri="{BB962C8B-B14F-4D97-AF65-F5344CB8AC3E}">
        <p14:creationId xmlns:p14="http://schemas.microsoft.com/office/powerpoint/2010/main" val="624216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E9FA6-3DAC-4962-A0A7-15B53EAF994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DD1870-D408-49AE-A10B-62C59CD2977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78468B-5D8B-4715-8DD7-219AD7FF64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8BC61F-3CFF-4C21-9843-C3C293E3F9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ACCBDF-F31C-4A6B-8A7D-E37DCEC8077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99252E-57E4-4E35-92CF-1E34E1F7116C}"/>
              </a:ext>
            </a:extLst>
          </p:cNvPr>
          <p:cNvSpPr>
            <a:spLocks noGrp="1"/>
          </p:cNvSpPr>
          <p:nvPr>
            <p:ph type="dt" sz="half" idx="10"/>
          </p:nvPr>
        </p:nvSpPr>
        <p:spPr/>
        <p:txBody>
          <a:bodyPr/>
          <a:lstStyle/>
          <a:p>
            <a:fld id="{4F6785F4-7BE6-4039-9735-BCA60D0B8FAB}" type="datetimeFigureOut">
              <a:rPr lang="en-GB" smtClean="0"/>
              <a:t>04/05/2022</a:t>
            </a:fld>
            <a:endParaRPr lang="en-GB"/>
          </a:p>
        </p:txBody>
      </p:sp>
      <p:sp>
        <p:nvSpPr>
          <p:cNvPr id="8" name="Footer Placeholder 7">
            <a:extLst>
              <a:ext uri="{FF2B5EF4-FFF2-40B4-BE49-F238E27FC236}">
                <a16:creationId xmlns:a16="http://schemas.microsoft.com/office/drawing/2014/main" id="{28F3C963-8B0B-4CD8-AF03-CFFDB4AE7F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451BC6E-61EB-41C1-898A-680FE0EC21ED}"/>
              </a:ext>
            </a:extLst>
          </p:cNvPr>
          <p:cNvSpPr>
            <a:spLocks noGrp="1"/>
          </p:cNvSpPr>
          <p:nvPr>
            <p:ph type="sldNum" sz="quarter" idx="12"/>
          </p:nvPr>
        </p:nvSpPr>
        <p:spPr/>
        <p:txBody>
          <a:bodyPr/>
          <a:lstStyle/>
          <a:p>
            <a:fld id="{AD72C143-A75D-4DF3-BE5C-FBA4BE5FC9E7}" type="slidenum">
              <a:rPr lang="en-GB" smtClean="0"/>
              <a:t>‹#›</a:t>
            </a:fld>
            <a:endParaRPr lang="en-GB"/>
          </a:p>
        </p:txBody>
      </p:sp>
    </p:spTree>
    <p:extLst>
      <p:ext uri="{BB962C8B-B14F-4D97-AF65-F5344CB8AC3E}">
        <p14:creationId xmlns:p14="http://schemas.microsoft.com/office/powerpoint/2010/main" val="2589165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49842-3E31-4FC8-8C12-74F179B8B1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13C05E-0D8D-40B5-A30B-CC283C65177D}"/>
              </a:ext>
            </a:extLst>
          </p:cNvPr>
          <p:cNvSpPr>
            <a:spLocks noGrp="1"/>
          </p:cNvSpPr>
          <p:nvPr>
            <p:ph type="dt" sz="half" idx="10"/>
          </p:nvPr>
        </p:nvSpPr>
        <p:spPr/>
        <p:txBody>
          <a:bodyPr/>
          <a:lstStyle/>
          <a:p>
            <a:fld id="{4F6785F4-7BE6-4039-9735-BCA60D0B8FAB}" type="datetimeFigureOut">
              <a:rPr lang="en-GB" smtClean="0"/>
              <a:t>04/05/2022</a:t>
            </a:fld>
            <a:endParaRPr lang="en-GB"/>
          </a:p>
        </p:txBody>
      </p:sp>
      <p:sp>
        <p:nvSpPr>
          <p:cNvPr id="4" name="Footer Placeholder 3">
            <a:extLst>
              <a:ext uri="{FF2B5EF4-FFF2-40B4-BE49-F238E27FC236}">
                <a16:creationId xmlns:a16="http://schemas.microsoft.com/office/drawing/2014/main" id="{DB6C44C1-9539-472F-8A27-24DA9E99B3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1C0DDB-79B2-4CB6-B337-F830942BB3C9}"/>
              </a:ext>
            </a:extLst>
          </p:cNvPr>
          <p:cNvSpPr>
            <a:spLocks noGrp="1"/>
          </p:cNvSpPr>
          <p:nvPr>
            <p:ph type="sldNum" sz="quarter" idx="12"/>
          </p:nvPr>
        </p:nvSpPr>
        <p:spPr/>
        <p:txBody>
          <a:bodyPr/>
          <a:lstStyle/>
          <a:p>
            <a:fld id="{AD72C143-A75D-4DF3-BE5C-FBA4BE5FC9E7}" type="slidenum">
              <a:rPr lang="en-GB" smtClean="0"/>
              <a:t>‹#›</a:t>
            </a:fld>
            <a:endParaRPr lang="en-GB"/>
          </a:p>
        </p:txBody>
      </p:sp>
    </p:spTree>
    <p:extLst>
      <p:ext uri="{BB962C8B-B14F-4D97-AF65-F5344CB8AC3E}">
        <p14:creationId xmlns:p14="http://schemas.microsoft.com/office/powerpoint/2010/main" val="2108767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F47A0D-D9A1-4BC5-A935-7AED8F627A7B}"/>
              </a:ext>
            </a:extLst>
          </p:cNvPr>
          <p:cNvSpPr>
            <a:spLocks noGrp="1"/>
          </p:cNvSpPr>
          <p:nvPr>
            <p:ph type="dt" sz="half" idx="10"/>
          </p:nvPr>
        </p:nvSpPr>
        <p:spPr/>
        <p:txBody>
          <a:bodyPr/>
          <a:lstStyle/>
          <a:p>
            <a:fld id="{4F6785F4-7BE6-4039-9735-BCA60D0B8FAB}" type="datetimeFigureOut">
              <a:rPr lang="en-GB" smtClean="0"/>
              <a:t>04/05/2022</a:t>
            </a:fld>
            <a:endParaRPr lang="en-GB"/>
          </a:p>
        </p:txBody>
      </p:sp>
      <p:sp>
        <p:nvSpPr>
          <p:cNvPr id="3" name="Footer Placeholder 2">
            <a:extLst>
              <a:ext uri="{FF2B5EF4-FFF2-40B4-BE49-F238E27FC236}">
                <a16:creationId xmlns:a16="http://schemas.microsoft.com/office/drawing/2014/main" id="{195DE7A7-F73A-405B-9C0D-74E62FAD3E7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86180A-0C37-49D6-8CE6-D7ABA809DFA0}"/>
              </a:ext>
            </a:extLst>
          </p:cNvPr>
          <p:cNvSpPr>
            <a:spLocks noGrp="1"/>
          </p:cNvSpPr>
          <p:nvPr>
            <p:ph type="sldNum" sz="quarter" idx="12"/>
          </p:nvPr>
        </p:nvSpPr>
        <p:spPr/>
        <p:txBody>
          <a:bodyPr/>
          <a:lstStyle/>
          <a:p>
            <a:fld id="{AD72C143-A75D-4DF3-BE5C-FBA4BE5FC9E7}" type="slidenum">
              <a:rPr lang="en-GB" smtClean="0"/>
              <a:t>‹#›</a:t>
            </a:fld>
            <a:endParaRPr lang="en-GB"/>
          </a:p>
        </p:txBody>
      </p:sp>
    </p:spTree>
    <p:extLst>
      <p:ext uri="{BB962C8B-B14F-4D97-AF65-F5344CB8AC3E}">
        <p14:creationId xmlns:p14="http://schemas.microsoft.com/office/powerpoint/2010/main" val="367574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6397D-F5A8-4620-A933-D686C4DB88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A881473-F627-4A60-AE75-6DBB2878DB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3DB0B8-63D0-4ED6-83E2-3F46FF3E2F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3A4C0F-BF41-46BD-9411-FD3DC7C5F4DE}"/>
              </a:ext>
            </a:extLst>
          </p:cNvPr>
          <p:cNvSpPr>
            <a:spLocks noGrp="1"/>
          </p:cNvSpPr>
          <p:nvPr>
            <p:ph type="dt" sz="half" idx="10"/>
          </p:nvPr>
        </p:nvSpPr>
        <p:spPr/>
        <p:txBody>
          <a:bodyPr/>
          <a:lstStyle/>
          <a:p>
            <a:fld id="{4F6785F4-7BE6-4039-9735-BCA60D0B8FAB}" type="datetimeFigureOut">
              <a:rPr lang="en-GB" smtClean="0"/>
              <a:t>04/05/2022</a:t>
            </a:fld>
            <a:endParaRPr lang="en-GB"/>
          </a:p>
        </p:txBody>
      </p:sp>
      <p:sp>
        <p:nvSpPr>
          <p:cNvPr id="6" name="Footer Placeholder 5">
            <a:extLst>
              <a:ext uri="{FF2B5EF4-FFF2-40B4-BE49-F238E27FC236}">
                <a16:creationId xmlns:a16="http://schemas.microsoft.com/office/drawing/2014/main" id="{65B5547B-F6DD-4C81-8F0A-2C0754A862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34C6BF-4B7D-4C94-917B-E6D648CAE1D1}"/>
              </a:ext>
            </a:extLst>
          </p:cNvPr>
          <p:cNvSpPr>
            <a:spLocks noGrp="1"/>
          </p:cNvSpPr>
          <p:nvPr>
            <p:ph type="sldNum" sz="quarter" idx="12"/>
          </p:nvPr>
        </p:nvSpPr>
        <p:spPr/>
        <p:txBody>
          <a:bodyPr/>
          <a:lstStyle/>
          <a:p>
            <a:fld id="{AD72C143-A75D-4DF3-BE5C-FBA4BE5FC9E7}" type="slidenum">
              <a:rPr lang="en-GB" smtClean="0"/>
              <a:t>‹#›</a:t>
            </a:fld>
            <a:endParaRPr lang="en-GB"/>
          </a:p>
        </p:txBody>
      </p:sp>
    </p:spTree>
    <p:extLst>
      <p:ext uri="{BB962C8B-B14F-4D97-AF65-F5344CB8AC3E}">
        <p14:creationId xmlns:p14="http://schemas.microsoft.com/office/powerpoint/2010/main" val="1235331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31D3B-61D4-4F59-BBC0-38378EED1E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0AAEDA-55F4-43AF-9CF2-3C35B96682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D3C5AF-EEE2-441B-A74B-0BCF258C62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B8271C-1679-4BA1-A2F3-E164476DADFC}"/>
              </a:ext>
            </a:extLst>
          </p:cNvPr>
          <p:cNvSpPr>
            <a:spLocks noGrp="1"/>
          </p:cNvSpPr>
          <p:nvPr>
            <p:ph type="dt" sz="half" idx="10"/>
          </p:nvPr>
        </p:nvSpPr>
        <p:spPr/>
        <p:txBody>
          <a:bodyPr/>
          <a:lstStyle/>
          <a:p>
            <a:fld id="{4F6785F4-7BE6-4039-9735-BCA60D0B8FAB}" type="datetimeFigureOut">
              <a:rPr lang="en-GB" smtClean="0"/>
              <a:t>04/05/2022</a:t>
            </a:fld>
            <a:endParaRPr lang="en-GB"/>
          </a:p>
        </p:txBody>
      </p:sp>
      <p:sp>
        <p:nvSpPr>
          <p:cNvPr id="6" name="Footer Placeholder 5">
            <a:extLst>
              <a:ext uri="{FF2B5EF4-FFF2-40B4-BE49-F238E27FC236}">
                <a16:creationId xmlns:a16="http://schemas.microsoft.com/office/drawing/2014/main" id="{D2D08C4A-4C15-4486-87FC-42269760A5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4277A1-49CC-4266-9723-AC1E8865BB9E}"/>
              </a:ext>
            </a:extLst>
          </p:cNvPr>
          <p:cNvSpPr>
            <a:spLocks noGrp="1"/>
          </p:cNvSpPr>
          <p:nvPr>
            <p:ph type="sldNum" sz="quarter" idx="12"/>
          </p:nvPr>
        </p:nvSpPr>
        <p:spPr/>
        <p:txBody>
          <a:bodyPr/>
          <a:lstStyle/>
          <a:p>
            <a:fld id="{AD72C143-A75D-4DF3-BE5C-FBA4BE5FC9E7}" type="slidenum">
              <a:rPr lang="en-GB" smtClean="0"/>
              <a:t>‹#›</a:t>
            </a:fld>
            <a:endParaRPr lang="en-GB"/>
          </a:p>
        </p:txBody>
      </p:sp>
    </p:spTree>
    <p:extLst>
      <p:ext uri="{BB962C8B-B14F-4D97-AF65-F5344CB8AC3E}">
        <p14:creationId xmlns:p14="http://schemas.microsoft.com/office/powerpoint/2010/main" val="3255250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1AEC9-565D-47C6-A139-F6E78AC573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0C2544-53E6-4487-BE8B-0FAAE8B5E9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408279-DFAA-4A40-B3AD-1349E1FD20DB}"/>
              </a:ext>
            </a:extLst>
          </p:cNvPr>
          <p:cNvSpPr>
            <a:spLocks noGrp="1"/>
          </p:cNvSpPr>
          <p:nvPr>
            <p:ph type="dt" sz="half" idx="10"/>
          </p:nvPr>
        </p:nvSpPr>
        <p:spPr/>
        <p:txBody>
          <a:bodyPr/>
          <a:lstStyle/>
          <a:p>
            <a:fld id="{4F6785F4-7BE6-4039-9735-BCA60D0B8FAB}" type="datetimeFigureOut">
              <a:rPr lang="en-GB" smtClean="0"/>
              <a:t>04/05/2022</a:t>
            </a:fld>
            <a:endParaRPr lang="en-GB"/>
          </a:p>
        </p:txBody>
      </p:sp>
      <p:sp>
        <p:nvSpPr>
          <p:cNvPr id="5" name="Footer Placeholder 4">
            <a:extLst>
              <a:ext uri="{FF2B5EF4-FFF2-40B4-BE49-F238E27FC236}">
                <a16:creationId xmlns:a16="http://schemas.microsoft.com/office/drawing/2014/main" id="{CA9F3034-1F4B-436C-B029-A9AF9DB7D7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37B585-6A7E-4317-89D8-6DFC307F63CF}"/>
              </a:ext>
            </a:extLst>
          </p:cNvPr>
          <p:cNvSpPr>
            <a:spLocks noGrp="1"/>
          </p:cNvSpPr>
          <p:nvPr>
            <p:ph type="sldNum" sz="quarter" idx="12"/>
          </p:nvPr>
        </p:nvSpPr>
        <p:spPr/>
        <p:txBody>
          <a:bodyPr/>
          <a:lstStyle/>
          <a:p>
            <a:fld id="{AD72C143-A75D-4DF3-BE5C-FBA4BE5FC9E7}" type="slidenum">
              <a:rPr lang="en-GB" smtClean="0"/>
              <a:t>‹#›</a:t>
            </a:fld>
            <a:endParaRPr lang="en-GB"/>
          </a:p>
        </p:txBody>
      </p:sp>
    </p:spTree>
    <p:extLst>
      <p:ext uri="{BB962C8B-B14F-4D97-AF65-F5344CB8AC3E}">
        <p14:creationId xmlns:p14="http://schemas.microsoft.com/office/powerpoint/2010/main" val="3835827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CDECA0-1C57-43BF-B1D9-CCEA4EF70A3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D5D2B6-E73D-4AC1-BFC3-3CD5ADBA73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41E094-9742-4AD3-B66F-FDF64E1CC720}"/>
              </a:ext>
            </a:extLst>
          </p:cNvPr>
          <p:cNvSpPr>
            <a:spLocks noGrp="1"/>
          </p:cNvSpPr>
          <p:nvPr>
            <p:ph type="dt" sz="half" idx="10"/>
          </p:nvPr>
        </p:nvSpPr>
        <p:spPr/>
        <p:txBody>
          <a:bodyPr/>
          <a:lstStyle/>
          <a:p>
            <a:fld id="{4F6785F4-7BE6-4039-9735-BCA60D0B8FAB}" type="datetimeFigureOut">
              <a:rPr lang="en-GB" smtClean="0"/>
              <a:t>04/05/2022</a:t>
            </a:fld>
            <a:endParaRPr lang="en-GB"/>
          </a:p>
        </p:txBody>
      </p:sp>
      <p:sp>
        <p:nvSpPr>
          <p:cNvPr id="5" name="Footer Placeholder 4">
            <a:extLst>
              <a:ext uri="{FF2B5EF4-FFF2-40B4-BE49-F238E27FC236}">
                <a16:creationId xmlns:a16="http://schemas.microsoft.com/office/drawing/2014/main" id="{CDE48AE0-DB9B-4E30-B388-2E59E1DC80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E63725-DC6E-4D5D-A5F1-0F3A87B86501}"/>
              </a:ext>
            </a:extLst>
          </p:cNvPr>
          <p:cNvSpPr>
            <a:spLocks noGrp="1"/>
          </p:cNvSpPr>
          <p:nvPr>
            <p:ph type="sldNum" sz="quarter" idx="12"/>
          </p:nvPr>
        </p:nvSpPr>
        <p:spPr/>
        <p:txBody>
          <a:bodyPr/>
          <a:lstStyle/>
          <a:p>
            <a:fld id="{AD72C143-A75D-4DF3-BE5C-FBA4BE5FC9E7}" type="slidenum">
              <a:rPr lang="en-GB" smtClean="0"/>
              <a:t>‹#›</a:t>
            </a:fld>
            <a:endParaRPr lang="en-GB"/>
          </a:p>
        </p:txBody>
      </p:sp>
    </p:spTree>
    <p:extLst>
      <p:ext uri="{BB962C8B-B14F-4D97-AF65-F5344CB8AC3E}">
        <p14:creationId xmlns:p14="http://schemas.microsoft.com/office/powerpoint/2010/main" val="2467054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9A4B8B-6B1E-4B5F-88E1-9CAE7E0F0C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151682-0206-439A-BD86-F0DF2C0072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15A95E-FC23-40DB-AA22-B7120694F2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6785F4-7BE6-4039-9735-BCA60D0B8FAB}" type="datetimeFigureOut">
              <a:rPr lang="en-GB" smtClean="0"/>
              <a:t>04/05/2022</a:t>
            </a:fld>
            <a:endParaRPr lang="en-GB"/>
          </a:p>
        </p:txBody>
      </p:sp>
      <p:sp>
        <p:nvSpPr>
          <p:cNvPr id="5" name="Footer Placeholder 4">
            <a:extLst>
              <a:ext uri="{FF2B5EF4-FFF2-40B4-BE49-F238E27FC236}">
                <a16:creationId xmlns:a16="http://schemas.microsoft.com/office/drawing/2014/main" id="{FAA9C155-ABF9-451D-99F9-79B8C0204F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B2F589-4857-436C-90FA-C68904A862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72C143-A75D-4DF3-BE5C-FBA4BE5FC9E7}" type="slidenum">
              <a:rPr lang="en-GB" smtClean="0"/>
              <a:t>‹#›</a:t>
            </a:fld>
            <a:endParaRPr lang="en-GB"/>
          </a:p>
        </p:txBody>
      </p:sp>
    </p:spTree>
    <p:extLst>
      <p:ext uri="{BB962C8B-B14F-4D97-AF65-F5344CB8AC3E}">
        <p14:creationId xmlns:p14="http://schemas.microsoft.com/office/powerpoint/2010/main" val="25706304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6.png"/><Relationship Id="rId3" Type="http://schemas.microsoft.com/office/2007/relationships/media" Target="../media/media2.mp4"/><Relationship Id="rId7"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video" Target="../media/media3.mp4"/><Relationship Id="rId5" Type="http://schemas.microsoft.com/office/2007/relationships/media" Target="../media/media3.mp4"/><Relationship Id="rId10" Type="http://schemas.openxmlformats.org/officeDocument/2006/relationships/image" Target="../media/image18.png"/><Relationship Id="rId4" Type="http://schemas.openxmlformats.org/officeDocument/2006/relationships/video" Target="../media/media2.mp4"/><Relationship Id="rId9"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23.jpg"/><Relationship Id="rId5" Type="http://schemas.openxmlformats.org/officeDocument/2006/relationships/image" Target="../media/image22.png"/><Relationship Id="rId4" Type="http://schemas.openxmlformats.org/officeDocument/2006/relationships/image" Target="../media/image21.jpg"/></Relationships>
</file>

<file path=ppt/slides/_rels/slide12.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31.png"/><Relationship Id="rId3" Type="http://schemas.microsoft.com/office/2007/relationships/media" Target="../media/media6.mp4"/><Relationship Id="rId7" Type="http://schemas.openxmlformats.org/officeDocument/2006/relationships/image" Target="../media/image30.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29.jpeg"/><Relationship Id="rId5" Type="http://schemas.openxmlformats.org/officeDocument/2006/relationships/slideLayout" Target="../slideLayouts/slideLayout2.xml"/><Relationship Id="rId4" Type="http://schemas.openxmlformats.org/officeDocument/2006/relationships/video" Target="../media/media6.mp4"/></Relationships>
</file>

<file path=ppt/slides/_rels/slide16.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slideLayout" Target="../slideLayouts/slideLayout2.xml"/><Relationship Id="rId4" Type="http://schemas.openxmlformats.org/officeDocument/2006/relationships/image" Target="../media/image37.jpg"/></Relationships>
</file>

<file path=ppt/slides/_rels/slide19.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image" Target="../media/image38.jpg"/><Relationship Id="rId1" Type="http://schemas.openxmlformats.org/officeDocument/2006/relationships/slideLayout" Target="../slideLayouts/slideLayout2.xml"/><Relationship Id="rId4" Type="http://schemas.openxmlformats.org/officeDocument/2006/relationships/image" Target="../media/image40.jpg"/></Relationships>
</file>

<file path=ppt/slides/_rels/slide20.xml.rels><?xml version="1.0" encoding="UTF-8" standalone="yes"?>
<Relationships xmlns="http://schemas.openxmlformats.org/package/2006/relationships"><Relationship Id="rId8" Type="http://schemas.openxmlformats.org/officeDocument/2006/relationships/image" Target="../media/image47.jpg"/><Relationship Id="rId3" Type="http://schemas.openxmlformats.org/officeDocument/2006/relationships/image" Target="../media/image42.jpg"/><Relationship Id="rId7" Type="http://schemas.openxmlformats.org/officeDocument/2006/relationships/image" Target="../media/image46.jpg"/><Relationship Id="rId2" Type="http://schemas.openxmlformats.org/officeDocument/2006/relationships/image" Target="../media/image41.jpg"/><Relationship Id="rId1" Type="http://schemas.openxmlformats.org/officeDocument/2006/relationships/slideLayout" Target="../slideLayouts/slideLayout2.xml"/><Relationship Id="rId6" Type="http://schemas.openxmlformats.org/officeDocument/2006/relationships/image" Target="../media/image45.jpg"/><Relationship Id="rId5" Type="http://schemas.openxmlformats.org/officeDocument/2006/relationships/image" Target="../media/image44.jpg"/><Relationship Id="rId4" Type="http://schemas.openxmlformats.org/officeDocument/2006/relationships/image" Target="../media/image43.jpg"/><Relationship Id="rId9" Type="http://schemas.openxmlformats.org/officeDocument/2006/relationships/image" Target="../media/image48.jpg"/></Relationships>
</file>

<file path=ppt/slides/_rels/slide2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AC21D-B6F3-4899-A29C-E4DC04417A8B}"/>
              </a:ext>
            </a:extLst>
          </p:cNvPr>
          <p:cNvSpPr>
            <a:spLocks noGrp="1"/>
          </p:cNvSpPr>
          <p:nvPr>
            <p:ph type="ctrTitle"/>
          </p:nvPr>
        </p:nvSpPr>
        <p:spPr>
          <a:xfrm>
            <a:off x="7464614" y="1783959"/>
            <a:ext cx="4087306" cy="2889114"/>
          </a:xfrm>
        </p:spPr>
        <p:txBody>
          <a:bodyPr anchor="b">
            <a:normAutofit fontScale="90000"/>
          </a:bodyPr>
          <a:lstStyle/>
          <a:p>
            <a:pPr algn="l"/>
            <a:r>
              <a:rPr lang="en-GB" sz="5400" dirty="0"/>
              <a:t>Exploring the Loch ness.</a:t>
            </a:r>
            <a:br>
              <a:rPr lang="en-GB" sz="5400" dirty="0"/>
            </a:br>
            <a:br>
              <a:rPr lang="en-GB" sz="5400" dirty="0"/>
            </a:br>
            <a:endParaRPr lang="en-GB" sz="5400" dirty="0">
              <a:cs typeface="Calibri Light"/>
            </a:endParaRPr>
          </a:p>
        </p:txBody>
      </p:sp>
      <p:sp>
        <p:nvSpPr>
          <p:cNvPr id="3" name="Subtitle 2">
            <a:extLst>
              <a:ext uri="{FF2B5EF4-FFF2-40B4-BE49-F238E27FC236}">
                <a16:creationId xmlns:a16="http://schemas.microsoft.com/office/drawing/2014/main" id="{B107D023-2E4D-41E3-9D6D-7CD7B24E3BFC}"/>
              </a:ext>
            </a:extLst>
          </p:cNvPr>
          <p:cNvSpPr>
            <a:spLocks noGrp="1"/>
          </p:cNvSpPr>
          <p:nvPr>
            <p:ph type="subTitle" idx="1"/>
          </p:nvPr>
        </p:nvSpPr>
        <p:spPr>
          <a:xfrm>
            <a:off x="7464612" y="4750893"/>
            <a:ext cx="4087305" cy="1147863"/>
          </a:xfrm>
        </p:spPr>
        <p:txBody>
          <a:bodyPr anchor="t">
            <a:normAutofit/>
          </a:bodyPr>
          <a:lstStyle/>
          <a:p>
            <a:pPr algn="l"/>
            <a:r>
              <a:rPr lang="en-GB" sz="2000" dirty="0"/>
              <a:t>By Gwennie Jones.</a:t>
            </a:r>
          </a:p>
          <a:p>
            <a:pPr algn="l"/>
            <a:r>
              <a:rPr lang="en-GB" sz="2000" dirty="0"/>
              <a:t>Student number: 1902552.</a:t>
            </a:r>
          </a:p>
        </p:txBody>
      </p:sp>
      <p:sp>
        <p:nvSpPr>
          <p:cNvPr id="10"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outdoor, tree, ground, nature&#10;&#10;Description automatically generated">
            <a:extLst>
              <a:ext uri="{FF2B5EF4-FFF2-40B4-BE49-F238E27FC236}">
                <a16:creationId xmlns:a16="http://schemas.microsoft.com/office/drawing/2014/main" id="{6213B330-E88E-4ABF-8C92-650A271A4129}"/>
              </a:ext>
            </a:extLst>
          </p:cNvPr>
          <p:cNvPicPr>
            <a:picLocks noChangeAspect="1"/>
          </p:cNvPicPr>
          <p:nvPr/>
        </p:nvPicPr>
        <p:blipFill rotWithShape="1">
          <a:blip r:embed="rId2">
            <a:extLst>
              <a:ext uri="{28A0092B-C50C-407E-A947-70E740481C1C}">
                <a14:useLocalDpi xmlns:a14="http://schemas.microsoft.com/office/drawing/2010/main" val="0"/>
              </a:ext>
            </a:extLst>
          </a:blip>
          <a:srcRect t="17227" r="-1" b="29839"/>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5634151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p&#10;&#10;Description automatically generated">
            <a:extLst>
              <a:ext uri="{FF2B5EF4-FFF2-40B4-BE49-F238E27FC236}">
                <a16:creationId xmlns:a16="http://schemas.microsoft.com/office/drawing/2014/main" id="{7AAA1AE4-B05C-4F88-AED0-C364C511AEB3}"/>
              </a:ext>
            </a:extLst>
          </p:cNvPr>
          <p:cNvPicPr>
            <a:picLocks noChangeAspect="1"/>
          </p:cNvPicPr>
          <p:nvPr/>
        </p:nvPicPr>
        <p:blipFill rotWithShape="1">
          <a:blip r:embed="rId2">
            <a:extLst>
              <a:ext uri="{28A0092B-C50C-407E-A947-70E740481C1C}">
                <a14:useLocalDpi xmlns:a14="http://schemas.microsoft.com/office/drawing/2010/main" val="0"/>
              </a:ext>
            </a:extLst>
          </a:blip>
          <a:srcRect t="4606" b="195"/>
          <a:stretch/>
        </p:blipFill>
        <p:spPr>
          <a:xfrm>
            <a:off x="2522356" y="10"/>
            <a:ext cx="9669642" cy="6857990"/>
          </a:xfrm>
          <a:prstGeom prst="rect">
            <a:avLst/>
          </a:prstGeom>
        </p:spPr>
      </p:pic>
      <p:sp>
        <p:nvSpPr>
          <p:cNvPr id="24"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368BED-0DEF-4DD7-A2A8-C6B599286426}"/>
              </a:ext>
            </a:extLst>
          </p:cNvPr>
          <p:cNvSpPr>
            <a:spLocks noGrp="1"/>
          </p:cNvSpPr>
          <p:nvPr>
            <p:ph type="title"/>
          </p:nvPr>
        </p:nvSpPr>
        <p:spPr>
          <a:xfrm>
            <a:off x="838200" y="365125"/>
            <a:ext cx="3822189" cy="1899912"/>
          </a:xfrm>
        </p:spPr>
        <p:txBody>
          <a:bodyPr vert="horz" lIns="91440" tIns="45720" rIns="91440" bIns="45720" rtlCol="0">
            <a:normAutofit/>
          </a:bodyPr>
          <a:lstStyle/>
          <a:p>
            <a:r>
              <a:rPr lang="en-US" sz="4000"/>
              <a:t>Where is the Loch ness?</a:t>
            </a:r>
          </a:p>
        </p:txBody>
      </p:sp>
      <p:sp>
        <p:nvSpPr>
          <p:cNvPr id="3" name="Content Placeholder 2">
            <a:extLst>
              <a:ext uri="{FF2B5EF4-FFF2-40B4-BE49-F238E27FC236}">
                <a16:creationId xmlns:a16="http://schemas.microsoft.com/office/drawing/2014/main" id="{50D5E784-E7A6-4270-9E46-ABCC6FE7231B}"/>
              </a:ext>
            </a:extLst>
          </p:cNvPr>
          <p:cNvSpPr>
            <a:spLocks noGrp="1"/>
          </p:cNvSpPr>
          <p:nvPr>
            <p:ph idx="1"/>
          </p:nvPr>
        </p:nvSpPr>
        <p:spPr>
          <a:xfrm>
            <a:off x="127820" y="2434201"/>
            <a:ext cx="4070554" cy="3742762"/>
          </a:xfrm>
        </p:spPr>
        <p:txBody>
          <a:bodyPr vert="horz" lIns="91440" tIns="45720" rIns="91440" bIns="45720" rtlCol="0">
            <a:normAutofit/>
          </a:bodyPr>
          <a:lstStyle/>
          <a:p>
            <a:pPr marL="0" indent="0">
              <a:buNone/>
            </a:pPr>
            <a:r>
              <a:rPr lang="en-US" sz="2000" dirty="0"/>
              <a:t>The loch ness is a lake, situated in in the highlands of Scotland.</a:t>
            </a:r>
          </a:p>
          <a:p>
            <a:pPr marL="0" indent="0">
              <a:buNone/>
            </a:pPr>
            <a:r>
              <a:rPr lang="en-US" sz="2000" dirty="0"/>
              <a:t>I decided to take my daughters to explore the Loch ness for easter. We ended up around the </a:t>
            </a:r>
            <a:r>
              <a:rPr lang="en-US" sz="2000" dirty="0" err="1"/>
              <a:t>Blachraggon</a:t>
            </a:r>
            <a:r>
              <a:rPr lang="en-US" sz="2000" dirty="0"/>
              <a:t> area.</a:t>
            </a:r>
          </a:p>
          <a:p>
            <a:pPr marL="0" indent="0">
              <a:buNone/>
            </a:pPr>
            <a:r>
              <a:rPr lang="en-US" sz="2000" dirty="0"/>
              <a:t>The Loch ness is famous for the myth of the Loch ness monster (Nessie). </a:t>
            </a:r>
          </a:p>
        </p:txBody>
      </p:sp>
    </p:spTree>
    <p:extLst>
      <p:ext uri="{BB962C8B-B14F-4D97-AF65-F5344CB8AC3E}">
        <p14:creationId xmlns:p14="http://schemas.microsoft.com/office/powerpoint/2010/main" val="657403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769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DC479B4-D15C-468F-8079-E71CD7A32D9D}"/>
              </a:ext>
            </a:extLst>
          </p:cNvPr>
          <p:cNvSpPr>
            <a:spLocks noGrp="1"/>
          </p:cNvSpPr>
          <p:nvPr>
            <p:ph type="title"/>
          </p:nvPr>
        </p:nvSpPr>
        <p:spPr>
          <a:xfrm>
            <a:off x="524256" y="491260"/>
            <a:ext cx="6594189" cy="1625210"/>
          </a:xfrm>
        </p:spPr>
        <p:txBody>
          <a:bodyPr>
            <a:normAutofit/>
          </a:bodyPr>
          <a:lstStyle/>
          <a:p>
            <a:r>
              <a:rPr lang="en-GB">
                <a:solidFill>
                  <a:srgbClr val="FFFFFF"/>
                </a:solidFill>
              </a:rPr>
              <a:t>The Loch ness is home to many animals.</a:t>
            </a:r>
          </a:p>
        </p:txBody>
      </p:sp>
      <p:pic>
        <p:nvPicPr>
          <p:cNvPr id="9" name="Picture 8" descr="A picture containing ground, outdoor, tree, fence&#10;&#10;Description automatically generated">
            <a:extLst>
              <a:ext uri="{FF2B5EF4-FFF2-40B4-BE49-F238E27FC236}">
                <a16:creationId xmlns:a16="http://schemas.microsoft.com/office/drawing/2014/main" id="{E28D9925-3800-4F03-AD9B-2177676D0622}"/>
              </a:ext>
            </a:extLst>
          </p:cNvPr>
          <p:cNvPicPr>
            <a:picLocks noChangeAspect="1"/>
          </p:cNvPicPr>
          <p:nvPr/>
        </p:nvPicPr>
        <p:blipFill rotWithShape="1">
          <a:blip r:embed="rId2">
            <a:extLst>
              <a:ext uri="{28A0092B-C50C-407E-A947-70E740481C1C}">
                <a14:useLocalDpi xmlns:a14="http://schemas.microsoft.com/office/drawing/2010/main" val="0"/>
              </a:ext>
            </a:extLst>
          </a:blip>
          <a:srcRect t="6997" r="-3" b="28707"/>
          <a:stretch/>
        </p:blipFill>
        <p:spPr>
          <a:xfrm>
            <a:off x="327546" y="2454903"/>
            <a:ext cx="3442801" cy="4080254"/>
          </a:xfrm>
          <a:prstGeom prst="rect">
            <a:avLst/>
          </a:prstGeom>
        </p:spPr>
      </p:pic>
      <p:pic>
        <p:nvPicPr>
          <p:cNvPr id="5" name="Content Placeholder 4" descr="A group of animals in a field&#10;&#10;Description automatically generated with low confidence">
            <a:extLst>
              <a:ext uri="{FF2B5EF4-FFF2-40B4-BE49-F238E27FC236}">
                <a16:creationId xmlns:a16="http://schemas.microsoft.com/office/drawing/2014/main" id="{2927BF94-C38E-448D-A350-7BD0844E4F72}"/>
              </a:ext>
            </a:extLst>
          </p:cNvPr>
          <p:cNvPicPr>
            <a:picLocks noChangeAspect="1"/>
          </p:cNvPicPr>
          <p:nvPr/>
        </p:nvPicPr>
        <p:blipFill rotWithShape="1">
          <a:blip r:embed="rId3">
            <a:extLst>
              <a:ext uri="{28A0092B-C50C-407E-A947-70E740481C1C}">
                <a14:useLocalDpi xmlns:a14="http://schemas.microsoft.com/office/drawing/2010/main" val="0"/>
              </a:ext>
            </a:extLst>
          </a:blip>
          <a:srcRect t="14370" r="-3" b="21333"/>
          <a:stretch/>
        </p:blipFill>
        <p:spPr>
          <a:xfrm>
            <a:off x="3942260" y="2454901"/>
            <a:ext cx="3442803" cy="4080255"/>
          </a:xfrm>
          <a:prstGeom prst="rect">
            <a:avLst/>
          </a:prstGeom>
        </p:spPr>
      </p:pic>
      <p:sp>
        <p:nvSpPr>
          <p:cNvPr id="18" name="Rectangle 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Content Placeholder 12">
            <a:extLst>
              <a:ext uri="{FF2B5EF4-FFF2-40B4-BE49-F238E27FC236}">
                <a16:creationId xmlns:a16="http://schemas.microsoft.com/office/drawing/2014/main" id="{55ADCF0B-EA0F-27A0-9C72-22C7B7B87A01}"/>
              </a:ext>
            </a:extLst>
          </p:cNvPr>
          <p:cNvSpPr>
            <a:spLocks noGrp="1"/>
          </p:cNvSpPr>
          <p:nvPr>
            <p:ph idx="1"/>
          </p:nvPr>
        </p:nvSpPr>
        <p:spPr>
          <a:xfrm>
            <a:off x="7957973" y="763523"/>
            <a:ext cx="3511296" cy="5330952"/>
          </a:xfrm>
        </p:spPr>
        <p:txBody>
          <a:bodyPr anchor="ctr">
            <a:normAutofit fontScale="92500" lnSpcReduction="10000"/>
          </a:bodyPr>
          <a:lstStyle/>
          <a:p>
            <a:pPr marL="0" indent="0">
              <a:buNone/>
            </a:pPr>
            <a:endParaRPr lang="en-US" sz="2400" dirty="0">
              <a:solidFill>
                <a:srgbClr val="FFFFFF"/>
              </a:solidFill>
            </a:endParaRPr>
          </a:p>
          <a:p>
            <a:pPr marL="0" indent="0">
              <a:buNone/>
            </a:pPr>
            <a:endParaRPr lang="en-US" sz="2400" dirty="0">
              <a:solidFill>
                <a:srgbClr val="FFFFFF"/>
              </a:solidFill>
            </a:endParaRPr>
          </a:p>
          <a:p>
            <a:pPr marL="0" indent="0">
              <a:buNone/>
            </a:pPr>
            <a:r>
              <a:rPr lang="en-US" sz="2400" dirty="0">
                <a:solidFill>
                  <a:srgbClr val="FFFFFF"/>
                </a:solidFill>
              </a:rPr>
              <a:t>On our day in the Loch ness, we seen and heard many animals but were most surprised to see Alpacas and many Pheasants.</a:t>
            </a:r>
          </a:p>
          <a:p>
            <a:pPr marL="0" indent="0">
              <a:buNone/>
            </a:pPr>
            <a:endParaRPr lang="en-US" sz="2400" dirty="0">
              <a:solidFill>
                <a:srgbClr val="FFFFFF"/>
              </a:solidFill>
            </a:endParaRPr>
          </a:p>
          <a:p>
            <a:pPr marL="0" indent="0">
              <a:buNone/>
            </a:pPr>
            <a:r>
              <a:rPr lang="en-US" sz="2400" dirty="0">
                <a:solidFill>
                  <a:srgbClr val="FFFFFF"/>
                </a:solidFill>
              </a:rPr>
              <a:t>Did you know?</a:t>
            </a:r>
          </a:p>
          <a:p>
            <a:pPr marL="0" indent="0">
              <a:buNone/>
            </a:pPr>
            <a:r>
              <a:rPr lang="en-US" sz="2400" dirty="0">
                <a:solidFill>
                  <a:srgbClr val="FFFFFF"/>
                </a:solidFill>
              </a:rPr>
              <a:t>The Alpacas live on a farm to encourage tourists whereas the Pheasants live wild and free, with many other animals such as; Deer's, red Squirrels, otters and many more.</a:t>
            </a:r>
          </a:p>
          <a:p>
            <a:pPr marL="0" indent="0">
              <a:buNone/>
            </a:pPr>
            <a:endParaRPr lang="en-US" sz="2400" dirty="0">
              <a:solidFill>
                <a:srgbClr val="FFFFFF"/>
              </a:solidFill>
            </a:endParaRPr>
          </a:p>
          <a:p>
            <a:pPr marL="0" indent="0">
              <a:buNone/>
            </a:pPr>
            <a:endParaRPr lang="en-US" sz="2400" dirty="0">
              <a:solidFill>
                <a:srgbClr val="FFFFFF"/>
              </a:solidFill>
            </a:endParaRPr>
          </a:p>
          <a:p>
            <a:pPr marL="0" indent="0">
              <a:buNone/>
            </a:pPr>
            <a:endParaRPr lang="en-US" sz="2400" dirty="0">
              <a:solidFill>
                <a:srgbClr val="FFFFFF"/>
              </a:solidFill>
            </a:endParaRPr>
          </a:p>
          <a:p>
            <a:pPr marL="0" indent="0">
              <a:buNone/>
            </a:pPr>
            <a:endParaRPr lang="en-US" sz="2400" dirty="0">
              <a:solidFill>
                <a:srgbClr val="FFFFFF"/>
              </a:solidFill>
            </a:endParaRPr>
          </a:p>
        </p:txBody>
      </p:sp>
    </p:spTree>
    <p:extLst>
      <p:ext uri="{BB962C8B-B14F-4D97-AF65-F5344CB8AC3E}">
        <p14:creationId xmlns:p14="http://schemas.microsoft.com/office/powerpoint/2010/main" val="600277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2">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D7EF41-A970-4E42-B707-9348820BEDC0}"/>
              </a:ext>
            </a:extLst>
          </p:cNvPr>
          <p:cNvSpPr>
            <a:spLocks noGrp="1"/>
          </p:cNvSpPr>
          <p:nvPr>
            <p:ph type="title"/>
          </p:nvPr>
        </p:nvSpPr>
        <p:spPr>
          <a:xfrm>
            <a:off x="3970366" y="609600"/>
            <a:ext cx="4267200" cy="245806"/>
          </a:xfrm>
        </p:spPr>
        <p:txBody>
          <a:bodyPr vert="horz" lIns="91440" tIns="45720" rIns="91440" bIns="45720" rtlCol="0">
            <a:normAutofit fontScale="90000"/>
          </a:bodyPr>
          <a:lstStyle/>
          <a:p>
            <a:pPr algn="ctr"/>
            <a:r>
              <a:rPr lang="en-US" kern="1200" dirty="0">
                <a:solidFill>
                  <a:schemeClr val="tx1">
                    <a:lumMod val="85000"/>
                    <a:lumOff val="15000"/>
                  </a:schemeClr>
                </a:solidFill>
                <a:latin typeface="+mj-lt"/>
                <a:ea typeface="+mj-ea"/>
                <a:cs typeface="+mj-cs"/>
              </a:rPr>
              <a:t>Loch ness trees.</a:t>
            </a:r>
          </a:p>
        </p:txBody>
      </p:sp>
      <p:pic>
        <p:nvPicPr>
          <p:cNvPr id="7" name="Picture 6" descr="A tree next to a body of water&#10;&#10;Description automatically generated">
            <a:extLst>
              <a:ext uri="{FF2B5EF4-FFF2-40B4-BE49-F238E27FC236}">
                <a16:creationId xmlns:a16="http://schemas.microsoft.com/office/drawing/2014/main" id="{673C2E99-0957-42A0-B29B-1D5AEE3D3A81}"/>
              </a:ext>
            </a:extLst>
          </p:cNvPr>
          <p:cNvPicPr>
            <a:picLocks noChangeAspect="1"/>
          </p:cNvPicPr>
          <p:nvPr/>
        </p:nvPicPr>
        <p:blipFill rotWithShape="1">
          <a:blip r:embed="rId2">
            <a:extLst>
              <a:ext uri="{28A0092B-C50C-407E-A947-70E740481C1C}">
                <a14:useLocalDpi xmlns:a14="http://schemas.microsoft.com/office/drawing/2010/main" val="0"/>
              </a:ext>
            </a:extLst>
          </a:blip>
          <a:srcRect l="108" r="557"/>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20" name="Content Placeholder 19">
            <a:extLst>
              <a:ext uri="{FF2B5EF4-FFF2-40B4-BE49-F238E27FC236}">
                <a16:creationId xmlns:a16="http://schemas.microsoft.com/office/drawing/2014/main" id="{CE79B63E-6BB0-A01A-864E-55B365328153}"/>
              </a:ext>
            </a:extLst>
          </p:cNvPr>
          <p:cNvSpPr>
            <a:spLocks noGrp="1"/>
          </p:cNvSpPr>
          <p:nvPr>
            <p:ph idx="1"/>
          </p:nvPr>
        </p:nvSpPr>
        <p:spPr>
          <a:xfrm>
            <a:off x="3854245" y="1091381"/>
            <a:ext cx="4154721" cy="5157018"/>
          </a:xfrm>
        </p:spPr>
        <p:txBody>
          <a:bodyPr>
            <a:normAutofit/>
          </a:bodyPr>
          <a:lstStyle/>
          <a:p>
            <a:pPr marL="0" indent="0">
              <a:lnSpc>
                <a:spcPct val="100000"/>
              </a:lnSpc>
              <a:buNone/>
            </a:pPr>
            <a:endParaRPr lang="en-US" sz="2000" dirty="0">
              <a:solidFill>
                <a:schemeClr val="tx1">
                  <a:lumMod val="85000"/>
                  <a:lumOff val="15000"/>
                </a:schemeClr>
              </a:solidFill>
            </a:endParaRPr>
          </a:p>
          <a:p>
            <a:pPr marL="0" indent="0">
              <a:lnSpc>
                <a:spcPct val="100000"/>
              </a:lnSpc>
              <a:buNone/>
            </a:pPr>
            <a:r>
              <a:rPr lang="en-US" sz="2000" dirty="0">
                <a:solidFill>
                  <a:schemeClr val="tx1">
                    <a:lumMod val="85000"/>
                    <a:lumOff val="15000"/>
                  </a:schemeClr>
                </a:solidFill>
              </a:rPr>
              <a:t>It was so interesting to see the tree branches up closer. There are so many different textures, patterns and </a:t>
            </a:r>
            <a:r>
              <a:rPr lang="en-US" sz="2000" dirty="0" err="1">
                <a:solidFill>
                  <a:schemeClr val="tx1">
                    <a:lumMod val="85000"/>
                    <a:lumOff val="15000"/>
                  </a:schemeClr>
                </a:solidFill>
              </a:rPr>
              <a:t>colours</a:t>
            </a:r>
            <a:r>
              <a:rPr lang="en-US" sz="2000" dirty="0">
                <a:solidFill>
                  <a:schemeClr val="tx1">
                    <a:lumMod val="85000"/>
                    <a:lumOff val="15000"/>
                  </a:schemeClr>
                </a:solidFill>
              </a:rPr>
              <a:t>. Every branch was different with many different types of moss and lichens growing around them. </a:t>
            </a:r>
          </a:p>
          <a:p>
            <a:pPr marL="0" indent="0">
              <a:lnSpc>
                <a:spcPct val="100000"/>
              </a:lnSpc>
              <a:buNone/>
            </a:pPr>
            <a:endParaRPr lang="en-US" sz="2000" dirty="0">
              <a:solidFill>
                <a:schemeClr val="tx1">
                  <a:lumMod val="85000"/>
                  <a:lumOff val="15000"/>
                </a:schemeClr>
              </a:solidFill>
            </a:endParaRPr>
          </a:p>
          <a:p>
            <a:pPr marL="0" indent="0">
              <a:lnSpc>
                <a:spcPct val="100000"/>
              </a:lnSpc>
              <a:buNone/>
            </a:pPr>
            <a:r>
              <a:rPr lang="en-US" sz="2000" dirty="0">
                <a:solidFill>
                  <a:schemeClr val="tx1">
                    <a:lumMod val="85000"/>
                    <a:lumOff val="15000"/>
                  </a:schemeClr>
                </a:solidFill>
              </a:rPr>
              <a:t>Did you know? </a:t>
            </a:r>
          </a:p>
          <a:p>
            <a:pPr marL="0" indent="0">
              <a:lnSpc>
                <a:spcPct val="100000"/>
              </a:lnSpc>
              <a:buNone/>
            </a:pPr>
            <a:r>
              <a:rPr lang="en-US" sz="2000" dirty="0">
                <a:solidFill>
                  <a:schemeClr val="tx1">
                    <a:lumMod val="85000"/>
                    <a:lumOff val="15000"/>
                  </a:schemeClr>
                </a:solidFill>
              </a:rPr>
              <a:t>Lichens is a fungus which are considered as a living organisms. Although it attaches to branches it does not do any harm to the trees.</a:t>
            </a:r>
          </a:p>
        </p:txBody>
      </p:sp>
      <p:pic>
        <p:nvPicPr>
          <p:cNvPr id="5" name="Content Placeholder 4" descr="A close up of a tree&#10;&#10;Description automatically generated with medium confidence">
            <a:extLst>
              <a:ext uri="{FF2B5EF4-FFF2-40B4-BE49-F238E27FC236}">
                <a16:creationId xmlns:a16="http://schemas.microsoft.com/office/drawing/2014/main" id="{0A1AF3D4-7FE6-40D5-8D8C-44C03A079E45}"/>
              </a:ext>
            </a:extLst>
          </p:cNvPr>
          <p:cNvPicPr>
            <a:picLocks noChangeAspect="1"/>
          </p:cNvPicPr>
          <p:nvPr/>
        </p:nvPicPr>
        <p:blipFill rotWithShape="1">
          <a:blip r:embed="rId3">
            <a:extLst>
              <a:ext uri="{28A0092B-C50C-407E-A947-70E740481C1C}">
                <a14:useLocalDpi xmlns:a14="http://schemas.microsoft.com/office/drawing/2010/main" val="0"/>
              </a:ext>
            </a:extLst>
          </a:blip>
          <a:srcRect l="2104" r="824"/>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103473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25"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4"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5"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6"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7"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809D5D46-4476-4979-8524-3B7417E7D93D}"/>
              </a:ext>
            </a:extLst>
          </p:cNvPr>
          <p:cNvSpPr>
            <a:spLocks noGrp="1"/>
          </p:cNvSpPr>
          <p:nvPr>
            <p:ph type="title"/>
          </p:nvPr>
        </p:nvSpPr>
        <p:spPr>
          <a:xfrm>
            <a:off x="51328" y="4364293"/>
            <a:ext cx="5946308" cy="1662881"/>
          </a:xfrm>
        </p:spPr>
        <p:txBody>
          <a:bodyPr>
            <a:normAutofit/>
          </a:bodyPr>
          <a:lstStyle/>
          <a:p>
            <a:pPr algn="just">
              <a:lnSpc>
                <a:spcPct val="100000"/>
              </a:lnSpc>
            </a:pPr>
            <a:r>
              <a:rPr lang="en-GB" sz="1800" dirty="0">
                <a:latin typeface="Arial Black" panose="020B0A04020102020204" pitchFamily="34" charset="0"/>
              </a:rPr>
              <a:t>The Loch ness has many trees surrounding the area which provides habitats for many animals. I also find the trees to be picturesque, with many things to explore on just a single tree.</a:t>
            </a:r>
          </a:p>
        </p:txBody>
      </p:sp>
      <p:pic>
        <p:nvPicPr>
          <p:cNvPr id="11" name="Picture 10" descr="A road with trees on the side&#10;&#10;Description automatically generated with low confidence">
            <a:extLst>
              <a:ext uri="{FF2B5EF4-FFF2-40B4-BE49-F238E27FC236}">
                <a16:creationId xmlns:a16="http://schemas.microsoft.com/office/drawing/2014/main" id="{02C71B24-84F0-43D5-A502-1BE248E04383}"/>
              </a:ext>
            </a:extLst>
          </p:cNvPr>
          <p:cNvPicPr>
            <a:picLocks noChangeAspect="1"/>
          </p:cNvPicPr>
          <p:nvPr/>
        </p:nvPicPr>
        <p:blipFill rotWithShape="1">
          <a:blip r:embed="rId2">
            <a:extLst>
              <a:ext uri="{28A0092B-C50C-407E-A947-70E740481C1C}">
                <a14:useLocalDpi xmlns:a14="http://schemas.microsoft.com/office/drawing/2010/main" val="0"/>
              </a:ext>
            </a:extLst>
          </a:blip>
          <a:srcRect t="16286" r="1" b="44758"/>
          <a:stretch/>
        </p:blipFill>
        <p:spPr>
          <a:xfrm>
            <a:off x="20" y="10"/>
            <a:ext cx="5997616" cy="4306823"/>
          </a:xfrm>
          <a:custGeom>
            <a:avLst/>
            <a:gdLst/>
            <a:ahLst/>
            <a:cxnLst/>
            <a:rect l="l" t="t" r="r" b="b"/>
            <a:pathLst>
              <a:path w="5997636" h="4306833">
                <a:moveTo>
                  <a:pt x="0" y="0"/>
                </a:moveTo>
                <a:lnTo>
                  <a:pt x="5997636" y="0"/>
                </a:lnTo>
                <a:lnTo>
                  <a:pt x="5997636" y="4302053"/>
                </a:lnTo>
                <a:lnTo>
                  <a:pt x="5313331" y="4306748"/>
                </a:lnTo>
                <a:cubicBezTo>
                  <a:pt x="3800480" y="4309129"/>
                  <a:pt x="2093145" y="4262282"/>
                  <a:pt x="400746" y="4118385"/>
                </a:cubicBezTo>
                <a:lnTo>
                  <a:pt x="0" y="4081409"/>
                </a:lnTo>
                <a:lnTo>
                  <a:pt x="0" y="2982070"/>
                </a:lnTo>
                <a:lnTo>
                  <a:pt x="0" y="2789945"/>
                </a:lnTo>
                <a:close/>
              </a:path>
            </a:pathLst>
          </a:custGeom>
        </p:spPr>
      </p:pic>
      <p:pic>
        <p:nvPicPr>
          <p:cNvPr id="15" name="Content Placeholder 14" descr="A picture containing ground, outdoor, dirt, mountain&#10;&#10;Description automatically generated">
            <a:extLst>
              <a:ext uri="{FF2B5EF4-FFF2-40B4-BE49-F238E27FC236}">
                <a16:creationId xmlns:a16="http://schemas.microsoft.com/office/drawing/2014/main" id="{E59F096A-E82B-499C-B830-0A7A35BFE59C}"/>
              </a:ext>
            </a:extLst>
          </p:cNvPr>
          <p:cNvPicPr>
            <a:picLocks noChangeAspect="1"/>
          </p:cNvPicPr>
          <p:nvPr/>
        </p:nvPicPr>
        <p:blipFill rotWithShape="1">
          <a:blip r:embed="rId3">
            <a:extLst>
              <a:ext uri="{28A0092B-C50C-407E-A947-70E740481C1C}">
                <a14:useLocalDpi xmlns:a14="http://schemas.microsoft.com/office/drawing/2010/main" val="0"/>
              </a:ext>
            </a:extLst>
          </a:blip>
          <a:srcRect t="34064" r="-2" b="27161"/>
          <a:stretch/>
        </p:blipFill>
        <p:spPr>
          <a:xfrm>
            <a:off x="6176435" y="10"/>
            <a:ext cx="6015565" cy="4299555"/>
          </a:xfrm>
          <a:custGeom>
            <a:avLst/>
            <a:gdLst/>
            <a:ahLst/>
            <a:cxnLst/>
            <a:rect l="l" t="t" r="r" b="b"/>
            <a:pathLst>
              <a:path w="6015565" h="4299565">
                <a:moveTo>
                  <a:pt x="0" y="0"/>
                </a:moveTo>
                <a:lnTo>
                  <a:pt x="6015565" y="0"/>
                </a:lnTo>
                <a:lnTo>
                  <a:pt x="6015565" y="2789945"/>
                </a:lnTo>
                <a:lnTo>
                  <a:pt x="6015565" y="2982070"/>
                </a:lnTo>
                <a:lnTo>
                  <a:pt x="6015565" y="3957888"/>
                </a:lnTo>
                <a:lnTo>
                  <a:pt x="5937368" y="3966171"/>
                </a:lnTo>
                <a:cubicBezTo>
                  <a:pt x="3963073" y="4164120"/>
                  <a:pt x="2060717" y="4257123"/>
                  <a:pt x="577162" y="4289728"/>
                </a:cubicBezTo>
                <a:lnTo>
                  <a:pt x="0" y="4299565"/>
                </a:lnTo>
                <a:close/>
              </a:path>
            </a:pathLst>
          </a:custGeom>
        </p:spPr>
      </p:pic>
      <p:sp>
        <p:nvSpPr>
          <p:cNvPr id="19" name="Content Placeholder 18">
            <a:extLst>
              <a:ext uri="{FF2B5EF4-FFF2-40B4-BE49-F238E27FC236}">
                <a16:creationId xmlns:a16="http://schemas.microsoft.com/office/drawing/2014/main" id="{EA6D0A52-4425-243B-E69C-67A6B081B9DE}"/>
              </a:ext>
            </a:extLst>
          </p:cNvPr>
          <p:cNvSpPr>
            <a:spLocks noGrp="1"/>
          </p:cNvSpPr>
          <p:nvPr>
            <p:ph idx="1"/>
          </p:nvPr>
        </p:nvSpPr>
        <p:spPr>
          <a:xfrm>
            <a:off x="6191776" y="4358940"/>
            <a:ext cx="5208544" cy="2277833"/>
          </a:xfrm>
        </p:spPr>
        <p:txBody>
          <a:bodyPr anchor="ctr">
            <a:normAutofit fontScale="92500" lnSpcReduction="10000"/>
          </a:bodyPr>
          <a:lstStyle/>
          <a:p>
            <a:pPr marL="0" indent="0">
              <a:lnSpc>
                <a:spcPct val="110000"/>
              </a:lnSpc>
              <a:buNone/>
            </a:pPr>
            <a:r>
              <a:rPr lang="en-US" sz="1800" dirty="0">
                <a:latin typeface="Arial Black" panose="020B0A04020102020204" pitchFamily="34" charset="0"/>
              </a:rPr>
              <a:t>However, it was sad to see many areas with a large quantity of tress which had been cut down by loggers. Although a perfect moment to educate my daughters on the importance of recycling, many trees are cut down to produce paper but is sadly one of the causes for increased greenhouse gases.</a:t>
            </a:r>
          </a:p>
        </p:txBody>
      </p:sp>
    </p:spTree>
    <p:extLst>
      <p:ext uri="{BB962C8B-B14F-4D97-AF65-F5344CB8AC3E}">
        <p14:creationId xmlns:p14="http://schemas.microsoft.com/office/powerpoint/2010/main" val="220833503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CAA60-AB25-4FBC-9D2E-B8979BA4AF31}"/>
              </a:ext>
            </a:extLst>
          </p:cNvPr>
          <p:cNvSpPr>
            <a:spLocks noGrp="1"/>
          </p:cNvSpPr>
          <p:nvPr>
            <p:ph type="title"/>
          </p:nvPr>
        </p:nvSpPr>
        <p:spPr>
          <a:xfrm>
            <a:off x="4096637" y="3429000"/>
            <a:ext cx="6561532" cy="3012098"/>
          </a:xfrm>
        </p:spPr>
        <p:txBody>
          <a:bodyPr vert="horz" lIns="91440" tIns="45720" rIns="91440" bIns="45720" rtlCol="0" anchor="t">
            <a:normAutofit/>
          </a:bodyPr>
          <a:lstStyle/>
          <a:p>
            <a:r>
              <a:rPr lang="en-US" sz="3200" kern="1200" dirty="0">
                <a:solidFill>
                  <a:schemeClr val="tx1"/>
                </a:solidFill>
                <a:latin typeface="+mj-lt"/>
                <a:ea typeface="+mj-ea"/>
                <a:cs typeface="+mj-cs"/>
              </a:rPr>
              <a:t>With many different patterns and textures on the natural floor it wasn’t long before my daughters found little bugs like ants, beetles and bees. Which made them more careful of where they stepped and played.</a:t>
            </a:r>
          </a:p>
        </p:txBody>
      </p:sp>
      <p:sp>
        <p:nvSpPr>
          <p:cNvPr id="16" name="Freeform: Shape 15">
            <a:extLst>
              <a:ext uri="{FF2B5EF4-FFF2-40B4-BE49-F238E27FC236}">
                <a16:creationId xmlns:a16="http://schemas.microsoft.com/office/drawing/2014/main" id="{83FA766D-3260-4E0A-9E7F-A2C93DFF1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46518"/>
            <a:ext cx="4100079" cy="6194580"/>
          </a:xfrm>
          <a:custGeom>
            <a:avLst/>
            <a:gdLst>
              <a:gd name="connsiteX0" fmla="*/ 1002789 w 4100079"/>
              <a:gd name="connsiteY0" fmla="*/ 0 h 6194580"/>
              <a:gd name="connsiteX1" fmla="*/ 4100079 w 4100079"/>
              <a:gd name="connsiteY1" fmla="*/ 3097290 h 6194580"/>
              <a:gd name="connsiteX2" fmla="*/ 1002789 w 4100079"/>
              <a:gd name="connsiteY2" fmla="*/ 6194580 h 6194580"/>
              <a:gd name="connsiteX3" fmla="*/ 81750 w 4100079"/>
              <a:gd name="connsiteY3" fmla="*/ 6055332 h 6194580"/>
              <a:gd name="connsiteX4" fmla="*/ 0 w 4100079"/>
              <a:gd name="connsiteY4" fmla="*/ 6025411 h 6194580"/>
              <a:gd name="connsiteX5" fmla="*/ 0 w 4100079"/>
              <a:gd name="connsiteY5" fmla="*/ 169169 h 6194580"/>
              <a:gd name="connsiteX6" fmla="*/ 81750 w 4100079"/>
              <a:gd name="connsiteY6" fmla="*/ 139248 h 6194580"/>
              <a:gd name="connsiteX7" fmla="*/ 1002789 w 4100079"/>
              <a:gd name="connsiteY7" fmla="*/ 0 h 6194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0079" h="6194580">
                <a:moveTo>
                  <a:pt x="1002789" y="0"/>
                </a:moveTo>
                <a:cubicBezTo>
                  <a:pt x="2713375" y="0"/>
                  <a:pt x="4100079" y="1386704"/>
                  <a:pt x="4100079" y="3097290"/>
                </a:cubicBezTo>
                <a:cubicBezTo>
                  <a:pt x="4100079" y="4807876"/>
                  <a:pt x="2713375" y="6194580"/>
                  <a:pt x="1002789" y="6194580"/>
                </a:cubicBezTo>
                <a:cubicBezTo>
                  <a:pt x="682054" y="6194580"/>
                  <a:pt x="372706" y="6145829"/>
                  <a:pt x="81750" y="6055332"/>
                </a:cubicBezTo>
                <a:lnTo>
                  <a:pt x="0" y="6025411"/>
                </a:lnTo>
                <a:lnTo>
                  <a:pt x="0" y="169169"/>
                </a:lnTo>
                <a:lnTo>
                  <a:pt x="81750" y="139248"/>
                </a:lnTo>
                <a:cubicBezTo>
                  <a:pt x="372706" y="48751"/>
                  <a:pt x="682054" y="0"/>
                  <a:pt x="1002789"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descr="A picture containing ground, person, outdoor, shoes&#10;&#10;Description automatically generated">
            <a:extLst>
              <a:ext uri="{FF2B5EF4-FFF2-40B4-BE49-F238E27FC236}">
                <a16:creationId xmlns:a16="http://schemas.microsoft.com/office/drawing/2014/main" id="{733DF643-8D43-4D8D-B35E-140A7274147B}"/>
              </a:ext>
            </a:extLst>
          </p:cNvPr>
          <p:cNvPicPr>
            <a:picLocks noChangeAspect="1"/>
          </p:cNvPicPr>
          <p:nvPr/>
        </p:nvPicPr>
        <p:blipFill rotWithShape="1">
          <a:blip r:embed="rId2">
            <a:extLst>
              <a:ext uri="{28A0092B-C50C-407E-A947-70E740481C1C}">
                <a14:useLocalDpi xmlns:a14="http://schemas.microsoft.com/office/drawing/2010/main" val="0"/>
              </a:ext>
            </a:extLst>
          </a:blip>
          <a:srcRect t="2552" r="-2" b="16607"/>
          <a:stretch/>
        </p:blipFill>
        <p:spPr>
          <a:xfrm>
            <a:off x="20" y="413156"/>
            <a:ext cx="3933420" cy="5861304"/>
          </a:xfrm>
          <a:custGeom>
            <a:avLst/>
            <a:gdLst/>
            <a:ahLst/>
            <a:cxnLst/>
            <a:rect l="l" t="t" r="r" b="b"/>
            <a:pathLst>
              <a:path w="3933440" h="5861304">
                <a:moveTo>
                  <a:pt x="1002788" y="0"/>
                </a:moveTo>
                <a:cubicBezTo>
                  <a:pt x="2621342" y="0"/>
                  <a:pt x="3933440" y="1312098"/>
                  <a:pt x="3933440" y="2930652"/>
                </a:cubicBezTo>
                <a:cubicBezTo>
                  <a:pt x="3933440" y="4549206"/>
                  <a:pt x="2621342" y="5861304"/>
                  <a:pt x="1002788" y="5861304"/>
                </a:cubicBezTo>
                <a:cubicBezTo>
                  <a:pt x="699309" y="5861304"/>
                  <a:pt x="406604" y="5815176"/>
                  <a:pt x="131302" y="5729548"/>
                </a:cubicBezTo>
                <a:lnTo>
                  <a:pt x="0" y="5681491"/>
                </a:lnTo>
                <a:lnTo>
                  <a:pt x="0" y="179814"/>
                </a:lnTo>
                <a:lnTo>
                  <a:pt x="131302" y="131756"/>
                </a:lnTo>
                <a:cubicBezTo>
                  <a:pt x="406604" y="46129"/>
                  <a:pt x="699309" y="0"/>
                  <a:pt x="1002788" y="0"/>
                </a:cubicBezTo>
                <a:close/>
              </a:path>
            </a:pathLst>
          </a:custGeom>
        </p:spPr>
      </p:pic>
      <p:sp>
        <p:nvSpPr>
          <p:cNvPr id="24" name="Freeform: Shape 17">
            <a:extLst>
              <a:ext uri="{FF2B5EF4-FFF2-40B4-BE49-F238E27FC236}">
                <a16:creationId xmlns:a16="http://schemas.microsoft.com/office/drawing/2014/main" id="{CB435A06-5FFD-4CF8-BE06-3796EC420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53543" y="0"/>
            <a:ext cx="3566160" cy="3159748"/>
          </a:xfrm>
          <a:custGeom>
            <a:avLst/>
            <a:gdLst>
              <a:gd name="connsiteX0" fmla="*/ 649888 w 3566160"/>
              <a:gd name="connsiteY0" fmla="*/ 0 h 3159748"/>
              <a:gd name="connsiteX1" fmla="*/ 2916273 w 3566160"/>
              <a:gd name="connsiteY1" fmla="*/ 0 h 3159748"/>
              <a:gd name="connsiteX2" fmla="*/ 2917285 w 3566160"/>
              <a:gd name="connsiteY2" fmla="*/ 757 h 3159748"/>
              <a:gd name="connsiteX3" fmla="*/ 3566160 w 3566160"/>
              <a:gd name="connsiteY3" fmla="*/ 1376668 h 3159748"/>
              <a:gd name="connsiteX4" fmla="*/ 1783080 w 3566160"/>
              <a:gd name="connsiteY4" fmla="*/ 3159748 h 3159748"/>
              <a:gd name="connsiteX5" fmla="*/ 0 w 3566160"/>
              <a:gd name="connsiteY5" fmla="*/ 1376668 h 3159748"/>
              <a:gd name="connsiteX6" fmla="*/ 648876 w 3566160"/>
              <a:gd name="connsiteY6" fmla="*/ 757 h 3159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66160" h="3159748">
                <a:moveTo>
                  <a:pt x="649888" y="0"/>
                </a:moveTo>
                <a:lnTo>
                  <a:pt x="2916273" y="0"/>
                </a:lnTo>
                <a:lnTo>
                  <a:pt x="2917285" y="757"/>
                </a:lnTo>
                <a:cubicBezTo>
                  <a:pt x="3313569" y="327800"/>
                  <a:pt x="3566160" y="822736"/>
                  <a:pt x="3566160" y="1376668"/>
                </a:cubicBezTo>
                <a:cubicBezTo>
                  <a:pt x="3566160" y="2361436"/>
                  <a:pt x="2767848" y="3159748"/>
                  <a:pt x="1783080" y="3159748"/>
                </a:cubicBezTo>
                <a:cubicBezTo>
                  <a:pt x="798312" y="3159748"/>
                  <a:pt x="0" y="2361436"/>
                  <a:pt x="0" y="1376668"/>
                </a:cubicBezTo>
                <a:cubicBezTo>
                  <a:pt x="0" y="822736"/>
                  <a:pt x="252591" y="327800"/>
                  <a:pt x="648876" y="7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rocky beach with a body of water in the background&#10;&#10;Description automatically generated with medium confidence">
            <a:extLst>
              <a:ext uri="{FF2B5EF4-FFF2-40B4-BE49-F238E27FC236}">
                <a16:creationId xmlns:a16="http://schemas.microsoft.com/office/drawing/2014/main" id="{67637C25-32DA-4277-81BF-EA43124E5EC6}"/>
              </a:ext>
            </a:extLst>
          </p:cNvPr>
          <p:cNvPicPr>
            <a:picLocks noChangeAspect="1"/>
          </p:cNvPicPr>
          <p:nvPr/>
        </p:nvPicPr>
        <p:blipFill rotWithShape="1">
          <a:blip r:embed="rId3">
            <a:extLst>
              <a:ext uri="{28A0092B-C50C-407E-A947-70E740481C1C}">
                <a14:useLocalDpi xmlns:a14="http://schemas.microsoft.com/office/drawing/2010/main" val="0"/>
              </a:ext>
            </a:extLst>
          </a:blip>
          <a:srcRect t="46877" b="2926"/>
          <a:stretch/>
        </p:blipFill>
        <p:spPr>
          <a:xfrm>
            <a:off x="4518135" y="10"/>
            <a:ext cx="3236976" cy="2995146"/>
          </a:xfrm>
          <a:custGeom>
            <a:avLst/>
            <a:gdLst/>
            <a:ahLst/>
            <a:cxnLst/>
            <a:rect l="l" t="t" r="r" b="b"/>
            <a:pathLst>
              <a:path w="3236976" h="2995156">
                <a:moveTo>
                  <a:pt x="770517" y="0"/>
                </a:moveTo>
                <a:lnTo>
                  <a:pt x="2466460" y="0"/>
                </a:lnTo>
                <a:lnTo>
                  <a:pt x="2523400" y="34592"/>
                </a:lnTo>
                <a:cubicBezTo>
                  <a:pt x="2953921" y="325446"/>
                  <a:pt x="3236976" y="818002"/>
                  <a:pt x="3236976" y="1376668"/>
                </a:cubicBezTo>
                <a:cubicBezTo>
                  <a:pt x="3236976" y="2270534"/>
                  <a:pt x="2512354" y="2995156"/>
                  <a:pt x="1618488" y="2995156"/>
                </a:cubicBezTo>
                <a:cubicBezTo>
                  <a:pt x="724622" y="2995156"/>
                  <a:pt x="0" y="2270534"/>
                  <a:pt x="0" y="1376668"/>
                </a:cubicBezTo>
                <a:cubicBezTo>
                  <a:pt x="0" y="818002"/>
                  <a:pt x="283056" y="325446"/>
                  <a:pt x="713576" y="34592"/>
                </a:cubicBezTo>
                <a:close/>
              </a:path>
            </a:pathLst>
          </a:custGeom>
        </p:spPr>
      </p:pic>
      <p:sp>
        <p:nvSpPr>
          <p:cNvPr id="25" name="Freeform: Shape 19">
            <a:extLst>
              <a:ext uri="{FF2B5EF4-FFF2-40B4-BE49-F238E27FC236}">
                <a16:creationId xmlns:a16="http://schemas.microsoft.com/office/drawing/2014/main" id="{5E10DA6E-C3FF-4539-BF84-4775BB7EC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4396" y="2042"/>
            <a:ext cx="3387604" cy="4183848"/>
          </a:xfrm>
          <a:custGeom>
            <a:avLst/>
            <a:gdLst>
              <a:gd name="connsiteX0" fmla="*/ 420128 w 3387604"/>
              <a:gd name="connsiteY0" fmla="*/ 0 h 4183848"/>
              <a:gd name="connsiteX1" fmla="*/ 3387604 w 3387604"/>
              <a:gd name="connsiteY1" fmla="*/ 0 h 4183848"/>
              <a:gd name="connsiteX2" fmla="*/ 3387604 w 3387604"/>
              <a:gd name="connsiteY2" fmla="*/ 4101530 h 4183848"/>
              <a:gd name="connsiteX3" fmla="*/ 3283372 w 3387604"/>
              <a:gd name="connsiteY3" fmla="*/ 4128330 h 4183848"/>
              <a:gd name="connsiteX4" fmla="*/ 2732648 w 3387604"/>
              <a:gd name="connsiteY4" fmla="*/ 4183848 h 4183848"/>
              <a:gd name="connsiteX5" fmla="*/ 0 w 3387604"/>
              <a:gd name="connsiteY5" fmla="*/ 1451200 h 4183848"/>
              <a:gd name="connsiteX6" fmla="*/ 329816 w 3387604"/>
              <a:gd name="connsiteY6" fmla="*/ 148658 h 418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7604" h="4183848">
                <a:moveTo>
                  <a:pt x="420128" y="0"/>
                </a:moveTo>
                <a:lnTo>
                  <a:pt x="3387604" y="0"/>
                </a:lnTo>
                <a:lnTo>
                  <a:pt x="3387604" y="4101530"/>
                </a:lnTo>
                <a:lnTo>
                  <a:pt x="3283372" y="4128330"/>
                </a:lnTo>
                <a:cubicBezTo>
                  <a:pt x="3105483" y="4164732"/>
                  <a:pt x="2921298" y="4183848"/>
                  <a:pt x="2732648" y="4183848"/>
                </a:cubicBezTo>
                <a:cubicBezTo>
                  <a:pt x="1223448" y="4183848"/>
                  <a:pt x="0" y="2960400"/>
                  <a:pt x="0" y="1451200"/>
                </a:cubicBezTo>
                <a:cubicBezTo>
                  <a:pt x="0" y="979575"/>
                  <a:pt x="119477" y="535856"/>
                  <a:pt x="329816" y="14865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6F4B63B7-0812-459F-8829-380734F91132}"/>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t="17856" r="-1" b="14497"/>
          <a:stretch/>
        </p:blipFill>
        <p:spPr>
          <a:xfrm>
            <a:off x="8967592" y="2042"/>
            <a:ext cx="3224421" cy="4020664"/>
          </a:xfrm>
          <a:custGeom>
            <a:avLst/>
            <a:gdLst/>
            <a:ahLst/>
            <a:cxnLst/>
            <a:rect l="l" t="t" r="r" b="b"/>
            <a:pathLst>
              <a:path w="3224421" h="4020664">
                <a:moveTo>
                  <a:pt x="449733" y="0"/>
                </a:moveTo>
                <a:lnTo>
                  <a:pt x="3224421" y="0"/>
                </a:lnTo>
                <a:lnTo>
                  <a:pt x="3224421" y="3933205"/>
                </a:lnTo>
                <a:lnTo>
                  <a:pt x="3087301" y="3968462"/>
                </a:lnTo>
                <a:cubicBezTo>
                  <a:pt x="2920035" y="4002689"/>
                  <a:pt x="2746849" y="4020664"/>
                  <a:pt x="2569464" y="4020664"/>
                </a:cubicBezTo>
                <a:cubicBezTo>
                  <a:pt x="1150388" y="4020664"/>
                  <a:pt x="0" y="2870276"/>
                  <a:pt x="0" y="1451200"/>
                </a:cubicBezTo>
                <a:cubicBezTo>
                  <a:pt x="0" y="919047"/>
                  <a:pt x="161773" y="424677"/>
                  <a:pt x="438824" y="14588"/>
                </a:cubicBezTo>
                <a:close/>
              </a:path>
            </a:pathLst>
          </a:custGeom>
        </p:spPr>
      </p:pic>
    </p:spTree>
    <p:extLst>
      <p:ext uri="{BB962C8B-B14F-4D97-AF65-F5344CB8AC3E}">
        <p14:creationId xmlns:p14="http://schemas.microsoft.com/office/powerpoint/2010/main" val="332921062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5">
            <a:extLst>
              <a:ext uri="{FF2B5EF4-FFF2-40B4-BE49-F238E27FC236}">
                <a16:creationId xmlns:a16="http://schemas.microsoft.com/office/drawing/2014/main" id="{20366137-3DBB-4912-98D5-672702020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7">
            <a:extLst>
              <a:ext uri="{FF2B5EF4-FFF2-40B4-BE49-F238E27FC236}">
                <a16:creationId xmlns:a16="http://schemas.microsoft.com/office/drawing/2014/main" id="{5D28D1CE-5BF4-45B7-8D6D-B31A31980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75791" cy="6857999"/>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2D5EB4-92B2-4510-893B-C867E2B295DB}"/>
              </a:ext>
            </a:extLst>
          </p:cNvPr>
          <p:cNvSpPr>
            <a:spLocks noGrp="1"/>
          </p:cNvSpPr>
          <p:nvPr>
            <p:ph type="title"/>
          </p:nvPr>
        </p:nvSpPr>
        <p:spPr>
          <a:xfrm>
            <a:off x="108155" y="275303"/>
            <a:ext cx="4572000" cy="934065"/>
          </a:xfrm>
        </p:spPr>
        <p:txBody>
          <a:bodyPr anchor="b">
            <a:normAutofit/>
          </a:bodyPr>
          <a:lstStyle/>
          <a:p>
            <a:pPr algn="ctr"/>
            <a:r>
              <a:rPr lang="en-GB" sz="2800" dirty="0"/>
              <a:t>How many animals are around us?</a:t>
            </a:r>
          </a:p>
        </p:txBody>
      </p:sp>
      <p:sp>
        <p:nvSpPr>
          <p:cNvPr id="28" name="Content Placeholder 12">
            <a:extLst>
              <a:ext uri="{FF2B5EF4-FFF2-40B4-BE49-F238E27FC236}">
                <a16:creationId xmlns:a16="http://schemas.microsoft.com/office/drawing/2014/main" id="{08609F2D-557D-463B-211F-9FBA6D10997A}"/>
              </a:ext>
            </a:extLst>
          </p:cNvPr>
          <p:cNvSpPr>
            <a:spLocks noGrp="1"/>
          </p:cNvSpPr>
          <p:nvPr>
            <p:ph idx="1"/>
          </p:nvPr>
        </p:nvSpPr>
        <p:spPr>
          <a:xfrm>
            <a:off x="176981" y="1484670"/>
            <a:ext cx="4345857" cy="4623735"/>
          </a:xfrm>
        </p:spPr>
        <p:txBody>
          <a:bodyPr anchor="t">
            <a:normAutofit fontScale="92500" lnSpcReduction="20000"/>
          </a:bodyPr>
          <a:lstStyle/>
          <a:p>
            <a:pPr marL="0" indent="0" algn="just">
              <a:lnSpc>
                <a:spcPct val="150000"/>
              </a:lnSpc>
              <a:buNone/>
            </a:pPr>
            <a:r>
              <a:rPr lang="en-US" sz="2000" dirty="0">
                <a:latin typeface="Arial Black" panose="020B0A04020102020204" pitchFamily="34" charset="0"/>
              </a:rPr>
              <a:t>While we waited quietly to  hopefully get a glimpse of the loch ness monster, we noticed the many different mountains in the distance, and thought about all the animals around us that we could not see or hear on land or in the water. </a:t>
            </a:r>
          </a:p>
          <a:p>
            <a:pPr marL="0" indent="0" algn="just">
              <a:lnSpc>
                <a:spcPct val="150000"/>
              </a:lnSpc>
              <a:buNone/>
            </a:pPr>
            <a:r>
              <a:rPr lang="en-US" sz="2000" dirty="0">
                <a:latin typeface="Arial Black" panose="020B0A04020102020204" pitchFamily="34" charset="0"/>
              </a:rPr>
              <a:t>How many animals do you think is just in them two pictures that we can not see. </a:t>
            </a:r>
          </a:p>
        </p:txBody>
      </p:sp>
      <p:pic>
        <p:nvPicPr>
          <p:cNvPr id="9" name="Picture 8" descr="A picture containing outdoor, sky, ground, beach&#10;&#10;Description automatically generated">
            <a:extLst>
              <a:ext uri="{FF2B5EF4-FFF2-40B4-BE49-F238E27FC236}">
                <a16:creationId xmlns:a16="http://schemas.microsoft.com/office/drawing/2014/main" id="{564A104B-C74B-48FC-97BB-E7579CE511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56274" y="721046"/>
            <a:ext cx="2938131" cy="5415909"/>
          </a:xfrm>
          <a:prstGeom prst="rect">
            <a:avLst/>
          </a:prstGeom>
        </p:spPr>
      </p:pic>
      <p:pic>
        <p:nvPicPr>
          <p:cNvPr id="5" name="Content Placeholder 4" descr="A child sitting on a bench by a body of water&#10;&#10;Description automatically generated with low confidence">
            <a:extLst>
              <a:ext uri="{FF2B5EF4-FFF2-40B4-BE49-F238E27FC236}">
                <a16:creationId xmlns:a16="http://schemas.microsoft.com/office/drawing/2014/main" id="{88421B49-AFB9-4383-AA82-A2C3E6D13F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58383" y="707218"/>
            <a:ext cx="2953135" cy="5443566"/>
          </a:xfrm>
          <a:prstGeom prst="rect">
            <a:avLst/>
          </a:prstGeom>
        </p:spPr>
      </p:pic>
    </p:spTree>
    <p:extLst>
      <p:ext uri="{BB962C8B-B14F-4D97-AF65-F5344CB8AC3E}">
        <p14:creationId xmlns:p14="http://schemas.microsoft.com/office/powerpoint/2010/main" val="633631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9">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grass, outdoor, tree, plant&#10;&#10;Description automatically generated">
            <a:extLst>
              <a:ext uri="{FF2B5EF4-FFF2-40B4-BE49-F238E27FC236}">
                <a16:creationId xmlns:a16="http://schemas.microsoft.com/office/drawing/2014/main" id="{5888B940-E95F-4D97-8F96-EB432C642DCE}"/>
              </a:ext>
            </a:extLst>
          </p:cNvPr>
          <p:cNvPicPr>
            <a:picLocks noChangeAspect="1"/>
          </p:cNvPicPr>
          <p:nvPr/>
        </p:nvPicPr>
        <p:blipFill rotWithShape="1">
          <a:blip r:embed="rId2">
            <a:extLst>
              <a:ext uri="{28A0092B-C50C-407E-A947-70E740481C1C}">
                <a14:useLocalDpi xmlns:a14="http://schemas.microsoft.com/office/drawing/2010/main" val="0"/>
              </a:ext>
            </a:extLst>
          </a:blip>
          <a:srcRect t="18290" r="-2" b="4647"/>
          <a:stretch/>
        </p:blipFill>
        <p:spPr>
          <a:xfrm>
            <a:off x="7364078" y="-18"/>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7" name="Picture 6" descr="A child walking in the woods&#10;&#10;Description automatically generated with medium confidence">
            <a:extLst>
              <a:ext uri="{FF2B5EF4-FFF2-40B4-BE49-F238E27FC236}">
                <a16:creationId xmlns:a16="http://schemas.microsoft.com/office/drawing/2014/main" id="{C9F5EC72-2246-4E26-BF6F-9654B3FB024B}"/>
              </a:ext>
            </a:extLst>
          </p:cNvPr>
          <p:cNvPicPr>
            <a:picLocks noChangeAspect="1"/>
          </p:cNvPicPr>
          <p:nvPr/>
        </p:nvPicPr>
        <p:blipFill rotWithShape="1">
          <a:blip r:embed="rId3">
            <a:extLst>
              <a:ext uri="{28A0092B-C50C-407E-A947-70E740481C1C}">
                <a14:useLocalDpi xmlns:a14="http://schemas.microsoft.com/office/drawing/2010/main" val="0"/>
              </a:ext>
            </a:extLst>
          </a:blip>
          <a:srcRect t="25086" r="-1" b="-1"/>
          <a:stretch/>
        </p:blipFill>
        <p:spPr>
          <a:xfrm>
            <a:off x="3102617" y="1"/>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p:spPr>
      </p:pic>
      <p:sp useBgFill="1">
        <p:nvSpPr>
          <p:cNvPr id="27" name="Freeform: Shape 21">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B51C68-B190-4F61-A8F6-02889DC8E09E}"/>
              </a:ext>
            </a:extLst>
          </p:cNvPr>
          <p:cNvSpPr>
            <a:spLocks noGrp="1"/>
          </p:cNvSpPr>
          <p:nvPr>
            <p:ph type="title"/>
          </p:nvPr>
        </p:nvSpPr>
        <p:spPr>
          <a:xfrm>
            <a:off x="448056" y="681038"/>
            <a:ext cx="2804504" cy="1325563"/>
          </a:xfrm>
        </p:spPr>
        <p:txBody>
          <a:bodyPr anchor="ctr">
            <a:normAutofit/>
          </a:bodyPr>
          <a:lstStyle/>
          <a:p>
            <a:r>
              <a:rPr lang="en-GB" sz="2800" dirty="0"/>
              <a:t>Exploring through the trees.</a:t>
            </a:r>
          </a:p>
        </p:txBody>
      </p:sp>
      <p:sp>
        <p:nvSpPr>
          <p:cNvPr id="26" name="Rectangle 25">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14">
            <a:extLst>
              <a:ext uri="{FF2B5EF4-FFF2-40B4-BE49-F238E27FC236}">
                <a16:creationId xmlns:a16="http://schemas.microsoft.com/office/drawing/2014/main" id="{8B299563-B9CD-4213-BE52-EA04E0DFABFB}"/>
              </a:ext>
            </a:extLst>
          </p:cNvPr>
          <p:cNvSpPr>
            <a:spLocks noGrp="1"/>
          </p:cNvSpPr>
          <p:nvPr>
            <p:ph idx="1"/>
          </p:nvPr>
        </p:nvSpPr>
        <p:spPr>
          <a:xfrm>
            <a:off x="448056" y="2258171"/>
            <a:ext cx="2804504" cy="3918792"/>
          </a:xfrm>
        </p:spPr>
        <p:txBody>
          <a:bodyPr>
            <a:normAutofit fontScale="77500" lnSpcReduction="20000"/>
          </a:bodyPr>
          <a:lstStyle/>
          <a:p>
            <a:pPr marL="0" indent="0" algn="just">
              <a:lnSpc>
                <a:spcPct val="150000"/>
              </a:lnSpc>
              <a:buNone/>
            </a:pPr>
            <a:r>
              <a:rPr lang="en-GB" sz="1800" dirty="0">
                <a:latin typeface="Arial Black" panose="020B0A04020102020204" pitchFamily="34" charset="0"/>
              </a:rPr>
              <a:t>While exploring through the trees we spotted a huge tree tipped over by the root. It was fascinating to see how some roots were as thick as branches and other roots as thin as twigs. Interestingly, the roots looked natural above ground with moss and grass growing around them. </a:t>
            </a:r>
          </a:p>
        </p:txBody>
      </p:sp>
    </p:spTree>
    <p:extLst>
      <p:ext uri="{BB962C8B-B14F-4D97-AF65-F5344CB8AC3E}">
        <p14:creationId xmlns:p14="http://schemas.microsoft.com/office/powerpoint/2010/main" val="1964153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06F678-0025-4C0B-80AB-812258B29CFD}"/>
              </a:ext>
            </a:extLst>
          </p:cNvPr>
          <p:cNvSpPr>
            <a:spLocks noGrp="1"/>
          </p:cNvSpPr>
          <p:nvPr>
            <p:ph type="title"/>
          </p:nvPr>
        </p:nvSpPr>
        <p:spPr>
          <a:xfrm>
            <a:off x="6412121" y="321734"/>
            <a:ext cx="5136412" cy="1135737"/>
          </a:xfrm>
        </p:spPr>
        <p:txBody>
          <a:bodyPr>
            <a:normAutofit/>
          </a:bodyPr>
          <a:lstStyle/>
          <a:p>
            <a:r>
              <a:rPr lang="en-GB" sz="3600" dirty="0"/>
              <a:t>Loch ness sounds.</a:t>
            </a:r>
          </a:p>
        </p:txBody>
      </p:sp>
      <p:grpSp>
        <p:nvGrpSpPr>
          <p:cNvPr id="16" name="Group 15">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713128"/>
            <a:ext cx="1068867" cy="2126625"/>
            <a:chOff x="10918968" y="713127"/>
            <a:chExt cx="1273032" cy="2532832"/>
          </a:xfrm>
        </p:grpSpPr>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video-1650729985">
            <a:hlinkClick r:id="" action="ppaction://media"/>
            <a:extLst>
              <a:ext uri="{FF2B5EF4-FFF2-40B4-BE49-F238E27FC236}">
                <a16:creationId xmlns:a16="http://schemas.microsoft.com/office/drawing/2014/main" id="{05DAFF19-F2BA-4F32-AF32-F029BEAD9FE8}"/>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312617" y="2036371"/>
            <a:ext cx="2477729" cy="4546294"/>
          </a:xfrm>
          <a:prstGeom prst="rect">
            <a:avLst/>
          </a:prstGeom>
        </p:spPr>
      </p:pic>
      <p:pic>
        <p:nvPicPr>
          <p:cNvPr id="6" name="video-1650729948">
            <a:hlinkClick r:id="" action="ppaction://media"/>
            <a:extLst>
              <a:ext uri="{FF2B5EF4-FFF2-40B4-BE49-F238E27FC236}">
                <a16:creationId xmlns:a16="http://schemas.microsoft.com/office/drawing/2014/main" id="{608FC3EF-D04B-4680-8BB0-44A84A233686}"/>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3244646" y="2451"/>
            <a:ext cx="2233978" cy="3397052"/>
          </a:xfrm>
          <a:prstGeom prst="rect">
            <a:avLst/>
          </a:prstGeom>
        </p:spPr>
      </p:pic>
      <p:pic>
        <p:nvPicPr>
          <p:cNvPr id="7" name="video-1650729958">
            <a:hlinkClick r:id="" action="ppaction://media"/>
            <a:extLst>
              <a:ext uri="{FF2B5EF4-FFF2-40B4-BE49-F238E27FC236}">
                <a16:creationId xmlns:a16="http://schemas.microsoft.com/office/drawing/2014/main" id="{4CAB7078-6850-4B30-A6EB-E603924B8F6F}"/>
              </a:ext>
            </a:extLst>
          </p:cNvPr>
          <p:cNvPicPr>
            <a:picLocks noChangeAspect="1"/>
          </p:cNvPicPr>
          <p:nvPr>
            <a:videoFile r:link="rId6"/>
            <p:extLst>
              <p:ext uri="{DAA4B4D4-6D71-4841-9C94-3DE7FCFB9230}">
                <p14:media xmlns:p14="http://schemas.microsoft.com/office/powerpoint/2010/main" r:embed="rId5"/>
              </p:ext>
            </p:extLst>
          </p:nvPr>
        </p:nvPicPr>
        <p:blipFill>
          <a:blip r:embed="rId10"/>
          <a:stretch>
            <a:fillRect/>
          </a:stretch>
        </p:blipFill>
        <p:spPr>
          <a:xfrm>
            <a:off x="3244646" y="3547899"/>
            <a:ext cx="2233978" cy="3307650"/>
          </a:xfrm>
          <a:prstGeom prst="rect">
            <a:avLst/>
          </a:prstGeom>
        </p:spPr>
      </p:pic>
      <p:sp>
        <p:nvSpPr>
          <p:cNvPr id="11" name="Content Placeholder 10">
            <a:extLst>
              <a:ext uri="{FF2B5EF4-FFF2-40B4-BE49-F238E27FC236}">
                <a16:creationId xmlns:a16="http://schemas.microsoft.com/office/drawing/2014/main" id="{7E3C4114-F172-6EC8-DAB8-E007FF0C4286}"/>
              </a:ext>
            </a:extLst>
          </p:cNvPr>
          <p:cNvSpPr>
            <a:spLocks noGrp="1"/>
          </p:cNvSpPr>
          <p:nvPr>
            <p:ph idx="1"/>
          </p:nvPr>
        </p:nvSpPr>
        <p:spPr>
          <a:xfrm>
            <a:off x="6412120" y="1782980"/>
            <a:ext cx="5136412" cy="4753285"/>
          </a:xfrm>
        </p:spPr>
        <p:txBody>
          <a:bodyPr vert="horz" lIns="91440" tIns="45720" rIns="91440" bIns="45720" rtlCol="0" anchor="t">
            <a:normAutofit/>
          </a:bodyPr>
          <a:lstStyle/>
          <a:p>
            <a:pPr marL="0" indent="0">
              <a:buNone/>
            </a:pPr>
            <a:r>
              <a:rPr lang="en-US" sz="2000" dirty="0"/>
              <a:t>[play the three videos] </a:t>
            </a:r>
          </a:p>
          <a:p>
            <a:pPr marL="0" indent="0">
              <a:buNone/>
            </a:pPr>
            <a:r>
              <a:rPr lang="en-US" sz="2000" u="sng" dirty="0"/>
              <a:t>Silent nature.</a:t>
            </a:r>
          </a:p>
          <a:p>
            <a:pPr marL="0" indent="0">
              <a:buNone/>
            </a:pPr>
            <a:r>
              <a:rPr lang="en-US" sz="2000" dirty="0"/>
              <a:t>Who knows what you may see or hear,</a:t>
            </a:r>
          </a:p>
          <a:p>
            <a:pPr marL="0" indent="0">
              <a:buNone/>
            </a:pPr>
            <a:r>
              <a:rPr lang="en-US" sz="2000" dirty="0"/>
              <a:t>Soft timeless ripples in the lake,</a:t>
            </a:r>
          </a:p>
          <a:p>
            <a:pPr marL="0" indent="0">
              <a:buNone/>
            </a:pPr>
            <a:r>
              <a:rPr lang="en-US" sz="2000" dirty="0"/>
              <a:t>The mountain peaks touching the sky,</a:t>
            </a:r>
          </a:p>
          <a:p>
            <a:pPr marL="0" indent="0">
              <a:buNone/>
            </a:pPr>
            <a:r>
              <a:rPr lang="en-US" sz="2000" dirty="0"/>
              <a:t>The soft breeze whispering gently,</a:t>
            </a:r>
          </a:p>
          <a:p>
            <a:pPr marL="0" indent="0">
              <a:buNone/>
            </a:pPr>
            <a:r>
              <a:rPr lang="en-US" sz="2000" dirty="0"/>
              <a:t>Flowers growing all around you,</a:t>
            </a:r>
          </a:p>
          <a:p>
            <a:pPr marL="0" indent="0">
              <a:buNone/>
            </a:pPr>
            <a:r>
              <a:rPr lang="en-US" sz="2000" dirty="0"/>
              <a:t>Bugs and insects tickling past your feet,</a:t>
            </a:r>
          </a:p>
          <a:p>
            <a:pPr marL="0" indent="0">
              <a:buNone/>
            </a:pPr>
            <a:r>
              <a:rPr lang="en-US" sz="2000" dirty="0"/>
              <a:t>Birds singing all around you but rarely seen, </a:t>
            </a:r>
          </a:p>
          <a:p>
            <a:pPr marL="0" indent="0">
              <a:buNone/>
            </a:pPr>
            <a:r>
              <a:rPr lang="en-US" sz="2000" dirty="0"/>
              <a:t>Silent nature with lots of noise.</a:t>
            </a:r>
          </a:p>
          <a:p>
            <a:pPr marL="0" indent="0">
              <a:buNone/>
            </a:pPr>
            <a:endParaRPr lang="en-US" sz="2000" dirty="0"/>
          </a:p>
          <a:p>
            <a:pPr marL="0" indent="0">
              <a:buNone/>
            </a:pPr>
            <a:endParaRPr lang="en-US" sz="2000" dirty="0"/>
          </a:p>
        </p:txBody>
      </p:sp>
      <p:sp>
        <p:nvSpPr>
          <p:cNvPr id="20" name="Isosceles Triangle 1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5227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62"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7592"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965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video>
              <p:cMediaNode vol="80000">
                <p:cTn id="21" fill="hold" display="0">
                  <p:stCondLst>
                    <p:cond delay="indefinite"/>
                  </p:stCondLst>
                </p:cTn>
                <p:tgtEl>
                  <p:spTgt spid="6"/>
                </p:tgtEl>
              </p:cMediaNode>
            </p:video>
            <p:seq concurrent="1" nextAc="seek">
              <p:cTn id="22" restart="whenNotActive" fill="hold" evtFilter="cancelBubble" nodeType="interactiveSeq">
                <p:stCondLst>
                  <p:cond evt="onClick" delay="0">
                    <p:tgtEl>
                      <p:spTgt spid="6"/>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6"/>
                                        </p:tgtEl>
                                      </p:cBhvr>
                                    </p:cmd>
                                  </p:childTnLst>
                                </p:cTn>
                              </p:par>
                            </p:childTnLst>
                          </p:cTn>
                        </p:par>
                      </p:childTnLst>
                    </p:cTn>
                  </p:par>
                </p:childTnLst>
              </p:cTn>
              <p:nextCondLst>
                <p:cond evt="onClick" delay="0">
                  <p:tgtEl>
                    <p:spTgt spid="6"/>
                  </p:tgtEl>
                </p:cond>
              </p:nextCondLst>
            </p:seq>
            <p:video>
              <p:cMediaNode vol="80000">
                <p:cTn id="27" fill="hold" display="0">
                  <p:stCondLst>
                    <p:cond delay="indefinite"/>
                  </p:stCondLst>
                </p:cTn>
                <p:tgtEl>
                  <p:spTgt spid="7"/>
                </p:tgtEl>
              </p:cMediaNode>
            </p:video>
            <p:seq concurrent="1" nextAc="seek">
              <p:cTn id="28" restart="whenNotActive" fill="hold" evtFilter="cancelBubble" nodeType="interactiveSeq">
                <p:stCondLst>
                  <p:cond evt="onClick" delay="0">
                    <p:tgtEl>
                      <p:spTgt spid="7"/>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21">
            <a:extLst>
              <a:ext uri="{FF2B5EF4-FFF2-40B4-BE49-F238E27FC236}">
                <a16:creationId xmlns:a16="http://schemas.microsoft.com/office/drawing/2014/main" id="{49724451-1817-47EC-8F8A-753481527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lizard on the ground&#10;&#10;Description automatically generated with medium confidence">
            <a:extLst>
              <a:ext uri="{FF2B5EF4-FFF2-40B4-BE49-F238E27FC236}">
                <a16:creationId xmlns:a16="http://schemas.microsoft.com/office/drawing/2014/main" id="{B4B19338-D5D6-4442-A174-6D000EC9BB3A}"/>
              </a:ext>
            </a:extLst>
          </p:cNvPr>
          <p:cNvPicPr>
            <a:picLocks noChangeAspect="1"/>
          </p:cNvPicPr>
          <p:nvPr/>
        </p:nvPicPr>
        <p:blipFill rotWithShape="1">
          <a:blip r:embed="rId2">
            <a:extLst>
              <a:ext uri="{28A0092B-C50C-407E-A947-70E740481C1C}">
                <a14:useLocalDpi xmlns:a14="http://schemas.microsoft.com/office/drawing/2010/main" val="0"/>
              </a:ext>
            </a:extLst>
          </a:blip>
          <a:srcRect t="25217" r="2" b="2"/>
          <a:stretch/>
        </p:blipFill>
        <p:spPr>
          <a:xfrm>
            <a:off x="12" y="10"/>
            <a:ext cx="4975061" cy="6857990"/>
          </a:xfrm>
          <a:prstGeom prst="rect">
            <a:avLst/>
          </a:prstGeom>
        </p:spPr>
      </p:pic>
      <p:pic>
        <p:nvPicPr>
          <p:cNvPr id="7" name="Picture 6" descr="Two people walking on a rocky beach&#10;&#10;Description automatically generated with low confidence">
            <a:extLst>
              <a:ext uri="{FF2B5EF4-FFF2-40B4-BE49-F238E27FC236}">
                <a16:creationId xmlns:a16="http://schemas.microsoft.com/office/drawing/2014/main" id="{73D08365-1C42-4EE4-AC01-3C4D2AB08974}"/>
              </a:ext>
            </a:extLst>
          </p:cNvPr>
          <p:cNvPicPr>
            <a:picLocks noChangeAspect="1"/>
          </p:cNvPicPr>
          <p:nvPr/>
        </p:nvPicPr>
        <p:blipFill rotWithShape="1">
          <a:blip r:embed="rId3">
            <a:extLst>
              <a:ext uri="{28A0092B-C50C-407E-A947-70E740481C1C}">
                <a14:useLocalDpi xmlns:a14="http://schemas.microsoft.com/office/drawing/2010/main" val="0"/>
              </a:ext>
            </a:extLst>
          </a:blip>
          <a:srcRect t="26227" r="1" b="22222"/>
          <a:stretch/>
        </p:blipFill>
        <p:spPr>
          <a:xfrm>
            <a:off x="4975048" y="19663"/>
            <a:ext cx="7216940" cy="6858000"/>
          </a:xfrm>
          <a:prstGeom prst="rect">
            <a:avLst/>
          </a:prstGeom>
        </p:spPr>
      </p:pic>
      <p:sp>
        <p:nvSpPr>
          <p:cNvPr id="45" name="Rectangle 23">
            <a:extLst>
              <a:ext uri="{FF2B5EF4-FFF2-40B4-BE49-F238E27FC236}">
                <a16:creationId xmlns:a16="http://schemas.microsoft.com/office/drawing/2014/main" id="{1972FFF2-19E8-4ABA-8DF0-DF0BB9CA0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solidFill>
            <a:schemeClr val="bg1">
              <a:alpha val="95000"/>
            </a:schemeClr>
          </a:solidFill>
          <a:ln w="12700">
            <a:solidFill>
              <a:srgbClr val="EFEFEF"/>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BEB7F4E-02A3-4941-9A1F-E82A8ED9AB15}"/>
              </a:ext>
            </a:extLst>
          </p:cNvPr>
          <p:cNvSpPr>
            <a:spLocks noGrp="1"/>
          </p:cNvSpPr>
          <p:nvPr>
            <p:ph type="title"/>
          </p:nvPr>
        </p:nvSpPr>
        <p:spPr>
          <a:xfrm>
            <a:off x="1051560" y="4440602"/>
            <a:ext cx="3538728" cy="1645920"/>
          </a:xfrm>
        </p:spPr>
        <p:txBody>
          <a:bodyPr>
            <a:normAutofit fontScale="90000"/>
          </a:bodyPr>
          <a:lstStyle/>
          <a:p>
            <a:r>
              <a:rPr lang="en-GB" sz="3200" dirty="0"/>
              <a:t>During our exploring it was surprising to see the amount of plastic around the Loch ness.</a:t>
            </a:r>
          </a:p>
        </p:txBody>
      </p:sp>
      <p:sp>
        <p:nvSpPr>
          <p:cNvPr id="46" name="Rectangle 25">
            <a:extLst>
              <a:ext uri="{FF2B5EF4-FFF2-40B4-BE49-F238E27FC236}">
                <a16:creationId xmlns:a16="http://schemas.microsoft.com/office/drawing/2014/main" id="{D675D8C3-7329-47B0-9782-C66F095D7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47" name="Rectangle 27">
            <a:extLst>
              <a:ext uri="{FF2B5EF4-FFF2-40B4-BE49-F238E27FC236}">
                <a16:creationId xmlns:a16="http://schemas.microsoft.com/office/drawing/2014/main" id="{CB077B7C-FE7A-4C81-92C6-F20D2AE42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Content Placeholder 10">
            <a:extLst>
              <a:ext uri="{FF2B5EF4-FFF2-40B4-BE49-F238E27FC236}">
                <a16:creationId xmlns:a16="http://schemas.microsoft.com/office/drawing/2014/main" id="{B9D751E0-31B2-3DCC-A9CF-5FE97E68AEB6}"/>
              </a:ext>
            </a:extLst>
          </p:cNvPr>
          <p:cNvSpPr>
            <a:spLocks noGrp="1"/>
          </p:cNvSpPr>
          <p:nvPr>
            <p:ph idx="1"/>
          </p:nvPr>
        </p:nvSpPr>
        <p:spPr>
          <a:xfrm>
            <a:off x="5349240" y="4440602"/>
            <a:ext cx="6007608" cy="1645920"/>
          </a:xfrm>
        </p:spPr>
        <p:txBody>
          <a:bodyPr anchor="ctr">
            <a:normAutofit/>
          </a:bodyPr>
          <a:lstStyle/>
          <a:p>
            <a:pPr marL="0" indent="0">
              <a:buNone/>
            </a:pPr>
            <a:r>
              <a:rPr lang="en-US" sz="1800" dirty="0"/>
              <a:t>As plastic can take up to 1000 years to decompose even then it may not be completely decomposed, it still pollutes the environment. My daughters decided to do a little litter picking to try and save Nessie and all the other sea life from absorbing microplastics which is harmful to fish as well as us humans. </a:t>
            </a:r>
          </a:p>
        </p:txBody>
      </p:sp>
    </p:spTree>
    <p:extLst>
      <p:ext uri="{BB962C8B-B14F-4D97-AF65-F5344CB8AC3E}">
        <p14:creationId xmlns:p14="http://schemas.microsoft.com/office/powerpoint/2010/main" val="18150338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44CB66-54DC-4E1C-9831-CCB5B3C7D39A}"/>
              </a:ext>
            </a:extLst>
          </p:cNvPr>
          <p:cNvSpPr>
            <a:spLocks noGrp="1"/>
          </p:cNvSpPr>
          <p:nvPr>
            <p:ph type="title"/>
          </p:nvPr>
        </p:nvSpPr>
        <p:spPr>
          <a:xfrm>
            <a:off x="527538" y="4756639"/>
            <a:ext cx="11139854" cy="1771316"/>
          </a:xfrm>
        </p:spPr>
        <p:txBody>
          <a:bodyPr vert="horz" lIns="91440" tIns="45720" rIns="91440" bIns="45720" rtlCol="0" anchor="b">
            <a:normAutofit/>
          </a:bodyPr>
          <a:lstStyle/>
          <a:p>
            <a:pPr algn="ctr"/>
            <a:r>
              <a:rPr lang="en-US" sz="2000" dirty="0">
                <a:solidFill>
                  <a:srgbClr val="FFFFFF"/>
                </a:solidFill>
              </a:rPr>
              <a:t>Can you spot the birds in the two pictures or the video?</a:t>
            </a:r>
            <a:br>
              <a:rPr lang="en-US" sz="2000" dirty="0">
                <a:solidFill>
                  <a:srgbClr val="FFFFFF"/>
                </a:solidFill>
              </a:rPr>
            </a:br>
            <a:r>
              <a:rPr lang="en-US" sz="2000" dirty="0">
                <a:solidFill>
                  <a:srgbClr val="FFFFFF"/>
                </a:solidFill>
              </a:rPr>
              <a:t>Did you know?</a:t>
            </a:r>
            <a:br>
              <a:rPr lang="en-US" sz="2000" dirty="0">
                <a:solidFill>
                  <a:srgbClr val="FFFFFF"/>
                </a:solidFill>
              </a:rPr>
            </a:br>
            <a:r>
              <a:rPr lang="en-US" sz="2000" dirty="0">
                <a:solidFill>
                  <a:srgbClr val="FFFFFF"/>
                </a:solidFill>
              </a:rPr>
              <a:t>Birds are hard to spot as they use trees and under growth as a camouflage from their predators.</a:t>
            </a:r>
            <a:br>
              <a:rPr lang="en-US" sz="3200" dirty="0">
                <a:solidFill>
                  <a:srgbClr val="FFFFFF"/>
                </a:solidFill>
              </a:rPr>
            </a:br>
            <a:endParaRPr lang="en-US" sz="3200" dirty="0">
              <a:solidFill>
                <a:srgbClr val="FFFFFF"/>
              </a:solidFill>
            </a:endParaRPr>
          </a:p>
        </p:txBody>
      </p:sp>
      <p:pic>
        <p:nvPicPr>
          <p:cNvPr id="9" name="Content Placeholder 8" descr="A picture containing tree, outdoor, plant, tall&#10;&#10;Description automatically generated">
            <a:extLst>
              <a:ext uri="{FF2B5EF4-FFF2-40B4-BE49-F238E27FC236}">
                <a16:creationId xmlns:a16="http://schemas.microsoft.com/office/drawing/2014/main" id="{D3944DDC-5802-440B-B035-FAC510C1A6F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948485" y="307731"/>
            <a:ext cx="2168718" cy="3997637"/>
          </a:xfrm>
          <a:prstGeom prst="rect">
            <a:avLst/>
          </a:prstGeom>
        </p:spPr>
      </p:pic>
      <p:pic>
        <p:nvPicPr>
          <p:cNvPr id="12" name="video-1650729938">
            <a:hlinkClick r:id="" action="ppaction://media"/>
            <a:extLst>
              <a:ext uri="{FF2B5EF4-FFF2-40B4-BE49-F238E27FC236}">
                <a16:creationId xmlns:a16="http://schemas.microsoft.com/office/drawing/2014/main" id="{E93CAA63-8351-4BE5-A76B-E9C10696E10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013035" y="307731"/>
            <a:ext cx="2178712" cy="3997637"/>
          </a:xfrm>
          <a:prstGeom prst="rect">
            <a:avLst/>
          </a:prstGeom>
        </p:spPr>
      </p:pic>
      <p:cxnSp>
        <p:nvCxnSpPr>
          <p:cNvPr id="21" name="Straight Connector 20">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1" name="Picture 10" descr="A rocky beach with trees in the background&#10;&#10;Description automatically generated with medium confidence">
            <a:extLst>
              <a:ext uri="{FF2B5EF4-FFF2-40B4-BE49-F238E27FC236}">
                <a16:creationId xmlns:a16="http://schemas.microsoft.com/office/drawing/2014/main" id="{04EA33B6-B3B0-4E64-A45C-0C78C673809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77324" y="330045"/>
            <a:ext cx="2168718" cy="3997637"/>
          </a:xfrm>
          <a:prstGeom prst="rect">
            <a:avLst/>
          </a:prstGeom>
        </p:spPr>
      </p:pic>
      <p:cxnSp>
        <p:nvCxnSpPr>
          <p:cNvPr id="23" name="Straight Connector 22">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4551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34"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061BA2E-A388-41C5-B73A-B0FEB6B10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Content Placeholder 16" descr="A picture containing outdoor, wooden&#10;&#10;Description automatically generated">
            <a:extLst>
              <a:ext uri="{FF2B5EF4-FFF2-40B4-BE49-F238E27FC236}">
                <a16:creationId xmlns:a16="http://schemas.microsoft.com/office/drawing/2014/main" id="{08697AA1-BACF-4FD2-9106-EF11443FADD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36104" r="-1" b="2864"/>
          <a:stretch/>
        </p:blipFill>
        <p:spPr>
          <a:xfrm>
            <a:off x="-1" y="-40183"/>
            <a:ext cx="6096001" cy="6857990"/>
          </a:xfrm>
          <a:prstGeom prst="rect">
            <a:avLst/>
          </a:prstGeom>
        </p:spPr>
      </p:pic>
      <p:pic>
        <p:nvPicPr>
          <p:cNvPr id="19" name="Picture 18" descr="A picture containing train, track, bridge, traveling&#10;&#10;Description automatically generated">
            <a:extLst>
              <a:ext uri="{FF2B5EF4-FFF2-40B4-BE49-F238E27FC236}">
                <a16:creationId xmlns:a16="http://schemas.microsoft.com/office/drawing/2014/main" id="{B53CA1DC-938D-4B06-A4BA-A31BBD305FBA}"/>
              </a:ext>
            </a:extLst>
          </p:cNvPr>
          <p:cNvPicPr>
            <a:picLocks noChangeAspect="1"/>
          </p:cNvPicPr>
          <p:nvPr/>
        </p:nvPicPr>
        <p:blipFill rotWithShape="1">
          <a:blip r:embed="rId3">
            <a:extLst>
              <a:ext uri="{28A0092B-C50C-407E-A947-70E740481C1C}">
                <a14:useLocalDpi xmlns:a14="http://schemas.microsoft.com/office/drawing/2010/main" val="0"/>
              </a:ext>
            </a:extLst>
          </a:blip>
          <a:srcRect t="30595" r="-1" b="8358"/>
          <a:stretch/>
        </p:blipFill>
        <p:spPr>
          <a:xfrm>
            <a:off x="6094476" y="10"/>
            <a:ext cx="6094477" cy="6857990"/>
          </a:xfrm>
          <a:prstGeom prst="rect">
            <a:avLst/>
          </a:prstGeom>
        </p:spPr>
      </p:pic>
      <p:sp>
        <p:nvSpPr>
          <p:cNvPr id="39" name="Rectangle 25">
            <a:extLst>
              <a:ext uri="{FF2B5EF4-FFF2-40B4-BE49-F238E27FC236}">
                <a16:creationId xmlns:a16="http://schemas.microsoft.com/office/drawing/2014/main" id="{76E192A2-3ED3-4081-8A86-A22B51141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152902" y="-1181101"/>
            <a:ext cx="3886200" cy="12192001"/>
          </a:xfrm>
          <a:prstGeom prst="rect">
            <a:avLst/>
          </a:prstGeom>
          <a:gradFill>
            <a:gsLst>
              <a:gs pos="41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BD92A3-60CA-4436-B39E-868AD111D241}"/>
              </a:ext>
            </a:extLst>
          </p:cNvPr>
          <p:cNvSpPr>
            <a:spLocks noGrp="1"/>
          </p:cNvSpPr>
          <p:nvPr>
            <p:ph type="title"/>
          </p:nvPr>
        </p:nvSpPr>
        <p:spPr>
          <a:xfrm>
            <a:off x="203586" y="4087883"/>
            <a:ext cx="9079991" cy="1487156"/>
          </a:xfrm>
        </p:spPr>
        <p:txBody>
          <a:bodyPr vert="horz" lIns="91440" tIns="45720" rIns="91440" bIns="45720" rtlCol="0" anchor="b">
            <a:normAutofit/>
          </a:bodyPr>
          <a:lstStyle/>
          <a:p>
            <a:r>
              <a:rPr lang="en-US" sz="2800" kern="1200" dirty="0">
                <a:solidFill>
                  <a:schemeClr val="accent2">
                    <a:lumMod val="20000"/>
                    <a:lumOff val="80000"/>
                  </a:schemeClr>
                </a:solidFill>
                <a:latin typeface="+mj-lt"/>
                <a:ea typeface="+mj-ea"/>
                <a:cs typeface="+mj-cs"/>
              </a:rPr>
              <a:t>On our walk around the Loch ness, we noticed many flowers planted in flowerpots along a bridge, where another world of animals live inside a miniature world.</a:t>
            </a:r>
          </a:p>
        </p:txBody>
      </p:sp>
      <p:sp>
        <p:nvSpPr>
          <p:cNvPr id="40" name="Rectangle: Rounded Corners 27">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575039"/>
            <a:ext cx="97840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Tree>
    <p:extLst>
      <p:ext uri="{BB962C8B-B14F-4D97-AF65-F5344CB8AC3E}">
        <p14:creationId xmlns:p14="http://schemas.microsoft.com/office/powerpoint/2010/main" val="42657645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275355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D2AC23-12E9-4E1B-A1A2-D745EE680266}"/>
              </a:ext>
            </a:extLst>
          </p:cNvPr>
          <p:cNvSpPr>
            <a:spLocks noGrp="1"/>
          </p:cNvSpPr>
          <p:nvPr>
            <p:ph type="title"/>
          </p:nvPr>
        </p:nvSpPr>
        <p:spPr>
          <a:xfrm>
            <a:off x="594360" y="687479"/>
            <a:ext cx="3444240" cy="1181514"/>
          </a:xfrm>
        </p:spPr>
        <p:txBody>
          <a:bodyPr anchor="b">
            <a:normAutofit/>
          </a:bodyPr>
          <a:lstStyle/>
          <a:p>
            <a:r>
              <a:rPr lang="en-GB" sz="3400" dirty="0"/>
              <a:t>Walking and exploring.</a:t>
            </a:r>
          </a:p>
        </p:txBody>
      </p:sp>
      <p:grpSp>
        <p:nvGrpSpPr>
          <p:cNvPr id="18" name="Group 17">
            <a:extLst>
              <a:ext uri="{FF2B5EF4-FFF2-40B4-BE49-F238E27FC236}">
                <a16:creationId xmlns:a16="http://schemas.microsoft.com/office/drawing/2014/main" id="{A41D73DD-160B-4885-A9CF-94EADD70D4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7763256" y="73152"/>
            <a:chExt cx="1178966" cy="232963"/>
          </a:xfrm>
        </p:grpSpPr>
        <p:sp>
          <p:nvSpPr>
            <p:cNvPr id="19" name="Rectangle 64">
              <a:extLst>
                <a:ext uri="{FF2B5EF4-FFF2-40B4-BE49-F238E27FC236}">
                  <a16:creationId xmlns:a16="http://schemas.microsoft.com/office/drawing/2014/main" id="{163DBB78-4E4E-4B2A-B257-CD3C2408A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DD0F509B-05E7-42D0-9A4A-9BBA9ABA4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FF4A0A03-6FCB-47AB-A889-ABEAF35DE0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8A6A27D1-12E0-4FAD-8C16-8A32A4EF2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90BF3193-B4B0-4FDB-9734-8C9FABA53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AB0CFE0F-0383-4629-9009-F66B040A1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5C7EB065-8792-4BDB-9863-6F1BAA3C4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45ACE59D-97B6-4DD1-BB37-12C292F183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5F2AAD78-5862-44FE-AB92-AF713D5F1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C9BF96B3-92E5-4693-B918-69EDD8FD7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5B9B69C3-A82A-4F4F-A3C4-9D2B5AFAD1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ED3C38D4-9B11-4F5F-A279-1A30E0CFB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3100DDA4-8F42-4CB2-8921-3894F7BA05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A5936488-9C8D-40DA-BB04-6850F2235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1B9028EA-A394-4A9A-865A-E02D2D9AF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3E802313-55B4-481A-BFD3-000851BC8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708829DB-C817-49E6-9A68-CA180E94FB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F6D48ED4-3DDF-47BF-87FA-07B83FD955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4796464F-801F-4ACF-8CA7-B166D8E42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EFBA0710-DB96-4132-8292-1ECBDADD7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Content Placeholder 10">
            <a:extLst>
              <a:ext uri="{FF2B5EF4-FFF2-40B4-BE49-F238E27FC236}">
                <a16:creationId xmlns:a16="http://schemas.microsoft.com/office/drawing/2014/main" id="{4807B382-4FE8-7220-A4B2-0E9755253210}"/>
              </a:ext>
            </a:extLst>
          </p:cNvPr>
          <p:cNvSpPr>
            <a:spLocks noGrp="1"/>
          </p:cNvSpPr>
          <p:nvPr>
            <p:ph idx="1"/>
          </p:nvPr>
        </p:nvSpPr>
        <p:spPr>
          <a:xfrm>
            <a:off x="594360" y="3155626"/>
            <a:ext cx="3444240" cy="2935176"/>
          </a:xfrm>
        </p:spPr>
        <p:txBody>
          <a:bodyPr anchor="ctr">
            <a:normAutofit/>
          </a:bodyPr>
          <a:lstStyle/>
          <a:p>
            <a:pPr marL="0" indent="0">
              <a:lnSpc>
                <a:spcPct val="150000"/>
              </a:lnSpc>
              <a:buNone/>
            </a:pPr>
            <a:r>
              <a:rPr lang="en-US" sz="1800" dirty="0"/>
              <a:t>As we walked around the edge of the lake, we decided to tip toe quietly and to our surprise two ducks swam straight up close to us. Maybe they were just as curious of us as we were of them!</a:t>
            </a:r>
          </a:p>
        </p:txBody>
      </p:sp>
      <p:pic>
        <p:nvPicPr>
          <p:cNvPr id="7" name="Picture 6" descr="A picture containing grass, outdoor, tree, little&#10;&#10;Description automatically generated">
            <a:extLst>
              <a:ext uri="{FF2B5EF4-FFF2-40B4-BE49-F238E27FC236}">
                <a16:creationId xmlns:a16="http://schemas.microsoft.com/office/drawing/2014/main" id="{8D95449E-CEB4-4661-8EF5-893A67FAE68F}"/>
              </a:ext>
            </a:extLst>
          </p:cNvPr>
          <p:cNvPicPr>
            <a:picLocks noChangeAspect="1"/>
          </p:cNvPicPr>
          <p:nvPr/>
        </p:nvPicPr>
        <p:blipFill rotWithShape="1">
          <a:blip r:embed="rId2">
            <a:extLst>
              <a:ext uri="{28A0092B-C50C-407E-A947-70E740481C1C}">
                <a14:useLocalDpi xmlns:a14="http://schemas.microsoft.com/office/drawing/2010/main" val="0"/>
              </a:ext>
            </a:extLst>
          </a:blip>
          <a:srcRect t="15158" r="1" b="1"/>
          <a:stretch/>
        </p:blipFill>
        <p:spPr>
          <a:xfrm>
            <a:off x="4466900" y="531074"/>
            <a:ext cx="3566160" cy="5577118"/>
          </a:xfrm>
          <a:prstGeom prst="rect">
            <a:avLst/>
          </a:prstGeom>
        </p:spPr>
      </p:pic>
      <p:pic>
        <p:nvPicPr>
          <p:cNvPr id="5" name="Content Placeholder 4" descr="Ducks swimming in a lake&#10;&#10;Description automatically generated with medium confidence">
            <a:extLst>
              <a:ext uri="{FF2B5EF4-FFF2-40B4-BE49-F238E27FC236}">
                <a16:creationId xmlns:a16="http://schemas.microsoft.com/office/drawing/2014/main" id="{D567AE85-AC10-4E81-AB43-7B5B9BDD87C8}"/>
              </a:ext>
            </a:extLst>
          </p:cNvPr>
          <p:cNvPicPr>
            <a:picLocks noChangeAspect="1"/>
          </p:cNvPicPr>
          <p:nvPr/>
        </p:nvPicPr>
        <p:blipFill rotWithShape="1">
          <a:blip r:embed="rId3">
            <a:extLst>
              <a:ext uri="{28A0092B-C50C-407E-A947-70E740481C1C}">
                <a14:useLocalDpi xmlns:a14="http://schemas.microsoft.com/office/drawing/2010/main" val="0"/>
              </a:ext>
            </a:extLst>
          </a:blip>
          <a:srcRect t="15158" r="1" b="1"/>
          <a:stretch/>
        </p:blipFill>
        <p:spPr>
          <a:xfrm>
            <a:off x="8321044" y="531074"/>
            <a:ext cx="3566160" cy="5577118"/>
          </a:xfrm>
          <a:prstGeom prst="rect">
            <a:avLst/>
          </a:prstGeom>
        </p:spPr>
      </p:pic>
      <p:sp>
        <p:nvSpPr>
          <p:cNvPr id="40" name="Rectangle 39">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09911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A1F82A-438B-48EE-9E0C-816AFBFFC6CE}"/>
              </a:ext>
            </a:extLst>
          </p:cNvPr>
          <p:cNvSpPr>
            <a:spLocks noGrp="1"/>
          </p:cNvSpPr>
          <p:nvPr>
            <p:ph type="title"/>
          </p:nvPr>
        </p:nvSpPr>
        <p:spPr>
          <a:xfrm>
            <a:off x="5199058" y="692816"/>
            <a:ext cx="6140449" cy="880384"/>
          </a:xfrm>
        </p:spPr>
        <p:txBody>
          <a:bodyPr anchor="t">
            <a:normAutofit/>
          </a:bodyPr>
          <a:lstStyle/>
          <a:p>
            <a:r>
              <a:rPr lang="en-GB" sz="4000" dirty="0">
                <a:solidFill>
                  <a:schemeClr val="bg1"/>
                </a:solidFill>
              </a:rPr>
              <a:t>Ice cream break.</a:t>
            </a:r>
          </a:p>
        </p:txBody>
      </p:sp>
      <p:pic>
        <p:nvPicPr>
          <p:cNvPr id="5" name="Content Placeholder 4" descr="A person and a child eating ice cream&#10;&#10;Description automatically generated with low confidence">
            <a:extLst>
              <a:ext uri="{FF2B5EF4-FFF2-40B4-BE49-F238E27FC236}">
                <a16:creationId xmlns:a16="http://schemas.microsoft.com/office/drawing/2014/main" id="{04913FB1-0E8D-4252-8C06-FE57F97A5172}"/>
              </a:ext>
            </a:extLst>
          </p:cNvPr>
          <p:cNvPicPr>
            <a:picLocks noChangeAspect="1"/>
          </p:cNvPicPr>
          <p:nvPr/>
        </p:nvPicPr>
        <p:blipFill rotWithShape="1">
          <a:blip r:embed="rId2">
            <a:extLst>
              <a:ext uri="{28A0092B-C50C-407E-A947-70E740481C1C}">
                <a14:useLocalDpi xmlns:a14="http://schemas.microsoft.com/office/drawing/2010/main" val="0"/>
              </a:ext>
            </a:extLst>
          </a:blip>
          <a:srcRect t="10871" b="7299"/>
          <a:stretch/>
        </p:blipFill>
        <p:spPr>
          <a:xfrm>
            <a:off x="0" y="-2"/>
            <a:ext cx="4782995"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14" name="Group 13">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5" name="Freeform: Shape 14">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9" name="Content Placeholder 8">
            <a:extLst>
              <a:ext uri="{FF2B5EF4-FFF2-40B4-BE49-F238E27FC236}">
                <a16:creationId xmlns:a16="http://schemas.microsoft.com/office/drawing/2014/main" id="{8C086EAE-3F6D-E90E-76FC-A01DD3ECC4F9}"/>
              </a:ext>
            </a:extLst>
          </p:cNvPr>
          <p:cNvSpPr>
            <a:spLocks noGrp="1"/>
          </p:cNvSpPr>
          <p:nvPr>
            <p:ph idx="1"/>
          </p:nvPr>
        </p:nvSpPr>
        <p:spPr>
          <a:xfrm>
            <a:off x="5170376" y="2266016"/>
            <a:ext cx="6140449" cy="2682000"/>
          </a:xfrm>
        </p:spPr>
        <p:txBody>
          <a:bodyPr>
            <a:normAutofit/>
          </a:bodyPr>
          <a:lstStyle/>
          <a:p>
            <a:pPr marL="0" indent="0">
              <a:buNone/>
            </a:pPr>
            <a:r>
              <a:rPr lang="en-US" sz="2400" dirty="0">
                <a:solidFill>
                  <a:schemeClr val="bg1">
                    <a:alpha val="80000"/>
                  </a:schemeClr>
                </a:solidFill>
              </a:rPr>
              <a:t>Halfway around our walk we decided to stop for ice cream- yum!</a:t>
            </a:r>
          </a:p>
          <a:p>
            <a:pPr marL="0" indent="0">
              <a:buNone/>
            </a:pPr>
            <a:r>
              <a:rPr lang="en-US" sz="2400" dirty="0">
                <a:solidFill>
                  <a:schemeClr val="bg1">
                    <a:alpha val="80000"/>
                  </a:schemeClr>
                </a:solidFill>
              </a:rPr>
              <a:t>After we were done, we remembered to put our litter in the bin even any remainder ice cream as human food can be harmful to some animals.</a:t>
            </a:r>
          </a:p>
        </p:txBody>
      </p:sp>
    </p:spTree>
    <p:extLst>
      <p:ext uri="{BB962C8B-B14F-4D97-AF65-F5344CB8AC3E}">
        <p14:creationId xmlns:p14="http://schemas.microsoft.com/office/powerpoint/2010/main" val="3697854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8373A3F-54E0-424E-A84D-3522122109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8F65DA-FA0C-4AEA-A1B9-6FEE5C1E32FB}"/>
              </a:ext>
            </a:extLst>
          </p:cNvPr>
          <p:cNvSpPr>
            <a:spLocks noGrp="1"/>
          </p:cNvSpPr>
          <p:nvPr>
            <p:ph type="title"/>
          </p:nvPr>
        </p:nvSpPr>
        <p:spPr>
          <a:xfrm>
            <a:off x="4385190" y="381837"/>
            <a:ext cx="3505200" cy="6219931"/>
          </a:xfrm>
        </p:spPr>
        <p:txBody>
          <a:bodyPr vert="horz" lIns="91440" tIns="45720" rIns="91440" bIns="45720" rtlCol="0" anchor="b">
            <a:normAutofit fontScale="90000"/>
          </a:bodyPr>
          <a:lstStyle/>
          <a:p>
            <a:pPr algn="ctr"/>
            <a:r>
              <a:rPr lang="en-US" dirty="0">
                <a:solidFill>
                  <a:schemeClr val="bg1"/>
                </a:solidFill>
              </a:rPr>
              <a:t>As we explored the different terrains of the Loch ness, we discovered how the pebbles and stones got slippery and slimy the closer to the lake they were.  </a:t>
            </a:r>
          </a:p>
        </p:txBody>
      </p:sp>
      <p:grpSp>
        <p:nvGrpSpPr>
          <p:cNvPr id="12" name="Group 11">
            <a:extLst>
              <a:ext uri="{FF2B5EF4-FFF2-40B4-BE49-F238E27FC236}">
                <a16:creationId xmlns:a16="http://schemas.microsoft.com/office/drawing/2014/main" id="{B7BAEF06-AB74-442C-8C30-B88233FD83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087640" cy="6858000"/>
            <a:chOff x="1" y="0"/>
            <a:chExt cx="4087640" cy="6858000"/>
          </a:xfrm>
          <a:effectLst>
            <a:outerShdw blurRad="381000" dist="152400" algn="ctr" rotWithShape="0">
              <a:srgbClr val="000000">
                <a:alpha val="10000"/>
              </a:srgbClr>
            </a:outerShdw>
          </a:effectLst>
        </p:grpSpPr>
        <p:grpSp>
          <p:nvGrpSpPr>
            <p:cNvPr id="13" name="Group 12">
              <a:extLst>
                <a:ext uri="{FF2B5EF4-FFF2-40B4-BE49-F238E27FC236}">
                  <a16:creationId xmlns:a16="http://schemas.microsoft.com/office/drawing/2014/main" id="{BDFD9AA5-A6A4-499F-BB09-5CD7F8145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17" name="Freeform: Shape 16">
                <a:extLst>
                  <a:ext uri="{FF2B5EF4-FFF2-40B4-BE49-F238E27FC236}">
                    <a16:creationId xmlns:a16="http://schemas.microsoft.com/office/drawing/2014/main" id="{5F499571-4EEA-4442-B71C-2972335B3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FFC7284-7A71-4F33-AB06-E0D1EB1CA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C27F758D-B23C-459E-AD21-6621782C72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15" name="Freeform: Shape 14">
                <a:extLst>
                  <a:ext uri="{FF2B5EF4-FFF2-40B4-BE49-F238E27FC236}">
                    <a16:creationId xmlns:a16="http://schemas.microsoft.com/office/drawing/2014/main" id="{08DD5D69-A882-48D7-ACFB-68E2DC6B0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video-1650747142">
            <a:hlinkClick r:id="" action="ppaction://media"/>
            <a:extLst>
              <a:ext uri="{FF2B5EF4-FFF2-40B4-BE49-F238E27FC236}">
                <a16:creationId xmlns:a16="http://schemas.microsoft.com/office/drawing/2014/main" id="{5A6D2FC9-A80E-43B9-9224-BEB5F14BB861}"/>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213970" y="841375"/>
            <a:ext cx="2914022" cy="5237878"/>
          </a:xfrm>
          <a:prstGeom prst="rect">
            <a:avLst/>
          </a:prstGeom>
        </p:spPr>
      </p:pic>
      <p:grpSp>
        <p:nvGrpSpPr>
          <p:cNvPr id="20" name="Group 19">
            <a:extLst>
              <a:ext uri="{FF2B5EF4-FFF2-40B4-BE49-F238E27FC236}">
                <a16:creationId xmlns:a16="http://schemas.microsoft.com/office/drawing/2014/main" id="{C9829185-6353-4E3C-B082-AA7F519391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4087640" cy="6858000"/>
            <a:chOff x="1" y="0"/>
            <a:chExt cx="4087640" cy="6858000"/>
          </a:xfrm>
          <a:effectLst>
            <a:outerShdw blurRad="381000" dist="152400" algn="ctr" rotWithShape="0">
              <a:srgbClr val="000000">
                <a:alpha val="10000"/>
              </a:srgbClr>
            </a:outerShdw>
          </a:effectLst>
        </p:grpSpPr>
        <p:grpSp>
          <p:nvGrpSpPr>
            <p:cNvPr id="21" name="Group 20">
              <a:extLst>
                <a:ext uri="{FF2B5EF4-FFF2-40B4-BE49-F238E27FC236}">
                  <a16:creationId xmlns:a16="http://schemas.microsoft.com/office/drawing/2014/main" id="{BB7BB359-8B77-484C-B9CD-6376139A3AB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25" name="Freeform: Shape 24">
                <a:extLst>
                  <a:ext uri="{FF2B5EF4-FFF2-40B4-BE49-F238E27FC236}">
                    <a16:creationId xmlns:a16="http://schemas.microsoft.com/office/drawing/2014/main" id="{AA96BE9D-5B3B-4CA9-8895-33FAA3804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7840E2BF-E954-4173-BF70-2DAE9E19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3F125B5A-DFAC-4B6D-B14F-287F8C436AA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23" name="Freeform: Shape 22">
                <a:extLst>
                  <a:ext uri="{FF2B5EF4-FFF2-40B4-BE49-F238E27FC236}">
                    <a16:creationId xmlns:a16="http://schemas.microsoft.com/office/drawing/2014/main" id="{6AF4804F-69E5-479A-9F45-C0E4631715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3CA5C733-38F9-4D36-A78D-0AB08CCBB5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6">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video-1650729971">
            <a:hlinkClick r:id="" action="ppaction://media"/>
            <a:extLst>
              <a:ext uri="{FF2B5EF4-FFF2-40B4-BE49-F238E27FC236}">
                <a16:creationId xmlns:a16="http://schemas.microsoft.com/office/drawing/2014/main" id="{9DA52984-527A-4CB2-83D0-ABFB38474AF0}"/>
              </a:ext>
            </a:extLst>
          </p:cNvPr>
          <p:cNvPicPr>
            <a:picLocks noGrp="1" noChangeAspect="1"/>
          </p:cNvPicPr>
          <p:nvPr>
            <p:ph idx="1"/>
            <a:videoFile r:link="rId4"/>
            <p:extLst>
              <p:ext uri="{DAA4B4D4-6D71-4841-9C94-3DE7FCFB9230}">
                <p14:media xmlns:p14="http://schemas.microsoft.com/office/powerpoint/2010/main" r:embed="rId3"/>
              </p:ext>
            </p:extLst>
          </p:nvPr>
        </p:nvPicPr>
        <p:blipFill>
          <a:blip r:embed="rId8"/>
          <a:stretch>
            <a:fillRect/>
          </a:stretch>
        </p:blipFill>
        <p:spPr>
          <a:xfrm>
            <a:off x="9033467" y="381837"/>
            <a:ext cx="2944563" cy="5536642"/>
          </a:xfrm>
          <a:prstGeom prst="rect">
            <a:avLst/>
          </a:prstGeom>
        </p:spPr>
      </p:pic>
    </p:spTree>
    <p:extLst>
      <p:ext uri="{BB962C8B-B14F-4D97-AF65-F5344CB8AC3E}">
        <p14:creationId xmlns:p14="http://schemas.microsoft.com/office/powerpoint/2010/main" val="745690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0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4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3329613-8831-4432-A62D-24A970EFC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ree, outdoor, plant, forest&#10;&#10;Description automatically generated">
            <a:extLst>
              <a:ext uri="{FF2B5EF4-FFF2-40B4-BE49-F238E27FC236}">
                <a16:creationId xmlns:a16="http://schemas.microsoft.com/office/drawing/2014/main" id="{3A6827D8-9208-4302-9E32-0A61CFB75BDF}"/>
              </a:ext>
            </a:extLst>
          </p:cNvPr>
          <p:cNvPicPr>
            <a:picLocks noChangeAspect="1"/>
          </p:cNvPicPr>
          <p:nvPr/>
        </p:nvPicPr>
        <p:blipFill rotWithShape="1">
          <a:blip r:embed="rId2">
            <a:extLst>
              <a:ext uri="{28A0092B-C50C-407E-A947-70E740481C1C}">
                <a14:useLocalDpi xmlns:a14="http://schemas.microsoft.com/office/drawing/2010/main" val="0"/>
              </a:ext>
            </a:extLst>
          </a:blip>
          <a:srcRect l="536" r="9408"/>
          <a:stretch/>
        </p:blipFill>
        <p:spPr>
          <a:xfrm>
            <a:off x="20" y="10"/>
            <a:ext cx="3350507" cy="6857990"/>
          </a:xfrm>
          <a:prstGeom prst="rect">
            <a:avLst/>
          </a:prstGeom>
        </p:spPr>
      </p:pic>
      <p:sp>
        <p:nvSpPr>
          <p:cNvPr id="14" name="Rectangle 13">
            <a:extLst>
              <a:ext uri="{FF2B5EF4-FFF2-40B4-BE49-F238E27FC236}">
                <a16:creationId xmlns:a16="http://schemas.microsoft.com/office/drawing/2014/main" id="{2A4E0407-A637-4681-B905-C53E4216C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9744" y="685799"/>
            <a:ext cx="4232512"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FDA6D1-7C00-45DC-8963-973A7ECE8B14}"/>
              </a:ext>
            </a:extLst>
          </p:cNvPr>
          <p:cNvSpPr>
            <a:spLocks noGrp="1"/>
          </p:cNvSpPr>
          <p:nvPr>
            <p:ph type="title"/>
          </p:nvPr>
        </p:nvSpPr>
        <p:spPr>
          <a:xfrm>
            <a:off x="4489597" y="1195378"/>
            <a:ext cx="3212806" cy="3678073"/>
          </a:xfrm>
        </p:spPr>
        <p:txBody>
          <a:bodyPr vert="horz" lIns="91440" tIns="45720" rIns="91440" bIns="45720" rtlCol="0" anchor="b">
            <a:normAutofit fontScale="90000"/>
          </a:bodyPr>
          <a:lstStyle/>
          <a:p>
            <a:pPr algn="ctr"/>
            <a:r>
              <a:rPr lang="en-US" sz="2800" kern="1200" dirty="0">
                <a:solidFill>
                  <a:srgbClr val="595959"/>
                </a:solidFill>
                <a:latin typeface="+mj-lt"/>
                <a:ea typeface="+mj-ea"/>
                <a:cs typeface="+mj-cs"/>
              </a:rPr>
              <a:t>Although there were hundreds of trees, every tree was different. </a:t>
            </a:r>
            <a:br>
              <a:rPr lang="en-US" sz="2800" kern="1200" dirty="0">
                <a:solidFill>
                  <a:srgbClr val="595959"/>
                </a:solidFill>
                <a:latin typeface="+mj-lt"/>
                <a:ea typeface="+mj-ea"/>
                <a:cs typeface="+mj-cs"/>
              </a:rPr>
            </a:br>
            <a:r>
              <a:rPr lang="en-US" sz="2800" kern="1200" dirty="0">
                <a:solidFill>
                  <a:srgbClr val="595959"/>
                </a:solidFill>
                <a:latin typeface="+mj-lt"/>
                <a:ea typeface="+mj-ea"/>
                <a:cs typeface="+mj-cs"/>
              </a:rPr>
              <a:t>Some tall, some short, some thick, some thin and even some with holes filled with branches like spaghetti.</a:t>
            </a:r>
          </a:p>
        </p:txBody>
      </p:sp>
      <p:pic>
        <p:nvPicPr>
          <p:cNvPr id="5" name="Content Placeholder 4" descr="A picture containing tree, outdoor, grass, plant&#10;&#10;Description automatically generated">
            <a:extLst>
              <a:ext uri="{FF2B5EF4-FFF2-40B4-BE49-F238E27FC236}">
                <a16:creationId xmlns:a16="http://schemas.microsoft.com/office/drawing/2014/main" id="{4B2C1983-49A3-4588-BEF1-72B2699BF30F}"/>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4632" r="5235"/>
          <a:stretch/>
        </p:blipFill>
        <p:spPr>
          <a:xfrm>
            <a:off x="8838633" y="-2"/>
            <a:ext cx="3353367" cy="6858001"/>
          </a:xfrm>
          <a:prstGeom prst="rect">
            <a:avLst/>
          </a:prstGeom>
        </p:spPr>
      </p:pic>
    </p:spTree>
    <p:extLst>
      <p:ext uri="{BB962C8B-B14F-4D97-AF65-F5344CB8AC3E}">
        <p14:creationId xmlns:p14="http://schemas.microsoft.com/office/powerpoint/2010/main" val="22836906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body of water with mountains in the background&#10;&#10;Description automatically generated with medium confidence">
            <a:extLst>
              <a:ext uri="{FF2B5EF4-FFF2-40B4-BE49-F238E27FC236}">
                <a16:creationId xmlns:a16="http://schemas.microsoft.com/office/drawing/2014/main" id="{AFA0C128-3B2F-45C4-9D2F-F28A9D2D6E7B}"/>
              </a:ext>
            </a:extLst>
          </p:cNvPr>
          <p:cNvPicPr>
            <a:picLocks noChangeAspect="1"/>
          </p:cNvPicPr>
          <p:nvPr/>
        </p:nvPicPr>
        <p:blipFill rotWithShape="1">
          <a:blip r:embed="rId2">
            <a:extLst>
              <a:ext uri="{28A0092B-C50C-407E-A947-70E740481C1C}">
                <a14:useLocalDpi xmlns:a14="http://schemas.microsoft.com/office/drawing/2010/main" val="0"/>
              </a:ext>
            </a:extLst>
          </a:blip>
          <a:srcRect t="31798" r="9091" b="29185"/>
          <a:stretch/>
        </p:blipFill>
        <p:spPr>
          <a:xfrm>
            <a:off x="3523488" y="10"/>
            <a:ext cx="8668512" cy="6857990"/>
          </a:xfrm>
          <a:prstGeom prst="rect">
            <a:avLst/>
          </a:prstGeom>
        </p:spPr>
      </p:pic>
      <p:sp>
        <p:nvSpPr>
          <p:cNvPr id="14" name="Rectangle 13">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34864B-7EE5-4B47-9234-B8354AA92C6C}"/>
              </a:ext>
            </a:extLst>
          </p:cNvPr>
          <p:cNvSpPr>
            <a:spLocks noGrp="1"/>
          </p:cNvSpPr>
          <p:nvPr>
            <p:ph type="title"/>
          </p:nvPr>
        </p:nvSpPr>
        <p:spPr>
          <a:xfrm>
            <a:off x="371094" y="1161288"/>
            <a:ext cx="3438144" cy="598933"/>
          </a:xfrm>
        </p:spPr>
        <p:txBody>
          <a:bodyPr anchor="b">
            <a:noAutofit/>
          </a:bodyPr>
          <a:lstStyle/>
          <a:p>
            <a:r>
              <a:rPr lang="en-GB" sz="4000" dirty="0"/>
              <a:t>Was it Nessie?</a:t>
            </a:r>
          </a:p>
        </p:txBody>
      </p:sp>
      <p:sp>
        <p:nvSpPr>
          <p:cNvPr id="16" name="Rectangle 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2D963F39-2531-5497-4DA1-9FE2F665EAD0}"/>
              </a:ext>
            </a:extLst>
          </p:cNvPr>
          <p:cNvSpPr>
            <a:spLocks noGrp="1"/>
          </p:cNvSpPr>
          <p:nvPr>
            <p:ph idx="1"/>
          </p:nvPr>
        </p:nvSpPr>
        <p:spPr>
          <a:xfrm>
            <a:off x="371094" y="2452624"/>
            <a:ext cx="3438906" cy="3472688"/>
          </a:xfrm>
        </p:spPr>
        <p:txBody>
          <a:bodyPr anchor="t">
            <a:noAutofit/>
          </a:bodyPr>
          <a:lstStyle/>
          <a:p>
            <a:pPr marL="0" indent="0">
              <a:buNone/>
            </a:pPr>
            <a:r>
              <a:rPr lang="en-US" dirty="0"/>
              <a:t>While looking for the Loch ness monster we noticed something pop up to say hello. I managed to take a picture. We stayed quite not to scare it, as animals can be as scared of us as we are sometimes of them.</a:t>
            </a:r>
          </a:p>
        </p:txBody>
      </p:sp>
    </p:spTree>
    <p:extLst>
      <p:ext uri="{BB962C8B-B14F-4D97-AF65-F5344CB8AC3E}">
        <p14:creationId xmlns:p14="http://schemas.microsoft.com/office/powerpoint/2010/main" val="5073427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201DD-87D4-404F-B5F3-EE841026E0E3}"/>
              </a:ext>
            </a:extLst>
          </p:cNvPr>
          <p:cNvSpPr>
            <a:spLocks noGrp="1"/>
          </p:cNvSpPr>
          <p:nvPr>
            <p:ph type="title"/>
          </p:nvPr>
        </p:nvSpPr>
        <p:spPr>
          <a:xfrm>
            <a:off x="4096636" y="3295859"/>
            <a:ext cx="6166881" cy="3560099"/>
          </a:xfrm>
        </p:spPr>
        <p:txBody>
          <a:bodyPr vert="horz" lIns="91440" tIns="45720" rIns="91440" bIns="45720" rtlCol="0" anchor="t">
            <a:normAutofit/>
          </a:bodyPr>
          <a:lstStyle/>
          <a:p>
            <a:r>
              <a:rPr lang="en-US" sz="4800" kern="1200" dirty="0">
                <a:solidFill>
                  <a:schemeClr val="tx1"/>
                </a:solidFill>
                <a:latin typeface="+mj-lt"/>
                <a:ea typeface="+mj-ea"/>
                <a:cs typeface="+mj-cs"/>
              </a:rPr>
              <a:t>Around the Loch ness lake, we found many flowers like daffodils and wildflowers. </a:t>
            </a:r>
          </a:p>
        </p:txBody>
      </p:sp>
      <p:sp>
        <p:nvSpPr>
          <p:cNvPr id="14" name="Freeform: Shape 13">
            <a:extLst>
              <a:ext uri="{FF2B5EF4-FFF2-40B4-BE49-F238E27FC236}">
                <a16:creationId xmlns:a16="http://schemas.microsoft.com/office/drawing/2014/main" id="{83FA766D-3260-4E0A-9E7F-A2C93DFF1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46518"/>
            <a:ext cx="4100079" cy="6194580"/>
          </a:xfrm>
          <a:custGeom>
            <a:avLst/>
            <a:gdLst>
              <a:gd name="connsiteX0" fmla="*/ 1002789 w 4100079"/>
              <a:gd name="connsiteY0" fmla="*/ 0 h 6194580"/>
              <a:gd name="connsiteX1" fmla="*/ 4100079 w 4100079"/>
              <a:gd name="connsiteY1" fmla="*/ 3097290 h 6194580"/>
              <a:gd name="connsiteX2" fmla="*/ 1002789 w 4100079"/>
              <a:gd name="connsiteY2" fmla="*/ 6194580 h 6194580"/>
              <a:gd name="connsiteX3" fmla="*/ 81750 w 4100079"/>
              <a:gd name="connsiteY3" fmla="*/ 6055332 h 6194580"/>
              <a:gd name="connsiteX4" fmla="*/ 0 w 4100079"/>
              <a:gd name="connsiteY4" fmla="*/ 6025411 h 6194580"/>
              <a:gd name="connsiteX5" fmla="*/ 0 w 4100079"/>
              <a:gd name="connsiteY5" fmla="*/ 169169 h 6194580"/>
              <a:gd name="connsiteX6" fmla="*/ 81750 w 4100079"/>
              <a:gd name="connsiteY6" fmla="*/ 139248 h 6194580"/>
              <a:gd name="connsiteX7" fmla="*/ 1002789 w 4100079"/>
              <a:gd name="connsiteY7" fmla="*/ 0 h 6194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0079" h="6194580">
                <a:moveTo>
                  <a:pt x="1002789" y="0"/>
                </a:moveTo>
                <a:cubicBezTo>
                  <a:pt x="2713375" y="0"/>
                  <a:pt x="4100079" y="1386704"/>
                  <a:pt x="4100079" y="3097290"/>
                </a:cubicBezTo>
                <a:cubicBezTo>
                  <a:pt x="4100079" y="4807876"/>
                  <a:pt x="2713375" y="6194580"/>
                  <a:pt x="1002789" y="6194580"/>
                </a:cubicBezTo>
                <a:cubicBezTo>
                  <a:pt x="682054" y="6194580"/>
                  <a:pt x="372706" y="6145829"/>
                  <a:pt x="81750" y="6055332"/>
                </a:cubicBezTo>
                <a:lnTo>
                  <a:pt x="0" y="6025411"/>
                </a:lnTo>
                <a:lnTo>
                  <a:pt x="0" y="169169"/>
                </a:lnTo>
                <a:lnTo>
                  <a:pt x="81750" y="139248"/>
                </a:lnTo>
                <a:cubicBezTo>
                  <a:pt x="372706" y="48751"/>
                  <a:pt x="682054" y="0"/>
                  <a:pt x="1002789"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picture containing grass, outdoor, plant, tree&#10;&#10;Description automatically generated">
            <a:extLst>
              <a:ext uri="{FF2B5EF4-FFF2-40B4-BE49-F238E27FC236}">
                <a16:creationId xmlns:a16="http://schemas.microsoft.com/office/drawing/2014/main" id="{9A507597-AD72-4F73-B49B-F3EC4F6BDF2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7661" r="-2" b="1498"/>
          <a:stretch/>
        </p:blipFill>
        <p:spPr>
          <a:xfrm>
            <a:off x="20" y="413156"/>
            <a:ext cx="3933420" cy="5861304"/>
          </a:xfrm>
          <a:custGeom>
            <a:avLst/>
            <a:gdLst/>
            <a:ahLst/>
            <a:cxnLst/>
            <a:rect l="l" t="t" r="r" b="b"/>
            <a:pathLst>
              <a:path w="3933440" h="5861304">
                <a:moveTo>
                  <a:pt x="1002788" y="0"/>
                </a:moveTo>
                <a:cubicBezTo>
                  <a:pt x="2621342" y="0"/>
                  <a:pt x="3933440" y="1312098"/>
                  <a:pt x="3933440" y="2930652"/>
                </a:cubicBezTo>
                <a:cubicBezTo>
                  <a:pt x="3933440" y="4549206"/>
                  <a:pt x="2621342" y="5861304"/>
                  <a:pt x="1002788" y="5861304"/>
                </a:cubicBezTo>
                <a:cubicBezTo>
                  <a:pt x="699309" y="5861304"/>
                  <a:pt x="406604" y="5815176"/>
                  <a:pt x="131302" y="5729548"/>
                </a:cubicBezTo>
                <a:lnTo>
                  <a:pt x="0" y="5681491"/>
                </a:lnTo>
                <a:lnTo>
                  <a:pt x="0" y="179814"/>
                </a:lnTo>
                <a:lnTo>
                  <a:pt x="131302" y="131756"/>
                </a:lnTo>
                <a:cubicBezTo>
                  <a:pt x="406604" y="46129"/>
                  <a:pt x="699309" y="0"/>
                  <a:pt x="1002788" y="0"/>
                </a:cubicBezTo>
                <a:close/>
              </a:path>
            </a:pathLst>
          </a:custGeom>
        </p:spPr>
      </p:pic>
      <p:sp>
        <p:nvSpPr>
          <p:cNvPr id="16" name="Freeform: Shape 15">
            <a:extLst>
              <a:ext uri="{FF2B5EF4-FFF2-40B4-BE49-F238E27FC236}">
                <a16:creationId xmlns:a16="http://schemas.microsoft.com/office/drawing/2014/main" id="{CB435A06-5FFD-4CF8-BE06-3796EC420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53543" y="0"/>
            <a:ext cx="3566160" cy="3159748"/>
          </a:xfrm>
          <a:custGeom>
            <a:avLst/>
            <a:gdLst>
              <a:gd name="connsiteX0" fmla="*/ 649888 w 3566160"/>
              <a:gd name="connsiteY0" fmla="*/ 0 h 3159748"/>
              <a:gd name="connsiteX1" fmla="*/ 2916273 w 3566160"/>
              <a:gd name="connsiteY1" fmla="*/ 0 h 3159748"/>
              <a:gd name="connsiteX2" fmla="*/ 2917285 w 3566160"/>
              <a:gd name="connsiteY2" fmla="*/ 757 h 3159748"/>
              <a:gd name="connsiteX3" fmla="*/ 3566160 w 3566160"/>
              <a:gd name="connsiteY3" fmla="*/ 1376668 h 3159748"/>
              <a:gd name="connsiteX4" fmla="*/ 1783080 w 3566160"/>
              <a:gd name="connsiteY4" fmla="*/ 3159748 h 3159748"/>
              <a:gd name="connsiteX5" fmla="*/ 0 w 3566160"/>
              <a:gd name="connsiteY5" fmla="*/ 1376668 h 3159748"/>
              <a:gd name="connsiteX6" fmla="*/ 648876 w 3566160"/>
              <a:gd name="connsiteY6" fmla="*/ 757 h 3159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66160" h="3159748">
                <a:moveTo>
                  <a:pt x="649888" y="0"/>
                </a:moveTo>
                <a:lnTo>
                  <a:pt x="2916273" y="0"/>
                </a:lnTo>
                <a:lnTo>
                  <a:pt x="2917285" y="757"/>
                </a:lnTo>
                <a:cubicBezTo>
                  <a:pt x="3313569" y="327800"/>
                  <a:pt x="3566160" y="822736"/>
                  <a:pt x="3566160" y="1376668"/>
                </a:cubicBezTo>
                <a:cubicBezTo>
                  <a:pt x="3566160" y="2361436"/>
                  <a:pt x="2767848" y="3159748"/>
                  <a:pt x="1783080" y="3159748"/>
                </a:cubicBezTo>
                <a:cubicBezTo>
                  <a:pt x="798312" y="3159748"/>
                  <a:pt x="0" y="2361436"/>
                  <a:pt x="0" y="1376668"/>
                </a:cubicBezTo>
                <a:cubicBezTo>
                  <a:pt x="0" y="822736"/>
                  <a:pt x="252591" y="327800"/>
                  <a:pt x="648876" y="7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picture containing grass, outdoor, plant&#10;&#10;Description automatically generated">
            <a:extLst>
              <a:ext uri="{FF2B5EF4-FFF2-40B4-BE49-F238E27FC236}">
                <a16:creationId xmlns:a16="http://schemas.microsoft.com/office/drawing/2014/main" id="{736DEFCE-E06C-42BC-BB1E-3A8A96A9F171}"/>
              </a:ext>
            </a:extLst>
          </p:cNvPr>
          <p:cNvPicPr>
            <a:picLocks noChangeAspect="1"/>
          </p:cNvPicPr>
          <p:nvPr/>
        </p:nvPicPr>
        <p:blipFill rotWithShape="1">
          <a:blip r:embed="rId3">
            <a:extLst>
              <a:ext uri="{28A0092B-C50C-407E-A947-70E740481C1C}">
                <a14:useLocalDpi xmlns:a14="http://schemas.microsoft.com/office/drawing/2010/main" val="0"/>
              </a:ext>
            </a:extLst>
          </a:blip>
          <a:srcRect t="773" r="-5" b="-5"/>
          <a:stretch/>
        </p:blipFill>
        <p:spPr>
          <a:xfrm>
            <a:off x="4518135" y="10"/>
            <a:ext cx="3236976" cy="2995146"/>
          </a:xfrm>
          <a:custGeom>
            <a:avLst/>
            <a:gdLst/>
            <a:ahLst/>
            <a:cxnLst/>
            <a:rect l="l" t="t" r="r" b="b"/>
            <a:pathLst>
              <a:path w="3236976" h="2995156">
                <a:moveTo>
                  <a:pt x="770517" y="0"/>
                </a:moveTo>
                <a:lnTo>
                  <a:pt x="2466460" y="0"/>
                </a:lnTo>
                <a:lnTo>
                  <a:pt x="2523400" y="34592"/>
                </a:lnTo>
                <a:cubicBezTo>
                  <a:pt x="2953921" y="325446"/>
                  <a:pt x="3236976" y="818002"/>
                  <a:pt x="3236976" y="1376668"/>
                </a:cubicBezTo>
                <a:cubicBezTo>
                  <a:pt x="3236976" y="2270534"/>
                  <a:pt x="2512354" y="2995156"/>
                  <a:pt x="1618488" y="2995156"/>
                </a:cubicBezTo>
                <a:cubicBezTo>
                  <a:pt x="724622" y="2995156"/>
                  <a:pt x="0" y="2270534"/>
                  <a:pt x="0" y="1376668"/>
                </a:cubicBezTo>
                <a:cubicBezTo>
                  <a:pt x="0" y="818002"/>
                  <a:pt x="283056" y="325446"/>
                  <a:pt x="713576" y="34592"/>
                </a:cubicBezTo>
                <a:close/>
              </a:path>
            </a:pathLst>
          </a:custGeom>
        </p:spPr>
      </p:pic>
      <p:sp>
        <p:nvSpPr>
          <p:cNvPr id="18" name="Freeform: Shape 17">
            <a:extLst>
              <a:ext uri="{FF2B5EF4-FFF2-40B4-BE49-F238E27FC236}">
                <a16:creationId xmlns:a16="http://schemas.microsoft.com/office/drawing/2014/main" id="{5E10DA6E-C3FF-4539-BF84-4775BB7EC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4396" y="2042"/>
            <a:ext cx="3387604" cy="4183848"/>
          </a:xfrm>
          <a:custGeom>
            <a:avLst/>
            <a:gdLst>
              <a:gd name="connsiteX0" fmla="*/ 420128 w 3387604"/>
              <a:gd name="connsiteY0" fmla="*/ 0 h 4183848"/>
              <a:gd name="connsiteX1" fmla="*/ 3387604 w 3387604"/>
              <a:gd name="connsiteY1" fmla="*/ 0 h 4183848"/>
              <a:gd name="connsiteX2" fmla="*/ 3387604 w 3387604"/>
              <a:gd name="connsiteY2" fmla="*/ 4101530 h 4183848"/>
              <a:gd name="connsiteX3" fmla="*/ 3283372 w 3387604"/>
              <a:gd name="connsiteY3" fmla="*/ 4128330 h 4183848"/>
              <a:gd name="connsiteX4" fmla="*/ 2732648 w 3387604"/>
              <a:gd name="connsiteY4" fmla="*/ 4183848 h 4183848"/>
              <a:gd name="connsiteX5" fmla="*/ 0 w 3387604"/>
              <a:gd name="connsiteY5" fmla="*/ 1451200 h 4183848"/>
              <a:gd name="connsiteX6" fmla="*/ 329816 w 3387604"/>
              <a:gd name="connsiteY6" fmla="*/ 148658 h 418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7604" h="4183848">
                <a:moveTo>
                  <a:pt x="420128" y="0"/>
                </a:moveTo>
                <a:lnTo>
                  <a:pt x="3387604" y="0"/>
                </a:lnTo>
                <a:lnTo>
                  <a:pt x="3387604" y="4101530"/>
                </a:lnTo>
                <a:lnTo>
                  <a:pt x="3283372" y="4128330"/>
                </a:lnTo>
                <a:cubicBezTo>
                  <a:pt x="3105483" y="4164732"/>
                  <a:pt x="2921298" y="4183848"/>
                  <a:pt x="2732648" y="4183848"/>
                </a:cubicBezTo>
                <a:cubicBezTo>
                  <a:pt x="1223448" y="4183848"/>
                  <a:pt x="0" y="2960400"/>
                  <a:pt x="0" y="1451200"/>
                </a:cubicBezTo>
                <a:cubicBezTo>
                  <a:pt x="0" y="979575"/>
                  <a:pt x="119477" y="535856"/>
                  <a:pt x="329816" y="14865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picture containing sky, outdoor, grass, water&#10;&#10;Description automatically generated">
            <a:extLst>
              <a:ext uri="{FF2B5EF4-FFF2-40B4-BE49-F238E27FC236}">
                <a16:creationId xmlns:a16="http://schemas.microsoft.com/office/drawing/2014/main" id="{63A73168-3114-4F3F-8CC0-38CA07E0D527}"/>
              </a:ext>
            </a:extLst>
          </p:cNvPr>
          <p:cNvPicPr>
            <a:picLocks noChangeAspect="1"/>
          </p:cNvPicPr>
          <p:nvPr/>
        </p:nvPicPr>
        <p:blipFill rotWithShape="1">
          <a:blip r:embed="rId4">
            <a:extLst>
              <a:ext uri="{28A0092B-C50C-407E-A947-70E740481C1C}">
                <a14:useLocalDpi xmlns:a14="http://schemas.microsoft.com/office/drawing/2010/main" val="0"/>
              </a:ext>
            </a:extLst>
          </a:blip>
          <a:srcRect t="28301" r="-2" b="-2"/>
          <a:stretch/>
        </p:blipFill>
        <p:spPr>
          <a:xfrm>
            <a:off x="8967592" y="2042"/>
            <a:ext cx="3224421" cy="4020664"/>
          </a:xfrm>
          <a:custGeom>
            <a:avLst/>
            <a:gdLst/>
            <a:ahLst/>
            <a:cxnLst/>
            <a:rect l="l" t="t" r="r" b="b"/>
            <a:pathLst>
              <a:path w="3224421" h="4020664">
                <a:moveTo>
                  <a:pt x="449733" y="0"/>
                </a:moveTo>
                <a:lnTo>
                  <a:pt x="3224421" y="0"/>
                </a:lnTo>
                <a:lnTo>
                  <a:pt x="3224421" y="3933205"/>
                </a:lnTo>
                <a:lnTo>
                  <a:pt x="3087301" y="3968462"/>
                </a:lnTo>
                <a:cubicBezTo>
                  <a:pt x="2920035" y="4002689"/>
                  <a:pt x="2746849" y="4020664"/>
                  <a:pt x="2569464" y="4020664"/>
                </a:cubicBezTo>
                <a:cubicBezTo>
                  <a:pt x="1150388" y="4020664"/>
                  <a:pt x="0" y="2870276"/>
                  <a:pt x="0" y="1451200"/>
                </a:cubicBezTo>
                <a:cubicBezTo>
                  <a:pt x="0" y="919047"/>
                  <a:pt x="161773" y="424677"/>
                  <a:pt x="438824" y="14588"/>
                </a:cubicBezTo>
                <a:close/>
              </a:path>
            </a:pathLst>
          </a:custGeom>
        </p:spPr>
      </p:pic>
    </p:spTree>
    <p:extLst>
      <p:ext uri="{BB962C8B-B14F-4D97-AF65-F5344CB8AC3E}">
        <p14:creationId xmlns:p14="http://schemas.microsoft.com/office/powerpoint/2010/main" val="3742775061"/>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518A2-5692-4883-A2D4-F5A37D5B194F}"/>
              </a:ext>
            </a:extLst>
          </p:cNvPr>
          <p:cNvSpPr>
            <a:spLocks noGrp="1"/>
          </p:cNvSpPr>
          <p:nvPr>
            <p:ph type="title"/>
          </p:nvPr>
        </p:nvSpPr>
        <p:spPr>
          <a:xfrm>
            <a:off x="609601" y="4672484"/>
            <a:ext cx="10923638" cy="1517297"/>
          </a:xfrm>
        </p:spPr>
        <p:txBody>
          <a:bodyPr vert="horz" lIns="91440" tIns="45720" rIns="91440" bIns="45720" rtlCol="0" anchor="b">
            <a:normAutofit fontScale="90000"/>
          </a:bodyPr>
          <a:lstStyle/>
          <a:p>
            <a:r>
              <a:rPr lang="en-US" sz="3200" kern="1200" dirty="0">
                <a:solidFill>
                  <a:schemeClr val="tx1"/>
                </a:solidFill>
                <a:latin typeface="+mj-lt"/>
                <a:ea typeface="+mj-ea"/>
                <a:cs typeface="+mj-cs"/>
              </a:rPr>
              <a:t>Around the Loch ness we spotted many man made bridges and accommodations. However, over the years nature has naturally allowed them to feel and be seen more natural with the environment.</a:t>
            </a:r>
          </a:p>
        </p:txBody>
      </p:sp>
      <p:pic>
        <p:nvPicPr>
          <p:cNvPr id="7" name="Picture 6" descr="A picture containing grass, tree, outdoor, sky&#10;&#10;Description automatically generated">
            <a:extLst>
              <a:ext uri="{FF2B5EF4-FFF2-40B4-BE49-F238E27FC236}">
                <a16:creationId xmlns:a16="http://schemas.microsoft.com/office/drawing/2014/main" id="{3856DF79-616E-4AAC-90D6-6311CD652889}"/>
              </a:ext>
            </a:extLst>
          </p:cNvPr>
          <p:cNvPicPr>
            <a:picLocks noChangeAspect="1"/>
          </p:cNvPicPr>
          <p:nvPr/>
        </p:nvPicPr>
        <p:blipFill rotWithShape="1">
          <a:blip r:embed="rId2">
            <a:extLst>
              <a:ext uri="{28A0092B-C50C-407E-A947-70E740481C1C}">
                <a14:useLocalDpi xmlns:a14="http://schemas.microsoft.com/office/drawing/2010/main" val="0"/>
              </a:ext>
            </a:extLst>
          </a:blip>
          <a:srcRect t="18094" r="-2" b="25212"/>
          <a:stretch/>
        </p:blipFill>
        <p:spPr>
          <a:xfrm>
            <a:off x="20" y="10"/>
            <a:ext cx="4059916" cy="4242806"/>
          </a:xfrm>
          <a:prstGeom prst="rect">
            <a:avLst/>
          </a:prstGeom>
        </p:spPr>
      </p:pic>
      <p:pic>
        <p:nvPicPr>
          <p:cNvPr id="9" name="Picture 8" descr="A picture containing grass, outdoor, sky, field&#10;&#10;Description automatically generated">
            <a:extLst>
              <a:ext uri="{FF2B5EF4-FFF2-40B4-BE49-F238E27FC236}">
                <a16:creationId xmlns:a16="http://schemas.microsoft.com/office/drawing/2014/main" id="{97D1BFC0-EB44-4993-9240-8AF7277C1661}"/>
              </a:ext>
            </a:extLst>
          </p:cNvPr>
          <p:cNvPicPr>
            <a:picLocks noChangeAspect="1"/>
          </p:cNvPicPr>
          <p:nvPr/>
        </p:nvPicPr>
        <p:blipFill rotWithShape="1">
          <a:blip r:embed="rId3">
            <a:extLst>
              <a:ext uri="{28A0092B-C50C-407E-A947-70E740481C1C}">
                <a14:useLocalDpi xmlns:a14="http://schemas.microsoft.com/office/drawing/2010/main" val="0"/>
              </a:ext>
            </a:extLst>
          </a:blip>
          <a:srcRect t="17877" r="-1" b="25471"/>
          <a:stretch/>
        </p:blipFill>
        <p:spPr>
          <a:xfrm>
            <a:off x="4090482" y="-1"/>
            <a:ext cx="4062918" cy="4242816"/>
          </a:xfrm>
          <a:prstGeom prst="rect">
            <a:avLst/>
          </a:prstGeom>
        </p:spPr>
      </p:pic>
      <p:pic>
        <p:nvPicPr>
          <p:cNvPr id="5" name="Content Placeholder 4" descr="A picture containing grass, outdoor, field, fence&#10;&#10;Description automatically generated">
            <a:extLst>
              <a:ext uri="{FF2B5EF4-FFF2-40B4-BE49-F238E27FC236}">
                <a16:creationId xmlns:a16="http://schemas.microsoft.com/office/drawing/2014/main" id="{D2251810-5F30-4EE2-81CA-53B6334652D5}"/>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t="35347" r="-2" b="7959"/>
          <a:stretch/>
        </p:blipFill>
        <p:spPr>
          <a:xfrm>
            <a:off x="8132064" y="10"/>
            <a:ext cx="4059936" cy="4242806"/>
          </a:xfrm>
          <a:prstGeom prst="rect">
            <a:avLst/>
          </a:prstGeom>
        </p:spPr>
      </p:pic>
      <p:cxnSp>
        <p:nvCxnSpPr>
          <p:cNvPr id="14" name="Straight Connector 13">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627B73E-D784-4780-AA33-DCDFE7DA16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919"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5838"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3603785"/>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7E80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quirrel running in the grass&#10;&#10;Description automatically generated with low confidence">
            <a:extLst>
              <a:ext uri="{FF2B5EF4-FFF2-40B4-BE49-F238E27FC236}">
                <a16:creationId xmlns:a16="http://schemas.microsoft.com/office/drawing/2014/main" id="{4C8580FB-F439-4853-BD45-C9E47DC157C3}"/>
              </a:ext>
            </a:extLst>
          </p:cNvPr>
          <p:cNvPicPr>
            <a:picLocks noChangeAspect="1"/>
          </p:cNvPicPr>
          <p:nvPr/>
        </p:nvPicPr>
        <p:blipFill rotWithShape="1">
          <a:blip r:embed="rId2">
            <a:extLst>
              <a:ext uri="{28A0092B-C50C-407E-A947-70E740481C1C}">
                <a14:useLocalDpi xmlns:a14="http://schemas.microsoft.com/office/drawing/2010/main" val="0"/>
              </a:ext>
            </a:extLst>
          </a:blip>
          <a:srcRect l="-3019" t="33485" r="3019" b="32784"/>
          <a:stretch/>
        </p:blipFill>
        <p:spPr>
          <a:xfrm>
            <a:off x="5767754" y="638175"/>
            <a:ext cx="2457084" cy="2406650"/>
          </a:xfrm>
          <a:prstGeom prst="rect">
            <a:avLst/>
          </a:prstGeom>
        </p:spPr>
      </p:pic>
      <p:pic>
        <p:nvPicPr>
          <p:cNvPr id="15" name="Picture 14" descr="A picture containing fish, spiny-finned fish, soft-finned fish&#10;&#10;Description automatically generated">
            <a:extLst>
              <a:ext uri="{FF2B5EF4-FFF2-40B4-BE49-F238E27FC236}">
                <a16:creationId xmlns:a16="http://schemas.microsoft.com/office/drawing/2014/main" id="{472BFA0A-3FC2-4D42-BEF6-B4648BEC8B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48141" y="3114675"/>
            <a:ext cx="2376697" cy="498475"/>
          </a:xfrm>
          <a:prstGeom prst="rect">
            <a:avLst/>
          </a:prstGeom>
        </p:spPr>
      </p:pic>
      <p:pic>
        <p:nvPicPr>
          <p:cNvPr id="11" name="Picture 10" descr="A group of birds in a nest&#10;&#10;Description automatically generated with medium confidence">
            <a:extLst>
              <a:ext uri="{FF2B5EF4-FFF2-40B4-BE49-F238E27FC236}">
                <a16:creationId xmlns:a16="http://schemas.microsoft.com/office/drawing/2014/main" id="{CD6CC3C1-38E2-4A30-BDA6-7AD8270EE1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48141" y="3679825"/>
            <a:ext cx="2376697" cy="1292225"/>
          </a:xfrm>
          <a:prstGeom prst="rect">
            <a:avLst/>
          </a:prstGeom>
        </p:spPr>
      </p:pic>
      <p:pic>
        <p:nvPicPr>
          <p:cNvPr id="9" name="Picture 8" descr="A group of cows in a field&#10;&#10;Description automatically generated with medium confidence">
            <a:extLst>
              <a:ext uri="{FF2B5EF4-FFF2-40B4-BE49-F238E27FC236}">
                <a16:creationId xmlns:a16="http://schemas.microsoft.com/office/drawing/2014/main" id="{9EACCE11-8928-4914-8278-A1121E98A052}"/>
              </a:ext>
            </a:extLst>
          </p:cNvPr>
          <p:cNvPicPr>
            <a:picLocks noChangeAspect="1"/>
          </p:cNvPicPr>
          <p:nvPr/>
        </p:nvPicPr>
        <p:blipFill rotWithShape="1">
          <a:blip r:embed="rId5">
            <a:extLst>
              <a:ext uri="{28A0092B-C50C-407E-A947-70E740481C1C}">
                <a14:useLocalDpi xmlns:a14="http://schemas.microsoft.com/office/drawing/2010/main" val="0"/>
              </a:ext>
            </a:extLst>
          </a:blip>
          <a:srcRect t="30674" b="30484"/>
          <a:stretch/>
        </p:blipFill>
        <p:spPr>
          <a:xfrm>
            <a:off x="8293100" y="639763"/>
            <a:ext cx="2786063" cy="4332288"/>
          </a:xfrm>
          <a:prstGeom prst="rect">
            <a:avLst/>
          </a:prstGeom>
        </p:spPr>
      </p:pic>
      <p:pic>
        <p:nvPicPr>
          <p:cNvPr id="19" name="Picture 18" descr="A picture containing fish, soft-finned fish&#10;&#10;Description automatically generated">
            <a:extLst>
              <a:ext uri="{FF2B5EF4-FFF2-40B4-BE49-F238E27FC236}">
                <a16:creationId xmlns:a16="http://schemas.microsoft.com/office/drawing/2014/main" id="{EF3C7194-5FCF-4C91-A1F5-99C8EC677C5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48625" y="4972049"/>
            <a:ext cx="1117126" cy="366713"/>
          </a:xfrm>
          <a:prstGeom prst="rect">
            <a:avLst/>
          </a:prstGeom>
        </p:spPr>
      </p:pic>
      <p:pic>
        <p:nvPicPr>
          <p:cNvPr id="5" name="Content Placeholder 4" descr="A picture containing mammal, grass, outdoor, deer&#10;&#10;Description automatically generated">
            <a:extLst>
              <a:ext uri="{FF2B5EF4-FFF2-40B4-BE49-F238E27FC236}">
                <a16:creationId xmlns:a16="http://schemas.microsoft.com/office/drawing/2014/main" id="{0503894E-CB9A-48F6-85BF-52CDB9165633}"/>
              </a:ext>
            </a:extLst>
          </p:cNvPr>
          <p:cNvPicPr>
            <a:picLocks noGrp="1" noChangeAspect="1"/>
          </p:cNvPicPr>
          <p:nvPr>
            <p:ph idx="1"/>
          </p:nvPr>
        </p:nvPicPr>
        <p:blipFill rotWithShape="1">
          <a:blip r:embed="rId7">
            <a:extLst>
              <a:ext uri="{28A0092B-C50C-407E-A947-70E740481C1C}">
                <a14:useLocalDpi xmlns:a14="http://schemas.microsoft.com/office/drawing/2010/main" val="0"/>
              </a:ext>
            </a:extLst>
          </a:blip>
          <a:srcRect l="6102" t="29891" r="-6102" b="27815"/>
          <a:stretch/>
        </p:blipFill>
        <p:spPr>
          <a:xfrm>
            <a:off x="5848141" y="5338763"/>
            <a:ext cx="1467059" cy="879475"/>
          </a:xfrm>
        </p:spPr>
      </p:pic>
      <p:pic>
        <p:nvPicPr>
          <p:cNvPr id="17" name="Picture 16" descr="A snake slithering on the ground&#10;&#10;Description automatically generated with medium confidence">
            <a:extLst>
              <a:ext uri="{FF2B5EF4-FFF2-40B4-BE49-F238E27FC236}">
                <a16:creationId xmlns:a16="http://schemas.microsoft.com/office/drawing/2014/main" id="{87114D22-FDB5-4021-A267-D33D4378819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40588" y="5041900"/>
            <a:ext cx="1912938" cy="1177925"/>
          </a:xfrm>
          <a:prstGeom prst="rect">
            <a:avLst/>
          </a:prstGeom>
        </p:spPr>
      </p:pic>
      <p:pic>
        <p:nvPicPr>
          <p:cNvPr id="13" name="Picture 12" descr="A hawk flying in the sky&#10;&#10;Description automatically generated with medium confidence">
            <a:extLst>
              <a:ext uri="{FF2B5EF4-FFF2-40B4-BE49-F238E27FC236}">
                <a16:creationId xmlns:a16="http://schemas.microsoft.com/office/drawing/2014/main" id="{24720E4B-0D5C-4629-87A3-520F1283824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223375" y="5041900"/>
            <a:ext cx="1855788" cy="1177925"/>
          </a:xfrm>
          <a:prstGeom prst="rect">
            <a:avLst/>
          </a:prstGeom>
        </p:spPr>
      </p:pic>
      <p:sp>
        <p:nvSpPr>
          <p:cNvPr id="2" name="Title 1">
            <a:extLst>
              <a:ext uri="{FF2B5EF4-FFF2-40B4-BE49-F238E27FC236}">
                <a16:creationId xmlns:a16="http://schemas.microsoft.com/office/drawing/2014/main" id="{516F2546-4D69-42C8-A89F-22EFD17EE6EF}"/>
              </a:ext>
            </a:extLst>
          </p:cNvPr>
          <p:cNvSpPr>
            <a:spLocks noGrp="1"/>
          </p:cNvSpPr>
          <p:nvPr>
            <p:ph type="title"/>
          </p:nvPr>
        </p:nvSpPr>
        <p:spPr>
          <a:xfrm>
            <a:off x="-1" y="0"/>
            <a:ext cx="5468547" cy="6858000"/>
          </a:xfrm>
          <a:prstGeom prst="ellipse">
            <a:avLst/>
          </a:prstGeom>
        </p:spPr>
        <p:txBody>
          <a:bodyPr vert="horz" lIns="91440" tIns="45720" rIns="91440" bIns="45720" rtlCol="0" anchor="ctr">
            <a:noAutofit/>
          </a:bodyPr>
          <a:lstStyle/>
          <a:p>
            <a:pPr algn="r"/>
            <a:r>
              <a:rPr lang="en-US" sz="2400" kern="1200" dirty="0">
                <a:solidFill>
                  <a:srgbClr val="FFFFFF"/>
                </a:solidFill>
                <a:latin typeface="+mj-lt"/>
                <a:ea typeface="+mj-ea"/>
                <a:cs typeface="+mj-cs"/>
              </a:rPr>
              <a:t>More animals in the Loch ness we sadly did not get to see. </a:t>
            </a:r>
            <a:r>
              <a:rPr lang="en-US" sz="2400" dirty="0">
                <a:solidFill>
                  <a:srgbClr val="FFFFFF"/>
                </a:solidFill>
              </a:rPr>
              <a:t>H</a:t>
            </a:r>
            <a:r>
              <a:rPr lang="en-US" sz="2400" kern="1200" dirty="0">
                <a:solidFill>
                  <a:srgbClr val="FFFFFF"/>
                </a:solidFill>
                <a:latin typeface="+mj-lt"/>
                <a:ea typeface="+mj-ea"/>
                <a:cs typeface="+mj-cs"/>
              </a:rPr>
              <a:t>owever, my daughters expressed great care for the animals even though we did not get to see them, by protecting the environment and conserving as much as they could by litter picking and being careful they did not do any damage to the flowers, trees or any part of the natural world. </a:t>
            </a:r>
          </a:p>
        </p:txBody>
      </p:sp>
    </p:spTree>
    <p:extLst>
      <p:ext uri="{BB962C8B-B14F-4D97-AF65-F5344CB8AC3E}">
        <p14:creationId xmlns:p14="http://schemas.microsoft.com/office/powerpoint/2010/main" val="18289333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5" name="Rectangle 84">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Freeform: Shape 86">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89" name="Freeform: Shape 88">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F8332AB-5C32-4162-87DD-04D4622798A2}"/>
              </a:ext>
            </a:extLst>
          </p:cNvPr>
          <p:cNvSpPr>
            <a:spLocks noGrp="1"/>
          </p:cNvSpPr>
          <p:nvPr>
            <p:ph type="title"/>
          </p:nvPr>
        </p:nvSpPr>
        <p:spPr>
          <a:xfrm>
            <a:off x="765051" y="662400"/>
            <a:ext cx="3384000" cy="1492132"/>
          </a:xfrm>
        </p:spPr>
        <p:txBody>
          <a:bodyPr anchor="t">
            <a:normAutofit/>
          </a:bodyPr>
          <a:lstStyle/>
          <a:p>
            <a:r>
              <a:rPr lang="en-GB" sz="2400" dirty="0">
                <a:solidFill>
                  <a:schemeClr val="bg1"/>
                </a:solidFill>
                <a:cs typeface="Calibri Light"/>
              </a:rPr>
              <a:t>My daughter's perceptions on what the Loch ness monster (Nessie) may look like.</a:t>
            </a:r>
            <a:endParaRPr lang="en-GB" sz="2400" dirty="0">
              <a:solidFill>
                <a:schemeClr val="bg1"/>
              </a:solidFill>
            </a:endParaRPr>
          </a:p>
        </p:txBody>
      </p:sp>
      <p:sp>
        <p:nvSpPr>
          <p:cNvPr id="8" name="Content Placeholder 7">
            <a:extLst>
              <a:ext uri="{FF2B5EF4-FFF2-40B4-BE49-F238E27FC236}">
                <a16:creationId xmlns:a16="http://schemas.microsoft.com/office/drawing/2014/main" id="{18B9D898-B9EF-F3F6-F42D-837F2230BD27}"/>
              </a:ext>
            </a:extLst>
          </p:cNvPr>
          <p:cNvSpPr>
            <a:spLocks noGrp="1"/>
          </p:cNvSpPr>
          <p:nvPr>
            <p:ph idx="1"/>
          </p:nvPr>
        </p:nvSpPr>
        <p:spPr>
          <a:xfrm>
            <a:off x="765051" y="2286000"/>
            <a:ext cx="3384000" cy="3844800"/>
          </a:xfrm>
        </p:spPr>
        <p:txBody>
          <a:bodyPr vert="horz" lIns="91440" tIns="45720" rIns="91440" bIns="45720" rtlCol="0" anchor="t">
            <a:normAutofit/>
          </a:bodyPr>
          <a:lstStyle/>
          <a:p>
            <a:pPr marL="0" indent="0">
              <a:buNone/>
            </a:pPr>
            <a:r>
              <a:rPr lang="en-US" sz="2000" dirty="0">
                <a:solidFill>
                  <a:schemeClr val="bg1"/>
                </a:solidFill>
                <a:cs typeface="Calibri"/>
              </a:rPr>
              <a:t>I was interested to get a glimpse on what my daughters were hoping to see. So, I asked them to draw Nessie and with great surprise they allowed me to be a part of their world.</a:t>
            </a:r>
          </a:p>
          <a:p>
            <a:pPr marL="0" indent="0">
              <a:buNone/>
            </a:pPr>
            <a:r>
              <a:rPr lang="en-US" sz="2000" dirty="0">
                <a:solidFill>
                  <a:schemeClr val="bg1"/>
                </a:solidFill>
                <a:cs typeface="Calibri"/>
              </a:rPr>
              <a:t>Whether you believe Nessie exists or not, seeing the world through children's eyes lets us bring back the magic of the world.</a:t>
            </a:r>
            <a:endParaRPr lang="en-US" sz="2000" dirty="0">
              <a:solidFill>
                <a:schemeClr val="bg1"/>
              </a:solidFill>
            </a:endParaRPr>
          </a:p>
        </p:txBody>
      </p:sp>
      <p:pic>
        <p:nvPicPr>
          <p:cNvPr id="4" name="Picture 4">
            <a:extLst>
              <a:ext uri="{FF2B5EF4-FFF2-40B4-BE49-F238E27FC236}">
                <a16:creationId xmlns:a16="http://schemas.microsoft.com/office/drawing/2014/main" id="{A6A6D739-1FC7-7EDF-A1E6-0F4892E8470B}"/>
              </a:ext>
            </a:extLst>
          </p:cNvPr>
          <p:cNvPicPr>
            <a:picLocks noChangeAspect="1"/>
          </p:cNvPicPr>
          <p:nvPr/>
        </p:nvPicPr>
        <p:blipFill>
          <a:blip r:embed="rId2"/>
          <a:stretch>
            <a:fillRect/>
          </a:stretch>
        </p:blipFill>
        <p:spPr>
          <a:xfrm>
            <a:off x="5411053" y="941969"/>
            <a:ext cx="2872521" cy="4974062"/>
          </a:xfrm>
          <a:prstGeom prst="rect">
            <a:avLst/>
          </a:prstGeom>
        </p:spPr>
      </p:pic>
      <p:pic>
        <p:nvPicPr>
          <p:cNvPr id="5" name="Picture 5" descr="A picture containing diagram&#10;&#10;Description automatically generated">
            <a:extLst>
              <a:ext uri="{FF2B5EF4-FFF2-40B4-BE49-F238E27FC236}">
                <a16:creationId xmlns:a16="http://schemas.microsoft.com/office/drawing/2014/main" id="{CBD1BDFC-1332-8937-0234-C560A0123418}"/>
              </a:ext>
            </a:extLst>
          </p:cNvPr>
          <p:cNvPicPr>
            <a:picLocks noChangeAspect="1"/>
          </p:cNvPicPr>
          <p:nvPr/>
        </p:nvPicPr>
        <p:blipFill>
          <a:blip r:embed="rId3"/>
          <a:stretch>
            <a:fillRect/>
          </a:stretch>
        </p:blipFill>
        <p:spPr>
          <a:xfrm>
            <a:off x="8552717" y="1285328"/>
            <a:ext cx="2872521" cy="4287344"/>
          </a:xfrm>
          <a:prstGeom prst="rect">
            <a:avLst/>
          </a:prstGeom>
        </p:spPr>
      </p:pic>
    </p:spTree>
    <p:extLst>
      <p:ext uri="{BB962C8B-B14F-4D97-AF65-F5344CB8AC3E}">
        <p14:creationId xmlns:p14="http://schemas.microsoft.com/office/powerpoint/2010/main" val="7349254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292</TotalTime>
  <Words>1105</Words>
  <Application>Microsoft Office PowerPoint</Application>
  <PresentationFormat>Widescreen</PresentationFormat>
  <Paragraphs>60</Paragraphs>
  <Slides>21</Slides>
  <Notes>0</Notes>
  <HiddenSlides>0</HiddenSlides>
  <MMClips>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Arial Black</vt:lpstr>
      <vt:lpstr>Avenir Next LT Pro</vt:lpstr>
      <vt:lpstr>Calibri</vt:lpstr>
      <vt:lpstr>Calibri Light</vt:lpstr>
      <vt:lpstr>Office Theme</vt:lpstr>
      <vt:lpstr>Exploring the Loch ness.  </vt:lpstr>
      <vt:lpstr>Where is the Loch ness?</vt:lpstr>
      <vt:lpstr>The Loch ness is home to many animals.</vt:lpstr>
      <vt:lpstr>Loch ness trees.</vt:lpstr>
      <vt:lpstr>The Loch ness has many trees surrounding the area which provides habitats for many animals. I also find the trees to be picturesque, with many things to explore on just a single tree.</vt:lpstr>
      <vt:lpstr>With many different patterns and textures on the natural floor it wasn’t long before my daughters found little bugs like ants, beetles and bees. Which made them more careful of where they stepped and played.</vt:lpstr>
      <vt:lpstr>How many animals are around us?</vt:lpstr>
      <vt:lpstr>Exploring through the trees.</vt:lpstr>
      <vt:lpstr>Loch ness sounds.</vt:lpstr>
      <vt:lpstr>During our exploring it was surprising to see the amount of plastic around the Loch ness.</vt:lpstr>
      <vt:lpstr>Can you spot the birds in the two pictures or the video? Did you know? Birds are hard to spot as they use trees and under growth as a camouflage from their predators. </vt:lpstr>
      <vt:lpstr>On our walk around the Loch ness, we noticed many flowers planted in flowerpots along a bridge, where another world of animals live inside a miniature world.</vt:lpstr>
      <vt:lpstr>Walking and exploring.</vt:lpstr>
      <vt:lpstr>Ice cream break.</vt:lpstr>
      <vt:lpstr>As we explored the different terrains of the Loch ness, we discovered how the pebbles and stones got slippery and slimy the closer to the lake they were.  </vt:lpstr>
      <vt:lpstr>Although there were hundreds of trees, every tree was different.  Some tall, some short, some thick, some thin and even some with holes filled with branches like spaghetti.</vt:lpstr>
      <vt:lpstr>Was it Nessie?</vt:lpstr>
      <vt:lpstr>Around the Loch ness lake, we found many flowers like daffodils and wildflowers. </vt:lpstr>
      <vt:lpstr>Around the Loch ness we spotted many man made bridges and accommodations. However, over the years nature has naturally allowed them to feel and be seen more natural with the environment.</vt:lpstr>
      <vt:lpstr>More animals in the Loch ness we sadly did not get to see. However, my daughters expressed great care for the animals even though we did not get to see them, by protecting the environment and conserving as much as they could by litter picking and being careful they did not do any damage to the flowers, trees or any part of the natural world. </vt:lpstr>
      <vt:lpstr>My daughter's perceptions on what the Loch ness monster (Nessie) may look like.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Discovering the Loch ness.</dc:title>
  <dc:creator>Gwen</dc:creator>
  <cp:lastModifiedBy>Gwen</cp:lastModifiedBy>
  <cp:revision>1</cp:revision>
  <dcterms:created xsi:type="dcterms:W3CDTF">2022-04-23T17:24:12Z</dcterms:created>
  <dcterms:modified xsi:type="dcterms:W3CDTF">2022-05-04T13:51:10Z</dcterms:modified>
</cp:coreProperties>
</file>