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4.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5.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6.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7.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theme/theme8.xml" ContentType="application/vnd.openxmlformats-officedocument.theme+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9.xml" ContentType="application/vnd.openxmlformats-officedocument.theme+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theme/theme10.xml" ContentType="application/vnd.openxmlformats-officedocument.theme+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1.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756" r:id="rId2"/>
    <p:sldMasterId id="2147483774" r:id="rId3"/>
    <p:sldMasterId id="2147483792" r:id="rId4"/>
    <p:sldMasterId id="2147483810" r:id="rId5"/>
    <p:sldMasterId id="2147483828" r:id="rId6"/>
    <p:sldMasterId id="2147483846" r:id="rId7"/>
    <p:sldMasterId id="2147483864" r:id="rId8"/>
    <p:sldMasterId id="2147483882" r:id="rId9"/>
    <p:sldMasterId id="2147483900" r:id="rId10"/>
    <p:sldMasterId id="2147483918" r:id="rId11"/>
    <p:sldMasterId id="2147483936" r:id="rId12"/>
  </p:sldMasterIdLst>
  <p:notesMasterIdLst>
    <p:notesMasterId r:id="rId38"/>
  </p:notesMasterIdLst>
  <p:sldIdLst>
    <p:sldId id="274" r:id="rId13"/>
    <p:sldId id="256" r:id="rId14"/>
    <p:sldId id="257" r:id="rId15"/>
    <p:sldId id="258" r:id="rId16"/>
    <p:sldId id="259" r:id="rId17"/>
    <p:sldId id="260" r:id="rId18"/>
    <p:sldId id="261" r:id="rId19"/>
    <p:sldId id="262" r:id="rId20"/>
    <p:sldId id="263" r:id="rId21"/>
    <p:sldId id="264" r:id="rId22"/>
    <p:sldId id="265" r:id="rId23"/>
    <p:sldId id="266" r:id="rId24"/>
    <p:sldId id="267" r:id="rId25"/>
    <p:sldId id="268" r:id="rId26"/>
    <p:sldId id="269" r:id="rId27"/>
    <p:sldId id="270" r:id="rId28"/>
    <p:sldId id="271" r:id="rId29"/>
    <p:sldId id="272" r:id="rId30"/>
    <p:sldId id="273" r:id="rId31"/>
    <p:sldId id="275" r:id="rId32"/>
    <p:sldId id="276" r:id="rId33"/>
    <p:sldId id="277" r:id="rId34"/>
    <p:sldId id="278" r:id="rId35"/>
    <p:sldId id="279" r:id="rId36"/>
    <p:sldId id="28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80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4.xml"/><Relationship Id="rId20" Type="http://schemas.openxmlformats.org/officeDocument/2006/relationships/slide" Target="slides/slide8.xml"/><Relationship Id="rId29" Type="http://schemas.openxmlformats.org/officeDocument/2006/relationships/slide" Target="slides/slide1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785E5C-FF63-48EB-9457-EA5E197E5074}" type="datetimeFigureOut">
              <a:rPr lang="en-GB" smtClean="0"/>
              <a:t>06/12/2018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290B19-D75C-467D-89E1-5070DFF79AED}" type="slidenum">
              <a:rPr lang="en-GB" smtClean="0"/>
              <a:t>‹#›</a:t>
            </a:fld>
            <a:endParaRPr lang="en-GB"/>
          </a:p>
        </p:txBody>
      </p:sp>
    </p:spTree>
    <p:extLst>
      <p:ext uri="{BB962C8B-B14F-4D97-AF65-F5344CB8AC3E}">
        <p14:creationId xmlns:p14="http://schemas.microsoft.com/office/powerpoint/2010/main" val="2977014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have uploaded the header image and gave a background colour theme. Also, wrote all names and student numbers for the members of our group.</a:t>
            </a:r>
          </a:p>
        </p:txBody>
      </p:sp>
      <p:sp>
        <p:nvSpPr>
          <p:cNvPr id="4" name="Slide Number Placeholder 3"/>
          <p:cNvSpPr>
            <a:spLocks noGrp="1"/>
          </p:cNvSpPr>
          <p:nvPr>
            <p:ph type="sldNum" sz="quarter" idx="5"/>
          </p:nvPr>
        </p:nvSpPr>
        <p:spPr/>
        <p:txBody>
          <a:bodyPr/>
          <a:lstStyle/>
          <a:p>
            <a:fld id="{7A290B19-D75C-467D-89E1-5070DFF79AED}" type="slidenum">
              <a:rPr lang="en-GB" smtClean="0"/>
              <a:t>2</a:t>
            </a:fld>
            <a:endParaRPr lang="en-GB"/>
          </a:p>
        </p:txBody>
      </p:sp>
    </p:spTree>
    <p:extLst>
      <p:ext uri="{BB962C8B-B14F-4D97-AF65-F5344CB8AC3E}">
        <p14:creationId xmlns:p14="http://schemas.microsoft.com/office/powerpoint/2010/main" val="143115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had made those questionnaires and shared opinions with another group member Fulmodina, also have asked other group members for their opinion via WhatsApp group chat, by sending them images of the questionnaire. I had also text and asked all group members to log in and do some changes or give any opinions of their own but had no reply whatsoever.</a:t>
            </a:r>
          </a:p>
        </p:txBody>
      </p:sp>
      <p:sp>
        <p:nvSpPr>
          <p:cNvPr id="4" name="Slide Number Placeholder 3"/>
          <p:cNvSpPr>
            <a:spLocks noGrp="1"/>
          </p:cNvSpPr>
          <p:nvPr>
            <p:ph type="sldNum" sz="quarter" idx="5"/>
          </p:nvPr>
        </p:nvSpPr>
        <p:spPr/>
        <p:txBody>
          <a:bodyPr/>
          <a:lstStyle/>
          <a:p>
            <a:fld id="{7A290B19-D75C-467D-89E1-5070DFF79AED}" type="slidenum">
              <a:rPr lang="en-GB" smtClean="0"/>
              <a:t>3</a:t>
            </a:fld>
            <a:endParaRPr lang="en-GB"/>
          </a:p>
        </p:txBody>
      </p:sp>
    </p:spTree>
    <p:extLst>
      <p:ext uri="{BB962C8B-B14F-4D97-AF65-F5344CB8AC3E}">
        <p14:creationId xmlns:p14="http://schemas.microsoft.com/office/powerpoint/2010/main" val="95228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290B19-D75C-467D-89E1-5070DFF79AED}" type="slidenum">
              <a:rPr lang="en-GB" smtClean="0"/>
              <a:t>5</a:t>
            </a:fld>
            <a:endParaRPr lang="en-GB"/>
          </a:p>
        </p:txBody>
      </p:sp>
    </p:spTree>
    <p:extLst>
      <p:ext uri="{BB962C8B-B14F-4D97-AF65-F5344CB8AC3E}">
        <p14:creationId xmlns:p14="http://schemas.microsoft.com/office/powerpoint/2010/main" val="2432863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Mehek Sayeed 1709656</a:t>
            </a:r>
          </a:p>
          <a:p>
            <a:r>
              <a:rPr lang="en-GB" dirty="0"/>
              <a:t>I had submitted to most students.</a:t>
            </a:r>
          </a:p>
        </p:txBody>
      </p:sp>
      <p:sp>
        <p:nvSpPr>
          <p:cNvPr id="4" name="Slide Number Placeholder 3"/>
          <p:cNvSpPr>
            <a:spLocks noGrp="1"/>
          </p:cNvSpPr>
          <p:nvPr>
            <p:ph type="sldNum" sz="quarter" idx="5"/>
          </p:nvPr>
        </p:nvSpPr>
        <p:spPr/>
        <p:txBody>
          <a:bodyPr/>
          <a:lstStyle/>
          <a:p>
            <a:fld id="{7A290B19-D75C-467D-89E1-5070DFF79AED}" type="slidenum">
              <a:rPr lang="en-GB" smtClean="0"/>
              <a:t>8</a:t>
            </a:fld>
            <a:endParaRPr lang="en-GB"/>
          </a:p>
        </p:txBody>
      </p:sp>
    </p:spTree>
    <p:extLst>
      <p:ext uri="{BB962C8B-B14F-4D97-AF65-F5344CB8AC3E}">
        <p14:creationId xmlns:p14="http://schemas.microsoft.com/office/powerpoint/2010/main" val="12989797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0.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1.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6594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152729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2609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672194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5630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2403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893263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530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727051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331930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2469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634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858894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5150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2220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094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85873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80802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0664170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70795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3013189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76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73893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5922820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08366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0085220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854866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32039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51628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634748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34020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17567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95144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27034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6351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1251751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9078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4293509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8016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84802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1146181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24003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964797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73745083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164186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63239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3013276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907748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37900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41357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724908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42396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377082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27530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94682284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475327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51758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2186675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887421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30532788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15141464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166518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454630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53991118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08124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68469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889033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726166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735568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64245859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460741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8992488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26302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93819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11477472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724642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89239569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66617202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997465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211764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52742696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779047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079337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06205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50151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381436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17101668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827814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2896363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215166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146729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5993717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81298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7432175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81940477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887668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001260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64390174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410460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148400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543830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419092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335394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19255365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048512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1878152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595698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190368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55348180"/>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515659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86309203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15143311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7098092"/>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5129402"/>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3355645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645002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81441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217246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243145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671161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92653270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419766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838188139"/>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5643743"/>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6276647"/>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66467024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294472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78316200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27411496"/>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8819156"/>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7380459"/>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42573837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957604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434980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066666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21060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203116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789406805"/>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459602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45535108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346170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39165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71348686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693207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90648806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51767422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991555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232290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07588920"/>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2064903"/>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5780692"/>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3621685"/>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7391360"/>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3130828"/>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116351812"/>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718122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548965556"/>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1909629"/>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009596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159475945"/>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3385129"/>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80973940"/>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79429872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455463"/>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7833324"/>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393470095"/>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4144"/>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1570493"/>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9634813"/>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1512733"/>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2609332"/>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767215661"/>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0900691"/>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09618286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881809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0337314"/>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151356030"/>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6151438"/>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3888442814"/>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828198378"/>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7054452"/>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8059437"/>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876780422"/>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5133819"/>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4125871"/>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8471247"/>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5741103"/>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B1DAF29-7F7B-4577-8F4E-94D8A3FA81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0460850"/>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25019105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1785654"/>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1022474432"/>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A3944-5386-4449-9461-404D312BE13F}" type="datetimeFigureOut">
              <a:rPr lang="en-GB" smtClean="0"/>
              <a:t>06/12/2018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DAF29-7F7B-4577-8F4E-94D8A3FA81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3733386"/>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A3944-5386-4449-9461-404D312BE13F}" type="datetimeFigureOut">
              <a:rPr lang="en-GB" smtClean="0"/>
              <a:t>06/12/2018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6968224"/>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A3944-5386-4449-9461-404D312BE13F}" type="datetimeFigureOut">
              <a:rPr lang="en-GB" smtClean="0"/>
              <a:t>06/12/2018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2940565189"/>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7158322"/>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197587690"/>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BFA3944-5386-4449-9461-404D312BE13F}" type="datetimeFigureOut">
              <a:rPr lang="en-GB" smtClean="0"/>
              <a:t>06/12/2018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4033011390"/>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9153186"/>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5025354"/>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Tree>
    <p:extLst>
      <p:ext uri="{BB962C8B-B14F-4D97-AF65-F5344CB8AC3E}">
        <p14:creationId xmlns:p14="http://schemas.microsoft.com/office/powerpoint/2010/main" val="502975805"/>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3882658"/>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2933504"/>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9658667"/>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A3944-5386-4449-9461-404D312BE13F}" type="datetimeFigureOut">
              <a:rPr lang="en-GB" smtClean="0"/>
              <a:t>06/12/2018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DAF29-7F7B-4577-8F4E-94D8A3FA81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5358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3.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image" Target="../media/image3.png"/><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theme" Target="../theme/theme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19" Type="http://schemas.openxmlformats.org/officeDocument/2006/relationships/image" Target="../media/image3.png"/><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18" Type="http://schemas.openxmlformats.org/officeDocument/2006/relationships/theme" Target="../theme/theme5.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17" Type="http://schemas.openxmlformats.org/officeDocument/2006/relationships/slideLayout" Target="../slideLayouts/slideLayout85.xml"/><Relationship Id="rId2" Type="http://schemas.openxmlformats.org/officeDocument/2006/relationships/slideLayout" Target="../slideLayouts/slideLayout70.xml"/><Relationship Id="rId16" Type="http://schemas.openxmlformats.org/officeDocument/2006/relationships/slideLayout" Target="../slideLayouts/slideLayout84.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slideLayout" Target="../slideLayouts/slideLayout83.xml"/><Relationship Id="rId10" Type="http://schemas.openxmlformats.org/officeDocument/2006/relationships/slideLayout" Target="../slideLayouts/slideLayout78.xml"/><Relationship Id="rId19" Type="http://schemas.openxmlformats.org/officeDocument/2006/relationships/image" Target="../media/image3.png"/><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18" Type="http://schemas.openxmlformats.org/officeDocument/2006/relationships/theme" Target="../theme/theme6.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17" Type="http://schemas.openxmlformats.org/officeDocument/2006/relationships/slideLayout" Target="../slideLayouts/slideLayout102.xml"/><Relationship Id="rId2" Type="http://schemas.openxmlformats.org/officeDocument/2006/relationships/slideLayout" Target="../slideLayouts/slideLayout87.xml"/><Relationship Id="rId16" Type="http://schemas.openxmlformats.org/officeDocument/2006/relationships/slideLayout" Target="../slideLayouts/slideLayout101.xml"/><Relationship Id="rId20" Type="http://schemas.openxmlformats.org/officeDocument/2006/relationships/image" Target="../media/image7.png"/><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5" Type="http://schemas.openxmlformats.org/officeDocument/2006/relationships/slideLayout" Target="../slideLayouts/slideLayout100.xml"/><Relationship Id="rId10" Type="http://schemas.openxmlformats.org/officeDocument/2006/relationships/slideLayout" Target="../slideLayouts/slideLayout95.xml"/><Relationship Id="rId19" Type="http://schemas.openxmlformats.org/officeDocument/2006/relationships/image" Target="../media/image6.png"/><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slideLayout" Target="../slideLayouts/slideLayout9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0.xml"/><Relationship Id="rId13" Type="http://schemas.openxmlformats.org/officeDocument/2006/relationships/slideLayout" Target="../slideLayouts/slideLayout115.xml"/><Relationship Id="rId18" Type="http://schemas.openxmlformats.org/officeDocument/2006/relationships/theme" Target="../theme/theme7.xml"/><Relationship Id="rId3" Type="http://schemas.openxmlformats.org/officeDocument/2006/relationships/slideLayout" Target="../slideLayouts/slideLayout105.xml"/><Relationship Id="rId7" Type="http://schemas.openxmlformats.org/officeDocument/2006/relationships/slideLayout" Target="../slideLayouts/slideLayout109.xml"/><Relationship Id="rId12" Type="http://schemas.openxmlformats.org/officeDocument/2006/relationships/slideLayout" Target="../slideLayouts/slideLayout114.xml"/><Relationship Id="rId17" Type="http://schemas.openxmlformats.org/officeDocument/2006/relationships/slideLayout" Target="../slideLayouts/slideLayout119.xml"/><Relationship Id="rId2" Type="http://schemas.openxmlformats.org/officeDocument/2006/relationships/slideLayout" Target="../slideLayouts/slideLayout104.xml"/><Relationship Id="rId16" Type="http://schemas.openxmlformats.org/officeDocument/2006/relationships/slideLayout" Target="../slideLayouts/slideLayout118.xml"/><Relationship Id="rId20" Type="http://schemas.openxmlformats.org/officeDocument/2006/relationships/image" Target="../media/image7.png"/><Relationship Id="rId1" Type="http://schemas.openxmlformats.org/officeDocument/2006/relationships/slideLayout" Target="../slideLayouts/slideLayout103.xml"/><Relationship Id="rId6" Type="http://schemas.openxmlformats.org/officeDocument/2006/relationships/slideLayout" Target="../slideLayouts/slideLayout108.xml"/><Relationship Id="rId11" Type="http://schemas.openxmlformats.org/officeDocument/2006/relationships/slideLayout" Target="../slideLayouts/slideLayout113.xml"/><Relationship Id="rId5" Type="http://schemas.openxmlformats.org/officeDocument/2006/relationships/slideLayout" Target="../slideLayouts/slideLayout107.xml"/><Relationship Id="rId15" Type="http://schemas.openxmlformats.org/officeDocument/2006/relationships/slideLayout" Target="../slideLayouts/slideLayout117.xml"/><Relationship Id="rId10" Type="http://schemas.openxmlformats.org/officeDocument/2006/relationships/slideLayout" Target="../slideLayouts/slideLayout112.xml"/><Relationship Id="rId19" Type="http://schemas.openxmlformats.org/officeDocument/2006/relationships/image" Target="../media/image6.png"/><Relationship Id="rId4" Type="http://schemas.openxmlformats.org/officeDocument/2006/relationships/slideLayout" Target="../slideLayouts/slideLayout106.xml"/><Relationship Id="rId9" Type="http://schemas.openxmlformats.org/officeDocument/2006/relationships/slideLayout" Target="../slideLayouts/slideLayout111.xml"/><Relationship Id="rId14" Type="http://schemas.openxmlformats.org/officeDocument/2006/relationships/slideLayout" Target="../slideLayouts/slideLayout11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27.xml"/><Relationship Id="rId13" Type="http://schemas.openxmlformats.org/officeDocument/2006/relationships/slideLayout" Target="../slideLayouts/slideLayout132.xml"/><Relationship Id="rId18" Type="http://schemas.openxmlformats.org/officeDocument/2006/relationships/theme" Target="../theme/theme8.xml"/><Relationship Id="rId3" Type="http://schemas.openxmlformats.org/officeDocument/2006/relationships/slideLayout" Target="../slideLayouts/slideLayout122.xml"/><Relationship Id="rId7" Type="http://schemas.openxmlformats.org/officeDocument/2006/relationships/slideLayout" Target="../slideLayouts/slideLayout126.xml"/><Relationship Id="rId12" Type="http://schemas.openxmlformats.org/officeDocument/2006/relationships/slideLayout" Target="../slideLayouts/slideLayout131.xml"/><Relationship Id="rId17" Type="http://schemas.openxmlformats.org/officeDocument/2006/relationships/slideLayout" Target="../slideLayouts/slideLayout136.xml"/><Relationship Id="rId2" Type="http://schemas.openxmlformats.org/officeDocument/2006/relationships/slideLayout" Target="../slideLayouts/slideLayout121.xml"/><Relationship Id="rId16" Type="http://schemas.openxmlformats.org/officeDocument/2006/relationships/slideLayout" Target="../slideLayouts/slideLayout135.xml"/><Relationship Id="rId20" Type="http://schemas.openxmlformats.org/officeDocument/2006/relationships/image" Target="../media/image7.png"/><Relationship Id="rId1" Type="http://schemas.openxmlformats.org/officeDocument/2006/relationships/slideLayout" Target="../slideLayouts/slideLayout120.xml"/><Relationship Id="rId6" Type="http://schemas.openxmlformats.org/officeDocument/2006/relationships/slideLayout" Target="../slideLayouts/slideLayout125.xml"/><Relationship Id="rId11" Type="http://schemas.openxmlformats.org/officeDocument/2006/relationships/slideLayout" Target="../slideLayouts/slideLayout130.xml"/><Relationship Id="rId5" Type="http://schemas.openxmlformats.org/officeDocument/2006/relationships/slideLayout" Target="../slideLayouts/slideLayout124.xml"/><Relationship Id="rId15" Type="http://schemas.openxmlformats.org/officeDocument/2006/relationships/slideLayout" Target="../slideLayouts/slideLayout134.xml"/><Relationship Id="rId10" Type="http://schemas.openxmlformats.org/officeDocument/2006/relationships/slideLayout" Target="../slideLayouts/slideLayout129.xml"/><Relationship Id="rId19" Type="http://schemas.openxmlformats.org/officeDocument/2006/relationships/image" Target="../media/image6.png"/><Relationship Id="rId4" Type="http://schemas.openxmlformats.org/officeDocument/2006/relationships/slideLayout" Target="../slideLayouts/slideLayout123.xml"/><Relationship Id="rId9" Type="http://schemas.openxmlformats.org/officeDocument/2006/relationships/slideLayout" Target="../slideLayouts/slideLayout128.xml"/><Relationship Id="rId14" Type="http://schemas.openxmlformats.org/officeDocument/2006/relationships/slideLayout" Target="../slideLayouts/slideLayout13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44.xml"/><Relationship Id="rId13" Type="http://schemas.openxmlformats.org/officeDocument/2006/relationships/slideLayout" Target="../slideLayouts/slideLayout149.xml"/><Relationship Id="rId18" Type="http://schemas.openxmlformats.org/officeDocument/2006/relationships/theme" Target="../theme/theme9.xml"/><Relationship Id="rId3" Type="http://schemas.openxmlformats.org/officeDocument/2006/relationships/slideLayout" Target="../slideLayouts/slideLayout139.xml"/><Relationship Id="rId7" Type="http://schemas.openxmlformats.org/officeDocument/2006/relationships/slideLayout" Target="../slideLayouts/slideLayout143.xml"/><Relationship Id="rId12" Type="http://schemas.openxmlformats.org/officeDocument/2006/relationships/slideLayout" Target="../slideLayouts/slideLayout148.xml"/><Relationship Id="rId17" Type="http://schemas.openxmlformats.org/officeDocument/2006/relationships/slideLayout" Target="../slideLayouts/slideLayout153.xml"/><Relationship Id="rId2" Type="http://schemas.openxmlformats.org/officeDocument/2006/relationships/slideLayout" Target="../slideLayouts/slideLayout138.xml"/><Relationship Id="rId16" Type="http://schemas.openxmlformats.org/officeDocument/2006/relationships/slideLayout" Target="../slideLayouts/slideLayout152.xml"/><Relationship Id="rId20" Type="http://schemas.openxmlformats.org/officeDocument/2006/relationships/image" Target="../media/image7.png"/><Relationship Id="rId1" Type="http://schemas.openxmlformats.org/officeDocument/2006/relationships/slideLayout" Target="../slideLayouts/slideLayout137.xml"/><Relationship Id="rId6" Type="http://schemas.openxmlformats.org/officeDocument/2006/relationships/slideLayout" Target="../slideLayouts/slideLayout142.xml"/><Relationship Id="rId11" Type="http://schemas.openxmlformats.org/officeDocument/2006/relationships/slideLayout" Target="../slideLayouts/slideLayout147.xml"/><Relationship Id="rId5" Type="http://schemas.openxmlformats.org/officeDocument/2006/relationships/slideLayout" Target="../slideLayouts/slideLayout141.xml"/><Relationship Id="rId15" Type="http://schemas.openxmlformats.org/officeDocument/2006/relationships/slideLayout" Target="../slideLayouts/slideLayout151.xml"/><Relationship Id="rId10" Type="http://schemas.openxmlformats.org/officeDocument/2006/relationships/slideLayout" Target="../slideLayouts/slideLayout146.xml"/><Relationship Id="rId19" Type="http://schemas.openxmlformats.org/officeDocument/2006/relationships/image" Target="../media/image6.png"/><Relationship Id="rId4" Type="http://schemas.openxmlformats.org/officeDocument/2006/relationships/slideLayout" Target="../slideLayouts/slideLayout140.xml"/><Relationship Id="rId9" Type="http://schemas.openxmlformats.org/officeDocument/2006/relationships/slideLayout" Target="../slideLayouts/slideLayout145.xml"/><Relationship Id="rId14" Type="http://schemas.openxmlformats.org/officeDocument/2006/relationships/slideLayout" Target="../slideLayouts/slideLayout15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61.xml"/><Relationship Id="rId13" Type="http://schemas.openxmlformats.org/officeDocument/2006/relationships/slideLayout" Target="../slideLayouts/slideLayout166.xml"/><Relationship Id="rId18" Type="http://schemas.openxmlformats.org/officeDocument/2006/relationships/theme" Target="../theme/theme10.xml"/><Relationship Id="rId3" Type="http://schemas.openxmlformats.org/officeDocument/2006/relationships/slideLayout" Target="../slideLayouts/slideLayout156.xml"/><Relationship Id="rId7" Type="http://schemas.openxmlformats.org/officeDocument/2006/relationships/slideLayout" Target="../slideLayouts/slideLayout160.xml"/><Relationship Id="rId12" Type="http://schemas.openxmlformats.org/officeDocument/2006/relationships/slideLayout" Target="../slideLayouts/slideLayout165.xml"/><Relationship Id="rId17" Type="http://schemas.openxmlformats.org/officeDocument/2006/relationships/slideLayout" Target="../slideLayouts/slideLayout170.xml"/><Relationship Id="rId2" Type="http://schemas.openxmlformats.org/officeDocument/2006/relationships/slideLayout" Target="../slideLayouts/slideLayout155.xml"/><Relationship Id="rId16" Type="http://schemas.openxmlformats.org/officeDocument/2006/relationships/slideLayout" Target="../slideLayouts/slideLayout169.xml"/><Relationship Id="rId20" Type="http://schemas.openxmlformats.org/officeDocument/2006/relationships/image" Target="../media/image7.png"/><Relationship Id="rId1" Type="http://schemas.openxmlformats.org/officeDocument/2006/relationships/slideLayout" Target="../slideLayouts/slideLayout154.xml"/><Relationship Id="rId6" Type="http://schemas.openxmlformats.org/officeDocument/2006/relationships/slideLayout" Target="../slideLayouts/slideLayout159.xml"/><Relationship Id="rId11" Type="http://schemas.openxmlformats.org/officeDocument/2006/relationships/slideLayout" Target="../slideLayouts/slideLayout164.xml"/><Relationship Id="rId5" Type="http://schemas.openxmlformats.org/officeDocument/2006/relationships/slideLayout" Target="../slideLayouts/slideLayout158.xml"/><Relationship Id="rId15" Type="http://schemas.openxmlformats.org/officeDocument/2006/relationships/slideLayout" Target="../slideLayouts/slideLayout168.xml"/><Relationship Id="rId10" Type="http://schemas.openxmlformats.org/officeDocument/2006/relationships/slideLayout" Target="../slideLayouts/slideLayout163.xml"/><Relationship Id="rId19" Type="http://schemas.openxmlformats.org/officeDocument/2006/relationships/image" Target="../media/image6.png"/><Relationship Id="rId4" Type="http://schemas.openxmlformats.org/officeDocument/2006/relationships/slideLayout" Target="../slideLayouts/slideLayout157.xml"/><Relationship Id="rId9" Type="http://schemas.openxmlformats.org/officeDocument/2006/relationships/slideLayout" Target="../slideLayouts/slideLayout162.xml"/><Relationship Id="rId14" Type="http://schemas.openxmlformats.org/officeDocument/2006/relationships/slideLayout" Target="../slideLayouts/slideLayout167.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78.xml"/><Relationship Id="rId13" Type="http://schemas.openxmlformats.org/officeDocument/2006/relationships/slideLayout" Target="../slideLayouts/slideLayout183.xml"/><Relationship Id="rId18" Type="http://schemas.openxmlformats.org/officeDocument/2006/relationships/theme" Target="../theme/theme11.xml"/><Relationship Id="rId3" Type="http://schemas.openxmlformats.org/officeDocument/2006/relationships/slideLayout" Target="../slideLayouts/slideLayout173.xml"/><Relationship Id="rId7" Type="http://schemas.openxmlformats.org/officeDocument/2006/relationships/slideLayout" Target="../slideLayouts/slideLayout177.xml"/><Relationship Id="rId12" Type="http://schemas.openxmlformats.org/officeDocument/2006/relationships/slideLayout" Target="../slideLayouts/slideLayout182.xml"/><Relationship Id="rId17" Type="http://schemas.openxmlformats.org/officeDocument/2006/relationships/slideLayout" Target="../slideLayouts/slideLayout187.xml"/><Relationship Id="rId2" Type="http://schemas.openxmlformats.org/officeDocument/2006/relationships/slideLayout" Target="../slideLayouts/slideLayout172.xml"/><Relationship Id="rId16" Type="http://schemas.openxmlformats.org/officeDocument/2006/relationships/slideLayout" Target="../slideLayouts/slideLayout186.xml"/><Relationship Id="rId20" Type="http://schemas.openxmlformats.org/officeDocument/2006/relationships/image" Target="../media/image7.png"/><Relationship Id="rId1" Type="http://schemas.openxmlformats.org/officeDocument/2006/relationships/slideLayout" Target="../slideLayouts/slideLayout171.xml"/><Relationship Id="rId6" Type="http://schemas.openxmlformats.org/officeDocument/2006/relationships/slideLayout" Target="../slideLayouts/slideLayout176.xml"/><Relationship Id="rId11" Type="http://schemas.openxmlformats.org/officeDocument/2006/relationships/slideLayout" Target="../slideLayouts/slideLayout181.xml"/><Relationship Id="rId5" Type="http://schemas.openxmlformats.org/officeDocument/2006/relationships/slideLayout" Target="../slideLayouts/slideLayout175.xml"/><Relationship Id="rId15" Type="http://schemas.openxmlformats.org/officeDocument/2006/relationships/slideLayout" Target="../slideLayouts/slideLayout185.xml"/><Relationship Id="rId10" Type="http://schemas.openxmlformats.org/officeDocument/2006/relationships/slideLayout" Target="../slideLayouts/slideLayout180.xml"/><Relationship Id="rId19" Type="http://schemas.openxmlformats.org/officeDocument/2006/relationships/image" Target="../media/image6.png"/><Relationship Id="rId4" Type="http://schemas.openxmlformats.org/officeDocument/2006/relationships/slideLayout" Target="../slideLayouts/slideLayout174.xml"/><Relationship Id="rId9" Type="http://schemas.openxmlformats.org/officeDocument/2006/relationships/slideLayout" Target="../slideLayouts/slideLayout179.xml"/><Relationship Id="rId14" Type="http://schemas.openxmlformats.org/officeDocument/2006/relationships/slideLayout" Target="../slideLayouts/slideLayout18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95.xml"/><Relationship Id="rId13" Type="http://schemas.openxmlformats.org/officeDocument/2006/relationships/slideLayout" Target="../slideLayouts/slideLayout200.xml"/><Relationship Id="rId18" Type="http://schemas.openxmlformats.org/officeDocument/2006/relationships/theme" Target="../theme/theme12.xml"/><Relationship Id="rId3" Type="http://schemas.openxmlformats.org/officeDocument/2006/relationships/slideLayout" Target="../slideLayouts/slideLayout190.xml"/><Relationship Id="rId7" Type="http://schemas.openxmlformats.org/officeDocument/2006/relationships/slideLayout" Target="../slideLayouts/slideLayout194.xml"/><Relationship Id="rId12" Type="http://schemas.openxmlformats.org/officeDocument/2006/relationships/slideLayout" Target="../slideLayouts/slideLayout199.xml"/><Relationship Id="rId17" Type="http://schemas.openxmlformats.org/officeDocument/2006/relationships/slideLayout" Target="../slideLayouts/slideLayout204.xml"/><Relationship Id="rId2" Type="http://schemas.openxmlformats.org/officeDocument/2006/relationships/slideLayout" Target="../slideLayouts/slideLayout189.xml"/><Relationship Id="rId16" Type="http://schemas.openxmlformats.org/officeDocument/2006/relationships/slideLayout" Target="../slideLayouts/slideLayout203.xml"/><Relationship Id="rId20" Type="http://schemas.openxmlformats.org/officeDocument/2006/relationships/image" Target="../media/image7.png"/><Relationship Id="rId1" Type="http://schemas.openxmlformats.org/officeDocument/2006/relationships/slideLayout" Target="../slideLayouts/slideLayout188.xml"/><Relationship Id="rId6" Type="http://schemas.openxmlformats.org/officeDocument/2006/relationships/slideLayout" Target="../slideLayouts/slideLayout193.xml"/><Relationship Id="rId11" Type="http://schemas.openxmlformats.org/officeDocument/2006/relationships/slideLayout" Target="../slideLayouts/slideLayout198.xml"/><Relationship Id="rId5" Type="http://schemas.openxmlformats.org/officeDocument/2006/relationships/slideLayout" Target="../slideLayouts/slideLayout192.xml"/><Relationship Id="rId15" Type="http://schemas.openxmlformats.org/officeDocument/2006/relationships/slideLayout" Target="../slideLayouts/slideLayout202.xml"/><Relationship Id="rId10" Type="http://schemas.openxmlformats.org/officeDocument/2006/relationships/slideLayout" Target="../slideLayouts/slideLayout197.xml"/><Relationship Id="rId19" Type="http://schemas.openxmlformats.org/officeDocument/2006/relationships/image" Target="../media/image6.png"/><Relationship Id="rId4" Type="http://schemas.openxmlformats.org/officeDocument/2006/relationships/slideLayout" Target="../slideLayouts/slideLayout191.xml"/><Relationship Id="rId9" Type="http://schemas.openxmlformats.org/officeDocument/2006/relationships/slideLayout" Target="../slideLayouts/slideLayout196.xml"/><Relationship Id="rId14" Type="http://schemas.openxmlformats.org/officeDocument/2006/relationships/slideLayout" Target="../slideLayouts/slideLayout20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361230508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20260700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2268644114"/>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3916992841"/>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77384404"/>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375630457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952833722"/>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 id="2147483858" r:id="rId12"/>
    <p:sldLayoutId id="2147483859" r:id="rId13"/>
    <p:sldLayoutId id="2147483860" r:id="rId14"/>
    <p:sldLayoutId id="2147483861" r:id="rId15"/>
    <p:sldLayoutId id="2147483862" r:id="rId16"/>
    <p:sldLayoutId id="214748386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1901733657"/>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 id="2147483878" r:id="rId14"/>
    <p:sldLayoutId id="2147483879" r:id="rId15"/>
    <p:sldLayoutId id="2147483880" r:id="rId16"/>
    <p:sldLayoutId id="214748388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2529334057"/>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 id="2147483898" r:id="rId16"/>
    <p:sldLayoutId id="214748389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2722218231"/>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716871327"/>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 id="214748393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FA3944-5386-4449-9461-404D312BE13F}" type="datetimeFigureOut">
              <a:rPr lang="en-GB" smtClean="0"/>
              <a:t>06/12/2018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1DAF29-7F7B-4577-8F4E-94D8A3FA81A8}" type="slidenum">
              <a:rPr lang="en-GB" smtClean="0"/>
              <a:t>‹#›</a:t>
            </a:fld>
            <a:endParaRPr lang="en-GB"/>
          </a:p>
        </p:txBody>
      </p:sp>
    </p:spTree>
    <p:extLst>
      <p:ext uri="{BB962C8B-B14F-4D97-AF65-F5344CB8AC3E}">
        <p14:creationId xmlns:p14="http://schemas.microsoft.com/office/powerpoint/2010/main" val="1542014735"/>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 id="2147483948" r:id="rId12"/>
    <p:sldLayoutId id="2147483949" r:id="rId13"/>
    <p:sldLayoutId id="2147483950" r:id="rId14"/>
    <p:sldLayoutId id="2147483951" r:id="rId15"/>
    <p:sldLayoutId id="2147483952" r:id="rId16"/>
    <p:sldLayoutId id="214748395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ocs.google.com/forms/d/1apQLOVZArRiUtqke3J21uOUNGlMEv5utnBj2Mj98Pt4/edit" TargetMode="External"/><Relationship Id="rId2" Type="http://schemas.openxmlformats.org/officeDocument/2006/relationships/hyperlink" Target="mailto:uniqueblushboutique@gmail.com" TargetMode="External"/><Relationship Id="rId1" Type="http://schemas.openxmlformats.org/officeDocument/2006/relationships/slideLayout" Target="../slideLayouts/slideLayout194.xml"/><Relationship Id="rId5" Type="http://schemas.openxmlformats.org/officeDocument/2006/relationships/hyperlink" Target="http://www.davidellis.ca/the-crtcs-annual-report-is-out-the-good-the-bad-the-weird-2/" TargetMode="External"/><Relationship Id="rId4" Type="http://schemas.openxmlformats.org/officeDocument/2006/relationships/image" Target="../media/image10.jp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5.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8.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8.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58.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8.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8.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8.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8.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8.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8.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8.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8.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8.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8.xml"/></Relationships>
</file>

<file path=ppt/slides/_rels/slide20.xml.rels><?xml version="1.0" encoding="UTF-8" standalone="yes"?>
<Relationships xmlns="http://schemas.openxmlformats.org/package/2006/relationships"><Relationship Id="rId3" Type="http://schemas.openxmlformats.org/officeDocument/2006/relationships/hyperlink" Target="http://www.the-vital-edge.com/colony-blockchain/" TargetMode="External"/><Relationship Id="rId2" Type="http://schemas.openxmlformats.org/officeDocument/2006/relationships/image" Target="../media/image29.jpg"/><Relationship Id="rId1" Type="http://schemas.openxmlformats.org/officeDocument/2006/relationships/slideLayout" Target="../slideLayouts/slideLayout9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A9052D-203E-466A-9D56-D3025B10AF14}"/>
              </a:ext>
            </a:extLst>
          </p:cNvPr>
          <p:cNvSpPr/>
          <p:nvPr/>
        </p:nvSpPr>
        <p:spPr>
          <a:xfrm>
            <a:off x="848414" y="522311"/>
            <a:ext cx="8455843" cy="7344639"/>
          </a:xfrm>
          <a:prstGeom prst="rect">
            <a:avLst/>
          </a:prstGeom>
        </p:spPr>
        <p:txBody>
          <a:bodyPr wrap="square">
            <a:spAutoFit/>
          </a:bodyPr>
          <a:lstStyle/>
          <a:p>
            <a:pPr>
              <a:lnSpc>
                <a:spcPct val="106000"/>
              </a:lnSpc>
              <a:spcAft>
                <a:spcPts val="800"/>
              </a:spcAft>
            </a:pPr>
            <a:r>
              <a:rPr lang="en-GB" sz="2400" b="1" u="sng" dirty="0">
                <a:effectLst/>
                <a:latin typeface="Cambria" panose="02040503050406030204" pitchFamily="18" charset="0"/>
                <a:ea typeface="Calibri" panose="020F0502020204030204" pitchFamily="34" charset="0"/>
                <a:cs typeface="Times New Roman" panose="02020603050405020304" pitchFamily="18" charset="0"/>
              </a:rPr>
              <a:t>Group members</a:t>
            </a:r>
            <a:r>
              <a:rPr lang="en-GB" sz="2400" b="1" dirty="0">
                <a:effectLst/>
                <a:latin typeface="Cambria" panose="02040503050406030204" pitchFamily="18" charset="0"/>
                <a:ea typeface="Calibri" panose="020F0502020204030204" pitchFamily="34" charset="0"/>
                <a:cs typeface="Times New Roman" panose="02020603050405020304" pitchFamily="18" charset="0"/>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Mehek Sayeed: 1709656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Friha Liaqat Nawaz: 1709515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Fulmodina Hannan: 1709529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Papia Russell: 1709533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Sultana Islam: 1709614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rPr>
              <a:t>Title: Questionnaire</a:t>
            </a:r>
          </a:p>
          <a:p>
            <a:pPr marL="457200" indent="-457200">
              <a:lnSpc>
                <a:spcPct val="106000"/>
              </a:lnSpc>
              <a:spcAft>
                <a:spcPts val="800"/>
              </a:spcAft>
              <a:buFont typeface="Wingdings" panose="05000000000000000000" pitchFamily="2" charset="2"/>
              <a:buChar char="Ø"/>
            </a:pPr>
            <a:r>
              <a:rPr lang="en-GB" sz="2400" b="1" dirty="0">
                <a:effectLst/>
                <a:latin typeface="Cambria" panose="02040503050406030204" pitchFamily="18" charset="0"/>
                <a:ea typeface="Calibri" panose="020F0502020204030204" pitchFamily="34" charset="0"/>
                <a:cs typeface="Times New Roman" panose="02020603050405020304" pitchFamily="18" charset="0"/>
              </a:rPr>
              <a:t>Email: </a:t>
            </a:r>
            <a:r>
              <a:rPr lang="en-GB" sz="2400" b="1" dirty="0">
                <a:effectLst/>
                <a:latin typeface="Cambria" panose="02040503050406030204" pitchFamily="18" charset="0"/>
                <a:ea typeface="Calibri" panose="020F0502020204030204" pitchFamily="34" charset="0"/>
                <a:cs typeface="Times New Roman" panose="02020603050405020304" pitchFamily="18" charset="0"/>
                <a:hlinkClick r:id="rId2"/>
              </a:rPr>
              <a:t>uniqueblushboutique</a:t>
            </a:r>
            <a:r>
              <a:rPr lang="en-GB" sz="2400" b="1" dirty="0">
                <a:latin typeface="Cambria" panose="02040503050406030204" pitchFamily="18" charset="0"/>
                <a:ea typeface="Calibri" panose="020F0502020204030204" pitchFamily="34" charset="0"/>
                <a:cs typeface="Times New Roman" panose="02020603050405020304" pitchFamily="18" charset="0"/>
                <a:hlinkClick r:id="rId2"/>
              </a:rPr>
              <a:t>@gmail.com</a:t>
            </a:r>
            <a:endParaRPr lang="en-GB" sz="2400" b="1" dirty="0">
              <a:latin typeface="Cambria" panose="02040503050406030204" pitchFamily="18"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r>
              <a:rPr lang="en-GB" sz="2400" b="1" dirty="0">
                <a:effectLst/>
                <a:latin typeface="Cambria" panose="02040503050406030204" pitchFamily="18" charset="0"/>
                <a:ea typeface="Calibri" panose="020F0502020204030204" pitchFamily="34" charset="0"/>
                <a:cs typeface="Times New Roman" panose="02020603050405020304" pitchFamily="18" charset="0"/>
              </a:rPr>
              <a:t>Password: </a:t>
            </a:r>
            <a:r>
              <a:rPr lang="en-GB" sz="2400" b="1" dirty="0">
                <a:latin typeface="Cambria" panose="02040503050406030204" pitchFamily="18" charset="0"/>
                <a:ea typeface="Calibri" panose="020F0502020204030204" pitchFamily="34" charset="0"/>
                <a:cs typeface="Times New Roman" panose="02020603050405020304" pitchFamily="18" charset="0"/>
              </a:rPr>
              <a:t>Dreamgirl007</a:t>
            </a:r>
          </a:p>
          <a:p>
            <a:pPr marL="457200" indent="-457200">
              <a:lnSpc>
                <a:spcPct val="106000"/>
              </a:lnSpc>
              <a:spcAft>
                <a:spcPts val="800"/>
              </a:spcAft>
              <a:buFont typeface="Wingdings" panose="05000000000000000000" pitchFamily="2" charset="2"/>
              <a:buChar char="Ø"/>
            </a:pPr>
            <a:r>
              <a:rPr lang="en-GB" sz="2400" b="1" dirty="0">
                <a:latin typeface="Cambria" panose="02040503050406030204" pitchFamily="18" charset="0"/>
                <a:ea typeface="Calibri" panose="020F0502020204030204" pitchFamily="34" charset="0"/>
                <a:cs typeface="Times New Roman" panose="02020603050405020304" pitchFamily="18" charset="0"/>
                <a:hlinkClick r:id="rId3"/>
              </a:rPr>
              <a:t>https://docs.google.com/forms/d/1apQLOVZArRiUtqke3J21uOUNGlMEv5utnBj2Mj98Pt4/edit</a:t>
            </a:r>
            <a:r>
              <a:rPr lang="en-GB" sz="2400" b="1" dirty="0">
                <a:latin typeface="Cambria" panose="02040503050406030204" pitchFamily="18" charset="0"/>
                <a:ea typeface="Calibri" panose="020F0502020204030204" pitchFamily="34" charset="0"/>
                <a:cs typeface="Times New Roman" panose="02020603050405020304" pitchFamily="18" charset="0"/>
              </a:rPr>
              <a:t> </a:t>
            </a:r>
          </a:p>
          <a:p>
            <a:pPr marL="457200" indent="-457200">
              <a:lnSpc>
                <a:spcPct val="106000"/>
              </a:lnSpc>
              <a:spcAft>
                <a:spcPts val="800"/>
              </a:spcAft>
              <a:buFont typeface="Wingdings" panose="05000000000000000000" pitchFamily="2" charset="2"/>
              <a:buChar char="Ø"/>
            </a:pPr>
            <a:endParaRPr lang="en-GB" sz="2400" b="1" dirty="0">
              <a:effectLst/>
              <a:latin typeface="Cambria" panose="02040503050406030204" pitchFamily="18"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endParaRPr lang="en-GB" sz="2400" b="1" dirty="0">
              <a:effectLst/>
              <a:latin typeface="Cambria" panose="02040503050406030204" pitchFamily="18" charset="0"/>
              <a:ea typeface="Calibri" panose="020F0502020204030204" pitchFamily="34" charset="0"/>
              <a:cs typeface="Times New Roman" panose="02020603050405020304" pitchFamily="18" charset="0"/>
            </a:endParaRPr>
          </a:p>
          <a:p>
            <a:pPr marL="457200" indent="-457200">
              <a:lnSpc>
                <a:spcPct val="106000"/>
              </a:lnSpc>
              <a:spcAft>
                <a:spcPts val="800"/>
              </a:spcAft>
              <a:buFont typeface="Wingdings" panose="05000000000000000000" pitchFamily="2" charset="2"/>
              <a:buChar char="Ø"/>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descr="A close up of a device&#10;&#10;Description generated with high confidence">
            <a:extLst>
              <a:ext uri="{FF2B5EF4-FFF2-40B4-BE49-F238E27FC236}">
                <a16:creationId xmlns:a16="http://schemas.microsoft.com/office/drawing/2014/main" id="{826AC840-EC11-4A40-8D52-22B46454C70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31930" y="2085042"/>
            <a:ext cx="3297810" cy="2317276"/>
          </a:xfrm>
          <a:prstGeom prst="rect">
            <a:avLst/>
          </a:prstGeom>
        </p:spPr>
      </p:pic>
    </p:spTree>
    <p:extLst>
      <p:ext uri="{BB962C8B-B14F-4D97-AF65-F5344CB8AC3E}">
        <p14:creationId xmlns:p14="http://schemas.microsoft.com/office/powerpoint/2010/main" val="3053254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4" name="Picture 3" descr="A screenshot of a computer&#10;&#10;Description generated with very high confidence">
            <a:extLst>
              <a:ext uri="{FF2B5EF4-FFF2-40B4-BE49-F238E27FC236}">
                <a16:creationId xmlns:a16="http://schemas.microsoft.com/office/drawing/2014/main" id="{D5016F8D-6EB4-43EB-8B98-D67F6FA6E1BC}"/>
              </a:ext>
            </a:extLst>
          </p:cNvPr>
          <p:cNvPicPr>
            <a:picLocks noChangeAspect="1"/>
          </p:cNvPicPr>
          <p:nvPr/>
        </p:nvPicPr>
        <p:blipFill>
          <a:blip r:embed="rId3"/>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199234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descr="A screenshot of a computer&#10;&#10;Description generated with very high confidence">
            <a:extLst>
              <a:ext uri="{FF2B5EF4-FFF2-40B4-BE49-F238E27FC236}">
                <a16:creationId xmlns:a16="http://schemas.microsoft.com/office/drawing/2014/main" id="{CDB50159-A9F2-49D9-93A1-2530F95E55D6}"/>
              </a:ext>
            </a:extLst>
          </p:cNvPr>
          <p:cNvPicPr>
            <a:picLocks noChangeAspect="1"/>
          </p:cNvPicPr>
          <p:nvPr/>
        </p:nvPicPr>
        <p:blipFill>
          <a:blip r:embed="rId3"/>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2966147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D09D28-F77F-426F-A7B2-F575FE7D31DB}"/>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860876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descr="A screenshot of a cell phone&#10;&#10;Description generated with very high confidence">
            <a:extLst>
              <a:ext uri="{FF2B5EF4-FFF2-40B4-BE49-F238E27FC236}">
                <a16:creationId xmlns:a16="http://schemas.microsoft.com/office/drawing/2014/main" id="{990CDCFC-4F83-402E-B618-6BCBF647A886}"/>
              </a:ext>
            </a:extLst>
          </p:cNvPr>
          <p:cNvPicPr>
            <a:picLocks noChangeAspect="1"/>
          </p:cNvPicPr>
          <p:nvPr/>
        </p:nvPicPr>
        <p:blipFill>
          <a:blip r:embed="rId3"/>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697100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B267770-06D7-4214-8040-B2F8D12CF650}"/>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805438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descr="A screenshot of a social media post&#10;&#10;Description generated with very high confidence">
            <a:extLst>
              <a:ext uri="{FF2B5EF4-FFF2-40B4-BE49-F238E27FC236}">
                <a16:creationId xmlns:a16="http://schemas.microsoft.com/office/drawing/2014/main" id="{24EE8C9A-CF90-4AF1-86C1-E995B50A01DE}"/>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4011232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7A995A4-D223-4901-A20D-7E25ED954DF6}"/>
              </a:ext>
            </a:extLst>
          </p:cNvPr>
          <p:cNvPicPr>
            <a:picLocks noChangeAspect="1"/>
          </p:cNvPicPr>
          <p:nvPr/>
        </p:nvPicPr>
        <p:blipFill>
          <a:blip r:embed="rId3"/>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951030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52CE2F8-D33E-477B-B4DA-0F1385B9B593}"/>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4019781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7BBA51-38C0-4A63-9BD1-190C513D348C}"/>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2639450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8E4157-7F64-48E5-B44E-76DE2D32B740}"/>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623327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0038655-2F31-4C28-AA3E-9AC9F76D4490}"/>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1008781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0D138D-C6BB-44B7-B8DD-051BDEEA91F8}"/>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632705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B60168-D18D-469A-8F86-9B21F81D575A}"/>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2121263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FBDF8B-F03E-4077-BB11-B6B5C39165F8}"/>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28237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EED564C-C90B-49F0-99F5-FE86BDA65A21}"/>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518185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31E016-8F26-492F-BD77-F3E75956E6E7}"/>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2375470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C05C6B-C0C9-4D49-A12F-A4533E5EB2B8}"/>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672225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8A2EF2D-D67D-41E8-8846-760469B7AB4C}"/>
              </a:ext>
            </a:extLst>
          </p:cNvPr>
          <p:cNvPicPr>
            <a:picLocks noChangeAspect="1"/>
          </p:cNvPicPr>
          <p:nvPr/>
        </p:nvPicPr>
        <p:blipFill>
          <a:blip r:embed="rId2"/>
          <a:stretch>
            <a:fillRect/>
          </a:stretch>
        </p:blipFill>
        <p:spPr>
          <a:xfrm>
            <a:off x="1772241" y="1123527"/>
            <a:ext cx="8647512" cy="4604800"/>
          </a:xfrm>
          <a:prstGeom prst="rect">
            <a:avLst/>
          </a:prstGeom>
        </p:spPr>
      </p:pic>
    </p:spTree>
    <p:extLst>
      <p:ext uri="{BB962C8B-B14F-4D97-AF65-F5344CB8AC3E}">
        <p14:creationId xmlns:p14="http://schemas.microsoft.com/office/powerpoint/2010/main" val="3204378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40EC12-5F5E-4CCD-957C-FB6DD62E06AC}"/>
              </a:ext>
            </a:extLst>
          </p:cNvPr>
          <p:cNvSpPr/>
          <p:nvPr/>
        </p:nvSpPr>
        <p:spPr>
          <a:xfrm>
            <a:off x="754144" y="623585"/>
            <a:ext cx="8389856" cy="5666872"/>
          </a:xfrm>
          <a:prstGeom prst="rect">
            <a:avLst/>
          </a:prstGeom>
        </p:spPr>
        <p:txBody>
          <a:bodyPr wrap="square">
            <a:spAutoFit/>
          </a:bodyPr>
          <a:lstStyle/>
          <a:p>
            <a:pPr>
              <a:lnSpc>
                <a:spcPct val="106000"/>
              </a:lnSpc>
              <a:spcAft>
                <a:spcPts val="800"/>
              </a:spcAft>
            </a:pPr>
            <a:r>
              <a:rPr lang="en-GB" sz="3200" b="1" u="sng" dirty="0">
                <a:effectLst/>
                <a:latin typeface="Cambria" panose="02040503050406030204" pitchFamily="18" charset="0"/>
                <a:ea typeface="Calibri" panose="020F0502020204030204" pitchFamily="34" charset="0"/>
                <a:cs typeface="Times New Roman" panose="02020603050405020304" pitchFamily="18" charset="0"/>
              </a:rPr>
              <a:t>Contribution Audit for Questionnaire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3200" dirty="0">
                <a:effectLst/>
                <a:latin typeface="Cambria" panose="02040503050406030204" pitchFamily="18" charset="0"/>
                <a:ea typeface="Calibri" panose="020F0502020204030204" pitchFamily="34" charset="0"/>
                <a:cs typeface="Times New Roman" panose="02020603050405020304" pitchFamily="18" charset="0"/>
              </a:rPr>
              <a:t> </a:t>
            </a:r>
            <a:r>
              <a:rPr lang="en-GB" sz="2400" b="1" u="sng" dirty="0">
                <a:effectLst/>
                <a:latin typeface="Cambria" panose="02040503050406030204" pitchFamily="18" charset="0"/>
                <a:ea typeface="Calibri" panose="020F0502020204030204" pitchFamily="34" charset="0"/>
                <a:cs typeface="Times New Roman" panose="02020603050405020304" pitchFamily="18" charset="0"/>
              </a:rPr>
              <a:t>Group members</a:t>
            </a:r>
            <a:r>
              <a:rPr lang="en-GB" sz="2400" b="1" dirty="0">
                <a:effectLst/>
                <a:latin typeface="Cambria" panose="02040503050406030204" pitchFamily="18" charset="0"/>
                <a:ea typeface="Calibri" panose="020F0502020204030204" pitchFamily="34" charset="0"/>
                <a:cs typeface="Times New Roman" panose="02020603050405020304" pitchFamily="18" charset="0"/>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Mehek Sayeed: 1709656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Friha Liaqat Nawaz: 1709515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Fulmodina Hannan: 1709529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Papia Russell: 1709533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Sultana Islam: 1709614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Title: Questionnaire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Start Date: 6</a:t>
            </a:r>
            <a:r>
              <a:rPr lang="en-GB" sz="2400" b="1" baseline="30000" dirty="0">
                <a:latin typeface="Cambria" panose="02040503050406030204" pitchFamily="18" charset="0"/>
                <a:ea typeface="Calibri" panose="020F0502020204030204" pitchFamily="34" charset="0"/>
                <a:cs typeface="Times New Roman" panose="02020603050405020304" pitchFamily="18" charset="0"/>
              </a:rPr>
              <a:t>th</a:t>
            </a:r>
            <a:r>
              <a:rPr lang="en-GB" sz="2400" b="1" dirty="0">
                <a:latin typeface="Cambria" panose="02040503050406030204" pitchFamily="18" charset="0"/>
                <a:ea typeface="Calibri" panose="020F0502020204030204" pitchFamily="34" charset="0"/>
                <a:cs typeface="Times New Roman" panose="02020603050405020304" pitchFamily="18" charset="0"/>
              </a:rPr>
              <a:t> November 2018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b="1" dirty="0">
                <a:latin typeface="Cambria" panose="02040503050406030204" pitchFamily="18" charset="0"/>
                <a:ea typeface="Calibri" panose="020F0502020204030204" pitchFamily="34" charset="0"/>
                <a:cs typeface="Times New Roman" panose="02020603050405020304" pitchFamily="18" charset="0"/>
              </a:rPr>
              <a:t>End Date: 5</a:t>
            </a:r>
            <a:r>
              <a:rPr lang="en-GB" sz="2400" b="1" baseline="30000" dirty="0">
                <a:latin typeface="Cambria" panose="02040503050406030204" pitchFamily="18" charset="0"/>
                <a:ea typeface="Calibri" panose="020F0502020204030204" pitchFamily="34" charset="0"/>
                <a:cs typeface="Times New Roman" panose="02020603050405020304" pitchFamily="18" charset="0"/>
              </a:rPr>
              <a:t>th</a:t>
            </a:r>
            <a:r>
              <a:rPr lang="en-GB" sz="2400" b="1" dirty="0">
                <a:latin typeface="Cambria" panose="02040503050406030204" pitchFamily="18" charset="0"/>
                <a:ea typeface="Calibri" panose="020F0502020204030204" pitchFamily="34" charset="0"/>
                <a:cs typeface="Times New Roman" panose="02020603050405020304" pitchFamily="18" charset="0"/>
              </a:rPr>
              <a:t> December 2018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descr="A picture containing clipart&#10;&#10;Description generated with high confidence">
            <a:extLst>
              <a:ext uri="{FF2B5EF4-FFF2-40B4-BE49-F238E27FC236}">
                <a16:creationId xmlns:a16="http://schemas.microsoft.com/office/drawing/2014/main" id="{ED85B8DF-A310-44E2-BFFF-F5A9CD2009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2092816"/>
            <a:ext cx="4864232" cy="2672368"/>
          </a:xfrm>
          <a:prstGeom prst="rect">
            <a:avLst/>
          </a:prstGeom>
        </p:spPr>
      </p:pic>
    </p:spTree>
    <p:extLst>
      <p:ext uri="{BB962C8B-B14F-4D97-AF65-F5344CB8AC3E}">
        <p14:creationId xmlns:p14="http://schemas.microsoft.com/office/powerpoint/2010/main" val="39365027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8F7F3C-2947-4AAA-9D5E-7C22B79CC482}"/>
              </a:ext>
            </a:extLst>
          </p:cNvPr>
          <p:cNvSpPr/>
          <p:nvPr/>
        </p:nvSpPr>
        <p:spPr>
          <a:xfrm>
            <a:off x="1509859" y="896246"/>
            <a:ext cx="9172281" cy="5480090"/>
          </a:xfrm>
          <a:prstGeom prst="rect">
            <a:avLst/>
          </a:prstGeom>
        </p:spPr>
        <p:txBody>
          <a:bodyPr wrap="square">
            <a:spAutoFit/>
          </a:bodyPr>
          <a:lstStyle/>
          <a:p>
            <a:pPr>
              <a:lnSpc>
                <a:spcPct val="106000"/>
              </a:lnSpc>
              <a:spcAft>
                <a:spcPts val="800"/>
              </a:spcAft>
            </a:pP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6</a:t>
            </a:r>
            <a:r>
              <a:rPr lang="en-GB" sz="2000" b="1" u="sng" baseline="30000" dirty="0">
                <a:effectLst/>
                <a:latin typeface="Cambria" panose="02040503050406030204" pitchFamily="18" charset="0"/>
                <a:ea typeface="Calibri" panose="020F0502020204030204" pitchFamily="34" charset="0"/>
                <a:cs typeface="Times New Roman" panose="02020603050405020304" pitchFamily="18" charset="0"/>
              </a:rPr>
              <a:t>th</a:t>
            </a: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 November 2018 week 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a:t>
            </a:r>
            <a:r>
              <a:rPr lang="en-GB" dirty="0">
                <a:latin typeface="Cambria" panose="02040503050406030204" pitchFamily="18" charset="0"/>
                <a:ea typeface="Calibri" panose="020F0502020204030204" pitchFamily="34" charset="0"/>
                <a:cs typeface="Times New Roman" panose="02020603050405020304" pitchFamily="18" charset="0"/>
              </a:rPr>
              <a:t>- Task is given in class to prepare a Questionnaire. Stayed behind in class with one of the group member Fulmodina, to ask for more advice on the questionnaire. Created a group chat on WhatsApp to communicate with group members. Prepared a Questionnaire for a trial and uploaded an image for the background with a colour theme.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Friha Nawaz</a:t>
            </a:r>
            <a:r>
              <a:rPr lang="en-GB" dirty="0">
                <a:latin typeface="Cambria" panose="02040503050406030204" pitchFamily="18" charset="0"/>
                <a:ea typeface="Calibri" panose="020F0502020204030204" pitchFamily="34" charset="0"/>
                <a:cs typeface="Times New Roman" panose="02020603050405020304" pitchFamily="18" charset="0"/>
              </a:rPr>
              <a:t>- Task is given in class to prepare a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a:t>
            </a:r>
            <a:r>
              <a:rPr lang="en-GB" dirty="0">
                <a:latin typeface="Cambria" panose="02040503050406030204" pitchFamily="18" charset="0"/>
                <a:ea typeface="Calibri" panose="020F0502020204030204" pitchFamily="34" charset="0"/>
                <a:cs typeface="Times New Roman" panose="02020603050405020304" pitchFamily="18" charset="0"/>
              </a:rPr>
              <a:t>- Task is given in class to prepare a Questionnaire. Stayed behind in class with another group member Mehek, to ask for more advice on the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a:t>
            </a:r>
            <a:r>
              <a:rPr lang="en-GB" dirty="0">
                <a:latin typeface="Cambria" panose="02040503050406030204" pitchFamily="18" charset="0"/>
                <a:ea typeface="Calibri" panose="020F0502020204030204" pitchFamily="34" charset="0"/>
                <a:cs typeface="Times New Roman" panose="02020603050405020304" pitchFamily="18" charset="0"/>
              </a:rPr>
              <a:t>- Task given in class to prepare a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a:t>
            </a:r>
            <a:r>
              <a:rPr lang="en-GB" dirty="0">
                <a:latin typeface="Cambria" panose="02040503050406030204" pitchFamily="18" charset="0"/>
                <a:ea typeface="Calibri" panose="020F0502020204030204" pitchFamily="34" charset="0"/>
                <a:cs typeface="Times New Roman" panose="02020603050405020304" pitchFamily="18" charset="0"/>
              </a:rPr>
              <a:t>- Task given in class to prepare a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549565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BEE4F4C-4424-4BB5-AF6A-8236C2D24310}"/>
              </a:ext>
            </a:extLst>
          </p:cNvPr>
          <p:cNvSpPr/>
          <p:nvPr/>
        </p:nvSpPr>
        <p:spPr>
          <a:xfrm>
            <a:off x="937338" y="632864"/>
            <a:ext cx="10317323" cy="5964710"/>
          </a:xfrm>
          <a:prstGeom prst="rect">
            <a:avLst/>
          </a:prstGeom>
        </p:spPr>
        <p:txBody>
          <a:bodyPr wrap="square">
            <a:spAutoFit/>
          </a:bodyPr>
          <a:lstStyle/>
          <a:p>
            <a:pPr>
              <a:lnSpc>
                <a:spcPct val="106000"/>
              </a:lnSpc>
              <a:spcAft>
                <a:spcPts val="800"/>
              </a:spcAft>
            </a:pP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13</a:t>
            </a:r>
            <a:r>
              <a:rPr lang="en-GB" sz="2000" b="1" u="sng" baseline="30000" dirty="0">
                <a:effectLst/>
                <a:latin typeface="Cambria" panose="02040503050406030204" pitchFamily="18" charset="0"/>
                <a:ea typeface="Calibri" panose="020F0502020204030204" pitchFamily="34" charset="0"/>
                <a:cs typeface="Times New Roman" panose="02020603050405020304" pitchFamily="18" charset="0"/>
              </a:rPr>
              <a:t>th</a:t>
            </a: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 November 2018 week 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a:t>
            </a:r>
            <a:r>
              <a:rPr lang="en-GB" dirty="0">
                <a:latin typeface="Cambria" panose="02040503050406030204" pitchFamily="18" charset="0"/>
                <a:ea typeface="Calibri" panose="020F0502020204030204" pitchFamily="34" charset="0"/>
                <a:cs typeface="Times New Roman" panose="02020603050405020304" pitchFamily="18" charset="0"/>
              </a:rPr>
              <a:t>- Stayed behind in class with one of the group member Fulmodina, for more information from the lecturer. Started to change the questions around and putting them in the right order. Later that day communicated with one of the group member Fulmodina, for opinions. Also, asked the other team members to log in to give their opinions but no response there. Collected Gmail accounts from other students and submitted to them.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Friha Nawaz</a:t>
            </a:r>
            <a:r>
              <a:rPr lang="en-GB" dirty="0">
                <a:latin typeface="Cambria" panose="02040503050406030204" pitchFamily="18" charset="0"/>
                <a:ea typeface="Calibri" panose="020F0502020204030204" pitchFamily="34" charset="0"/>
                <a:cs typeface="Times New Roman" panose="02020603050405020304" pitchFamily="18" charset="0"/>
              </a:rPr>
              <a:t>- No contributions towards the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a:t>
            </a:r>
            <a:r>
              <a:rPr lang="en-GB" dirty="0">
                <a:latin typeface="Cambria" panose="02040503050406030204" pitchFamily="18" charset="0"/>
                <a:ea typeface="Calibri" panose="020F0502020204030204" pitchFamily="34" charset="0"/>
                <a:cs typeface="Times New Roman" panose="02020603050405020304" pitchFamily="18" charset="0"/>
              </a:rPr>
              <a:t>- Stayed behind in class with one of the group member Mehek, to get some advice from the lecturer. Gave her opinion on the questionnaire and contributed to changing some of the questions. Also, asked the other team members to give their opinions through group chat, but no response from them.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a:t>
            </a:r>
            <a:r>
              <a:rPr lang="en-GB" dirty="0">
                <a:latin typeface="Cambria" panose="02040503050406030204" pitchFamily="18" charset="0"/>
                <a:ea typeface="Calibri" panose="020F0502020204030204" pitchFamily="34" charset="0"/>
                <a:cs typeface="Times New Roman" panose="02020603050405020304" pitchFamily="18" charset="0"/>
              </a:rPr>
              <a:t>- No contributions towards the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a:t>
            </a:r>
            <a:r>
              <a:rPr lang="en-GB" dirty="0">
                <a:latin typeface="Cambria" panose="02040503050406030204" pitchFamily="18" charset="0"/>
                <a:ea typeface="Calibri" panose="020F0502020204030204" pitchFamily="34" charset="0"/>
                <a:cs typeface="Times New Roman" panose="02020603050405020304" pitchFamily="18" charset="0"/>
              </a:rPr>
              <a:t>- No contributions towards the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738111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3BB965-CA3B-4CAE-8D21-095C0B68B77F}"/>
              </a:ext>
            </a:extLst>
          </p:cNvPr>
          <p:cNvSpPr/>
          <p:nvPr/>
        </p:nvSpPr>
        <p:spPr>
          <a:xfrm>
            <a:off x="771375" y="-304800"/>
            <a:ext cx="10861826" cy="6284541"/>
          </a:xfrm>
          <a:prstGeom prst="rect">
            <a:avLst/>
          </a:prstGeom>
        </p:spPr>
        <p:txBody>
          <a:bodyPr wrap="square">
            <a:spAutoFit/>
          </a:bodyPr>
          <a:lstStyle/>
          <a:p>
            <a:pPr>
              <a:lnSpc>
                <a:spcPct val="106000"/>
              </a:lnSpc>
              <a:spcAft>
                <a:spcPts val="800"/>
              </a:spcAft>
            </a:pPr>
            <a:endParaRPr lang="en-GB" sz="2000" b="1" u="sng" dirty="0">
              <a:effectLst/>
              <a:latin typeface="Cambria" panose="02040503050406030204" pitchFamily="18" charset="0"/>
              <a:ea typeface="Calibri" panose="020F0502020204030204" pitchFamily="34" charset="0"/>
              <a:cs typeface="Times New Roman" panose="02020603050405020304" pitchFamily="18" charset="0"/>
            </a:endParaRPr>
          </a:p>
          <a:p>
            <a:pPr>
              <a:lnSpc>
                <a:spcPct val="106000"/>
              </a:lnSpc>
              <a:spcAft>
                <a:spcPts val="800"/>
              </a:spcAft>
            </a:pPr>
            <a:endParaRPr lang="en-GB" sz="2000" b="1" u="sng" dirty="0">
              <a:effectLst/>
              <a:latin typeface="Cambria" panose="02040503050406030204" pitchFamily="18" charset="0"/>
              <a:ea typeface="Calibri" panose="020F0502020204030204" pitchFamily="34" charset="0"/>
              <a:cs typeface="Times New Roman" panose="02020603050405020304" pitchFamily="18" charset="0"/>
            </a:endParaRPr>
          </a:p>
          <a:p>
            <a:pPr>
              <a:lnSpc>
                <a:spcPct val="106000"/>
              </a:lnSpc>
              <a:spcAft>
                <a:spcPts val="800"/>
              </a:spcAft>
            </a:pP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20</a:t>
            </a:r>
            <a:r>
              <a:rPr lang="en-GB" sz="2000" b="1" u="sng" baseline="30000" dirty="0">
                <a:effectLst/>
                <a:latin typeface="Cambria" panose="02040503050406030204" pitchFamily="18" charset="0"/>
                <a:ea typeface="Calibri" panose="020F0502020204030204" pitchFamily="34" charset="0"/>
                <a:cs typeface="Times New Roman" panose="02020603050405020304" pitchFamily="18" charset="0"/>
              </a:rPr>
              <a:t>th</a:t>
            </a: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 November 2018 week 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a:t>
            </a:r>
            <a:r>
              <a:rPr lang="en-GB" dirty="0">
                <a:latin typeface="Cambria" panose="02040503050406030204" pitchFamily="18" charset="0"/>
                <a:ea typeface="Calibri" panose="020F0502020204030204" pitchFamily="34" charset="0"/>
                <a:cs typeface="Times New Roman" panose="02020603050405020304" pitchFamily="18" charset="0"/>
              </a:rPr>
              <a:t>- Gave opinions on the questionnaire and little changes but could not do much help that day as it was my son’s operation. I have notified the students about the changes in our questionnaire and have requested them to fill the new one out.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Friha Nawaz</a:t>
            </a:r>
            <a:r>
              <a:rPr lang="en-GB" dirty="0">
                <a:latin typeface="Cambria" panose="02040503050406030204" pitchFamily="18" charset="0"/>
                <a:ea typeface="Calibri" panose="020F0502020204030204" pitchFamily="34" charset="0"/>
                <a:cs typeface="Times New Roman" panose="02020603050405020304" pitchFamily="18" charset="0"/>
              </a:rPr>
              <a:t>- After receiving the Lecturer feedback with another group member Fulmodina, they have made some changes to the questionnaire. Also, asked the other group members who have not contributed to the questionnaire to give their opinions or work with them. They did not respond or neither gave any opinion. She had done the amends and forwarded it back to one of the group member Fulmodina, to check if it looked ok.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dirty="0">
                <a:latin typeface="Cambria" panose="02040503050406030204" pitchFamily="18" charset="0"/>
                <a:ea typeface="Calibri" panose="020F0502020204030204" pitchFamily="34" charset="0"/>
                <a:cs typeface="Times New Roman" panose="02020603050405020304" pitchFamily="18" charset="0"/>
              </a:rPr>
              <a:t> </a:t>
            </a:r>
            <a:r>
              <a:rPr lang="en-GB" b="1" dirty="0">
                <a:latin typeface="Cambria" panose="02040503050406030204" pitchFamily="18" charset="0"/>
                <a:ea typeface="Calibri" panose="020F0502020204030204" pitchFamily="34" charset="0"/>
                <a:cs typeface="Times New Roman" panose="02020603050405020304" pitchFamily="18" charset="0"/>
              </a:rPr>
              <a:t>Fulmodina Hannan</a:t>
            </a:r>
            <a:r>
              <a:rPr lang="en-GB" dirty="0">
                <a:latin typeface="Cambria" panose="02040503050406030204" pitchFamily="18" charset="0"/>
                <a:ea typeface="Calibri" panose="020F0502020204030204" pitchFamily="34" charset="0"/>
                <a:cs typeface="Times New Roman" panose="02020603050405020304" pitchFamily="18" charset="0"/>
              </a:rPr>
              <a:t>- Making some changes to the questionnaire with another group member Friha, after getting feedback from the lecturer. Also, asked the other group members who have not contributed to the questionnaire to give their opinions or work with them. They did not respond or neither gave any opinion. Checked the questionnaire and submitted to all students from the university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a:t>
            </a:r>
            <a:r>
              <a:rPr lang="en-GB" dirty="0">
                <a:latin typeface="Cambria" panose="02040503050406030204" pitchFamily="18" charset="0"/>
                <a:ea typeface="Calibri" panose="020F0502020204030204" pitchFamily="34" charset="0"/>
                <a:cs typeface="Times New Roman" panose="02020603050405020304" pitchFamily="18" charset="0"/>
              </a:rPr>
              <a:t>- No contributions towards the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Sultana Islam</a:t>
            </a:r>
            <a:r>
              <a:rPr lang="en-GB" dirty="0">
                <a:latin typeface="Cambria" panose="02040503050406030204" pitchFamily="18" charset="0"/>
                <a:ea typeface="Calibri" panose="020F0502020204030204" pitchFamily="34" charset="0"/>
                <a:cs typeface="Times New Roman" panose="02020603050405020304" pitchFamily="18" charset="0"/>
              </a:rPr>
              <a:t>- No contributions towards the questionnaire</a:t>
            </a:r>
            <a:endParaRPr lang="en-GB" dirty="0"/>
          </a:p>
        </p:txBody>
      </p:sp>
    </p:spTree>
    <p:extLst>
      <p:ext uri="{BB962C8B-B14F-4D97-AF65-F5344CB8AC3E}">
        <p14:creationId xmlns:p14="http://schemas.microsoft.com/office/powerpoint/2010/main" val="3510260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94104E-33DF-4CED-AF99-E20131BDEED2}"/>
              </a:ext>
            </a:extLst>
          </p:cNvPr>
          <p:cNvSpPr/>
          <p:nvPr/>
        </p:nvSpPr>
        <p:spPr>
          <a:xfrm>
            <a:off x="3048000" y="874617"/>
            <a:ext cx="6096000" cy="5674374"/>
          </a:xfrm>
          <a:prstGeom prst="rect">
            <a:avLst/>
          </a:prstGeom>
        </p:spPr>
        <p:txBody>
          <a:bodyPr>
            <a:spAutoFit/>
          </a:bodyPr>
          <a:lstStyle/>
          <a:p>
            <a:pPr>
              <a:lnSpc>
                <a:spcPct val="106000"/>
              </a:lnSpc>
              <a:spcAft>
                <a:spcPts val="800"/>
              </a:spcAft>
            </a:pP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27</a:t>
            </a:r>
            <a:r>
              <a:rPr lang="en-GB" sz="2000" b="1" u="sng" baseline="30000" dirty="0">
                <a:effectLst/>
                <a:latin typeface="Cambria" panose="02040503050406030204" pitchFamily="18" charset="0"/>
                <a:ea typeface="Calibri" panose="020F0502020204030204" pitchFamily="34" charset="0"/>
                <a:cs typeface="Times New Roman" panose="02020603050405020304" pitchFamily="18" charset="0"/>
              </a:rPr>
              <a:t>th</a:t>
            </a: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 November 2018 week 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 </a:t>
            </a:r>
            <a:r>
              <a:rPr lang="en-GB" dirty="0">
                <a:latin typeface="Cambria" panose="02040503050406030204" pitchFamily="18" charset="0"/>
                <a:ea typeface="Calibri" panose="020F0502020204030204" pitchFamily="34" charset="0"/>
                <a:cs typeface="Times New Roman" panose="02020603050405020304" pitchFamily="18" charset="0"/>
              </a:rPr>
              <a:t>Waiting for response from other students.</a:t>
            </a: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Friha Nawaz- </a:t>
            </a:r>
            <a:r>
              <a:rPr lang="en-GB" dirty="0">
                <a:latin typeface="Cambria" panose="02040503050406030204" pitchFamily="18" charset="0"/>
                <a:ea typeface="Calibri" panose="020F0502020204030204" pitchFamily="34" charset="0"/>
                <a:cs typeface="Times New Roman" panose="02020603050405020304" pitchFamily="18" charset="0"/>
              </a:rPr>
              <a:t>Waiting for response from other students.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 </a:t>
            </a:r>
            <a:r>
              <a:rPr lang="en-GB" dirty="0">
                <a:latin typeface="Cambria" panose="02040503050406030204" pitchFamily="18" charset="0"/>
                <a:ea typeface="Calibri" panose="020F0502020204030204" pitchFamily="34" charset="0"/>
                <a:cs typeface="Times New Roman" panose="02020603050405020304" pitchFamily="18" charset="0"/>
              </a:rPr>
              <a:t>Waiting for response from other students.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 </a:t>
            </a:r>
            <a:r>
              <a:rPr lang="en-GB" dirty="0">
                <a:latin typeface="Cambria" panose="02040503050406030204" pitchFamily="18" charset="0"/>
                <a:ea typeface="Calibri" panose="020F0502020204030204" pitchFamily="34" charset="0"/>
                <a:cs typeface="Times New Roman" panose="02020603050405020304" pitchFamily="18" charset="0"/>
              </a:rPr>
              <a:t>No contributions or any opinions are given for the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 </a:t>
            </a:r>
            <a:r>
              <a:rPr lang="en-GB" dirty="0">
                <a:latin typeface="Cambria" panose="02040503050406030204" pitchFamily="18" charset="0"/>
                <a:ea typeface="Calibri" panose="020F0502020204030204" pitchFamily="34" charset="0"/>
                <a:cs typeface="Times New Roman" panose="02020603050405020304" pitchFamily="18" charset="0"/>
              </a:rPr>
              <a:t>No contributions or any opinions are given for the questionnaire.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000" b="1" u="none" strike="noStrike" dirty="0">
                <a:effectLst/>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837691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4DFE7D-FCA7-49F2-BDAB-12A91C5850F2}"/>
              </a:ext>
            </a:extLst>
          </p:cNvPr>
          <p:cNvSpPr/>
          <p:nvPr/>
        </p:nvSpPr>
        <p:spPr>
          <a:xfrm>
            <a:off x="1769097" y="1042463"/>
            <a:ext cx="9144000" cy="7207742"/>
          </a:xfrm>
          <a:prstGeom prst="rect">
            <a:avLst/>
          </a:prstGeom>
        </p:spPr>
        <p:txBody>
          <a:bodyPr wrap="square">
            <a:spAutoFit/>
          </a:bodyPr>
          <a:lstStyle/>
          <a:p>
            <a:pPr>
              <a:lnSpc>
                <a:spcPct val="106000"/>
              </a:lnSpc>
              <a:spcAft>
                <a:spcPts val="800"/>
              </a:spcAft>
            </a:pP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5</a:t>
            </a:r>
            <a:r>
              <a:rPr lang="en-GB" sz="2000" b="1" u="sng" baseline="30000" dirty="0">
                <a:effectLst/>
                <a:latin typeface="Cambria" panose="02040503050406030204" pitchFamily="18" charset="0"/>
                <a:ea typeface="Calibri" panose="020F0502020204030204" pitchFamily="34" charset="0"/>
                <a:cs typeface="Times New Roman" panose="02020603050405020304" pitchFamily="18" charset="0"/>
              </a:rPr>
              <a:t>th</a:t>
            </a:r>
            <a:r>
              <a:rPr lang="en-GB" sz="2000" b="1" u="sng" dirty="0">
                <a:effectLst/>
                <a:latin typeface="Cambria" panose="02040503050406030204" pitchFamily="18" charset="0"/>
                <a:ea typeface="Calibri" panose="020F0502020204030204" pitchFamily="34" charset="0"/>
                <a:cs typeface="Times New Roman" panose="02020603050405020304" pitchFamily="18" charset="0"/>
              </a:rPr>
              <a:t> December 2018 week 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Mehek Sayeed- </a:t>
            </a:r>
            <a:r>
              <a:rPr lang="en-GB" dirty="0">
                <a:latin typeface="Cambria" panose="02040503050406030204" pitchFamily="18" charset="0"/>
                <a:ea typeface="Calibri" panose="020F0502020204030204" pitchFamily="34" charset="0"/>
                <a:cs typeface="Times New Roman" panose="02020603050405020304" pitchFamily="18" charset="0"/>
              </a:rPr>
              <a:t>All preparations were done on the questionnaire and have received the responses. I have attached the graphs with results on the presentation slide which is linked to the Module Managing Enterprise in the 21</a:t>
            </a:r>
            <a:r>
              <a:rPr lang="en-GB" baseline="30000" dirty="0">
                <a:latin typeface="Cambria" panose="02040503050406030204" pitchFamily="18" charset="0"/>
                <a:ea typeface="Calibri" panose="020F0502020204030204" pitchFamily="34" charset="0"/>
                <a:cs typeface="Times New Roman" panose="02020603050405020304" pitchFamily="18" charset="0"/>
              </a:rPr>
              <a:t>st</a:t>
            </a:r>
            <a:r>
              <a:rPr lang="en-GB" dirty="0">
                <a:latin typeface="Cambria" panose="02040503050406030204" pitchFamily="18" charset="0"/>
                <a:ea typeface="Calibri" panose="020F0502020204030204" pitchFamily="34" charset="0"/>
                <a:cs typeface="Times New Roman" panose="02020603050405020304" pitchFamily="18" charset="0"/>
              </a:rPr>
              <a:t> Century. Also, I have took all screenshots of the questionnaire and passed it on to other group members. I am prepared to be submitting the Questionnaire on Turnitin.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Friha Nawaz- </a:t>
            </a:r>
            <a:r>
              <a:rPr lang="en-GB" dirty="0">
                <a:latin typeface="Cambria" panose="02040503050406030204" pitchFamily="18" charset="0"/>
                <a:ea typeface="Calibri" panose="020F0502020204030204" pitchFamily="34" charset="0"/>
                <a:cs typeface="Times New Roman" panose="02020603050405020304" pitchFamily="18" charset="0"/>
              </a:rPr>
              <a:t>She is prepared to be submitting the Questionnaire on Turnitin.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Fulmodina Hannan- </a:t>
            </a:r>
            <a:r>
              <a:rPr lang="en-GB" dirty="0">
                <a:latin typeface="Cambria" panose="02040503050406030204" pitchFamily="18" charset="0"/>
                <a:ea typeface="Calibri" panose="020F0502020204030204" pitchFamily="34" charset="0"/>
                <a:cs typeface="Times New Roman" panose="02020603050405020304" pitchFamily="18" charset="0"/>
              </a:rPr>
              <a:t>She is prepared to be submitting the Questionnaire on Turnitin.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Papia Russell-</a:t>
            </a:r>
            <a:r>
              <a:rPr lang="en-GB" dirty="0">
                <a:latin typeface="Cambria" panose="02040503050406030204" pitchFamily="18" charset="0"/>
                <a:ea typeface="Calibri" panose="020F0502020204030204" pitchFamily="34" charset="0"/>
                <a:cs typeface="Times New Roman" panose="02020603050405020304" pitchFamily="18" charset="0"/>
              </a:rPr>
              <a:t> No contributions made or logged in at any time.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dirty="0">
                <a:latin typeface="Cambria" panose="02040503050406030204" pitchFamily="18" charset="0"/>
                <a:ea typeface="Calibri" panose="020F0502020204030204" pitchFamily="34" charset="0"/>
                <a:cs typeface="Times New Roman" panose="02020603050405020304" pitchFamily="18" charset="0"/>
              </a:rPr>
              <a:t>Sultana Islam-</a:t>
            </a:r>
            <a:r>
              <a:rPr lang="en-GB" dirty="0">
                <a:latin typeface="Cambria" panose="02040503050406030204" pitchFamily="18" charset="0"/>
                <a:ea typeface="Calibri" panose="020F0502020204030204" pitchFamily="34" charset="0"/>
                <a:cs typeface="Times New Roman" panose="02020603050405020304" pitchFamily="18" charset="0"/>
              </a:rPr>
              <a:t> No contributions made or logged in at any time.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2400" dirty="0">
                <a:effectLst/>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3200" u="none" strike="noStrike" dirty="0">
                <a:effectLst/>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3200" u="none" strike="noStrike" dirty="0">
                <a:effectLst/>
                <a:latin typeface="Cambria" panose="02040503050406030204" pitchFamily="18"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407922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1.jpeg"/></Relationships>
</file>

<file path=ppt/theme/_rels/them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1.jpeg"/></Relationships>
</file>

<file path=ppt/theme/_rels/them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1.jpeg"/></Relationships>
</file>

<file path=ppt/theme/_rels/them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1.jpeg"/></Relationships>
</file>

<file path=ppt/theme/_rels/them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1.jpeg"/></Relationships>
</file>

<file path=ppt/theme/theme1.xml><?xml version="1.0" encoding="utf-8"?>
<a:theme xmlns:a="http://schemas.openxmlformats.org/drawingml/2006/main" name="1_Organic">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2_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3.xml><?xml version="1.0" encoding="utf-8"?>
<a:theme xmlns:a="http://schemas.openxmlformats.org/drawingml/2006/main" name="3_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4.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5.xml><?xml version="1.0" encoding="utf-8"?>
<a:theme xmlns:a="http://schemas.openxmlformats.org/drawingml/2006/main" name="4_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6.xml><?xml version="1.0" encoding="utf-8"?>
<a:theme xmlns:a="http://schemas.openxmlformats.org/drawingml/2006/main" name="5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7.xml><?xml version="1.0" encoding="utf-8"?>
<a:theme xmlns:a="http://schemas.openxmlformats.org/drawingml/2006/main" name="6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8.xml><?xml version="1.0" encoding="utf-8"?>
<a:theme xmlns:a="http://schemas.openxmlformats.org/drawingml/2006/main" name="7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9.xml><?xml version="1.0" encoding="utf-8"?>
<a:theme xmlns:a="http://schemas.openxmlformats.org/drawingml/2006/main" name="8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10.xml><?xml version="1.0" encoding="utf-8"?>
<a:theme xmlns:a="http://schemas.openxmlformats.org/drawingml/2006/main" name="9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11.xml><?xml version="1.0" encoding="utf-8"?>
<a:theme xmlns:a="http://schemas.openxmlformats.org/drawingml/2006/main" name="10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12.xml><?xml version="1.0" encoding="utf-8"?>
<a:theme xmlns:a="http://schemas.openxmlformats.org/drawingml/2006/main" name="11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195</TotalTime>
  <Words>467</Words>
  <Application>Microsoft Office PowerPoint</Application>
  <PresentationFormat>Widescreen</PresentationFormat>
  <Paragraphs>89</Paragraphs>
  <Slides>25</Slides>
  <Notes>4</Notes>
  <HiddenSlides>0</HiddenSlides>
  <MMClips>0</MMClips>
  <ScaleCrop>false</ScaleCrop>
  <HeadingPairs>
    <vt:vector size="6" baseType="variant">
      <vt:variant>
        <vt:lpstr>Fonts Used</vt:lpstr>
      </vt:variant>
      <vt:variant>
        <vt:i4>6</vt:i4>
      </vt:variant>
      <vt:variant>
        <vt:lpstr>Theme</vt:lpstr>
      </vt:variant>
      <vt:variant>
        <vt:i4>12</vt:i4>
      </vt:variant>
      <vt:variant>
        <vt:lpstr>Slide Titles</vt:lpstr>
      </vt:variant>
      <vt:variant>
        <vt:i4>25</vt:i4>
      </vt:variant>
    </vt:vector>
  </HeadingPairs>
  <TitlesOfParts>
    <vt:vector size="43" baseType="lpstr">
      <vt:lpstr>Arial</vt:lpstr>
      <vt:lpstr>Calibri</vt:lpstr>
      <vt:lpstr>Cambria</vt:lpstr>
      <vt:lpstr>Garamond</vt:lpstr>
      <vt:lpstr>Times New Roman</vt:lpstr>
      <vt:lpstr>Wingdings</vt:lpstr>
      <vt:lpstr>1_Organic</vt:lpstr>
      <vt:lpstr>2_Organic</vt:lpstr>
      <vt:lpstr>3_Organic</vt:lpstr>
      <vt:lpstr>Organic</vt:lpstr>
      <vt:lpstr>4_Organic</vt:lpstr>
      <vt:lpstr>5_Organic</vt:lpstr>
      <vt:lpstr>6_Organic</vt:lpstr>
      <vt:lpstr>7_Organic</vt:lpstr>
      <vt:lpstr>8_Organic</vt:lpstr>
      <vt:lpstr>9_Organic</vt:lpstr>
      <vt:lpstr>10_Organic</vt:lpstr>
      <vt:lpstr>11_Organic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Mehek Sayeed</dc:creator>
  <cp:lastModifiedBy>Mehek Sayeed</cp:lastModifiedBy>
  <cp:revision>11</cp:revision>
  <dcterms:created xsi:type="dcterms:W3CDTF">2018-12-04T20:08:11Z</dcterms:created>
  <dcterms:modified xsi:type="dcterms:W3CDTF">2018-12-06T20:56:55Z</dcterms:modified>
</cp:coreProperties>
</file>