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2" r:id="rId1"/>
  </p:sldMasterIdLst>
  <p:notesMasterIdLst>
    <p:notesMasterId r:id="rId71"/>
  </p:notesMasterIdLst>
  <p:sldIdLst>
    <p:sldId id="387" r:id="rId2"/>
    <p:sldId id="257" r:id="rId3"/>
    <p:sldId id="386" r:id="rId4"/>
    <p:sldId id="384" r:id="rId5"/>
    <p:sldId id="319" r:id="rId6"/>
    <p:sldId id="258" r:id="rId7"/>
    <p:sldId id="311" r:id="rId8"/>
    <p:sldId id="260" r:id="rId9"/>
    <p:sldId id="355" r:id="rId10"/>
    <p:sldId id="388" r:id="rId11"/>
    <p:sldId id="359" r:id="rId12"/>
    <p:sldId id="360" r:id="rId13"/>
    <p:sldId id="313" r:id="rId14"/>
    <p:sldId id="315" r:id="rId15"/>
    <p:sldId id="312" r:id="rId16"/>
    <p:sldId id="316" r:id="rId17"/>
    <p:sldId id="362" r:id="rId18"/>
    <p:sldId id="363" r:id="rId19"/>
    <p:sldId id="364" r:id="rId20"/>
    <p:sldId id="365" r:id="rId21"/>
    <p:sldId id="370" r:id="rId22"/>
    <p:sldId id="371" r:id="rId23"/>
    <p:sldId id="372" r:id="rId24"/>
    <p:sldId id="373" r:id="rId25"/>
    <p:sldId id="347" r:id="rId26"/>
    <p:sldId id="320" r:id="rId27"/>
    <p:sldId id="361" r:id="rId28"/>
    <p:sldId id="349" r:id="rId29"/>
    <p:sldId id="322" r:id="rId30"/>
    <p:sldId id="259" r:id="rId31"/>
    <p:sldId id="324" r:id="rId32"/>
    <p:sldId id="350" r:id="rId33"/>
    <p:sldId id="325" r:id="rId34"/>
    <p:sldId id="389" r:id="rId35"/>
    <p:sldId id="329" r:id="rId36"/>
    <p:sldId id="326" r:id="rId37"/>
    <p:sldId id="327" r:id="rId38"/>
    <p:sldId id="328" r:id="rId39"/>
    <p:sldId id="330" r:id="rId40"/>
    <p:sldId id="332" r:id="rId41"/>
    <p:sldId id="333" r:id="rId42"/>
    <p:sldId id="335" r:id="rId43"/>
    <p:sldId id="334" r:id="rId44"/>
    <p:sldId id="323" r:id="rId45"/>
    <p:sldId id="351" r:id="rId46"/>
    <p:sldId id="263" r:id="rId47"/>
    <p:sldId id="336" r:id="rId48"/>
    <p:sldId id="264" r:id="rId49"/>
    <p:sldId id="265" r:id="rId50"/>
    <p:sldId id="383" r:id="rId51"/>
    <p:sldId id="337" r:id="rId52"/>
    <p:sldId id="340" r:id="rId53"/>
    <p:sldId id="341" r:id="rId54"/>
    <p:sldId id="338" r:id="rId55"/>
    <p:sldId id="339" r:id="rId56"/>
    <p:sldId id="375" r:id="rId57"/>
    <p:sldId id="376" r:id="rId58"/>
    <p:sldId id="377" r:id="rId59"/>
    <p:sldId id="378" r:id="rId60"/>
    <p:sldId id="379" r:id="rId61"/>
    <p:sldId id="380" r:id="rId62"/>
    <p:sldId id="381" r:id="rId63"/>
    <p:sldId id="382" r:id="rId64"/>
    <p:sldId id="374" r:id="rId65"/>
    <p:sldId id="343" r:id="rId66"/>
    <p:sldId id="342" r:id="rId67"/>
    <p:sldId id="345" r:id="rId68"/>
    <p:sldId id="390" r:id="rId69"/>
    <p:sldId id="346" r:id="rId70"/>
  </p:sldIdLst>
  <p:sldSz cx="12192000" cy="6858000"/>
  <p:notesSz cx="6858000" cy="91440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C7711F5-7F1E-5741-9FF9-C2CB3E6DB918}">
          <p14:sldIdLst>
            <p14:sldId id="387"/>
            <p14:sldId id="257"/>
            <p14:sldId id="386"/>
            <p14:sldId id="384"/>
          </p14:sldIdLst>
        </p14:section>
        <p14:section name="Session 1 - Steganography" id="{212A4A7B-6EAC-2E42-AF8B-2A5F2840A759}">
          <p14:sldIdLst>
            <p14:sldId id="319"/>
            <p14:sldId id="258"/>
            <p14:sldId id="311"/>
            <p14:sldId id="260"/>
            <p14:sldId id="355"/>
            <p14:sldId id="388"/>
            <p14:sldId id="359"/>
            <p14:sldId id="360"/>
            <p14:sldId id="313"/>
            <p14:sldId id="315"/>
            <p14:sldId id="312"/>
            <p14:sldId id="316"/>
            <p14:sldId id="362"/>
            <p14:sldId id="363"/>
            <p14:sldId id="364"/>
            <p14:sldId id="365"/>
            <p14:sldId id="370"/>
            <p14:sldId id="371"/>
            <p14:sldId id="372"/>
            <p14:sldId id="373"/>
            <p14:sldId id="347"/>
            <p14:sldId id="320"/>
            <p14:sldId id="361"/>
            <p14:sldId id="349"/>
          </p14:sldIdLst>
        </p14:section>
        <p14:section name="Session 2 - Cryptography" id="{24078702-68FD-AB4E-8B98-FA8ECE143FF2}">
          <p14:sldIdLst>
            <p14:sldId id="322"/>
            <p14:sldId id="259"/>
            <p14:sldId id="324"/>
            <p14:sldId id="350"/>
            <p14:sldId id="325"/>
            <p14:sldId id="389"/>
            <p14:sldId id="329"/>
            <p14:sldId id="326"/>
            <p14:sldId id="327"/>
            <p14:sldId id="328"/>
            <p14:sldId id="330"/>
            <p14:sldId id="332"/>
            <p14:sldId id="333"/>
            <p14:sldId id="335"/>
            <p14:sldId id="334"/>
            <p14:sldId id="323"/>
            <p14:sldId id="351"/>
            <p14:sldId id="263"/>
            <p14:sldId id="336"/>
            <p14:sldId id="264"/>
            <p14:sldId id="265"/>
            <p14:sldId id="383"/>
          </p14:sldIdLst>
        </p14:section>
        <p14:section name="Section 3 - Transposition Ciphers" id="{A3F25F5F-B421-5F45-B8B9-0604AA031C2A}">
          <p14:sldIdLst>
            <p14:sldId id="337"/>
            <p14:sldId id="340"/>
            <p14:sldId id="341"/>
            <p14:sldId id="338"/>
            <p14:sldId id="339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74"/>
            <p14:sldId id="343"/>
            <p14:sldId id="342"/>
            <p14:sldId id="345"/>
            <p14:sldId id="390"/>
            <p14:sldId id="34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2161"/>
    <a:srgbClr val="A3CA3E"/>
    <a:srgbClr val="87A7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941BA1-739A-4B1C-B5D2-B28BCCB8AAD1}" v="56" dt="2025-09-16T09:26:59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05"/>
    <p:restoredTop sz="86176"/>
  </p:normalViewPr>
  <p:slideViewPr>
    <p:cSldViewPr snapToGrid="0" snapToObjects="1">
      <p:cViewPr>
        <p:scale>
          <a:sx n="75" d="100"/>
          <a:sy n="75" d="100"/>
        </p:scale>
        <p:origin x="804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microsoft.com/office/2016/11/relationships/changesInfo" Target="changesInfos/changesInfo1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an Martin" userId="865a25aa-5d86-405e-9b5c-e4f83f7b7fbb" providerId="ADAL" clId="{27941BA1-739A-4B1C-B5D2-B28BCCB8AAD1}"/>
    <pc:docChg chg="undo redo custSel addSld delSld modSld sldOrd modMainMaster modSection modNotesMaster">
      <pc:chgData name="Lilian Martin" userId="865a25aa-5d86-405e-9b5c-e4f83f7b7fbb" providerId="ADAL" clId="{27941BA1-739A-4B1C-B5D2-B28BCCB8AAD1}" dt="2025-09-16T09:27:50.506" v="963" actId="14100"/>
      <pc:docMkLst>
        <pc:docMk/>
      </pc:docMkLst>
      <pc:sldChg chg="del">
        <pc:chgData name="Lilian Martin" userId="865a25aa-5d86-405e-9b5c-e4f83f7b7fbb" providerId="ADAL" clId="{27941BA1-739A-4B1C-B5D2-B28BCCB8AAD1}" dt="2025-09-15T16:26:36.519" v="221" actId="47"/>
        <pc:sldMkLst>
          <pc:docMk/>
          <pc:sldMk cId="1633507509" sldId="256"/>
        </pc:sldMkLst>
      </pc:sldChg>
      <pc:sldChg chg="addSp delSp modSp mod modClrScheme chgLayout modNotesTx">
        <pc:chgData name="Lilian Martin" userId="865a25aa-5d86-405e-9b5c-e4f83f7b7fbb" providerId="ADAL" clId="{27941BA1-739A-4B1C-B5D2-B28BCCB8AAD1}" dt="2025-09-15T17:08:38.297" v="861" actId="21"/>
        <pc:sldMkLst>
          <pc:docMk/>
          <pc:sldMk cId="395140302" sldId="257"/>
        </pc:sldMkLst>
        <pc:spChg chg="mod ord">
          <ac:chgData name="Lilian Martin" userId="865a25aa-5d86-405e-9b5c-e4f83f7b7fbb" providerId="ADAL" clId="{27941BA1-739A-4B1C-B5D2-B28BCCB8AAD1}" dt="2025-09-15T17:07:24.542" v="851" actId="700"/>
          <ac:spMkLst>
            <pc:docMk/>
            <pc:sldMk cId="395140302" sldId="257"/>
            <ac:spMk id="2" creationId="{AC96195F-3D21-124B-AF87-6E8A1A3C8B24}"/>
          </ac:spMkLst>
        </pc:spChg>
        <pc:spChg chg="add del mod">
          <ac:chgData name="Lilian Martin" userId="865a25aa-5d86-405e-9b5c-e4f83f7b7fbb" providerId="ADAL" clId="{27941BA1-739A-4B1C-B5D2-B28BCCB8AAD1}" dt="2025-09-15T17:08:38.297" v="861" actId="21"/>
          <ac:spMkLst>
            <pc:docMk/>
            <pc:sldMk cId="395140302" sldId="257"/>
            <ac:spMk id="4" creationId="{32539EEF-A5A9-9453-69B3-D0179239B66B}"/>
          </ac:spMkLst>
        </pc:sp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294904469" sldId="258"/>
        </pc:sldMkLst>
        <pc:spChg chg="mod">
          <ac:chgData name="Lilian Martin" userId="865a25aa-5d86-405e-9b5c-e4f83f7b7fbb" providerId="ADAL" clId="{27941BA1-739A-4B1C-B5D2-B28BCCB8AAD1}" dt="2025-09-15T16:26:28.665" v="220"/>
          <ac:spMkLst>
            <pc:docMk/>
            <pc:sldMk cId="294904469" sldId="258"/>
            <ac:spMk id="2" creationId="{25D71EAF-A074-D042-943D-CC191D019AEF}"/>
          </ac:spMkLst>
        </pc:spChg>
      </pc:sldChg>
      <pc:sldChg chg="modSp mod">
        <pc:chgData name="Lilian Martin" userId="865a25aa-5d86-405e-9b5c-e4f83f7b7fbb" providerId="ADAL" clId="{27941BA1-739A-4B1C-B5D2-B28BCCB8AAD1}" dt="2025-09-15T16:54:05.819" v="751" actId="1076"/>
        <pc:sldMkLst>
          <pc:docMk/>
          <pc:sldMk cId="2520486810" sldId="259"/>
        </pc:sldMkLst>
        <pc:spChg chg="mod">
          <ac:chgData name="Lilian Martin" userId="865a25aa-5d86-405e-9b5c-e4f83f7b7fbb" providerId="ADAL" clId="{27941BA1-739A-4B1C-B5D2-B28BCCB8AAD1}" dt="2025-09-15T16:54:00.247" v="750" actId="14100"/>
          <ac:spMkLst>
            <pc:docMk/>
            <pc:sldMk cId="2520486810" sldId="259"/>
            <ac:spMk id="3" creationId="{3A3F7EEA-6A79-C54F-B679-8369057C3F72}"/>
          </ac:spMkLst>
        </pc:spChg>
        <pc:picChg chg="mod">
          <ac:chgData name="Lilian Martin" userId="865a25aa-5d86-405e-9b5c-e4f83f7b7fbb" providerId="ADAL" clId="{27941BA1-739A-4B1C-B5D2-B28BCCB8AAD1}" dt="2025-09-15T16:54:05.819" v="751" actId="1076"/>
          <ac:picMkLst>
            <pc:docMk/>
            <pc:sldMk cId="2520486810" sldId="259"/>
            <ac:picMk id="9" creationId="{D8C3748C-1B5E-C64F-9249-CBCCB3342F74}"/>
          </ac:picMkLst>
        </pc:picChg>
        <pc:picChg chg="mod">
          <ac:chgData name="Lilian Martin" userId="865a25aa-5d86-405e-9b5c-e4f83f7b7fbb" providerId="ADAL" clId="{27941BA1-739A-4B1C-B5D2-B28BCCB8AAD1}" dt="2025-09-15T16:54:05.819" v="751" actId="1076"/>
          <ac:picMkLst>
            <pc:docMk/>
            <pc:sldMk cId="2520486810" sldId="259"/>
            <ac:picMk id="11" creationId="{DE1486D9-DBD9-1744-86E6-3426DBAF3DFF}"/>
          </ac:picMkLst>
        </pc:picChg>
        <pc:picChg chg="mod">
          <ac:chgData name="Lilian Martin" userId="865a25aa-5d86-405e-9b5c-e4f83f7b7fbb" providerId="ADAL" clId="{27941BA1-739A-4B1C-B5D2-B28BCCB8AAD1}" dt="2025-09-15T16:54:05.819" v="751" actId="1076"/>
          <ac:picMkLst>
            <pc:docMk/>
            <pc:sldMk cId="2520486810" sldId="259"/>
            <ac:picMk id="13" creationId="{FD2C5607-F8BC-D848-9B3E-5686EE13E253}"/>
          </ac:picMkLst>
        </pc:picChg>
        <pc:picChg chg="mod">
          <ac:chgData name="Lilian Martin" userId="865a25aa-5d86-405e-9b5c-e4f83f7b7fbb" providerId="ADAL" clId="{27941BA1-739A-4B1C-B5D2-B28BCCB8AAD1}" dt="2025-09-15T16:54:05.819" v="751" actId="1076"/>
          <ac:picMkLst>
            <pc:docMk/>
            <pc:sldMk cId="2520486810" sldId="259"/>
            <ac:picMk id="15" creationId="{16EDB48F-878B-374D-8BAB-886DDE9BAD7B}"/>
          </ac:picMkLst>
        </pc:picChg>
      </pc:sldChg>
      <pc:sldChg chg="modSp mod">
        <pc:chgData name="Lilian Martin" userId="865a25aa-5d86-405e-9b5c-e4f83f7b7fbb" providerId="ADAL" clId="{27941BA1-739A-4B1C-B5D2-B28BCCB8AAD1}" dt="2025-09-15T16:37:48.842" v="505" actId="403"/>
        <pc:sldMkLst>
          <pc:docMk/>
          <pc:sldMk cId="1651111991" sldId="260"/>
        </pc:sldMkLst>
        <pc:spChg chg="mod">
          <ac:chgData name="Lilian Martin" userId="865a25aa-5d86-405e-9b5c-e4f83f7b7fbb" providerId="ADAL" clId="{27941BA1-739A-4B1C-B5D2-B28BCCB8AAD1}" dt="2025-09-15T16:37:42.711" v="504" actId="403"/>
          <ac:spMkLst>
            <pc:docMk/>
            <pc:sldMk cId="1651111991" sldId="260"/>
            <ac:spMk id="2" creationId="{99B5B4F4-A214-5546-8303-503B22D6A6BB}"/>
          </ac:spMkLst>
        </pc:spChg>
        <pc:spChg chg="mod">
          <ac:chgData name="Lilian Martin" userId="865a25aa-5d86-405e-9b5c-e4f83f7b7fbb" providerId="ADAL" clId="{27941BA1-739A-4B1C-B5D2-B28BCCB8AAD1}" dt="2025-09-15T16:37:48.842" v="505" actId="403"/>
          <ac:spMkLst>
            <pc:docMk/>
            <pc:sldMk cId="1651111991" sldId="260"/>
            <ac:spMk id="3" creationId="{437BEC2B-F443-1149-85AC-6119E9E41DAF}"/>
          </ac:spMkLst>
        </pc:spChg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1651111991" sldId="260"/>
            <ac:picMk id="12" creationId="{B1DE8300-CB55-3749-9722-FE3F782E9E43}"/>
          </ac:picMkLst>
        </pc:picChg>
      </pc:sldChg>
      <pc:sldChg chg="modSp mod">
        <pc:chgData name="Lilian Martin" userId="865a25aa-5d86-405e-9b5c-e4f83f7b7fbb" providerId="ADAL" clId="{27941BA1-739A-4B1C-B5D2-B28BCCB8AAD1}" dt="2025-09-15T17:04:03.027" v="834" actId="1076"/>
        <pc:sldMkLst>
          <pc:docMk/>
          <pc:sldMk cId="4164038175" sldId="263"/>
        </pc:sldMkLst>
        <pc:spChg chg="mod">
          <ac:chgData name="Lilian Martin" userId="865a25aa-5d86-405e-9b5c-e4f83f7b7fbb" providerId="ADAL" clId="{27941BA1-739A-4B1C-B5D2-B28BCCB8AAD1}" dt="2025-09-15T17:03:50.876" v="831" actId="14100"/>
          <ac:spMkLst>
            <pc:docMk/>
            <pc:sldMk cId="4164038175" sldId="263"/>
            <ac:spMk id="3" creationId="{7E388FC7-6FA6-034E-9D56-64583F9D4787}"/>
          </ac:spMkLst>
        </pc:spChg>
        <pc:picChg chg="mod">
          <ac:chgData name="Lilian Martin" userId="865a25aa-5d86-405e-9b5c-e4f83f7b7fbb" providerId="ADAL" clId="{27941BA1-739A-4B1C-B5D2-B28BCCB8AAD1}" dt="2025-09-15T17:04:03.027" v="834" actId="1076"/>
          <ac:picMkLst>
            <pc:docMk/>
            <pc:sldMk cId="4164038175" sldId="263"/>
            <ac:picMk id="5" creationId="{AC1EBA46-E3EC-254A-914A-6789863C5625}"/>
          </ac:picMkLst>
        </pc:picChg>
        <pc:picChg chg="mod">
          <ac:chgData name="Lilian Martin" userId="865a25aa-5d86-405e-9b5c-e4f83f7b7fbb" providerId="ADAL" clId="{27941BA1-739A-4B1C-B5D2-B28BCCB8AAD1}" dt="2025-09-15T17:03:58.159" v="833" actId="14100"/>
          <ac:picMkLst>
            <pc:docMk/>
            <pc:sldMk cId="4164038175" sldId="263"/>
            <ac:picMk id="7" creationId="{D3D41250-B279-B54F-BF7F-7D34CC0C0335}"/>
          </ac:picMkLst>
        </pc:picChg>
      </pc:sldChg>
      <pc:sldChg chg="addSp delSp modSp mod modClrScheme chgLayout">
        <pc:chgData name="Lilian Martin" userId="865a25aa-5d86-405e-9b5c-e4f83f7b7fbb" providerId="ADAL" clId="{27941BA1-739A-4B1C-B5D2-B28BCCB8AAD1}" dt="2025-09-15T16:37:32.960" v="502" actId="1076"/>
        <pc:sldMkLst>
          <pc:docMk/>
          <pc:sldMk cId="1051113943" sldId="311"/>
        </pc:sldMkLst>
        <pc:spChg chg="mod ord">
          <ac:chgData name="Lilian Martin" userId="865a25aa-5d86-405e-9b5c-e4f83f7b7fbb" providerId="ADAL" clId="{27941BA1-739A-4B1C-B5D2-B28BCCB8AAD1}" dt="2025-09-15T16:36:07.269" v="481" actId="14100"/>
          <ac:spMkLst>
            <pc:docMk/>
            <pc:sldMk cId="1051113943" sldId="311"/>
            <ac:spMk id="2" creationId="{2337AEE5-0D82-5444-BB41-F5D1AD9D544A}"/>
          </ac:spMkLst>
        </pc:spChg>
        <pc:spChg chg="mod ord">
          <ac:chgData name="Lilian Martin" userId="865a25aa-5d86-405e-9b5c-e4f83f7b7fbb" providerId="ADAL" clId="{27941BA1-739A-4B1C-B5D2-B28BCCB8AAD1}" dt="2025-09-15T16:37:01.174" v="492" actId="14100"/>
          <ac:spMkLst>
            <pc:docMk/>
            <pc:sldMk cId="1051113943" sldId="311"/>
            <ac:spMk id="3" creationId="{C98B2349-18B9-E949-BFD5-7E5B83A36D5D}"/>
          </ac:spMkLst>
        </pc:spChg>
        <pc:spChg chg="mod">
          <ac:chgData name="Lilian Martin" userId="865a25aa-5d86-405e-9b5c-e4f83f7b7fbb" providerId="ADAL" clId="{27941BA1-739A-4B1C-B5D2-B28BCCB8AAD1}" dt="2025-09-15T16:37:32.960" v="502" actId="1076"/>
          <ac:spMkLst>
            <pc:docMk/>
            <pc:sldMk cId="1051113943" sldId="311"/>
            <ac:spMk id="7" creationId="{34620596-526E-3D46-99E9-FB36BAB9AC19}"/>
          </ac:spMkLst>
        </pc:spChg>
        <pc:spChg chg="add mod">
          <ac:chgData name="Lilian Martin" userId="865a25aa-5d86-405e-9b5c-e4f83f7b7fbb" providerId="ADAL" clId="{27941BA1-739A-4B1C-B5D2-B28BCCB8AAD1}" dt="2025-09-15T16:37:11.509" v="495" actId="1076"/>
          <ac:spMkLst>
            <pc:docMk/>
            <pc:sldMk cId="1051113943" sldId="311"/>
            <ac:spMk id="10" creationId="{506FB3ED-4BB4-1262-6A71-5306B6305C0B}"/>
          </ac:spMkLst>
        </pc:spChg>
        <pc:spChg chg="add mod">
          <ac:chgData name="Lilian Martin" userId="865a25aa-5d86-405e-9b5c-e4f83f7b7fbb" providerId="ADAL" clId="{27941BA1-739A-4B1C-B5D2-B28BCCB8AAD1}" dt="2025-09-15T16:36:49.146" v="490" actId="404"/>
          <ac:spMkLst>
            <pc:docMk/>
            <pc:sldMk cId="1051113943" sldId="311"/>
            <ac:spMk id="12" creationId="{9DD72DF6-D6EA-AA81-99F8-6CDBAA190876}"/>
          </ac:spMkLst>
        </pc:spChg>
        <pc:picChg chg="del">
          <ac:chgData name="Lilian Martin" userId="865a25aa-5d86-405e-9b5c-e4f83f7b7fbb" providerId="ADAL" clId="{27941BA1-739A-4B1C-B5D2-B28BCCB8AAD1}" dt="2025-09-15T16:15:14.772" v="0" actId="478"/>
          <ac:picMkLst>
            <pc:docMk/>
            <pc:sldMk cId="1051113943" sldId="311"/>
            <ac:picMk id="4" creationId="{4F3C0BEC-C1A7-0744-AC3A-FD61FA3FFECD}"/>
          </ac:picMkLst>
        </pc:picChg>
        <pc:picChg chg="add del mod">
          <ac:chgData name="Lilian Martin" userId="865a25aa-5d86-405e-9b5c-e4f83f7b7fbb" providerId="ADAL" clId="{27941BA1-739A-4B1C-B5D2-B28BCCB8AAD1}" dt="2025-09-15T16:15:49.367" v="4" actId="478"/>
          <ac:picMkLst>
            <pc:docMk/>
            <pc:sldMk cId="1051113943" sldId="311"/>
            <ac:picMk id="6" creationId="{3291B463-9C40-225E-89E0-5F691A8C1A0D}"/>
          </ac:picMkLst>
        </pc:picChg>
        <pc:picChg chg="add mod">
          <ac:chgData name="Lilian Martin" userId="865a25aa-5d86-405e-9b5c-e4f83f7b7fbb" providerId="ADAL" clId="{27941BA1-739A-4B1C-B5D2-B28BCCB8AAD1}" dt="2025-09-15T16:37:15.154" v="497" actId="14100"/>
          <ac:picMkLst>
            <pc:docMk/>
            <pc:sldMk cId="1051113943" sldId="311"/>
            <ac:picMk id="9" creationId="{A21F9559-84DE-DDEF-D1E7-22ED8E72C1A9}"/>
          </ac:picMkLst>
        </pc:picChg>
      </pc:sldChg>
      <pc:sldChg chg="modSp mod">
        <pc:chgData name="Lilian Martin" userId="865a25aa-5d86-405e-9b5c-e4f83f7b7fbb" providerId="ADAL" clId="{27941BA1-739A-4B1C-B5D2-B28BCCB8AAD1}" dt="2025-09-15T16:48:21.069" v="640" actId="14100"/>
        <pc:sldMkLst>
          <pc:docMk/>
          <pc:sldMk cId="343488138" sldId="312"/>
        </pc:sldMkLst>
        <pc:spChg chg="mod">
          <ac:chgData name="Lilian Martin" userId="865a25aa-5d86-405e-9b5c-e4f83f7b7fbb" providerId="ADAL" clId="{27941BA1-739A-4B1C-B5D2-B28BCCB8AAD1}" dt="2025-09-15T16:47:44.221" v="633" actId="403"/>
          <ac:spMkLst>
            <pc:docMk/>
            <pc:sldMk cId="343488138" sldId="312"/>
            <ac:spMk id="2" creationId="{163293E4-64C1-3948-A979-050B6DC294C1}"/>
          </ac:spMkLst>
        </pc:spChg>
        <pc:spChg chg="mod">
          <ac:chgData name="Lilian Martin" userId="865a25aa-5d86-405e-9b5c-e4f83f7b7fbb" providerId="ADAL" clId="{27941BA1-739A-4B1C-B5D2-B28BCCB8AAD1}" dt="2025-09-15T16:48:21.069" v="640" actId="14100"/>
          <ac:spMkLst>
            <pc:docMk/>
            <pc:sldMk cId="343488138" sldId="312"/>
            <ac:spMk id="3" creationId="{2D22B7BB-AD44-1D4F-BEBF-7A80BA6A3CE4}"/>
          </ac:spMkLst>
        </pc:spChg>
        <pc:picChg chg="mod">
          <ac:chgData name="Lilian Martin" userId="865a25aa-5d86-405e-9b5c-e4f83f7b7fbb" providerId="ADAL" clId="{27941BA1-739A-4B1C-B5D2-B28BCCB8AAD1}" dt="2025-09-15T16:47:00.096" v="622" actId="1076"/>
          <ac:picMkLst>
            <pc:docMk/>
            <pc:sldMk cId="343488138" sldId="312"/>
            <ac:picMk id="6" creationId="{877D3D63-E2F1-C649-A1C5-7B5779ABE05D}"/>
          </ac:picMkLst>
        </pc:picChg>
      </pc:sldChg>
      <pc:sldChg chg="modSp mod modClrScheme chgLayout">
        <pc:chgData name="Lilian Martin" userId="865a25aa-5d86-405e-9b5c-e4f83f7b7fbb" providerId="ADAL" clId="{27941BA1-739A-4B1C-B5D2-B28BCCB8AAD1}" dt="2025-09-15T17:07:35.731" v="852" actId="700"/>
        <pc:sldMkLst>
          <pc:docMk/>
          <pc:sldMk cId="3102760118" sldId="313"/>
        </pc:sldMkLst>
        <pc:spChg chg="mod ord">
          <ac:chgData name="Lilian Martin" userId="865a25aa-5d86-405e-9b5c-e4f83f7b7fbb" providerId="ADAL" clId="{27941BA1-739A-4B1C-B5D2-B28BCCB8AAD1}" dt="2025-09-15T17:07:35.731" v="852" actId="700"/>
          <ac:spMkLst>
            <pc:docMk/>
            <pc:sldMk cId="3102760118" sldId="313"/>
            <ac:spMk id="2" creationId="{F76AF4B6-6F50-CC4E-A904-B9DAC74DFD5E}"/>
          </ac:spMkLst>
        </pc:spChg>
      </pc:sldChg>
      <pc:sldChg chg="modSp mod">
        <pc:chgData name="Lilian Martin" userId="865a25aa-5d86-405e-9b5c-e4f83f7b7fbb" providerId="ADAL" clId="{27941BA1-739A-4B1C-B5D2-B28BCCB8AAD1}" dt="2025-09-15T16:48:31.943" v="642" actId="403"/>
        <pc:sldMkLst>
          <pc:docMk/>
          <pc:sldMk cId="3706881682" sldId="316"/>
        </pc:sldMkLst>
        <pc:spChg chg="mod">
          <ac:chgData name="Lilian Martin" userId="865a25aa-5d86-405e-9b5c-e4f83f7b7fbb" providerId="ADAL" clId="{27941BA1-739A-4B1C-B5D2-B28BCCB8AAD1}" dt="2025-09-15T16:48:31.943" v="642" actId="403"/>
          <ac:spMkLst>
            <pc:docMk/>
            <pc:sldMk cId="3706881682" sldId="316"/>
            <ac:spMk id="3" creationId="{1CE8864D-232B-0742-A405-3C8C11C3DA0A}"/>
          </ac:spMkLst>
        </pc:spChg>
      </pc:sldChg>
      <pc:sldChg chg="modSp mod">
        <pc:chgData name="Lilian Martin" userId="865a25aa-5d86-405e-9b5c-e4f83f7b7fbb" providerId="ADAL" clId="{27941BA1-739A-4B1C-B5D2-B28BCCB8AAD1}" dt="2025-09-15T16:34:52.119" v="460" actId="404"/>
        <pc:sldMkLst>
          <pc:docMk/>
          <pc:sldMk cId="2578660682" sldId="319"/>
        </pc:sldMkLst>
        <pc:spChg chg="mod">
          <ac:chgData name="Lilian Martin" userId="865a25aa-5d86-405e-9b5c-e4f83f7b7fbb" providerId="ADAL" clId="{27941BA1-739A-4B1C-B5D2-B28BCCB8AAD1}" dt="2025-09-15T16:34:52.119" v="460" actId="404"/>
          <ac:spMkLst>
            <pc:docMk/>
            <pc:sldMk cId="2578660682" sldId="319"/>
            <ac:spMk id="5" creationId="{E8E42B40-E735-E34D-AB3A-49E5CA513946}"/>
          </ac:spMkLst>
        </pc:sp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595823759" sldId="322"/>
        </pc:sldMkLst>
        <pc:spChg chg="mod">
          <ac:chgData name="Lilian Martin" userId="865a25aa-5d86-405e-9b5c-e4f83f7b7fbb" providerId="ADAL" clId="{27941BA1-739A-4B1C-B5D2-B28BCCB8AAD1}" dt="2025-09-15T16:26:28.665" v="220"/>
          <ac:spMkLst>
            <pc:docMk/>
            <pc:sldMk cId="1595823759" sldId="322"/>
            <ac:spMk id="2" creationId="{A50E79E0-7350-6B4F-9909-0AF1114399E3}"/>
          </ac:spMkLst>
        </pc:spChg>
      </pc:sldChg>
      <pc:sldChg chg="modSp mod">
        <pc:chgData name="Lilian Martin" userId="865a25aa-5d86-405e-9b5c-e4f83f7b7fbb" providerId="ADAL" clId="{27941BA1-739A-4B1C-B5D2-B28BCCB8AAD1}" dt="2025-09-15T17:03:36.093" v="828" actId="14100"/>
        <pc:sldMkLst>
          <pc:docMk/>
          <pc:sldMk cId="2754302668" sldId="323"/>
        </pc:sldMkLst>
        <pc:spChg chg="mod">
          <ac:chgData name="Lilian Martin" userId="865a25aa-5d86-405e-9b5c-e4f83f7b7fbb" providerId="ADAL" clId="{27941BA1-739A-4B1C-B5D2-B28BCCB8AAD1}" dt="2025-09-15T17:03:31.166" v="826" actId="14100"/>
          <ac:spMkLst>
            <pc:docMk/>
            <pc:sldMk cId="2754302668" sldId="323"/>
            <ac:spMk id="3" creationId="{FC63F72B-ADED-8747-BE6B-EC153B16A938}"/>
          </ac:spMkLst>
        </pc:spChg>
        <pc:picChg chg="mod">
          <ac:chgData name="Lilian Martin" userId="865a25aa-5d86-405e-9b5c-e4f83f7b7fbb" providerId="ADAL" clId="{27941BA1-739A-4B1C-B5D2-B28BCCB8AAD1}" dt="2025-09-15T17:03:36.093" v="828" actId="14100"/>
          <ac:picMkLst>
            <pc:docMk/>
            <pc:sldMk cId="2754302668" sldId="323"/>
            <ac:picMk id="5" creationId="{2D758D46-F6D9-6D47-99FE-37CED074BF76}"/>
          </ac:picMkLst>
        </pc:picChg>
      </pc:sldChg>
      <pc:sldChg chg="delSp modSp mod">
        <pc:chgData name="Lilian Martin" userId="865a25aa-5d86-405e-9b5c-e4f83f7b7fbb" providerId="ADAL" clId="{27941BA1-739A-4B1C-B5D2-B28BCCB8AAD1}" dt="2025-09-15T16:56:39.989" v="772" actId="1076"/>
        <pc:sldMkLst>
          <pc:docMk/>
          <pc:sldMk cId="215336193" sldId="324"/>
        </pc:sldMkLst>
        <pc:spChg chg="mod">
          <ac:chgData name="Lilian Martin" userId="865a25aa-5d86-405e-9b5c-e4f83f7b7fbb" providerId="ADAL" clId="{27941BA1-739A-4B1C-B5D2-B28BCCB8AAD1}" dt="2025-09-15T16:55:24.196" v="771" actId="1076"/>
          <ac:spMkLst>
            <pc:docMk/>
            <pc:sldMk cId="215336193" sldId="324"/>
            <ac:spMk id="2" creationId="{CC3E58C7-032B-F24C-8F89-0F74579CAB0B}"/>
          </ac:spMkLst>
        </pc:spChg>
        <pc:spChg chg="mod">
          <ac:chgData name="Lilian Martin" userId="865a25aa-5d86-405e-9b5c-e4f83f7b7fbb" providerId="ADAL" clId="{27941BA1-739A-4B1C-B5D2-B28BCCB8AAD1}" dt="2025-09-15T16:55:05.198" v="769" actId="14100"/>
          <ac:spMkLst>
            <pc:docMk/>
            <pc:sldMk cId="215336193" sldId="324"/>
            <ac:spMk id="3" creationId="{C8C01185-2FD1-D24B-9160-000594D7DE99}"/>
          </ac:spMkLst>
        </pc:spChg>
        <pc:picChg chg="mod">
          <ac:chgData name="Lilian Martin" userId="865a25aa-5d86-405e-9b5c-e4f83f7b7fbb" providerId="ADAL" clId="{27941BA1-739A-4B1C-B5D2-B28BCCB8AAD1}" dt="2025-09-15T16:56:39.989" v="772" actId="1076"/>
          <ac:picMkLst>
            <pc:docMk/>
            <pc:sldMk cId="215336193" sldId="324"/>
            <ac:picMk id="7" creationId="{451E9DC2-BA92-9746-ACA4-31C47D33963A}"/>
          </ac:picMkLst>
        </pc:picChg>
        <pc:picChg chg="del mod">
          <ac:chgData name="Lilian Martin" userId="865a25aa-5d86-405e-9b5c-e4f83f7b7fbb" providerId="ADAL" clId="{27941BA1-739A-4B1C-B5D2-B28BCCB8AAD1}" dt="2025-09-15T16:54:17.244" v="753" actId="478"/>
          <ac:picMkLst>
            <pc:docMk/>
            <pc:sldMk cId="215336193" sldId="324"/>
            <ac:picMk id="8" creationId="{51D48A3C-38F7-364A-A0F2-F0ED29B54925}"/>
          </ac:picMkLst>
        </pc:picChg>
        <pc:picChg chg="mod">
          <ac:chgData name="Lilian Martin" userId="865a25aa-5d86-405e-9b5c-e4f83f7b7fbb" providerId="ADAL" clId="{27941BA1-739A-4B1C-B5D2-B28BCCB8AAD1}" dt="2025-09-15T16:56:39.989" v="772" actId="1076"/>
          <ac:picMkLst>
            <pc:docMk/>
            <pc:sldMk cId="215336193" sldId="324"/>
            <ac:picMk id="10" creationId="{09255C56-B8D2-F54D-93A8-817E1D9BE53E}"/>
          </ac:picMkLst>
        </pc:picChg>
      </pc:sldChg>
      <pc:sldChg chg="modSp mod">
        <pc:chgData name="Lilian Martin" userId="865a25aa-5d86-405e-9b5c-e4f83f7b7fbb" providerId="ADAL" clId="{27941BA1-739A-4B1C-B5D2-B28BCCB8AAD1}" dt="2025-09-15T16:57:21.608" v="784" actId="1076"/>
        <pc:sldMkLst>
          <pc:docMk/>
          <pc:sldMk cId="3989177905" sldId="325"/>
        </pc:sldMkLst>
        <pc:spChg chg="mod">
          <ac:chgData name="Lilian Martin" userId="865a25aa-5d86-405e-9b5c-e4f83f7b7fbb" providerId="ADAL" clId="{27941BA1-739A-4B1C-B5D2-B28BCCB8AAD1}" dt="2025-09-15T16:57:04.214" v="778" actId="1076"/>
          <ac:spMkLst>
            <pc:docMk/>
            <pc:sldMk cId="3989177905" sldId="325"/>
            <ac:spMk id="2" creationId="{F77F4126-F53B-EE4E-AD6D-25B558658419}"/>
          </ac:spMkLst>
        </pc:spChg>
        <pc:spChg chg="mod">
          <ac:chgData name="Lilian Martin" userId="865a25aa-5d86-405e-9b5c-e4f83f7b7fbb" providerId="ADAL" clId="{27941BA1-739A-4B1C-B5D2-B28BCCB8AAD1}" dt="2025-09-15T16:57:21.608" v="784" actId="1076"/>
          <ac:spMkLst>
            <pc:docMk/>
            <pc:sldMk cId="3989177905" sldId="325"/>
            <ac:spMk id="3" creationId="{BBF87419-6DC6-CB4A-8CCB-4A67AA5B3D37}"/>
          </ac:spMkLst>
        </pc:spChg>
        <pc:picChg chg="mod">
          <ac:chgData name="Lilian Martin" userId="865a25aa-5d86-405e-9b5c-e4f83f7b7fbb" providerId="ADAL" clId="{27941BA1-739A-4B1C-B5D2-B28BCCB8AAD1}" dt="2025-09-15T16:56:56.835" v="775" actId="1076"/>
          <ac:picMkLst>
            <pc:docMk/>
            <pc:sldMk cId="3989177905" sldId="325"/>
            <ac:picMk id="5" creationId="{DCE518D7-B900-E942-9E87-382AD8849A52}"/>
          </ac:picMkLst>
        </pc:picChg>
      </pc:sldChg>
      <pc:sldChg chg="modSp mod">
        <pc:chgData name="Lilian Martin" userId="865a25aa-5d86-405e-9b5c-e4f83f7b7fbb" providerId="ADAL" clId="{27941BA1-739A-4B1C-B5D2-B28BCCB8AAD1}" dt="2025-09-15T17:01:51.522" v="805" actId="403"/>
        <pc:sldMkLst>
          <pc:docMk/>
          <pc:sldMk cId="250065309" sldId="326"/>
        </pc:sldMkLst>
        <pc:spChg chg="mod">
          <ac:chgData name="Lilian Martin" userId="865a25aa-5d86-405e-9b5c-e4f83f7b7fbb" providerId="ADAL" clId="{27941BA1-739A-4B1C-B5D2-B28BCCB8AAD1}" dt="2025-09-15T17:01:51.522" v="805" actId="403"/>
          <ac:spMkLst>
            <pc:docMk/>
            <pc:sldMk cId="250065309" sldId="326"/>
            <ac:spMk id="3" creationId="{83ECCFA4-C718-7540-AA73-1B5F1E71CE2C}"/>
          </ac:spMkLst>
        </pc:spChg>
        <pc:picChg chg="mod">
          <ac:chgData name="Lilian Martin" userId="865a25aa-5d86-405e-9b5c-e4f83f7b7fbb" providerId="ADAL" clId="{27941BA1-739A-4B1C-B5D2-B28BCCB8AAD1}" dt="2025-09-15T17:01:47.730" v="803" actId="1076"/>
          <ac:picMkLst>
            <pc:docMk/>
            <pc:sldMk cId="250065309" sldId="326"/>
            <ac:picMk id="6" creationId="{F407BFF6-F542-3B46-BB05-C003F98147A3}"/>
          </ac:picMkLst>
        </pc:picChg>
      </pc:sldChg>
      <pc:sldChg chg="modSp mod">
        <pc:chgData name="Lilian Martin" userId="865a25aa-5d86-405e-9b5c-e4f83f7b7fbb" providerId="ADAL" clId="{27941BA1-739A-4B1C-B5D2-B28BCCB8AAD1}" dt="2025-09-15T17:02:03.308" v="808" actId="14100"/>
        <pc:sldMkLst>
          <pc:docMk/>
          <pc:sldMk cId="2686394997" sldId="327"/>
        </pc:sldMkLst>
        <pc:spChg chg="mod">
          <ac:chgData name="Lilian Martin" userId="865a25aa-5d86-405e-9b5c-e4f83f7b7fbb" providerId="ADAL" clId="{27941BA1-739A-4B1C-B5D2-B28BCCB8AAD1}" dt="2025-09-15T17:02:03.308" v="808" actId="14100"/>
          <ac:spMkLst>
            <pc:docMk/>
            <pc:sldMk cId="2686394997" sldId="327"/>
            <ac:spMk id="3" creationId="{5F4DA48A-1DAC-6140-AC18-FF2C1F7C23E0}"/>
          </ac:spMkLst>
        </pc:spChg>
        <pc:picChg chg="mod">
          <ac:chgData name="Lilian Martin" userId="865a25aa-5d86-405e-9b5c-e4f83f7b7fbb" providerId="ADAL" clId="{27941BA1-739A-4B1C-B5D2-B28BCCB8AAD1}" dt="2025-09-15T17:01:56.827" v="806" actId="1076"/>
          <ac:picMkLst>
            <pc:docMk/>
            <pc:sldMk cId="2686394997" sldId="327"/>
            <ac:picMk id="5" creationId="{CC3003A4-6FF6-3444-B5F0-815BCAB68897}"/>
          </ac:picMkLst>
        </pc:picChg>
      </pc:sldChg>
      <pc:sldChg chg="modSp mod modShow">
        <pc:chgData name="Lilian Martin" userId="865a25aa-5d86-405e-9b5c-e4f83f7b7fbb" providerId="ADAL" clId="{27941BA1-739A-4B1C-B5D2-B28BCCB8AAD1}" dt="2025-09-15T17:02:25.154" v="809" actId="729"/>
        <pc:sldMkLst>
          <pc:docMk/>
          <pc:sldMk cId="925910301" sldId="328"/>
        </pc:sldMkLst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925910301" sldId="328"/>
            <ac:picMk id="5" creationId="{02979BD8-8868-B649-A585-DCC8852A542D}"/>
          </ac:picMkLst>
        </pc:picChg>
      </pc:sldChg>
      <pc:sldChg chg="mod modShow">
        <pc:chgData name="Lilian Martin" userId="865a25aa-5d86-405e-9b5c-e4f83f7b7fbb" providerId="ADAL" clId="{27941BA1-739A-4B1C-B5D2-B28BCCB8AAD1}" dt="2025-09-15T17:01:38.653" v="801" actId="729"/>
        <pc:sldMkLst>
          <pc:docMk/>
          <pc:sldMk cId="1163456225" sldId="329"/>
        </pc:sldMkLst>
      </pc:sldChg>
      <pc:sldChg chg="modSp mod modShow">
        <pc:chgData name="Lilian Martin" userId="865a25aa-5d86-405e-9b5c-e4f83f7b7fbb" providerId="ADAL" clId="{27941BA1-739A-4B1C-B5D2-B28BCCB8AAD1}" dt="2025-09-15T17:02:29.076" v="810" actId="729"/>
        <pc:sldMkLst>
          <pc:docMk/>
          <pc:sldMk cId="3641710989" sldId="330"/>
        </pc:sldMkLst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3641710989" sldId="330"/>
            <ac:picMk id="2" creationId="{3C1CCB69-D726-2846-90A5-CFD02F8EC506}"/>
          </ac:picMkLst>
        </pc:picChg>
      </pc:sldChg>
      <pc:sldChg chg="modSp mod modNotes">
        <pc:chgData name="Lilian Martin" userId="865a25aa-5d86-405e-9b5c-e4f83f7b7fbb" providerId="ADAL" clId="{27941BA1-739A-4B1C-B5D2-B28BCCB8AAD1}" dt="2025-09-15T17:02:55.976" v="818" actId="14100"/>
        <pc:sldMkLst>
          <pc:docMk/>
          <pc:sldMk cId="3522646537" sldId="332"/>
        </pc:sldMkLst>
        <pc:spChg chg="mod">
          <ac:chgData name="Lilian Martin" userId="865a25aa-5d86-405e-9b5c-e4f83f7b7fbb" providerId="ADAL" clId="{27941BA1-739A-4B1C-B5D2-B28BCCB8AAD1}" dt="2025-09-15T17:02:35.349" v="812" actId="403"/>
          <ac:spMkLst>
            <pc:docMk/>
            <pc:sldMk cId="3522646537" sldId="332"/>
            <ac:spMk id="2" creationId="{356E7AE4-6416-AD46-AFFE-E057502D9F42}"/>
          </ac:spMkLst>
        </pc:spChg>
        <pc:spChg chg="mod">
          <ac:chgData name="Lilian Martin" userId="865a25aa-5d86-405e-9b5c-e4f83f7b7fbb" providerId="ADAL" clId="{27941BA1-739A-4B1C-B5D2-B28BCCB8AAD1}" dt="2025-09-15T17:02:55.976" v="818" actId="14100"/>
          <ac:spMkLst>
            <pc:docMk/>
            <pc:sldMk cId="3522646537" sldId="332"/>
            <ac:spMk id="3" creationId="{1A877EE2-4339-094B-AFE0-E36AB6F08B3D}"/>
          </ac:spMkLst>
        </pc:spChg>
        <pc:picChg chg="mod">
          <ac:chgData name="Lilian Martin" userId="865a25aa-5d86-405e-9b5c-e4f83f7b7fbb" providerId="ADAL" clId="{27941BA1-739A-4B1C-B5D2-B28BCCB8AAD1}" dt="2025-09-15T17:02:46.658" v="815" actId="14100"/>
          <ac:picMkLst>
            <pc:docMk/>
            <pc:sldMk cId="3522646537" sldId="332"/>
            <ac:picMk id="6" creationId="{C53CB2E7-55F9-5A4C-BA64-38D6AA911BEF}"/>
          </ac:picMkLst>
        </pc:picChg>
      </pc:sldChg>
      <pc:sldChg chg="modSp mod">
        <pc:chgData name="Lilian Martin" userId="865a25aa-5d86-405e-9b5c-e4f83f7b7fbb" providerId="ADAL" clId="{27941BA1-739A-4B1C-B5D2-B28BCCB8AAD1}" dt="2025-09-15T17:03:07.169" v="819" actId="403"/>
        <pc:sldMkLst>
          <pc:docMk/>
          <pc:sldMk cId="1918738730" sldId="334"/>
        </pc:sldMkLst>
        <pc:spChg chg="mod">
          <ac:chgData name="Lilian Martin" userId="865a25aa-5d86-405e-9b5c-e4f83f7b7fbb" providerId="ADAL" clId="{27941BA1-739A-4B1C-B5D2-B28BCCB8AAD1}" dt="2025-09-15T17:03:07.169" v="819" actId="403"/>
          <ac:spMkLst>
            <pc:docMk/>
            <pc:sldMk cId="1918738730" sldId="334"/>
            <ac:spMk id="3" creationId="{B58B5DE9-4526-8545-A54C-9CF1C3F4EBA1}"/>
          </ac:spMkLst>
        </pc:spChg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1918738730" sldId="334"/>
            <ac:picMk id="4" creationId="{F7C8E8C9-0A94-CA4D-9E00-AB0529FE8199}"/>
          </ac:picMkLst>
        </pc:picChg>
      </pc:sldChg>
      <pc:sldChg chg="mod modShow">
        <pc:chgData name="Lilian Martin" userId="865a25aa-5d86-405e-9b5c-e4f83f7b7fbb" providerId="ADAL" clId="{27941BA1-739A-4B1C-B5D2-B28BCCB8AAD1}" dt="2025-09-15T17:04:11.261" v="835" actId="729"/>
        <pc:sldMkLst>
          <pc:docMk/>
          <pc:sldMk cId="819789440" sldId="336"/>
        </pc:sldMkLst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37552423" sldId="337"/>
        </pc:sldMkLst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37552423" sldId="337"/>
            <ac:picMk id="7" creationId="{A653DA10-B2FA-DB44-BFA8-5FCD1EBD0B40}"/>
          </ac:picMkLst>
        </pc:picChg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37552423" sldId="337"/>
            <ac:picMk id="9" creationId="{834F6840-6EEF-BE4E-95B6-6CF19870C0B6}"/>
          </ac:picMkLst>
        </pc:pic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286541996" sldId="338"/>
        </pc:sldMkLst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286541996" sldId="338"/>
            <ac:picMk id="6" creationId="{7E76A261-A24B-634E-9A0F-45609AD71A6E}"/>
          </ac:picMkLst>
        </pc:pic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2175175615" sldId="340"/>
        </pc:sldMkLst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2175175615" sldId="340"/>
            <ac:picMk id="6" creationId="{AFF8A2A6-C9C5-D042-BC52-A90BEA9CB4AF}"/>
          </ac:picMkLst>
        </pc:picChg>
        <pc:picChg chg="mod">
          <ac:chgData name="Lilian Martin" userId="865a25aa-5d86-405e-9b5c-e4f83f7b7fbb" providerId="ADAL" clId="{27941BA1-739A-4B1C-B5D2-B28BCCB8AAD1}" dt="2025-09-15T16:26:28.665" v="220"/>
          <ac:picMkLst>
            <pc:docMk/>
            <pc:sldMk cId="2175175615" sldId="340"/>
            <ac:picMk id="7" creationId="{9CD6BA05-EC33-EE41-8F32-3E8E2F8F0752}"/>
          </ac:picMkLst>
        </pc:pic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57108846" sldId="341"/>
        </pc:sldMkLst>
        <pc:spChg chg="mod">
          <ac:chgData name="Lilian Martin" userId="865a25aa-5d86-405e-9b5c-e4f83f7b7fbb" providerId="ADAL" clId="{27941BA1-739A-4B1C-B5D2-B28BCCB8AAD1}" dt="2025-09-15T16:26:28.665" v="220"/>
          <ac:spMkLst>
            <pc:docMk/>
            <pc:sldMk cId="157108846" sldId="341"/>
            <ac:spMk id="2" creationId="{B22C5338-E315-CE42-9484-49100A68D68C}"/>
          </ac:spMkLst>
        </pc:spChg>
      </pc:sldChg>
      <pc:sldChg chg="addSp modSp mod">
        <pc:chgData name="Lilian Martin" userId="865a25aa-5d86-405e-9b5c-e4f83f7b7fbb" providerId="ADAL" clId="{27941BA1-739A-4B1C-B5D2-B28BCCB8AAD1}" dt="2025-09-16T09:27:50.506" v="963" actId="14100"/>
        <pc:sldMkLst>
          <pc:docMk/>
          <pc:sldMk cId="746812382" sldId="342"/>
        </pc:sldMkLst>
        <pc:spChg chg="mod">
          <ac:chgData name="Lilian Martin" userId="865a25aa-5d86-405e-9b5c-e4f83f7b7fbb" providerId="ADAL" clId="{27941BA1-739A-4B1C-B5D2-B28BCCB8AAD1}" dt="2025-09-16T09:27:50.506" v="963" actId="14100"/>
          <ac:spMkLst>
            <pc:docMk/>
            <pc:sldMk cId="746812382" sldId="342"/>
            <ac:spMk id="3" creationId="{159BDBDA-3C3A-194B-8F00-18719DEB5B66}"/>
          </ac:spMkLst>
        </pc:spChg>
        <pc:spChg chg="mod">
          <ac:chgData name="Lilian Martin" userId="865a25aa-5d86-405e-9b5c-e4f83f7b7fbb" providerId="ADAL" clId="{27941BA1-739A-4B1C-B5D2-B28BCCB8AAD1}" dt="2025-09-15T16:26:28.665" v="220"/>
          <ac:spMkLst>
            <pc:docMk/>
            <pc:sldMk cId="746812382" sldId="342"/>
            <ac:spMk id="4" creationId="{B44E274E-9E01-EB47-B59D-3C92433D43C0}"/>
          </ac:spMkLst>
        </pc:spChg>
        <pc:spChg chg="add mod">
          <ac:chgData name="Lilian Martin" userId="865a25aa-5d86-405e-9b5c-e4f83f7b7fbb" providerId="ADAL" clId="{27941BA1-739A-4B1C-B5D2-B28BCCB8AAD1}" dt="2025-09-16T09:27:48.330" v="962" actId="14100"/>
          <ac:spMkLst>
            <pc:docMk/>
            <pc:sldMk cId="746812382" sldId="342"/>
            <ac:spMk id="5" creationId="{EADBEBA8-2E72-DE49-18F3-6E6C84600BB8}"/>
          </ac:spMkLst>
        </pc:spChg>
      </pc:sldChg>
      <pc:sldChg chg="modSp mod modClrScheme chgLayout">
        <pc:chgData name="Lilian Martin" userId="865a25aa-5d86-405e-9b5c-e4f83f7b7fbb" providerId="ADAL" clId="{27941BA1-739A-4B1C-B5D2-B28BCCB8AAD1}" dt="2025-09-15T17:06:48.315" v="848" actId="700"/>
        <pc:sldMkLst>
          <pc:docMk/>
          <pc:sldMk cId="481742857" sldId="343"/>
        </pc:sldMkLst>
        <pc:spChg chg="mod ord">
          <ac:chgData name="Lilian Martin" userId="865a25aa-5d86-405e-9b5c-e4f83f7b7fbb" providerId="ADAL" clId="{27941BA1-739A-4B1C-B5D2-B28BCCB8AAD1}" dt="2025-09-15T17:06:48.315" v="848" actId="700"/>
          <ac:spMkLst>
            <pc:docMk/>
            <pc:sldMk cId="481742857" sldId="343"/>
            <ac:spMk id="2" creationId="{9D487C17-1D33-4E49-862B-44673307A333}"/>
          </ac:spMkLst>
        </pc:spChg>
      </pc:sldChg>
      <pc:sldChg chg="modSp mod">
        <pc:chgData name="Lilian Martin" userId="865a25aa-5d86-405e-9b5c-e4f83f7b7fbb" providerId="ADAL" clId="{27941BA1-739A-4B1C-B5D2-B28BCCB8AAD1}" dt="2025-09-15T17:06:06.483" v="842" actId="14100"/>
        <pc:sldMkLst>
          <pc:docMk/>
          <pc:sldMk cId="1057452232" sldId="345"/>
        </pc:sldMkLst>
        <pc:spChg chg="mod">
          <ac:chgData name="Lilian Martin" userId="865a25aa-5d86-405e-9b5c-e4f83f7b7fbb" providerId="ADAL" clId="{27941BA1-739A-4B1C-B5D2-B28BCCB8AAD1}" dt="2025-09-15T17:06:06.483" v="842" actId="14100"/>
          <ac:spMkLst>
            <pc:docMk/>
            <pc:sldMk cId="1057452232" sldId="345"/>
            <ac:spMk id="3" creationId="{B3320C03-16AA-0048-B68C-24BEF9052E94}"/>
          </ac:spMkLst>
        </pc:spChg>
        <pc:picChg chg="mod">
          <ac:chgData name="Lilian Martin" userId="865a25aa-5d86-405e-9b5c-e4f83f7b7fbb" providerId="ADAL" clId="{27941BA1-739A-4B1C-B5D2-B28BCCB8AAD1}" dt="2025-09-15T17:05:57.280" v="838" actId="1076"/>
          <ac:picMkLst>
            <pc:docMk/>
            <pc:sldMk cId="1057452232" sldId="345"/>
            <ac:picMk id="12" creationId="{DAC90202-A7F6-3846-9207-C93E7C1515B0}"/>
          </ac:picMkLst>
        </pc:picChg>
        <pc:picChg chg="mod">
          <ac:chgData name="Lilian Martin" userId="865a25aa-5d86-405e-9b5c-e4f83f7b7fbb" providerId="ADAL" clId="{27941BA1-739A-4B1C-B5D2-B28BCCB8AAD1}" dt="2025-09-15T17:05:57.280" v="838" actId="1076"/>
          <ac:picMkLst>
            <pc:docMk/>
            <pc:sldMk cId="1057452232" sldId="345"/>
            <ac:picMk id="13" creationId="{FE35BD36-578B-664C-9681-7076C0AC7263}"/>
          </ac:picMkLst>
        </pc:picChg>
        <pc:picChg chg="mod">
          <ac:chgData name="Lilian Martin" userId="865a25aa-5d86-405e-9b5c-e4f83f7b7fbb" providerId="ADAL" clId="{27941BA1-739A-4B1C-B5D2-B28BCCB8AAD1}" dt="2025-09-15T17:05:53.139" v="837" actId="1076"/>
          <ac:picMkLst>
            <pc:docMk/>
            <pc:sldMk cId="1057452232" sldId="345"/>
            <ac:picMk id="14" creationId="{83CD8946-23EF-3E47-BA60-9161465D2593}"/>
          </ac:picMkLst>
        </pc:picChg>
        <pc:picChg chg="mod">
          <ac:chgData name="Lilian Martin" userId="865a25aa-5d86-405e-9b5c-e4f83f7b7fbb" providerId="ADAL" clId="{27941BA1-739A-4B1C-B5D2-B28BCCB8AAD1}" dt="2025-09-15T17:05:53.139" v="837" actId="1076"/>
          <ac:picMkLst>
            <pc:docMk/>
            <pc:sldMk cId="1057452232" sldId="345"/>
            <ac:picMk id="15" creationId="{FE234FA8-7334-FF4B-ACBA-8303B96E5E8C}"/>
          </ac:picMkLst>
        </pc:picChg>
        <pc:picChg chg="mod">
          <ac:chgData name="Lilian Martin" userId="865a25aa-5d86-405e-9b5c-e4f83f7b7fbb" providerId="ADAL" clId="{27941BA1-739A-4B1C-B5D2-B28BCCB8AAD1}" dt="2025-09-15T17:05:53.139" v="837" actId="1076"/>
          <ac:picMkLst>
            <pc:docMk/>
            <pc:sldMk cId="1057452232" sldId="345"/>
            <ac:picMk id="16" creationId="{6AF6DCDB-1758-2547-BE92-F9ACE95A40C9}"/>
          </ac:picMkLst>
        </pc:picChg>
        <pc:picChg chg="mod">
          <ac:chgData name="Lilian Martin" userId="865a25aa-5d86-405e-9b5c-e4f83f7b7fbb" providerId="ADAL" clId="{27941BA1-739A-4B1C-B5D2-B28BCCB8AAD1}" dt="2025-09-15T17:05:57.280" v="838" actId="1076"/>
          <ac:picMkLst>
            <pc:docMk/>
            <pc:sldMk cId="1057452232" sldId="345"/>
            <ac:picMk id="17" creationId="{9B0FBA05-244A-B345-9EB5-C3F10A7A48E3}"/>
          </ac:picMkLst>
        </pc:picChg>
      </pc:sldChg>
      <pc:sldChg chg="modSp mod modClrScheme chgLayout">
        <pc:chgData name="Lilian Martin" userId="865a25aa-5d86-405e-9b5c-e4f83f7b7fbb" providerId="ADAL" clId="{27941BA1-739A-4B1C-B5D2-B28BCCB8AAD1}" dt="2025-09-15T17:06:42.344" v="847" actId="26606"/>
        <pc:sldMkLst>
          <pc:docMk/>
          <pc:sldMk cId="1377725922" sldId="346"/>
        </pc:sldMkLst>
        <pc:spChg chg="mod ord">
          <ac:chgData name="Lilian Martin" userId="865a25aa-5d86-405e-9b5c-e4f83f7b7fbb" providerId="ADAL" clId="{27941BA1-739A-4B1C-B5D2-B28BCCB8AAD1}" dt="2025-09-15T17:06:42.344" v="847" actId="26606"/>
          <ac:spMkLst>
            <pc:docMk/>
            <pc:sldMk cId="1377725922" sldId="346"/>
            <ac:spMk id="2" creationId="{061600FB-C2D0-B448-9CEA-3797C67F480C}"/>
          </ac:spMkLst>
        </pc:spChg>
      </pc:sldChg>
      <pc:sldChg chg="addSp modSp mod">
        <pc:chgData name="Lilian Martin" userId="865a25aa-5d86-405e-9b5c-e4f83f7b7fbb" providerId="ADAL" clId="{27941BA1-739A-4B1C-B5D2-B28BCCB8AAD1}" dt="2025-09-15T16:53:48.181" v="749" actId="113"/>
        <pc:sldMkLst>
          <pc:docMk/>
          <pc:sldMk cId="1457187855" sldId="347"/>
        </pc:sldMkLst>
        <pc:spChg chg="mod">
          <ac:chgData name="Lilian Martin" userId="865a25aa-5d86-405e-9b5c-e4f83f7b7fbb" providerId="ADAL" clId="{27941BA1-739A-4B1C-B5D2-B28BCCB8AAD1}" dt="2025-09-15T16:53:33.890" v="742" actId="14100"/>
          <ac:spMkLst>
            <pc:docMk/>
            <pc:sldMk cId="1457187855" sldId="347"/>
            <ac:spMk id="3" creationId="{687E4420-5CC8-6042-A9D1-695017BF42BE}"/>
          </ac:spMkLst>
        </pc:spChg>
        <pc:spChg chg="add mod">
          <ac:chgData name="Lilian Martin" userId="865a25aa-5d86-405e-9b5c-e4f83f7b7fbb" providerId="ADAL" clId="{27941BA1-739A-4B1C-B5D2-B28BCCB8AAD1}" dt="2025-09-15T16:53:48.181" v="749" actId="113"/>
          <ac:spMkLst>
            <pc:docMk/>
            <pc:sldMk cId="1457187855" sldId="347"/>
            <ac:spMk id="6" creationId="{030E267A-2724-9C61-79A7-53CA57ED5E80}"/>
          </ac:spMkLst>
        </pc:spChg>
        <pc:graphicFrameChg chg="mod modGraphic">
          <ac:chgData name="Lilian Martin" userId="865a25aa-5d86-405e-9b5c-e4f83f7b7fbb" providerId="ADAL" clId="{27941BA1-739A-4B1C-B5D2-B28BCCB8AAD1}" dt="2025-09-15T16:53:29.836" v="741" actId="403"/>
          <ac:graphicFrameMkLst>
            <pc:docMk/>
            <pc:sldMk cId="1457187855" sldId="347"/>
            <ac:graphicFrameMk id="5" creationId="{637C8DE7-A5F3-D14A-BA43-9979EDFAFB73}"/>
          </ac:graphicFrameMkLst>
        </pc:graphicFrameChg>
      </pc:sldChg>
      <pc:sldChg chg="modSp mod modClrScheme chgLayout">
        <pc:chgData name="Lilian Martin" userId="865a25aa-5d86-405e-9b5c-e4f83f7b7fbb" providerId="ADAL" clId="{27941BA1-739A-4B1C-B5D2-B28BCCB8AAD1}" dt="2025-09-15T17:07:48.302" v="854" actId="700"/>
        <pc:sldMkLst>
          <pc:docMk/>
          <pc:sldMk cId="67616654" sldId="349"/>
        </pc:sldMkLst>
        <pc:spChg chg="mod ord">
          <ac:chgData name="Lilian Martin" userId="865a25aa-5d86-405e-9b5c-e4f83f7b7fbb" providerId="ADAL" clId="{27941BA1-739A-4B1C-B5D2-B28BCCB8AAD1}" dt="2025-09-15T17:07:48.302" v="854" actId="700"/>
          <ac:spMkLst>
            <pc:docMk/>
            <pc:sldMk cId="67616654" sldId="349"/>
            <ac:spMk id="2" creationId="{EBBD632E-A29F-674D-8ADC-FED75A8AE128}"/>
          </ac:spMkLst>
        </pc:spChg>
      </pc:sldChg>
      <pc:sldChg chg="modSp mod modClrScheme chgLayout">
        <pc:chgData name="Lilian Martin" userId="865a25aa-5d86-405e-9b5c-e4f83f7b7fbb" providerId="ADAL" clId="{27941BA1-739A-4B1C-B5D2-B28BCCB8AAD1}" dt="2025-09-15T17:07:57.648" v="855" actId="700"/>
        <pc:sldMkLst>
          <pc:docMk/>
          <pc:sldMk cId="524392853" sldId="350"/>
        </pc:sldMkLst>
        <pc:spChg chg="mod ord">
          <ac:chgData name="Lilian Martin" userId="865a25aa-5d86-405e-9b5c-e4f83f7b7fbb" providerId="ADAL" clId="{27941BA1-739A-4B1C-B5D2-B28BCCB8AAD1}" dt="2025-09-15T17:07:57.648" v="855" actId="700"/>
          <ac:spMkLst>
            <pc:docMk/>
            <pc:sldMk cId="524392853" sldId="350"/>
            <ac:spMk id="2" creationId="{48F9EEE4-8CF5-514E-A97F-95F610F9E80E}"/>
          </ac:spMkLst>
        </pc:spChg>
      </pc:sldChg>
      <pc:sldChg chg="mod modShow">
        <pc:chgData name="Lilian Martin" userId="865a25aa-5d86-405e-9b5c-e4f83f7b7fbb" providerId="ADAL" clId="{27941BA1-739A-4B1C-B5D2-B28BCCB8AAD1}" dt="2025-09-15T17:03:42.950" v="829" actId="729"/>
        <pc:sldMkLst>
          <pc:docMk/>
          <pc:sldMk cId="4161503504" sldId="351"/>
        </pc:sldMkLst>
      </pc:sldChg>
      <pc:sldChg chg="modSp mod modClrScheme chgLayout">
        <pc:chgData name="Lilian Martin" userId="865a25aa-5d86-405e-9b5c-e4f83f7b7fbb" providerId="ADAL" clId="{27941BA1-739A-4B1C-B5D2-B28BCCB8AAD1}" dt="2025-09-15T17:07:16.149" v="850" actId="700"/>
        <pc:sldMkLst>
          <pc:docMk/>
          <pc:sldMk cId="1872744016" sldId="355"/>
        </pc:sldMkLst>
        <pc:spChg chg="mod ord">
          <ac:chgData name="Lilian Martin" userId="865a25aa-5d86-405e-9b5c-e4f83f7b7fbb" providerId="ADAL" clId="{27941BA1-739A-4B1C-B5D2-B28BCCB8AAD1}" dt="2025-09-15T17:07:16.149" v="850" actId="700"/>
          <ac:spMkLst>
            <pc:docMk/>
            <pc:sldMk cId="1872744016" sldId="355"/>
            <ac:spMk id="2" creationId="{B26B0006-3148-5341-801C-0E039E84B6D8}"/>
          </ac:spMkLst>
        </pc:spChg>
      </pc:sldChg>
      <pc:sldChg chg="modSp mod">
        <pc:chgData name="Lilian Martin" userId="865a25aa-5d86-405e-9b5c-e4f83f7b7fbb" providerId="ADAL" clId="{27941BA1-739A-4B1C-B5D2-B28BCCB8AAD1}" dt="2025-09-15T16:38:28.178" v="515" actId="403"/>
        <pc:sldMkLst>
          <pc:docMk/>
          <pc:sldMk cId="535282511" sldId="359"/>
        </pc:sldMkLst>
        <pc:spChg chg="mod">
          <ac:chgData name="Lilian Martin" userId="865a25aa-5d86-405e-9b5c-e4f83f7b7fbb" providerId="ADAL" clId="{27941BA1-739A-4B1C-B5D2-B28BCCB8AAD1}" dt="2025-09-15T16:38:28.178" v="515" actId="403"/>
          <ac:spMkLst>
            <pc:docMk/>
            <pc:sldMk cId="535282511" sldId="359"/>
            <ac:spMk id="2" creationId="{29F327C5-5A79-EC48-8182-5D713BB28A93}"/>
          </ac:spMkLst>
        </pc:spChg>
        <pc:spChg chg="mod">
          <ac:chgData name="Lilian Martin" userId="865a25aa-5d86-405e-9b5c-e4f83f7b7fbb" providerId="ADAL" clId="{27941BA1-739A-4B1C-B5D2-B28BCCB8AAD1}" dt="2025-09-15T16:38:23.111" v="512" actId="403"/>
          <ac:spMkLst>
            <pc:docMk/>
            <pc:sldMk cId="535282511" sldId="359"/>
            <ac:spMk id="3" creationId="{488891DA-B615-FA46-BE26-2C0A79ADA742}"/>
          </ac:spMkLst>
        </pc:spChg>
        <pc:picChg chg="mod">
          <ac:chgData name="Lilian Martin" userId="865a25aa-5d86-405e-9b5c-e4f83f7b7fbb" providerId="ADAL" clId="{27941BA1-739A-4B1C-B5D2-B28BCCB8AAD1}" dt="2025-09-15T16:38:09.306" v="507" actId="1076"/>
          <ac:picMkLst>
            <pc:docMk/>
            <pc:sldMk cId="535282511" sldId="359"/>
            <ac:picMk id="4" creationId="{0CEE1E64-37A2-D547-A128-0F4729920287}"/>
          </ac:picMkLst>
        </pc:picChg>
      </pc:sldChg>
      <pc:sldChg chg="modSp mod">
        <pc:chgData name="Lilian Martin" userId="865a25aa-5d86-405e-9b5c-e4f83f7b7fbb" providerId="ADAL" clId="{27941BA1-739A-4B1C-B5D2-B28BCCB8AAD1}" dt="2025-09-15T16:46:48.810" v="621" actId="403"/>
        <pc:sldMkLst>
          <pc:docMk/>
          <pc:sldMk cId="3890527502" sldId="360"/>
        </pc:sldMkLst>
        <pc:spChg chg="mod">
          <ac:chgData name="Lilian Martin" userId="865a25aa-5d86-405e-9b5c-e4f83f7b7fbb" providerId="ADAL" clId="{27941BA1-739A-4B1C-B5D2-B28BCCB8AAD1}" dt="2025-09-15T16:46:48.810" v="621" actId="403"/>
          <ac:spMkLst>
            <pc:docMk/>
            <pc:sldMk cId="3890527502" sldId="360"/>
            <ac:spMk id="2" creationId="{29F327C5-5A79-EC48-8182-5D713BB28A93}"/>
          </ac:spMkLst>
        </pc:spChg>
        <pc:spChg chg="mod">
          <ac:chgData name="Lilian Martin" userId="865a25aa-5d86-405e-9b5c-e4f83f7b7fbb" providerId="ADAL" clId="{27941BA1-739A-4B1C-B5D2-B28BCCB8AAD1}" dt="2025-09-15T16:46:44.940" v="619" actId="403"/>
          <ac:spMkLst>
            <pc:docMk/>
            <pc:sldMk cId="3890527502" sldId="360"/>
            <ac:spMk id="3" creationId="{488891DA-B615-FA46-BE26-2C0A79ADA742}"/>
          </ac:spMkLst>
        </pc:spChg>
        <pc:picChg chg="mod">
          <ac:chgData name="Lilian Martin" userId="865a25aa-5d86-405e-9b5c-e4f83f7b7fbb" providerId="ADAL" clId="{27941BA1-739A-4B1C-B5D2-B28BCCB8AAD1}" dt="2025-09-15T16:46:40.393" v="616" actId="1076"/>
          <ac:picMkLst>
            <pc:docMk/>
            <pc:sldMk cId="3890527502" sldId="360"/>
            <ac:picMk id="4" creationId="{0CEE1E64-37A2-D547-A128-0F4729920287}"/>
          </ac:picMkLst>
        </pc:picChg>
      </pc:sldChg>
      <pc:sldChg chg="modSp mod modClrScheme chgLayout">
        <pc:chgData name="Lilian Martin" userId="865a25aa-5d86-405e-9b5c-e4f83f7b7fbb" providerId="ADAL" clId="{27941BA1-739A-4B1C-B5D2-B28BCCB8AAD1}" dt="2025-09-15T17:07:43.556" v="853" actId="700"/>
        <pc:sldMkLst>
          <pc:docMk/>
          <pc:sldMk cId="1464619861" sldId="361"/>
        </pc:sldMkLst>
        <pc:spChg chg="mod ord">
          <ac:chgData name="Lilian Martin" userId="865a25aa-5d86-405e-9b5c-e4f83f7b7fbb" providerId="ADAL" clId="{27941BA1-739A-4B1C-B5D2-B28BCCB8AAD1}" dt="2025-09-15T17:07:43.556" v="853" actId="700"/>
          <ac:spMkLst>
            <pc:docMk/>
            <pc:sldMk cId="1464619861" sldId="361"/>
            <ac:spMk id="2" creationId="{598C4985-C6F6-CB46-A15C-A2A651F20B9B}"/>
          </ac:spMkLst>
        </pc:spChg>
      </pc:sldChg>
      <pc:sldChg chg="modSp mod">
        <pc:chgData name="Lilian Martin" userId="865a25aa-5d86-405e-9b5c-e4f83f7b7fbb" providerId="ADAL" clId="{27941BA1-739A-4B1C-B5D2-B28BCCB8AAD1}" dt="2025-09-15T16:49:40.066" v="668" actId="14100"/>
        <pc:sldMkLst>
          <pc:docMk/>
          <pc:sldMk cId="1321093481" sldId="362"/>
        </pc:sldMkLst>
        <pc:spChg chg="mod">
          <ac:chgData name="Lilian Martin" userId="865a25aa-5d86-405e-9b5c-e4f83f7b7fbb" providerId="ADAL" clId="{27941BA1-739A-4B1C-B5D2-B28BCCB8AAD1}" dt="2025-09-15T16:49:21.074" v="662" actId="403"/>
          <ac:spMkLst>
            <pc:docMk/>
            <pc:sldMk cId="1321093481" sldId="362"/>
            <ac:spMk id="3" creationId="{45C20848-EC1F-B246-B439-A3F71C476B49}"/>
          </ac:spMkLst>
        </pc:spChg>
        <pc:graphicFrameChg chg="mod modGraphic">
          <ac:chgData name="Lilian Martin" userId="865a25aa-5d86-405e-9b5c-e4f83f7b7fbb" providerId="ADAL" clId="{27941BA1-739A-4B1C-B5D2-B28BCCB8AAD1}" dt="2025-09-15T16:49:40.066" v="668" actId="14100"/>
          <ac:graphicFrameMkLst>
            <pc:docMk/>
            <pc:sldMk cId="1321093481" sldId="362"/>
            <ac:graphicFrameMk id="5" creationId="{9ED2FEA0-AFC3-CE42-82D2-3333FC5D93DA}"/>
          </ac:graphicFrameMkLst>
        </pc:graphicFrameChg>
      </pc:sldChg>
      <pc:sldChg chg="addSp delSp modSp mod">
        <pc:chgData name="Lilian Martin" userId="865a25aa-5d86-405e-9b5c-e4f83f7b7fbb" providerId="ADAL" clId="{27941BA1-739A-4B1C-B5D2-B28BCCB8AAD1}" dt="2025-09-15T16:50:26.533" v="679" actId="1076"/>
        <pc:sldMkLst>
          <pc:docMk/>
          <pc:sldMk cId="3522086762" sldId="363"/>
        </pc:sldMkLst>
        <pc:spChg chg="mod">
          <ac:chgData name="Lilian Martin" userId="865a25aa-5d86-405e-9b5c-e4f83f7b7fbb" providerId="ADAL" clId="{27941BA1-739A-4B1C-B5D2-B28BCCB8AAD1}" dt="2025-09-15T16:50:04.978" v="676" actId="14100"/>
          <ac:spMkLst>
            <pc:docMk/>
            <pc:sldMk cId="3522086762" sldId="363"/>
            <ac:spMk id="3" creationId="{45C20848-EC1F-B246-B439-A3F71C476B49}"/>
          </ac:spMkLst>
        </pc:spChg>
        <pc:graphicFrameChg chg="add mod">
          <ac:chgData name="Lilian Martin" userId="865a25aa-5d86-405e-9b5c-e4f83f7b7fbb" providerId="ADAL" clId="{27941BA1-739A-4B1C-B5D2-B28BCCB8AAD1}" dt="2025-09-15T16:50:26.533" v="679" actId="1076"/>
          <ac:graphicFrameMkLst>
            <pc:docMk/>
            <pc:sldMk cId="3522086762" sldId="363"/>
            <ac:graphicFrameMk id="4" creationId="{72413E59-4FE4-4BAB-81D5-9EA008449FCB}"/>
          </ac:graphicFrameMkLst>
        </pc:graphicFrameChg>
        <pc:graphicFrameChg chg="del mod">
          <ac:chgData name="Lilian Martin" userId="865a25aa-5d86-405e-9b5c-e4f83f7b7fbb" providerId="ADAL" clId="{27941BA1-739A-4B1C-B5D2-B28BCCB8AAD1}" dt="2025-09-15T16:50:18.635" v="678" actId="478"/>
          <ac:graphicFrameMkLst>
            <pc:docMk/>
            <pc:sldMk cId="3522086762" sldId="363"/>
            <ac:graphicFrameMk id="5" creationId="{9ED2FEA0-AFC3-CE42-82D2-3333FC5D93DA}"/>
          </ac:graphicFrameMkLst>
        </pc:graphicFrameChg>
      </pc:sldChg>
      <pc:sldChg chg="modSp mod">
        <pc:chgData name="Lilian Martin" userId="865a25aa-5d86-405e-9b5c-e4f83f7b7fbb" providerId="ADAL" clId="{27941BA1-739A-4B1C-B5D2-B28BCCB8AAD1}" dt="2025-09-15T16:51:18.302" v="691" actId="13926"/>
        <pc:sldMkLst>
          <pc:docMk/>
          <pc:sldMk cId="1131620241" sldId="364"/>
        </pc:sldMkLst>
        <pc:spChg chg="mod">
          <ac:chgData name="Lilian Martin" userId="865a25aa-5d86-405e-9b5c-e4f83f7b7fbb" providerId="ADAL" clId="{27941BA1-739A-4B1C-B5D2-B28BCCB8AAD1}" dt="2025-09-15T16:50:47.544" v="687" actId="20577"/>
          <ac:spMkLst>
            <pc:docMk/>
            <pc:sldMk cId="1131620241" sldId="364"/>
            <ac:spMk id="3" creationId="{45C20848-EC1F-B246-B439-A3F71C476B49}"/>
          </ac:spMkLst>
        </pc:spChg>
        <pc:graphicFrameChg chg="mod modGraphic">
          <ac:chgData name="Lilian Martin" userId="865a25aa-5d86-405e-9b5c-e4f83f7b7fbb" providerId="ADAL" clId="{27941BA1-739A-4B1C-B5D2-B28BCCB8AAD1}" dt="2025-09-15T16:51:18.302" v="691" actId="13926"/>
          <ac:graphicFrameMkLst>
            <pc:docMk/>
            <pc:sldMk cId="1131620241" sldId="364"/>
            <ac:graphicFrameMk id="5" creationId="{9ED2FEA0-AFC3-CE42-82D2-3333FC5D93DA}"/>
          </ac:graphicFrameMkLst>
        </pc:graphicFrameChg>
      </pc:sldChg>
      <pc:sldChg chg="modSp mod">
        <pc:chgData name="Lilian Martin" userId="865a25aa-5d86-405e-9b5c-e4f83f7b7fbb" providerId="ADAL" clId="{27941BA1-739A-4B1C-B5D2-B28BCCB8AAD1}" dt="2025-09-15T16:51:14.735" v="690" actId="13926"/>
        <pc:sldMkLst>
          <pc:docMk/>
          <pc:sldMk cId="2878360430" sldId="365"/>
        </pc:sldMkLst>
        <pc:graphicFrameChg chg="mod modGraphic">
          <ac:chgData name="Lilian Martin" userId="865a25aa-5d86-405e-9b5c-e4f83f7b7fbb" providerId="ADAL" clId="{27941BA1-739A-4B1C-B5D2-B28BCCB8AAD1}" dt="2025-09-15T16:51:14.735" v="690" actId="13926"/>
          <ac:graphicFrameMkLst>
            <pc:docMk/>
            <pc:sldMk cId="2878360430" sldId="365"/>
            <ac:graphicFrameMk id="5" creationId="{9ED2FEA0-AFC3-CE42-82D2-3333FC5D93DA}"/>
          </ac:graphicFrameMkLst>
        </pc:graphicFrameChg>
      </pc:sldChg>
      <pc:sldChg chg="modSp mod">
        <pc:chgData name="Lilian Martin" userId="865a25aa-5d86-405e-9b5c-e4f83f7b7fbb" providerId="ADAL" clId="{27941BA1-739A-4B1C-B5D2-B28BCCB8AAD1}" dt="2025-09-15T16:51:41.736" v="694" actId="13926"/>
        <pc:sldMkLst>
          <pc:docMk/>
          <pc:sldMk cId="776136652" sldId="370"/>
        </pc:sldMkLst>
        <pc:graphicFrameChg chg="mod modGraphic">
          <ac:chgData name="Lilian Martin" userId="865a25aa-5d86-405e-9b5c-e4f83f7b7fbb" providerId="ADAL" clId="{27941BA1-739A-4B1C-B5D2-B28BCCB8AAD1}" dt="2025-09-15T16:51:41.736" v="694" actId="13926"/>
          <ac:graphicFrameMkLst>
            <pc:docMk/>
            <pc:sldMk cId="776136652" sldId="370"/>
            <ac:graphicFrameMk id="5" creationId="{9ED2FEA0-AFC3-CE42-82D2-3333FC5D93DA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605099284" sldId="371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1605099284" sldId="371"/>
            <ac:graphicFrameMk id="5" creationId="{9ED2FEA0-AFC3-CE42-82D2-3333FC5D93DA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998295540" sldId="372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1998295540" sldId="372"/>
            <ac:graphicFrameMk id="5" creationId="{9ED2FEA0-AFC3-CE42-82D2-3333FC5D93DA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4077419775" sldId="373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4077419775" sldId="373"/>
            <ac:graphicFrameMk id="5" creationId="{9ED2FEA0-AFC3-CE42-82D2-3333FC5D93DA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3468860609" sldId="374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3468860609" sldId="374"/>
            <ac:graphicFrameMk id="5" creationId="{E6A0DFEC-6EEF-E1D4-AA0E-96256D8211B5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3673520540" sldId="375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3673520540" sldId="375"/>
            <ac:graphicFrameMk id="5" creationId="{B0139247-A7DC-667F-F6DB-3C2F2293760C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271398032" sldId="376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1271398032" sldId="376"/>
            <ac:graphicFrameMk id="4" creationId="{4A9E0DC6-CCF2-B9C8-CC94-2C1F1E157B3E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959238265" sldId="377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959238265" sldId="377"/>
            <ac:graphicFrameMk id="4" creationId="{4CBC8811-E9F3-F36D-F7AB-23EE3E7EA4CC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2055930139" sldId="378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2055930139" sldId="378"/>
            <ac:graphicFrameMk id="4" creationId="{4FBD82AC-53F8-7500-2429-D32472BE1684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3994801963" sldId="379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3994801963" sldId="379"/>
            <ac:graphicFrameMk id="4" creationId="{901C89F9-EE39-DEF7-17E8-D62602B3B182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1230746695" sldId="380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1230746695" sldId="380"/>
            <ac:graphicFrameMk id="5" creationId="{7A0D5088-1996-AF6F-DAA6-B3A0C5F08570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2414224871" sldId="381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2414224871" sldId="381"/>
            <ac:graphicFrameMk id="6" creationId="{82D02F2D-3F16-0412-16F7-425C0D914D55}"/>
          </ac:graphicFrameMkLst>
        </pc:graphicFrameChg>
      </pc:sldChg>
      <pc:sldChg chg="modSp">
        <pc:chgData name="Lilian Martin" userId="865a25aa-5d86-405e-9b5c-e4f83f7b7fbb" providerId="ADAL" clId="{27941BA1-739A-4B1C-B5D2-B28BCCB8AAD1}" dt="2025-09-15T16:26:28.665" v="220"/>
        <pc:sldMkLst>
          <pc:docMk/>
          <pc:sldMk cId="4275709553" sldId="382"/>
        </pc:sldMkLst>
        <pc:graphicFrameChg chg="mod">
          <ac:chgData name="Lilian Martin" userId="865a25aa-5d86-405e-9b5c-e4f83f7b7fbb" providerId="ADAL" clId="{27941BA1-739A-4B1C-B5D2-B28BCCB8AAD1}" dt="2025-09-15T16:26:28.665" v="220"/>
          <ac:graphicFrameMkLst>
            <pc:docMk/>
            <pc:sldMk cId="4275709553" sldId="382"/>
            <ac:graphicFrameMk id="5" creationId="{BADE5BE8-9B91-D4A5-F131-DC556E88F6CA}"/>
          </ac:graphicFrameMkLst>
        </pc:graphicFrameChg>
      </pc:sldChg>
      <pc:sldChg chg="addSp delSp modSp new mod ord modClrScheme chgLayout modNotes modNotesTx">
        <pc:chgData name="Lilian Martin" userId="865a25aa-5d86-405e-9b5c-e4f83f7b7fbb" providerId="ADAL" clId="{27941BA1-739A-4B1C-B5D2-B28BCCB8AAD1}" dt="2025-09-15T16:34:24.333" v="453" actId="20577"/>
        <pc:sldMkLst>
          <pc:docMk/>
          <pc:sldMk cId="3364946523" sldId="384"/>
        </pc:sldMkLst>
        <pc:spChg chg="del mod ord">
          <ac:chgData name="Lilian Martin" userId="865a25aa-5d86-405e-9b5c-e4f83f7b7fbb" providerId="ADAL" clId="{27941BA1-739A-4B1C-B5D2-B28BCCB8AAD1}" dt="2025-09-15T16:19:47.814" v="103" actId="700"/>
          <ac:spMkLst>
            <pc:docMk/>
            <pc:sldMk cId="3364946523" sldId="384"/>
            <ac:spMk id="2" creationId="{F39B7DEA-04A3-781E-CE91-711BC25939B7}"/>
          </ac:spMkLst>
        </pc:spChg>
        <pc:spChg chg="add del mod ord">
          <ac:chgData name="Lilian Martin" userId="865a25aa-5d86-405e-9b5c-e4f83f7b7fbb" providerId="ADAL" clId="{27941BA1-739A-4B1C-B5D2-B28BCCB8AAD1}" dt="2025-09-15T16:19:54.866" v="106" actId="700"/>
          <ac:spMkLst>
            <pc:docMk/>
            <pc:sldMk cId="3364946523" sldId="384"/>
            <ac:spMk id="3" creationId="{9ED62BC4-FB81-C495-E2F4-5F274E75D1D5}"/>
          </ac:spMkLst>
        </pc:spChg>
        <pc:spChg chg="add del mod ord">
          <ac:chgData name="Lilian Martin" userId="865a25aa-5d86-405e-9b5c-e4f83f7b7fbb" providerId="ADAL" clId="{27941BA1-739A-4B1C-B5D2-B28BCCB8AAD1}" dt="2025-09-15T16:19:54.866" v="106" actId="700"/>
          <ac:spMkLst>
            <pc:docMk/>
            <pc:sldMk cId="3364946523" sldId="384"/>
            <ac:spMk id="4" creationId="{256CDAC5-8B66-3276-A22A-5AFBA459494C}"/>
          </ac:spMkLst>
        </pc:spChg>
        <pc:spChg chg="add del mod ord">
          <ac:chgData name="Lilian Martin" userId="865a25aa-5d86-405e-9b5c-e4f83f7b7fbb" providerId="ADAL" clId="{27941BA1-739A-4B1C-B5D2-B28BCCB8AAD1}" dt="2025-09-15T16:19:54.866" v="106" actId="700"/>
          <ac:spMkLst>
            <pc:docMk/>
            <pc:sldMk cId="3364946523" sldId="384"/>
            <ac:spMk id="5" creationId="{8BB29BD7-535B-8388-2340-73212C4DD9CB}"/>
          </ac:spMkLst>
        </pc:spChg>
        <pc:spChg chg="add del mod ord">
          <ac:chgData name="Lilian Martin" userId="865a25aa-5d86-405e-9b5c-e4f83f7b7fbb" providerId="ADAL" clId="{27941BA1-739A-4B1C-B5D2-B28BCCB8AAD1}" dt="2025-09-15T16:19:54.866" v="106" actId="700"/>
          <ac:spMkLst>
            <pc:docMk/>
            <pc:sldMk cId="3364946523" sldId="384"/>
            <ac:spMk id="6" creationId="{E4FB778A-C0B9-395D-4B66-FD600F3DDDD1}"/>
          </ac:spMkLst>
        </pc:spChg>
        <pc:spChg chg="add del mod ord">
          <ac:chgData name="Lilian Martin" userId="865a25aa-5d86-405e-9b5c-e4f83f7b7fbb" providerId="ADAL" clId="{27941BA1-739A-4B1C-B5D2-B28BCCB8AAD1}" dt="2025-09-15T16:19:54.866" v="106" actId="700"/>
          <ac:spMkLst>
            <pc:docMk/>
            <pc:sldMk cId="3364946523" sldId="384"/>
            <ac:spMk id="7" creationId="{96FFCB9D-7785-FD26-4E8B-BED3B9CD26DD}"/>
          </ac:spMkLst>
        </pc:spChg>
        <pc:spChg chg="add mod ord">
          <ac:chgData name="Lilian Martin" userId="865a25aa-5d86-405e-9b5c-e4f83f7b7fbb" providerId="ADAL" clId="{27941BA1-739A-4B1C-B5D2-B28BCCB8AAD1}" dt="2025-09-15T16:21:59.224" v="138"/>
          <ac:spMkLst>
            <pc:docMk/>
            <pc:sldMk cId="3364946523" sldId="384"/>
            <ac:spMk id="8" creationId="{9B68D723-D901-0E86-1C78-3B7FEE8CEC78}"/>
          </ac:spMkLst>
        </pc:spChg>
        <pc:spChg chg="add mod ord">
          <ac:chgData name="Lilian Martin" userId="865a25aa-5d86-405e-9b5c-e4f83f7b7fbb" providerId="ADAL" clId="{27941BA1-739A-4B1C-B5D2-B28BCCB8AAD1}" dt="2025-09-15T16:26:28.665" v="220"/>
          <ac:spMkLst>
            <pc:docMk/>
            <pc:sldMk cId="3364946523" sldId="384"/>
            <ac:spMk id="9" creationId="{B220FCBD-C6B7-629F-A680-EB91E12530C8}"/>
          </ac:spMkLst>
        </pc:spChg>
        <pc:spChg chg="add del mod ord">
          <ac:chgData name="Lilian Martin" userId="865a25aa-5d86-405e-9b5c-e4f83f7b7fbb" providerId="ADAL" clId="{27941BA1-739A-4B1C-B5D2-B28BCCB8AAD1}" dt="2025-09-15T16:20:27.545" v="124"/>
          <ac:spMkLst>
            <pc:docMk/>
            <pc:sldMk cId="3364946523" sldId="384"/>
            <ac:spMk id="10" creationId="{89C0AC15-916D-2429-D2E1-079D2996102A}"/>
          </ac:spMkLst>
        </pc:spChg>
        <pc:picChg chg="add mod">
          <ac:chgData name="Lilian Martin" userId="865a25aa-5d86-405e-9b5c-e4f83f7b7fbb" providerId="ADAL" clId="{27941BA1-739A-4B1C-B5D2-B28BCCB8AAD1}" dt="2025-09-15T16:26:28.665" v="220"/>
          <ac:picMkLst>
            <pc:docMk/>
            <pc:sldMk cId="3364946523" sldId="384"/>
            <ac:picMk id="1026" creationId="{E420894E-65B6-C95B-574C-48342F90D79E}"/>
          </ac:picMkLst>
        </pc:picChg>
      </pc:sldChg>
      <pc:sldChg chg="new del">
        <pc:chgData name="Lilian Martin" userId="865a25aa-5d86-405e-9b5c-e4f83f7b7fbb" providerId="ADAL" clId="{27941BA1-739A-4B1C-B5D2-B28BCCB8AAD1}" dt="2025-09-15T16:38:02.939" v="506" actId="2696"/>
        <pc:sldMkLst>
          <pc:docMk/>
          <pc:sldMk cId="2251663332" sldId="385"/>
        </pc:sldMkLst>
      </pc:sldChg>
      <pc:sldChg chg="addSp delSp modSp new mod ord">
        <pc:chgData name="Lilian Martin" userId="865a25aa-5d86-405e-9b5c-e4f83f7b7fbb" providerId="ADAL" clId="{27941BA1-739A-4B1C-B5D2-B28BCCB8AAD1}" dt="2025-09-15T17:08:43.772" v="863" actId="1076"/>
        <pc:sldMkLst>
          <pc:docMk/>
          <pc:sldMk cId="1887068198" sldId="386"/>
        </pc:sldMkLst>
        <pc:spChg chg="mod">
          <ac:chgData name="Lilian Martin" userId="865a25aa-5d86-405e-9b5c-e4f83f7b7fbb" providerId="ADAL" clId="{27941BA1-739A-4B1C-B5D2-B28BCCB8AAD1}" dt="2025-09-15T16:25:53.269" v="218" actId="113"/>
          <ac:spMkLst>
            <pc:docMk/>
            <pc:sldMk cId="1887068198" sldId="386"/>
            <ac:spMk id="2" creationId="{0C16C0B1-BCD6-B8AD-B3A2-FD4BAB99DAF2}"/>
          </ac:spMkLst>
        </pc:spChg>
        <pc:spChg chg="mod">
          <ac:chgData name="Lilian Martin" userId="865a25aa-5d86-405e-9b5c-e4f83f7b7fbb" providerId="ADAL" clId="{27941BA1-739A-4B1C-B5D2-B28BCCB8AAD1}" dt="2025-09-15T16:26:28.665" v="220"/>
          <ac:spMkLst>
            <pc:docMk/>
            <pc:sldMk cId="1887068198" sldId="386"/>
            <ac:spMk id="3" creationId="{B844335B-5FA9-430E-8AB7-D30F4CD2BD5A}"/>
          </ac:spMkLst>
        </pc:spChg>
        <pc:spChg chg="del">
          <ac:chgData name="Lilian Martin" userId="865a25aa-5d86-405e-9b5c-e4f83f7b7fbb" providerId="ADAL" clId="{27941BA1-739A-4B1C-B5D2-B28BCCB8AAD1}" dt="2025-09-15T16:25:16.072" v="205"/>
          <ac:spMkLst>
            <pc:docMk/>
            <pc:sldMk cId="1887068198" sldId="386"/>
            <ac:spMk id="4" creationId="{57C7EE4A-FB0C-3DB5-9F0D-4BB1A19A4A7E}"/>
          </ac:spMkLst>
        </pc:spChg>
        <pc:spChg chg="add mod">
          <ac:chgData name="Lilian Martin" userId="865a25aa-5d86-405e-9b5c-e4f83f7b7fbb" providerId="ADAL" clId="{27941BA1-739A-4B1C-B5D2-B28BCCB8AAD1}" dt="2025-09-15T17:08:43.772" v="863" actId="1076"/>
          <ac:spMkLst>
            <pc:docMk/>
            <pc:sldMk cId="1887068198" sldId="386"/>
            <ac:spMk id="5" creationId="{32539EEF-A5A9-9453-69B3-D0179239B66B}"/>
          </ac:spMkLst>
        </pc:spChg>
        <pc:picChg chg="add mod">
          <ac:chgData name="Lilian Martin" userId="865a25aa-5d86-405e-9b5c-e4f83f7b7fbb" providerId="ADAL" clId="{27941BA1-739A-4B1C-B5D2-B28BCCB8AAD1}" dt="2025-09-15T16:26:28.665" v="220"/>
          <ac:picMkLst>
            <pc:docMk/>
            <pc:sldMk cId="1887068198" sldId="386"/>
            <ac:picMk id="2050" creationId="{FDE66890-3625-E9F8-3EE7-25A0799F1052}"/>
          </ac:picMkLst>
        </pc:picChg>
      </pc:sldChg>
      <pc:sldChg chg="addSp delSp modSp new mod ord modClrScheme chgLayout">
        <pc:chgData name="Lilian Martin" userId="865a25aa-5d86-405e-9b5c-e4f83f7b7fbb" providerId="ADAL" clId="{27941BA1-739A-4B1C-B5D2-B28BCCB8AAD1}" dt="2025-09-15T17:08:30.127" v="860" actId="1076"/>
        <pc:sldMkLst>
          <pc:docMk/>
          <pc:sldMk cId="3888227264" sldId="387"/>
        </pc:sldMkLst>
        <pc:spChg chg="del">
          <ac:chgData name="Lilian Martin" userId="865a25aa-5d86-405e-9b5c-e4f83f7b7fbb" providerId="ADAL" clId="{27941BA1-739A-4B1C-B5D2-B28BCCB8AAD1}" dt="2025-09-15T16:30:39.386" v="259" actId="700"/>
          <ac:spMkLst>
            <pc:docMk/>
            <pc:sldMk cId="3888227264" sldId="387"/>
            <ac:spMk id="2" creationId="{AA6CD285-C592-3821-927B-DE4C5690746E}"/>
          </ac:spMkLst>
        </pc:spChg>
        <pc:spChg chg="add mod">
          <ac:chgData name="Lilian Martin" userId="865a25aa-5d86-405e-9b5c-e4f83f7b7fbb" providerId="ADAL" clId="{27941BA1-739A-4B1C-B5D2-B28BCCB8AAD1}" dt="2025-09-15T17:08:25.665" v="859" actId="14100"/>
          <ac:spMkLst>
            <pc:docMk/>
            <pc:sldMk cId="3888227264" sldId="387"/>
            <ac:spMk id="3" creationId="{05F9142F-EE30-78B9-FBD7-CB3EBC5CEDA2}"/>
          </ac:spMkLst>
        </pc:spChg>
        <pc:spChg chg="add mod">
          <ac:chgData name="Lilian Martin" userId="865a25aa-5d86-405e-9b5c-e4f83f7b7fbb" providerId="ADAL" clId="{27941BA1-739A-4B1C-B5D2-B28BCCB8AAD1}" dt="2025-09-15T16:32:48.474" v="293" actId="1076"/>
          <ac:spMkLst>
            <pc:docMk/>
            <pc:sldMk cId="3888227264" sldId="387"/>
            <ac:spMk id="5" creationId="{89D9A441-4B9F-8A69-9085-558C678E7D1E}"/>
          </ac:spMkLst>
        </pc:spChg>
        <pc:picChg chg="add mod">
          <ac:chgData name="Lilian Martin" userId="865a25aa-5d86-405e-9b5c-e4f83f7b7fbb" providerId="ADAL" clId="{27941BA1-739A-4B1C-B5D2-B28BCCB8AAD1}" dt="2025-09-15T17:08:30.127" v="860" actId="1076"/>
          <ac:picMkLst>
            <pc:docMk/>
            <pc:sldMk cId="3888227264" sldId="387"/>
            <ac:picMk id="6" creationId="{289FB5DE-814D-720D-786E-32D8291D62A6}"/>
          </ac:picMkLst>
        </pc:picChg>
      </pc:sldChg>
      <pc:sldChg chg="addSp delSp modSp new mod modClrScheme chgLayout">
        <pc:chgData name="Lilian Martin" userId="865a25aa-5d86-405e-9b5c-e4f83f7b7fbb" providerId="ADAL" clId="{27941BA1-739A-4B1C-B5D2-B28BCCB8AAD1}" dt="2025-09-15T16:46:24.800" v="615" actId="1076"/>
        <pc:sldMkLst>
          <pc:docMk/>
          <pc:sldMk cId="1617546892" sldId="388"/>
        </pc:sldMkLst>
        <pc:spChg chg="del mod ord">
          <ac:chgData name="Lilian Martin" userId="865a25aa-5d86-405e-9b5c-e4f83f7b7fbb" providerId="ADAL" clId="{27941BA1-739A-4B1C-B5D2-B28BCCB8AAD1}" dt="2025-09-15T16:38:54.641" v="517" actId="700"/>
          <ac:spMkLst>
            <pc:docMk/>
            <pc:sldMk cId="1617546892" sldId="388"/>
            <ac:spMk id="2" creationId="{919D3C20-AA90-F0BF-E978-A48528B9789A}"/>
          </ac:spMkLst>
        </pc:spChg>
        <pc:spChg chg="add mod ord">
          <ac:chgData name="Lilian Martin" userId="865a25aa-5d86-405e-9b5c-e4f83f7b7fbb" providerId="ADAL" clId="{27941BA1-739A-4B1C-B5D2-B28BCCB8AAD1}" dt="2025-09-15T16:43:33.247" v="599" actId="120"/>
          <ac:spMkLst>
            <pc:docMk/>
            <pc:sldMk cId="1617546892" sldId="388"/>
            <ac:spMk id="3" creationId="{5173DDA8-8AEA-1FDE-FF8B-9878BEFCAE3C}"/>
          </ac:spMkLst>
        </pc:spChg>
        <pc:spChg chg="add del mod ord">
          <ac:chgData name="Lilian Martin" userId="865a25aa-5d86-405e-9b5c-e4f83f7b7fbb" providerId="ADAL" clId="{27941BA1-739A-4B1C-B5D2-B28BCCB8AAD1}" dt="2025-09-15T16:39:50.215" v="576"/>
          <ac:spMkLst>
            <pc:docMk/>
            <pc:sldMk cId="1617546892" sldId="388"/>
            <ac:spMk id="4" creationId="{3DA55248-6631-1502-B93E-AA235055D5D6}"/>
          </ac:spMkLst>
        </pc:spChg>
        <pc:spChg chg="add del mod ord">
          <ac:chgData name="Lilian Martin" userId="865a25aa-5d86-405e-9b5c-e4f83f7b7fbb" providerId="ADAL" clId="{27941BA1-739A-4B1C-B5D2-B28BCCB8AAD1}" dt="2025-09-15T16:43:21.094" v="594" actId="478"/>
          <ac:spMkLst>
            <pc:docMk/>
            <pc:sldMk cId="1617546892" sldId="388"/>
            <ac:spMk id="5" creationId="{4BCB282E-8635-0BDA-20A0-0201DEDB982D}"/>
          </ac:spMkLst>
        </pc:spChg>
        <pc:spChg chg="add del mod">
          <ac:chgData name="Lilian Martin" userId="865a25aa-5d86-405e-9b5c-e4f83f7b7fbb" providerId="ADAL" clId="{27941BA1-739A-4B1C-B5D2-B28BCCB8AAD1}" dt="2025-09-15T16:40:00.475" v="577" actId="478"/>
          <ac:spMkLst>
            <pc:docMk/>
            <pc:sldMk cId="1617546892" sldId="388"/>
            <ac:spMk id="6" creationId="{E493CC9C-2726-A33C-C32C-967870A3DBA8}"/>
          </ac:spMkLst>
        </pc:spChg>
        <pc:spChg chg="add del mod">
          <ac:chgData name="Lilian Martin" userId="865a25aa-5d86-405e-9b5c-e4f83f7b7fbb" providerId="ADAL" clId="{27941BA1-739A-4B1C-B5D2-B28BCCB8AAD1}" dt="2025-09-15T16:40:04.299" v="580" actId="478"/>
          <ac:spMkLst>
            <pc:docMk/>
            <pc:sldMk cId="1617546892" sldId="388"/>
            <ac:spMk id="7" creationId="{D3BB504D-1767-03C4-5F9E-BF83B07E5CFD}"/>
          </ac:spMkLst>
        </pc:spChg>
        <pc:picChg chg="add mod">
          <ac:chgData name="Lilian Martin" userId="865a25aa-5d86-405e-9b5c-e4f83f7b7fbb" providerId="ADAL" clId="{27941BA1-739A-4B1C-B5D2-B28BCCB8AAD1}" dt="2025-09-15T16:46:04.894" v="610" actId="14100"/>
          <ac:picMkLst>
            <pc:docMk/>
            <pc:sldMk cId="1617546892" sldId="388"/>
            <ac:picMk id="9" creationId="{2EC7DE75-4202-98D6-FEBC-394C0288B8E8}"/>
          </ac:picMkLst>
        </pc:picChg>
        <pc:picChg chg="add mod">
          <ac:chgData name="Lilian Martin" userId="865a25aa-5d86-405e-9b5c-e4f83f7b7fbb" providerId="ADAL" clId="{27941BA1-739A-4B1C-B5D2-B28BCCB8AAD1}" dt="2025-09-15T16:43:46.933" v="603" actId="14100"/>
          <ac:picMkLst>
            <pc:docMk/>
            <pc:sldMk cId="1617546892" sldId="388"/>
            <ac:picMk id="3078" creationId="{E93F0D14-1591-AB34-3998-CE44982BAC57}"/>
          </ac:picMkLst>
        </pc:picChg>
        <pc:picChg chg="add mod">
          <ac:chgData name="Lilian Martin" userId="865a25aa-5d86-405e-9b5c-e4f83f7b7fbb" providerId="ADAL" clId="{27941BA1-739A-4B1C-B5D2-B28BCCB8AAD1}" dt="2025-09-15T16:42:41.866" v="591" actId="14100"/>
          <ac:picMkLst>
            <pc:docMk/>
            <pc:sldMk cId="1617546892" sldId="388"/>
            <ac:picMk id="3080" creationId="{F1CBA793-5736-6FD3-AD0D-E59D8E38DA77}"/>
          </ac:picMkLst>
        </pc:picChg>
        <pc:picChg chg="add mod">
          <ac:chgData name="Lilian Martin" userId="865a25aa-5d86-405e-9b5c-e4f83f7b7fbb" providerId="ADAL" clId="{27941BA1-739A-4B1C-B5D2-B28BCCB8AAD1}" dt="2025-09-15T16:46:24.800" v="615" actId="1076"/>
          <ac:picMkLst>
            <pc:docMk/>
            <pc:sldMk cId="1617546892" sldId="388"/>
            <ac:picMk id="3082" creationId="{9EBA80B3-1A05-232B-7076-D5A7B9D7AC3B}"/>
          </ac:picMkLst>
        </pc:picChg>
      </pc:sldChg>
      <pc:sldChg chg="modSp add mod">
        <pc:chgData name="Lilian Martin" userId="865a25aa-5d86-405e-9b5c-e4f83f7b7fbb" providerId="ADAL" clId="{27941BA1-739A-4B1C-B5D2-B28BCCB8AAD1}" dt="2025-09-15T17:01:32.879" v="800" actId="20577"/>
        <pc:sldMkLst>
          <pc:docMk/>
          <pc:sldMk cId="3559698693" sldId="389"/>
        </pc:sldMkLst>
        <pc:spChg chg="mod">
          <ac:chgData name="Lilian Martin" userId="865a25aa-5d86-405e-9b5c-e4f83f7b7fbb" providerId="ADAL" clId="{27941BA1-739A-4B1C-B5D2-B28BCCB8AAD1}" dt="2025-09-15T17:01:32.879" v="800" actId="20577"/>
          <ac:spMkLst>
            <pc:docMk/>
            <pc:sldMk cId="3559698693" sldId="389"/>
            <ac:spMk id="3" creationId="{2315CFD8-C1F7-9C48-3F7D-1C901E3004B4}"/>
          </ac:spMkLst>
        </pc:spChg>
      </pc:sldChg>
      <pc:sldChg chg="addSp modSp new mod">
        <pc:chgData name="Lilian Martin" userId="865a25aa-5d86-405e-9b5c-e4f83f7b7fbb" providerId="ADAL" clId="{27941BA1-739A-4B1C-B5D2-B28BCCB8AAD1}" dt="2025-09-16T09:26:46.777" v="946" actId="20577"/>
        <pc:sldMkLst>
          <pc:docMk/>
          <pc:sldMk cId="2155880650" sldId="390"/>
        </pc:sldMkLst>
        <pc:spChg chg="mod">
          <ac:chgData name="Lilian Martin" userId="865a25aa-5d86-405e-9b5c-e4f83f7b7fbb" providerId="ADAL" clId="{27941BA1-739A-4B1C-B5D2-B28BCCB8AAD1}" dt="2025-09-16T09:25:51.917" v="874" actId="20577"/>
          <ac:spMkLst>
            <pc:docMk/>
            <pc:sldMk cId="2155880650" sldId="390"/>
            <ac:spMk id="2" creationId="{AD917749-6179-6026-CF86-1E145A974A9A}"/>
          </ac:spMkLst>
        </pc:spChg>
        <pc:spChg chg="mod">
          <ac:chgData name="Lilian Martin" userId="865a25aa-5d86-405e-9b5c-e4f83f7b7fbb" providerId="ADAL" clId="{27941BA1-739A-4B1C-B5D2-B28BCCB8AAD1}" dt="2025-09-16T09:26:46.777" v="946" actId="20577"/>
          <ac:spMkLst>
            <pc:docMk/>
            <pc:sldMk cId="2155880650" sldId="390"/>
            <ac:spMk id="3" creationId="{68FE2D26-ED6D-F20E-232A-A27EFE45B4B7}"/>
          </ac:spMkLst>
        </pc:spChg>
        <pc:spChg chg="add mod">
          <ac:chgData name="Lilian Martin" userId="865a25aa-5d86-405e-9b5c-e4f83f7b7fbb" providerId="ADAL" clId="{27941BA1-739A-4B1C-B5D2-B28BCCB8AAD1}" dt="2025-09-16T09:26:33.275" v="943" actId="20577"/>
          <ac:spMkLst>
            <pc:docMk/>
            <pc:sldMk cId="2155880650" sldId="390"/>
            <ac:spMk id="4" creationId="{D5B9F6FB-185A-3FCF-5BE1-F70E331508AC}"/>
          </ac:spMkLst>
        </pc:spChg>
      </pc:sldChg>
      <pc:sldMasterChg chg="modSldLayout">
        <pc:chgData name="Lilian Martin" userId="865a25aa-5d86-405e-9b5c-e4f83f7b7fbb" providerId="ADAL" clId="{27941BA1-739A-4B1C-B5D2-B28BCCB8AAD1}" dt="2025-09-15T16:47:31.849" v="628" actId="478"/>
        <pc:sldMasterMkLst>
          <pc:docMk/>
          <pc:sldMasterMk cId="4052520461" sldId="2147483852"/>
        </pc:sldMasterMkLst>
        <pc:sldLayoutChg chg="addSp delSp modSp mod">
          <pc:chgData name="Lilian Martin" userId="865a25aa-5d86-405e-9b5c-e4f83f7b7fbb" providerId="ADAL" clId="{27941BA1-739A-4B1C-B5D2-B28BCCB8AAD1}" dt="2025-09-15T16:29:47.423" v="243" actId="1076"/>
          <pc:sldLayoutMkLst>
            <pc:docMk/>
            <pc:sldMasterMk cId="4052520461" sldId="2147483852"/>
            <pc:sldLayoutMk cId="863898198" sldId="2147483853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863898198" sldId="2147483853"/>
              <ac:spMk id="5" creationId="{268D441C-9CD1-AD41-B93A-06C7ECE8E367}"/>
            </ac:spMkLst>
          </pc:spChg>
          <pc:picChg chg="del mod">
            <ac:chgData name="Lilian Martin" userId="865a25aa-5d86-405e-9b5c-e4f83f7b7fbb" providerId="ADAL" clId="{27941BA1-739A-4B1C-B5D2-B28BCCB8AAD1}" dt="2025-09-15T16:29:33.499" v="241" actId="478"/>
            <ac:picMkLst>
              <pc:docMk/>
              <pc:sldMasterMk cId="4052520461" sldId="2147483852"/>
              <pc:sldLayoutMk cId="863898198" sldId="2147483853"/>
              <ac:picMk id="2" creationId="{59E8B1B0-DA4E-D643-913F-D45A77EEC45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63898198" sldId="2147483853"/>
              <ac:picMk id="4" creationId="{9EA473AC-576C-2749-9D4F-4B7EEA8C6636}"/>
            </ac:picMkLst>
          </pc:picChg>
          <pc:picChg chg="add mod">
            <ac:chgData name="Lilian Martin" userId="865a25aa-5d86-405e-9b5c-e4f83f7b7fbb" providerId="ADAL" clId="{27941BA1-739A-4B1C-B5D2-B28BCCB8AAD1}" dt="2025-09-15T16:29:47.423" v="243" actId="1076"/>
            <ac:picMkLst>
              <pc:docMk/>
              <pc:sldMasterMk cId="4052520461" sldId="2147483852"/>
              <pc:sldLayoutMk cId="863898198" sldId="2147483853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8:02.507" v="227" actId="1076"/>
          <pc:sldLayoutMkLst>
            <pc:docMk/>
            <pc:sldMasterMk cId="4052520461" sldId="2147483852"/>
            <pc:sldLayoutMk cId="1786420471" sldId="2147483854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786420471" sldId="2147483854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8:02.507" v="227" actId="1076"/>
            <ac:picMkLst>
              <pc:docMk/>
              <pc:sldMasterMk cId="4052520461" sldId="2147483852"/>
              <pc:sldLayoutMk cId="1786420471" sldId="2147483854"/>
              <ac:picMk id="3" creationId="{74F0F762-DAD9-C446-8A6C-8C057FB64E49}"/>
            </ac:picMkLst>
          </pc:picChg>
          <pc:picChg chg="del mod">
            <ac:chgData name="Lilian Martin" userId="865a25aa-5d86-405e-9b5c-e4f83f7b7fbb" providerId="ADAL" clId="{27941BA1-739A-4B1C-B5D2-B28BCCB8AAD1}" dt="2025-09-15T16:27:58.583" v="226" actId="478"/>
            <ac:picMkLst>
              <pc:docMk/>
              <pc:sldMasterMk cId="4052520461" sldId="2147483852"/>
              <pc:sldLayoutMk cId="1786420471" sldId="2147483854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8:22.456" v="228" actId="478"/>
          <pc:sldLayoutMkLst>
            <pc:docMk/>
            <pc:sldMasterMk cId="4052520461" sldId="2147483852"/>
            <pc:sldLayoutMk cId="688947308" sldId="2147483855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688947308" sldId="2147483855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688947308" sldId="2147483855"/>
              <ac:picMk id="5" creationId="{6F8AF67C-3C5E-774E-B973-5E7CB39EF5BD}"/>
            </ac:picMkLst>
          </pc:picChg>
          <pc:picChg chg="del mod">
            <ac:chgData name="Lilian Martin" userId="865a25aa-5d86-405e-9b5c-e4f83f7b7fbb" providerId="ADAL" clId="{27941BA1-739A-4B1C-B5D2-B28BCCB8AAD1}" dt="2025-09-15T16:28:22.456" v="228" actId="478"/>
            <ac:picMkLst>
              <pc:docMk/>
              <pc:sldMasterMk cId="4052520461" sldId="2147483852"/>
              <pc:sldLayoutMk cId="688947308" sldId="2147483855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9:29.823" v="240" actId="21"/>
          <pc:sldLayoutMkLst>
            <pc:docMk/>
            <pc:sldMasterMk cId="4052520461" sldId="2147483852"/>
            <pc:sldLayoutMk cId="2257055760" sldId="2147483856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257055760" sldId="2147483856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2257055760" sldId="2147483856"/>
              <ac:picMk id="3" creationId="{74F0F762-DAD9-C446-8A6C-8C057FB64E49}"/>
            </ac:picMkLst>
          </pc:picChg>
          <pc:picChg chg="del mod modCrop">
            <ac:chgData name="Lilian Martin" userId="865a25aa-5d86-405e-9b5c-e4f83f7b7fbb" providerId="ADAL" clId="{27941BA1-739A-4B1C-B5D2-B28BCCB8AAD1}" dt="2025-09-15T16:29:29.823" v="240" actId="21"/>
            <ac:picMkLst>
              <pc:docMk/>
              <pc:sldMasterMk cId="4052520461" sldId="2147483852"/>
              <pc:sldLayoutMk cId="2257055760" sldId="2147483856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9:52.662" v="244" actId="478"/>
          <pc:sldLayoutMkLst>
            <pc:docMk/>
            <pc:sldMasterMk cId="4052520461" sldId="2147483852"/>
            <pc:sldLayoutMk cId="1148674243" sldId="2147483857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148674243" sldId="2147483857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1148674243" sldId="2147483857"/>
              <ac:picMk id="3" creationId="{74F0F762-DAD9-C446-8A6C-8C057FB64E49}"/>
            </ac:picMkLst>
          </pc:picChg>
          <pc:picChg chg="del mod">
            <ac:chgData name="Lilian Martin" userId="865a25aa-5d86-405e-9b5c-e4f83f7b7fbb" providerId="ADAL" clId="{27941BA1-739A-4B1C-B5D2-B28BCCB8AAD1}" dt="2025-09-15T16:29:52.662" v="244" actId="478"/>
            <ac:picMkLst>
              <pc:docMk/>
              <pc:sldMasterMk cId="4052520461" sldId="2147483852"/>
              <pc:sldLayoutMk cId="1148674243" sldId="2147483857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9:55.330" v="245" actId="478"/>
          <pc:sldLayoutMkLst>
            <pc:docMk/>
            <pc:sldMasterMk cId="4052520461" sldId="2147483852"/>
            <pc:sldLayoutMk cId="715216838" sldId="2147483858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715216838" sldId="2147483858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715216838" sldId="2147483858"/>
              <ac:picMk id="3" creationId="{74F0F762-DAD9-C446-8A6C-8C057FB64E49}"/>
            </ac:picMkLst>
          </pc:picChg>
          <pc:picChg chg="del mod">
            <ac:chgData name="Lilian Martin" userId="865a25aa-5d86-405e-9b5c-e4f83f7b7fbb" providerId="ADAL" clId="{27941BA1-739A-4B1C-B5D2-B28BCCB8AAD1}" dt="2025-09-15T16:29:55.330" v="245" actId="478"/>
            <ac:picMkLst>
              <pc:docMk/>
              <pc:sldMasterMk cId="4052520461" sldId="2147483852"/>
              <pc:sldLayoutMk cId="715216838" sldId="2147483858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29:56.983" v="246" actId="478"/>
          <pc:sldLayoutMkLst>
            <pc:docMk/>
            <pc:sldMasterMk cId="4052520461" sldId="2147483852"/>
            <pc:sldLayoutMk cId="2685212727" sldId="2147483859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685212727" sldId="2147483859"/>
              <ac:spMk id="7" creationId="{7196D94C-1649-7143-B0D9-1ECD5E7131FD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2685212727" sldId="2147483859"/>
              <ac:picMk id="3" creationId="{74F0F762-DAD9-C446-8A6C-8C057FB64E49}"/>
            </ac:picMkLst>
          </pc:picChg>
          <pc:picChg chg="del mod">
            <ac:chgData name="Lilian Martin" userId="865a25aa-5d86-405e-9b5c-e4f83f7b7fbb" providerId="ADAL" clId="{27941BA1-739A-4B1C-B5D2-B28BCCB8AAD1}" dt="2025-09-15T16:29:56.983" v="246" actId="478"/>
            <ac:picMkLst>
              <pc:docMk/>
              <pc:sldMasterMk cId="4052520461" sldId="2147483852"/>
              <pc:sldLayoutMk cId="2685212727" sldId="2147483859"/>
              <ac:picMk id="6" creationId="{772B3AE0-7500-0841-9802-3C0FF51C43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00.832" v="247" actId="478"/>
          <pc:sldLayoutMkLst>
            <pc:docMk/>
            <pc:sldMasterMk cId="4052520461" sldId="2147483852"/>
            <pc:sldLayoutMk cId="3378192659" sldId="2147483860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378192659" sldId="2147483860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30:00.832" v="247" actId="478"/>
            <ac:picMkLst>
              <pc:docMk/>
              <pc:sldMasterMk cId="4052520461" sldId="2147483852"/>
              <pc:sldLayoutMk cId="3378192659" sldId="2147483860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378192659" sldId="2147483860"/>
              <ac:picMk id="6" creationId="{D090D59C-ECBD-1C40-BDA2-DEE47963F690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02.709" v="248" actId="478"/>
          <pc:sldLayoutMkLst>
            <pc:docMk/>
            <pc:sldMasterMk cId="4052520461" sldId="2147483852"/>
            <pc:sldLayoutMk cId="769410201" sldId="2147483861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769410201" sldId="2147483861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30:02.709" v="248" actId="478"/>
            <ac:picMkLst>
              <pc:docMk/>
              <pc:sldMasterMk cId="4052520461" sldId="2147483852"/>
              <pc:sldLayoutMk cId="769410201" sldId="2147483861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769410201" sldId="2147483861"/>
              <ac:picMk id="7" creationId="{8E560C12-D832-F149-841E-0FD4D4B63288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24.868" v="627" actId="478"/>
          <pc:sldLayoutMkLst>
            <pc:docMk/>
            <pc:sldMasterMk cId="4052520461" sldId="2147483852"/>
            <pc:sldLayoutMk cId="661234918" sldId="2147483862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661234918" sldId="2147483862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47:24.868" v="627" actId="478"/>
            <ac:picMkLst>
              <pc:docMk/>
              <pc:sldMasterMk cId="4052520461" sldId="2147483852"/>
              <pc:sldLayoutMk cId="661234918" sldId="2147483862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661234918" sldId="2147483862"/>
              <ac:picMk id="6" creationId="{CD1474DB-6281-8740-A936-45992BB0AAF7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05.838" v="249" actId="478"/>
          <pc:sldLayoutMkLst>
            <pc:docMk/>
            <pc:sldMasterMk cId="4052520461" sldId="2147483852"/>
            <pc:sldLayoutMk cId="4186935181" sldId="2147483863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4186935181" sldId="2147483863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30:05.838" v="249" actId="478"/>
            <ac:picMkLst>
              <pc:docMk/>
              <pc:sldMasterMk cId="4052520461" sldId="2147483852"/>
              <pc:sldLayoutMk cId="4186935181" sldId="2147483863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86935181" sldId="2147483863"/>
              <ac:picMk id="6" creationId="{56BBA3E9-7E68-B943-807D-C8C402E359B6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07.574" v="250" actId="478"/>
          <pc:sldLayoutMkLst>
            <pc:docMk/>
            <pc:sldMasterMk cId="4052520461" sldId="2147483852"/>
            <pc:sldLayoutMk cId="3735819036" sldId="2147483864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735819036" sldId="2147483864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30:07.574" v="250" actId="478"/>
            <ac:picMkLst>
              <pc:docMk/>
              <pc:sldMasterMk cId="4052520461" sldId="2147483852"/>
              <pc:sldLayoutMk cId="3735819036" sldId="2147483864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735819036" sldId="2147483864"/>
              <ac:picMk id="6" creationId="{C5E68051-A27E-3142-960E-058A457E37C6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09.344" v="251" actId="478"/>
          <pc:sldLayoutMkLst>
            <pc:docMk/>
            <pc:sldMasterMk cId="4052520461" sldId="2147483852"/>
            <pc:sldLayoutMk cId="3937790698" sldId="2147483865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937790698" sldId="2147483865"/>
              <ac:spMk id="3" creationId="{86825D49-7527-504A-B4D6-6B713D152CE4}"/>
            </ac:spMkLst>
          </pc:spChg>
          <pc:picChg chg="del mod">
            <ac:chgData name="Lilian Martin" userId="865a25aa-5d86-405e-9b5c-e4f83f7b7fbb" providerId="ADAL" clId="{27941BA1-739A-4B1C-B5D2-B28BCCB8AAD1}" dt="2025-09-15T16:30:09.344" v="251" actId="478"/>
            <ac:picMkLst>
              <pc:docMk/>
              <pc:sldMasterMk cId="4052520461" sldId="2147483852"/>
              <pc:sldLayoutMk cId="3937790698" sldId="2147483865"/>
              <ac:picMk id="5" creationId="{E91401D9-B4CB-F94D-91C0-34D4700A273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937790698" sldId="2147483865"/>
              <ac:picMk id="6" creationId="{F70BE237-B14D-754F-953A-30DA6A4FDCD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11.858" v="252" actId="478"/>
          <pc:sldLayoutMkLst>
            <pc:docMk/>
            <pc:sldMasterMk cId="4052520461" sldId="2147483852"/>
            <pc:sldLayoutMk cId="3541495452" sldId="2147483866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541495452" sldId="2147483866"/>
              <ac:spMk id="3" creationId="{8840DF3D-601F-A645-946F-5CBD96CD4151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541495452" sldId="2147483866"/>
              <ac:spMk id="4" creationId="{9EBFEC39-8FBB-F34E-8A3B-84E11FB4C2F6}"/>
            </ac:spMkLst>
          </pc:spChg>
          <pc:picChg chg="del mod">
            <ac:chgData name="Lilian Martin" userId="865a25aa-5d86-405e-9b5c-e4f83f7b7fbb" providerId="ADAL" clId="{27941BA1-739A-4B1C-B5D2-B28BCCB8AAD1}" dt="2025-09-15T16:30:11.858" v="252" actId="478"/>
            <ac:picMkLst>
              <pc:docMk/>
              <pc:sldMasterMk cId="4052520461" sldId="2147483852"/>
              <pc:sldLayoutMk cId="3541495452" sldId="2147483866"/>
              <ac:picMk id="6" creationId="{4824EC0A-FBA5-8E41-A5B8-84B9E361CD04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13.981" v="253" actId="478"/>
          <pc:sldLayoutMkLst>
            <pc:docMk/>
            <pc:sldMasterMk cId="4052520461" sldId="2147483852"/>
            <pc:sldLayoutMk cId="141625867" sldId="2147483867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41625867" sldId="2147483867"/>
              <ac:spMk id="3" creationId="{C1B1AC0B-0E57-D446-BF20-6725F2898767}"/>
            </ac:spMkLst>
          </pc:spChg>
          <pc:picChg chg="del mod">
            <ac:chgData name="Lilian Martin" userId="865a25aa-5d86-405e-9b5c-e4f83f7b7fbb" providerId="ADAL" clId="{27941BA1-739A-4B1C-B5D2-B28BCCB8AAD1}" dt="2025-09-15T16:30:13.981" v="253" actId="478"/>
            <ac:picMkLst>
              <pc:docMk/>
              <pc:sldMasterMk cId="4052520461" sldId="2147483852"/>
              <pc:sldLayoutMk cId="141625867" sldId="2147483867"/>
              <ac:picMk id="5" creationId="{E04004A1-16D7-D242-92B4-2A3473D1B037}"/>
            </ac:picMkLst>
          </pc:pic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2655305690" sldId="2147483868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655305690" sldId="2147483868"/>
              <ac:spMk id="3" creationId="{8840DF3D-601F-A645-946F-5CBD96CD4151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655305690" sldId="2147483868"/>
              <ac:spMk id="5" creationId="{58F0CBB1-09F6-2B4A-8518-0B3BF4B7EF05}"/>
            </ac:spMkLst>
          </pc:spChg>
        </pc:sldLayoutChg>
        <pc:sldLayoutChg chg="delSp modSp mod">
          <pc:chgData name="Lilian Martin" userId="865a25aa-5d86-405e-9b5c-e4f83f7b7fbb" providerId="ADAL" clId="{27941BA1-739A-4B1C-B5D2-B28BCCB8AAD1}" dt="2025-09-15T16:30:17.606" v="254" actId="478"/>
          <pc:sldLayoutMkLst>
            <pc:docMk/>
            <pc:sldMasterMk cId="4052520461" sldId="2147483852"/>
            <pc:sldLayoutMk cId="1879848799" sldId="2147483869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879848799" sldId="2147483869"/>
              <ac:spMk id="3" creationId="{C2F72B2B-8840-BA43-A00D-3499EC5CD761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879848799" sldId="2147483869"/>
              <ac:spMk id="4" creationId="{959E1163-61CC-C54D-9414-7B0A83324246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879848799" sldId="2147483869"/>
              <ac:spMk id="6" creationId="{B5258123-A63C-494F-94FB-9BFF2BF43A9F}"/>
            </ac:spMkLst>
          </pc:spChg>
          <pc:picChg chg="del mod">
            <ac:chgData name="Lilian Martin" userId="865a25aa-5d86-405e-9b5c-e4f83f7b7fbb" providerId="ADAL" clId="{27941BA1-739A-4B1C-B5D2-B28BCCB8AAD1}" dt="2025-09-15T16:30:17.606" v="254" actId="478"/>
            <ac:picMkLst>
              <pc:docMk/>
              <pc:sldMasterMk cId="4052520461" sldId="2147483852"/>
              <pc:sldLayoutMk cId="1879848799" sldId="2147483869"/>
              <ac:picMk id="7" creationId="{C0B87616-7E9F-D045-96F4-5CAD94284088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30:19.879" v="255" actId="478"/>
          <pc:sldLayoutMkLst>
            <pc:docMk/>
            <pc:sldMasterMk cId="4052520461" sldId="2147483852"/>
            <pc:sldLayoutMk cId="1566639701" sldId="2147483870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566639701" sldId="2147483870"/>
              <ac:spMk id="3" creationId="{E7A1CF58-0DBF-FB47-AEDF-9301FE98C8C4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566639701" sldId="2147483870"/>
              <ac:spMk id="4" creationId="{83A32750-E05B-D843-B24B-C1A7FEC67DB9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566639701" sldId="2147483870"/>
              <ac:spMk id="6" creationId="{FD7CD3B3-5A0A-8243-9058-93A5EC3D3608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566639701" sldId="2147483870"/>
              <ac:spMk id="7" creationId="{4F653535-EE44-B840-A63D-8F275FED2B88}"/>
            </ac:spMkLst>
          </pc:spChg>
          <pc:picChg chg="del mod">
            <ac:chgData name="Lilian Martin" userId="865a25aa-5d86-405e-9b5c-e4f83f7b7fbb" providerId="ADAL" clId="{27941BA1-739A-4B1C-B5D2-B28BCCB8AAD1}" dt="2025-09-15T16:30:19.879" v="255" actId="478"/>
            <ac:picMkLst>
              <pc:docMk/>
              <pc:sldMasterMk cId="4052520461" sldId="2147483852"/>
              <pc:sldLayoutMk cId="1566639701" sldId="2147483870"/>
              <ac:picMk id="8" creationId="{42AE5950-9C0D-B248-AE3F-8CC3586DCC9F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19.571" v="626" actId="478"/>
          <pc:sldLayoutMkLst>
            <pc:docMk/>
            <pc:sldMasterMk cId="4052520461" sldId="2147483852"/>
            <pc:sldLayoutMk cId="2469829299" sldId="2147483871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469829299" sldId="2147483871"/>
              <ac:spMk id="3" creationId="{C2282365-A933-D444-B108-C2BB4DFB77C4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469829299" sldId="2147483871"/>
              <ac:spMk id="4" creationId="{6BED30A3-9B56-504B-83E6-B14A1C695837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469829299" sldId="2147483871"/>
              <ac:spMk id="6" creationId="{DE395321-177D-DF45-805B-F8DC6CB6850B}"/>
            </ac:spMkLst>
          </pc:spChg>
          <pc:picChg chg="del mod">
            <ac:chgData name="Lilian Martin" userId="865a25aa-5d86-405e-9b5c-e4f83f7b7fbb" providerId="ADAL" clId="{27941BA1-739A-4B1C-B5D2-B28BCCB8AAD1}" dt="2025-09-15T16:47:19.571" v="626" actId="478"/>
            <ac:picMkLst>
              <pc:docMk/>
              <pc:sldMasterMk cId="4052520461" sldId="2147483852"/>
              <pc:sldLayoutMk cId="2469829299" sldId="2147483871"/>
              <ac:picMk id="7" creationId="{A99310BB-6715-FE46-A53B-05556DB976FC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17.302" v="625" actId="478"/>
          <pc:sldLayoutMkLst>
            <pc:docMk/>
            <pc:sldMasterMk cId="4052520461" sldId="2147483852"/>
            <pc:sldLayoutMk cId="2882137043" sldId="2147483872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882137043" sldId="2147483872"/>
              <ac:spMk id="3" creationId="{2A5A7D57-E0FA-5A46-A15E-0E5BC5838194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882137043" sldId="2147483872"/>
              <ac:spMk id="4" creationId="{086F66E1-AC7E-2F4A-BB12-FD89F7858090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882137043" sldId="2147483872"/>
              <ac:spMk id="6" creationId="{0E708D53-6535-4846-9C9C-4491BDFF465B}"/>
            </ac:spMkLst>
          </pc:spChg>
          <pc:picChg chg="del mod">
            <ac:chgData name="Lilian Martin" userId="865a25aa-5d86-405e-9b5c-e4f83f7b7fbb" providerId="ADAL" clId="{27941BA1-739A-4B1C-B5D2-B28BCCB8AAD1}" dt="2025-09-15T16:47:17.302" v="625" actId="478"/>
            <ac:picMkLst>
              <pc:docMk/>
              <pc:sldMasterMk cId="4052520461" sldId="2147483852"/>
              <pc:sldLayoutMk cId="2882137043" sldId="2147483872"/>
              <ac:picMk id="7" creationId="{3AFE13F1-9E78-3846-9C25-B0257FED077E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11.603" v="623" actId="478"/>
          <pc:sldLayoutMkLst>
            <pc:docMk/>
            <pc:sldMasterMk cId="4052520461" sldId="2147483852"/>
            <pc:sldLayoutMk cId="1460177798" sldId="2147483873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460177798" sldId="2147483873"/>
              <ac:spMk id="3" creationId="{596445D8-E5A7-3743-B768-C038A4D53E7B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460177798" sldId="2147483873"/>
              <ac:spMk id="4" creationId="{3B1C0636-A5E2-174B-81EB-237CF62DE2F0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460177798" sldId="2147483873"/>
              <ac:spMk id="6" creationId="{349F891B-8084-2547-8603-5FC167D848E9}"/>
            </ac:spMkLst>
          </pc:spChg>
          <pc:picChg chg="del mod">
            <ac:chgData name="Lilian Martin" userId="865a25aa-5d86-405e-9b5c-e4f83f7b7fbb" providerId="ADAL" clId="{27941BA1-739A-4B1C-B5D2-B28BCCB8AAD1}" dt="2025-09-15T16:47:11.603" v="623" actId="478"/>
            <ac:picMkLst>
              <pc:docMk/>
              <pc:sldMasterMk cId="4052520461" sldId="2147483852"/>
              <pc:sldLayoutMk cId="1460177798" sldId="2147483873"/>
              <ac:picMk id="7" creationId="{01C02944-48B9-5644-ACA7-FDEE32940E47}"/>
            </ac:picMkLst>
          </pc:pic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2142444112" sldId="2147483874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3" creationId="{04140AEF-067C-5247-854A-44E7D98CAEED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4" creationId="{373FC03D-20EB-0546-85EC-8F395EF11A9F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5" creationId="{04A072A9-D7EA-9543-AF31-D43A57AFA5C7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6" creationId="{F5D047E1-9CBA-5D4C-B42A-0177A8DD5A97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7" creationId="{DDBFC31E-8B11-2C48-9865-7752EBBB97BD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8" creationId="{FE82733C-9B39-694F-85ED-CAB98DB4E19E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9" creationId="{DCDA46C0-15E9-C84C-95B1-743B16554AB9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11" creationId="{6469ACF5-BAF5-C54C-8C98-DE0DD135BB9C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12" creationId="{B63B4D56-DCFD-AB44-8F5F-01F8B4801921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2142444112" sldId="2147483874"/>
              <ac:spMk id="14" creationId="{A242776A-DFFD-FA49-9CF6-05D7F6D1A8C0}"/>
            </ac:spMkLst>
          </pc:sp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3155099731" sldId="2147483875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3" creationId="{4669D35D-BC3A-424E-8E43-77D4835F477D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4" creationId="{1A7C75D4-29F7-7645-924D-D55E757A4965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5" creationId="{E01750E7-4BC6-A24D-9A95-98BAEAAEDA1F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6" creationId="{B09AFA93-CBD0-CC4D-8F58-9C806F77A8FE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7" creationId="{56776323-4CF7-BB43-887F-83171BC51DDA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8" creationId="{0B4E95CD-8DED-184B-B224-8E1AF7B9BB7E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3155099731" sldId="2147483875"/>
              <ac:spMk id="10" creationId="{653D03DE-E707-E049-A5D3-AACC7CEBF847}"/>
            </ac:spMkLst>
          </pc:sp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155099731" sldId="2147483875"/>
              <ac:picMk id="11" creationId="{EF2B5F32-1030-2E4E-BC82-1B0F5C04C332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14.318" v="624" actId="478"/>
          <pc:sldLayoutMkLst>
            <pc:docMk/>
            <pc:sldMasterMk cId="4052520461" sldId="2147483852"/>
            <pc:sldLayoutMk cId="1050428335" sldId="2147483876"/>
          </pc:sldLayoutMkLst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3" creationId="{4EFD2CB7-25AD-9047-8BD0-B420FAC8EAB4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4" creationId="{50E44462-01C7-1342-B8CD-9E44A3DC897E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5" creationId="{5787F447-6EF9-D244-AD74-7C5A4FE602F5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6" creationId="{AADF47D6-DF1D-F34E-A43F-EF74DB4F907C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7" creationId="{943A1684-8008-F047-874A-BF9BD09A9A7D}"/>
            </ac:spMkLst>
          </pc:spChg>
          <pc:spChg chg="mod">
            <ac:chgData name="Lilian Martin" userId="865a25aa-5d86-405e-9b5c-e4f83f7b7fbb" providerId="ADAL" clId="{27941BA1-739A-4B1C-B5D2-B28BCCB8AAD1}" dt="2025-09-15T16:26:28.665" v="220"/>
            <ac:spMkLst>
              <pc:docMk/>
              <pc:sldMasterMk cId="4052520461" sldId="2147483852"/>
              <pc:sldLayoutMk cId="1050428335" sldId="2147483876"/>
              <ac:spMk id="9" creationId="{5BE67B96-7F49-FB42-BEFD-25320689DE26}"/>
            </ac:spMkLst>
          </pc:spChg>
          <pc:picChg chg="del mod">
            <ac:chgData name="Lilian Martin" userId="865a25aa-5d86-405e-9b5c-e4f83f7b7fbb" providerId="ADAL" clId="{27941BA1-739A-4B1C-B5D2-B28BCCB8AAD1}" dt="2025-09-15T16:47:14.318" v="624" actId="478"/>
            <ac:picMkLst>
              <pc:docMk/>
              <pc:sldMasterMk cId="4052520461" sldId="2147483852"/>
              <pc:sldLayoutMk cId="1050428335" sldId="2147483876"/>
              <ac:picMk id="10" creationId="{1E13EE28-2B0F-1A4F-9069-2F1ACC5DD812}"/>
            </ac:picMkLst>
          </pc:picChg>
        </pc:sldLayoutChg>
        <pc:sldLayoutChg chg="delSp modSp mod">
          <pc:chgData name="Lilian Martin" userId="865a25aa-5d86-405e-9b5c-e4f83f7b7fbb" providerId="ADAL" clId="{27941BA1-739A-4B1C-B5D2-B28BCCB8AAD1}" dt="2025-09-15T16:47:31.849" v="628" actId="478"/>
          <pc:sldLayoutMkLst>
            <pc:docMk/>
            <pc:sldMasterMk cId="4052520461" sldId="2147483852"/>
            <pc:sldLayoutMk cId="3800817459" sldId="2147483877"/>
          </pc:sldLayoutMkLst>
          <pc:picChg chg="del mod">
            <ac:chgData name="Lilian Martin" userId="865a25aa-5d86-405e-9b5c-e4f83f7b7fbb" providerId="ADAL" clId="{27941BA1-739A-4B1C-B5D2-B28BCCB8AAD1}" dt="2025-09-15T16:47:31.849" v="628" actId="478"/>
            <ac:picMkLst>
              <pc:docMk/>
              <pc:sldMasterMk cId="4052520461" sldId="2147483852"/>
              <pc:sldLayoutMk cId="3800817459" sldId="2147483877"/>
              <ac:picMk id="3" creationId="{2C642177-A68A-F546-8082-5621F7D036D1}"/>
            </ac:picMkLst>
          </pc:pic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874645844" sldId="2147483878"/>
          </pc:sldLayoutMkLst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4" creationId="{364D1F0E-DCA0-B344-974A-DF84810A462C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6" creationId="{0D8596FB-BB6C-724B-B600-CD46637A2DEE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8" creationId="{00C01D9D-8C2E-9942-A5E4-9D86671F1451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12" creationId="{A06E9656-245E-8E46-AFE8-7D14B648C114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14" creationId="{3DD74852-483C-8C4F-BE9E-5F50A36BA395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18" creationId="{E136764A-9BD1-7E48-A004-A0B7952D9AF0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20" creationId="{23B643D7-4D07-854E-98E1-55E8C56F25CB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22" creationId="{BB695DE9-A18F-7F43-9820-F7F32BAAA56A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24" creationId="{0A85114E-98F3-3D49-BA6E-9F6B69D5BF80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874645844" sldId="2147483878"/>
              <ac:picMk id="26" creationId="{FB42342C-A294-6948-8B43-B5B1DD2FDFC6}"/>
            </ac:picMkLst>
          </pc:pic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3015139450" sldId="2147483879"/>
          </pc:sldLayoutMkLst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28" creationId="{137CB596-D673-9246-AFB7-786FEC2350B8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30" creationId="{2C279EAA-7B62-3C4A-BFB4-2ADAE9C954F9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32" creationId="{C39FEFEF-BBAA-2841-8128-3335810213C6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34" creationId="{2B48D974-DC10-9D4B-A25B-70AB8D20F604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36" creationId="{5ABFD572-BDE3-6741-A391-88DE87C6BAFB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38" creationId="{31EBBAA2-3548-C645-B00A-94A96CF63653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40" creationId="{30D8248D-A6A5-6249-BFB8-D041FDC63B08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42" creationId="{883ACB74-CD97-C045-9648-25959D859324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46" creationId="{C7A7BC3B-74AE-ED43-ABEC-0AFA6D167DE3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3015139450" sldId="2147483879"/>
              <ac:picMk id="50" creationId="{A6894D62-BD23-2F47-B0FC-548C82B64D00}"/>
            </ac:picMkLst>
          </pc:picChg>
        </pc:sldLayoutChg>
        <pc:sldLayoutChg chg="modSp">
          <pc:chgData name="Lilian Martin" userId="865a25aa-5d86-405e-9b5c-e4f83f7b7fbb" providerId="ADAL" clId="{27941BA1-739A-4B1C-B5D2-B28BCCB8AAD1}" dt="2025-09-15T16:26:28.665" v="220"/>
          <pc:sldLayoutMkLst>
            <pc:docMk/>
            <pc:sldMasterMk cId="4052520461" sldId="2147483852"/>
            <pc:sldLayoutMk cId="4125129407" sldId="2147483880"/>
          </pc:sldLayoutMkLst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4" creationId="{EC96CB7E-507E-134E-BEF2-6B2FC1C6871B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6" creationId="{B964D004-40F9-FC4F-AD34-FBA1A16BE78C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8" creationId="{56E08F6E-3154-8A44-86EC-25ACDB40F69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10" creationId="{2640314E-33E4-A240-B258-F6F23CA852D3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14" creationId="{5BFB7F74-9EDE-EC49-9D4A-71B6F0379AC2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16" creationId="{A0AE7008-507C-E84E-8098-FE51C314D281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18" creationId="{92999988-D8D6-7F4F-894E-C727DA7F6669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20" creationId="{73A9761F-E28C-3347-BDCD-BA8AF3098398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24" creationId="{DA403552-A4CA-7F4F-ACD2-629FEC6CA673}"/>
            </ac:picMkLst>
          </pc:picChg>
          <pc:picChg chg="mod">
            <ac:chgData name="Lilian Martin" userId="865a25aa-5d86-405e-9b5c-e4f83f7b7fbb" providerId="ADAL" clId="{27941BA1-739A-4B1C-B5D2-B28BCCB8AAD1}" dt="2025-09-15T16:26:28.665" v="220"/>
            <ac:picMkLst>
              <pc:docMk/>
              <pc:sldMasterMk cId="4052520461" sldId="2147483852"/>
              <pc:sldLayoutMk cId="4125129407" sldId="2147483880"/>
              <ac:picMk id="26" creationId="{CD943579-7251-6043-B377-D7A901E44304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4A260-2DE0-674D-A3B1-B4425711D308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A5819-FA59-F641-AF4F-336FCA0CB4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926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 learn about cryptography and look at some historical superheroes to set the scene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A5819-FA59-F641-AF4F-336FCA0CB44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673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how about now? Why is cryptography important?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A5819-FA59-F641-AF4F-336FCA0CB4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100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They are called as pigpens because the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symbols look a bit like pigpens, with the straight lines being the sides of the pen and the dots being the pigs.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A5819-FA59-F641-AF4F-336FCA0CB44F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2007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A5819-FA59-F641-AF4F-336FCA0CB44F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186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13" Type="http://schemas.openxmlformats.org/officeDocument/2006/relationships/image" Target="../media/image20.emf"/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12" Type="http://schemas.openxmlformats.org/officeDocument/2006/relationships/image" Target="../media/image19.emf"/><Relationship Id="rId2" Type="http://schemas.openxmlformats.org/officeDocument/2006/relationships/image" Target="../media/image9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emf"/><Relationship Id="rId11" Type="http://schemas.openxmlformats.org/officeDocument/2006/relationships/image" Target="../media/image18.emf"/><Relationship Id="rId5" Type="http://schemas.openxmlformats.org/officeDocument/2006/relationships/image" Target="../media/image12.emf"/><Relationship Id="rId10" Type="http://schemas.openxmlformats.org/officeDocument/2006/relationships/image" Target="../media/image17.emf"/><Relationship Id="rId4" Type="http://schemas.openxmlformats.org/officeDocument/2006/relationships/image" Target="../media/image11.emf"/><Relationship Id="rId9" Type="http://schemas.openxmlformats.org/officeDocument/2006/relationships/image" Target="../media/image16.emf"/></Relationships>
</file>

<file path=ppt/slideLayouts/_rels/slideLayout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emf"/><Relationship Id="rId13" Type="http://schemas.openxmlformats.org/officeDocument/2006/relationships/image" Target="../media/image32.emf"/><Relationship Id="rId3" Type="http://schemas.openxmlformats.org/officeDocument/2006/relationships/image" Target="../media/image22.emf"/><Relationship Id="rId7" Type="http://schemas.openxmlformats.org/officeDocument/2006/relationships/image" Target="../media/image26.emf"/><Relationship Id="rId12" Type="http://schemas.openxmlformats.org/officeDocument/2006/relationships/image" Target="../media/image31.emf"/><Relationship Id="rId2" Type="http://schemas.openxmlformats.org/officeDocument/2006/relationships/image" Target="../media/image21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5.emf"/><Relationship Id="rId11" Type="http://schemas.openxmlformats.org/officeDocument/2006/relationships/image" Target="../media/image30.emf"/><Relationship Id="rId5" Type="http://schemas.openxmlformats.org/officeDocument/2006/relationships/image" Target="../media/image24.emf"/><Relationship Id="rId10" Type="http://schemas.openxmlformats.org/officeDocument/2006/relationships/image" Target="../media/image29.emf"/><Relationship Id="rId4" Type="http://schemas.openxmlformats.org/officeDocument/2006/relationships/image" Target="../media/image23.emf"/><Relationship Id="rId9" Type="http://schemas.openxmlformats.org/officeDocument/2006/relationships/image" Target="../media/image28.emf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emf"/><Relationship Id="rId13" Type="http://schemas.openxmlformats.org/officeDocument/2006/relationships/image" Target="../media/image44.emf"/><Relationship Id="rId3" Type="http://schemas.openxmlformats.org/officeDocument/2006/relationships/image" Target="../media/image34.emf"/><Relationship Id="rId7" Type="http://schemas.openxmlformats.org/officeDocument/2006/relationships/image" Target="../media/image38.emf"/><Relationship Id="rId12" Type="http://schemas.openxmlformats.org/officeDocument/2006/relationships/image" Target="../media/image43.emf"/><Relationship Id="rId2" Type="http://schemas.openxmlformats.org/officeDocument/2006/relationships/image" Target="../media/image33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7.emf"/><Relationship Id="rId11" Type="http://schemas.openxmlformats.org/officeDocument/2006/relationships/image" Target="../media/image42.emf"/><Relationship Id="rId5" Type="http://schemas.openxmlformats.org/officeDocument/2006/relationships/image" Target="../media/image36.emf"/><Relationship Id="rId10" Type="http://schemas.openxmlformats.org/officeDocument/2006/relationships/image" Target="../media/image41.emf"/><Relationship Id="rId4" Type="http://schemas.openxmlformats.org/officeDocument/2006/relationships/image" Target="../media/image35.emf"/><Relationship Id="rId9" Type="http://schemas.openxmlformats.org/officeDocument/2006/relationships/image" Target="../media/image40.emf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8D441C-9CD1-AD41-B93A-06C7ECE8E367}"/>
              </a:ext>
            </a:extLst>
          </p:cNvPr>
          <p:cNvSpPr txBox="1"/>
          <p:nvPr/>
        </p:nvSpPr>
        <p:spPr>
          <a:xfrm>
            <a:off x="9631683" y="329184"/>
            <a:ext cx="184731" cy="3002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A473AC-576C-2749-9D4F-4B7EEA8C6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44" y="5068800"/>
            <a:ext cx="11698712" cy="15916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2B3AE0-7500-0841-9802-3C0FF51C430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892212" y="2437011"/>
            <a:ext cx="4407575" cy="69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89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0F762-DAD9-C446-8A6C-8C057FB64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0359" y="805854"/>
            <a:ext cx="2877081" cy="60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20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8AF67C-3C5E-774E-B973-5E7CB39EF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0437" y="901916"/>
            <a:ext cx="3263388" cy="595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94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0F762-DAD9-C446-8A6C-8C057FB64E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71747" y="473726"/>
            <a:ext cx="4329933" cy="6550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055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0F762-DAD9-C446-8A6C-8C057FB64E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76" r="21795"/>
          <a:stretch/>
        </p:blipFill>
        <p:spPr>
          <a:xfrm>
            <a:off x="7991765" y="986664"/>
            <a:ext cx="4200235" cy="614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674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0F762-DAD9-C446-8A6C-8C057FB64E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09459" y="2685328"/>
            <a:ext cx="4982541" cy="419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216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7196D94C-1649-7143-B0D9-1ECD5E7131F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44560" y="1381399"/>
            <a:ext cx="7699513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65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Workshop Title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0F762-DAD9-C446-8A6C-8C057FB64E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1" r="25121"/>
          <a:stretch/>
        </p:blipFill>
        <p:spPr>
          <a:xfrm>
            <a:off x="8507653" y="1203767"/>
            <a:ext cx="3425339" cy="5948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212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90D59C-ECBD-1C40-BDA2-DEE47963F6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69" y="805854"/>
            <a:ext cx="2877081" cy="60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19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560C12-D832-F149-841E-0FD4D4B632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69" y="901916"/>
            <a:ext cx="3263388" cy="595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41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1474DB-6281-8740-A936-45992BB0A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59008" y="473726"/>
            <a:ext cx="4329933" cy="6550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234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BBA3E9-7E68-B943-807D-C8C402E359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76" r="21795"/>
          <a:stretch/>
        </p:blipFill>
        <p:spPr>
          <a:xfrm>
            <a:off x="275309" y="998239"/>
            <a:ext cx="4200235" cy="614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935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E68051-A27E-3142-960E-058A457E37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3226" y="2662178"/>
            <a:ext cx="4982541" cy="4195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819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Problem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6825D49-7527-504A-B4D6-6B713D152CE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765127" y="1872467"/>
            <a:ext cx="6729605" cy="254053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50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Problem Title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0BE237-B14D-754F-953A-30DA6A4FDC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1" r="25121"/>
          <a:stretch/>
        </p:blipFill>
        <p:spPr>
          <a:xfrm>
            <a:off x="544273" y="1226916"/>
            <a:ext cx="3425339" cy="5948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906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840DF3D-601F-A645-946F-5CBD96CD415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 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EBFEC39-8FBB-F34E-8A3B-84E11FB4C2F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8585" y="2199194"/>
            <a:ext cx="11108971" cy="452016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solidFill>
                  <a:schemeClr val="tx1"/>
                </a:solidFill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</p:spTree>
    <p:extLst>
      <p:ext uri="{BB962C8B-B14F-4D97-AF65-F5344CB8AC3E}">
        <p14:creationId xmlns:p14="http://schemas.microsoft.com/office/powerpoint/2010/main" val="3541495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C1B1AC0B-0E57-D446-BF20-6725F289876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 </a:t>
            </a:r>
          </a:p>
          <a:p>
            <a:pPr lvl="0"/>
            <a:r>
              <a:rPr lang="en-US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41625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arge Accessible Picture &amp;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8840DF3D-601F-A645-946F-5CBD96CD415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5926239"/>
            <a:ext cx="11741151" cy="763301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2000" b="0" i="0" spc="200">
                <a:solidFill>
                  <a:srgbClr val="7CA908"/>
                </a:solidFill>
                <a:latin typeface="+mn-lt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Descriptive &amp; Accessible Caption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8F0CBB1-09F6-2B4A-8518-0B3BF4B7EF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02498" y="168461"/>
            <a:ext cx="11741151" cy="568832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Large Accessible Picture</a:t>
            </a:r>
          </a:p>
        </p:txBody>
      </p:sp>
    </p:spTree>
    <p:extLst>
      <p:ext uri="{BB962C8B-B14F-4D97-AF65-F5344CB8AC3E}">
        <p14:creationId xmlns:p14="http://schemas.microsoft.com/office/powerpoint/2010/main" val="26553056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C2F72B2B-8840-BA43-A00D-3499EC5CD76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 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59E1163-61CC-C54D-9414-7B0A8332424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8585" y="6267982"/>
            <a:ext cx="11108971" cy="45137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solidFill>
                  <a:schemeClr val="tx1"/>
                </a:solidFill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B5258123-A63C-494F-94FB-9BFF2BF43A9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18585" y="2198689"/>
            <a:ext cx="11108267" cy="3935412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848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icture, Caption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E7A1CF58-0DBF-FB47-AEDF-9301FE98C8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3A32750-E05B-D843-B24B-C1A7FEC67DB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8585" y="6267982"/>
            <a:ext cx="11108971" cy="45137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FD7CD3B3-5A0A-8243-9058-93A5EC3D360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18585" y="2783950"/>
            <a:ext cx="11108267" cy="3350153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F653535-EE44-B840-A63D-8F275FED2B8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8585" y="2198690"/>
            <a:ext cx="11108971" cy="45137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</p:spTree>
    <p:extLst>
      <p:ext uri="{BB962C8B-B14F-4D97-AF65-F5344CB8AC3E}">
        <p14:creationId xmlns:p14="http://schemas.microsoft.com/office/powerpoint/2010/main" val="15666397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Two Text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C2282365-A933-D444-B108-C2BB4DFB77C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BED30A3-9B56-504B-83E6-B14A1C69583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8587" y="2199194"/>
            <a:ext cx="5376791" cy="452016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E395321-177D-DF45-805B-F8DC6CB6850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96630" y="2201122"/>
            <a:ext cx="5353857" cy="452016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</p:spTree>
    <p:extLst>
      <p:ext uri="{BB962C8B-B14F-4D97-AF65-F5344CB8AC3E}">
        <p14:creationId xmlns:p14="http://schemas.microsoft.com/office/powerpoint/2010/main" val="24698292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Left Picture, Righ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5A7D57-E0FA-5A46-A15E-0E5BC583819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1516" y="2200088"/>
            <a:ext cx="5376333" cy="4521200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086F66E1-AC7E-2F4A-BB12-FD89F785809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0E708D53-6535-4846-9C9C-4491BDFF465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96630" y="2201122"/>
            <a:ext cx="5353857" cy="452016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</p:spTree>
    <p:extLst>
      <p:ext uri="{BB962C8B-B14F-4D97-AF65-F5344CB8AC3E}">
        <p14:creationId xmlns:p14="http://schemas.microsoft.com/office/powerpoint/2010/main" val="28821370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Text Left, Pictur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6445D8-E5A7-3743-B768-C038A4D53E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8696" y="2201119"/>
            <a:ext cx="5376333" cy="4521200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B1C0636-A5E2-174B-81EB-237CF62DE2F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49F891B-8084-2547-8603-5FC167D848E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9454" y="2201122"/>
            <a:ext cx="5353857" cy="452016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</p:spTree>
    <p:extLst>
      <p:ext uri="{BB962C8B-B14F-4D97-AF65-F5344CB8AC3E}">
        <p14:creationId xmlns:p14="http://schemas.microsoft.com/office/powerpoint/2010/main" val="14601777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, Picture, 4 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140AEF-067C-5247-854A-44E7D98CAEE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2803" y="2164823"/>
            <a:ext cx="10747023" cy="44344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Question</a:t>
            </a:r>
          </a:p>
          <a:p>
            <a:pPr lvl="0"/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73FC03D-20EB-0546-85EC-8F395EF11A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60085" y="3254904"/>
            <a:ext cx="3999740" cy="34819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1</a:t>
            </a:r>
          </a:p>
          <a:p>
            <a:pPr lvl="0"/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4A072A9-D7EA-9543-AF31-D43A57AFA5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60085" y="3995383"/>
            <a:ext cx="3999740" cy="3481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2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5D047E1-9CBA-5D4C-B42A-0177A8DD5A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60085" y="4690971"/>
            <a:ext cx="3999740" cy="35413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3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DDBFC31E-8B11-2C48-9865-7752EBBB97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560085" y="5389768"/>
            <a:ext cx="3999740" cy="35413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4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E82733C-9B39-694F-85ED-CAB98DB4E19E}"/>
              </a:ext>
            </a:extLst>
          </p:cNvPr>
          <p:cNvSpPr/>
          <p:nvPr/>
        </p:nvSpPr>
        <p:spPr>
          <a:xfrm>
            <a:off x="6401546" y="3258082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A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CDA46C0-15E9-C84C-95B1-743B16554AB9}"/>
              </a:ext>
            </a:extLst>
          </p:cNvPr>
          <p:cNvSpPr/>
          <p:nvPr/>
        </p:nvSpPr>
        <p:spPr>
          <a:xfrm>
            <a:off x="6401546" y="3952346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B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C39B727-0E41-8D44-B130-45508DB62625}"/>
              </a:ext>
            </a:extLst>
          </p:cNvPr>
          <p:cNvSpPr/>
          <p:nvPr/>
        </p:nvSpPr>
        <p:spPr>
          <a:xfrm>
            <a:off x="6401546" y="4650850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C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469ACF5-BAF5-C54C-8C98-DE0DD135BB9C}"/>
              </a:ext>
            </a:extLst>
          </p:cNvPr>
          <p:cNvSpPr/>
          <p:nvPr/>
        </p:nvSpPr>
        <p:spPr>
          <a:xfrm>
            <a:off x="6401546" y="5345115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D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B63B4D56-DCFD-AB44-8F5F-01F8B4801921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29848" y="2732021"/>
            <a:ext cx="5574973" cy="3603869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200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A242776A-DFFD-FA49-9CF6-05D7F6D1A8C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681B099-D7BA-B340-B183-35C5FD6B6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0437" y="168460"/>
            <a:ext cx="3392556" cy="40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4441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, Picture, 2 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9D35D-BC3A-424E-8E43-77D4835F477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2803" y="2164823"/>
            <a:ext cx="10747023" cy="44344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Question</a:t>
            </a:r>
          </a:p>
          <a:p>
            <a:pPr lvl="0"/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A7C75D4-29F7-7645-924D-D55E757A496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60085" y="3995383"/>
            <a:ext cx="3999740" cy="34819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1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01750E7-4BC6-A24D-9A95-98BAEAAEDA1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60085" y="4690971"/>
            <a:ext cx="3999740" cy="35413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2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09AFA93-CBD0-CC4D-8F58-9C806F77A8FE}"/>
              </a:ext>
            </a:extLst>
          </p:cNvPr>
          <p:cNvSpPr/>
          <p:nvPr/>
        </p:nvSpPr>
        <p:spPr>
          <a:xfrm>
            <a:off x="6401546" y="3952346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A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6776323-4CF7-BB43-887F-83171BC51DDA}"/>
              </a:ext>
            </a:extLst>
          </p:cNvPr>
          <p:cNvSpPr/>
          <p:nvPr/>
        </p:nvSpPr>
        <p:spPr>
          <a:xfrm>
            <a:off x="6401546" y="4650850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B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0B4E95CD-8DED-184B-B224-8E1AF7B9BB7E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29848" y="2732021"/>
            <a:ext cx="5574973" cy="3603869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200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Information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653D03DE-E707-E049-A5D3-AACC7CEBF84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2B5F32-1030-2E4E-BC82-1B0F5C04C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0437" y="168460"/>
            <a:ext cx="3392556" cy="40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099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, 2 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D2CB7-25AD-9047-8BD0-B420FAC8EAB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12803" y="2164821"/>
            <a:ext cx="10747023" cy="122852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Question</a:t>
            </a:r>
          </a:p>
          <a:p>
            <a:pPr lvl="0"/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0E44462-01C7-1342-B8CD-9E44A3DC897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96263" y="3740739"/>
            <a:ext cx="3999740" cy="348193"/>
          </a:xfrm>
          <a:prstGeom prst="rect">
            <a:avLst/>
          </a:prstGeom>
        </p:spPr>
        <p:txBody>
          <a:bodyPr>
            <a:normAutofit/>
          </a:bodyPr>
          <a:lstStyle>
            <a:lvl1pPr marL="0" marR="0" indent="0" algn="just" defTabSz="457189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marL="0" marR="0" lvl="0" indent="0" algn="just" defTabSz="457189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dirty="0"/>
              <a:t>Slide Answer 1</a:t>
            </a:r>
          </a:p>
          <a:p>
            <a:pPr lvl="0"/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5787F447-6EF9-D244-AD74-7C5A4FE602F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096263" y="4436328"/>
            <a:ext cx="3999740" cy="35413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just">
              <a:buNone/>
              <a:defRPr sz="2000" b="0" i="0" baseline="0">
                <a:latin typeface="Century Gothic" panose="020B0502020202020204" pitchFamily="34" charset="0"/>
                <a:cs typeface="Century Gothic" panose="020B0502020202020204" pitchFamily="34" charset="0"/>
              </a:defRPr>
            </a:lvl1pPr>
          </a:lstStyle>
          <a:p>
            <a:pPr lvl="0"/>
            <a:r>
              <a:rPr lang="en-US" dirty="0"/>
              <a:t>Slide Answer 2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ADF47D6-DF1D-F34E-A43F-EF74DB4F907C}"/>
              </a:ext>
            </a:extLst>
          </p:cNvPr>
          <p:cNvSpPr/>
          <p:nvPr/>
        </p:nvSpPr>
        <p:spPr>
          <a:xfrm>
            <a:off x="937724" y="3697705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A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43A1684-8008-F047-874A-BF9BD09A9A7D}"/>
              </a:ext>
            </a:extLst>
          </p:cNvPr>
          <p:cNvSpPr/>
          <p:nvPr/>
        </p:nvSpPr>
        <p:spPr>
          <a:xfrm>
            <a:off x="937724" y="4396206"/>
            <a:ext cx="740825" cy="443441"/>
          </a:xfrm>
          <a:prstGeom prst="ellipse">
            <a:avLst/>
          </a:prstGeom>
          <a:solidFill>
            <a:srgbClr val="EDCE2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000" dirty="0">
                <a:latin typeface="Arial Rounded MT Bold"/>
                <a:cs typeface="Arial Rounded MT Bold"/>
              </a:rPr>
              <a:t>B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5BE67B96-7F49-FB42-BEFD-25320689DE2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02498" y="805853"/>
            <a:ext cx="11741151" cy="125895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3600" b="0" i="0" spc="200">
                <a:solidFill>
                  <a:srgbClr val="7CA908"/>
                </a:solidFill>
                <a:latin typeface="Arial Rounded MT Bold" panose="020F0704030504030204" pitchFamily="34" charset="77"/>
                <a:cs typeface="Arial Rounded MT Bold" panose="020F0704030504030204" pitchFamily="34" charset="77"/>
              </a:defRPr>
            </a:lvl1pPr>
          </a:lstStyle>
          <a:p>
            <a:pPr lvl="0"/>
            <a:r>
              <a:rPr lang="en-US" dirty="0"/>
              <a:t>Slide Header</a:t>
            </a:r>
          </a:p>
          <a:p>
            <a:pPr lvl="0"/>
            <a:r>
              <a:rPr lang="en-US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0504283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8174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reen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4D1F0E-DCA0-B344-974A-DF84810A4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406" y="2717423"/>
            <a:ext cx="2349500" cy="2075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8596FB-BB6C-724B-B600-CD46637A2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141" y="5146310"/>
            <a:ext cx="2692400" cy="14209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0C01D9D-8C2E-9942-A5E4-9D86671F14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161" y="4840397"/>
            <a:ext cx="2171700" cy="18983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2314D0-A8BE-5B4B-938D-E44573A5BA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6295" y="463758"/>
            <a:ext cx="2057400" cy="17096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06E9656-245E-8E46-AFE8-7D14B648C1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15" y="2945494"/>
            <a:ext cx="2019300" cy="154310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DD74852-483C-8C4F-BE9E-5F50A36BA3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9229" y="479743"/>
            <a:ext cx="1955800" cy="1820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E145C2C-1C5B-C847-96A6-9464338DD4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35655" y="446174"/>
            <a:ext cx="1397000" cy="158751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136764A-9BD1-7E48-A004-A0B7952D9AF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3515" y="486137"/>
            <a:ext cx="1739900" cy="18650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3B643D7-4D07-854E-98E1-55E8C56F25C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4193" y="2975606"/>
            <a:ext cx="1270000" cy="145429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B695DE9-A18F-7F43-9820-F7F32BAAA56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3095" y="5101904"/>
            <a:ext cx="2463800" cy="146539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A85114E-98F3-3D49-BA6E-9F6B69D5BF8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75745" y="5301730"/>
            <a:ext cx="1511300" cy="126557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B42342C-A294-6948-8B43-B5B1DD2FDFC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9761" y="2961218"/>
            <a:ext cx="1968500" cy="135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64584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Yellow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137CB596-D673-9246-AFB7-786FEC235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019" y="614573"/>
            <a:ext cx="1955800" cy="168412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C279EAA-7B62-3C4A-BFB4-2ADAE9C95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3352" y="5400884"/>
            <a:ext cx="2463800" cy="135551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9FEFEF-BBAA-2841-8128-3335810213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620" y="5054611"/>
            <a:ext cx="2692400" cy="131444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B48D974-DC10-9D4B-A25B-70AB8D20F6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941" y="2968134"/>
            <a:ext cx="2019300" cy="142739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ABFD572-BDE3-6741-A391-88DE87C6BA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50402" y="3024673"/>
            <a:ext cx="2349500" cy="192031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1EBBAA2-3548-C645-B00A-94A96CF636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41491" y="5471427"/>
            <a:ext cx="1511300" cy="1170673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30D8248D-A6A5-6249-BFB8-D041FDC63B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377" y="3034758"/>
            <a:ext cx="1968500" cy="125282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883ACB74-CD97-C045-9648-25959D8593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1941" y="590309"/>
            <a:ext cx="1739900" cy="172520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8C502DD-A843-F44B-A049-75A07C04F0C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23605" y="760374"/>
            <a:ext cx="1397000" cy="1468476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C7A7BC3B-74AE-ED43-ABEC-0AFA6D167DE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85212" y="3244139"/>
            <a:ext cx="1270000" cy="1345247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D6FB4F49-83BB-8946-A9FA-187F4F7BD77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86950" y="4886093"/>
            <a:ext cx="2171700" cy="1756009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A6894D62-BD23-2F47-B0FC-548C82B64D0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91512" y="717264"/>
            <a:ext cx="2057400" cy="1581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1394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aspberry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96CB7E-507E-134E-BEF2-6B2FC1C68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3075" y="2854216"/>
            <a:ext cx="2349500" cy="18782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964D004-40F9-FC4F-AD34-FBA1A16BE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7" y="5202000"/>
            <a:ext cx="2692400" cy="12856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E08F6E-3154-8A44-86EC-25ACDB40F6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9453" y="5061798"/>
            <a:ext cx="2171700" cy="17175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40314E-33E4-A240-B258-F6F23CA852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3303" y="560038"/>
            <a:ext cx="2057400" cy="15467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783B976-AC07-3444-9FDB-99178D6A06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795" y="3031523"/>
            <a:ext cx="2019300" cy="139610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BFB7F74-9EDE-EC49-9D4A-71B6F0379A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8883" y="586599"/>
            <a:ext cx="1955800" cy="16472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0AE7008-507C-E84E-8098-FE51C314D2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19323" y="600672"/>
            <a:ext cx="1397000" cy="143627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2999988-D8D6-7F4F-894E-C727DA7F666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0366" y="601884"/>
            <a:ext cx="1739900" cy="168737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3A9761F-E28C-3347-BDCD-BA8AF30983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9032" y="2771593"/>
            <a:ext cx="1270000" cy="131575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A29DD3E-19BC-9846-AD45-DB89987175B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32132" y="5187225"/>
            <a:ext cx="2463800" cy="132579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A403552-A4CA-7F4F-ACD2-629FEC6CA67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04413" y="5405965"/>
            <a:ext cx="1511300" cy="114500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D943579-7251-6043-B377-D7A901E4430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71053" y="3094318"/>
            <a:ext cx="1968500" cy="122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129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252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  <p:sldLayoutId id="2147483870" r:id="rId18"/>
    <p:sldLayoutId id="2147483871" r:id="rId19"/>
    <p:sldLayoutId id="2147483872" r:id="rId20"/>
    <p:sldLayoutId id="2147483873" r:id="rId21"/>
    <p:sldLayoutId id="2147483874" r:id="rId22"/>
    <p:sldLayoutId id="2147483875" r:id="rId23"/>
    <p:sldLayoutId id="2147483876" r:id="rId24"/>
    <p:sldLayoutId id="2147483877" r:id="rId25"/>
    <p:sldLayoutId id="2147483878" r:id="rId26"/>
    <p:sldLayoutId id="2147483879" r:id="rId27"/>
    <p:sldLayoutId id="2147483880" r:id="rId28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https://www.technocamps.com/en/resource/c3-cryptography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5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8.jpg"/><Relationship Id="rId4" Type="http://schemas.openxmlformats.org/officeDocument/2006/relationships/image" Target="../media/image5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7" Type="http://schemas.openxmlformats.org/officeDocument/2006/relationships/image" Target="../media/image54.jp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6.jpeg"/><Relationship Id="rId5" Type="http://schemas.openxmlformats.org/officeDocument/2006/relationships/image" Target="../media/image67.png"/><Relationship Id="rId4" Type="http://schemas.openxmlformats.org/officeDocument/2006/relationships/image" Target="../media/image70.pn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F9142F-EE30-78B9-FBD7-CB3EBC5CEDA2}"/>
              </a:ext>
            </a:extLst>
          </p:cNvPr>
          <p:cNvSpPr txBox="1"/>
          <p:nvPr/>
        </p:nvSpPr>
        <p:spPr>
          <a:xfrm>
            <a:off x="203200" y="362010"/>
            <a:ext cx="5575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Resources adapted from: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D9A441-4B9F-8A69-9085-558C678E7D1E}"/>
              </a:ext>
            </a:extLst>
          </p:cNvPr>
          <p:cNvSpPr txBox="1"/>
          <p:nvPr/>
        </p:nvSpPr>
        <p:spPr>
          <a:xfrm>
            <a:off x="4400550" y="3363926"/>
            <a:ext cx="339090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C3: Cryptography - </a:t>
            </a:r>
            <a:r>
              <a:rPr lang="en-GB" dirty="0" err="1">
                <a:hlinkClick r:id="rId2"/>
              </a:rPr>
              <a:t>Technocamps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9FB5DE-814D-720D-786E-32D8291D62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2346" y="1387565"/>
            <a:ext cx="2405261" cy="240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227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C96195F-3D21-124B-AF87-6E8A1A3C8B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Cryptography</a:t>
            </a:r>
          </a:p>
        </p:txBody>
      </p:sp>
    </p:spTree>
    <p:extLst>
      <p:ext uri="{BB962C8B-B14F-4D97-AF65-F5344CB8AC3E}">
        <p14:creationId xmlns:p14="http://schemas.microsoft.com/office/powerpoint/2010/main" val="395140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16C0B1-BCD6-B8AD-B3A2-FD4BAB99DAF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Ada Lovelace (1815–1852)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4335B-5FA9-430E-8AB7-D30F4CD2BD5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12939" y="5898383"/>
            <a:ext cx="8331728" cy="820978"/>
          </a:xfrm>
        </p:spPr>
        <p:txBody>
          <a:bodyPr>
            <a:normAutofit fontScale="92500"/>
          </a:bodyPr>
          <a:lstStyle/>
          <a:p>
            <a:r>
              <a:rPr lang="en-GB" dirty="0"/>
              <a:t>Ada’s algebraic notation and symbolic reasoning underpin how we think about algorithms — and cryptography is all about algorithms.</a:t>
            </a:r>
          </a:p>
        </p:txBody>
      </p:sp>
      <p:pic>
        <p:nvPicPr>
          <p:cNvPr id="2050" name="Picture 2" descr="Ada Lovelace: The World's First Computer Programmer - HubPages">
            <a:extLst>
              <a:ext uri="{FF2B5EF4-FFF2-40B4-BE49-F238E27FC236}">
                <a16:creationId xmlns:a16="http://schemas.microsoft.com/office/drawing/2014/main" id="{FDE66890-3625-E9F8-3EE7-25A0799F1052}"/>
              </a:ext>
            </a:extLst>
          </p:cNvPr>
          <p:cNvPicPr>
            <a:picLocks noGrp="1" noChangeAspect="1" noChangeArrowheads="1"/>
          </p:cNvPicPr>
          <p:nvPr>
            <p:ph type="pic" sz="quarter" idx="1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" r="-210" b="28788"/>
          <a:stretch>
            <a:fillRect/>
          </a:stretch>
        </p:blipFill>
        <p:spPr bwMode="auto">
          <a:xfrm>
            <a:off x="1930400" y="1746514"/>
            <a:ext cx="8331200" cy="393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539EEF-A5A9-9453-69B3-D0179239B66B}"/>
              </a:ext>
            </a:extLst>
          </p:cNvPr>
          <p:cNvSpPr txBox="1"/>
          <p:nvPr/>
        </p:nvSpPr>
        <p:spPr>
          <a:xfrm>
            <a:off x="95180" y="121955"/>
            <a:ext cx="44983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Historical Superheroes…</a:t>
            </a:r>
          </a:p>
        </p:txBody>
      </p:sp>
    </p:spTree>
    <p:extLst>
      <p:ext uri="{BB962C8B-B14F-4D97-AF65-F5344CB8AC3E}">
        <p14:creationId xmlns:p14="http://schemas.microsoft.com/office/powerpoint/2010/main" val="1887068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B68D723-D901-0E86-1C78-3B7FEE8CEC7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Alan Turing (1912–1954)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220FCBD-C6B7-629F-A680-EB91E12530C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912939" y="5878287"/>
            <a:ext cx="8331728" cy="8410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Central to the breaking of the German Enigma cipher at Bletchley Park in WWII. </a:t>
            </a:r>
          </a:p>
          <a:p>
            <a:r>
              <a:rPr lang="en-GB" dirty="0"/>
              <a:t>His work shortened the war and saved millions of lives.</a:t>
            </a:r>
          </a:p>
        </p:txBody>
      </p:sp>
      <p:pic>
        <p:nvPicPr>
          <p:cNvPr id="1026" name="Picture 2" descr="Alan Turing Biography - handla.it">
            <a:extLst>
              <a:ext uri="{FF2B5EF4-FFF2-40B4-BE49-F238E27FC236}">
                <a16:creationId xmlns:a16="http://schemas.microsoft.com/office/drawing/2014/main" id="{E420894E-65B6-C95B-574C-48342F90D79E}"/>
              </a:ext>
            </a:extLst>
          </p:cNvPr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12" b="8012"/>
          <a:stretch>
            <a:fillRect/>
          </a:stretch>
        </p:blipFill>
        <p:spPr bwMode="auto">
          <a:xfrm>
            <a:off x="1912939" y="1766610"/>
            <a:ext cx="8331200" cy="393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946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8F62FD-9662-E149-AB25-FC436D6CAD9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Spider Diagram</a:t>
            </a:r>
          </a:p>
        </p:txBody>
      </p:sp>
      <p:sp>
        <p:nvSpPr>
          <p:cNvPr id="5" name="Cloud Callout 4">
            <a:extLst>
              <a:ext uri="{FF2B5EF4-FFF2-40B4-BE49-F238E27FC236}">
                <a16:creationId xmlns:a16="http://schemas.microsoft.com/office/drawing/2014/main" id="{E8E42B40-E735-E34D-AB3A-49E5CA513946}"/>
              </a:ext>
            </a:extLst>
          </p:cNvPr>
          <p:cNvSpPr/>
          <p:nvPr/>
        </p:nvSpPr>
        <p:spPr>
          <a:xfrm>
            <a:off x="3811773" y="2270223"/>
            <a:ext cx="4568453" cy="2720877"/>
          </a:xfrm>
          <a:prstGeom prst="cloudCallout">
            <a:avLst>
              <a:gd name="adj1" fmla="val -40571"/>
              <a:gd name="adj2" fmla="val 57832"/>
            </a:avLst>
          </a:prstGeom>
          <a:solidFill>
            <a:srgbClr val="8D2161"/>
          </a:solidFill>
          <a:ln>
            <a:solidFill>
              <a:srgbClr val="8D216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4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entury Gothic" panose="020B0502020202020204" pitchFamily="34" charset="0"/>
              </a:rPr>
              <a:t>When do we need to send secure messages?</a:t>
            </a:r>
          </a:p>
        </p:txBody>
      </p:sp>
    </p:spTree>
    <p:extLst>
      <p:ext uri="{BB962C8B-B14F-4D97-AF65-F5344CB8AC3E}">
        <p14:creationId xmlns:p14="http://schemas.microsoft.com/office/powerpoint/2010/main" val="2578660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D71EAF-A074-D042-943D-CC191D019AE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07231" y="1872467"/>
            <a:ext cx="5637819" cy="2540535"/>
          </a:xfrm>
        </p:spPr>
        <p:txBody>
          <a:bodyPr/>
          <a:lstStyle/>
          <a:p>
            <a:r>
              <a:rPr lang="en-US" dirty="0"/>
              <a:t>What is Steganography?</a:t>
            </a:r>
          </a:p>
        </p:txBody>
      </p:sp>
    </p:spTree>
    <p:extLst>
      <p:ext uri="{BB962C8B-B14F-4D97-AF65-F5344CB8AC3E}">
        <p14:creationId xmlns:p14="http://schemas.microsoft.com/office/powerpoint/2010/main" val="294904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337AEE5-0D82-5444-BB41-F5D1AD9D544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2499" y="805853"/>
            <a:ext cx="7481002" cy="1258956"/>
          </a:xfrm>
        </p:spPr>
        <p:txBody>
          <a:bodyPr/>
          <a:lstStyle/>
          <a:p>
            <a:r>
              <a:rPr lang="en-US" sz="4800" dirty="0"/>
              <a:t>Steganography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8B2349-18B9-E949-BFD5-7E5B83A36D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700" y="1969478"/>
            <a:ext cx="7327899" cy="4749885"/>
          </a:xfrm>
        </p:spPr>
        <p:txBody>
          <a:bodyPr>
            <a:normAutofit/>
          </a:bodyPr>
          <a:lstStyle/>
          <a:p>
            <a:pPr algn="l"/>
            <a:r>
              <a:rPr lang="en-US" sz="2400" b="1" dirty="0"/>
              <a:t>Steganography</a:t>
            </a:r>
            <a:r>
              <a:rPr lang="en-US" sz="2400" dirty="0"/>
              <a:t> is the</a:t>
            </a:r>
            <a:r>
              <a:rPr lang="en-GB" sz="2400" dirty="0"/>
              <a:t> practice of concealing messages or information within other non-secret messages or information.</a:t>
            </a:r>
            <a:r>
              <a:rPr lang="en-US" sz="2400" dirty="0"/>
              <a:t> </a:t>
            </a:r>
            <a:r>
              <a:rPr lang="en-US" sz="2400" b="1" dirty="0"/>
              <a:t>Steganography</a:t>
            </a:r>
            <a:r>
              <a:rPr lang="en-US" sz="2400" dirty="0"/>
              <a:t> comes from the Greek </a:t>
            </a:r>
            <a:r>
              <a:rPr lang="en-US" sz="2400" b="1" dirty="0" err="1"/>
              <a:t>Steganos</a:t>
            </a:r>
            <a:r>
              <a:rPr lang="en-US" sz="2400" dirty="0"/>
              <a:t>, meaning concealed or covered, and </a:t>
            </a:r>
            <a:r>
              <a:rPr lang="en-US" sz="2400" b="1" dirty="0" err="1"/>
              <a:t>Graphein</a:t>
            </a:r>
            <a:r>
              <a:rPr lang="en-US" sz="2400" dirty="0"/>
              <a:t>, meaning writing.</a:t>
            </a:r>
          </a:p>
          <a:p>
            <a:endParaRPr lang="en-US" sz="2400" dirty="0"/>
          </a:p>
          <a:p>
            <a:r>
              <a:rPr lang="en-US" sz="2400" dirty="0"/>
              <a:t>Here are some examples when </a:t>
            </a:r>
            <a:r>
              <a:rPr lang="en-US" sz="2400" b="1" dirty="0"/>
              <a:t>Steganography</a:t>
            </a:r>
            <a:r>
              <a:rPr lang="en-US" sz="2400" dirty="0"/>
              <a:t> is used:</a:t>
            </a:r>
          </a:p>
          <a:p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620596-526E-3D46-99E9-FB36BAB9AC19}"/>
              </a:ext>
            </a:extLst>
          </p:cNvPr>
          <p:cNvSpPr txBox="1"/>
          <p:nvPr/>
        </p:nvSpPr>
        <p:spPr>
          <a:xfrm>
            <a:off x="1866900" y="5207000"/>
            <a:ext cx="5186262" cy="101566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T</a:t>
            </a:r>
            <a:r>
              <a:rPr lang="en-US" sz="2000" b="1" i="1" dirty="0"/>
              <a:t>hi</a:t>
            </a:r>
            <a:r>
              <a:rPr lang="en-US" sz="2000" dirty="0"/>
              <a:t>s is </a:t>
            </a:r>
            <a:r>
              <a:rPr lang="en-US" sz="2000" b="1" i="1" dirty="0"/>
              <a:t>an </a:t>
            </a:r>
            <a:r>
              <a:rPr lang="en-US" sz="2000" dirty="0"/>
              <a:t>e</a:t>
            </a:r>
            <a:r>
              <a:rPr lang="en-US" sz="2000" b="1" i="1" dirty="0"/>
              <a:t>xa</a:t>
            </a:r>
            <a:r>
              <a:rPr lang="en-US" sz="2000" dirty="0"/>
              <a:t>mple </a:t>
            </a:r>
            <a:r>
              <a:rPr lang="en-US" sz="2000" b="1" i="1" dirty="0"/>
              <a:t>o</a:t>
            </a:r>
            <a:r>
              <a:rPr lang="en-US" sz="2000" dirty="0"/>
              <a:t>f h</a:t>
            </a:r>
            <a:r>
              <a:rPr lang="en-US" sz="2000" b="1" i="1" dirty="0"/>
              <a:t>o</a:t>
            </a:r>
            <a:r>
              <a:rPr lang="en-US" sz="2000" dirty="0"/>
              <a:t>w to </a:t>
            </a:r>
            <a:r>
              <a:rPr lang="en-US" sz="2000" b="1" i="1" dirty="0"/>
              <a:t>hid</a:t>
            </a:r>
            <a:r>
              <a:rPr lang="en-US" sz="2000" dirty="0"/>
              <a:t>e a </a:t>
            </a:r>
            <a:r>
              <a:rPr lang="en-US" sz="2000" b="1" i="1" dirty="0"/>
              <a:t>m</a:t>
            </a:r>
            <a:r>
              <a:rPr lang="en-US" sz="2000" dirty="0"/>
              <a:t>e</a:t>
            </a:r>
            <a:r>
              <a:rPr lang="en-US" sz="2000" b="1" i="1" dirty="0"/>
              <a:t>s</a:t>
            </a:r>
            <a:r>
              <a:rPr lang="en-US" sz="2000" dirty="0"/>
              <a:t>s</a:t>
            </a:r>
            <a:r>
              <a:rPr lang="en-US" sz="2000" b="1" i="1" dirty="0"/>
              <a:t>ag</a:t>
            </a:r>
            <a:r>
              <a:rPr lang="en-US" sz="2000" dirty="0"/>
              <a:t>e </a:t>
            </a:r>
            <a:r>
              <a:rPr lang="en-US" sz="2000" b="1" i="1" dirty="0"/>
              <a:t>wi</a:t>
            </a:r>
            <a:r>
              <a:rPr lang="en-US" sz="2000" dirty="0"/>
              <a:t>th</a:t>
            </a:r>
            <a:r>
              <a:rPr lang="en-US" sz="2000" b="1" i="1" dirty="0"/>
              <a:t>in</a:t>
            </a:r>
            <a:r>
              <a:rPr lang="en-US" sz="2000" dirty="0"/>
              <a:t> </a:t>
            </a:r>
            <a:r>
              <a:rPr lang="en-US" sz="2000" b="1" i="1" dirty="0"/>
              <a:t>a</a:t>
            </a:r>
            <a:r>
              <a:rPr lang="en-US" sz="2000" dirty="0"/>
              <a:t> messag</a:t>
            </a:r>
            <a:r>
              <a:rPr lang="en-US" sz="2000" b="1" i="1" dirty="0"/>
              <a:t>e</a:t>
            </a:r>
            <a:r>
              <a:rPr lang="en-US" sz="2000" dirty="0"/>
              <a:t> u</a:t>
            </a:r>
            <a:r>
              <a:rPr lang="en-US" sz="2000" b="1" i="1" dirty="0"/>
              <a:t>s</a:t>
            </a:r>
            <a:r>
              <a:rPr lang="en-US" sz="2000" dirty="0"/>
              <a:t>i</a:t>
            </a:r>
            <a:r>
              <a:rPr lang="en-US" sz="2000" b="1" i="1" dirty="0"/>
              <a:t>n</a:t>
            </a:r>
            <a:r>
              <a:rPr lang="en-US" sz="2000" dirty="0"/>
              <a:t>g th</a:t>
            </a:r>
            <a:r>
              <a:rPr lang="en-US" sz="2000" b="1" i="1" dirty="0"/>
              <a:t>e</a:t>
            </a:r>
            <a:r>
              <a:rPr lang="en-US" sz="2000" dirty="0"/>
              <a:t> Ba</a:t>
            </a:r>
            <a:r>
              <a:rPr lang="en-US" sz="2000" b="1" i="1" dirty="0"/>
              <a:t>co</a:t>
            </a:r>
            <a:r>
              <a:rPr lang="en-US" sz="2000" dirty="0"/>
              <a:t>n c</a:t>
            </a:r>
            <a:r>
              <a:rPr lang="en-US" sz="2000" b="1" i="1" dirty="0"/>
              <a:t>o</a:t>
            </a:r>
            <a:r>
              <a:rPr lang="en-US" sz="2000" dirty="0"/>
              <a:t>de</a:t>
            </a:r>
          </a:p>
        </p:txBody>
      </p:sp>
      <p:pic>
        <p:nvPicPr>
          <p:cNvPr id="9" name="Picture 8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A21F9559-84DE-DDEF-D1E7-22ED8E72C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6708" y="3495215"/>
            <a:ext cx="1829991" cy="18299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06FB3ED-4BB4-1262-6A71-5306B6305C0B}"/>
              </a:ext>
            </a:extLst>
          </p:cNvPr>
          <p:cNvSpPr txBox="1"/>
          <p:nvPr/>
        </p:nvSpPr>
        <p:spPr>
          <a:xfrm>
            <a:off x="9866709" y="5407421"/>
            <a:ext cx="20390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In binary (ASCII) the word HELLO is written in this plain image.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D72DF6-D6EA-AA81-99F8-6CDBAA190876}"/>
              </a:ext>
            </a:extLst>
          </p:cNvPr>
          <p:cNvSpPr txBox="1"/>
          <p:nvPr/>
        </p:nvSpPr>
        <p:spPr>
          <a:xfrm>
            <a:off x="8677074" y="434614"/>
            <a:ext cx="3213100" cy="2764215"/>
          </a:xfrm>
          <a:prstGeom prst="cloudCallout">
            <a:avLst>
              <a:gd name="adj1" fmla="val -63916"/>
              <a:gd name="adj2" fmla="val 49850"/>
            </a:avLst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1600" b="1" dirty="0"/>
              <a:t>Steganography</a:t>
            </a:r>
            <a:r>
              <a:rPr lang="en-US" sz="1600" dirty="0"/>
              <a:t> is used to digitally watermark videos and pictures and sometimes used to </a:t>
            </a:r>
            <a:r>
              <a:rPr lang="en-US" sz="1600" b="1" dirty="0"/>
              <a:t>send hidden messages</a:t>
            </a:r>
            <a:r>
              <a:rPr lang="en-US" sz="1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51113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9B5B4F4-A214-5546-8303-503B22D6A6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400" dirty="0"/>
              <a:t>Steganography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BEC2B-F443-1149-85AC-6119E9E41D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Steganography works because the eavesdropper does not know where the message is hidden and maybe does not know there is even a hidden message in the first place!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DE8300-CB55-3749-9722-FE3F782E9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4388" y="3718609"/>
            <a:ext cx="7151552" cy="178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111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26B0006-3148-5341-801C-0E039E84B6D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Define Steganography</a:t>
            </a:r>
          </a:p>
        </p:txBody>
      </p:sp>
    </p:spTree>
    <p:extLst>
      <p:ext uri="{BB962C8B-B14F-4D97-AF65-F5344CB8AC3E}">
        <p14:creationId xmlns:p14="http://schemas.microsoft.com/office/powerpoint/2010/main" val="1872744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3DDA8-8AEA-1FDE-FF8B-9878BEFCAE3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0299" y="462953"/>
            <a:ext cx="7036502" cy="1258956"/>
          </a:xfrm>
        </p:spPr>
        <p:txBody>
          <a:bodyPr/>
          <a:lstStyle/>
          <a:p>
            <a:pPr algn="l"/>
            <a:r>
              <a:rPr lang="en-GB" dirty="0"/>
              <a:t>Cultural and historical references to hiding messages: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E93F0D14-1591-AB34-3998-CE44982BA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86" y="2290022"/>
            <a:ext cx="6363133" cy="397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The Packed Guide To A Cornrows Men Hairstyle: Tips, Tricks And Ideas">
            <a:extLst>
              <a:ext uri="{FF2B5EF4-FFF2-40B4-BE49-F238E27FC236}">
                <a16:creationId xmlns:a16="http://schemas.microsoft.com/office/drawing/2014/main" id="{9EBA80B3-1A05-232B-7076-D5A7B9D7AC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706"/>
          <a:stretch>
            <a:fillRect/>
          </a:stretch>
        </p:blipFill>
        <p:spPr bwMode="auto">
          <a:xfrm>
            <a:off x="7329530" y="2645412"/>
            <a:ext cx="3567070" cy="354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C7DE75-4202-98D6-FEBC-394C0288B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530" y="107563"/>
            <a:ext cx="4722770" cy="218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546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9F327C5-5A79-EC48-8182-5D713BB28A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800" dirty="0" err="1"/>
              <a:t>Histiaeus’s</a:t>
            </a:r>
            <a:r>
              <a:rPr lang="en-US" sz="4800" dirty="0"/>
              <a:t> Servant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891DA-B615-FA46-BE26-2C0A79ADA74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7" y="2199194"/>
            <a:ext cx="6974413" cy="4520169"/>
          </a:xfrm>
        </p:spPr>
        <p:txBody>
          <a:bodyPr>
            <a:normAutofit/>
          </a:bodyPr>
          <a:lstStyle/>
          <a:p>
            <a:r>
              <a:rPr lang="en-US" sz="2800" dirty="0"/>
              <a:t>Back in ancient Greece, </a:t>
            </a:r>
            <a:r>
              <a:rPr lang="en-US" sz="2800" dirty="0" err="1"/>
              <a:t>Histiaeus</a:t>
            </a:r>
            <a:r>
              <a:rPr lang="en-US" sz="2800" dirty="0"/>
              <a:t> wanted to send a message to his friend.</a:t>
            </a:r>
          </a:p>
          <a:p>
            <a:r>
              <a:rPr lang="en-US" sz="2800" dirty="0"/>
              <a:t>But he was worried the message would be intercepted and read by his enemies.</a:t>
            </a:r>
          </a:p>
          <a:p>
            <a:r>
              <a:rPr lang="en-US" sz="2800" dirty="0"/>
              <a:t>If the message was written on a plain piece of paper, it would be quickly found and read if the messenger was captured and searched.</a:t>
            </a:r>
          </a:p>
          <a:p>
            <a:endParaRPr lang="en-US" sz="2800" dirty="0"/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E1E64-37A2-D547-A128-0F472992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646" y="2199194"/>
            <a:ext cx="3126699" cy="423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282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9F327C5-5A79-EC48-8182-5D713BB28A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400" dirty="0" err="1"/>
              <a:t>Histiaeus’s</a:t>
            </a:r>
            <a:r>
              <a:rPr lang="en-US" sz="4400" dirty="0"/>
              <a:t> Servant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891DA-B615-FA46-BE26-2C0A79ADA74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7" y="2199194"/>
            <a:ext cx="7622113" cy="4520169"/>
          </a:xfrm>
        </p:spPr>
        <p:txBody>
          <a:bodyPr>
            <a:normAutofit/>
          </a:bodyPr>
          <a:lstStyle/>
          <a:p>
            <a:r>
              <a:rPr lang="en-US" sz="2800" dirty="0"/>
              <a:t>So </a:t>
            </a:r>
            <a:r>
              <a:rPr lang="en-US" sz="2800" dirty="0" err="1"/>
              <a:t>Histiaeus</a:t>
            </a:r>
            <a:r>
              <a:rPr lang="en-US" sz="2800" dirty="0"/>
              <a:t> needed to hide the message.</a:t>
            </a:r>
          </a:p>
          <a:p>
            <a:r>
              <a:rPr lang="en-US" sz="2800" dirty="0"/>
              <a:t>He shaved the head of his most trusted servant and tattooed the message on the back of their head.</a:t>
            </a:r>
          </a:p>
          <a:p>
            <a:r>
              <a:rPr lang="en-US" sz="2800" dirty="0"/>
              <a:t>When the servant’s hair had grown back, the message would be concealed. </a:t>
            </a:r>
          </a:p>
          <a:p>
            <a:r>
              <a:rPr lang="en-US" sz="2800" dirty="0"/>
              <a:t>If the messenger was captured and searched it wouldn’t be found.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E1E64-37A2-D547-A128-0F472992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1797" y="2064809"/>
            <a:ext cx="3126699" cy="423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527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76AF4B6-6F50-CC4E-A904-B9DAC74DFD5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</a:t>
            </a:r>
            <a:r>
              <a:rPr lang="en-US" dirty="0" err="1"/>
              <a:t>Histiaeus’s</a:t>
            </a:r>
            <a:r>
              <a:rPr lang="en-US" dirty="0"/>
              <a:t> Servant</a:t>
            </a:r>
          </a:p>
        </p:txBody>
      </p:sp>
    </p:spTree>
    <p:extLst>
      <p:ext uri="{BB962C8B-B14F-4D97-AF65-F5344CB8AC3E}">
        <p14:creationId xmlns:p14="http://schemas.microsoft.com/office/powerpoint/2010/main" val="3102760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DBDE2A2-DF8B-8E45-A51C-01D0F79FBE8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Problems with the System?</a:t>
            </a:r>
          </a:p>
        </p:txBody>
      </p:sp>
    </p:spTree>
    <p:extLst>
      <p:ext uri="{BB962C8B-B14F-4D97-AF65-F5344CB8AC3E}">
        <p14:creationId xmlns:p14="http://schemas.microsoft.com/office/powerpoint/2010/main" val="4197443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63293E4-64C1-3948-A979-050B6DC294C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800" dirty="0"/>
              <a:t>Sir Francis Bacon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B7BB-AD44-1D4F-BEBF-7A80BA6A3CE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9454" y="2201123"/>
            <a:ext cx="7032446" cy="402187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US" sz="2400" dirty="0"/>
              <a:t>He came up the idea that knowledge should be based only on inductive reasoning and observations, also known as </a:t>
            </a:r>
            <a:r>
              <a:rPr lang="en-US" sz="2400" b="1" dirty="0"/>
              <a:t>the scientific method</a:t>
            </a:r>
            <a:r>
              <a:rPr lang="en-US" sz="2400" dirty="0"/>
              <a:t>.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endParaRPr lang="en-US" sz="1800" dirty="0"/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US" sz="2400" dirty="0"/>
              <a:t>He came up with a Steganographic method of hiding messages by using different fonts.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7D3D63-E2F1-C649-A1C5-7B5779ABE05D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7751819" y="2201122"/>
            <a:ext cx="4034828" cy="4238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8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6F7A99-42D4-AE4F-B929-333BA7A4278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The Bacon Cipher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E8864D-232B-0742-A405-3C8C11C3DA0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The </a:t>
            </a:r>
            <a:r>
              <a:rPr lang="en-US" sz="2800" b="1" dirty="0"/>
              <a:t>Bacon cipher</a:t>
            </a:r>
            <a:r>
              <a:rPr lang="en-US" sz="2800" dirty="0"/>
              <a:t> is a method of hiding a message inside another message by </a:t>
            </a:r>
            <a:r>
              <a:rPr lang="en-US" sz="2800" b="1" dirty="0"/>
              <a:t>changing fonts</a:t>
            </a:r>
            <a:r>
              <a:rPr lang="en-US" sz="2800" dirty="0"/>
              <a:t>.</a:t>
            </a:r>
          </a:p>
          <a:p>
            <a:endParaRPr lang="en-US" sz="1100" dirty="0"/>
          </a:p>
          <a:p>
            <a:pPr marL="457200" indent="-457200">
              <a:buFont typeface="+mj-lt"/>
              <a:buAutoNum type="arabicPeriod"/>
            </a:pPr>
            <a:r>
              <a:rPr lang="en-US" sz="2800" dirty="0"/>
              <a:t>Write out the message we want to hide.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800" dirty="0"/>
              <a:t>Choose 2 different font types, A and B, such as </a:t>
            </a:r>
            <a:r>
              <a:rPr lang="en-US" sz="2800" b="1" dirty="0"/>
              <a:t>bold</a:t>
            </a:r>
            <a:r>
              <a:rPr lang="en-US" sz="2800" dirty="0"/>
              <a:t> and </a:t>
            </a:r>
            <a:r>
              <a:rPr lang="en-US" sz="2800" i="1" dirty="0"/>
              <a:t>italic</a:t>
            </a:r>
            <a:r>
              <a:rPr lang="en-US" sz="2800" dirty="0"/>
              <a:t> or </a:t>
            </a:r>
            <a:r>
              <a:rPr lang="en-US" sz="2800" dirty="0">
                <a:latin typeface="Comic Sans MS" panose="030F0902030302020204" pitchFamily="66" charset="0"/>
              </a:rPr>
              <a:t>Comic Sans</a:t>
            </a:r>
            <a:r>
              <a:rPr lang="en-US" sz="2800" dirty="0"/>
              <a:t> and </a:t>
            </a:r>
            <a:r>
              <a:rPr lang="en-US" sz="2800" dirty="0">
                <a:latin typeface="Edwardian Script ITC" panose="030303020407070D0804" pitchFamily="66" charset="77"/>
              </a:rPr>
              <a:t>Edwardian Script</a:t>
            </a:r>
            <a:r>
              <a:rPr lang="en-US" sz="2800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800" dirty="0"/>
              <a:t>Write out a boring message with at least 5 times as many letters in it as the hidden message.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800" dirty="0"/>
              <a:t>Change the font of the boring message from style A to B for each of the corresponding letters in the hidden message.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881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5" y="5202190"/>
            <a:ext cx="11108971" cy="1517173"/>
          </a:xfrm>
        </p:spPr>
        <p:txBody>
          <a:bodyPr>
            <a:noAutofit/>
          </a:bodyPr>
          <a:lstStyle/>
          <a:p>
            <a:pPr algn="l"/>
            <a:r>
              <a:rPr lang="en-US" dirty="0"/>
              <a:t>Bacon message: </a:t>
            </a:r>
          </a:p>
          <a:p>
            <a:pPr algn="ctr"/>
            <a:r>
              <a:rPr lang="en-US" sz="2400" dirty="0"/>
              <a:t>I </a:t>
            </a:r>
            <a:r>
              <a:rPr lang="en-US" sz="2400" dirty="0" err="1"/>
              <a:t>WENt</a:t>
            </a:r>
            <a:r>
              <a:rPr lang="en-US" sz="2400" dirty="0"/>
              <a:t>  TO SCHOOL </a:t>
            </a:r>
            <a:r>
              <a:rPr lang="en-US" sz="2400" dirty="0" err="1"/>
              <a:t>tODay</a:t>
            </a:r>
            <a:r>
              <a:rPr lang="en-US" sz="2400" dirty="0"/>
              <a:t>, </a:t>
            </a:r>
            <a:r>
              <a:rPr lang="en-US" sz="2400" dirty="0" err="1"/>
              <a:t>iT</a:t>
            </a:r>
            <a:r>
              <a:rPr lang="en-US" sz="2400" dirty="0"/>
              <a:t> Was </a:t>
            </a:r>
            <a:r>
              <a:rPr lang="en-US" sz="2400" dirty="0" err="1"/>
              <a:t>RaInING</a:t>
            </a:r>
            <a:r>
              <a:rPr lang="en-US" sz="2400" dirty="0"/>
              <a:t>. </a:t>
            </a:r>
            <a:r>
              <a:rPr lang="en-US" sz="2400" dirty="0" err="1"/>
              <a:t>nO</a:t>
            </a:r>
            <a:r>
              <a:rPr lang="en-US" sz="2400" dirty="0"/>
              <a:t> I </a:t>
            </a:r>
            <a:r>
              <a:rPr lang="en-US" sz="2400" dirty="0" err="1"/>
              <a:t>dO</a:t>
            </a:r>
            <a:r>
              <a:rPr lang="en-US" sz="2400" dirty="0"/>
              <a:t> </a:t>
            </a:r>
            <a:r>
              <a:rPr lang="en-US" sz="2400" dirty="0" err="1"/>
              <a:t>NOt</a:t>
            </a:r>
            <a:r>
              <a:rPr lang="en-US" sz="2400" dirty="0"/>
              <a:t> </a:t>
            </a:r>
            <a:r>
              <a:rPr lang="en-US" sz="2400" dirty="0" err="1"/>
              <a:t>lIKe</a:t>
            </a:r>
            <a:r>
              <a:rPr lang="en-US" sz="2400" dirty="0"/>
              <a:t> it </a:t>
            </a:r>
            <a:r>
              <a:rPr lang="en-US" sz="2400" dirty="0" err="1"/>
              <a:t>WHen</a:t>
            </a:r>
            <a:r>
              <a:rPr lang="en-US" sz="2400" dirty="0"/>
              <a:t> </a:t>
            </a:r>
            <a:r>
              <a:rPr lang="en-US" sz="2400" dirty="0" err="1"/>
              <a:t>iT</a:t>
            </a:r>
            <a:r>
              <a:rPr lang="en-US" sz="2400" dirty="0"/>
              <a:t> </a:t>
            </a:r>
            <a:r>
              <a:rPr lang="en-US" sz="2400" dirty="0" err="1"/>
              <a:t>RAIns</a:t>
            </a:r>
            <a:endParaRPr lang="en-US" sz="2400" dirty="0"/>
          </a:p>
          <a:p>
            <a:pPr algn="l"/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359642"/>
              </p:ext>
            </p:extLst>
          </p:nvPr>
        </p:nvGraphicFramePr>
        <p:xfrm>
          <a:off x="2705100" y="1655810"/>
          <a:ext cx="6870700" cy="313737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17675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93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5" y="4479083"/>
            <a:ext cx="11108971" cy="2240280"/>
          </a:xfrm>
        </p:spPr>
        <p:txBody>
          <a:bodyPr>
            <a:noAutofit/>
          </a:bodyPr>
          <a:lstStyle/>
          <a:p>
            <a:r>
              <a:rPr lang="en-US" dirty="0"/>
              <a:t>Bacon message: 	</a:t>
            </a:r>
          </a:p>
          <a:p>
            <a:r>
              <a:rPr lang="en-US" dirty="0"/>
              <a:t>I </a:t>
            </a:r>
            <a:r>
              <a:rPr lang="en-US" dirty="0" err="1"/>
              <a:t>WENt</a:t>
            </a:r>
            <a:r>
              <a:rPr lang="en-US" dirty="0"/>
              <a:t>  TO SCHOOL </a:t>
            </a:r>
            <a:r>
              <a:rPr lang="en-US" dirty="0" err="1"/>
              <a:t>tODay</a:t>
            </a:r>
            <a:r>
              <a:rPr lang="en-US" dirty="0"/>
              <a:t>, </a:t>
            </a:r>
            <a:r>
              <a:rPr lang="en-US" dirty="0" err="1"/>
              <a:t>iT</a:t>
            </a:r>
            <a:r>
              <a:rPr lang="en-US" dirty="0"/>
              <a:t> Was </a:t>
            </a:r>
            <a:r>
              <a:rPr lang="en-US" dirty="0" err="1"/>
              <a:t>RaInING</a:t>
            </a:r>
            <a:r>
              <a:rPr lang="en-US" dirty="0"/>
              <a:t>. 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2413E59-4FE4-4BAB-81D5-9EA008449F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304167"/>
              </p:ext>
            </p:extLst>
          </p:nvPr>
        </p:nvGraphicFramePr>
        <p:xfrm>
          <a:off x="2637720" y="1440141"/>
          <a:ext cx="6870700" cy="313737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17675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717675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448197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20867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</a:p>
          <a:p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TO SCHOOL </a:t>
            </a:r>
            <a:r>
              <a:rPr lang="en-US" dirty="0" err="1"/>
              <a:t>tODay</a:t>
            </a:r>
            <a:r>
              <a:rPr lang="en-US" dirty="0"/>
              <a:t>, </a:t>
            </a:r>
            <a:r>
              <a:rPr lang="en-US" dirty="0" err="1"/>
              <a:t>iT</a:t>
            </a:r>
            <a:r>
              <a:rPr lang="en-US" dirty="0"/>
              <a:t> Was </a:t>
            </a:r>
            <a:r>
              <a:rPr lang="en-US" dirty="0" err="1"/>
              <a:t>RaInING</a:t>
            </a:r>
            <a:r>
              <a:rPr lang="en-US" dirty="0"/>
              <a:t>. 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</a:p>
          <a:p>
            <a:r>
              <a:rPr lang="en-US" dirty="0"/>
              <a:t>Hidden message: </a:t>
            </a:r>
            <a:r>
              <a:rPr lang="en-US" dirty="0">
                <a:highlight>
                  <a:srgbClr val="FFFF00"/>
                </a:highlight>
              </a:rPr>
              <a:t>B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307914"/>
              </p:ext>
            </p:extLst>
          </p:nvPr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FFFF00"/>
                          </a:highlight>
                          <a:latin typeface="Century Gothic" panose="020B0502020202020204" pitchFamily="34" charset="0"/>
                        </a:rPr>
                        <a:t>b:   </a:t>
                      </a:r>
                      <a:r>
                        <a:rPr lang="en-US" sz="1500" b="1" dirty="0">
                          <a:highlight>
                            <a:srgbClr val="FFFF00"/>
                          </a:highlight>
                          <a:latin typeface="Century Gothic" panose="020B0502020202020204" pitchFamily="34" charset="0"/>
                        </a:rPr>
                        <a:t>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16202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</a:t>
            </a:r>
            <a:r>
              <a:rPr lang="en-US" dirty="0">
                <a:highlight>
                  <a:srgbClr val="A3CA3E"/>
                </a:highlight>
              </a:rPr>
              <a:t>TO SCH</a:t>
            </a:r>
            <a:r>
              <a:rPr lang="en-US" dirty="0"/>
              <a:t>OOL </a:t>
            </a:r>
            <a:r>
              <a:rPr lang="en-US" dirty="0" err="1"/>
              <a:t>tODay</a:t>
            </a:r>
            <a:r>
              <a:rPr lang="en-US" dirty="0"/>
              <a:t>, </a:t>
            </a:r>
            <a:r>
              <a:rPr lang="en-US" dirty="0" err="1"/>
              <a:t>iT</a:t>
            </a:r>
            <a:r>
              <a:rPr lang="en-US" dirty="0"/>
              <a:t> Was </a:t>
            </a:r>
            <a:r>
              <a:rPr lang="en-US" dirty="0" err="1"/>
              <a:t>RaInING</a:t>
            </a:r>
            <a:r>
              <a:rPr lang="en-US" dirty="0"/>
              <a:t>. 			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  <a:r>
              <a:rPr lang="en-US" dirty="0"/>
              <a:t> </a:t>
            </a:r>
            <a:r>
              <a:rPr lang="en-US" dirty="0">
                <a:highlight>
                  <a:srgbClr val="A3CA3E"/>
                </a:highlight>
              </a:rPr>
              <a:t>AAAAA</a:t>
            </a:r>
            <a:endParaRPr lang="en-US" dirty="0"/>
          </a:p>
          <a:p>
            <a:r>
              <a:rPr lang="en-US" dirty="0"/>
              <a:t>Hidden message: </a:t>
            </a:r>
            <a:r>
              <a:rPr lang="en-US" dirty="0">
                <a:highlight>
                  <a:srgbClr val="FFFF00"/>
                </a:highlight>
              </a:rPr>
              <a:t>B</a:t>
            </a:r>
            <a:r>
              <a:rPr lang="en-US" dirty="0">
                <a:highlight>
                  <a:srgbClr val="A3CA3E"/>
                </a:highlight>
              </a:rPr>
              <a:t>a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212354"/>
              </p:ext>
            </p:extLst>
          </p:nvPr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00FF00"/>
                          </a:highlight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FFFF00"/>
                          </a:highlight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3604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</a:t>
            </a:r>
            <a:r>
              <a:rPr lang="en-US" dirty="0">
                <a:highlight>
                  <a:srgbClr val="A3CA3E"/>
                </a:highlight>
              </a:rPr>
              <a:t>TO SCH</a:t>
            </a:r>
            <a:r>
              <a:rPr lang="en-US" dirty="0">
                <a:highlight>
                  <a:srgbClr val="FF00FF"/>
                </a:highlight>
              </a:rPr>
              <a:t>OOL </a:t>
            </a:r>
            <a:r>
              <a:rPr lang="en-US" dirty="0" err="1">
                <a:highlight>
                  <a:srgbClr val="FF00FF"/>
                </a:highlight>
              </a:rPr>
              <a:t>tO</a:t>
            </a:r>
            <a:r>
              <a:rPr lang="en-US" dirty="0" err="1"/>
              <a:t>Day</a:t>
            </a:r>
            <a:r>
              <a:rPr lang="en-US" dirty="0"/>
              <a:t>, </a:t>
            </a:r>
            <a:r>
              <a:rPr lang="en-US" dirty="0" err="1"/>
              <a:t>iT</a:t>
            </a:r>
            <a:r>
              <a:rPr lang="en-US" dirty="0"/>
              <a:t> Was </a:t>
            </a:r>
            <a:r>
              <a:rPr lang="en-US" dirty="0" err="1"/>
              <a:t>RaInING</a:t>
            </a:r>
            <a:r>
              <a:rPr lang="en-US" dirty="0"/>
              <a:t>. 			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  <a:r>
              <a:rPr lang="en-US" dirty="0"/>
              <a:t> </a:t>
            </a:r>
            <a:r>
              <a:rPr lang="en-US" dirty="0">
                <a:highlight>
                  <a:srgbClr val="A3CA3E"/>
                </a:highlight>
              </a:rPr>
              <a:t>AAAAA</a:t>
            </a:r>
            <a:r>
              <a:rPr lang="en-US" dirty="0"/>
              <a:t> </a:t>
            </a:r>
            <a:r>
              <a:rPr lang="en-US" dirty="0">
                <a:highlight>
                  <a:srgbClr val="FF00FF"/>
                </a:highlight>
              </a:rPr>
              <a:t>AAABA</a:t>
            </a:r>
          </a:p>
          <a:p>
            <a:r>
              <a:rPr lang="en-US" dirty="0"/>
              <a:t>Hidden message: </a:t>
            </a:r>
            <a:r>
              <a:rPr lang="en-US" dirty="0">
                <a:highlight>
                  <a:srgbClr val="FFFF00"/>
                </a:highlight>
              </a:rPr>
              <a:t>B</a:t>
            </a:r>
            <a:r>
              <a:rPr lang="en-US" dirty="0">
                <a:highlight>
                  <a:srgbClr val="A3CA3E"/>
                </a:highlight>
              </a:rPr>
              <a:t>a</a:t>
            </a:r>
            <a:r>
              <a:rPr lang="en-US" dirty="0">
                <a:highlight>
                  <a:srgbClr val="FF00FF"/>
                </a:highlight>
              </a:rPr>
              <a:t>c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6517564"/>
              </p:ext>
            </p:extLst>
          </p:nvPr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FFFF00"/>
                          </a:highlight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00FF00"/>
                          </a:highlight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highlight>
                            <a:srgbClr val="FF00FF"/>
                          </a:highlight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61366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</a:t>
            </a:r>
            <a:r>
              <a:rPr lang="en-US" dirty="0">
                <a:highlight>
                  <a:srgbClr val="A3CA3E"/>
                </a:highlight>
              </a:rPr>
              <a:t>TO SCH</a:t>
            </a:r>
            <a:r>
              <a:rPr lang="en-US" dirty="0">
                <a:highlight>
                  <a:srgbClr val="FF00FF"/>
                </a:highlight>
              </a:rPr>
              <a:t>OOL </a:t>
            </a:r>
            <a:r>
              <a:rPr lang="en-US" dirty="0" err="1">
                <a:highlight>
                  <a:srgbClr val="FF00FF"/>
                </a:highlight>
              </a:rPr>
              <a:t>tO</a:t>
            </a:r>
            <a:r>
              <a:rPr lang="en-US" dirty="0" err="1">
                <a:highlight>
                  <a:srgbClr val="00FFFF"/>
                </a:highlight>
              </a:rPr>
              <a:t>Day</a:t>
            </a:r>
            <a:r>
              <a:rPr lang="en-US" dirty="0">
                <a:highlight>
                  <a:srgbClr val="00FFFF"/>
                </a:highlight>
              </a:rPr>
              <a:t>, </a:t>
            </a:r>
            <a:r>
              <a:rPr lang="en-US" dirty="0" err="1">
                <a:highlight>
                  <a:srgbClr val="00FFFF"/>
                </a:highlight>
              </a:rPr>
              <a:t>iT</a:t>
            </a:r>
            <a:r>
              <a:rPr lang="en-US" dirty="0"/>
              <a:t> Was </a:t>
            </a:r>
            <a:r>
              <a:rPr lang="en-US" dirty="0" err="1"/>
              <a:t>RaInING</a:t>
            </a:r>
            <a:r>
              <a:rPr lang="en-US" dirty="0"/>
              <a:t>. 			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  <a:r>
              <a:rPr lang="en-US" dirty="0"/>
              <a:t> </a:t>
            </a:r>
            <a:r>
              <a:rPr lang="en-US" dirty="0">
                <a:highlight>
                  <a:srgbClr val="A3CA3E"/>
                </a:highlight>
              </a:rPr>
              <a:t>AAAAA</a:t>
            </a:r>
            <a:r>
              <a:rPr lang="en-US" dirty="0"/>
              <a:t> </a:t>
            </a:r>
            <a:r>
              <a:rPr lang="en-US" dirty="0">
                <a:highlight>
                  <a:srgbClr val="FF00FF"/>
                </a:highlight>
              </a:rPr>
              <a:t>AAABA</a:t>
            </a:r>
            <a:r>
              <a:rPr lang="en-US" dirty="0"/>
              <a:t> </a:t>
            </a:r>
            <a:r>
              <a:rPr lang="en-US" dirty="0">
                <a:highlight>
                  <a:srgbClr val="00FFFF"/>
                </a:highlight>
              </a:rPr>
              <a:t>ABBBA</a:t>
            </a:r>
          </a:p>
          <a:p>
            <a:r>
              <a:rPr lang="en-US" dirty="0"/>
              <a:t>Hidden message: </a:t>
            </a:r>
            <a:r>
              <a:rPr lang="en-US" dirty="0" err="1">
                <a:highlight>
                  <a:srgbClr val="FFFF00"/>
                </a:highlight>
              </a:rPr>
              <a:t>B</a:t>
            </a:r>
            <a:r>
              <a:rPr lang="en-US" dirty="0" err="1">
                <a:highlight>
                  <a:srgbClr val="A3CA3E"/>
                </a:highlight>
              </a:rPr>
              <a:t>a</a:t>
            </a:r>
            <a:r>
              <a:rPr lang="en-US" dirty="0" err="1">
                <a:highlight>
                  <a:srgbClr val="FF00FF"/>
                </a:highlight>
              </a:rPr>
              <a:t>c</a:t>
            </a:r>
            <a:r>
              <a:rPr lang="en-US" dirty="0" err="1">
                <a:highlight>
                  <a:srgbClr val="00FFFF"/>
                </a:highlight>
              </a:rPr>
              <a:t>o</a:t>
            </a:r>
            <a:endParaRPr lang="en-US" dirty="0">
              <a:highlight>
                <a:srgbClr val="00FFFF"/>
              </a:highlight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/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50992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</a:t>
            </a:r>
            <a:r>
              <a:rPr lang="en-US" dirty="0">
                <a:highlight>
                  <a:srgbClr val="A3CA3E"/>
                </a:highlight>
              </a:rPr>
              <a:t>TO SCH</a:t>
            </a:r>
            <a:r>
              <a:rPr lang="en-US" dirty="0">
                <a:highlight>
                  <a:srgbClr val="FF00FF"/>
                </a:highlight>
              </a:rPr>
              <a:t>OOL </a:t>
            </a:r>
            <a:r>
              <a:rPr lang="en-US" dirty="0" err="1">
                <a:highlight>
                  <a:srgbClr val="FF00FF"/>
                </a:highlight>
              </a:rPr>
              <a:t>tO</a:t>
            </a:r>
            <a:r>
              <a:rPr lang="en-US" dirty="0" err="1">
                <a:highlight>
                  <a:srgbClr val="00FFFF"/>
                </a:highlight>
              </a:rPr>
              <a:t>Day</a:t>
            </a:r>
            <a:r>
              <a:rPr lang="en-US" dirty="0">
                <a:highlight>
                  <a:srgbClr val="00FFFF"/>
                </a:highlight>
              </a:rPr>
              <a:t>, </a:t>
            </a:r>
            <a:r>
              <a:rPr lang="en-US" dirty="0" err="1">
                <a:highlight>
                  <a:srgbClr val="00FFFF"/>
                </a:highlight>
              </a:rPr>
              <a:t>iT</a:t>
            </a:r>
            <a:r>
              <a:rPr lang="en-US" dirty="0"/>
              <a:t> </a:t>
            </a:r>
            <a:r>
              <a:rPr lang="en-US" dirty="0">
                <a:highlight>
                  <a:srgbClr val="FF0000"/>
                </a:highlight>
              </a:rPr>
              <a:t>Was </a:t>
            </a:r>
            <a:r>
              <a:rPr lang="en-US" dirty="0" err="1">
                <a:highlight>
                  <a:srgbClr val="FF0000"/>
                </a:highlight>
              </a:rPr>
              <a:t>Ra</a:t>
            </a:r>
            <a:r>
              <a:rPr lang="en-US" dirty="0" err="1"/>
              <a:t>InING</a:t>
            </a:r>
            <a:r>
              <a:rPr lang="en-US" dirty="0"/>
              <a:t>. 			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  <a:r>
              <a:rPr lang="en-US" dirty="0"/>
              <a:t> </a:t>
            </a:r>
            <a:r>
              <a:rPr lang="en-US" dirty="0">
                <a:highlight>
                  <a:srgbClr val="A3CA3E"/>
                </a:highlight>
              </a:rPr>
              <a:t>AAAAA</a:t>
            </a:r>
            <a:r>
              <a:rPr lang="en-US" dirty="0"/>
              <a:t> </a:t>
            </a:r>
            <a:r>
              <a:rPr lang="en-US" dirty="0">
                <a:highlight>
                  <a:srgbClr val="FF00FF"/>
                </a:highlight>
              </a:rPr>
              <a:t>AAABA</a:t>
            </a:r>
            <a:r>
              <a:rPr lang="en-US" dirty="0"/>
              <a:t> </a:t>
            </a:r>
            <a:r>
              <a:rPr lang="en-US" dirty="0">
                <a:highlight>
                  <a:srgbClr val="00FFFF"/>
                </a:highlight>
              </a:rPr>
              <a:t>ABBBA</a:t>
            </a:r>
            <a:r>
              <a:rPr lang="en-US" dirty="0"/>
              <a:t> </a:t>
            </a:r>
            <a:r>
              <a:rPr lang="en-US" dirty="0">
                <a:highlight>
                  <a:srgbClr val="FF0000"/>
                </a:highlight>
              </a:rPr>
              <a:t>ABBAB</a:t>
            </a:r>
          </a:p>
          <a:p>
            <a:r>
              <a:rPr lang="en-US" dirty="0"/>
              <a:t>Hidden message: </a:t>
            </a:r>
            <a:r>
              <a:rPr lang="en-US" dirty="0">
                <a:highlight>
                  <a:srgbClr val="FFFF00"/>
                </a:highlight>
              </a:rPr>
              <a:t>B</a:t>
            </a:r>
            <a:r>
              <a:rPr lang="en-US" dirty="0">
                <a:highlight>
                  <a:srgbClr val="A3CA3E"/>
                </a:highlight>
              </a:rPr>
              <a:t>a</a:t>
            </a:r>
            <a:r>
              <a:rPr lang="en-US" dirty="0">
                <a:highlight>
                  <a:srgbClr val="FF00FF"/>
                </a:highlight>
              </a:rPr>
              <a:t>c</a:t>
            </a:r>
            <a:r>
              <a:rPr lang="en-US" dirty="0">
                <a:highlight>
                  <a:srgbClr val="00FFFF"/>
                </a:highlight>
              </a:rPr>
              <a:t>o</a:t>
            </a:r>
            <a:r>
              <a:rPr lang="en-US" dirty="0">
                <a:highlight>
                  <a:srgbClr val="FF0000"/>
                </a:highlight>
              </a:rPr>
              <a:t>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/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82955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568C04-22B4-C844-854E-9A255A0F7A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20848-EC1F-B246-B439-A3F71C476B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Bacon message: 	</a:t>
            </a:r>
            <a:r>
              <a:rPr lang="en-US" dirty="0">
                <a:highlight>
                  <a:srgbClr val="FFFF00"/>
                </a:highlight>
              </a:rPr>
              <a:t>I </a:t>
            </a:r>
            <a:r>
              <a:rPr lang="en-US" dirty="0" err="1">
                <a:highlight>
                  <a:srgbClr val="FFFF00"/>
                </a:highlight>
              </a:rPr>
              <a:t>WENt</a:t>
            </a:r>
            <a:r>
              <a:rPr lang="en-US" dirty="0"/>
              <a:t>  </a:t>
            </a:r>
            <a:r>
              <a:rPr lang="en-US" dirty="0">
                <a:highlight>
                  <a:srgbClr val="A3CA3E"/>
                </a:highlight>
              </a:rPr>
              <a:t>TO SCH</a:t>
            </a:r>
            <a:r>
              <a:rPr lang="en-US" dirty="0">
                <a:highlight>
                  <a:srgbClr val="FF00FF"/>
                </a:highlight>
              </a:rPr>
              <a:t>OOL </a:t>
            </a:r>
            <a:r>
              <a:rPr lang="en-US" dirty="0" err="1">
                <a:highlight>
                  <a:srgbClr val="FF00FF"/>
                </a:highlight>
              </a:rPr>
              <a:t>tO</a:t>
            </a:r>
            <a:r>
              <a:rPr lang="en-US" dirty="0" err="1">
                <a:highlight>
                  <a:srgbClr val="00FFFF"/>
                </a:highlight>
              </a:rPr>
              <a:t>Day</a:t>
            </a:r>
            <a:r>
              <a:rPr lang="en-US" dirty="0">
                <a:highlight>
                  <a:srgbClr val="00FFFF"/>
                </a:highlight>
              </a:rPr>
              <a:t>, </a:t>
            </a:r>
            <a:r>
              <a:rPr lang="en-US" dirty="0" err="1">
                <a:highlight>
                  <a:srgbClr val="00FFFF"/>
                </a:highlight>
              </a:rPr>
              <a:t>iT</a:t>
            </a:r>
            <a:r>
              <a:rPr lang="en-US" dirty="0"/>
              <a:t> </a:t>
            </a:r>
            <a:r>
              <a:rPr lang="en-US" dirty="0">
                <a:highlight>
                  <a:srgbClr val="FF0000"/>
                </a:highlight>
              </a:rPr>
              <a:t>Was </a:t>
            </a:r>
            <a:r>
              <a:rPr lang="en-US" dirty="0" err="1">
                <a:highlight>
                  <a:srgbClr val="FF0000"/>
                </a:highlight>
              </a:rPr>
              <a:t>Ra</a:t>
            </a:r>
            <a:r>
              <a:rPr lang="en-US" dirty="0" err="1"/>
              <a:t>InING</a:t>
            </a:r>
            <a:r>
              <a:rPr lang="en-US" dirty="0"/>
              <a:t>. 			</a:t>
            </a:r>
            <a:r>
              <a:rPr lang="en-US" dirty="0" err="1"/>
              <a:t>nO</a:t>
            </a:r>
            <a:r>
              <a:rPr lang="en-US" dirty="0"/>
              <a:t> I </a:t>
            </a:r>
            <a:r>
              <a:rPr lang="en-US" dirty="0" err="1"/>
              <a:t>dO</a:t>
            </a:r>
            <a:r>
              <a:rPr lang="en-US" dirty="0"/>
              <a:t> </a:t>
            </a:r>
            <a:r>
              <a:rPr lang="en-US" dirty="0" err="1"/>
              <a:t>NOt</a:t>
            </a:r>
            <a:r>
              <a:rPr lang="en-US" dirty="0"/>
              <a:t> </a:t>
            </a:r>
            <a:r>
              <a:rPr lang="en-US" dirty="0" err="1"/>
              <a:t>lIKe</a:t>
            </a:r>
            <a:r>
              <a:rPr lang="en-US" dirty="0"/>
              <a:t> it </a:t>
            </a:r>
            <a:r>
              <a:rPr lang="en-US" dirty="0" err="1"/>
              <a:t>WHen</a:t>
            </a:r>
            <a:r>
              <a:rPr lang="en-US" dirty="0"/>
              <a:t> </a:t>
            </a:r>
            <a:r>
              <a:rPr lang="en-US" dirty="0" err="1"/>
              <a:t>iT</a:t>
            </a:r>
            <a:r>
              <a:rPr lang="en-US" dirty="0"/>
              <a:t> </a:t>
            </a:r>
            <a:r>
              <a:rPr lang="en-US" dirty="0" err="1"/>
              <a:t>RAIns</a:t>
            </a:r>
            <a:endParaRPr lang="en-US" dirty="0"/>
          </a:p>
          <a:p>
            <a:r>
              <a:rPr lang="en-US" dirty="0"/>
              <a:t>Font type A: UPPERCASE</a:t>
            </a:r>
          </a:p>
          <a:p>
            <a:r>
              <a:rPr lang="en-US" dirty="0"/>
              <a:t>Font type B: lowercase</a:t>
            </a:r>
          </a:p>
          <a:p>
            <a:r>
              <a:rPr lang="en-US" dirty="0"/>
              <a:t>Translated: </a:t>
            </a:r>
            <a:r>
              <a:rPr lang="en-US" dirty="0">
                <a:highlight>
                  <a:srgbClr val="FFFF00"/>
                </a:highlight>
              </a:rPr>
              <a:t>AAAAB</a:t>
            </a:r>
            <a:r>
              <a:rPr lang="en-US" dirty="0"/>
              <a:t> </a:t>
            </a:r>
            <a:r>
              <a:rPr lang="en-US" dirty="0">
                <a:highlight>
                  <a:srgbClr val="A3CA3E"/>
                </a:highlight>
              </a:rPr>
              <a:t>AAAAA</a:t>
            </a:r>
            <a:r>
              <a:rPr lang="en-US" dirty="0"/>
              <a:t> </a:t>
            </a:r>
            <a:r>
              <a:rPr lang="en-US" dirty="0">
                <a:highlight>
                  <a:srgbClr val="FF00FF"/>
                </a:highlight>
              </a:rPr>
              <a:t>AAABA</a:t>
            </a:r>
            <a:r>
              <a:rPr lang="en-US" dirty="0"/>
              <a:t> </a:t>
            </a:r>
            <a:r>
              <a:rPr lang="en-US" dirty="0">
                <a:highlight>
                  <a:srgbClr val="00FFFF"/>
                </a:highlight>
              </a:rPr>
              <a:t>ABBBA</a:t>
            </a:r>
            <a:r>
              <a:rPr lang="en-US" dirty="0"/>
              <a:t> </a:t>
            </a:r>
            <a:r>
              <a:rPr lang="en-US" dirty="0">
                <a:highlight>
                  <a:srgbClr val="FF0000"/>
                </a:highlight>
              </a:rPr>
              <a:t>ABBAB</a:t>
            </a:r>
            <a:r>
              <a:rPr lang="en-US" dirty="0"/>
              <a:t> …</a:t>
            </a:r>
          </a:p>
          <a:p>
            <a:r>
              <a:rPr lang="en-US" dirty="0"/>
              <a:t>Hidden message: </a:t>
            </a:r>
            <a:r>
              <a:rPr lang="en-US" dirty="0">
                <a:highlight>
                  <a:srgbClr val="FFFF00"/>
                </a:highlight>
              </a:rPr>
              <a:t>B</a:t>
            </a:r>
            <a:r>
              <a:rPr lang="en-US" dirty="0">
                <a:highlight>
                  <a:srgbClr val="A3CA3E"/>
                </a:highlight>
              </a:rPr>
              <a:t>a</a:t>
            </a:r>
            <a:r>
              <a:rPr lang="en-US" dirty="0">
                <a:highlight>
                  <a:srgbClr val="FF00FF"/>
                </a:highlight>
              </a:rPr>
              <a:t>c</a:t>
            </a:r>
            <a:r>
              <a:rPr lang="en-US" dirty="0">
                <a:highlight>
                  <a:srgbClr val="00FFFF"/>
                </a:highlight>
              </a:rPr>
              <a:t>o</a:t>
            </a:r>
            <a:r>
              <a:rPr lang="en-US" dirty="0">
                <a:highlight>
                  <a:srgbClr val="FF0000"/>
                </a:highlight>
              </a:rPr>
              <a:t>n</a:t>
            </a:r>
            <a:r>
              <a:rPr lang="en-US" dirty="0"/>
              <a:t> is good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ED2FEA0-AFC3-CE42-82D2-3333FC5D93DA}"/>
              </a:ext>
            </a:extLst>
          </p:cNvPr>
          <p:cNvGraphicFramePr>
            <a:graphicFrameLocks noGrp="1"/>
          </p:cNvGraphicFramePr>
          <p:nvPr/>
        </p:nvGraphicFramePr>
        <p:xfrm>
          <a:off x="3239654" y="1435330"/>
          <a:ext cx="5355264" cy="2240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38816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338816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01509"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5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74197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B59554-69BD-7643-BD5F-DFF804F830A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Bacon Cipher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7E4420-5CC8-6042-A9D1-695017BF42B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4500" y="4793192"/>
            <a:ext cx="11379200" cy="173460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 err="1">
                <a:latin typeface="Century Gothic" panose="020B0502020202020204" pitchFamily="34" charset="0"/>
              </a:rPr>
              <a:t>ChoCOLAtE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CaKEs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ArE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TaSTY</a:t>
            </a:r>
            <a:r>
              <a:rPr lang="en-US" dirty="0">
                <a:latin typeface="Century Gothic" panose="020B0502020202020204" pitchFamily="34" charset="0"/>
              </a:rPr>
              <a:t> WE </a:t>
            </a:r>
            <a:r>
              <a:rPr lang="en-US" dirty="0" err="1">
                <a:latin typeface="Century Gothic" panose="020B0502020202020204" pitchFamily="34" charset="0"/>
              </a:rPr>
              <a:t>ALSo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lOVE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pIE</a:t>
            </a:r>
            <a:endParaRPr lang="en-US" dirty="0">
              <a:latin typeface="Century Gothic" panose="020B0502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dirty="0" err="1">
                <a:latin typeface="Century Gothic" panose="020B0502020202020204" pitchFamily="34" charset="0"/>
              </a:rPr>
              <a:t>THe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grAsS</a:t>
            </a:r>
            <a:r>
              <a:rPr lang="en-US" dirty="0">
                <a:latin typeface="Century Gothic" panose="020B0502020202020204" pitchFamily="34" charset="0"/>
              </a:rPr>
              <a:t> IS </a:t>
            </a:r>
            <a:r>
              <a:rPr lang="en-US" dirty="0" err="1">
                <a:latin typeface="Century Gothic" panose="020B0502020202020204" pitchFamily="34" charset="0"/>
              </a:rPr>
              <a:t>GREenEr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WHERe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yOu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WAteR</a:t>
            </a:r>
            <a:endParaRPr lang="en-US" dirty="0">
              <a:latin typeface="Century Gothic" panose="020B0502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dirty="0" err="1">
                <a:latin typeface="Century Gothic" panose="020B0502020202020204" pitchFamily="34" charset="0"/>
              </a:rPr>
              <a:t>ChEeSEY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cHIps</a:t>
            </a:r>
            <a:r>
              <a:rPr lang="en-US" dirty="0">
                <a:latin typeface="Century Gothic" panose="020B0502020202020204" pitchFamily="34" charset="0"/>
              </a:rPr>
              <a:t> YUM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err="1">
                <a:latin typeface="Century Gothic" panose="020B0502020202020204" pitchFamily="34" charset="0"/>
              </a:rPr>
              <a:t>tHe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qUICk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brOWn</a:t>
            </a:r>
            <a:r>
              <a:rPr lang="en-US" dirty="0">
                <a:latin typeface="Century Gothic" panose="020B0502020202020204" pitchFamily="34" charset="0"/>
              </a:rPr>
              <a:t> FOX </a:t>
            </a:r>
            <a:r>
              <a:rPr lang="en-US" dirty="0" err="1">
                <a:latin typeface="Century Gothic" panose="020B0502020202020204" pitchFamily="34" charset="0"/>
              </a:rPr>
              <a:t>juMpS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oVER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tHE</a:t>
            </a:r>
            <a:r>
              <a:rPr lang="en-US" dirty="0">
                <a:latin typeface="Century Gothic" panose="020B0502020202020204" pitchFamily="34" charset="0"/>
              </a:rPr>
              <a:t> </a:t>
            </a:r>
            <a:r>
              <a:rPr lang="en-US" dirty="0" err="1">
                <a:latin typeface="Century Gothic" panose="020B0502020202020204" pitchFamily="34" charset="0"/>
              </a:rPr>
              <a:t>lAZy</a:t>
            </a:r>
            <a:r>
              <a:rPr lang="en-US" dirty="0">
                <a:latin typeface="Century Gothic" panose="020B0502020202020204" pitchFamily="34" charset="0"/>
              </a:rPr>
              <a:t> Dog </a:t>
            </a:r>
            <a:r>
              <a:rPr lang="en-US" dirty="0" err="1">
                <a:latin typeface="Century Gothic" panose="020B0502020202020204" pitchFamily="34" charset="0"/>
              </a:rPr>
              <a:t>aNd</a:t>
            </a:r>
            <a:r>
              <a:rPr lang="en-US" dirty="0">
                <a:latin typeface="Century Gothic" panose="020B0502020202020204" pitchFamily="34" charset="0"/>
              </a:rPr>
              <a:t> SO Did I. </a:t>
            </a:r>
            <a:r>
              <a:rPr lang="en-US" dirty="0" err="1">
                <a:latin typeface="Century Gothic" panose="020B0502020202020204" pitchFamily="34" charset="0"/>
              </a:rPr>
              <a:t>iT</a:t>
            </a:r>
            <a:r>
              <a:rPr lang="en-US" dirty="0">
                <a:latin typeface="Century Gothic" panose="020B0502020202020204" pitchFamily="34" charset="0"/>
              </a:rPr>
              <a:t> IS </a:t>
            </a:r>
            <a:r>
              <a:rPr lang="en-US" dirty="0" err="1">
                <a:latin typeface="Century Gothic" panose="020B0502020202020204" pitchFamily="34" charset="0"/>
              </a:rPr>
              <a:t>vERY</a:t>
            </a:r>
            <a:r>
              <a:rPr lang="en-US" dirty="0">
                <a:latin typeface="Century Gothic" panose="020B0502020202020204" pitchFamily="34" charset="0"/>
              </a:rPr>
              <a:t> fun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37C8DE7-A5F3-D14A-BA43-9979EDFAFB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763526"/>
              </p:ext>
            </p:extLst>
          </p:nvPr>
        </p:nvGraphicFramePr>
        <p:xfrm>
          <a:off x="717808" y="1834070"/>
          <a:ext cx="5949692" cy="2725233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487423">
                  <a:extLst>
                    <a:ext uri="{9D8B030D-6E8A-4147-A177-3AD203B41FA5}">
                      <a16:colId xmlns:a16="http://schemas.microsoft.com/office/drawing/2014/main" val="2361575524"/>
                    </a:ext>
                  </a:extLst>
                </a:gridCol>
                <a:gridCol w="1487423">
                  <a:extLst>
                    <a:ext uri="{9D8B030D-6E8A-4147-A177-3AD203B41FA5}">
                      <a16:colId xmlns:a16="http://schemas.microsoft.com/office/drawing/2014/main" val="414933565"/>
                    </a:ext>
                  </a:extLst>
                </a:gridCol>
                <a:gridCol w="1487423">
                  <a:extLst>
                    <a:ext uri="{9D8B030D-6E8A-4147-A177-3AD203B41FA5}">
                      <a16:colId xmlns:a16="http://schemas.microsoft.com/office/drawing/2014/main" val="3137805128"/>
                    </a:ext>
                  </a:extLst>
                </a:gridCol>
                <a:gridCol w="1487423">
                  <a:extLst>
                    <a:ext uri="{9D8B030D-6E8A-4147-A177-3AD203B41FA5}">
                      <a16:colId xmlns:a16="http://schemas.microsoft.com/office/drawing/2014/main" val="4034653340"/>
                    </a:ext>
                  </a:extLst>
                </a:gridCol>
              </a:tblGrid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a:   AAAAA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h:   AABBB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o:   ABBBA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v:   BABAB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05728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b:   AAAAB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 err="1">
                          <a:latin typeface="Century Gothic" panose="020B0502020202020204" pitchFamily="34" charset="0"/>
                        </a:rPr>
                        <a:t>i</a:t>
                      </a:r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:   ABAAA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p:   ABBBB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w:   BABBA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754328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c:   AAABA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j:   ABAAB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q:   BAAAA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x:   BABBB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4903566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d:   AAABB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k:   ABABA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r:   BAAAB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y:   BBAAA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7620926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e:   AABAA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l:   ABABB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s:   BAABA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z:   BBAAB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070371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f:   AABAB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m:   ABBAA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t:   BAABB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884298"/>
                  </a:ext>
                </a:extLst>
              </a:tr>
              <a:tr h="389319"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g:   AABBA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n:   ABBAB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latin typeface="Century Gothic" panose="020B0502020202020204" pitchFamily="34" charset="0"/>
                        </a:rPr>
                        <a:t>u:   BABAA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b="0" dirty="0">
                        <a:latin typeface="Century Gothic" panose="020B0502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13828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30E267A-2724-9C61-79A7-53CA57ED5E80}"/>
              </a:ext>
            </a:extLst>
          </p:cNvPr>
          <p:cNvSpPr txBox="1"/>
          <p:nvPr/>
        </p:nvSpPr>
        <p:spPr>
          <a:xfrm>
            <a:off x="8229600" y="1736584"/>
            <a:ext cx="3594100" cy="2670512"/>
          </a:xfrm>
          <a:prstGeom prst="cloudCallout">
            <a:avLst>
              <a:gd name="adj1" fmla="val -55434"/>
              <a:gd name="adj2" fmla="val 6853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800" b="1" dirty="0">
                <a:latin typeface="Century Gothic" panose="020B0502020202020204" pitchFamily="34" charset="0"/>
              </a:rPr>
              <a:t>Extension</a:t>
            </a:r>
            <a:r>
              <a:rPr lang="en-US" sz="1800" dirty="0">
                <a:latin typeface="Century Gothic" panose="020B0502020202020204" pitchFamily="34" charset="0"/>
              </a:rPr>
              <a:t>: Create your own hidden  message using two different </a:t>
            </a:r>
            <a:r>
              <a:rPr lang="en-US" sz="1800" dirty="0" err="1">
                <a:latin typeface="Century Gothic" panose="020B0502020202020204" pitchFamily="34" charset="0"/>
              </a:rPr>
              <a:t>colour</a:t>
            </a:r>
            <a:r>
              <a:rPr lang="en-US" sz="1800" dirty="0">
                <a:latin typeface="Century Gothic" panose="020B0502020202020204" pitchFamily="34" charset="0"/>
              </a:rPr>
              <a:t> pens or a pen and a pencil</a:t>
            </a:r>
          </a:p>
        </p:txBody>
      </p:sp>
    </p:spTree>
    <p:extLst>
      <p:ext uri="{BB962C8B-B14F-4D97-AF65-F5344CB8AC3E}">
        <p14:creationId xmlns:p14="http://schemas.microsoft.com/office/powerpoint/2010/main" val="1457187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764C6FE-579E-CE41-B584-A7FD170E694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Problems with the Bacon Cipher?</a:t>
            </a:r>
          </a:p>
        </p:txBody>
      </p:sp>
    </p:spTree>
    <p:extLst>
      <p:ext uri="{BB962C8B-B14F-4D97-AF65-F5344CB8AC3E}">
        <p14:creationId xmlns:p14="http://schemas.microsoft.com/office/powerpoint/2010/main" val="33419777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98C4985-C6F6-CB46-A15C-A2A651F20B9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Extension Activity: Make Your Own Invisible Ink</a:t>
            </a:r>
          </a:p>
        </p:txBody>
      </p:sp>
    </p:spTree>
    <p:extLst>
      <p:ext uri="{BB962C8B-B14F-4D97-AF65-F5344CB8AC3E}">
        <p14:creationId xmlns:p14="http://schemas.microsoft.com/office/powerpoint/2010/main" val="14646198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BBD632E-A29F-674D-8ADC-FED75A8AE1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676166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0E79E0-7350-6B4F-9909-0AF1114399E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581" y="1872467"/>
            <a:ext cx="5123469" cy="2540535"/>
          </a:xfrm>
        </p:spPr>
        <p:txBody>
          <a:bodyPr/>
          <a:lstStyle/>
          <a:p>
            <a:r>
              <a:rPr lang="en-US" dirty="0"/>
              <a:t>Activity:    What is Cryptography?</a:t>
            </a:r>
          </a:p>
        </p:txBody>
      </p:sp>
    </p:spTree>
    <p:extLst>
      <p:ext uri="{BB962C8B-B14F-4D97-AF65-F5344CB8AC3E}">
        <p14:creationId xmlns:p14="http://schemas.microsoft.com/office/powerpoint/2010/main" val="15958237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D46A8B9-4A4D-C04C-8D96-80FA9CF8E9A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Cryptography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F7EEA-6A79-C54F-B679-8369057C3F7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5" y="2064810"/>
            <a:ext cx="11108971" cy="4654554"/>
          </a:xfrm>
        </p:spPr>
        <p:txBody>
          <a:bodyPr>
            <a:normAutofit/>
          </a:bodyPr>
          <a:lstStyle/>
          <a:p>
            <a:r>
              <a:rPr lang="en-US" b="1" dirty="0"/>
              <a:t>Cryptography</a:t>
            </a:r>
            <a:r>
              <a:rPr lang="en-US" dirty="0"/>
              <a:t> is the practice and study of techniques for secure communication.</a:t>
            </a:r>
          </a:p>
          <a:p>
            <a:r>
              <a:rPr lang="en-US" b="1" dirty="0"/>
              <a:t>Cryptography</a:t>
            </a:r>
            <a:r>
              <a:rPr lang="en-US" dirty="0"/>
              <a:t> comes from the Greek </a:t>
            </a:r>
            <a:r>
              <a:rPr lang="en-US" b="1" dirty="0" err="1"/>
              <a:t>Kryptos</a:t>
            </a:r>
            <a:r>
              <a:rPr lang="en-US" dirty="0"/>
              <a:t>, meaning secret or hidden, and </a:t>
            </a:r>
            <a:r>
              <a:rPr lang="en-US" b="1" dirty="0" err="1"/>
              <a:t>Graphein</a:t>
            </a:r>
            <a:r>
              <a:rPr lang="en-US" dirty="0"/>
              <a:t>, meaning writing.</a:t>
            </a:r>
          </a:p>
          <a:p>
            <a:r>
              <a:rPr lang="en-US" b="1" dirty="0"/>
              <a:t>Cryptographic techniques</a:t>
            </a:r>
            <a:r>
              <a:rPr lang="en-US" dirty="0"/>
              <a:t> are used all the time in day to day life without you even noticing.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Here are some examples of when </a:t>
            </a:r>
            <a:r>
              <a:rPr lang="en-US" b="1" dirty="0"/>
              <a:t>Cryptography</a:t>
            </a:r>
            <a:r>
              <a:rPr lang="en-US" dirty="0"/>
              <a:t> is used: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C3748C-1B5E-C64F-9249-CBCCB3342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323" y="4886270"/>
            <a:ext cx="2479962" cy="15282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E1486D9-DBD9-1744-86E6-3426DBAF3D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56" t="21403" r="34988" b="22783"/>
          <a:stretch/>
        </p:blipFill>
        <p:spPr>
          <a:xfrm>
            <a:off x="6830198" y="4882304"/>
            <a:ext cx="1453003" cy="15322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2C5607-F8BC-D848-9B3E-5686EE13E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800" y="4886269"/>
            <a:ext cx="1532258" cy="15322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6EDB48F-878B-374D-8BAB-886DDE9BAD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771" t="1070" r="5271" b="-1"/>
          <a:stretch/>
        </p:blipFill>
        <p:spPr>
          <a:xfrm>
            <a:off x="8778093" y="4898633"/>
            <a:ext cx="1409117" cy="153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4868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C3E58C7-032B-F24C-8F89-0F74579CAB0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18587" y="805853"/>
            <a:ext cx="3899602" cy="1258956"/>
          </a:xfrm>
        </p:spPr>
        <p:txBody>
          <a:bodyPr/>
          <a:lstStyle/>
          <a:p>
            <a:r>
              <a:rPr lang="en-US" dirty="0"/>
              <a:t>Cryptography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C01185-2FD1-D24B-9160-000594D7DE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8587" y="2199194"/>
            <a:ext cx="5780613" cy="3852953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b="1" dirty="0"/>
              <a:t>Cryptography</a:t>
            </a:r>
            <a:r>
              <a:rPr lang="en-US" dirty="0"/>
              <a:t> is different from </a:t>
            </a:r>
            <a:r>
              <a:rPr lang="en-US" b="1" dirty="0"/>
              <a:t>Steganography</a:t>
            </a:r>
            <a:r>
              <a:rPr lang="en-US" dirty="0"/>
              <a:t>.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In Cryptography, everyone can tell that a secret message has been sent. </a:t>
            </a:r>
          </a:p>
          <a:p>
            <a:pPr algn="l">
              <a:lnSpc>
                <a:spcPct val="150000"/>
              </a:lnSpc>
            </a:pPr>
            <a:r>
              <a:rPr lang="en-US" dirty="0"/>
              <a:t>The security comes from the difficulty in </a:t>
            </a:r>
            <a:r>
              <a:rPr lang="en-US" b="1" dirty="0"/>
              <a:t>decrypting</a:t>
            </a:r>
            <a:r>
              <a:rPr lang="en-US" dirty="0"/>
              <a:t> the message without knowing the specific </a:t>
            </a:r>
            <a:r>
              <a:rPr lang="en-US" b="1" dirty="0"/>
              <a:t>key</a:t>
            </a:r>
            <a:r>
              <a:rPr lang="en-US" dirty="0"/>
              <a:t> that has been used.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9255C56-B8D2-F54D-93A8-817E1D9BE5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672"/>
          <a:stretch/>
        </p:blipFill>
        <p:spPr>
          <a:xfrm>
            <a:off x="7926859" y="3429000"/>
            <a:ext cx="3073870" cy="21383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1E9DC2-BA92-9746-ACA4-31C47D339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1560"/>
          <a:stretch/>
        </p:blipFill>
        <p:spPr>
          <a:xfrm>
            <a:off x="7926859" y="1370924"/>
            <a:ext cx="3073870" cy="2058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36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8F9EEE4-8CF5-514E-A97F-95F610F9E80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Define Cryptography</a:t>
            </a:r>
          </a:p>
        </p:txBody>
      </p:sp>
    </p:spTree>
    <p:extLst>
      <p:ext uri="{BB962C8B-B14F-4D97-AF65-F5344CB8AC3E}">
        <p14:creationId xmlns:p14="http://schemas.microsoft.com/office/powerpoint/2010/main" val="5243928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77F4126-F53B-EE4E-AD6D-25B5586584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6049" y="424853"/>
            <a:ext cx="4312351" cy="1258956"/>
          </a:xfrm>
        </p:spPr>
        <p:txBody>
          <a:bodyPr/>
          <a:lstStyle/>
          <a:p>
            <a:r>
              <a:rPr lang="en-US" dirty="0"/>
              <a:t>Code Books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F87419-6DC6-CB4A-8CCB-4A67AA5B3D3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6049" y="1298442"/>
            <a:ext cx="6725352" cy="5108276"/>
          </a:xfrm>
        </p:spPr>
        <p:txBody>
          <a:bodyPr>
            <a:noAutofit/>
          </a:bodyPr>
          <a:lstStyle/>
          <a:p>
            <a:r>
              <a:rPr lang="en-US" sz="2400" dirty="0"/>
              <a:t>One </a:t>
            </a:r>
            <a:r>
              <a:rPr lang="en-US" sz="2400" b="1" dirty="0"/>
              <a:t>Cryptographic</a:t>
            </a:r>
            <a:r>
              <a:rPr lang="en-US" sz="2400" dirty="0"/>
              <a:t> method that is commonly used is based on </a:t>
            </a:r>
            <a:r>
              <a:rPr lang="en-US" sz="2400" b="1" dirty="0"/>
              <a:t>code books</a:t>
            </a:r>
            <a:r>
              <a:rPr lang="en-US" sz="2400" dirty="0"/>
              <a:t>. </a:t>
            </a:r>
          </a:p>
          <a:p>
            <a:endParaRPr lang="en-US" sz="1000" dirty="0"/>
          </a:p>
          <a:p>
            <a:r>
              <a:rPr lang="en-US" sz="2400" dirty="0"/>
              <a:t>We write an entire dictionary type book that changes the meaning of words or phrases.</a:t>
            </a:r>
          </a:p>
          <a:p>
            <a:endParaRPr lang="en-US" sz="1000" dirty="0"/>
          </a:p>
          <a:p>
            <a:r>
              <a:rPr lang="en-US" sz="2400" dirty="0"/>
              <a:t>We have a copy and the receiver has a copy.</a:t>
            </a:r>
          </a:p>
          <a:p>
            <a:endParaRPr lang="en-US" sz="1000" dirty="0"/>
          </a:p>
          <a:p>
            <a:r>
              <a:rPr lang="en-US" sz="2400" dirty="0"/>
              <a:t>We write out our message and </a:t>
            </a:r>
            <a:r>
              <a:rPr lang="en-US" sz="2400" b="1" dirty="0"/>
              <a:t>encrypt</a:t>
            </a:r>
            <a:r>
              <a:rPr lang="en-US" sz="2400" dirty="0"/>
              <a:t> each word or phrase in the message according to our </a:t>
            </a:r>
            <a:r>
              <a:rPr lang="en-US" sz="2400" b="1" dirty="0"/>
              <a:t>code book</a:t>
            </a:r>
            <a:r>
              <a:rPr lang="en-US" sz="2400" dirty="0"/>
              <a:t>.</a:t>
            </a:r>
          </a:p>
          <a:p>
            <a:endParaRPr lang="en-US" sz="1000" dirty="0"/>
          </a:p>
          <a:p>
            <a:r>
              <a:rPr lang="en-US" sz="2400" dirty="0"/>
              <a:t>Our receiver decrypts the message using an identical copy of the </a:t>
            </a:r>
            <a:r>
              <a:rPr lang="en-US" sz="2400" b="1" dirty="0"/>
              <a:t>code book</a:t>
            </a:r>
            <a:r>
              <a:rPr lang="en-US" sz="2400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E518D7-B900-E942-9E87-382AD8849A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7" t="8968" r="15635" b="7622"/>
          <a:stretch/>
        </p:blipFill>
        <p:spPr>
          <a:xfrm>
            <a:off x="7688520" y="1250518"/>
            <a:ext cx="4162651" cy="498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1779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AB115-8810-7305-1ECA-1BE5AAA1E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2DA6A04-B629-6C24-75F9-94A76664C8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6049" y="424853"/>
            <a:ext cx="4312351" cy="1258956"/>
          </a:xfrm>
        </p:spPr>
        <p:txBody>
          <a:bodyPr/>
          <a:lstStyle/>
          <a:p>
            <a:r>
              <a:rPr lang="en-US" dirty="0"/>
              <a:t>Code Books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5CFD8-C1F7-9C48-3F7D-1C901E3004B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6049" y="1298442"/>
            <a:ext cx="6725352" cy="5108276"/>
          </a:xfrm>
        </p:spPr>
        <p:txBody>
          <a:bodyPr>
            <a:noAutofit/>
          </a:bodyPr>
          <a:lstStyle/>
          <a:p>
            <a:r>
              <a:rPr lang="en-GB" sz="2400" dirty="0"/>
              <a:t>Attack enemy at Hill 392 at dawn.</a:t>
            </a:r>
          </a:p>
          <a:p>
            <a:endParaRPr lang="en-GB" sz="2400" dirty="0"/>
          </a:p>
          <a:p>
            <a:r>
              <a:rPr lang="en-GB" sz="2400" b="1" dirty="0"/>
              <a:t>Look up phrases in the codebook</a:t>
            </a:r>
            <a:r>
              <a:rPr lang="en-GB" sz="2400" dirty="0"/>
              <a:t>:</a:t>
            </a:r>
          </a:p>
          <a:p>
            <a:r>
              <a:rPr lang="en-GB" sz="2400" dirty="0"/>
              <a:t>“Attack” = EAGLE</a:t>
            </a:r>
          </a:p>
          <a:p>
            <a:r>
              <a:rPr lang="en-GB" sz="2400" dirty="0"/>
              <a:t>“Hill 392” = RED 42</a:t>
            </a:r>
          </a:p>
          <a:p>
            <a:pPr algn="l"/>
            <a:r>
              <a:rPr lang="en-GB" sz="2400" dirty="0"/>
              <a:t>“At dawn” = CLOUD</a:t>
            </a:r>
          </a:p>
          <a:p>
            <a:pPr algn="l"/>
            <a:br>
              <a:rPr lang="en-GB" sz="2400" dirty="0"/>
            </a:br>
            <a:r>
              <a:rPr lang="en-GB" sz="2400" dirty="0"/>
              <a:t>Message becomes: </a:t>
            </a:r>
            <a:r>
              <a:rPr lang="en-GB" sz="2400" b="1" dirty="0"/>
              <a:t>EAGLE RED42 CLOUD</a:t>
            </a:r>
          </a:p>
          <a:p>
            <a:pPr algn="l"/>
            <a:endParaRPr lang="en-GB" sz="2400" b="1" dirty="0"/>
          </a:p>
          <a:p>
            <a:pPr algn="l"/>
            <a:r>
              <a:rPr lang="en-GB" sz="1800" b="1" dirty="0"/>
              <a:t>Encrypt with cipher</a:t>
            </a:r>
            <a:r>
              <a:rPr lang="en-GB" sz="1800" dirty="0"/>
              <a:t> (e.g. Enigma, Caesar shift, one-time pad).</a:t>
            </a:r>
            <a:br>
              <a:rPr lang="en-GB" sz="1800" dirty="0"/>
            </a:br>
            <a:r>
              <a:rPr lang="en-GB" sz="1800" dirty="0"/>
              <a:t>Now even if the enemy intercepts, they see only scrambled nonsense.</a:t>
            </a:r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CA3FD-79E3-A1E8-3BB2-E6C0DAC3A1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7" t="8968" r="15635" b="7622"/>
          <a:stretch/>
        </p:blipFill>
        <p:spPr>
          <a:xfrm>
            <a:off x="7688520" y="1250518"/>
            <a:ext cx="4162651" cy="498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6986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CA94F18-2A7E-6348-BB35-717942099E4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Make Your Own Code Book</a:t>
            </a:r>
          </a:p>
        </p:txBody>
      </p:sp>
    </p:spTree>
    <p:extLst>
      <p:ext uri="{BB962C8B-B14F-4D97-AF65-F5344CB8AC3E}">
        <p14:creationId xmlns:p14="http://schemas.microsoft.com/office/powerpoint/2010/main" val="11634562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078A344-2493-E54D-99CD-BAABBC7B295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Code Talkers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CCFA4-C718-7540-AA73-1B5F1E71CE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17500" y="2201122"/>
            <a:ext cx="7493000" cy="4520169"/>
          </a:xfrm>
        </p:spPr>
        <p:txBody>
          <a:bodyPr>
            <a:noAutofit/>
          </a:bodyPr>
          <a:lstStyle/>
          <a:p>
            <a:r>
              <a:rPr lang="en-US" sz="2400" b="1" dirty="0"/>
              <a:t>Code books</a:t>
            </a:r>
            <a:r>
              <a:rPr lang="en-US" sz="2400" dirty="0"/>
              <a:t> are like translating to another language, assuming that someone who intercepts the message doesn’t speak the </a:t>
            </a:r>
            <a:r>
              <a:rPr lang="en-US" sz="2400" b="1" dirty="0"/>
              <a:t>encrypted</a:t>
            </a:r>
            <a:r>
              <a:rPr lang="en-US" sz="2400" dirty="0"/>
              <a:t> language.</a:t>
            </a:r>
          </a:p>
          <a:p>
            <a:endParaRPr lang="en-US" sz="2400" dirty="0"/>
          </a:p>
          <a:p>
            <a:r>
              <a:rPr lang="en-US" sz="2400" dirty="0"/>
              <a:t>This idea has been used during both world wars as an encryption technique.</a:t>
            </a:r>
          </a:p>
          <a:p>
            <a:endParaRPr lang="en-US" sz="2400" dirty="0"/>
          </a:p>
          <a:p>
            <a:r>
              <a:rPr lang="en-US" sz="2400" dirty="0"/>
              <a:t>Amazingly, even Welsh has been used for these purposes as not many people outside of Wales can speak Welsh.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07BFF6-F542-3B46-BB05-C003F9814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7968" y="2201122"/>
            <a:ext cx="3439996" cy="440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653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0E68ABC-6581-8C47-BDA3-B4A3AA4A9A4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Navajo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4DA48A-1DAC-6140-AC18-FF2C1F7C23E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06400" y="2201122"/>
            <a:ext cx="7315200" cy="4520169"/>
          </a:xfrm>
        </p:spPr>
        <p:txBody>
          <a:bodyPr>
            <a:noAutofit/>
          </a:bodyPr>
          <a:lstStyle/>
          <a:p>
            <a:r>
              <a:rPr lang="en-US" dirty="0"/>
              <a:t>The most prevalent use of translating to another language was with Navajo people.</a:t>
            </a:r>
          </a:p>
          <a:p>
            <a:endParaRPr lang="en-US" sz="1000" dirty="0"/>
          </a:p>
          <a:p>
            <a:r>
              <a:rPr lang="en-US" dirty="0"/>
              <a:t>In WWII, members of the Navajo population were put into different platoons to send </a:t>
            </a:r>
            <a:r>
              <a:rPr lang="en-US" b="1" dirty="0"/>
              <a:t>encrypted</a:t>
            </a:r>
            <a:r>
              <a:rPr lang="en-US" dirty="0"/>
              <a:t> messages by translating the English message to Navajo.</a:t>
            </a:r>
          </a:p>
          <a:p>
            <a:endParaRPr lang="en-US" sz="1000" dirty="0"/>
          </a:p>
          <a:p>
            <a:r>
              <a:rPr lang="en-US" dirty="0"/>
              <a:t>As very few people outside of the small Navajo community can speak Navajo, the Japanese found the </a:t>
            </a:r>
            <a:r>
              <a:rPr lang="en-US" b="1" dirty="0"/>
              <a:t>code</a:t>
            </a:r>
            <a:r>
              <a:rPr lang="en-US" dirty="0"/>
              <a:t> impossible to break.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3003A4-6FF6-3444-B5F0-815BCAB68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0680" y="2201122"/>
            <a:ext cx="3804920" cy="3038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949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979BD8-8868-B649-A585-DCC8852A54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13" t="5598"/>
          <a:stretch/>
        </p:blipFill>
        <p:spPr>
          <a:xfrm>
            <a:off x="2199667" y="1462706"/>
            <a:ext cx="7792666" cy="461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9103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1CCB69-D726-2846-90A5-CFD02F8EC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2066" y="1527284"/>
            <a:ext cx="8107868" cy="436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7109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56E7AE4-6416-AD46-AFFE-E057502D9F4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400" dirty="0"/>
              <a:t>Pig Pen Cipher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77EE2-4339-094B-AFE0-E36AB6F08B3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8300" y="2064810"/>
            <a:ext cx="7632700" cy="4656482"/>
          </a:xfrm>
        </p:spPr>
        <p:txBody>
          <a:bodyPr>
            <a:noAutofit/>
          </a:bodyPr>
          <a:lstStyle/>
          <a:p>
            <a:r>
              <a:rPr lang="en-US" sz="2400" dirty="0"/>
              <a:t>The </a:t>
            </a:r>
            <a:r>
              <a:rPr lang="en-US" sz="2400" b="1" dirty="0"/>
              <a:t>Pig Pen Cipher</a:t>
            </a:r>
            <a:r>
              <a:rPr lang="en-US" sz="2400" dirty="0"/>
              <a:t> has been used throughout history by a secret group called the Freemasons.</a:t>
            </a:r>
          </a:p>
          <a:p>
            <a:endParaRPr lang="en-US" sz="1000" dirty="0"/>
          </a:p>
          <a:p>
            <a:r>
              <a:rPr lang="en-US" sz="2400" dirty="0"/>
              <a:t>The Freemasons are kind of like a secret club. They have secret handshakes, codes and rituals that they aren’t supposed to share with the outside world.</a:t>
            </a:r>
          </a:p>
          <a:p>
            <a:endParaRPr lang="en-US" sz="1050" dirty="0"/>
          </a:p>
          <a:p>
            <a:r>
              <a:rPr lang="en-US" sz="2400" dirty="0"/>
              <a:t>Each letter in your </a:t>
            </a:r>
            <a:r>
              <a:rPr lang="en-US" sz="2400" b="1" dirty="0"/>
              <a:t>plaintext</a:t>
            </a:r>
            <a:r>
              <a:rPr lang="en-US" sz="2400" dirty="0"/>
              <a:t> message is </a:t>
            </a:r>
            <a:r>
              <a:rPr lang="en-US" sz="2400" b="1" dirty="0"/>
              <a:t>encrypted</a:t>
            </a:r>
            <a:r>
              <a:rPr lang="en-US" sz="2400" dirty="0"/>
              <a:t> using the grid.</a:t>
            </a:r>
          </a:p>
          <a:p>
            <a:endParaRPr lang="en-US" sz="1050" dirty="0"/>
          </a:p>
          <a:p>
            <a:r>
              <a:rPr lang="en-US" sz="2400" dirty="0"/>
              <a:t>The weird symbols are sent as the message and the receiver </a:t>
            </a:r>
            <a:r>
              <a:rPr lang="en-US" sz="2400" b="1" dirty="0"/>
              <a:t>decrypts</a:t>
            </a:r>
            <a:r>
              <a:rPr lang="en-US" sz="2400" dirty="0"/>
              <a:t> them.</a:t>
            </a:r>
          </a:p>
          <a:p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3CB2E7-55F9-5A4C-BA64-38D6AA911B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" t="-1" r="-2" b="-828"/>
          <a:stretch/>
        </p:blipFill>
        <p:spPr>
          <a:xfrm>
            <a:off x="8280400" y="2201121"/>
            <a:ext cx="3403600" cy="369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6465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9A241AF-735B-704B-B27D-3A22F97678D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Pig Pen Practice</a:t>
            </a:r>
          </a:p>
        </p:txBody>
      </p:sp>
    </p:spTree>
    <p:extLst>
      <p:ext uri="{BB962C8B-B14F-4D97-AF65-F5344CB8AC3E}">
        <p14:creationId xmlns:p14="http://schemas.microsoft.com/office/powerpoint/2010/main" val="39733306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9909FE4-CE4F-324C-A859-1C214B9E2BF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Codes vs. Ciphers</a:t>
            </a:r>
          </a:p>
        </p:txBody>
      </p:sp>
    </p:spTree>
    <p:extLst>
      <p:ext uri="{BB962C8B-B14F-4D97-AF65-F5344CB8AC3E}">
        <p14:creationId xmlns:p14="http://schemas.microsoft.com/office/powerpoint/2010/main" val="10130886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0F3A3E2-B576-3443-9BA3-6DEB7A2CD1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Codes vs. Ciphers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B5DE9-4526-8545-A54C-9CF1C3F4EB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Codes</a:t>
            </a:r>
            <a:r>
              <a:rPr lang="en-US" sz="2400" dirty="0"/>
              <a:t> </a:t>
            </a:r>
            <a:r>
              <a:rPr lang="en-US" sz="2400" b="1" dirty="0"/>
              <a:t>encrypt</a:t>
            </a:r>
            <a:r>
              <a:rPr lang="en-US" sz="2400" dirty="0"/>
              <a:t> entire words and/or phrases in the </a:t>
            </a:r>
            <a:r>
              <a:rPr lang="en-US" sz="2400" b="1" dirty="0"/>
              <a:t>plaintext</a:t>
            </a:r>
            <a:r>
              <a:rPr lang="en-US" sz="2400" dirty="0"/>
              <a:t> and </a:t>
            </a:r>
            <a:r>
              <a:rPr lang="en-US" sz="2400" b="1" dirty="0"/>
              <a:t>decrypt</a:t>
            </a:r>
            <a:r>
              <a:rPr lang="en-US" sz="2400" dirty="0"/>
              <a:t> entire words and/or phrases in the </a:t>
            </a:r>
            <a:r>
              <a:rPr lang="en-US" sz="2400" b="1" dirty="0"/>
              <a:t>ciphertext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b="1" dirty="0"/>
              <a:t>Ciphers encrypt</a:t>
            </a:r>
            <a:r>
              <a:rPr lang="en-US" sz="2400" dirty="0"/>
              <a:t> individual letters in the </a:t>
            </a:r>
            <a:r>
              <a:rPr lang="en-US" sz="2400" b="1" dirty="0"/>
              <a:t>plaintext</a:t>
            </a:r>
            <a:r>
              <a:rPr lang="en-US" sz="2400" dirty="0"/>
              <a:t> and </a:t>
            </a:r>
            <a:r>
              <a:rPr lang="en-US" sz="2400" b="1" dirty="0"/>
              <a:t>decrypt</a:t>
            </a:r>
            <a:r>
              <a:rPr lang="en-US" sz="2400" dirty="0"/>
              <a:t> individual letters in the </a:t>
            </a:r>
            <a:r>
              <a:rPr lang="en-US" sz="2400" b="1" dirty="0"/>
              <a:t>ciphertext</a:t>
            </a:r>
            <a:r>
              <a:rPr lang="en-US" sz="2400" dirty="0"/>
              <a:t>.</a:t>
            </a:r>
          </a:p>
          <a:p>
            <a:endParaRPr lang="en-US" dirty="0"/>
          </a:p>
          <a:p>
            <a:r>
              <a:rPr lang="en-US" dirty="0"/>
              <a:t>Code:</a:t>
            </a:r>
          </a:p>
          <a:p>
            <a:r>
              <a:rPr lang="en-US" dirty="0">
                <a:highlight>
                  <a:srgbClr val="FFFF00"/>
                </a:highlight>
              </a:rPr>
              <a:t>Hello my name is Luke -&gt; </a:t>
            </a:r>
            <a:r>
              <a:rPr lang="en-US" dirty="0" err="1">
                <a:highlight>
                  <a:srgbClr val="FFFF00"/>
                </a:highlight>
              </a:rPr>
              <a:t>Shwmae</a:t>
            </a:r>
            <a:r>
              <a:rPr lang="en-US" dirty="0">
                <a:highlight>
                  <a:srgbClr val="FFFF00"/>
                </a:highlight>
              </a:rPr>
              <a:t> Luke </a:t>
            </a:r>
            <a:r>
              <a:rPr lang="en-US" dirty="0" err="1">
                <a:highlight>
                  <a:srgbClr val="FFFF00"/>
                </a:highlight>
              </a:rPr>
              <a:t>ydw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i</a:t>
            </a:r>
            <a:endParaRPr lang="en-US" dirty="0">
              <a:highlight>
                <a:srgbClr val="FFFF00"/>
              </a:highlight>
            </a:endParaRPr>
          </a:p>
          <a:p>
            <a:endParaRPr lang="en-US" dirty="0"/>
          </a:p>
          <a:p>
            <a:r>
              <a:rPr lang="en-US" dirty="0"/>
              <a:t>Cipher:</a:t>
            </a:r>
          </a:p>
          <a:p>
            <a:r>
              <a:rPr lang="en-US" dirty="0"/>
              <a:t>Hello my name is Luke -&gt;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C8E8C9-0A94-CA4D-9E00-AB0529FE8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239" y="5913019"/>
            <a:ext cx="5143429" cy="47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7387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EF154FC-FD31-6A4B-A0D1-4AB0A62B8A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Julius Caesar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63F72B-ADED-8747-BE6B-EC153B16A93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8800" y="1854200"/>
            <a:ext cx="8369300" cy="4867091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400" b="1" dirty="0"/>
              <a:t>Gaius Julius Caesar:</a:t>
            </a:r>
            <a:r>
              <a:rPr lang="en-US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100BC - 44 BC.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 Roman politician, dictator, military general and historian.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Led 2 expeditions to Britain in 55 BC and 54 BC.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Elected to Consul, the highest rank in the Roman army, when he was 40 years old.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In his 20s he was captured by pirates.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Assassinated in the senate by republican senators.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As a military general he devised a method of </a:t>
            </a:r>
            <a:r>
              <a:rPr lang="en-US" sz="2400" b="1" dirty="0"/>
              <a:t>encryption</a:t>
            </a:r>
            <a:r>
              <a:rPr lang="en-US" sz="2400" dirty="0"/>
              <a:t> which is called the </a:t>
            </a:r>
            <a:r>
              <a:rPr lang="en-US" sz="2400" b="1" dirty="0"/>
              <a:t>Caesar cipher</a:t>
            </a:r>
            <a:r>
              <a:rPr lang="en-US" sz="2400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758D46-F6D9-6D47-99FE-37CED074B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480" y="1904999"/>
            <a:ext cx="2735022" cy="4229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3026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A22B942-122D-614B-A109-3D4DFA5C874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Julius Caesar Fact File</a:t>
            </a:r>
          </a:p>
        </p:txBody>
      </p:sp>
    </p:spTree>
    <p:extLst>
      <p:ext uri="{BB962C8B-B14F-4D97-AF65-F5344CB8AC3E}">
        <p14:creationId xmlns:p14="http://schemas.microsoft.com/office/powerpoint/2010/main" val="41615035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0B4FA5E-F325-AC42-A13E-92FF36E87E2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The Caesar Cipher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88FC7-6FA6-034E-9D56-64583F9D478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8290" y="1929384"/>
            <a:ext cx="6585610" cy="4520169"/>
          </a:xfrm>
        </p:spPr>
        <p:txBody>
          <a:bodyPr>
            <a:noAutofit/>
          </a:bodyPr>
          <a:lstStyle/>
          <a:p>
            <a:r>
              <a:rPr lang="en-US" dirty="0"/>
              <a:t>The </a:t>
            </a:r>
            <a:r>
              <a:rPr lang="en-US" b="1" dirty="0"/>
              <a:t>Caesar Cipher</a:t>
            </a:r>
            <a:r>
              <a:rPr lang="en-US" dirty="0"/>
              <a:t> is a </a:t>
            </a:r>
            <a:r>
              <a:rPr lang="en-US" b="1" dirty="0"/>
              <a:t>shift cipher</a:t>
            </a:r>
            <a:r>
              <a:rPr lang="en-US" dirty="0"/>
              <a:t> with </a:t>
            </a:r>
            <a:r>
              <a:rPr lang="en-US" b="1" dirty="0"/>
              <a:t>key</a:t>
            </a:r>
            <a:r>
              <a:rPr lang="en-US" dirty="0"/>
              <a:t> </a:t>
            </a:r>
            <a:r>
              <a:rPr lang="en-US" b="1" dirty="0"/>
              <a:t>3</a:t>
            </a:r>
            <a:r>
              <a:rPr lang="en-US" dirty="0"/>
              <a:t>.</a:t>
            </a:r>
          </a:p>
          <a:p>
            <a:endParaRPr lang="en-US" sz="1000" dirty="0"/>
          </a:p>
          <a:p>
            <a:r>
              <a:rPr lang="en-US" dirty="0"/>
              <a:t>During encryption every letter in the </a:t>
            </a:r>
            <a:r>
              <a:rPr lang="en-US" b="1" dirty="0"/>
              <a:t>plaintext</a:t>
            </a:r>
            <a:r>
              <a:rPr lang="en-US" dirty="0"/>
              <a:t> message is shifted forward 3 letters in the alphabet. The letter “A” is </a:t>
            </a:r>
            <a:r>
              <a:rPr lang="en-US" b="1" dirty="0"/>
              <a:t>encrypted</a:t>
            </a:r>
            <a:r>
              <a:rPr lang="en-US" dirty="0"/>
              <a:t> as the letter “D”.</a:t>
            </a:r>
          </a:p>
          <a:p>
            <a:endParaRPr lang="en-US" sz="1000" dirty="0"/>
          </a:p>
          <a:p>
            <a:r>
              <a:rPr lang="en-US" dirty="0"/>
              <a:t>During decryption, the receiver shifts each letter in </a:t>
            </a:r>
            <a:r>
              <a:rPr lang="en-US" b="1" dirty="0"/>
              <a:t>ciphertext</a:t>
            </a:r>
            <a:r>
              <a:rPr lang="en-US" dirty="0"/>
              <a:t> backward 3 letters. The letter “E” is </a:t>
            </a:r>
            <a:r>
              <a:rPr lang="en-US" b="1" dirty="0"/>
              <a:t>decrypted</a:t>
            </a:r>
            <a:r>
              <a:rPr lang="en-US" dirty="0"/>
              <a:t> to mean the letter “B”.</a:t>
            </a:r>
          </a:p>
          <a:p>
            <a:endParaRPr lang="en-US" sz="1000" dirty="0"/>
          </a:p>
          <a:p>
            <a:r>
              <a:rPr lang="en-US" dirty="0"/>
              <a:t>For example:</a:t>
            </a:r>
          </a:p>
          <a:p>
            <a:r>
              <a:rPr lang="en-US" dirty="0"/>
              <a:t>Plaintext:		Hello world</a:t>
            </a:r>
          </a:p>
          <a:p>
            <a:r>
              <a:rPr lang="en-US" dirty="0"/>
              <a:t>Ciphertext:		</a:t>
            </a:r>
            <a:r>
              <a:rPr lang="en-US" dirty="0" err="1"/>
              <a:t>Khoor</a:t>
            </a:r>
            <a:r>
              <a:rPr lang="en-US" dirty="0"/>
              <a:t> </a:t>
            </a:r>
            <a:r>
              <a:rPr lang="en-US" dirty="0" err="1"/>
              <a:t>zruog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1EBA46-E3EC-254A-914A-6789863C56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4492" y="2064809"/>
            <a:ext cx="3699217" cy="17790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41250-B279-B54F-BF7F-7D34CC0C0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4493" y="4491901"/>
            <a:ext cx="3699217" cy="1560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0381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8E3A295-55AC-6444-A605-80FBB45A137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Cipher Wheel Cut Out</a:t>
            </a:r>
          </a:p>
        </p:txBody>
      </p:sp>
    </p:spTree>
    <p:extLst>
      <p:ext uri="{BB962C8B-B14F-4D97-AF65-F5344CB8AC3E}">
        <p14:creationId xmlns:p14="http://schemas.microsoft.com/office/powerpoint/2010/main" val="8197894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655D639-6B5E-0641-9604-44F654E4ACB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Activity: Shift Cipher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E15A0-1FCE-574A-922A-14B748CB3F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Caesar cipher, Key= 3: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b="1" dirty="0" err="1"/>
              <a:t>Whfkqrfdpsv</a:t>
            </a:r>
            <a:r>
              <a:rPr lang="en-US" b="1" dirty="0"/>
              <a:t> lv </a:t>
            </a:r>
            <a:r>
              <a:rPr lang="en-US" b="1" dirty="0" err="1"/>
              <a:t>ehwwhu</a:t>
            </a:r>
            <a:r>
              <a:rPr lang="en-US" b="1" dirty="0"/>
              <a:t> </a:t>
            </a:r>
            <a:r>
              <a:rPr lang="en-US" b="1" dirty="0" err="1"/>
              <a:t>wkdq</a:t>
            </a:r>
            <a:r>
              <a:rPr lang="en-US" b="1" dirty="0"/>
              <a:t> </a:t>
            </a:r>
            <a:r>
              <a:rPr lang="en-US" b="1" dirty="0" err="1"/>
              <a:t>vfkrro</a:t>
            </a:r>
            <a:r>
              <a:rPr lang="en-US" b="1" dirty="0"/>
              <a:t> </a:t>
            </a:r>
            <a:r>
              <a:rPr lang="en-US" b="1" dirty="0" err="1"/>
              <a:t>zrun</a:t>
            </a:r>
            <a:endParaRPr lang="en-US" b="1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b="1" dirty="0" err="1"/>
              <a:t>Brx’uh</a:t>
            </a:r>
            <a:r>
              <a:rPr lang="en-US" b="1" dirty="0"/>
              <a:t> </a:t>
            </a:r>
            <a:r>
              <a:rPr lang="en-US" b="1" dirty="0" err="1"/>
              <a:t>jrqqd</a:t>
            </a:r>
            <a:r>
              <a:rPr lang="en-US" b="1" dirty="0"/>
              <a:t> </a:t>
            </a:r>
            <a:r>
              <a:rPr lang="en-US" b="1" dirty="0" err="1"/>
              <a:t>qhhg</a:t>
            </a:r>
            <a:r>
              <a:rPr lang="en-US" b="1" dirty="0"/>
              <a:t> d </a:t>
            </a:r>
            <a:r>
              <a:rPr lang="en-US" b="1" dirty="0" err="1"/>
              <a:t>eljjhu</a:t>
            </a:r>
            <a:r>
              <a:rPr lang="en-US" b="1" dirty="0"/>
              <a:t> </a:t>
            </a:r>
            <a:r>
              <a:rPr lang="en-US" b="1" dirty="0" err="1"/>
              <a:t>erdw</a:t>
            </a:r>
            <a:endParaRPr lang="en-US" b="1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US" sz="300" dirty="0"/>
          </a:p>
          <a:p>
            <a:r>
              <a:rPr lang="en-US" dirty="0"/>
              <a:t>Key = 9: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b="1" dirty="0" err="1"/>
              <a:t>Cxcx</a:t>
            </a:r>
            <a:r>
              <a:rPr lang="en-US" b="1" dirty="0"/>
              <a:t> </a:t>
            </a:r>
            <a:r>
              <a:rPr lang="en-US" b="1" dirty="0" err="1"/>
              <a:t>r’en</a:t>
            </a:r>
            <a:r>
              <a:rPr lang="en-US" b="1" dirty="0"/>
              <a:t> j </a:t>
            </a:r>
            <a:r>
              <a:rPr lang="en-US" b="1" dirty="0" err="1"/>
              <a:t>onnurwp</a:t>
            </a:r>
            <a:r>
              <a:rPr lang="en-US" b="1" dirty="0"/>
              <a:t> </a:t>
            </a:r>
            <a:r>
              <a:rPr lang="en-US" b="1" dirty="0" err="1"/>
              <a:t>fn’an</a:t>
            </a:r>
            <a:r>
              <a:rPr lang="en-US" b="1" dirty="0"/>
              <a:t> </a:t>
            </a:r>
            <a:r>
              <a:rPr lang="en-US" b="1" dirty="0" err="1"/>
              <a:t>wxc</a:t>
            </a:r>
            <a:r>
              <a:rPr lang="en-US" b="1" dirty="0"/>
              <a:t> </a:t>
            </a:r>
            <a:r>
              <a:rPr lang="en-US" b="1" dirty="0" err="1"/>
              <a:t>rw</a:t>
            </a:r>
            <a:r>
              <a:rPr lang="en-US" b="1" dirty="0"/>
              <a:t> </a:t>
            </a:r>
            <a:r>
              <a:rPr lang="en-US" b="1" dirty="0" err="1"/>
              <a:t>tjwbjb</a:t>
            </a:r>
            <a:r>
              <a:rPr lang="en-US" b="1" dirty="0"/>
              <a:t> </a:t>
            </a:r>
            <a:r>
              <a:rPr lang="en-US" b="1" dirty="0" err="1"/>
              <a:t>jwhvxan</a:t>
            </a:r>
            <a:endParaRPr lang="en-US" b="1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US" sz="300" b="1" dirty="0"/>
          </a:p>
          <a:p>
            <a:r>
              <a:rPr lang="en-US" dirty="0"/>
              <a:t>Key = 21: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b="1" dirty="0" err="1"/>
              <a:t>Yj</a:t>
            </a:r>
            <a:r>
              <a:rPr lang="en-US" b="1" dirty="0"/>
              <a:t> </a:t>
            </a:r>
            <a:r>
              <a:rPr lang="en-US" b="1" dirty="0" err="1"/>
              <a:t>jm</a:t>
            </a:r>
            <a:r>
              <a:rPr lang="en-US" b="1" dirty="0"/>
              <a:t> </a:t>
            </a:r>
            <a:r>
              <a:rPr lang="en-US" b="1" dirty="0" err="1"/>
              <a:t>yj</a:t>
            </a:r>
            <a:r>
              <a:rPr lang="en-US" b="1" dirty="0"/>
              <a:t> </a:t>
            </a:r>
            <a:r>
              <a:rPr lang="en-US" b="1" dirty="0" err="1"/>
              <a:t>ijo</a:t>
            </a:r>
            <a:r>
              <a:rPr lang="en-US" b="1" dirty="0"/>
              <a:t>. </a:t>
            </a:r>
            <a:r>
              <a:rPr lang="en-US" b="1" dirty="0" err="1"/>
              <a:t>Oczmz</a:t>
            </a:r>
            <a:r>
              <a:rPr lang="en-US" b="1" dirty="0"/>
              <a:t> </a:t>
            </a:r>
            <a:r>
              <a:rPr lang="en-US" b="1" dirty="0" err="1"/>
              <a:t>dn</a:t>
            </a:r>
            <a:r>
              <a:rPr lang="en-US" b="1" dirty="0"/>
              <a:t> </a:t>
            </a:r>
            <a:r>
              <a:rPr lang="en-US" b="1" dirty="0" err="1"/>
              <a:t>ij</a:t>
            </a:r>
            <a:r>
              <a:rPr lang="en-US" b="1" dirty="0"/>
              <a:t> </a:t>
            </a:r>
            <a:r>
              <a:rPr lang="en-US" b="1" dirty="0" err="1"/>
              <a:t>omt</a:t>
            </a:r>
            <a:endParaRPr lang="en-US" sz="300" dirty="0"/>
          </a:p>
          <a:p>
            <a:r>
              <a:rPr lang="en-US" dirty="0"/>
              <a:t>Extension: Key not given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b="1" dirty="0"/>
              <a:t>Z </a:t>
            </a:r>
            <a:r>
              <a:rPr lang="en-US" b="1" dirty="0" err="1"/>
              <a:t>druv</a:t>
            </a:r>
            <a:r>
              <a:rPr lang="en-US" b="1" dirty="0"/>
              <a:t> r </a:t>
            </a:r>
            <a:r>
              <a:rPr lang="en-US" b="1" dirty="0" err="1"/>
              <a:t>gifdzjv</a:t>
            </a:r>
            <a:r>
              <a:rPr lang="en-US" b="1" dirty="0"/>
              <a:t> di </a:t>
            </a:r>
            <a:r>
              <a:rPr lang="en-US" b="1" dirty="0" err="1"/>
              <a:t>wifuf</a:t>
            </a:r>
            <a:r>
              <a:rPr lang="en-US" b="1" dirty="0"/>
              <a:t>. R </a:t>
            </a:r>
            <a:r>
              <a:rPr lang="en-US" b="1" dirty="0" err="1"/>
              <a:t>gifdzjv</a:t>
            </a:r>
            <a:r>
              <a:rPr lang="en-US" b="1" dirty="0"/>
              <a:t>. “</a:t>
            </a:r>
            <a:r>
              <a:rPr lang="en-US" b="1" dirty="0" err="1"/>
              <a:t>Ufe’k</a:t>
            </a:r>
            <a:r>
              <a:rPr lang="en-US" b="1" dirty="0"/>
              <a:t> </a:t>
            </a:r>
            <a:r>
              <a:rPr lang="en-US" b="1" dirty="0" err="1"/>
              <a:t>pfl</a:t>
            </a:r>
            <a:r>
              <a:rPr lang="en-US" b="1" dirty="0"/>
              <a:t> </a:t>
            </a:r>
            <a:r>
              <a:rPr lang="en-US" b="1" dirty="0" err="1"/>
              <a:t>cvrmv</a:t>
            </a:r>
            <a:r>
              <a:rPr lang="en-US" b="1" dirty="0"/>
              <a:t> </a:t>
            </a:r>
            <a:r>
              <a:rPr lang="en-US" b="1" dirty="0" err="1"/>
              <a:t>yzd</a:t>
            </a:r>
            <a:r>
              <a:rPr lang="en-US" b="1" dirty="0"/>
              <a:t> </a:t>
            </a:r>
            <a:r>
              <a:rPr lang="en-US" b="1" dirty="0" err="1"/>
              <a:t>jrdnzjv</a:t>
            </a:r>
            <a:r>
              <a:rPr lang="en-US" b="1" dirty="0"/>
              <a:t> </a:t>
            </a:r>
            <a:r>
              <a:rPr lang="en-US" b="1" dirty="0" err="1"/>
              <a:t>xrdxvv</a:t>
            </a:r>
            <a:r>
              <a:rPr lang="en-US" b="1" dirty="0"/>
              <a:t>” </a:t>
            </a:r>
            <a:r>
              <a:rPr lang="en-US" b="1" dirty="0" err="1"/>
              <a:t>reu</a:t>
            </a:r>
            <a:r>
              <a:rPr lang="en-US" b="1" dirty="0"/>
              <a:t> z </a:t>
            </a:r>
            <a:r>
              <a:rPr lang="en-US" b="1" dirty="0" err="1"/>
              <a:t>ufe’k</a:t>
            </a:r>
            <a:r>
              <a:rPr lang="en-US" b="1" dirty="0"/>
              <a:t> </a:t>
            </a:r>
            <a:r>
              <a:rPr lang="en-US" b="1" dirty="0" err="1"/>
              <a:t>dvre</a:t>
            </a:r>
            <a:r>
              <a:rPr lang="en-US" b="1" dirty="0"/>
              <a:t> </a:t>
            </a:r>
            <a:r>
              <a:rPr lang="en-US" b="1" dirty="0" err="1"/>
              <a:t>kf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4327038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B84ACFC-B49E-7A4F-A4C8-4A87B5976BF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How Hard is it to Break a Shift Cipher?</a:t>
            </a:r>
          </a:p>
        </p:txBody>
      </p:sp>
    </p:spTree>
    <p:extLst>
      <p:ext uri="{BB962C8B-B14F-4D97-AF65-F5344CB8AC3E}">
        <p14:creationId xmlns:p14="http://schemas.microsoft.com/office/powerpoint/2010/main" val="213751446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CD0A008-701E-AF52-616C-8F6CDA4BA8E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cy-GB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211779312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34126B0-463B-F640-B499-5ABABA02E8B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Transposition Ciphers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EF824-44BF-0240-8D0F-421FB44A92A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dirty="0"/>
              <a:t>All the </a:t>
            </a:r>
            <a:r>
              <a:rPr lang="en-US" b="1" dirty="0"/>
              <a:t>cryptographic techniques</a:t>
            </a:r>
            <a:r>
              <a:rPr lang="en-US" dirty="0"/>
              <a:t> so far have involved replacing words or letters with other words or letters. These can be thought of as </a:t>
            </a:r>
            <a:r>
              <a:rPr lang="en-US" b="1" dirty="0"/>
              <a:t>substitution methods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What about if we instead jumbled up the order of the letters?</a:t>
            </a:r>
          </a:p>
          <a:p>
            <a:r>
              <a:rPr lang="en-US" dirty="0"/>
              <a:t>We would create a very hard anagram that needs to be broken, unless you knew how we jumbled them up.</a:t>
            </a:r>
          </a:p>
          <a:p>
            <a:r>
              <a:rPr lang="en-US" dirty="0"/>
              <a:t>These are known as </a:t>
            </a:r>
            <a:r>
              <a:rPr lang="en-US" b="1" dirty="0"/>
              <a:t>transposition ciphers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53DA10-B2FA-DB44-BFA8-5FCD1EBD0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5873" y="5200268"/>
            <a:ext cx="4938128" cy="1397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4F6840-6EEF-BE4E-95B6-6CF19870C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229" y="5062094"/>
            <a:ext cx="3061832" cy="153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24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115AF3E-44D9-1D40-A7C6-9770EB24A6F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Scytale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BD1-9742-C746-BBE4-0B66FC8E2B9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Back in ancient Sparta, </a:t>
            </a:r>
            <a:r>
              <a:rPr lang="en-US" b="1" dirty="0"/>
              <a:t>transposition ciphers</a:t>
            </a:r>
            <a:r>
              <a:rPr lang="en-US" dirty="0"/>
              <a:t> were used to send messages using a wooden cylinder called a </a:t>
            </a:r>
            <a:r>
              <a:rPr lang="en-US" b="1" dirty="0"/>
              <a:t>Scytale</a:t>
            </a:r>
            <a:r>
              <a:rPr lang="en-US" dirty="0"/>
              <a:t>. </a:t>
            </a:r>
          </a:p>
          <a:p>
            <a:endParaRPr lang="en-US" sz="10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Two identical cylinders were created.</a:t>
            </a:r>
          </a:p>
          <a:p>
            <a:pPr marL="228600" indent="-228600">
              <a:buFont typeface="+mj-lt"/>
              <a:buAutoNum type="arabicPeriod"/>
            </a:pPr>
            <a:endParaRPr lang="en-US" sz="10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 long and narrow piece of material, normally leather, was wrapped around the </a:t>
            </a:r>
            <a:r>
              <a:rPr lang="en-US" b="1" dirty="0"/>
              <a:t>Scytale</a:t>
            </a:r>
            <a:r>
              <a:rPr lang="en-US" dirty="0"/>
              <a:t> and the message was written across it.</a:t>
            </a:r>
          </a:p>
          <a:p>
            <a:pPr marL="228600" indent="-228600">
              <a:buFont typeface="+mj-lt"/>
              <a:buAutoNum type="arabicPeriod"/>
            </a:pPr>
            <a:endParaRPr lang="en-US" sz="10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After the message had been written, the material was unwound and sent as one long list of letters.</a:t>
            </a:r>
          </a:p>
          <a:p>
            <a:pPr marL="228600" indent="-228600">
              <a:buFont typeface="+mj-lt"/>
              <a:buAutoNum type="arabicPeriod"/>
            </a:pPr>
            <a:endParaRPr lang="en-US" sz="10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The recipient wrapped the message around their identical </a:t>
            </a:r>
            <a:r>
              <a:rPr lang="en-US" b="1" dirty="0"/>
              <a:t>Scytale</a:t>
            </a:r>
            <a:r>
              <a:rPr lang="en-US" dirty="0"/>
              <a:t> and read the message.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F8A2A6-C9C5-D042-BC52-A90BEA9CB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1804" y="874008"/>
            <a:ext cx="2004109" cy="12589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D6BA05-EC33-EE41-8F32-3E8E2F8F07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45" t="4907" r="4464"/>
          <a:stretch/>
        </p:blipFill>
        <p:spPr>
          <a:xfrm>
            <a:off x="1936089" y="136712"/>
            <a:ext cx="2655203" cy="1873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17561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22C5338-E315-CE42-9484-49100A68D68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27601" y="1872467"/>
            <a:ext cx="5217449" cy="2540535"/>
          </a:xfrm>
        </p:spPr>
        <p:txBody>
          <a:bodyPr/>
          <a:lstStyle/>
          <a:p>
            <a:r>
              <a:rPr lang="en-US" dirty="0"/>
              <a:t>Activity: Scytale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0884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FD9B5A3-9041-DC46-9923-7265CC8935B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E6368-4142-AF4D-9ECB-4313CCEDB50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The </a:t>
            </a:r>
            <a:r>
              <a:rPr lang="en-US" b="1" dirty="0"/>
              <a:t>Rail Fence cipher</a:t>
            </a:r>
            <a:r>
              <a:rPr lang="en-US" dirty="0"/>
              <a:t> is another </a:t>
            </a:r>
            <a:r>
              <a:rPr lang="en-US" b="1" dirty="0"/>
              <a:t>transposition cipher</a:t>
            </a:r>
            <a:r>
              <a:rPr lang="en-US" dirty="0"/>
              <a:t>.</a:t>
            </a:r>
          </a:p>
          <a:p>
            <a:endParaRPr lang="en-US" sz="5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Write out the message in a zig zag like pattern on a certain number of “rails”.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Read the message along the rails and send it to the receiver.</a:t>
            </a:r>
            <a:endParaRPr lang="en-US" sz="1000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The receiver writes the message back out across the same number of rails and reads the message.</a:t>
            </a:r>
          </a:p>
          <a:p>
            <a:pPr marL="457200" indent="-457200">
              <a:buFont typeface="+mj-lt"/>
              <a:buAutoNum type="arabicPeriod"/>
            </a:pPr>
            <a:endParaRPr lang="en-US" sz="500" dirty="0"/>
          </a:p>
          <a:p>
            <a:r>
              <a:rPr lang="en-US" dirty="0"/>
              <a:t>The number of rails acts as the </a:t>
            </a:r>
            <a:r>
              <a:rPr lang="en-US" b="1" dirty="0"/>
              <a:t>key</a:t>
            </a:r>
            <a:r>
              <a:rPr lang="en-US" dirty="0"/>
              <a:t> in this system.</a:t>
            </a:r>
            <a:endParaRPr lang="en-US" sz="1000" dirty="0"/>
          </a:p>
          <a:p>
            <a:r>
              <a:rPr lang="en-US" dirty="0"/>
              <a:t>For example:</a:t>
            </a:r>
          </a:p>
          <a:p>
            <a:r>
              <a:rPr lang="en-US" dirty="0"/>
              <a:t>Key = 4</a:t>
            </a:r>
          </a:p>
          <a:p>
            <a:r>
              <a:rPr lang="en-US" dirty="0"/>
              <a:t>Plaintext: 	this is a secret message</a:t>
            </a:r>
          </a:p>
          <a:p>
            <a:r>
              <a:rPr lang="en-US" dirty="0"/>
              <a:t>Ciphertext:	</a:t>
            </a:r>
            <a:r>
              <a:rPr lang="en-US" dirty="0" err="1"/>
              <a:t>tatghssemaeiieresscs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76A261-A24B-634E-9A0F-45609AD71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672" y="5557615"/>
            <a:ext cx="3597064" cy="105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4199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Let’s say the message we received was “TATGHSSEMAEIIERESSCS” and the key was four.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53189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Let’s </a:t>
            </a:r>
            <a:r>
              <a:rPr lang="en-US" dirty="0"/>
              <a:t>say the message we received was “TATGHSSEMAEIIERESSCS” and the key was four.</a:t>
            </a:r>
          </a:p>
          <a:p>
            <a:r>
              <a:rPr lang="en-US" dirty="0"/>
              <a:t>Draw a zig zag out along the 4 rails with as many boxes as letters in the message.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0139247-A7DC-667F-F6DB-3C2F229376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320504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352054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9E0DC6-CCF2-B9C8-CC94-2C1F1E157B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071984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139803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BC8811-E9F3-F36D-F7AB-23EE3E7EA4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184936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23826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FBD82AC-53F8-7500-2429-D32472BE1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9131475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593013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1C89F9-EE39-DEF7-17E8-D62602B3B1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5129896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80196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A0D5088-1996-AF6F-DAA6-B3A0C5F085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4179518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07466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2D02F2D-3F16-0412-16F7-425C0D914D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1725160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422487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We write out the message along four rails in the correct boxes given to us by a zig zag pattern.</a:t>
            </a:r>
          </a:p>
          <a:p>
            <a:r>
              <a:rPr lang="en-US" dirty="0"/>
              <a:t>Message: “TATGHSSEMAEIIERESSCS”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ADE5BE8-9B91-D4A5-F131-DC556E88F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391503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570955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D2821BD-AF4C-B744-821E-0645DC3CD4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Rail Fence Cipher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DC81-04A7-4246-9401-BC8E55D36BF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The decrypted message is then read along the zig zag and we get “This is a secret message” 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6A0DFEC-6EEF-E1D4-AA0E-96256D8211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642721"/>
              </p:ext>
            </p:extLst>
          </p:nvPr>
        </p:nvGraphicFramePr>
        <p:xfrm>
          <a:off x="2321430" y="3658815"/>
          <a:ext cx="7549140" cy="2393332"/>
        </p:xfrm>
        <a:graphic>
          <a:graphicData uri="http://schemas.openxmlformats.org/drawingml/2006/table">
            <a:tbl>
              <a:tblPr firstRow="1" firstCol="1" bandRow="1"/>
              <a:tblGrid>
                <a:gridCol w="377457">
                  <a:extLst>
                    <a:ext uri="{9D8B030D-6E8A-4147-A177-3AD203B41FA5}">
                      <a16:colId xmlns:a16="http://schemas.microsoft.com/office/drawing/2014/main" val="423274372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13052183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3588711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422826939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18590812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03415344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34838222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742312986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25041082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68272345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665184789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542727605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1882805711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8537347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980104877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7408703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3664950838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402798403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2995928110"/>
                    </a:ext>
                  </a:extLst>
                </a:gridCol>
                <a:gridCol w="377457">
                  <a:extLst>
                    <a:ext uri="{9D8B030D-6E8A-4147-A177-3AD203B41FA5}">
                      <a16:colId xmlns:a16="http://schemas.microsoft.com/office/drawing/2014/main" val="823905155"/>
                    </a:ext>
                  </a:extLst>
                </a:gridCol>
              </a:tblGrid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9771130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377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8252507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366492"/>
                  </a:ext>
                </a:extLst>
              </a:tr>
              <a:tr h="59833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227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86060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D487C17-1D33-4E49-862B-44673307A33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Activity: Rail Fence Cipher Practice</a:t>
            </a:r>
          </a:p>
        </p:txBody>
      </p:sp>
    </p:spTree>
    <p:extLst>
      <p:ext uri="{BB962C8B-B14F-4D97-AF65-F5344CB8AC3E}">
        <p14:creationId xmlns:p14="http://schemas.microsoft.com/office/powerpoint/2010/main" val="48174285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3824155-4267-B740-BD20-06D93A19A90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Decrypt These Messages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9BDBDA-3C3A-194B-8F00-18719DEB5B6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73752" y="1944292"/>
            <a:ext cx="5517450" cy="252610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Key = 4:</a:t>
            </a:r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b="1" dirty="0" err="1"/>
              <a:t>Tytiwghmsecanlanraseratiayaytcpms</a:t>
            </a:r>
            <a:endParaRPr lang="en-US" b="1" dirty="0"/>
          </a:p>
          <a:p>
            <a:pPr marL="257175" indent="-257175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b="1" dirty="0" err="1"/>
              <a:t>Tnddoiinbniftaeonyy</a:t>
            </a:r>
            <a:endParaRPr lang="en-US" b="1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b="1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sz="100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Key = 2:</a:t>
            </a:r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b="1" dirty="0" err="1"/>
              <a:t>Loamiteatinwoktemhcpano</a:t>
            </a:r>
            <a:endParaRPr lang="en-US" b="1" dirty="0"/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b="1" dirty="0" err="1"/>
              <a:t>Myhodeebiyufvuatedsvrenoraor</a:t>
            </a:r>
            <a:endParaRPr lang="en-GB" b="1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 algn="ctr">
              <a:lnSpc>
                <a:spcPct val="100000"/>
              </a:lnSpc>
              <a:spcBef>
                <a:spcPts val="200"/>
              </a:spcBef>
            </a:pPr>
            <a:endParaRPr lang="en-US" b="1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4E274E-9E01-EB47-B59D-3C92433D43C0}"/>
              </a:ext>
            </a:extLst>
          </p:cNvPr>
          <p:cNvSpPr txBox="1"/>
          <p:nvPr/>
        </p:nvSpPr>
        <p:spPr>
          <a:xfrm>
            <a:off x="2519424" y="393539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ADBEBA8-2E72-DE49-18F3-6E6C84600BB8}"/>
              </a:ext>
            </a:extLst>
          </p:cNvPr>
          <p:cNvSpPr txBox="1">
            <a:spLocks/>
          </p:cNvSpPr>
          <p:nvPr/>
        </p:nvSpPr>
        <p:spPr>
          <a:xfrm>
            <a:off x="6400800" y="1944292"/>
            <a:ext cx="5236988" cy="252610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marL="0" indent="0" algn="just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Century Gothic" panose="020B0502020202020204" pitchFamily="34" charset="0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sz="100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Key = 3:</a:t>
            </a:r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b="1" dirty="0" err="1"/>
              <a:t>Wittuvaoeeldnwntsriewntlvloaoviti</a:t>
            </a:r>
            <a:endParaRPr lang="en-US" b="1" dirty="0"/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b="1" dirty="0" err="1"/>
              <a:t>Jksmutepwmigsein</a:t>
            </a:r>
            <a:endParaRPr lang="en-GB" b="1" dirty="0"/>
          </a:p>
          <a:p>
            <a:pPr marL="257175" indent="-257175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sz="100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Extension: Key not given</a:t>
            </a:r>
            <a:endParaRPr lang="en-US" b="1" dirty="0"/>
          </a:p>
          <a:p>
            <a:pPr marL="257175" indent="-257175" algn="ctr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b="1" dirty="0" err="1"/>
              <a:t>Mdsriolosknegttreeodafo</a:t>
            </a:r>
            <a:endParaRPr lang="en-GB" b="1" dirty="0"/>
          </a:p>
          <a:p>
            <a:pPr algn="ctr">
              <a:lnSpc>
                <a:spcPct val="100000"/>
              </a:lnSpc>
              <a:spcBef>
                <a:spcPts val="200"/>
              </a:spcBef>
            </a:pPr>
            <a:endParaRPr lang="en-US" b="1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81238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BB6B0C0-95F1-C442-A795-DECBCD0DBF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RECAP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320C03-16AA-0048-B68C-24BEF9052E9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639198" y="1689631"/>
            <a:ext cx="7031944" cy="5033565"/>
          </a:xfrm>
        </p:spPr>
        <p:txBody>
          <a:bodyPr>
            <a:noAutofit/>
          </a:bodyPr>
          <a:lstStyle/>
          <a:p>
            <a:r>
              <a:rPr lang="en-US" sz="2400" dirty="0"/>
              <a:t>Steganography is hiding messages inside other messages. Examples include: Invisible ink, </a:t>
            </a:r>
            <a:r>
              <a:rPr lang="en-US" sz="2400" dirty="0" err="1"/>
              <a:t>Histiaeus’s</a:t>
            </a:r>
            <a:r>
              <a:rPr lang="en-US" sz="2400" dirty="0"/>
              <a:t> servant and the Bacon cipher.</a:t>
            </a:r>
          </a:p>
          <a:p>
            <a:endParaRPr lang="en-US" sz="600" dirty="0"/>
          </a:p>
          <a:p>
            <a:r>
              <a:rPr lang="en-US" sz="2400" dirty="0"/>
              <a:t>Cryptography is sending messages securely. Split into two main groups: Substitution and Transposition.</a:t>
            </a:r>
          </a:p>
          <a:p>
            <a:endParaRPr lang="en-US" sz="600" dirty="0"/>
          </a:p>
          <a:p>
            <a:r>
              <a:rPr lang="en-US" sz="2400" dirty="0"/>
              <a:t>Examples of Substitution methods include: Caesar cipher, Pig-pen cipher and Code books.</a:t>
            </a:r>
          </a:p>
          <a:p>
            <a:endParaRPr lang="en-US" sz="600" dirty="0"/>
          </a:p>
          <a:p>
            <a:r>
              <a:rPr lang="en-US" sz="2400" dirty="0"/>
              <a:t>Examples of transposition methods include: Rail-fence cipher and Scytale.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AC90202-A7F6-3846-9207-C93E7C151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3023" y="1689631"/>
            <a:ext cx="1224396" cy="15015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35BD36-578B-664C-9681-7076C0AC7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7371" y="3250984"/>
            <a:ext cx="1375700" cy="17220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3CD8946-23EF-3E47-BA60-9161465D2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543" y="1689631"/>
            <a:ext cx="2022609" cy="11064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E234FA8-7334-FF4B-ACBA-8303B96E5E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543" y="3110945"/>
            <a:ext cx="1917719" cy="10010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F6DCDB-1758-2547-BE92-F9ACE95A40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03" y="4426872"/>
            <a:ext cx="1382939" cy="21384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B0FBA05-244A-B345-9EB5-C3F10A7A48E3}"/>
              </a:ext>
            </a:extLst>
          </p:cNvPr>
          <p:cNvPicPr>
            <a:picLocks/>
          </p:cNvPicPr>
          <p:nvPr/>
        </p:nvPicPr>
        <p:blipFill rotWithShape="1">
          <a:blip r:embed="rId7"/>
          <a:srcRect r="8849"/>
          <a:stretch/>
        </p:blipFill>
        <p:spPr>
          <a:xfrm>
            <a:off x="10195767" y="5032830"/>
            <a:ext cx="1224396" cy="1664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45223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D917749-6179-6026-CF86-1E145A974A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Brainstorm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FE2D26-ED6D-F20E-232A-A27EFE45B4B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/>
              <a:t>Ideas for your subjects:</a:t>
            </a:r>
          </a:p>
        </p:txBody>
      </p:sp>
      <p:sp>
        <p:nvSpPr>
          <p:cNvPr id="4" name="Cloud Callout 4">
            <a:extLst>
              <a:ext uri="{FF2B5EF4-FFF2-40B4-BE49-F238E27FC236}">
                <a16:creationId xmlns:a16="http://schemas.microsoft.com/office/drawing/2014/main" id="{D5B9F6FB-185A-3FCF-5BE1-F70E331508AC}"/>
              </a:ext>
            </a:extLst>
          </p:cNvPr>
          <p:cNvSpPr/>
          <p:nvPr/>
        </p:nvSpPr>
        <p:spPr>
          <a:xfrm>
            <a:off x="3811773" y="2270223"/>
            <a:ext cx="4568453" cy="2720877"/>
          </a:xfrm>
          <a:prstGeom prst="cloudCallout">
            <a:avLst>
              <a:gd name="adj1" fmla="val -40571"/>
              <a:gd name="adj2" fmla="val 57832"/>
            </a:avLst>
          </a:prstGeom>
          <a:solidFill>
            <a:srgbClr val="8D2161"/>
          </a:solidFill>
          <a:ln>
            <a:solidFill>
              <a:srgbClr val="8D216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24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entury Gothic" panose="020B0502020202020204" pitchFamily="34" charset="0"/>
              </a:rPr>
              <a:t>How can I use escape rooms in my subjects</a:t>
            </a:r>
          </a:p>
        </p:txBody>
      </p:sp>
    </p:spTree>
    <p:extLst>
      <p:ext uri="{BB962C8B-B14F-4D97-AF65-F5344CB8AC3E}">
        <p14:creationId xmlns:p14="http://schemas.microsoft.com/office/powerpoint/2010/main" val="215588065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61600FB-C2D0-B448-9CEA-3797C67F48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4560" y="1381399"/>
            <a:ext cx="7699375" cy="4105275"/>
          </a:xfrm>
        </p:spPr>
        <p:txBody>
          <a:bodyPr>
            <a:normAutofit/>
          </a:bodyPr>
          <a:lstStyle/>
          <a:p>
            <a:r>
              <a:rPr lang="en-US" dirty="0"/>
              <a:t>Activity: Escape the Box</a:t>
            </a:r>
          </a:p>
        </p:txBody>
      </p:sp>
    </p:spTree>
    <p:extLst>
      <p:ext uri="{BB962C8B-B14F-4D97-AF65-F5344CB8AC3E}">
        <p14:creationId xmlns:p14="http://schemas.microsoft.com/office/powerpoint/2010/main" val="1377725922"/>
      </p:ext>
    </p:extLst>
  </p:cSld>
  <p:clrMapOvr>
    <a:masterClrMapping/>
  </p:clrMapOvr>
</p:sld>
</file>

<file path=ppt/theme/theme1.xml><?xml version="1.0" encoding="utf-8"?>
<a:theme xmlns:a="http://schemas.openxmlformats.org/drawingml/2006/main" name="Technocamps_Theme_Diversity">
  <a:themeElements>
    <a:clrScheme name="Technocamps">
      <a:dk1>
        <a:srgbClr val="000000"/>
      </a:dk1>
      <a:lt1>
        <a:srgbClr val="FFFFFF"/>
      </a:lt1>
      <a:dk2>
        <a:srgbClr val="000000"/>
      </a:dk2>
      <a:lt2>
        <a:srgbClr val="FCF9FF"/>
      </a:lt2>
      <a:accent1>
        <a:srgbClr val="8DB302"/>
      </a:accent1>
      <a:accent2>
        <a:srgbClr val="9A0A63"/>
      </a:accent2>
      <a:accent3>
        <a:srgbClr val="E7CB1B"/>
      </a:accent3>
      <a:accent4>
        <a:srgbClr val="95918F"/>
      </a:accent4>
      <a:accent5>
        <a:srgbClr val="494846"/>
      </a:accent5>
      <a:accent6>
        <a:srgbClr val="FCF9FF"/>
      </a:accent6>
      <a:hlink>
        <a:srgbClr val="8DB302"/>
      </a:hlink>
      <a:folHlink>
        <a:srgbClr val="9A0A63"/>
      </a:folHlink>
    </a:clrScheme>
    <a:fontScheme name="TechnocampsFonts">
      <a:majorFont>
        <a:latin typeface="Arial Rounded M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chnocamps_Theme_Diversity" id="{29D51293-6BD1-5D42-A99A-EE5BAA137B82}" vid="{E0BEA9E1-46D8-5449-B600-C5F9EB58AE1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6D6644D-3684-4D92-87F7-54368EBD4582}">
  <we:reference id="wa104051163" version="1.2.0.3" store="en-US" storeType="OMEX"/>
  <we:alternateReferences>
    <we:reference id="WA104051163" version="1.2.0.3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Workshop Slides Template</Template>
  <TotalTime>25636</TotalTime>
  <Words>3656</Words>
  <Application>Microsoft Office PowerPoint</Application>
  <PresentationFormat>Widescreen</PresentationFormat>
  <Paragraphs>1126</Paragraphs>
  <Slides>69</Slides>
  <Notes>4</Notes>
  <HiddenSlides>5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6" baseType="lpstr">
      <vt:lpstr>Arial</vt:lpstr>
      <vt:lpstr>Arial Rounded MT Bold</vt:lpstr>
      <vt:lpstr>Calibri</vt:lpstr>
      <vt:lpstr>Century Gothic</vt:lpstr>
      <vt:lpstr>Comic Sans MS</vt:lpstr>
      <vt:lpstr>Edwardian Script ITC</vt:lpstr>
      <vt:lpstr>Technocamps_Theme_Diversity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Vonsicard L.A.M.</dc:creator>
  <cp:lastModifiedBy>Lilian Martin</cp:lastModifiedBy>
  <cp:revision>212</cp:revision>
  <cp:lastPrinted>2019-07-26T14:03:27Z</cp:lastPrinted>
  <dcterms:created xsi:type="dcterms:W3CDTF">2019-01-25T14:25:55Z</dcterms:created>
  <dcterms:modified xsi:type="dcterms:W3CDTF">2025-09-16T09:27:53Z</dcterms:modified>
</cp:coreProperties>
</file>