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21383625" cy="3027521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71"/>
  </p:normalViewPr>
  <p:slideViewPr>
    <p:cSldViewPr snapToGrid="0" snapToObjects="1">
      <p:cViewPr>
        <p:scale>
          <a:sx n="30" d="100"/>
          <a:sy n="30" d="100"/>
        </p:scale>
        <p:origin x="2344" y="-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551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850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145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1337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104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465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498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39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372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369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800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FDBCC-2C25-FF4A-A79A-7613AB1329A5}" type="datetimeFigureOut">
              <a:rPr lang="en-US" smtClean="0"/>
              <a:t>5/18/18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DB810D-8329-DC42-B8D3-3626EC352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220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3D8D456-B2A4-9D41-856A-7485B94685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570"/>
          <a:stretch/>
        </p:blipFill>
        <p:spPr>
          <a:xfrm>
            <a:off x="16495485" y="1269607"/>
            <a:ext cx="4796897" cy="473538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C2FD885-47FD-A444-8083-731CECA265C5}"/>
              </a:ext>
            </a:extLst>
          </p:cNvPr>
          <p:cNvSpPr/>
          <p:nvPr/>
        </p:nvSpPr>
        <p:spPr>
          <a:xfrm>
            <a:off x="2435224" y="1281464"/>
            <a:ext cx="16459201" cy="201593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25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Blackmoor LET Plain" pitchFamily="2" charset="0"/>
              </a:rPr>
              <a:t>FINDING TREASURE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12E0AE-247B-0A45-8DE7-1DBA30258C34}"/>
              </a:ext>
            </a:extLst>
          </p:cNvPr>
          <p:cNvSpPr txBox="1"/>
          <p:nvPr/>
        </p:nvSpPr>
        <p:spPr>
          <a:xfrm>
            <a:off x="655183" y="12171000"/>
            <a:ext cx="11957239" cy="286232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FF0000"/>
                </a:solidFill>
              </a:rPr>
              <a:t>Theories and Techniques Used</a:t>
            </a:r>
          </a:p>
          <a:p>
            <a:r>
              <a:rPr lang="en-US" sz="3600" dirty="0"/>
              <a:t>For this project, I have been using a mixture of techniques. </a:t>
            </a:r>
          </a:p>
          <a:p>
            <a:r>
              <a:rPr lang="en-US" sz="3600" dirty="0"/>
              <a:t>These techniques are Dorothy Heathcote’s Mantle of the Expert and Teacher in Role; the latter being so that I can fit in as an equal with the group.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2B6191-83A0-284E-9459-FC005712CAD9}"/>
              </a:ext>
            </a:extLst>
          </p:cNvPr>
          <p:cNvSpPr txBox="1"/>
          <p:nvPr/>
        </p:nvSpPr>
        <p:spPr>
          <a:xfrm>
            <a:off x="13082569" y="5500593"/>
            <a:ext cx="6705600" cy="507831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</a:rPr>
              <a:t>Project Overview</a:t>
            </a:r>
          </a:p>
          <a:p>
            <a:r>
              <a:rPr lang="en-US" sz="3600" dirty="0">
                <a:solidFill>
                  <a:schemeClr val="tx1"/>
                </a:solidFill>
              </a:rPr>
              <a:t>For this project, I will be working with a specialist teaching facility to aid the children there in building up confidence in themselves and to help them solve any regular issues they may have using drama techniques. </a:t>
            </a:r>
          </a:p>
          <a:p>
            <a:endParaRPr lang="en-US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5398DD-E5BC-5148-A86A-CFB551C3642B}"/>
              </a:ext>
            </a:extLst>
          </p:cNvPr>
          <p:cNvSpPr txBox="1"/>
          <p:nvPr/>
        </p:nvSpPr>
        <p:spPr>
          <a:xfrm>
            <a:off x="13048741" y="10863705"/>
            <a:ext cx="7402739" cy="1283428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7030A0"/>
                </a:solidFill>
              </a:rPr>
              <a:t>Initial ideas</a:t>
            </a:r>
          </a:p>
          <a:p>
            <a:r>
              <a:rPr lang="en-US" sz="3600" dirty="0"/>
              <a:t>At the beginning of the project, I used a spider diagram and went through everything that I wanted to do and this idea struck me the most. I find it very easy to go into character so I decided to use the method of teacher in role. Then  it was just finding the right character for the part. They were a librarian, a magician and a regular person. I decided to go with a pirate as I felt that the children could join in with the whole idea that we could work together as a pirate crew to solve the issues. This brought me on to the mantle of the expert as it makes the children the expert in the whole project. Another idea I had was to use site specific theatre and arrange for the children to be taken down to a local beach for a trip but I did not leave enough time for this to be arranged.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A2C356-85D1-704F-ABA1-EB566EEB66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422" y="3649156"/>
            <a:ext cx="12192000" cy="812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680F46-7905-314B-AF64-84C37BF05D0E}"/>
              </a:ext>
            </a:extLst>
          </p:cNvPr>
          <p:cNvSpPr txBox="1"/>
          <p:nvPr/>
        </p:nvSpPr>
        <p:spPr>
          <a:xfrm>
            <a:off x="1013619" y="15427166"/>
            <a:ext cx="10266816" cy="729430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B050"/>
                </a:solidFill>
              </a:rPr>
              <a:t>How did the workshop go?</a:t>
            </a:r>
          </a:p>
          <a:p>
            <a:r>
              <a:rPr lang="en-US" sz="3600" dirty="0"/>
              <a:t>The workshop went fairly well and the children loved the idea that we were a pirate crew and they had to be the ones to help me</a:t>
            </a:r>
            <a:r>
              <a:rPr lang="en-US" sz="3600" dirty="0">
                <a:solidFill>
                  <a:srgbClr val="00B050"/>
                </a:solidFill>
              </a:rPr>
              <a:t> </a:t>
            </a:r>
            <a:r>
              <a:rPr lang="en-US" sz="3600" dirty="0"/>
              <a:t>and went along with the whole plan but I did not plan that we would work through the exercises as quickly as we did. </a:t>
            </a:r>
          </a:p>
          <a:p>
            <a:r>
              <a:rPr lang="en-US" sz="3600" dirty="0"/>
              <a:t>My initial idea was that the whole workshop would take an hour but with added exercises, took around 45 minutes. This was partially due to the fact that we were missing a few members in the class and myself in slightly rushing through the whole process. </a:t>
            </a:r>
          </a:p>
          <a:p>
            <a:r>
              <a:rPr lang="en-US" sz="3600" dirty="0"/>
              <a:t>I also think that the fact that the teacher was away for the session made an impact.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5D014C-71E2-BE40-9835-FBEB738618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07307" y="24562353"/>
            <a:ext cx="8256118" cy="464406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C814381-FBE1-504E-96C1-4ADED2F5751A}"/>
              </a:ext>
            </a:extLst>
          </p:cNvPr>
          <p:cNvSpPr txBox="1"/>
          <p:nvPr/>
        </p:nvSpPr>
        <p:spPr>
          <a:xfrm>
            <a:off x="1143000" y="23929848"/>
            <a:ext cx="9521824" cy="2308324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Analysis of the whole project</a:t>
            </a:r>
          </a:p>
          <a:p>
            <a:r>
              <a:rPr lang="en-US" sz="3600" dirty="0">
                <a:solidFill>
                  <a:srgbClr val="002060"/>
                </a:solidFill>
              </a:rPr>
              <a:t>In reality, I should have taken more time to plan everything. Because I knew that the group were quite a high functioning group,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896711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EA77E-869F-D647-90FB-DD0B1FEEB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statement and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BE44D-E54A-AB47-9118-316695E98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200" dirty="0"/>
              <a:t>As a drama facilitator, I am aware that I am in a position of responsibility and trust. I realise that I have the power to influence participants and therefore will need to achieve the highest possible ethical standards. 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In my current project, I will ensure the safety of the children by making sure that there will be no physical or emotional harm to them during the project. </a:t>
            </a:r>
          </a:p>
          <a:p>
            <a:pPr marL="0" indent="0">
              <a:buNone/>
            </a:pPr>
            <a:r>
              <a:rPr lang="en-GB" sz="4200" dirty="0"/>
              <a:t>I will seek their consent for activities and will not force them to take part. </a:t>
            </a:r>
          </a:p>
          <a:p>
            <a:pPr marL="0" indent="0">
              <a:buNone/>
            </a:pPr>
            <a:r>
              <a:rPr lang="en-GB" sz="4200" dirty="0"/>
              <a:t>I will attain that the project is suitable and helpful for the children participating. </a:t>
            </a:r>
          </a:p>
          <a:p>
            <a:pPr marL="0" indent="0">
              <a:buNone/>
            </a:pPr>
            <a:r>
              <a:rPr lang="en-GB" sz="4200" dirty="0"/>
              <a:t>I will maintain their anonymity and confidentiality throughout the project unless I am aware of something that may harm the child and will communicate with the appropriate authorities. </a:t>
            </a:r>
          </a:p>
          <a:p>
            <a:pPr marL="0" indent="0">
              <a:buNone/>
            </a:pPr>
            <a:r>
              <a:rPr lang="en-GB" sz="4200" dirty="0"/>
              <a:t>I will make sure that this project is independent and is of my own creation and will ensure that it is of a good quality. </a:t>
            </a:r>
          </a:p>
          <a:p>
            <a:pPr marL="0" indent="0">
              <a:buNone/>
            </a:pPr>
            <a:r>
              <a:rPr lang="en-GB" sz="4200" dirty="0"/>
              <a:t>The project will be unbiased, and I will report my findings honestly and truthfully. </a:t>
            </a:r>
          </a:p>
          <a:p>
            <a:pPr marL="0" indent="0">
              <a:buNone/>
            </a:pPr>
            <a:r>
              <a:rPr lang="en-GB" sz="4200" dirty="0"/>
              <a:t>I will avoid plagiarism and acknowledge the work of others</a:t>
            </a:r>
          </a:p>
          <a:p>
            <a:pPr marL="0" indent="0">
              <a:buNone/>
            </a:pPr>
            <a:r>
              <a:rPr lang="en-GB" sz="4200" dirty="0"/>
              <a:t>Data gathering will not be a part of this project </a:t>
            </a:r>
          </a:p>
          <a:p>
            <a:pPr marL="0" indent="0">
              <a:buNone/>
            </a:pPr>
            <a:r>
              <a:rPr lang="en-GB" sz="4200" dirty="0"/>
              <a:t> </a:t>
            </a:r>
          </a:p>
          <a:p>
            <a:pPr marL="0" indent="0">
              <a:buNone/>
            </a:pPr>
            <a:r>
              <a:rPr lang="en-GB" sz="4200" dirty="0"/>
              <a:t>Jodi Fraser</a:t>
            </a:r>
          </a:p>
          <a:p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2105948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DC7BC-F519-0447-97A6-E0944219C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Workshop plan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1F27779A-1276-924A-B6EE-5C793D0A41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6693" t="26428" r="6878" b="9667"/>
          <a:stretch/>
        </p:blipFill>
        <p:spPr>
          <a:xfrm>
            <a:off x="1470124" y="5521672"/>
            <a:ext cx="18514664" cy="15803439"/>
          </a:xfrm>
        </p:spPr>
      </p:pic>
    </p:spTree>
    <p:extLst>
      <p:ext uri="{BB962C8B-B14F-4D97-AF65-F5344CB8AC3E}">
        <p14:creationId xmlns:p14="http://schemas.microsoft.com/office/powerpoint/2010/main" val="247609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7E5C1-C3AF-784B-ABB6-F978B11A0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Ethics Form will be sent via email as it will not attach along with </a:t>
            </a:r>
            <a:r>
              <a:rPr lang="en-US"/>
              <a:t>full  workshop plan.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C25D5-7379-564C-8F61-001A6CB5F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5769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651</TotalTime>
  <Words>482</Words>
  <Application>Microsoft Macintosh PowerPoint</Application>
  <PresentationFormat>Custom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Blackmoor LET Plain</vt:lpstr>
      <vt:lpstr>Calibri</vt:lpstr>
      <vt:lpstr>Calibri Light</vt:lpstr>
      <vt:lpstr>Office Theme</vt:lpstr>
      <vt:lpstr>PowerPoint Presentation</vt:lpstr>
      <vt:lpstr>Ethical statement and form</vt:lpstr>
      <vt:lpstr>Workshop plan</vt:lpstr>
      <vt:lpstr>Ethics Form will be sent via email as it will not attach along with full  workshop plan. </vt:lpstr>
    </vt:vector>
  </TitlesOfParts>
  <Company/>
  <LinksUpToDate>false</LinksUpToDate>
  <SharedDoc>false</SharedDoc>
  <HyperlinksChanged>false</HyperlinksChanged>
  <AppVersion>16.0012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19</cp:revision>
  <dcterms:created xsi:type="dcterms:W3CDTF">2018-05-13T10:28:51Z</dcterms:created>
  <dcterms:modified xsi:type="dcterms:W3CDTF">2018-05-18T15:58:10Z</dcterms:modified>
</cp:coreProperties>
</file>