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5"/>
  </p:notesMasterIdLst>
  <p:sldIdLst>
    <p:sldId id="281" r:id="rId3"/>
    <p:sldId id="282" r:id="rId4"/>
    <p:sldId id="319" r:id="rId5"/>
    <p:sldId id="320" r:id="rId6"/>
    <p:sldId id="326" r:id="rId7"/>
    <p:sldId id="349" r:id="rId8"/>
    <p:sldId id="332" r:id="rId9"/>
    <p:sldId id="333" r:id="rId10"/>
    <p:sldId id="351" r:id="rId11"/>
    <p:sldId id="334" r:id="rId12"/>
    <p:sldId id="367" r:id="rId13"/>
    <p:sldId id="342" r:id="rId14"/>
    <p:sldId id="343" r:id="rId15"/>
    <p:sldId id="366" r:id="rId16"/>
    <p:sldId id="352" r:id="rId17"/>
    <p:sldId id="365" r:id="rId18"/>
    <p:sldId id="364" r:id="rId19"/>
    <p:sldId id="344" r:id="rId20"/>
    <p:sldId id="346" r:id="rId21"/>
    <p:sldId id="354" r:id="rId22"/>
    <p:sldId id="345" r:id="rId23"/>
    <p:sldId id="353" r:id="rId24"/>
    <p:sldId id="347" r:id="rId25"/>
    <p:sldId id="355" r:id="rId26"/>
    <p:sldId id="335" r:id="rId27"/>
    <p:sldId id="336" r:id="rId28"/>
    <p:sldId id="341" r:id="rId29"/>
    <p:sldId id="337" r:id="rId30"/>
    <p:sldId id="338" r:id="rId31"/>
    <p:sldId id="348" r:id="rId32"/>
    <p:sldId id="314" r:id="rId33"/>
    <p:sldId id="300" r:id="rId3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05DC39-5BD0-4CDC-858B-66AE32CEAECA}" v="153" dt="2022-02-18T13:22:49.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450" autoAdjust="0"/>
    <p:restoredTop sz="56140" autoAdjust="0"/>
  </p:normalViewPr>
  <p:slideViewPr>
    <p:cSldViewPr snapToGrid="0">
      <p:cViewPr varScale="1">
        <p:scale>
          <a:sx n="37" d="100"/>
          <a:sy n="37" d="100"/>
        </p:scale>
        <p:origin x="1696"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5C7C316A-98B9-46B6-BC1A-0F0410F23A12}"/>
    <pc:docChg chg="undo custSel modSld sldOrd">
      <pc:chgData name="Sioned Saer" userId="a511e1c1-9c87-4f4d-8480-d58f9216da9a" providerId="ADAL" clId="{5C7C316A-98B9-46B6-BC1A-0F0410F23A12}" dt="2022-01-01T15:58:13.805" v="450" actId="14100"/>
      <pc:docMkLst>
        <pc:docMk/>
      </pc:docMkLst>
      <pc:sldChg chg="modSp mod">
        <pc:chgData name="Sioned Saer" userId="a511e1c1-9c87-4f4d-8480-d58f9216da9a" providerId="ADAL" clId="{5C7C316A-98B9-46B6-BC1A-0F0410F23A12}" dt="2022-01-01T15:44:58.332" v="116" actId="113"/>
        <pc:sldMkLst>
          <pc:docMk/>
          <pc:sldMk cId="2417006755" sldId="282"/>
        </pc:sldMkLst>
        <pc:spChg chg="mod">
          <ac:chgData name="Sioned Saer" userId="a511e1c1-9c87-4f4d-8480-d58f9216da9a" providerId="ADAL" clId="{5C7C316A-98B9-46B6-BC1A-0F0410F23A12}" dt="2022-01-01T15:44:58.332" v="116" actId="113"/>
          <ac:spMkLst>
            <pc:docMk/>
            <pc:sldMk cId="2417006755" sldId="282"/>
            <ac:spMk id="2" creationId="{00000000-0000-0000-0000-000000000000}"/>
          </ac:spMkLst>
        </pc:spChg>
      </pc:sldChg>
      <pc:sldChg chg="modSp mod">
        <pc:chgData name="Sioned Saer" userId="a511e1c1-9c87-4f4d-8480-d58f9216da9a" providerId="ADAL" clId="{5C7C316A-98B9-46B6-BC1A-0F0410F23A12}" dt="2022-01-01T15:45:46.701" v="121" actId="20577"/>
        <pc:sldMkLst>
          <pc:docMk/>
          <pc:sldMk cId="1846019856" sldId="286"/>
        </pc:sldMkLst>
        <pc:spChg chg="mod">
          <ac:chgData name="Sioned Saer" userId="a511e1c1-9c87-4f4d-8480-d58f9216da9a" providerId="ADAL" clId="{5C7C316A-98B9-46B6-BC1A-0F0410F23A12}" dt="2022-01-01T15:45:46.701" v="121" actId="20577"/>
          <ac:spMkLst>
            <pc:docMk/>
            <pc:sldMk cId="1846019856" sldId="286"/>
            <ac:spMk id="5" creationId="{00000000-0000-0000-0000-000000000000}"/>
          </ac:spMkLst>
        </pc:spChg>
      </pc:sldChg>
      <pc:sldChg chg="modSp mod">
        <pc:chgData name="Sioned Saer" userId="a511e1c1-9c87-4f4d-8480-d58f9216da9a" providerId="ADAL" clId="{5C7C316A-98B9-46B6-BC1A-0F0410F23A12}" dt="2022-01-01T15:46:19.049" v="123" actId="255"/>
        <pc:sldMkLst>
          <pc:docMk/>
          <pc:sldMk cId="895809844" sldId="287"/>
        </pc:sldMkLst>
        <pc:spChg chg="mod">
          <ac:chgData name="Sioned Saer" userId="a511e1c1-9c87-4f4d-8480-d58f9216da9a" providerId="ADAL" clId="{5C7C316A-98B9-46B6-BC1A-0F0410F23A12}" dt="2022-01-01T15:46:19.049" v="123" actId="255"/>
          <ac:spMkLst>
            <pc:docMk/>
            <pc:sldMk cId="895809844" sldId="287"/>
            <ac:spMk id="3" creationId="{00000000-0000-0000-0000-000000000000}"/>
          </ac:spMkLst>
        </pc:spChg>
      </pc:sldChg>
      <pc:sldChg chg="modSp mod">
        <pc:chgData name="Sioned Saer" userId="a511e1c1-9c87-4f4d-8480-d58f9216da9a" providerId="ADAL" clId="{5C7C316A-98B9-46B6-BC1A-0F0410F23A12}" dt="2022-01-01T15:47:59.680" v="197" actId="6549"/>
        <pc:sldMkLst>
          <pc:docMk/>
          <pc:sldMk cId="3750503405" sldId="304"/>
        </pc:sldMkLst>
        <pc:spChg chg="mod">
          <ac:chgData name="Sioned Saer" userId="a511e1c1-9c87-4f4d-8480-d58f9216da9a" providerId="ADAL" clId="{5C7C316A-98B9-46B6-BC1A-0F0410F23A12}" dt="2022-01-01T15:47:56.959" v="196" actId="6549"/>
          <ac:spMkLst>
            <pc:docMk/>
            <pc:sldMk cId="3750503405" sldId="304"/>
            <ac:spMk id="17411" creationId="{00000000-0000-0000-0000-000000000000}"/>
          </ac:spMkLst>
        </pc:spChg>
        <pc:spChg chg="mod">
          <ac:chgData name="Sioned Saer" userId="a511e1c1-9c87-4f4d-8480-d58f9216da9a" providerId="ADAL" clId="{5C7C316A-98B9-46B6-BC1A-0F0410F23A12}" dt="2022-01-01T15:47:59.680" v="197" actId="6549"/>
          <ac:spMkLst>
            <pc:docMk/>
            <pc:sldMk cId="3750503405" sldId="304"/>
            <ac:spMk id="17412" creationId="{00000000-0000-0000-0000-000000000000}"/>
          </ac:spMkLst>
        </pc:spChg>
      </pc:sldChg>
      <pc:sldChg chg="modSp mod">
        <pc:chgData name="Sioned Saer" userId="a511e1c1-9c87-4f4d-8480-d58f9216da9a" providerId="ADAL" clId="{5C7C316A-98B9-46B6-BC1A-0F0410F23A12}" dt="2022-01-01T15:56:32.613" v="431" actId="14100"/>
        <pc:sldMkLst>
          <pc:docMk/>
          <pc:sldMk cId="1242399537" sldId="305"/>
        </pc:sldMkLst>
        <pc:spChg chg="mod">
          <ac:chgData name="Sioned Saer" userId="a511e1c1-9c87-4f4d-8480-d58f9216da9a" providerId="ADAL" clId="{5C7C316A-98B9-46B6-BC1A-0F0410F23A12}" dt="2022-01-01T15:55:41.876" v="410" actId="14100"/>
          <ac:spMkLst>
            <pc:docMk/>
            <pc:sldMk cId="1242399537" sldId="305"/>
            <ac:spMk id="2" creationId="{00000000-0000-0000-0000-000000000000}"/>
          </ac:spMkLst>
        </pc:spChg>
        <pc:spChg chg="mod">
          <ac:chgData name="Sioned Saer" userId="a511e1c1-9c87-4f4d-8480-d58f9216da9a" providerId="ADAL" clId="{5C7C316A-98B9-46B6-BC1A-0F0410F23A12}" dt="2022-01-01T15:55:48.142" v="411" actId="14100"/>
          <ac:spMkLst>
            <pc:docMk/>
            <pc:sldMk cId="1242399537" sldId="305"/>
            <ac:spMk id="3" creationId="{00000000-0000-0000-0000-000000000000}"/>
          </ac:spMkLst>
        </pc:spChg>
        <pc:spChg chg="mod">
          <ac:chgData name="Sioned Saer" userId="a511e1c1-9c87-4f4d-8480-d58f9216da9a" providerId="ADAL" clId="{5C7C316A-98B9-46B6-BC1A-0F0410F23A12}" dt="2022-01-01T15:56:32.613" v="431" actId="14100"/>
          <ac:spMkLst>
            <pc:docMk/>
            <pc:sldMk cId="1242399537" sldId="305"/>
            <ac:spMk id="4" creationId="{00000000-0000-0000-0000-000000000000}"/>
          </ac:spMkLst>
        </pc:spChg>
      </pc:sldChg>
      <pc:sldChg chg="modSp mod">
        <pc:chgData name="Sioned Saer" userId="a511e1c1-9c87-4f4d-8480-d58f9216da9a" providerId="ADAL" clId="{5C7C316A-98B9-46B6-BC1A-0F0410F23A12}" dt="2022-01-01T15:50:48.490" v="327" actId="20577"/>
        <pc:sldMkLst>
          <pc:docMk/>
          <pc:sldMk cId="1198542892" sldId="308"/>
        </pc:sldMkLst>
        <pc:spChg chg="mod">
          <ac:chgData name="Sioned Saer" userId="a511e1c1-9c87-4f4d-8480-d58f9216da9a" providerId="ADAL" clId="{5C7C316A-98B9-46B6-BC1A-0F0410F23A12}" dt="2022-01-01T15:50:48.490" v="327" actId="20577"/>
          <ac:spMkLst>
            <pc:docMk/>
            <pc:sldMk cId="1198542892" sldId="308"/>
            <ac:spMk id="2" creationId="{00000000-0000-0000-0000-000000000000}"/>
          </ac:spMkLst>
        </pc:spChg>
        <pc:spChg chg="mod">
          <ac:chgData name="Sioned Saer" userId="a511e1c1-9c87-4f4d-8480-d58f9216da9a" providerId="ADAL" clId="{5C7C316A-98B9-46B6-BC1A-0F0410F23A12}" dt="2022-01-01T15:50:31.557" v="318" actId="14100"/>
          <ac:spMkLst>
            <pc:docMk/>
            <pc:sldMk cId="1198542892" sldId="308"/>
            <ac:spMk id="3" creationId="{00000000-0000-0000-0000-000000000000}"/>
          </ac:spMkLst>
        </pc:spChg>
        <pc:spChg chg="mod">
          <ac:chgData name="Sioned Saer" userId="a511e1c1-9c87-4f4d-8480-d58f9216da9a" providerId="ADAL" clId="{5C7C316A-98B9-46B6-BC1A-0F0410F23A12}" dt="2022-01-01T15:50:36.373" v="319" actId="14100"/>
          <ac:spMkLst>
            <pc:docMk/>
            <pc:sldMk cId="1198542892" sldId="308"/>
            <ac:spMk id="4" creationId="{00000000-0000-0000-0000-000000000000}"/>
          </ac:spMkLst>
        </pc:spChg>
      </pc:sldChg>
      <pc:sldChg chg="ord">
        <pc:chgData name="Sioned Saer" userId="a511e1c1-9c87-4f4d-8480-d58f9216da9a" providerId="ADAL" clId="{5C7C316A-98B9-46B6-BC1A-0F0410F23A12}" dt="2022-01-01T15:51:13.752" v="329"/>
        <pc:sldMkLst>
          <pc:docMk/>
          <pc:sldMk cId="1541283643" sldId="312"/>
        </pc:sldMkLst>
      </pc:sldChg>
      <pc:sldChg chg="modSp mod">
        <pc:chgData name="Sioned Saer" userId="a511e1c1-9c87-4f4d-8480-d58f9216da9a" providerId="ADAL" clId="{5C7C316A-98B9-46B6-BC1A-0F0410F23A12}" dt="2022-01-01T15:58:13.805" v="450" actId="14100"/>
        <pc:sldMkLst>
          <pc:docMk/>
          <pc:sldMk cId="1591034688" sldId="313"/>
        </pc:sldMkLst>
        <pc:spChg chg="mod">
          <ac:chgData name="Sioned Saer" userId="a511e1c1-9c87-4f4d-8480-d58f9216da9a" providerId="ADAL" clId="{5C7C316A-98B9-46B6-BC1A-0F0410F23A12}" dt="2022-01-01T15:49:40.392" v="306" actId="20577"/>
          <ac:spMkLst>
            <pc:docMk/>
            <pc:sldMk cId="1591034688" sldId="313"/>
            <ac:spMk id="2" creationId="{00000000-0000-0000-0000-000000000000}"/>
          </ac:spMkLst>
        </pc:spChg>
        <pc:spChg chg="mod">
          <ac:chgData name="Sioned Saer" userId="a511e1c1-9c87-4f4d-8480-d58f9216da9a" providerId="ADAL" clId="{5C7C316A-98B9-46B6-BC1A-0F0410F23A12}" dt="2022-01-01T15:58:03.467" v="448" actId="14100"/>
          <ac:spMkLst>
            <pc:docMk/>
            <pc:sldMk cId="1591034688" sldId="313"/>
            <ac:spMk id="3" creationId="{00000000-0000-0000-0000-000000000000}"/>
          </ac:spMkLst>
        </pc:spChg>
        <pc:spChg chg="mod">
          <ac:chgData name="Sioned Saer" userId="a511e1c1-9c87-4f4d-8480-d58f9216da9a" providerId="ADAL" clId="{5C7C316A-98B9-46B6-BC1A-0F0410F23A12}" dt="2022-01-01T15:58:13.805" v="450" actId="14100"/>
          <ac:spMkLst>
            <pc:docMk/>
            <pc:sldMk cId="1591034688" sldId="313"/>
            <ac:spMk id="4" creationId="{00000000-0000-0000-0000-000000000000}"/>
          </ac:spMkLst>
        </pc:spChg>
      </pc:sldChg>
      <pc:sldChg chg="modSp mod">
        <pc:chgData name="Sioned Saer" userId="a511e1c1-9c87-4f4d-8480-d58f9216da9a" providerId="ADAL" clId="{5C7C316A-98B9-46B6-BC1A-0F0410F23A12}" dt="2022-01-01T15:49:49.787" v="311" actId="20577"/>
        <pc:sldMkLst>
          <pc:docMk/>
          <pc:sldMk cId="1434744118" sldId="314"/>
        </pc:sldMkLst>
        <pc:spChg chg="mod">
          <ac:chgData name="Sioned Saer" userId="a511e1c1-9c87-4f4d-8480-d58f9216da9a" providerId="ADAL" clId="{5C7C316A-98B9-46B6-BC1A-0F0410F23A12}" dt="2022-01-01T15:49:49.787" v="311" actId="20577"/>
          <ac:spMkLst>
            <pc:docMk/>
            <pc:sldMk cId="1434744118" sldId="314"/>
            <ac:spMk id="2" creationId="{00000000-0000-0000-0000-000000000000}"/>
          </ac:spMkLst>
        </pc:spChg>
      </pc:sldChg>
      <pc:sldChg chg="modSp mod">
        <pc:chgData name="Sioned Saer" userId="a511e1c1-9c87-4f4d-8480-d58f9216da9a" providerId="ADAL" clId="{5C7C316A-98B9-46B6-BC1A-0F0410F23A12}" dt="2022-01-01T15:50:04.141" v="315" actId="20577"/>
        <pc:sldMkLst>
          <pc:docMk/>
          <pc:sldMk cId="955632249" sldId="315"/>
        </pc:sldMkLst>
        <pc:spChg chg="mod">
          <ac:chgData name="Sioned Saer" userId="a511e1c1-9c87-4f4d-8480-d58f9216da9a" providerId="ADAL" clId="{5C7C316A-98B9-46B6-BC1A-0F0410F23A12}" dt="2022-01-01T15:50:04.141" v="315" actId="20577"/>
          <ac:spMkLst>
            <pc:docMk/>
            <pc:sldMk cId="955632249" sldId="315"/>
            <ac:spMk id="2" creationId="{00000000-0000-0000-0000-000000000000}"/>
          </ac:spMkLst>
        </pc:spChg>
      </pc:sldChg>
    </pc:docChg>
  </pc:docChgLst>
  <pc:docChgLst>
    <pc:chgData name="Sioned Saer" userId="a511e1c1-9c87-4f4d-8480-d58f9216da9a" providerId="ADAL" clId="{08335C3F-885B-483A-A2B5-710B11680C34}"/>
    <pc:docChg chg="custSel modSld">
      <pc:chgData name="Sioned Saer" userId="a511e1c1-9c87-4f4d-8480-d58f9216da9a" providerId="ADAL" clId="{08335C3F-885B-483A-A2B5-710B11680C34}" dt="2021-04-12T16:15:43.897" v="663" actId="20577"/>
      <pc:docMkLst>
        <pc:docMk/>
      </pc:docMkLst>
      <pc:sldChg chg="modSp mod">
        <pc:chgData name="Sioned Saer" userId="a511e1c1-9c87-4f4d-8480-d58f9216da9a" providerId="ADAL" clId="{08335C3F-885B-483A-A2B5-710B11680C34}" dt="2021-04-12T16:11:09.285" v="309" actId="20577"/>
        <pc:sldMkLst>
          <pc:docMk/>
          <pc:sldMk cId="1426304849" sldId="306"/>
        </pc:sldMkLst>
        <pc:spChg chg="mod">
          <ac:chgData name="Sioned Saer" userId="a511e1c1-9c87-4f4d-8480-d58f9216da9a" providerId="ADAL" clId="{08335C3F-885B-483A-A2B5-710B11680C34}" dt="2021-04-12T16:11:09.285" v="309" actId="20577"/>
          <ac:spMkLst>
            <pc:docMk/>
            <pc:sldMk cId="1426304849" sldId="306"/>
            <ac:spMk id="3" creationId="{00000000-0000-0000-0000-000000000000}"/>
          </ac:spMkLst>
        </pc:spChg>
        <pc:spChg chg="mod">
          <ac:chgData name="Sioned Saer" userId="a511e1c1-9c87-4f4d-8480-d58f9216da9a" providerId="ADAL" clId="{08335C3F-885B-483A-A2B5-710B11680C34}" dt="2021-04-12T16:11:05.092" v="271" actId="20577"/>
          <ac:spMkLst>
            <pc:docMk/>
            <pc:sldMk cId="1426304849" sldId="306"/>
            <ac:spMk id="4" creationId="{00000000-0000-0000-0000-000000000000}"/>
          </ac:spMkLst>
        </pc:spChg>
      </pc:sldChg>
      <pc:sldChg chg="modSp mod">
        <pc:chgData name="Sioned Saer" userId="a511e1c1-9c87-4f4d-8480-d58f9216da9a" providerId="ADAL" clId="{08335C3F-885B-483A-A2B5-710B11680C34}" dt="2021-04-12T16:10:47.556" v="244" actId="113"/>
        <pc:sldMkLst>
          <pc:docMk/>
          <pc:sldMk cId="3558254062" sldId="310"/>
        </pc:sldMkLst>
        <pc:spChg chg="mod">
          <ac:chgData name="Sioned Saer" userId="a511e1c1-9c87-4f4d-8480-d58f9216da9a" providerId="ADAL" clId="{08335C3F-885B-483A-A2B5-710B11680C34}" dt="2021-04-12T16:10:47.556" v="244" actId="113"/>
          <ac:spMkLst>
            <pc:docMk/>
            <pc:sldMk cId="3558254062" sldId="310"/>
            <ac:spMk id="3" creationId="{00000000-0000-0000-0000-000000000000}"/>
          </ac:spMkLst>
        </pc:spChg>
        <pc:spChg chg="mod">
          <ac:chgData name="Sioned Saer" userId="a511e1c1-9c87-4f4d-8480-d58f9216da9a" providerId="ADAL" clId="{08335C3F-885B-483A-A2B5-710B11680C34}" dt="2021-04-12T16:10:39.493" v="242" actId="113"/>
          <ac:spMkLst>
            <pc:docMk/>
            <pc:sldMk cId="3558254062" sldId="310"/>
            <ac:spMk id="4" creationId="{00000000-0000-0000-0000-000000000000}"/>
          </ac:spMkLst>
        </pc:spChg>
      </pc:sldChg>
      <pc:sldChg chg="modSp mod">
        <pc:chgData name="Sioned Saer" userId="a511e1c1-9c87-4f4d-8480-d58f9216da9a" providerId="ADAL" clId="{08335C3F-885B-483A-A2B5-710B11680C34}" dt="2021-04-12T16:15:43.897" v="663" actId="20577"/>
        <pc:sldMkLst>
          <pc:docMk/>
          <pc:sldMk cId="1541283643" sldId="312"/>
        </pc:sldMkLst>
        <pc:spChg chg="mod">
          <ac:chgData name="Sioned Saer" userId="a511e1c1-9c87-4f4d-8480-d58f9216da9a" providerId="ADAL" clId="{08335C3F-885B-483A-A2B5-710B11680C34}" dt="2021-04-12T16:11:47.578" v="331" actId="113"/>
          <ac:spMkLst>
            <pc:docMk/>
            <pc:sldMk cId="1541283643" sldId="312"/>
            <ac:spMk id="2" creationId="{00000000-0000-0000-0000-000000000000}"/>
          </ac:spMkLst>
        </pc:spChg>
        <pc:spChg chg="mod">
          <ac:chgData name="Sioned Saer" userId="a511e1c1-9c87-4f4d-8480-d58f9216da9a" providerId="ADAL" clId="{08335C3F-885B-483A-A2B5-710B11680C34}" dt="2021-04-12T16:14:37.680" v="590" actId="255"/>
          <ac:spMkLst>
            <pc:docMk/>
            <pc:sldMk cId="1541283643" sldId="312"/>
            <ac:spMk id="3" creationId="{00000000-0000-0000-0000-000000000000}"/>
          </ac:spMkLst>
        </pc:spChg>
        <pc:spChg chg="mod">
          <ac:chgData name="Sioned Saer" userId="a511e1c1-9c87-4f4d-8480-d58f9216da9a" providerId="ADAL" clId="{08335C3F-885B-483A-A2B5-710B11680C34}" dt="2021-04-12T16:15:43.897" v="663" actId="20577"/>
          <ac:spMkLst>
            <pc:docMk/>
            <pc:sldMk cId="1541283643" sldId="312"/>
            <ac:spMk id="4" creationId="{00000000-0000-0000-0000-000000000000}"/>
          </ac:spMkLst>
        </pc:spChg>
      </pc:sldChg>
      <pc:sldChg chg="modSp mod">
        <pc:chgData name="Sioned Saer" userId="a511e1c1-9c87-4f4d-8480-d58f9216da9a" providerId="ADAL" clId="{08335C3F-885B-483A-A2B5-710B11680C34}" dt="2021-04-12T16:09:53.812" v="239" actId="6549"/>
        <pc:sldMkLst>
          <pc:docMk/>
          <pc:sldMk cId="1591034688" sldId="313"/>
        </pc:sldMkLst>
        <pc:spChg chg="mod">
          <ac:chgData name="Sioned Saer" userId="a511e1c1-9c87-4f4d-8480-d58f9216da9a" providerId="ADAL" clId="{08335C3F-885B-483A-A2B5-710B11680C34}" dt="2021-04-12T16:07:09.680" v="48" actId="20577"/>
          <ac:spMkLst>
            <pc:docMk/>
            <pc:sldMk cId="1591034688" sldId="313"/>
            <ac:spMk id="2" creationId="{00000000-0000-0000-0000-000000000000}"/>
          </ac:spMkLst>
        </pc:spChg>
        <pc:spChg chg="mod">
          <ac:chgData name="Sioned Saer" userId="a511e1c1-9c87-4f4d-8480-d58f9216da9a" providerId="ADAL" clId="{08335C3F-885B-483A-A2B5-710B11680C34}" dt="2021-04-12T16:09:53.812" v="239" actId="6549"/>
          <ac:spMkLst>
            <pc:docMk/>
            <pc:sldMk cId="1591034688" sldId="313"/>
            <ac:spMk id="3" creationId="{00000000-0000-0000-0000-000000000000}"/>
          </ac:spMkLst>
        </pc:spChg>
        <pc:spChg chg="mod">
          <ac:chgData name="Sioned Saer" userId="a511e1c1-9c87-4f4d-8480-d58f9216da9a" providerId="ADAL" clId="{08335C3F-885B-483A-A2B5-710B11680C34}" dt="2021-04-12T16:09:42.990" v="229" actId="20577"/>
          <ac:spMkLst>
            <pc:docMk/>
            <pc:sldMk cId="1591034688" sldId="313"/>
            <ac:spMk id="4" creationId="{00000000-0000-0000-0000-000000000000}"/>
          </ac:spMkLst>
        </pc:spChg>
      </pc:sldChg>
    </pc:docChg>
  </pc:docChgLst>
  <pc:docChgLst>
    <pc:chgData name="Sioned Saer" userId="56a06dd508c3ffa7" providerId="LiveId" clId="{46880AD8-B9CE-4AF0-A096-2CF00132FE0C}"/>
    <pc:docChg chg="undo custSel addSld delSld modSld">
      <pc:chgData name="Sioned Saer" userId="56a06dd508c3ffa7" providerId="LiveId" clId="{46880AD8-B9CE-4AF0-A096-2CF00132FE0C}" dt="2022-02-12T10:52:09.867" v="152" actId="6549"/>
      <pc:docMkLst>
        <pc:docMk/>
      </pc:docMkLst>
      <pc:sldChg chg="modSp mod">
        <pc:chgData name="Sioned Saer" userId="56a06dd508c3ffa7" providerId="LiveId" clId="{46880AD8-B9CE-4AF0-A096-2CF00132FE0C}" dt="2022-02-12T10:33:47.275" v="52" actId="20577"/>
        <pc:sldMkLst>
          <pc:docMk/>
          <pc:sldMk cId="2417006755" sldId="282"/>
        </pc:sldMkLst>
        <pc:spChg chg="mod">
          <ac:chgData name="Sioned Saer" userId="56a06dd508c3ffa7" providerId="LiveId" clId="{46880AD8-B9CE-4AF0-A096-2CF00132FE0C}" dt="2022-02-12T10:33:47.275" v="52" actId="20577"/>
          <ac:spMkLst>
            <pc:docMk/>
            <pc:sldMk cId="2417006755" sldId="282"/>
            <ac:spMk id="2" creationId="{00000000-0000-0000-0000-000000000000}"/>
          </ac:spMkLst>
        </pc:spChg>
      </pc:sldChg>
      <pc:sldChg chg="del">
        <pc:chgData name="Sioned Saer" userId="56a06dd508c3ffa7" providerId="LiveId" clId="{46880AD8-B9CE-4AF0-A096-2CF00132FE0C}" dt="2022-02-12T10:33:50.844" v="54" actId="47"/>
        <pc:sldMkLst>
          <pc:docMk/>
          <pc:sldMk cId="1846019856" sldId="286"/>
        </pc:sldMkLst>
      </pc:sldChg>
      <pc:sldChg chg="del">
        <pc:chgData name="Sioned Saer" userId="56a06dd508c3ffa7" providerId="LiveId" clId="{46880AD8-B9CE-4AF0-A096-2CF00132FE0C}" dt="2022-02-12T10:33:51.539" v="55" actId="47"/>
        <pc:sldMkLst>
          <pc:docMk/>
          <pc:sldMk cId="895809844" sldId="287"/>
        </pc:sldMkLst>
      </pc:sldChg>
      <pc:sldChg chg="del">
        <pc:chgData name="Sioned Saer" userId="56a06dd508c3ffa7" providerId="LiveId" clId="{46880AD8-B9CE-4AF0-A096-2CF00132FE0C}" dt="2022-02-12T10:33:50.229" v="53" actId="47"/>
        <pc:sldMkLst>
          <pc:docMk/>
          <pc:sldMk cId="2838095205" sldId="301"/>
        </pc:sldMkLst>
      </pc:sldChg>
      <pc:sldChg chg="del">
        <pc:chgData name="Sioned Saer" userId="56a06dd508c3ffa7" providerId="LiveId" clId="{46880AD8-B9CE-4AF0-A096-2CF00132FE0C}" dt="2022-02-12T10:34:19.288" v="57" actId="47"/>
        <pc:sldMkLst>
          <pc:docMk/>
          <pc:sldMk cId="3750503405" sldId="304"/>
        </pc:sldMkLst>
      </pc:sldChg>
      <pc:sldChg chg="del">
        <pc:chgData name="Sioned Saer" userId="56a06dd508c3ffa7" providerId="LiveId" clId="{46880AD8-B9CE-4AF0-A096-2CF00132FE0C}" dt="2022-02-12T10:34:20.198" v="58" actId="47"/>
        <pc:sldMkLst>
          <pc:docMk/>
          <pc:sldMk cId="1242399537" sldId="305"/>
        </pc:sldMkLst>
      </pc:sldChg>
      <pc:sldChg chg="del">
        <pc:chgData name="Sioned Saer" userId="56a06dd508c3ffa7" providerId="LiveId" clId="{46880AD8-B9CE-4AF0-A096-2CF00132FE0C}" dt="2022-02-12T10:34:09.532" v="56" actId="47"/>
        <pc:sldMkLst>
          <pc:docMk/>
          <pc:sldMk cId="1578916693" sldId="307"/>
        </pc:sldMkLst>
      </pc:sldChg>
      <pc:sldChg chg="add del">
        <pc:chgData name="Sioned Saer" userId="56a06dd508c3ffa7" providerId="LiveId" clId="{46880AD8-B9CE-4AF0-A096-2CF00132FE0C}" dt="2022-02-12T10:34:39.094" v="65" actId="47"/>
        <pc:sldMkLst>
          <pc:docMk/>
          <pc:sldMk cId="1541283643" sldId="312"/>
        </pc:sldMkLst>
      </pc:sldChg>
      <pc:sldChg chg="del">
        <pc:chgData name="Sioned Saer" userId="56a06dd508c3ffa7" providerId="LiveId" clId="{46880AD8-B9CE-4AF0-A096-2CF00132FE0C}" dt="2022-02-12T10:34:21.485" v="59" actId="47"/>
        <pc:sldMkLst>
          <pc:docMk/>
          <pc:sldMk cId="1591034688" sldId="313"/>
        </pc:sldMkLst>
      </pc:sldChg>
      <pc:sldChg chg="del">
        <pc:chgData name="Sioned Saer" userId="56a06dd508c3ffa7" providerId="LiveId" clId="{46880AD8-B9CE-4AF0-A096-2CF00132FE0C}" dt="2022-02-12T10:34:22.284" v="60" actId="47"/>
        <pc:sldMkLst>
          <pc:docMk/>
          <pc:sldMk cId="1434744118" sldId="314"/>
        </pc:sldMkLst>
      </pc:sldChg>
      <pc:sldChg chg="del">
        <pc:chgData name="Sioned Saer" userId="56a06dd508c3ffa7" providerId="LiveId" clId="{46880AD8-B9CE-4AF0-A096-2CF00132FE0C}" dt="2022-02-12T10:34:23.533" v="61" actId="47"/>
        <pc:sldMkLst>
          <pc:docMk/>
          <pc:sldMk cId="955632249" sldId="315"/>
        </pc:sldMkLst>
      </pc:sldChg>
      <pc:sldChg chg="del">
        <pc:chgData name="Sioned Saer" userId="56a06dd508c3ffa7" providerId="LiveId" clId="{46880AD8-B9CE-4AF0-A096-2CF00132FE0C}" dt="2022-02-12T10:34:24.478" v="62" actId="47"/>
        <pc:sldMkLst>
          <pc:docMk/>
          <pc:sldMk cId="548046036" sldId="316"/>
        </pc:sldMkLst>
      </pc:sldChg>
      <pc:sldChg chg="modSp mod">
        <pc:chgData name="Sioned Saer" userId="56a06dd508c3ffa7" providerId="LiveId" clId="{46880AD8-B9CE-4AF0-A096-2CF00132FE0C}" dt="2022-02-12T10:52:09.867" v="152" actId="6549"/>
        <pc:sldMkLst>
          <pc:docMk/>
          <pc:sldMk cId="1717755504" sldId="317"/>
        </pc:sldMkLst>
        <pc:spChg chg="mod">
          <ac:chgData name="Sioned Saer" userId="56a06dd508c3ffa7" providerId="LiveId" clId="{46880AD8-B9CE-4AF0-A096-2CF00132FE0C}" dt="2022-02-12T10:52:09.867" v="152" actId="6549"/>
          <ac:spMkLst>
            <pc:docMk/>
            <pc:sldMk cId="1717755504" sldId="317"/>
            <ac:spMk id="2" creationId="{3CEEC7EA-033E-4EF5-A61C-72F679625310}"/>
          </ac:spMkLst>
        </pc:spChg>
      </pc:sldChg>
      <pc:sldChg chg="modSp mod">
        <pc:chgData name="Sioned Saer" userId="56a06dd508c3ffa7" providerId="LiveId" clId="{46880AD8-B9CE-4AF0-A096-2CF00132FE0C}" dt="2022-02-12T10:36:18.895" v="69" actId="14100"/>
        <pc:sldMkLst>
          <pc:docMk/>
          <pc:sldMk cId="1832873891" sldId="321"/>
        </pc:sldMkLst>
        <pc:spChg chg="mod">
          <ac:chgData name="Sioned Saer" userId="56a06dd508c3ffa7" providerId="LiveId" clId="{46880AD8-B9CE-4AF0-A096-2CF00132FE0C}" dt="2022-02-12T10:36:18.895" v="69" actId="14100"/>
          <ac:spMkLst>
            <pc:docMk/>
            <pc:sldMk cId="1832873891" sldId="321"/>
            <ac:spMk id="6" creationId="{0181E105-820A-4403-BDAE-403F7E65364A}"/>
          </ac:spMkLst>
        </pc:spChg>
        <pc:spChg chg="mod">
          <ac:chgData name="Sioned Saer" userId="56a06dd508c3ffa7" providerId="LiveId" clId="{46880AD8-B9CE-4AF0-A096-2CF00132FE0C}" dt="2022-02-12T10:36:09.506" v="68" actId="14100"/>
          <ac:spMkLst>
            <pc:docMk/>
            <pc:sldMk cId="1832873891" sldId="321"/>
            <ac:spMk id="7" creationId="{A809CD1D-6BA7-475D-830F-6E7D7B3FDF7D}"/>
          </ac:spMkLst>
        </pc:spChg>
      </pc:sldChg>
      <pc:sldChg chg="del">
        <pc:chgData name="Sioned Saer" userId="56a06dd508c3ffa7" providerId="LiveId" clId="{46880AD8-B9CE-4AF0-A096-2CF00132FE0C}" dt="2022-02-12T10:35:48.625" v="66" actId="47"/>
        <pc:sldMkLst>
          <pc:docMk/>
          <pc:sldMk cId="3288721034" sldId="336"/>
        </pc:sldMkLst>
      </pc:sldChg>
    </pc:docChg>
  </pc:docChgLst>
  <pc:docChgLst>
    <pc:chgData name="Sioned Saer" userId="56a06dd508c3ffa7" providerId="LiveId" clId="{1FEECDE2-0998-4DE2-9EBF-D80C88FE209D}"/>
    <pc:docChg chg="custSel addSld delSld modSld">
      <pc:chgData name="Sioned Saer" userId="56a06dd508c3ffa7" providerId="LiveId" clId="{1FEECDE2-0998-4DE2-9EBF-D80C88FE209D}" dt="2022-02-12T11:31:17.429" v="838" actId="680"/>
      <pc:docMkLst>
        <pc:docMk/>
      </pc:docMkLst>
      <pc:sldChg chg="del">
        <pc:chgData name="Sioned Saer" userId="56a06dd508c3ffa7" providerId="LiveId" clId="{1FEECDE2-0998-4DE2-9EBF-D80C88FE209D}" dt="2022-02-12T11:13:36.895" v="137" actId="47"/>
        <pc:sldMkLst>
          <pc:docMk/>
          <pc:sldMk cId="4192295300" sldId="268"/>
        </pc:sldMkLst>
      </pc:sldChg>
      <pc:sldChg chg="del">
        <pc:chgData name="Sioned Saer" userId="56a06dd508c3ffa7" providerId="LiveId" clId="{1FEECDE2-0998-4DE2-9EBF-D80C88FE209D}" dt="2022-02-12T11:14:15.006" v="152" actId="47"/>
        <pc:sldMkLst>
          <pc:docMk/>
          <pc:sldMk cId="3416079106" sldId="269"/>
        </pc:sldMkLst>
      </pc:sldChg>
      <pc:sldChg chg="del">
        <pc:chgData name="Sioned Saer" userId="56a06dd508c3ffa7" providerId="LiveId" clId="{1FEECDE2-0998-4DE2-9EBF-D80C88FE209D}" dt="2022-02-12T11:13:46.587" v="148" actId="47"/>
        <pc:sldMkLst>
          <pc:docMk/>
          <pc:sldMk cId="474947468" sldId="270"/>
        </pc:sldMkLst>
      </pc:sldChg>
      <pc:sldChg chg="del">
        <pc:chgData name="Sioned Saer" userId="56a06dd508c3ffa7" providerId="LiveId" clId="{1FEECDE2-0998-4DE2-9EBF-D80C88FE209D}" dt="2022-02-12T11:13:34.799" v="130" actId="47"/>
        <pc:sldMkLst>
          <pc:docMk/>
          <pc:sldMk cId="2688045489" sldId="278"/>
        </pc:sldMkLst>
      </pc:sldChg>
      <pc:sldChg chg="del">
        <pc:chgData name="Sioned Saer" userId="56a06dd508c3ffa7" providerId="LiveId" clId="{1FEECDE2-0998-4DE2-9EBF-D80C88FE209D}" dt="2022-02-12T11:13:35.658" v="133" actId="47"/>
        <pc:sldMkLst>
          <pc:docMk/>
          <pc:sldMk cId="4258185867" sldId="279"/>
        </pc:sldMkLst>
      </pc:sldChg>
      <pc:sldChg chg="del">
        <pc:chgData name="Sioned Saer" userId="56a06dd508c3ffa7" providerId="LiveId" clId="{1FEECDE2-0998-4DE2-9EBF-D80C88FE209D}" dt="2022-02-12T11:13:36.240" v="135" actId="47"/>
        <pc:sldMkLst>
          <pc:docMk/>
          <pc:sldMk cId="1162234670" sldId="280"/>
        </pc:sldMkLst>
      </pc:sldChg>
      <pc:sldChg chg="modSp mod">
        <pc:chgData name="Sioned Saer" userId="56a06dd508c3ffa7" providerId="LiveId" clId="{1FEECDE2-0998-4DE2-9EBF-D80C88FE209D}" dt="2022-02-12T10:55:47.165" v="128" actId="20577"/>
        <pc:sldMkLst>
          <pc:docMk/>
          <pc:sldMk cId="2417006755" sldId="282"/>
        </pc:sldMkLst>
        <pc:spChg chg="mod">
          <ac:chgData name="Sioned Saer" userId="56a06dd508c3ffa7" providerId="LiveId" clId="{1FEECDE2-0998-4DE2-9EBF-D80C88FE209D}" dt="2022-02-12T10:55:47.165" v="128" actId="20577"/>
          <ac:spMkLst>
            <pc:docMk/>
            <pc:sldMk cId="2417006755" sldId="282"/>
            <ac:spMk id="2" creationId="{00000000-0000-0000-0000-000000000000}"/>
          </ac:spMkLst>
        </pc:spChg>
      </pc:sldChg>
      <pc:sldChg chg="del">
        <pc:chgData name="Sioned Saer" userId="56a06dd508c3ffa7" providerId="LiveId" clId="{1FEECDE2-0998-4DE2-9EBF-D80C88FE209D}" dt="2022-02-12T11:13:36.527" v="136" actId="47"/>
        <pc:sldMkLst>
          <pc:docMk/>
          <pc:sldMk cId="1071321616" sldId="285"/>
        </pc:sldMkLst>
      </pc:sldChg>
      <pc:sldChg chg="modSp mod modNotesTx">
        <pc:chgData name="Sioned Saer" userId="56a06dd508c3ffa7" providerId="LiveId" clId="{1FEECDE2-0998-4DE2-9EBF-D80C88FE209D}" dt="2022-02-12T11:22:04.082" v="744" actId="20577"/>
        <pc:sldMkLst>
          <pc:docMk/>
          <pc:sldMk cId="3724329227" sldId="289"/>
        </pc:sldMkLst>
        <pc:spChg chg="mod">
          <ac:chgData name="Sioned Saer" userId="56a06dd508c3ffa7" providerId="LiveId" clId="{1FEECDE2-0998-4DE2-9EBF-D80C88FE209D}" dt="2022-02-12T11:14:48.899" v="171" actId="113"/>
          <ac:spMkLst>
            <pc:docMk/>
            <pc:sldMk cId="3724329227" sldId="289"/>
            <ac:spMk id="2" creationId="{00000000-0000-0000-0000-000000000000}"/>
          </ac:spMkLst>
        </pc:spChg>
      </pc:sldChg>
      <pc:sldChg chg="modNotesTx">
        <pc:chgData name="Sioned Saer" userId="56a06dd508c3ffa7" providerId="LiveId" clId="{1FEECDE2-0998-4DE2-9EBF-D80C88FE209D}" dt="2022-02-12T11:31:02.257" v="828" actId="20577"/>
        <pc:sldMkLst>
          <pc:docMk/>
          <pc:sldMk cId="1874855589" sldId="292"/>
        </pc:sldMkLst>
      </pc:sldChg>
      <pc:sldChg chg="del">
        <pc:chgData name="Sioned Saer" userId="56a06dd508c3ffa7" providerId="LiveId" clId="{1FEECDE2-0998-4DE2-9EBF-D80C88FE209D}" dt="2022-02-12T11:13:40.779" v="143" actId="47"/>
        <pc:sldMkLst>
          <pc:docMk/>
          <pc:sldMk cId="357318199" sldId="309"/>
        </pc:sldMkLst>
      </pc:sldChg>
      <pc:sldChg chg="del">
        <pc:chgData name="Sioned Saer" userId="56a06dd508c3ffa7" providerId="LiveId" clId="{1FEECDE2-0998-4DE2-9EBF-D80C88FE209D}" dt="2022-02-12T11:13:38.471" v="140" actId="47"/>
        <pc:sldMkLst>
          <pc:docMk/>
          <pc:sldMk cId="1620028189" sldId="310"/>
        </pc:sldMkLst>
      </pc:sldChg>
      <pc:sldChg chg="del">
        <pc:chgData name="Sioned Saer" userId="56a06dd508c3ffa7" providerId="LiveId" clId="{1FEECDE2-0998-4DE2-9EBF-D80C88FE209D}" dt="2022-02-12T11:13:34.416" v="129" actId="47"/>
        <pc:sldMkLst>
          <pc:docMk/>
          <pc:sldMk cId="1717755504" sldId="317"/>
        </pc:sldMkLst>
      </pc:sldChg>
      <pc:sldChg chg="del">
        <pc:chgData name="Sioned Saer" userId="56a06dd508c3ffa7" providerId="LiveId" clId="{1FEECDE2-0998-4DE2-9EBF-D80C88FE209D}" dt="2022-02-12T11:13:37.378" v="138" actId="47"/>
        <pc:sldMkLst>
          <pc:docMk/>
          <pc:sldMk cId="3696935436" sldId="318"/>
        </pc:sldMkLst>
      </pc:sldChg>
      <pc:sldChg chg="del">
        <pc:chgData name="Sioned Saer" userId="56a06dd508c3ffa7" providerId="LiveId" clId="{1FEECDE2-0998-4DE2-9EBF-D80C88FE209D}" dt="2022-02-12T11:13:35.089" v="131" actId="47"/>
        <pc:sldMkLst>
          <pc:docMk/>
          <pc:sldMk cId="1832873891" sldId="321"/>
        </pc:sldMkLst>
      </pc:sldChg>
      <pc:sldChg chg="del">
        <pc:chgData name="Sioned Saer" userId="56a06dd508c3ffa7" providerId="LiveId" clId="{1FEECDE2-0998-4DE2-9EBF-D80C88FE209D}" dt="2022-02-12T11:13:35.947" v="134" actId="47"/>
        <pc:sldMkLst>
          <pc:docMk/>
          <pc:sldMk cId="2758580145" sldId="322"/>
        </pc:sldMkLst>
      </pc:sldChg>
      <pc:sldChg chg="del">
        <pc:chgData name="Sioned Saer" userId="56a06dd508c3ffa7" providerId="LiveId" clId="{1FEECDE2-0998-4DE2-9EBF-D80C88FE209D}" dt="2022-02-12T11:13:35.355" v="132" actId="47"/>
        <pc:sldMkLst>
          <pc:docMk/>
          <pc:sldMk cId="91869996" sldId="323"/>
        </pc:sldMkLst>
      </pc:sldChg>
      <pc:sldChg chg="del">
        <pc:chgData name="Sioned Saer" userId="56a06dd508c3ffa7" providerId="LiveId" clId="{1FEECDE2-0998-4DE2-9EBF-D80C88FE209D}" dt="2022-02-12T11:13:41.328" v="144" actId="47"/>
        <pc:sldMkLst>
          <pc:docMk/>
          <pc:sldMk cId="1273500110" sldId="324"/>
        </pc:sldMkLst>
      </pc:sldChg>
      <pc:sldChg chg="del">
        <pc:chgData name="Sioned Saer" userId="56a06dd508c3ffa7" providerId="LiveId" clId="{1FEECDE2-0998-4DE2-9EBF-D80C88FE209D}" dt="2022-02-12T11:13:37.918" v="139" actId="47"/>
        <pc:sldMkLst>
          <pc:docMk/>
          <pc:sldMk cId="2729854918" sldId="325"/>
        </pc:sldMkLst>
      </pc:sldChg>
      <pc:sldChg chg="del">
        <pc:chgData name="Sioned Saer" userId="56a06dd508c3ffa7" providerId="LiveId" clId="{1FEECDE2-0998-4DE2-9EBF-D80C88FE209D}" dt="2022-02-12T11:14:17.013" v="153" actId="47"/>
        <pc:sldMkLst>
          <pc:docMk/>
          <pc:sldMk cId="1950603681" sldId="326"/>
        </pc:sldMkLst>
      </pc:sldChg>
      <pc:sldChg chg="del">
        <pc:chgData name="Sioned Saer" userId="56a06dd508c3ffa7" providerId="LiveId" clId="{1FEECDE2-0998-4DE2-9EBF-D80C88FE209D}" dt="2022-02-12T11:13:43.707" v="146" actId="47"/>
        <pc:sldMkLst>
          <pc:docMk/>
          <pc:sldMk cId="3483730713" sldId="327"/>
        </pc:sldMkLst>
      </pc:sldChg>
      <pc:sldChg chg="del">
        <pc:chgData name="Sioned Saer" userId="56a06dd508c3ffa7" providerId="LiveId" clId="{1FEECDE2-0998-4DE2-9EBF-D80C88FE209D}" dt="2022-02-12T11:13:47.651" v="149" actId="47"/>
        <pc:sldMkLst>
          <pc:docMk/>
          <pc:sldMk cId="2464484388" sldId="328"/>
        </pc:sldMkLst>
      </pc:sldChg>
      <pc:sldChg chg="modSp mod modNotesTx">
        <pc:chgData name="Sioned Saer" userId="56a06dd508c3ffa7" providerId="LiveId" clId="{1FEECDE2-0998-4DE2-9EBF-D80C88FE209D}" dt="2022-02-12T11:20:31.106" v="682" actId="255"/>
        <pc:sldMkLst>
          <pc:docMk/>
          <pc:sldMk cId="3643769030" sldId="329"/>
        </pc:sldMkLst>
        <pc:spChg chg="mod">
          <ac:chgData name="Sioned Saer" userId="56a06dd508c3ffa7" providerId="LiveId" clId="{1FEECDE2-0998-4DE2-9EBF-D80C88FE209D}" dt="2022-02-12T11:15:48.995" v="200" actId="113"/>
          <ac:spMkLst>
            <pc:docMk/>
            <pc:sldMk cId="3643769030" sldId="329"/>
            <ac:spMk id="5" creationId="{52515A7C-219A-4BCD-AD2D-A3D1E757E48D}"/>
          </ac:spMkLst>
        </pc:spChg>
      </pc:sldChg>
      <pc:sldChg chg="addSp delSp modSp new mod modClrScheme chgLayout modNotesTx">
        <pc:chgData name="Sioned Saer" userId="56a06dd508c3ffa7" providerId="LiveId" clId="{1FEECDE2-0998-4DE2-9EBF-D80C88FE209D}" dt="2022-02-12T11:21:15.033" v="695" actId="20577"/>
        <pc:sldMkLst>
          <pc:docMk/>
          <pc:sldMk cId="1932615583" sldId="330"/>
        </pc:sldMkLst>
        <pc:spChg chg="del mod ord">
          <ac:chgData name="Sioned Saer" userId="56a06dd508c3ffa7" providerId="LiveId" clId="{1FEECDE2-0998-4DE2-9EBF-D80C88FE209D}" dt="2022-02-12T11:17:58.743" v="401" actId="700"/>
          <ac:spMkLst>
            <pc:docMk/>
            <pc:sldMk cId="1932615583" sldId="330"/>
            <ac:spMk id="2" creationId="{C184A4E9-F953-4254-849F-42079D94EDDF}"/>
          </ac:spMkLst>
        </pc:spChg>
        <pc:spChg chg="add mod ord">
          <ac:chgData name="Sioned Saer" userId="56a06dd508c3ffa7" providerId="LiveId" clId="{1FEECDE2-0998-4DE2-9EBF-D80C88FE209D}" dt="2022-02-12T11:19:50.749" v="678" actId="20577"/>
          <ac:spMkLst>
            <pc:docMk/>
            <pc:sldMk cId="1932615583" sldId="330"/>
            <ac:spMk id="3" creationId="{EA802E39-BE42-4CE0-998D-111083AFB08F}"/>
          </ac:spMkLst>
        </pc:spChg>
        <pc:spChg chg="add mod ord">
          <ac:chgData name="Sioned Saer" userId="56a06dd508c3ffa7" providerId="LiveId" clId="{1FEECDE2-0998-4DE2-9EBF-D80C88FE209D}" dt="2022-02-12T11:18:55.224" v="550" actId="5793"/>
          <ac:spMkLst>
            <pc:docMk/>
            <pc:sldMk cId="1932615583" sldId="330"/>
            <ac:spMk id="4" creationId="{B353FA3D-BAEC-4C1C-B002-E6F5B079B8B5}"/>
          </ac:spMkLst>
        </pc:spChg>
        <pc:spChg chg="add mod ord">
          <ac:chgData name="Sioned Saer" userId="56a06dd508c3ffa7" providerId="LiveId" clId="{1FEECDE2-0998-4DE2-9EBF-D80C88FE209D}" dt="2022-02-12T11:19:27.246" v="642" actId="5793"/>
          <ac:spMkLst>
            <pc:docMk/>
            <pc:sldMk cId="1932615583" sldId="330"/>
            <ac:spMk id="5" creationId="{CFE9AFAA-7433-4866-A8AC-65B086877C05}"/>
          </ac:spMkLst>
        </pc:spChg>
      </pc:sldChg>
      <pc:sldChg chg="del">
        <pc:chgData name="Sioned Saer" userId="56a06dd508c3ffa7" providerId="LiveId" clId="{1FEECDE2-0998-4DE2-9EBF-D80C88FE209D}" dt="2022-02-12T11:14:09.577" v="150" actId="47"/>
        <pc:sldMkLst>
          <pc:docMk/>
          <pc:sldMk cId="2994075793" sldId="330"/>
        </pc:sldMkLst>
      </pc:sldChg>
      <pc:sldChg chg="del">
        <pc:chgData name="Sioned Saer" userId="56a06dd508c3ffa7" providerId="LiveId" clId="{1FEECDE2-0998-4DE2-9EBF-D80C88FE209D}" dt="2022-02-12T11:14:13.382" v="151" actId="47"/>
        <pc:sldMkLst>
          <pc:docMk/>
          <pc:sldMk cId="195125588" sldId="331"/>
        </pc:sldMkLst>
      </pc:sldChg>
      <pc:sldChg chg="new">
        <pc:chgData name="Sioned Saer" userId="56a06dd508c3ffa7" providerId="LiveId" clId="{1FEECDE2-0998-4DE2-9EBF-D80C88FE209D}" dt="2022-02-12T11:31:14.331" v="829" actId="680"/>
        <pc:sldMkLst>
          <pc:docMk/>
          <pc:sldMk cId="3730999299" sldId="331"/>
        </pc:sldMkLst>
      </pc:sldChg>
      <pc:sldChg chg="new">
        <pc:chgData name="Sioned Saer" userId="56a06dd508c3ffa7" providerId="LiveId" clId="{1FEECDE2-0998-4DE2-9EBF-D80C88FE209D}" dt="2022-02-12T11:31:14.995" v="830" actId="680"/>
        <pc:sldMkLst>
          <pc:docMk/>
          <pc:sldMk cId="1311380942" sldId="332"/>
        </pc:sldMkLst>
      </pc:sldChg>
      <pc:sldChg chg="del">
        <pc:chgData name="Sioned Saer" userId="56a06dd508c3ffa7" providerId="LiveId" clId="{1FEECDE2-0998-4DE2-9EBF-D80C88FE209D}" dt="2022-02-12T11:13:39.445" v="141" actId="47"/>
        <pc:sldMkLst>
          <pc:docMk/>
          <pc:sldMk cId="1792803791" sldId="332"/>
        </pc:sldMkLst>
      </pc:sldChg>
      <pc:sldChg chg="del">
        <pc:chgData name="Sioned Saer" userId="56a06dd508c3ffa7" providerId="LiveId" clId="{1FEECDE2-0998-4DE2-9EBF-D80C88FE209D}" dt="2022-02-12T11:13:39.932" v="142" actId="47"/>
        <pc:sldMkLst>
          <pc:docMk/>
          <pc:sldMk cId="848435801" sldId="333"/>
        </pc:sldMkLst>
      </pc:sldChg>
      <pc:sldChg chg="new">
        <pc:chgData name="Sioned Saer" userId="56a06dd508c3ffa7" providerId="LiveId" clId="{1FEECDE2-0998-4DE2-9EBF-D80C88FE209D}" dt="2022-02-12T11:31:15.417" v="831" actId="680"/>
        <pc:sldMkLst>
          <pc:docMk/>
          <pc:sldMk cId="1476351693" sldId="333"/>
        </pc:sldMkLst>
      </pc:sldChg>
      <pc:sldChg chg="del">
        <pc:chgData name="Sioned Saer" userId="56a06dd508c3ffa7" providerId="LiveId" clId="{1FEECDE2-0998-4DE2-9EBF-D80C88FE209D}" dt="2022-02-12T11:13:44.455" v="147" actId="47"/>
        <pc:sldMkLst>
          <pc:docMk/>
          <pc:sldMk cId="2688418259" sldId="334"/>
        </pc:sldMkLst>
      </pc:sldChg>
      <pc:sldChg chg="new">
        <pc:chgData name="Sioned Saer" userId="56a06dd508c3ffa7" providerId="LiveId" clId="{1FEECDE2-0998-4DE2-9EBF-D80C88FE209D}" dt="2022-02-12T11:31:15.716" v="832" actId="680"/>
        <pc:sldMkLst>
          <pc:docMk/>
          <pc:sldMk cId="2953830077" sldId="334"/>
        </pc:sldMkLst>
      </pc:sldChg>
      <pc:sldChg chg="del">
        <pc:chgData name="Sioned Saer" userId="56a06dd508c3ffa7" providerId="LiveId" clId="{1FEECDE2-0998-4DE2-9EBF-D80C88FE209D}" dt="2022-02-12T11:13:42.733" v="145" actId="47"/>
        <pc:sldMkLst>
          <pc:docMk/>
          <pc:sldMk cId="3011889387" sldId="335"/>
        </pc:sldMkLst>
      </pc:sldChg>
      <pc:sldChg chg="new">
        <pc:chgData name="Sioned Saer" userId="56a06dd508c3ffa7" providerId="LiveId" clId="{1FEECDE2-0998-4DE2-9EBF-D80C88FE209D}" dt="2022-02-12T11:31:16.015" v="833" actId="680"/>
        <pc:sldMkLst>
          <pc:docMk/>
          <pc:sldMk cId="3505931152" sldId="335"/>
        </pc:sldMkLst>
      </pc:sldChg>
      <pc:sldChg chg="new">
        <pc:chgData name="Sioned Saer" userId="56a06dd508c3ffa7" providerId="LiveId" clId="{1FEECDE2-0998-4DE2-9EBF-D80C88FE209D}" dt="2022-02-12T11:31:16.280" v="834" actId="680"/>
        <pc:sldMkLst>
          <pc:docMk/>
          <pc:sldMk cId="4047344573" sldId="336"/>
        </pc:sldMkLst>
      </pc:sldChg>
      <pc:sldChg chg="new">
        <pc:chgData name="Sioned Saer" userId="56a06dd508c3ffa7" providerId="LiveId" clId="{1FEECDE2-0998-4DE2-9EBF-D80C88FE209D}" dt="2022-02-12T11:31:16.553" v="835" actId="680"/>
        <pc:sldMkLst>
          <pc:docMk/>
          <pc:sldMk cId="450936299" sldId="337"/>
        </pc:sldMkLst>
      </pc:sldChg>
      <pc:sldChg chg="new">
        <pc:chgData name="Sioned Saer" userId="56a06dd508c3ffa7" providerId="LiveId" clId="{1FEECDE2-0998-4DE2-9EBF-D80C88FE209D}" dt="2022-02-12T11:31:16.835" v="836" actId="680"/>
        <pc:sldMkLst>
          <pc:docMk/>
          <pc:sldMk cId="2425100474" sldId="338"/>
        </pc:sldMkLst>
      </pc:sldChg>
      <pc:sldChg chg="new">
        <pc:chgData name="Sioned Saer" userId="56a06dd508c3ffa7" providerId="LiveId" clId="{1FEECDE2-0998-4DE2-9EBF-D80C88FE209D}" dt="2022-02-12T11:31:17.144" v="837" actId="680"/>
        <pc:sldMkLst>
          <pc:docMk/>
          <pc:sldMk cId="2417620779" sldId="339"/>
        </pc:sldMkLst>
      </pc:sldChg>
      <pc:sldChg chg="new">
        <pc:chgData name="Sioned Saer" userId="56a06dd508c3ffa7" providerId="LiveId" clId="{1FEECDE2-0998-4DE2-9EBF-D80C88FE209D}" dt="2022-02-12T11:31:17.429" v="838" actId="680"/>
        <pc:sldMkLst>
          <pc:docMk/>
          <pc:sldMk cId="3709659097" sldId="340"/>
        </pc:sldMkLst>
      </pc:sldChg>
    </pc:docChg>
  </pc:docChgLst>
  <pc:docChgLst>
    <pc:chgData name="Sioned Saer" userId="a511e1c1-9c87-4f4d-8480-d58f9216da9a" providerId="ADAL" clId="{F4B996A8-4260-4052-91E6-83C0020423FB}"/>
    <pc:docChg chg="custSel delSld modSld">
      <pc:chgData name="Sioned Saer" userId="a511e1c1-9c87-4f4d-8480-d58f9216da9a" providerId="ADAL" clId="{F4B996A8-4260-4052-91E6-83C0020423FB}" dt="2022-01-01T15:38:37.863" v="72" actId="47"/>
      <pc:docMkLst>
        <pc:docMk/>
      </pc:docMkLst>
      <pc:sldChg chg="modSp mod">
        <pc:chgData name="Sioned Saer" userId="a511e1c1-9c87-4f4d-8480-d58f9216da9a" providerId="ADAL" clId="{F4B996A8-4260-4052-91E6-83C0020423FB}" dt="2022-01-01T15:33:08.659" v="3" actId="20577"/>
        <pc:sldMkLst>
          <pc:docMk/>
          <pc:sldMk cId="2417006755" sldId="282"/>
        </pc:sldMkLst>
        <pc:spChg chg="mod">
          <ac:chgData name="Sioned Saer" userId="a511e1c1-9c87-4f4d-8480-d58f9216da9a" providerId="ADAL" clId="{F4B996A8-4260-4052-91E6-83C0020423FB}" dt="2022-01-01T15:33:08.659" v="3" actId="20577"/>
          <ac:spMkLst>
            <pc:docMk/>
            <pc:sldMk cId="2417006755" sldId="282"/>
            <ac:spMk id="2" creationId="{00000000-0000-0000-0000-000000000000}"/>
          </ac:spMkLst>
        </pc:spChg>
      </pc:sldChg>
      <pc:sldChg chg="modSp mod">
        <pc:chgData name="Sioned Saer" userId="a511e1c1-9c87-4f4d-8480-d58f9216da9a" providerId="ADAL" clId="{F4B996A8-4260-4052-91E6-83C0020423FB}" dt="2022-01-01T15:33:21.121" v="5" actId="27636"/>
        <pc:sldMkLst>
          <pc:docMk/>
          <pc:sldMk cId="1846019856" sldId="286"/>
        </pc:sldMkLst>
        <pc:spChg chg="mod">
          <ac:chgData name="Sioned Saer" userId="a511e1c1-9c87-4f4d-8480-d58f9216da9a" providerId="ADAL" clId="{F4B996A8-4260-4052-91E6-83C0020423FB}" dt="2022-01-01T15:33:21.121" v="5" actId="27636"/>
          <ac:spMkLst>
            <pc:docMk/>
            <pc:sldMk cId="1846019856" sldId="286"/>
            <ac:spMk id="5" creationId="{00000000-0000-0000-0000-000000000000}"/>
          </ac:spMkLst>
        </pc:spChg>
      </pc:sldChg>
      <pc:sldChg chg="modSp mod">
        <pc:chgData name="Sioned Saer" userId="a511e1c1-9c87-4f4d-8480-d58f9216da9a" providerId="ADAL" clId="{F4B996A8-4260-4052-91E6-83C0020423FB}" dt="2022-01-01T15:34:55.414" v="7" actId="27636"/>
        <pc:sldMkLst>
          <pc:docMk/>
          <pc:sldMk cId="895809844" sldId="287"/>
        </pc:sldMkLst>
        <pc:spChg chg="mod">
          <ac:chgData name="Sioned Saer" userId="a511e1c1-9c87-4f4d-8480-d58f9216da9a" providerId="ADAL" clId="{F4B996A8-4260-4052-91E6-83C0020423FB}" dt="2022-01-01T15:34:55.414" v="7" actId="27636"/>
          <ac:spMkLst>
            <pc:docMk/>
            <pc:sldMk cId="895809844" sldId="287"/>
            <ac:spMk id="3" creationId="{00000000-0000-0000-0000-000000000000}"/>
          </ac:spMkLst>
        </pc:spChg>
      </pc:sldChg>
      <pc:sldChg chg="modSp mod">
        <pc:chgData name="Sioned Saer" userId="a511e1c1-9c87-4f4d-8480-d58f9216da9a" providerId="ADAL" clId="{F4B996A8-4260-4052-91E6-83C0020423FB}" dt="2022-01-01T15:35:08.062" v="9" actId="6549"/>
        <pc:sldMkLst>
          <pc:docMk/>
          <pc:sldMk cId="3750503405" sldId="304"/>
        </pc:sldMkLst>
        <pc:spChg chg="mod">
          <ac:chgData name="Sioned Saer" userId="a511e1c1-9c87-4f4d-8480-d58f9216da9a" providerId="ADAL" clId="{F4B996A8-4260-4052-91E6-83C0020423FB}" dt="2022-01-01T15:35:05.257" v="8" actId="6549"/>
          <ac:spMkLst>
            <pc:docMk/>
            <pc:sldMk cId="3750503405" sldId="304"/>
            <ac:spMk id="17411" creationId="{00000000-0000-0000-0000-000000000000}"/>
          </ac:spMkLst>
        </pc:spChg>
        <pc:spChg chg="mod">
          <ac:chgData name="Sioned Saer" userId="a511e1c1-9c87-4f4d-8480-d58f9216da9a" providerId="ADAL" clId="{F4B996A8-4260-4052-91E6-83C0020423FB}" dt="2022-01-01T15:35:08.062" v="9" actId="6549"/>
          <ac:spMkLst>
            <pc:docMk/>
            <pc:sldMk cId="3750503405" sldId="304"/>
            <ac:spMk id="17412" creationId="{00000000-0000-0000-0000-000000000000}"/>
          </ac:spMkLst>
        </pc:spChg>
      </pc:sldChg>
      <pc:sldChg chg="modSp mod">
        <pc:chgData name="Sioned Saer" userId="a511e1c1-9c87-4f4d-8480-d58f9216da9a" providerId="ADAL" clId="{F4B996A8-4260-4052-91E6-83C0020423FB}" dt="2022-01-01T15:35:17.854" v="16" actId="27636"/>
        <pc:sldMkLst>
          <pc:docMk/>
          <pc:sldMk cId="1242399537" sldId="305"/>
        </pc:sldMkLst>
        <pc:spChg chg="mod">
          <ac:chgData name="Sioned Saer" userId="a511e1c1-9c87-4f4d-8480-d58f9216da9a" providerId="ADAL" clId="{F4B996A8-4260-4052-91E6-83C0020423FB}" dt="2022-01-01T15:35:17.852" v="15" actId="27636"/>
          <ac:spMkLst>
            <pc:docMk/>
            <pc:sldMk cId="1242399537" sldId="305"/>
            <ac:spMk id="3" creationId="{00000000-0000-0000-0000-000000000000}"/>
          </ac:spMkLst>
        </pc:spChg>
        <pc:spChg chg="mod">
          <ac:chgData name="Sioned Saer" userId="a511e1c1-9c87-4f4d-8480-d58f9216da9a" providerId="ADAL" clId="{F4B996A8-4260-4052-91E6-83C0020423FB}" dt="2022-01-01T15:35:17.854" v="16" actId="27636"/>
          <ac:spMkLst>
            <pc:docMk/>
            <pc:sldMk cId="1242399537" sldId="305"/>
            <ac:spMk id="4" creationId="{00000000-0000-0000-0000-000000000000}"/>
          </ac:spMkLst>
        </pc:spChg>
      </pc:sldChg>
      <pc:sldChg chg="del">
        <pc:chgData name="Sioned Saer" userId="a511e1c1-9c87-4f4d-8480-d58f9216da9a" providerId="ADAL" clId="{F4B996A8-4260-4052-91E6-83C0020423FB}" dt="2022-01-01T15:35:52.632" v="30" actId="47"/>
        <pc:sldMkLst>
          <pc:docMk/>
          <pc:sldMk cId="1426304849" sldId="306"/>
        </pc:sldMkLst>
      </pc:sldChg>
      <pc:sldChg chg="modSp mod">
        <pc:chgData name="Sioned Saer" userId="a511e1c1-9c87-4f4d-8480-d58f9216da9a" providerId="ADAL" clId="{F4B996A8-4260-4052-91E6-83C0020423FB}" dt="2022-01-01T15:35:40.326" v="27" actId="27636"/>
        <pc:sldMkLst>
          <pc:docMk/>
          <pc:sldMk cId="1198542892" sldId="308"/>
        </pc:sldMkLst>
        <pc:spChg chg="mod">
          <ac:chgData name="Sioned Saer" userId="a511e1c1-9c87-4f4d-8480-d58f9216da9a" providerId="ADAL" clId="{F4B996A8-4260-4052-91E6-83C0020423FB}" dt="2022-01-01T15:35:40.326" v="26" actId="27636"/>
          <ac:spMkLst>
            <pc:docMk/>
            <pc:sldMk cId="1198542892" sldId="308"/>
            <ac:spMk id="3" creationId="{00000000-0000-0000-0000-000000000000}"/>
          </ac:spMkLst>
        </pc:spChg>
        <pc:spChg chg="mod">
          <ac:chgData name="Sioned Saer" userId="a511e1c1-9c87-4f4d-8480-d58f9216da9a" providerId="ADAL" clId="{F4B996A8-4260-4052-91E6-83C0020423FB}" dt="2022-01-01T15:35:40.326" v="27" actId="27636"/>
          <ac:spMkLst>
            <pc:docMk/>
            <pc:sldMk cId="1198542892" sldId="308"/>
            <ac:spMk id="4" creationId="{00000000-0000-0000-0000-000000000000}"/>
          </ac:spMkLst>
        </pc:spChg>
      </pc:sldChg>
      <pc:sldChg chg="del">
        <pc:chgData name="Sioned Saer" userId="a511e1c1-9c87-4f4d-8480-d58f9216da9a" providerId="ADAL" clId="{F4B996A8-4260-4052-91E6-83C0020423FB}" dt="2022-01-01T15:35:45.112" v="28" actId="47"/>
        <pc:sldMkLst>
          <pc:docMk/>
          <pc:sldMk cId="4182770935" sldId="309"/>
        </pc:sldMkLst>
      </pc:sldChg>
      <pc:sldChg chg="del">
        <pc:chgData name="Sioned Saer" userId="a511e1c1-9c87-4f4d-8480-d58f9216da9a" providerId="ADAL" clId="{F4B996A8-4260-4052-91E6-83C0020423FB}" dt="2022-01-01T15:35:49.184" v="29" actId="47"/>
        <pc:sldMkLst>
          <pc:docMk/>
          <pc:sldMk cId="3558254062" sldId="310"/>
        </pc:sldMkLst>
      </pc:sldChg>
      <pc:sldChg chg="del">
        <pc:chgData name="Sioned Saer" userId="a511e1c1-9c87-4f4d-8480-d58f9216da9a" providerId="ADAL" clId="{F4B996A8-4260-4052-91E6-83C0020423FB}" dt="2022-01-01T15:38:37.863" v="72" actId="47"/>
        <pc:sldMkLst>
          <pc:docMk/>
          <pc:sldMk cId="1645148455" sldId="311"/>
        </pc:sldMkLst>
      </pc:sldChg>
      <pc:sldChg chg="modSp mod">
        <pc:chgData name="Sioned Saer" userId="a511e1c1-9c87-4f4d-8480-d58f9216da9a" providerId="ADAL" clId="{F4B996A8-4260-4052-91E6-83C0020423FB}" dt="2022-01-01T15:38:32.558" v="71" actId="20577"/>
        <pc:sldMkLst>
          <pc:docMk/>
          <pc:sldMk cId="1541283643" sldId="312"/>
        </pc:sldMkLst>
        <pc:spChg chg="mod">
          <ac:chgData name="Sioned Saer" userId="a511e1c1-9c87-4f4d-8480-d58f9216da9a" providerId="ADAL" clId="{F4B996A8-4260-4052-91E6-83C0020423FB}" dt="2022-01-01T15:38:08.389" v="43" actId="20577"/>
          <ac:spMkLst>
            <pc:docMk/>
            <pc:sldMk cId="1541283643" sldId="312"/>
            <ac:spMk id="3" creationId="{00000000-0000-0000-0000-000000000000}"/>
          </ac:spMkLst>
        </pc:spChg>
        <pc:spChg chg="mod">
          <ac:chgData name="Sioned Saer" userId="a511e1c1-9c87-4f4d-8480-d58f9216da9a" providerId="ADAL" clId="{F4B996A8-4260-4052-91E6-83C0020423FB}" dt="2022-01-01T15:38:32.558" v="71" actId="20577"/>
          <ac:spMkLst>
            <pc:docMk/>
            <pc:sldMk cId="1541283643" sldId="312"/>
            <ac:spMk id="4" creationId="{00000000-0000-0000-0000-000000000000}"/>
          </ac:spMkLst>
        </pc:spChg>
      </pc:sldChg>
      <pc:sldChg chg="modSp mod">
        <pc:chgData name="Sioned Saer" userId="a511e1c1-9c87-4f4d-8480-d58f9216da9a" providerId="ADAL" clId="{F4B996A8-4260-4052-91E6-83C0020423FB}" dt="2022-01-01T15:35:31.369" v="23" actId="27636"/>
        <pc:sldMkLst>
          <pc:docMk/>
          <pc:sldMk cId="1591034688" sldId="313"/>
        </pc:sldMkLst>
        <pc:spChg chg="mod">
          <ac:chgData name="Sioned Saer" userId="a511e1c1-9c87-4f4d-8480-d58f9216da9a" providerId="ADAL" clId="{F4B996A8-4260-4052-91E6-83C0020423FB}" dt="2022-01-01T15:35:31.369" v="22" actId="27636"/>
          <ac:spMkLst>
            <pc:docMk/>
            <pc:sldMk cId="1591034688" sldId="313"/>
            <ac:spMk id="3" creationId="{00000000-0000-0000-0000-000000000000}"/>
          </ac:spMkLst>
        </pc:spChg>
        <pc:spChg chg="mod">
          <ac:chgData name="Sioned Saer" userId="a511e1c1-9c87-4f4d-8480-d58f9216da9a" providerId="ADAL" clId="{F4B996A8-4260-4052-91E6-83C0020423FB}" dt="2022-01-01T15:35:31.369" v="23" actId="27636"/>
          <ac:spMkLst>
            <pc:docMk/>
            <pc:sldMk cId="1591034688" sldId="313"/>
            <ac:spMk id="4" creationId="{00000000-0000-0000-0000-000000000000}"/>
          </ac:spMkLst>
        </pc:spChg>
      </pc:sldChg>
    </pc:docChg>
  </pc:docChgLst>
  <pc:docChgLst>
    <pc:chgData name="Sioned Saer" userId="56a06dd508c3ffa7" providerId="LiveId" clId="{DA1BA5A4-A209-48D2-9747-FE2BEB7A6273}"/>
    <pc:docChg chg="undo custSel addSld delSld modSld sldOrd">
      <pc:chgData name="Sioned Saer" userId="56a06dd508c3ffa7" providerId="LiveId" clId="{DA1BA5A4-A209-48D2-9747-FE2BEB7A6273}" dt="2022-02-12T10:31:33.626" v="22962" actId="255"/>
      <pc:docMkLst>
        <pc:docMk/>
      </pc:docMkLst>
      <pc:sldChg chg="modSp mod modNotesTx">
        <pc:chgData name="Sioned Saer" userId="56a06dd508c3ffa7" providerId="LiveId" clId="{DA1BA5A4-A209-48D2-9747-FE2BEB7A6273}" dt="2022-02-11T11:56:03.382" v="11010" actId="20577"/>
        <pc:sldMkLst>
          <pc:docMk/>
          <pc:sldMk cId="4192295300" sldId="268"/>
        </pc:sldMkLst>
        <pc:spChg chg="mod">
          <ac:chgData name="Sioned Saer" userId="56a06dd508c3ffa7" providerId="LiveId" clId="{DA1BA5A4-A209-48D2-9747-FE2BEB7A6273}" dt="2022-02-09T18:50:43.576" v="1932" actId="14100"/>
          <ac:spMkLst>
            <pc:docMk/>
            <pc:sldMk cId="4192295300" sldId="268"/>
            <ac:spMk id="2" creationId="{00000000-0000-0000-0000-000000000000}"/>
          </ac:spMkLst>
        </pc:spChg>
        <pc:spChg chg="mod">
          <ac:chgData name="Sioned Saer" userId="56a06dd508c3ffa7" providerId="LiveId" clId="{DA1BA5A4-A209-48D2-9747-FE2BEB7A6273}" dt="2022-02-11T11:47:52.022" v="10757" actId="14100"/>
          <ac:spMkLst>
            <pc:docMk/>
            <pc:sldMk cId="4192295300" sldId="268"/>
            <ac:spMk id="3" creationId="{00000000-0000-0000-0000-000000000000}"/>
          </ac:spMkLst>
        </pc:spChg>
        <pc:spChg chg="mod">
          <ac:chgData name="Sioned Saer" userId="56a06dd508c3ffa7" providerId="LiveId" clId="{DA1BA5A4-A209-48D2-9747-FE2BEB7A6273}" dt="2022-02-11T11:47:55.201" v="10758" actId="14100"/>
          <ac:spMkLst>
            <pc:docMk/>
            <pc:sldMk cId="4192295300" sldId="268"/>
            <ac:spMk id="4" creationId="{00000000-0000-0000-0000-000000000000}"/>
          </ac:spMkLst>
        </pc:spChg>
      </pc:sldChg>
      <pc:sldChg chg="modSp mod ord modNotesTx">
        <pc:chgData name="Sioned Saer" userId="56a06dd508c3ffa7" providerId="LiveId" clId="{DA1BA5A4-A209-48D2-9747-FE2BEB7A6273}" dt="2022-02-11T17:17:05.424" v="21008" actId="6549"/>
        <pc:sldMkLst>
          <pc:docMk/>
          <pc:sldMk cId="3416079106" sldId="269"/>
        </pc:sldMkLst>
        <pc:spChg chg="mod">
          <ac:chgData name="Sioned Saer" userId="56a06dd508c3ffa7" providerId="LiveId" clId="{DA1BA5A4-A209-48D2-9747-FE2BEB7A6273}" dt="2022-02-11T12:41:40.013" v="12332" actId="2711"/>
          <ac:spMkLst>
            <pc:docMk/>
            <pc:sldMk cId="3416079106" sldId="269"/>
            <ac:spMk id="2" creationId="{00000000-0000-0000-0000-000000000000}"/>
          </ac:spMkLst>
        </pc:spChg>
        <pc:spChg chg="mod">
          <ac:chgData name="Sioned Saer" userId="56a06dd508c3ffa7" providerId="LiveId" clId="{DA1BA5A4-A209-48D2-9747-FE2BEB7A6273}" dt="2022-02-11T12:41:47.785" v="12333" actId="2711"/>
          <ac:spMkLst>
            <pc:docMk/>
            <pc:sldMk cId="3416079106" sldId="269"/>
            <ac:spMk id="3" creationId="{00000000-0000-0000-0000-000000000000}"/>
          </ac:spMkLst>
        </pc:spChg>
        <pc:spChg chg="mod">
          <ac:chgData name="Sioned Saer" userId="56a06dd508c3ffa7" providerId="LiveId" clId="{DA1BA5A4-A209-48D2-9747-FE2BEB7A6273}" dt="2022-02-11T12:41:54.828" v="12334" actId="2711"/>
          <ac:spMkLst>
            <pc:docMk/>
            <pc:sldMk cId="3416079106" sldId="269"/>
            <ac:spMk id="4" creationId="{00000000-0000-0000-0000-000000000000}"/>
          </ac:spMkLst>
        </pc:spChg>
      </pc:sldChg>
      <pc:sldChg chg="modSp mod modNotesTx">
        <pc:chgData name="Sioned Saer" userId="56a06dd508c3ffa7" providerId="LiveId" clId="{DA1BA5A4-A209-48D2-9747-FE2BEB7A6273}" dt="2022-02-11T16:45:57.680" v="17347" actId="313"/>
        <pc:sldMkLst>
          <pc:docMk/>
          <pc:sldMk cId="474947468" sldId="270"/>
        </pc:sldMkLst>
        <pc:spChg chg="mod">
          <ac:chgData name="Sioned Saer" userId="56a06dd508c3ffa7" providerId="LiveId" clId="{DA1BA5A4-A209-48D2-9747-FE2BEB7A6273}" dt="2022-02-11T12:45:41.592" v="12435" actId="27636"/>
          <ac:spMkLst>
            <pc:docMk/>
            <pc:sldMk cId="474947468" sldId="270"/>
            <ac:spMk id="2" creationId="{00000000-0000-0000-0000-000000000000}"/>
          </ac:spMkLst>
        </pc:spChg>
        <pc:spChg chg="mod">
          <ac:chgData name="Sioned Saer" userId="56a06dd508c3ffa7" providerId="LiveId" clId="{DA1BA5A4-A209-48D2-9747-FE2BEB7A6273}" dt="2022-02-11T16:45:57.680" v="17347" actId="313"/>
          <ac:spMkLst>
            <pc:docMk/>
            <pc:sldMk cId="474947468" sldId="270"/>
            <ac:spMk id="4" creationId="{00000000-0000-0000-0000-000000000000}"/>
          </ac:spMkLst>
        </pc:spChg>
      </pc:sldChg>
      <pc:sldChg chg="modSp mod modNotesTx">
        <pc:chgData name="Sioned Saer" userId="56a06dd508c3ffa7" providerId="LiveId" clId="{DA1BA5A4-A209-48D2-9747-FE2BEB7A6273}" dt="2022-02-11T10:34:14.187" v="7909" actId="20577"/>
        <pc:sldMkLst>
          <pc:docMk/>
          <pc:sldMk cId="2688045489" sldId="278"/>
        </pc:sldMkLst>
        <pc:spChg chg="mod">
          <ac:chgData name="Sioned Saer" userId="56a06dd508c3ffa7" providerId="LiveId" clId="{DA1BA5A4-A209-48D2-9747-FE2BEB7A6273}" dt="2022-02-09T14:47:36.851" v="1220" actId="27636"/>
          <ac:spMkLst>
            <pc:docMk/>
            <pc:sldMk cId="2688045489" sldId="278"/>
            <ac:spMk id="2" creationId="{00000000-0000-0000-0000-000000000000}"/>
          </ac:spMkLst>
        </pc:spChg>
      </pc:sldChg>
      <pc:sldChg chg="addSp delSp modSp modNotesTx">
        <pc:chgData name="Sioned Saer" userId="56a06dd508c3ffa7" providerId="LiveId" clId="{DA1BA5A4-A209-48D2-9747-FE2BEB7A6273}" dt="2022-02-11T12:18:35.891" v="11875" actId="20577"/>
        <pc:sldMkLst>
          <pc:docMk/>
          <pc:sldMk cId="4258185867" sldId="279"/>
        </pc:sldMkLst>
        <pc:picChg chg="add del mod">
          <ac:chgData name="Sioned Saer" userId="56a06dd508c3ffa7" providerId="LiveId" clId="{DA1BA5A4-A209-48D2-9747-FE2BEB7A6273}" dt="2022-02-11T10:38:11.590" v="7934" actId="21"/>
          <ac:picMkLst>
            <pc:docMk/>
            <pc:sldMk cId="4258185867" sldId="279"/>
            <ac:picMk id="2" creationId="{17AAE197-12EC-421F-9EEF-6B675B9BC6FA}"/>
          </ac:picMkLst>
        </pc:picChg>
        <pc:picChg chg="add mod">
          <ac:chgData name="Sioned Saer" userId="56a06dd508c3ffa7" providerId="LiveId" clId="{DA1BA5A4-A209-48D2-9747-FE2BEB7A6273}" dt="2022-02-11T10:42:45.559" v="7978" actId="14100"/>
          <ac:picMkLst>
            <pc:docMk/>
            <pc:sldMk cId="4258185867" sldId="279"/>
            <ac:picMk id="12" creationId="{B6D435E5-1E58-42DB-9E00-807F59B40A30}"/>
          </ac:picMkLst>
        </pc:picChg>
        <pc:picChg chg="add mod">
          <ac:chgData name="Sioned Saer" userId="56a06dd508c3ffa7" providerId="LiveId" clId="{DA1BA5A4-A209-48D2-9747-FE2BEB7A6273}" dt="2022-02-11T10:41:16.564" v="7970" actId="1076"/>
          <ac:picMkLst>
            <pc:docMk/>
            <pc:sldMk cId="4258185867" sldId="279"/>
            <ac:picMk id="13" creationId="{7BE65AB5-C78E-4E24-9CBC-FB30415DAB9A}"/>
          </ac:picMkLst>
        </pc:picChg>
        <pc:picChg chg="mod">
          <ac:chgData name="Sioned Saer" userId="56a06dd508c3ffa7" providerId="LiveId" clId="{DA1BA5A4-A209-48D2-9747-FE2BEB7A6273}" dt="2022-02-11T10:43:10.443" v="7982" actId="14100"/>
          <ac:picMkLst>
            <pc:docMk/>
            <pc:sldMk cId="4258185867" sldId="279"/>
            <ac:picMk id="16" creationId="{00000000-0000-0000-0000-000000000000}"/>
          </ac:picMkLst>
        </pc:picChg>
        <pc:picChg chg="add del mod">
          <ac:chgData name="Sioned Saer" userId="56a06dd508c3ffa7" providerId="LiveId" clId="{DA1BA5A4-A209-48D2-9747-FE2BEB7A6273}" dt="2022-02-11T10:38:11.590" v="7934" actId="21"/>
          <ac:picMkLst>
            <pc:docMk/>
            <pc:sldMk cId="4258185867" sldId="279"/>
            <ac:picMk id="1026" creationId="{FB91D3FF-0AB0-4E25-B447-E5023227EACB}"/>
          </ac:picMkLst>
        </pc:picChg>
        <pc:picChg chg="mod">
          <ac:chgData name="Sioned Saer" userId="56a06dd508c3ffa7" providerId="LiveId" clId="{DA1BA5A4-A209-48D2-9747-FE2BEB7A6273}" dt="2022-02-11T10:40:25.496" v="7961" actId="14100"/>
          <ac:picMkLst>
            <pc:docMk/>
            <pc:sldMk cId="4258185867" sldId="279"/>
            <ac:picMk id="1028" creationId="{00000000-0000-0000-0000-000000000000}"/>
          </ac:picMkLst>
        </pc:picChg>
        <pc:picChg chg="mod">
          <ac:chgData name="Sioned Saer" userId="56a06dd508c3ffa7" providerId="LiveId" clId="{DA1BA5A4-A209-48D2-9747-FE2BEB7A6273}" dt="2022-02-11T10:42:51.879" v="7979" actId="14100"/>
          <ac:picMkLst>
            <pc:docMk/>
            <pc:sldMk cId="4258185867" sldId="279"/>
            <ac:picMk id="1032" creationId="{00000000-0000-0000-0000-000000000000}"/>
          </ac:picMkLst>
        </pc:picChg>
        <pc:picChg chg="mod">
          <ac:chgData name="Sioned Saer" userId="56a06dd508c3ffa7" providerId="LiveId" clId="{DA1BA5A4-A209-48D2-9747-FE2BEB7A6273}" dt="2022-02-11T10:42:58.381" v="7981" actId="14100"/>
          <ac:picMkLst>
            <pc:docMk/>
            <pc:sldMk cId="4258185867" sldId="279"/>
            <ac:picMk id="1034" creationId="{00000000-0000-0000-0000-000000000000}"/>
          </ac:picMkLst>
        </pc:picChg>
        <pc:picChg chg="mod">
          <ac:chgData name="Sioned Saer" userId="56a06dd508c3ffa7" providerId="LiveId" clId="{DA1BA5A4-A209-48D2-9747-FE2BEB7A6273}" dt="2022-02-11T10:42:39.689" v="7977" actId="14100"/>
          <ac:picMkLst>
            <pc:docMk/>
            <pc:sldMk cId="4258185867" sldId="279"/>
            <ac:picMk id="1036" creationId="{00000000-0000-0000-0000-000000000000}"/>
          </ac:picMkLst>
        </pc:picChg>
        <pc:picChg chg="mod">
          <ac:chgData name="Sioned Saer" userId="56a06dd508c3ffa7" providerId="LiveId" clId="{DA1BA5A4-A209-48D2-9747-FE2BEB7A6273}" dt="2022-02-11T10:42:54.439" v="7980" actId="14100"/>
          <ac:picMkLst>
            <pc:docMk/>
            <pc:sldMk cId="4258185867" sldId="279"/>
            <ac:picMk id="1049" creationId="{00000000-0000-0000-0000-000000000000}"/>
          </ac:picMkLst>
        </pc:picChg>
      </pc:sldChg>
      <pc:sldChg chg="addSp delSp modSp mod modClrScheme chgLayout modNotesTx">
        <pc:chgData name="Sioned Saer" userId="56a06dd508c3ffa7" providerId="LiveId" clId="{DA1BA5A4-A209-48D2-9747-FE2BEB7A6273}" dt="2022-02-11T15:18:38.882" v="14672" actId="20577"/>
        <pc:sldMkLst>
          <pc:docMk/>
          <pc:sldMk cId="1162234670" sldId="280"/>
        </pc:sldMkLst>
        <pc:spChg chg="del mod">
          <ac:chgData name="Sioned Saer" userId="56a06dd508c3ffa7" providerId="LiveId" clId="{DA1BA5A4-A209-48D2-9747-FE2BEB7A6273}" dt="2022-02-11T11:18:56.482" v="9571" actId="21"/>
          <ac:spMkLst>
            <pc:docMk/>
            <pc:sldMk cId="1162234670" sldId="280"/>
            <ac:spMk id="3" creationId="{00000000-0000-0000-0000-000000000000}"/>
          </ac:spMkLst>
        </pc:spChg>
        <pc:spChg chg="add mod ord">
          <ac:chgData name="Sioned Saer" userId="56a06dd508c3ffa7" providerId="LiveId" clId="{DA1BA5A4-A209-48D2-9747-FE2BEB7A6273}" dt="2022-02-11T15:18:38.882" v="14672" actId="20577"/>
          <ac:spMkLst>
            <pc:docMk/>
            <pc:sldMk cId="1162234670" sldId="280"/>
            <ac:spMk id="4" creationId="{4713815B-0508-443A-96D6-8510787DB537}"/>
          </ac:spMkLst>
        </pc:spChg>
        <pc:picChg chg="mod">
          <ac:chgData name="Sioned Saer" userId="56a06dd508c3ffa7" providerId="LiveId" clId="{DA1BA5A4-A209-48D2-9747-FE2BEB7A6273}" dt="2022-02-11T11:28:26.272" v="9758" actId="1076"/>
          <ac:picMkLst>
            <pc:docMk/>
            <pc:sldMk cId="1162234670" sldId="280"/>
            <ac:picMk id="2052" creationId="{00000000-0000-0000-0000-000000000000}"/>
          </ac:picMkLst>
        </pc:picChg>
        <pc:picChg chg="mod">
          <ac:chgData name="Sioned Saer" userId="56a06dd508c3ffa7" providerId="LiveId" clId="{DA1BA5A4-A209-48D2-9747-FE2BEB7A6273}" dt="2022-02-11T11:27:05.957" v="9743" actId="1076"/>
          <ac:picMkLst>
            <pc:docMk/>
            <pc:sldMk cId="1162234670" sldId="280"/>
            <ac:picMk id="2055" creationId="{00000000-0000-0000-0000-000000000000}"/>
          </ac:picMkLst>
        </pc:picChg>
        <pc:picChg chg="mod">
          <ac:chgData name="Sioned Saer" userId="56a06dd508c3ffa7" providerId="LiveId" clId="{DA1BA5A4-A209-48D2-9747-FE2BEB7A6273}" dt="2022-02-11T11:24:40.558" v="9727" actId="1076"/>
          <ac:picMkLst>
            <pc:docMk/>
            <pc:sldMk cId="1162234670" sldId="280"/>
            <ac:picMk id="2057" creationId="{00000000-0000-0000-0000-000000000000}"/>
          </ac:picMkLst>
        </pc:picChg>
        <pc:picChg chg="mod">
          <ac:chgData name="Sioned Saer" userId="56a06dd508c3ffa7" providerId="LiveId" clId="{DA1BA5A4-A209-48D2-9747-FE2BEB7A6273}" dt="2022-02-11T11:28:34.576" v="9761" actId="14100"/>
          <ac:picMkLst>
            <pc:docMk/>
            <pc:sldMk cId="1162234670" sldId="280"/>
            <ac:picMk id="2059" creationId="{00000000-0000-0000-0000-000000000000}"/>
          </ac:picMkLst>
        </pc:picChg>
        <pc:picChg chg="mod">
          <ac:chgData name="Sioned Saer" userId="56a06dd508c3ffa7" providerId="LiveId" clId="{DA1BA5A4-A209-48D2-9747-FE2BEB7A6273}" dt="2022-02-11T11:28:29.869" v="9759" actId="1076"/>
          <ac:picMkLst>
            <pc:docMk/>
            <pc:sldMk cId="1162234670" sldId="280"/>
            <ac:picMk id="2060" creationId="{00000000-0000-0000-0000-000000000000}"/>
          </ac:picMkLst>
        </pc:picChg>
        <pc:picChg chg="mod">
          <ac:chgData name="Sioned Saer" userId="56a06dd508c3ffa7" providerId="LiveId" clId="{DA1BA5A4-A209-48D2-9747-FE2BEB7A6273}" dt="2022-02-11T11:27:50.568" v="9751" actId="167"/>
          <ac:picMkLst>
            <pc:docMk/>
            <pc:sldMk cId="1162234670" sldId="280"/>
            <ac:picMk id="2061" creationId="{00000000-0000-0000-0000-000000000000}"/>
          </ac:picMkLst>
        </pc:picChg>
        <pc:picChg chg="add mod">
          <ac:chgData name="Sioned Saer" userId="56a06dd508c3ffa7" providerId="LiveId" clId="{DA1BA5A4-A209-48D2-9747-FE2BEB7A6273}" dt="2022-02-11T11:27:55.142" v="9752" actId="167"/>
          <ac:picMkLst>
            <pc:docMk/>
            <pc:sldMk cId="1162234670" sldId="280"/>
            <ac:picMk id="3074" creationId="{EE6FD328-B55B-425F-8FED-CC75CC0FC3F3}"/>
          </ac:picMkLst>
        </pc:picChg>
        <pc:picChg chg="add mod">
          <ac:chgData name="Sioned Saer" userId="56a06dd508c3ffa7" providerId="LiveId" clId="{DA1BA5A4-A209-48D2-9747-FE2BEB7A6273}" dt="2022-02-11T11:26:57.843" v="9740" actId="1076"/>
          <ac:picMkLst>
            <pc:docMk/>
            <pc:sldMk cId="1162234670" sldId="280"/>
            <ac:picMk id="3076" creationId="{0402FCAB-7659-4510-AFAD-9FA041387A7A}"/>
          </ac:picMkLst>
        </pc:picChg>
        <pc:picChg chg="add mod">
          <ac:chgData name="Sioned Saer" userId="56a06dd508c3ffa7" providerId="LiveId" clId="{DA1BA5A4-A209-48D2-9747-FE2BEB7A6273}" dt="2022-02-11T11:28:19.695" v="9757" actId="1076"/>
          <ac:picMkLst>
            <pc:docMk/>
            <pc:sldMk cId="1162234670" sldId="280"/>
            <ac:picMk id="3078" creationId="{26D02B53-51FB-4D2B-B8EC-E9237B99C12C}"/>
          </ac:picMkLst>
        </pc:picChg>
      </pc:sldChg>
      <pc:sldChg chg="modSp mod">
        <pc:chgData name="Sioned Saer" userId="56a06dd508c3ffa7" providerId="LiveId" clId="{DA1BA5A4-A209-48D2-9747-FE2BEB7A6273}" dt="2022-02-11T12:44:18.896" v="12427" actId="255"/>
        <pc:sldMkLst>
          <pc:docMk/>
          <pc:sldMk cId="2417006755" sldId="282"/>
        </pc:sldMkLst>
        <pc:spChg chg="mod">
          <ac:chgData name="Sioned Saer" userId="56a06dd508c3ffa7" providerId="LiveId" clId="{DA1BA5A4-A209-48D2-9747-FE2BEB7A6273}" dt="2022-02-11T12:44:18.896" v="12427" actId="255"/>
          <ac:spMkLst>
            <pc:docMk/>
            <pc:sldMk cId="2417006755" sldId="282"/>
            <ac:spMk id="2" creationId="{00000000-0000-0000-0000-000000000000}"/>
          </ac:spMkLst>
        </pc:spChg>
      </pc:sldChg>
      <pc:sldChg chg="addSp modSp mod setBg modNotesTx">
        <pc:chgData name="Sioned Saer" userId="56a06dd508c3ffa7" providerId="LiveId" clId="{DA1BA5A4-A209-48D2-9747-FE2BEB7A6273}" dt="2022-02-11T12:44:57.295" v="12434" actId="20577"/>
        <pc:sldMkLst>
          <pc:docMk/>
          <pc:sldMk cId="1071321616" sldId="285"/>
        </pc:sldMkLst>
        <pc:spChg chg="mod">
          <ac:chgData name="Sioned Saer" userId="56a06dd508c3ffa7" providerId="LiveId" clId="{DA1BA5A4-A209-48D2-9747-FE2BEB7A6273}" dt="2022-02-11T12:44:57.295" v="12434" actId="20577"/>
          <ac:spMkLst>
            <pc:docMk/>
            <pc:sldMk cId="1071321616" sldId="285"/>
            <ac:spMk id="2" creationId="{00000000-0000-0000-0000-000000000000}"/>
          </ac:spMkLst>
        </pc:spChg>
        <pc:spChg chg="add">
          <ac:chgData name="Sioned Saer" userId="56a06dd508c3ffa7" providerId="LiveId" clId="{DA1BA5A4-A209-48D2-9747-FE2BEB7A6273}" dt="2022-02-11T11:31:38.529" v="10081" actId="26606"/>
          <ac:spMkLst>
            <pc:docMk/>
            <pc:sldMk cId="1071321616" sldId="285"/>
            <ac:spMk id="15" creationId="{72018E1B-E0B9-4440-AFF3-4112E50A2763}"/>
          </ac:spMkLst>
        </pc:spChg>
        <pc:picChg chg="mod ord">
          <ac:chgData name="Sioned Saer" userId="56a06dd508c3ffa7" providerId="LiveId" clId="{DA1BA5A4-A209-48D2-9747-FE2BEB7A6273}" dt="2022-02-11T11:31:38.529" v="10081" actId="26606"/>
          <ac:picMkLst>
            <pc:docMk/>
            <pc:sldMk cId="1071321616" sldId="285"/>
            <ac:picMk id="4"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5"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7"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8"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9"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10" creationId="{00000000-0000-0000-0000-000000000000}"/>
          </ac:picMkLst>
        </pc:picChg>
      </pc:sldChg>
      <pc:sldChg chg="modSp mod modNotesTx">
        <pc:chgData name="Sioned Saer" userId="56a06dd508c3ffa7" providerId="LiveId" clId="{DA1BA5A4-A209-48D2-9747-FE2BEB7A6273}" dt="2022-02-12T10:28:15.674" v="22843" actId="113"/>
        <pc:sldMkLst>
          <pc:docMk/>
          <pc:sldMk cId="1846019856" sldId="286"/>
        </pc:sldMkLst>
        <pc:spChg chg="mod">
          <ac:chgData name="Sioned Saer" userId="56a06dd508c3ffa7" providerId="LiveId" clId="{DA1BA5A4-A209-48D2-9747-FE2BEB7A6273}" dt="2022-02-12T10:28:15.674" v="22843" actId="113"/>
          <ac:spMkLst>
            <pc:docMk/>
            <pc:sldMk cId="1846019856" sldId="286"/>
            <ac:spMk id="5" creationId="{00000000-0000-0000-0000-000000000000}"/>
          </ac:spMkLst>
        </pc:spChg>
      </pc:sldChg>
      <pc:sldChg chg="modSp mod modNotesTx">
        <pc:chgData name="Sioned Saer" userId="56a06dd508c3ffa7" providerId="LiveId" clId="{DA1BA5A4-A209-48D2-9747-FE2BEB7A6273}" dt="2022-02-12T10:28:43.754" v="22850" actId="27636"/>
        <pc:sldMkLst>
          <pc:docMk/>
          <pc:sldMk cId="895809844" sldId="287"/>
        </pc:sldMkLst>
        <pc:spChg chg="mod">
          <ac:chgData name="Sioned Saer" userId="56a06dd508c3ffa7" providerId="LiveId" clId="{DA1BA5A4-A209-48D2-9747-FE2BEB7A6273}" dt="2022-02-12T10:28:43.754" v="22850" actId="27636"/>
          <ac:spMkLst>
            <pc:docMk/>
            <pc:sldMk cId="895809844" sldId="287"/>
            <ac:spMk id="3" creationId="{00000000-0000-0000-0000-000000000000}"/>
          </ac:spMkLst>
        </pc:spChg>
      </pc:sldChg>
      <pc:sldChg chg="modSp mod modNotesTx">
        <pc:chgData name="Sioned Saer" userId="56a06dd508c3ffa7" providerId="LiveId" clId="{DA1BA5A4-A209-48D2-9747-FE2BEB7A6273}" dt="2022-02-11T17:04:00.481" v="19690" actId="113"/>
        <pc:sldMkLst>
          <pc:docMk/>
          <pc:sldMk cId="3724329227" sldId="289"/>
        </pc:sldMkLst>
        <pc:spChg chg="mod">
          <ac:chgData name="Sioned Saer" userId="56a06dd508c3ffa7" providerId="LiveId" clId="{DA1BA5A4-A209-48D2-9747-FE2BEB7A6273}" dt="2022-02-11T12:50:07.104" v="12771" actId="2711"/>
          <ac:spMkLst>
            <pc:docMk/>
            <pc:sldMk cId="3724329227" sldId="289"/>
            <ac:spMk id="2" creationId="{00000000-0000-0000-0000-000000000000}"/>
          </ac:spMkLst>
        </pc:spChg>
        <pc:spChg chg="mod">
          <ac:chgData name="Sioned Saer" userId="56a06dd508c3ffa7" providerId="LiveId" clId="{DA1BA5A4-A209-48D2-9747-FE2BEB7A6273}" dt="2022-02-11T15:20:04.374" v="14696" actId="14100"/>
          <ac:spMkLst>
            <pc:docMk/>
            <pc:sldMk cId="3724329227" sldId="289"/>
            <ac:spMk id="3" creationId="{00000000-0000-0000-0000-000000000000}"/>
          </ac:spMkLst>
        </pc:spChg>
        <pc:spChg chg="mod">
          <ac:chgData name="Sioned Saer" userId="56a06dd508c3ffa7" providerId="LiveId" clId="{DA1BA5A4-A209-48D2-9747-FE2BEB7A6273}" dt="2022-02-11T15:20:07.156" v="14697" actId="14100"/>
          <ac:spMkLst>
            <pc:docMk/>
            <pc:sldMk cId="3724329227" sldId="289"/>
            <ac:spMk id="4" creationId="{00000000-0000-0000-0000-000000000000}"/>
          </ac:spMkLst>
        </pc:spChg>
      </pc:sldChg>
      <pc:sldChg chg="modSp mod modNotesTx">
        <pc:chgData name="Sioned Saer" userId="56a06dd508c3ffa7" providerId="LiveId" clId="{DA1BA5A4-A209-48D2-9747-FE2BEB7A6273}" dt="2022-02-11T17:13:15.387" v="20658" actId="6549"/>
        <pc:sldMkLst>
          <pc:docMk/>
          <pc:sldMk cId="1874855589" sldId="292"/>
        </pc:sldMkLst>
        <pc:spChg chg="mod">
          <ac:chgData name="Sioned Saer" userId="56a06dd508c3ffa7" providerId="LiveId" clId="{DA1BA5A4-A209-48D2-9747-FE2BEB7A6273}" dt="2022-02-11T12:53:01.336" v="12888" actId="14100"/>
          <ac:spMkLst>
            <pc:docMk/>
            <pc:sldMk cId="1874855589" sldId="292"/>
            <ac:spMk id="5" creationId="{00000000-0000-0000-0000-000000000000}"/>
          </ac:spMkLst>
        </pc:spChg>
        <pc:spChg chg="mod">
          <ac:chgData name="Sioned Saer" userId="56a06dd508c3ffa7" providerId="LiveId" clId="{DA1BA5A4-A209-48D2-9747-FE2BEB7A6273}" dt="2022-02-11T12:52:57.201" v="12887" actId="27636"/>
          <ac:spMkLst>
            <pc:docMk/>
            <pc:sldMk cId="1874855589" sldId="292"/>
            <ac:spMk id="6" creationId="{00000000-0000-0000-0000-000000000000}"/>
          </ac:spMkLst>
        </pc:spChg>
      </pc:sldChg>
      <pc:sldChg chg="del">
        <pc:chgData name="Sioned Saer" userId="56a06dd508c3ffa7" providerId="LiveId" clId="{DA1BA5A4-A209-48D2-9747-FE2BEB7A6273}" dt="2022-02-09T14:24:52.717" v="117" actId="47"/>
        <pc:sldMkLst>
          <pc:docMk/>
          <pc:sldMk cId="2537132476" sldId="297"/>
        </pc:sldMkLst>
      </pc:sldChg>
      <pc:sldChg chg="del">
        <pc:chgData name="Sioned Saer" userId="56a06dd508c3ffa7" providerId="LiveId" clId="{DA1BA5A4-A209-48D2-9747-FE2BEB7A6273}" dt="2022-02-09T14:24:53.530" v="118" actId="47"/>
        <pc:sldMkLst>
          <pc:docMk/>
          <pc:sldMk cId="4160380148" sldId="298"/>
        </pc:sldMkLst>
      </pc:sldChg>
      <pc:sldChg chg="del">
        <pc:chgData name="Sioned Saer" userId="56a06dd508c3ffa7" providerId="LiveId" clId="{DA1BA5A4-A209-48D2-9747-FE2BEB7A6273}" dt="2022-02-09T14:24:54.475" v="119" actId="47"/>
        <pc:sldMkLst>
          <pc:docMk/>
          <pc:sldMk cId="3738139324" sldId="299"/>
        </pc:sldMkLst>
      </pc:sldChg>
      <pc:sldChg chg="modSp mod">
        <pc:chgData name="Sioned Saer" userId="56a06dd508c3ffa7" providerId="LiveId" clId="{DA1BA5A4-A209-48D2-9747-FE2BEB7A6273}" dt="2022-02-11T16:10:03.240" v="15542" actId="14100"/>
        <pc:sldMkLst>
          <pc:docMk/>
          <pc:sldMk cId="1789605003" sldId="300"/>
        </pc:sldMkLst>
        <pc:spChg chg="mod">
          <ac:chgData name="Sioned Saer" userId="56a06dd508c3ffa7" providerId="LiveId" clId="{DA1BA5A4-A209-48D2-9747-FE2BEB7A6273}" dt="2022-02-11T15:52:02.143" v="15090" actId="2711"/>
          <ac:spMkLst>
            <pc:docMk/>
            <pc:sldMk cId="1789605003" sldId="300"/>
            <ac:spMk id="2" creationId="{00000000-0000-0000-0000-000000000000}"/>
          </ac:spMkLst>
        </pc:spChg>
        <pc:spChg chg="mod">
          <ac:chgData name="Sioned Saer" userId="56a06dd508c3ffa7" providerId="LiveId" clId="{DA1BA5A4-A209-48D2-9747-FE2BEB7A6273}" dt="2022-02-11T16:10:03.240" v="15542" actId="14100"/>
          <ac:spMkLst>
            <pc:docMk/>
            <pc:sldMk cId="1789605003" sldId="300"/>
            <ac:spMk id="3" creationId="{00000000-0000-0000-0000-000000000000}"/>
          </ac:spMkLst>
        </pc:spChg>
      </pc:sldChg>
      <pc:sldChg chg="del">
        <pc:chgData name="Sioned Saer" userId="56a06dd508c3ffa7" providerId="LiveId" clId="{DA1BA5A4-A209-48D2-9747-FE2BEB7A6273}" dt="2022-02-09T14:24:56.238" v="120" actId="47"/>
        <pc:sldMkLst>
          <pc:docMk/>
          <pc:sldMk cId="2959407455" sldId="300"/>
        </pc:sldMkLst>
      </pc:sldChg>
      <pc:sldChg chg="del">
        <pc:chgData name="Sioned Saer" userId="56a06dd508c3ffa7" providerId="LiveId" clId="{DA1BA5A4-A209-48D2-9747-FE2BEB7A6273}" dt="2022-02-09T14:24:59.498" v="121" actId="47"/>
        <pc:sldMkLst>
          <pc:docMk/>
          <pc:sldMk cId="2633488196" sldId="301"/>
        </pc:sldMkLst>
      </pc:sldChg>
      <pc:sldChg chg="modSp mod ord">
        <pc:chgData name="Sioned Saer" userId="56a06dd508c3ffa7" providerId="LiveId" clId="{DA1BA5A4-A209-48D2-9747-FE2BEB7A6273}" dt="2022-02-11T12:09:24.334" v="11545"/>
        <pc:sldMkLst>
          <pc:docMk/>
          <pc:sldMk cId="2838095205" sldId="301"/>
        </pc:sldMkLst>
        <pc:spChg chg="mod">
          <ac:chgData name="Sioned Saer" userId="56a06dd508c3ffa7" providerId="LiveId" clId="{DA1BA5A4-A209-48D2-9747-FE2BEB7A6273}" dt="2022-02-11T12:09:16.603" v="11543" actId="27636"/>
          <ac:spMkLst>
            <pc:docMk/>
            <pc:sldMk cId="2838095205" sldId="301"/>
            <ac:spMk id="3" creationId="{00000000-0000-0000-0000-000000000000}"/>
          </ac:spMkLst>
        </pc:spChg>
        <pc:spChg chg="mod">
          <ac:chgData name="Sioned Saer" userId="56a06dd508c3ffa7" providerId="LiveId" clId="{DA1BA5A4-A209-48D2-9747-FE2BEB7A6273}" dt="2022-02-11T09:14:35.003" v="2259" actId="20577"/>
          <ac:spMkLst>
            <pc:docMk/>
            <pc:sldMk cId="2838095205" sldId="301"/>
            <ac:spMk id="17410" creationId="{00000000-0000-0000-0000-000000000000}"/>
          </ac:spMkLst>
        </pc:spChg>
      </pc:sldChg>
      <pc:sldChg chg="del">
        <pc:chgData name="Sioned Saer" userId="56a06dd508c3ffa7" providerId="LiveId" clId="{DA1BA5A4-A209-48D2-9747-FE2BEB7A6273}" dt="2022-02-09T14:33:17.079" v="755" actId="47"/>
        <pc:sldMkLst>
          <pc:docMk/>
          <pc:sldMk cId="1925726601" sldId="302"/>
        </pc:sldMkLst>
      </pc:sldChg>
      <pc:sldChg chg="modSp mod">
        <pc:chgData name="Sioned Saer" userId="56a06dd508c3ffa7" providerId="LiveId" clId="{DA1BA5A4-A209-48D2-9747-FE2BEB7A6273}" dt="2022-02-11T09:19:47.338" v="2668" actId="113"/>
        <pc:sldMkLst>
          <pc:docMk/>
          <pc:sldMk cId="3750503405" sldId="304"/>
        </pc:sldMkLst>
        <pc:spChg chg="mod">
          <ac:chgData name="Sioned Saer" userId="56a06dd508c3ffa7" providerId="LiveId" clId="{DA1BA5A4-A209-48D2-9747-FE2BEB7A6273}" dt="2022-02-11T09:19:44.152" v="2667" actId="113"/>
          <ac:spMkLst>
            <pc:docMk/>
            <pc:sldMk cId="3750503405" sldId="304"/>
            <ac:spMk id="17411" creationId="{00000000-0000-0000-0000-000000000000}"/>
          </ac:spMkLst>
        </pc:spChg>
        <pc:spChg chg="mod">
          <ac:chgData name="Sioned Saer" userId="56a06dd508c3ffa7" providerId="LiveId" clId="{DA1BA5A4-A209-48D2-9747-FE2BEB7A6273}" dt="2022-02-11T09:19:47.338" v="2668" actId="113"/>
          <ac:spMkLst>
            <pc:docMk/>
            <pc:sldMk cId="3750503405" sldId="304"/>
            <ac:spMk id="17412" creationId="{00000000-0000-0000-0000-000000000000}"/>
          </ac:spMkLst>
        </pc:spChg>
      </pc:sldChg>
      <pc:sldChg chg="modSp mod">
        <pc:chgData name="Sioned Saer" userId="56a06dd508c3ffa7" providerId="LiveId" clId="{DA1BA5A4-A209-48D2-9747-FE2BEB7A6273}" dt="2022-02-09T14:20:53.245" v="1" actId="14100"/>
        <pc:sldMkLst>
          <pc:docMk/>
          <pc:sldMk cId="1242399537" sldId="305"/>
        </pc:sldMkLst>
        <pc:spChg chg="mod">
          <ac:chgData name="Sioned Saer" userId="56a06dd508c3ffa7" providerId="LiveId" clId="{DA1BA5A4-A209-48D2-9747-FE2BEB7A6273}" dt="2022-02-09T14:20:53.245" v="1" actId="14100"/>
          <ac:spMkLst>
            <pc:docMk/>
            <pc:sldMk cId="1242399537" sldId="305"/>
            <ac:spMk id="3" creationId="{00000000-0000-0000-0000-000000000000}"/>
          </ac:spMkLst>
        </pc:spChg>
      </pc:sldChg>
      <pc:sldChg chg="modSp mod">
        <pc:chgData name="Sioned Saer" userId="56a06dd508c3ffa7" providerId="LiveId" clId="{DA1BA5A4-A209-48D2-9747-FE2BEB7A6273}" dt="2022-02-11T09:10:18.787" v="1998" actId="1076"/>
        <pc:sldMkLst>
          <pc:docMk/>
          <pc:sldMk cId="1578916693" sldId="307"/>
        </pc:sldMkLst>
        <pc:spChg chg="mod">
          <ac:chgData name="Sioned Saer" userId="56a06dd508c3ffa7" providerId="LiveId" clId="{DA1BA5A4-A209-48D2-9747-FE2BEB7A6273}" dt="2022-02-11T09:10:18.787" v="1998" actId="1076"/>
          <ac:spMkLst>
            <pc:docMk/>
            <pc:sldMk cId="1578916693" sldId="307"/>
            <ac:spMk id="5122" creationId="{00000000-0000-0000-0000-000000000000}"/>
          </ac:spMkLst>
        </pc:spChg>
        <pc:spChg chg="mod">
          <ac:chgData name="Sioned Saer" userId="56a06dd508c3ffa7" providerId="LiveId" clId="{DA1BA5A4-A209-48D2-9747-FE2BEB7A6273}" dt="2022-02-11T09:09:54.773" v="1994" actId="14100"/>
          <ac:spMkLst>
            <pc:docMk/>
            <pc:sldMk cId="1578916693" sldId="307"/>
            <ac:spMk id="5123" creationId="{00000000-0000-0000-0000-000000000000}"/>
          </ac:spMkLst>
        </pc:spChg>
        <pc:spChg chg="mod">
          <ac:chgData name="Sioned Saer" userId="56a06dd508c3ffa7" providerId="LiveId" clId="{DA1BA5A4-A209-48D2-9747-FE2BEB7A6273}" dt="2022-02-11T09:10:00.027" v="1995" actId="14100"/>
          <ac:spMkLst>
            <pc:docMk/>
            <pc:sldMk cId="1578916693" sldId="307"/>
            <ac:spMk id="5124" creationId="{00000000-0000-0000-0000-000000000000}"/>
          </ac:spMkLst>
        </pc:spChg>
      </pc:sldChg>
      <pc:sldChg chg="del">
        <pc:chgData name="Sioned Saer" userId="56a06dd508c3ffa7" providerId="LiveId" clId="{DA1BA5A4-A209-48D2-9747-FE2BEB7A6273}" dt="2022-02-09T14:24:51.552" v="116" actId="47"/>
        <pc:sldMkLst>
          <pc:docMk/>
          <pc:sldMk cId="1198542892" sldId="308"/>
        </pc:sldMkLst>
      </pc:sldChg>
      <pc:sldChg chg="modSp mod">
        <pc:chgData name="Sioned Saer" userId="56a06dd508c3ffa7" providerId="LiveId" clId="{DA1BA5A4-A209-48D2-9747-FE2BEB7A6273}" dt="2022-02-11T12:32:13.925" v="12188" actId="2711"/>
        <pc:sldMkLst>
          <pc:docMk/>
          <pc:sldMk cId="357318199" sldId="309"/>
        </pc:sldMkLst>
        <pc:spChg chg="mod">
          <ac:chgData name="Sioned Saer" userId="56a06dd508c3ffa7" providerId="LiveId" clId="{DA1BA5A4-A209-48D2-9747-FE2BEB7A6273}" dt="2022-02-11T12:32:03.857" v="12187" actId="2711"/>
          <ac:spMkLst>
            <pc:docMk/>
            <pc:sldMk cId="357318199" sldId="309"/>
            <ac:spMk id="2" creationId="{00000000-0000-0000-0000-000000000000}"/>
          </ac:spMkLst>
        </pc:spChg>
        <pc:spChg chg="mod">
          <ac:chgData name="Sioned Saer" userId="56a06dd508c3ffa7" providerId="LiveId" clId="{DA1BA5A4-A209-48D2-9747-FE2BEB7A6273}" dt="2022-02-11T12:32:13.925" v="12188" actId="2711"/>
          <ac:spMkLst>
            <pc:docMk/>
            <pc:sldMk cId="357318199" sldId="309"/>
            <ac:spMk id="4" creationId="{00000000-0000-0000-0000-000000000000}"/>
          </ac:spMkLst>
        </pc:spChg>
      </pc:sldChg>
      <pc:sldChg chg="modSp mod">
        <pc:chgData name="Sioned Saer" userId="56a06dd508c3ffa7" providerId="LiveId" clId="{DA1BA5A4-A209-48D2-9747-FE2BEB7A6273}" dt="2022-02-11T12:02:01.541" v="11091" actId="27636"/>
        <pc:sldMkLst>
          <pc:docMk/>
          <pc:sldMk cId="1620028189" sldId="310"/>
        </pc:sldMkLst>
        <pc:spChg chg="mod">
          <ac:chgData name="Sioned Saer" userId="56a06dd508c3ffa7" providerId="LiveId" clId="{DA1BA5A4-A209-48D2-9747-FE2BEB7A6273}" dt="2022-02-11T12:01:51.319" v="11088" actId="2711"/>
          <ac:spMkLst>
            <pc:docMk/>
            <pc:sldMk cId="1620028189" sldId="310"/>
            <ac:spMk id="2" creationId="{00000000-0000-0000-0000-000000000000}"/>
          </ac:spMkLst>
        </pc:spChg>
        <pc:spChg chg="mod">
          <ac:chgData name="Sioned Saer" userId="56a06dd508c3ffa7" providerId="LiveId" clId="{DA1BA5A4-A209-48D2-9747-FE2BEB7A6273}" dt="2022-02-11T12:02:01.541" v="11091" actId="27636"/>
          <ac:spMkLst>
            <pc:docMk/>
            <pc:sldMk cId="1620028189" sldId="310"/>
            <ac:spMk id="3" creationId="{00000000-0000-0000-0000-000000000000}"/>
          </ac:spMkLst>
        </pc:spChg>
      </pc:sldChg>
      <pc:sldChg chg="modSp mod">
        <pc:chgData name="Sioned Saer" userId="56a06dd508c3ffa7" providerId="LiveId" clId="{DA1BA5A4-A209-48D2-9747-FE2BEB7A6273}" dt="2022-02-11T09:21:14.551" v="2741" actId="20577"/>
        <pc:sldMkLst>
          <pc:docMk/>
          <pc:sldMk cId="1541283643" sldId="312"/>
        </pc:sldMkLst>
        <pc:spChg chg="mod">
          <ac:chgData name="Sioned Saer" userId="56a06dd508c3ffa7" providerId="LiveId" clId="{DA1BA5A4-A209-48D2-9747-FE2BEB7A6273}" dt="2022-02-09T14:35:49.771" v="760" actId="27636"/>
          <ac:spMkLst>
            <pc:docMk/>
            <pc:sldMk cId="1541283643" sldId="312"/>
            <ac:spMk id="2" creationId="{00000000-0000-0000-0000-000000000000}"/>
          </ac:spMkLst>
        </pc:spChg>
        <pc:spChg chg="mod">
          <ac:chgData name="Sioned Saer" userId="56a06dd508c3ffa7" providerId="LiveId" clId="{DA1BA5A4-A209-48D2-9747-FE2BEB7A6273}" dt="2022-02-11T09:21:14.551" v="2741" actId="20577"/>
          <ac:spMkLst>
            <pc:docMk/>
            <pc:sldMk cId="1541283643" sldId="312"/>
            <ac:spMk id="3" creationId="{00000000-0000-0000-0000-000000000000}"/>
          </ac:spMkLst>
        </pc:spChg>
        <pc:spChg chg="mod">
          <ac:chgData name="Sioned Saer" userId="56a06dd508c3ffa7" providerId="LiveId" clId="{DA1BA5A4-A209-48D2-9747-FE2BEB7A6273}" dt="2022-02-09T14:39:28.819" v="1105" actId="6549"/>
          <ac:spMkLst>
            <pc:docMk/>
            <pc:sldMk cId="1541283643" sldId="312"/>
            <ac:spMk id="4" creationId="{00000000-0000-0000-0000-000000000000}"/>
          </ac:spMkLst>
        </pc:spChg>
      </pc:sldChg>
      <pc:sldChg chg="modSp mod modNotesTx">
        <pc:chgData name="Sioned Saer" userId="56a06dd508c3ffa7" providerId="LiveId" clId="{DA1BA5A4-A209-48D2-9747-FE2BEB7A6273}" dt="2022-02-12T10:04:03.248" v="21393" actId="20577"/>
        <pc:sldMkLst>
          <pc:docMk/>
          <pc:sldMk cId="1591034688" sldId="313"/>
        </pc:sldMkLst>
        <pc:spChg chg="mod">
          <ac:chgData name="Sioned Saer" userId="56a06dd508c3ffa7" providerId="LiveId" clId="{DA1BA5A4-A209-48D2-9747-FE2BEB7A6273}" dt="2022-02-09T14:22:52.127" v="71" actId="20577"/>
          <ac:spMkLst>
            <pc:docMk/>
            <pc:sldMk cId="1591034688" sldId="313"/>
            <ac:spMk id="2" creationId="{00000000-0000-0000-0000-000000000000}"/>
          </ac:spMkLst>
        </pc:spChg>
        <pc:spChg chg="mod">
          <ac:chgData name="Sioned Saer" userId="56a06dd508c3ffa7" providerId="LiveId" clId="{DA1BA5A4-A209-48D2-9747-FE2BEB7A6273}" dt="2022-02-09T14:21:44.731" v="58" actId="20577"/>
          <ac:spMkLst>
            <pc:docMk/>
            <pc:sldMk cId="1591034688" sldId="313"/>
            <ac:spMk id="3" creationId="{00000000-0000-0000-0000-000000000000}"/>
          </ac:spMkLst>
        </pc:spChg>
        <pc:spChg chg="mod">
          <ac:chgData name="Sioned Saer" userId="56a06dd508c3ffa7" providerId="LiveId" clId="{DA1BA5A4-A209-48D2-9747-FE2BEB7A6273}" dt="2022-02-09T14:21:49.444" v="59" actId="20577"/>
          <ac:spMkLst>
            <pc:docMk/>
            <pc:sldMk cId="1591034688" sldId="313"/>
            <ac:spMk id="4" creationId="{00000000-0000-0000-0000-000000000000}"/>
          </ac:spMkLst>
        </pc:spChg>
      </pc:sldChg>
      <pc:sldChg chg="modSp mod modNotesTx">
        <pc:chgData name="Sioned Saer" userId="56a06dd508c3ffa7" providerId="LiveId" clId="{DA1BA5A4-A209-48D2-9747-FE2BEB7A6273}" dt="2022-02-12T10:04:17.371" v="21395" actId="20577"/>
        <pc:sldMkLst>
          <pc:docMk/>
          <pc:sldMk cId="1434744118" sldId="314"/>
        </pc:sldMkLst>
        <pc:spChg chg="mod">
          <ac:chgData name="Sioned Saer" userId="56a06dd508c3ffa7" providerId="LiveId" clId="{DA1BA5A4-A209-48D2-9747-FE2BEB7A6273}" dt="2022-02-09T14:22:42.344" v="67" actId="20577"/>
          <ac:spMkLst>
            <pc:docMk/>
            <pc:sldMk cId="1434744118" sldId="314"/>
            <ac:spMk id="2" creationId="{00000000-0000-0000-0000-000000000000}"/>
          </ac:spMkLst>
        </pc:spChg>
        <pc:spChg chg="mod">
          <ac:chgData name="Sioned Saer" userId="56a06dd508c3ffa7" providerId="LiveId" clId="{DA1BA5A4-A209-48D2-9747-FE2BEB7A6273}" dt="2022-02-09T14:24:14.497" v="114" actId="12"/>
          <ac:spMkLst>
            <pc:docMk/>
            <pc:sldMk cId="1434744118" sldId="314"/>
            <ac:spMk id="3" creationId="{00000000-0000-0000-0000-000000000000}"/>
          </ac:spMkLst>
        </pc:spChg>
        <pc:spChg chg="mod">
          <ac:chgData name="Sioned Saer" userId="56a06dd508c3ffa7" providerId="LiveId" clId="{DA1BA5A4-A209-48D2-9747-FE2BEB7A6273}" dt="2022-02-09T14:24:18.117" v="115" actId="12"/>
          <ac:spMkLst>
            <pc:docMk/>
            <pc:sldMk cId="1434744118" sldId="314"/>
            <ac:spMk id="4" creationId="{00000000-0000-0000-0000-000000000000}"/>
          </ac:spMkLst>
        </pc:spChg>
      </pc:sldChg>
      <pc:sldChg chg="modSp mod modNotesTx">
        <pc:chgData name="Sioned Saer" userId="56a06dd508c3ffa7" providerId="LiveId" clId="{DA1BA5A4-A209-48D2-9747-FE2BEB7A6273}" dt="2022-02-12T10:04:26.539" v="21397" actId="20577"/>
        <pc:sldMkLst>
          <pc:docMk/>
          <pc:sldMk cId="955632249" sldId="315"/>
        </pc:sldMkLst>
        <pc:spChg chg="mod">
          <ac:chgData name="Sioned Saer" userId="56a06dd508c3ffa7" providerId="LiveId" clId="{DA1BA5A4-A209-48D2-9747-FE2BEB7A6273}" dt="2022-02-09T14:23:13.806" v="74" actId="14100"/>
          <ac:spMkLst>
            <pc:docMk/>
            <pc:sldMk cId="955632249" sldId="315"/>
            <ac:spMk id="2" creationId="{00000000-0000-0000-0000-000000000000}"/>
          </ac:spMkLst>
        </pc:spChg>
        <pc:spChg chg="mod">
          <ac:chgData name="Sioned Saer" userId="56a06dd508c3ffa7" providerId="LiveId" clId="{DA1BA5A4-A209-48D2-9747-FE2BEB7A6273}" dt="2022-02-09T14:24:07.673" v="113" actId="14100"/>
          <ac:spMkLst>
            <pc:docMk/>
            <pc:sldMk cId="955632249" sldId="315"/>
            <ac:spMk id="3" creationId="{00000000-0000-0000-0000-000000000000}"/>
          </ac:spMkLst>
        </pc:spChg>
        <pc:spChg chg="mod">
          <ac:chgData name="Sioned Saer" userId="56a06dd508c3ffa7" providerId="LiveId" clId="{DA1BA5A4-A209-48D2-9747-FE2BEB7A6273}" dt="2022-02-09T14:24:03.825" v="112" actId="14100"/>
          <ac:spMkLst>
            <pc:docMk/>
            <pc:sldMk cId="955632249" sldId="315"/>
            <ac:spMk id="4" creationId="{00000000-0000-0000-0000-000000000000}"/>
          </ac:spMkLst>
        </pc:spChg>
      </pc:sldChg>
      <pc:sldChg chg="modSp new mod">
        <pc:chgData name="Sioned Saer" userId="56a06dd508c3ffa7" providerId="LiveId" clId="{DA1BA5A4-A209-48D2-9747-FE2BEB7A6273}" dt="2022-02-11T09:20:17.469" v="2670" actId="13926"/>
        <pc:sldMkLst>
          <pc:docMk/>
          <pc:sldMk cId="548046036" sldId="316"/>
        </pc:sldMkLst>
        <pc:spChg chg="mod">
          <ac:chgData name="Sioned Saer" userId="56a06dd508c3ffa7" providerId="LiveId" clId="{DA1BA5A4-A209-48D2-9747-FE2BEB7A6273}" dt="2022-02-09T14:27:40.372" v="383" actId="20577"/>
          <ac:spMkLst>
            <pc:docMk/>
            <pc:sldMk cId="548046036" sldId="316"/>
            <ac:spMk id="2" creationId="{67424284-62B6-4A0A-9FCE-28EED0AF50C2}"/>
          </ac:spMkLst>
        </pc:spChg>
        <pc:spChg chg="mod">
          <ac:chgData name="Sioned Saer" userId="56a06dd508c3ffa7" providerId="LiveId" clId="{DA1BA5A4-A209-48D2-9747-FE2BEB7A6273}" dt="2022-02-11T09:20:12.739" v="2669" actId="13926"/>
          <ac:spMkLst>
            <pc:docMk/>
            <pc:sldMk cId="548046036" sldId="316"/>
            <ac:spMk id="3" creationId="{A1503DF3-7ABE-4DDB-A53D-319FD3ACED98}"/>
          </ac:spMkLst>
        </pc:spChg>
        <pc:spChg chg="mod">
          <ac:chgData name="Sioned Saer" userId="56a06dd508c3ffa7" providerId="LiveId" clId="{DA1BA5A4-A209-48D2-9747-FE2BEB7A6273}" dt="2022-02-11T09:20:17.469" v="2670" actId="13926"/>
          <ac:spMkLst>
            <pc:docMk/>
            <pc:sldMk cId="548046036" sldId="316"/>
            <ac:spMk id="4" creationId="{EC8CB809-9181-4FB0-9055-7C43AA29DD63}"/>
          </ac:spMkLst>
        </pc:spChg>
      </pc:sldChg>
      <pc:sldChg chg="modSp new mod modNotesTx">
        <pc:chgData name="Sioned Saer" userId="56a06dd508c3ffa7" providerId="LiveId" clId="{DA1BA5A4-A209-48D2-9747-FE2BEB7A6273}" dt="2022-02-11T15:17:07.462" v="14637" actId="6549"/>
        <pc:sldMkLst>
          <pc:docMk/>
          <pc:sldMk cId="1717755504" sldId="317"/>
        </pc:sldMkLst>
        <pc:spChg chg="mod">
          <ac:chgData name="Sioned Saer" userId="56a06dd508c3ffa7" providerId="LiveId" clId="{DA1BA5A4-A209-48D2-9747-FE2BEB7A6273}" dt="2022-02-11T12:11:06.123" v="11686" actId="14100"/>
          <ac:spMkLst>
            <pc:docMk/>
            <pc:sldMk cId="1717755504" sldId="317"/>
            <ac:spMk id="2" creationId="{3CEEC7EA-033E-4EF5-A61C-72F679625310}"/>
          </ac:spMkLst>
        </pc:spChg>
        <pc:spChg chg="mod">
          <ac:chgData name="Sioned Saer" userId="56a06dd508c3ffa7" providerId="LiveId" clId="{DA1BA5A4-A209-48D2-9747-FE2BEB7A6273}" dt="2022-02-11T15:15:59.704" v="14618" actId="113"/>
          <ac:spMkLst>
            <pc:docMk/>
            <pc:sldMk cId="1717755504" sldId="317"/>
            <ac:spMk id="3" creationId="{CB7A1C94-D901-4A97-B538-578BE9D59D5C}"/>
          </ac:spMkLst>
        </pc:spChg>
        <pc:spChg chg="mod">
          <ac:chgData name="Sioned Saer" userId="56a06dd508c3ffa7" providerId="LiveId" clId="{DA1BA5A4-A209-48D2-9747-FE2BEB7A6273}" dt="2022-02-11T15:16:12.702" v="14621" actId="113"/>
          <ac:spMkLst>
            <pc:docMk/>
            <pc:sldMk cId="1717755504" sldId="317"/>
            <ac:spMk id="4" creationId="{07FF0534-4952-41D5-AC10-7CE698B63993}"/>
          </ac:spMkLst>
        </pc:spChg>
      </pc:sldChg>
      <pc:sldChg chg="modSp new mod">
        <pc:chgData name="Sioned Saer" userId="56a06dd508c3ffa7" providerId="LiveId" clId="{DA1BA5A4-A209-48D2-9747-FE2BEB7A6273}" dt="2022-02-11T11:53:30.135" v="10991" actId="20577"/>
        <pc:sldMkLst>
          <pc:docMk/>
          <pc:sldMk cId="3696935436" sldId="318"/>
        </pc:sldMkLst>
        <pc:spChg chg="mod">
          <ac:chgData name="Sioned Saer" userId="56a06dd508c3ffa7" providerId="LiveId" clId="{DA1BA5A4-A209-48D2-9747-FE2BEB7A6273}" dt="2022-02-11T11:48:04.399" v="10759" actId="2711"/>
          <ac:spMkLst>
            <pc:docMk/>
            <pc:sldMk cId="3696935436" sldId="318"/>
            <ac:spMk id="2" creationId="{958F40A4-23F5-4716-ADB8-E2EB6FD7E144}"/>
          </ac:spMkLst>
        </pc:spChg>
        <pc:spChg chg="mod">
          <ac:chgData name="Sioned Saer" userId="56a06dd508c3ffa7" providerId="LiveId" clId="{DA1BA5A4-A209-48D2-9747-FE2BEB7A6273}" dt="2022-02-11T11:49:03.467" v="10812" actId="20577"/>
          <ac:spMkLst>
            <pc:docMk/>
            <pc:sldMk cId="3696935436" sldId="318"/>
            <ac:spMk id="3" creationId="{C98A55ED-D2BE-4C13-AA96-4D6336F5132F}"/>
          </ac:spMkLst>
        </pc:spChg>
        <pc:spChg chg="mod">
          <ac:chgData name="Sioned Saer" userId="56a06dd508c3ffa7" providerId="LiveId" clId="{DA1BA5A4-A209-48D2-9747-FE2BEB7A6273}" dt="2022-02-11T11:53:30.135" v="10991" actId="20577"/>
          <ac:spMkLst>
            <pc:docMk/>
            <pc:sldMk cId="3696935436" sldId="318"/>
            <ac:spMk id="4" creationId="{216026DB-7FC9-48DE-8B31-16AF13AFA6BF}"/>
          </ac:spMkLst>
        </pc:spChg>
      </pc:sldChg>
      <pc:sldChg chg="modSp new mod">
        <pc:chgData name="Sioned Saer" userId="56a06dd508c3ffa7" providerId="LiveId" clId="{DA1BA5A4-A209-48D2-9747-FE2BEB7A6273}" dt="2022-02-11T12:10:32.551" v="11684" actId="6549"/>
        <pc:sldMkLst>
          <pc:docMk/>
          <pc:sldMk cId="646148807" sldId="319"/>
        </pc:sldMkLst>
        <pc:spChg chg="mod">
          <ac:chgData name="Sioned Saer" userId="56a06dd508c3ffa7" providerId="LiveId" clId="{DA1BA5A4-A209-48D2-9747-FE2BEB7A6273}" dt="2022-02-11T09:12:39.439" v="2254" actId="27636"/>
          <ac:spMkLst>
            <pc:docMk/>
            <pc:sldMk cId="646148807" sldId="319"/>
            <ac:spMk id="2" creationId="{D8BB882C-7715-43A5-8DE5-07F25FCF090B}"/>
          </ac:spMkLst>
        </pc:spChg>
        <pc:spChg chg="mod">
          <ac:chgData name="Sioned Saer" userId="56a06dd508c3ffa7" providerId="LiveId" clId="{DA1BA5A4-A209-48D2-9747-FE2BEB7A6273}" dt="2022-02-11T12:10:32.551" v="11684" actId="6549"/>
          <ac:spMkLst>
            <pc:docMk/>
            <pc:sldMk cId="646148807" sldId="319"/>
            <ac:spMk id="3" creationId="{B185BF50-5AF9-4E77-87E7-99BB73CB1DEF}"/>
          </ac:spMkLst>
        </pc:spChg>
        <pc:spChg chg="mod">
          <ac:chgData name="Sioned Saer" userId="56a06dd508c3ffa7" providerId="LiveId" clId="{DA1BA5A4-A209-48D2-9747-FE2BEB7A6273}" dt="2022-02-11T09:19:27.104" v="2666" actId="113"/>
          <ac:spMkLst>
            <pc:docMk/>
            <pc:sldMk cId="646148807" sldId="319"/>
            <ac:spMk id="4" creationId="{233B6080-66E5-4A29-B8DD-720345F2FA9C}"/>
          </ac:spMkLst>
        </pc:spChg>
      </pc:sldChg>
      <pc:sldChg chg="modSp new del mod">
        <pc:chgData name="Sioned Saer" userId="56a06dd508c3ffa7" providerId="LiveId" clId="{DA1BA5A4-A209-48D2-9747-FE2BEB7A6273}" dt="2022-02-09T14:52:45.247" v="1472" actId="47"/>
        <pc:sldMkLst>
          <pc:docMk/>
          <pc:sldMk cId="3140979443" sldId="319"/>
        </pc:sldMkLst>
        <pc:spChg chg="mod">
          <ac:chgData name="Sioned Saer" userId="56a06dd508c3ffa7" providerId="LiveId" clId="{DA1BA5A4-A209-48D2-9747-FE2BEB7A6273}" dt="2022-02-09T14:52:27.658" v="1448" actId="20577"/>
          <ac:spMkLst>
            <pc:docMk/>
            <pc:sldMk cId="3140979443" sldId="319"/>
            <ac:spMk id="2" creationId="{93E0D566-886B-4EE7-A044-5B59CB511194}"/>
          </ac:spMkLst>
        </pc:spChg>
        <pc:spChg chg="mod">
          <ac:chgData name="Sioned Saer" userId="56a06dd508c3ffa7" providerId="LiveId" clId="{DA1BA5A4-A209-48D2-9747-FE2BEB7A6273}" dt="2022-02-09T14:52:39.989" v="1471" actId="20577"/>
          <ac:spMkLst>
            <pc:docMk/>
            <pc:sldMk cId="3140979443" sldId="319"/>
            <ac:spMk id="3" creationId="{6614F057-AFED-451D-9866-0A7CFB234A53}"/>
          </ac:spMkLst>
        </pc:spChg>
      </pc:sldChg>
      <pc:sldChg chg="modSp mod">
        <pc:chgData name="Sioned Saer" userId="56a06dd508c3ffa7" providerId="LiveId" clId="{DA1BA5A4-A209-48D2-9747-FE2BEB7A6273}" dt="2022-02-11T09:17:09.699" v="2353" actId="14100"/>
        <pc:sldMkLst>
          <pc:docMk/>
          <pc:sldMk cId="1959624093" sldId="320"/>
        </pc:sldMkLst>
        <pc:spChg chg="mod">
          <ac:chgData name="Sioned Saer" userId="56a06dd508c3ffa7" providerId="LiveId" clId="{DA1BA5A4-A209-48D2-9747-FE2BEB7A6273}" dt="2022-02-11T09:16:55.140" v="2349" actId="14100"/>
          <ac:spMkLst>
            <pc:docMk/>
            <pc:sldMk cId="1959624093" sldId="320"/>
            <ac:spMk id="2" creationId="{00000000-0000-0000-0000-000000000000}"/>
          </ac:spMkLst>
        </pc:spChg>
        <pc:spChg chg="mod">
          <ac:chgData name="Sioned Saer" userId="56a06dd508c3ffa7" providerId="LiveId" clId="{DA1BA5A4-A209-48D2-9747-FE2BEB7A6273}" dt="2022-02-11T09:17:01.874" v="2351" actId="14100"/>
          <ac:spMkLst>
            <pc:docMk/>
            <pc:sldMk cId="1959624093" sldId="320"/>
            <ac:spMk id="19459" creationId="{00000000-0000-0000-0000-000000000000}"/>
          </ac:spMkLst>
        </pc:spChg>
        <pc:spChg chg="mod">
          <ac:chgData name="Sioned Saer" userId="56a06dd508c3ffa7" providerId="LiveId" clId="{DA1BA5A4-A209-48D2-9747-FE2BEB7A6273}" dt="2022-02-11T09:17:09.699" v="2353" actId="14100"/>
          <ac:spMkLst>
            <pc:docMk/>
            <pc:sldMk cId="1959624093" sldId="320"/>
            <ac:spMk id="19460" creationId="{00000000-0000-0000-0000-000000000000}"/>
          </ac:spMkLst>
        </pc:spChg>
      </pc:sldChg>
      <pc:sldChg chg="addSp delSp modSp new mod chgLayout">
        <pc:chgData name="Sioned Saer" userId="56a06dd508c3ffa7" providerId="LiveId" clId="{DA1BA5A4-A209-48D2-9747-FE2BEB7A6273}" dt="2022-02-11T15:18:11.901" v="14670" actId="20577"/>
        <pc:sldMkLst>
          <pc:docMk/>
          <pc:sldMk cId="1832873891" sldId="321"/>
        </pc:sldMkLst>
        <pc:spChg chg="del">
          <ac:chgData name="Sioned Saer" userId="56a06dd508c3ffa7" providerId="LiveId" clId="{DA1BA5A4-A209-48D2-9747-FE2BEB7A6273}" dt="2022-02-11T11:00:54.364" v="8813" actId="700"/>
          <ac:spMkLst>
            <pc:docMk/>
            <pc:sldMk cId="1832873891" sldId="321"/>
            <ac:spMk id="2" creationId="{B46A9AFB-35DB-4565-B46B-E5663AEEA31D}"/>
          </ac:spMkLst>
        </pc:spChg>
        <pc:spChg chg="del">
          <ac:chgData name="Sioned Saer" userId="56a06dd508c3ffa7" providerId="LiveId" clId="{DA1BA5A4-A209-48D2-9747-FE2BEB7A6273}" dt="2022-02-11T11:00:54.364" v="8813" actId="700"/>
          <ac:spMkLst>
            <pc:docMk/>
            <pc:sldMk cId="1832873891" sldId="321"/>
            <ac:spMk id="3" creationId="{7607DD5D-2D21-40EE-9FB3-184EA7845386}"/>
          </ac:spMkLst>
        </pc:spChg>
        <pc:spChg chg="del">
          <ac:chgData name="Sioned Saer" userId="56a06dd508c3ffa7" providerId="LiveId" clId="{DA1BA5A4-A209-48D2-9747-FE2BEB7A6273}" dt="2022-02-11T11:00:54.364" v="8813" actId="700"/>
          <ac:spMkLst>
            <pc:docMk/>
            <pc:sldMk cId="1832873891" sldId="321"/>
            <ac:spMk id="4" creationId="{A6CF3FF2-6A4D-4F69-9195-026C348716EF}"/>
          </ac:spMkLst>
        </pc:spChg>
        <pc:spChg chg="add mod ord">
          <ac:chgData name="Sioned Saer" userId="56a06dd508c3ffa7" providerId="LiveId" clId="{DA1BA5A4-A209-48D2-9747-FE2BEB7A6273}" dt="2022-02-11T11:00:54.364" v="8813" actId="700"/>
          <ac:spMkLst>
            <pc:docMk/>
            <pc:sldMk cId="1832873891" sldId="321"/>
            <ac:spMk id="5" creationId="{ABBC137A-B341-47D3-B002-6F3F1634214D}"/>
          </ac:spMkLst>
        </pc:spChg>
        <pc:spChg chg="add mod ord">
          <ac:chgData name="Sioned Saer" userId="56a06dd508c3ffa7" providerId="LiveId" clId="{DA1BA5A4-A209-48D2-9747-FE2BEB7A6273}" dt="2022-02-11T15:18:11.901" v="14670" actId="20577"/>
          <ac:spMkLst>
            <pc:docMk/>
            <pc:sldMk cId="1832873891" sldId="321"/>
            <ac:spMk id="6" creationId="{0181E105-820A-4403-BDAE-403F7E65364A}"/>
          </ac:spMkLst>
        </pc:spChg>
        <pc:spChg chg="add mod ord">
          <ac:chgData name="Sioned Saer" userId="56a06dd508c3ffa7" providerId="LiveId" clId="{DA1BA5A4-A209-48D2-9747-FE2BEB7A6273}" dt="2022-02-11T15:18:02.496" v="14660" actId="20577"/>
          <ac:spMkLst>
            <pc:docMk/>
            <pc:sldMk cId="1832873891" sldId="321"/>
            <ac:spMk id="7" creationId="{A809CD1D-6BA7-475D-830F-6E7D7B3FDF7D}"/>
          </ac:spMkLst>
        </pc:spChg>
      </pc:sldChg>
      <pc:sldChg chg="addSp modSp new mod modClrScheme chgLayout modNotesTx">
        <pc:chgData name="Sioned Saer" userId="56a06dd508c3ffa7" providerId="LiveId" clId="{DA1BA5A4-A209-48D2-9747-FE2BEB7A6273}" dt="2022-02-11T12:17:50.570" v="11865" actId="113"/>
        <pc:sldMkLst>
          <pc:docMk/>
          <pc:sldMk cId="2758580145" sldId="322"/>
        </pc:sldMkLst>
        <pc:spChg chg="add mod">
          <ac:chgData name="Sioned Saer" userId="56a06dd508c3ffa7" providerId="LiveId" clId="{DA1BA5A4-A209-48D2-9747-FE2BEB7A6273}" dt="2022-02-11T11:18:23.016" v="9566" actId="113"/>
          <ac:spMkLst>
            <pc:docMk/>
            <pc:sldMk cId="2758580145" sldId="322"/>
            <ac:spMk id="2" creationId="{3B371D9E-4E9C-444C-A63E-B9996612B7BC}"/>
          </ac:spMkLst>
        </pc:spChg>
        <pc:spChg chg="add mod">
          <ac:chgData name="Sioned Saer" userId="56a06dd508c3ffa7" providerId="LiveId" clId="{DA1BA5A4-A209-48D2-9747-FE2BEB7A6273}" dt="2022-02-11T10:59:29.115" v="8772" actId="2711"/>
          <ac:spMkLst>
            <pc:docMk/>
            <pc:sldMk cId="2758580145" sldId="322"/>
            <ac:spMk id="3" creationId="{4913DFC5-596B-4786-8117-1A5304568466}"/>
          </ac:spMkLst>
        </pc:spChg>
        <pc:spChg chg="add mod">
          <ac:chgData name="Sioned Saer" userId="56a06dd508c3ffa7" providerId="LiveId" clId="{DA1BA5A4-A209-48D2-9747-FE2BEB7A6273}" dt="2022-02-11T10:59:35.464" v="8773" actId="2711"/>
          <ac:spMkLst>
            <pc:docMk/>
            <pc:sldMk cId="2758580145" sldId="322"/>
            <ac:spMk id="4" creationId="{80CA9ECA-7E4A-4616-BBE8-A41FF0A5ACCF}"/>
          </ac:spMkLst>
        </pc:spChg>
      </pc:sldChg>
      <pc:sldChg chg="addSp delSp modSp new mod setBg modClrScheme chgLayout modNotesTx">
        <pc:chgData name="Sioned Saer" userId="56a06dd508c3ffa7" providerId="LiveId" clId="{DA1BA5A4-A209-48D2-9747-FE2BEB7A6273}" dt="2022-02-11T11:51:31.201" v="10821" actId="114"/>
        <pc:sldMkLst>
          <pc:docMk/>
          <pc:sldMk cId="91869996" sldId="323"/>
        </pc:sldMkLst>
        <pc:spChg chg="mod ord">
          <ac:chgData name="Sioned Saer" userId="56a06dd508c3ffa7" providerId="LiveId" clId="{DA1BA5A4-A209-48D2-9747-FE2BEB7A6273}" dt="2022-02-11T11:51:31.201" v="10821" actId="114"/>
          <ac:spMkLst>
            <pc:docMk/>
            <pc:sldMk cId="91869996" sldId="323"/>
            <ac:spMk id="2" creationId="{047D3D5F-8E95-4DDD-8202-3E9674075B00}"/>
          </ac:spMkLst>
        </pc:spChg>
        <pc:spChg chg="del">
          <ac:chgData name="Sioned Saer" userId="56a06dd508c3ffa7" providerId="LiveId" clId="{DA1BA5A4-A209-48D2-9747-FE2BEB7A6273}" dt="2022-02-11T11:05:16.980" v="9178" actId="700"/>
          <ac:spMkLst>
            <pc:docMk/>
            <pc:sldMk cId="91869996" sldId="323"/>
            <ac:spMk id="3" creationId="{E3D05E02-67FE-494D-8C01-76E90C6135B9}"/>
          </ac:spMkLst>
        </pc:spChg>
        <pc:spChg chg="del">
          <ac:chgData name="Sioned Saer" userId="56a06dd508c3ffa7" providerId="LiveId" clId="{DA1BA5A4-A209-48D2-9747-FE2BEB7A6273}" dt="2022-02-11T11:05:16.980" v="9178" actId="700"/>
          <ac:spMkLst>
            <pc:docMk/>
            <pc:sldMk cId="91869996" sldId="323"/>
            <ac:spMk id="4" creationId="{C2EFED0B-78A7-4C49-902B-3B4E821166D4}"/>
          </ac:spMkLst>
        </pc:spChg>
        <pc:spChg chg="add">
          <ac:chgData name="Sioned Saer" userId="56a06dd508c3ffa7" providerId="LiveId" clId="{DA1BA5A4-A209-48D2-9747-FE2BEB7A6273}" dt="2022-02-11T11:06:34.196" v="9186" actId="26606"/>
          <ac:spMkLst>
            <pc:docMk/>
            <pc:sldMk cId="91869996" sldId="323"/>
            <ac:spMk id="71" creationId="{D4771268-CB57-404A-9271-370EB28F6090}"/>
          </ac:spMkLst>
        </pc:spChg>
        <pc:picChg chg="add mod">
          <ac:chgData name="Sioned Saer" userId="56a06dd508c3ffa7" providerId="LiveId" clId="{DA1BA5A4-A209-48D2-9747-FE2BEB7A6273}" dt="2022-02-11T11:06:46.901" v="9189" actId="14100"/>
          <ac:picMkLst>
            <pc:docMk/>
            <pc:sldMk cId="91869996" sldId="323"/>
            <ac:picMk id="2050" creationId="{704BAC01-B06E-4760-99BC-F0D5D9628BA7}"/>
          </ac:picMkLst>
        </pc:picChg>
      </pc:sldChg>
      <pc:sldChg chg="modSp mod modNotesTx">
        <pc:chgData name="Sioned Saer" userId="56a06dd508c3ffa7" providerId="LiveId" clId="{DA1BA5A4-A209-48D2-9747-FE2BEB7A6273}" dt="2022-02-11T16:37:40.845" v="16467" actId="20577"/>
        <pc:sldMkLst>
          <pc:docMk/>
          <pc:sldMk cId="1273500110" sldId="324"/>
        </pc:sldMkLst>
        <pc:spChg chg="mod">
          <ac:chgData name="Sioned Saer" userId="56a06dd508c3ffa7" providerId="LiveId" clId="{DA1BA5A4-A209-48D2-9747-FE2BEB7A6273}" dt="2022-02-11T16:36:41.493" v="16409" actId="14100"/>
          <ac:spMkLst>
            <pc:docMk/>
            <pc:sldMk cId="1273500110" sldId="324"/>
            <ac:spMk id="2" creationId="{00000000-0000-0000-0000-000000000000}"/>
          </ac:spMkLst>
        </pc:spChg>
        <pc:spChg chg="mod">
          <ac:chgData name="Sioned Saer" userId="56a06dd508c3ffa7" providerId="LiveId" clId="{DA1BA5A4-A209-48D2-9747-FE2BEB7A6273}" dt="2022-02-11T16:19:18.508" v="15599" actId="20577"/>
          <ac:spMkLst>
            <pc:docMk/>
            <pc:sldMk cId="1273500110" sldId="324"/>
            <ac:spMk id="3" creationId="{00000000-0000-0000-0000-000000000000}"/>
          </ac:spMkLst>
        </pc:spChg>
      </pc:sldChg>
      <pc:sldChg chg="modSp new mod modNotesTx">
        <pc:chgData name="Sioned Saer" userId="56a06dd508c3ffa7" providerId="LiveId" clId="{DA1BA5A4-A209-48D2-9747-FE2BEB7A6273}" dt="2022-02-11T16:36:17.814" v="16407" actId="113"/>
        <pc:sldMkLst>
          <pc:docMk/>
          <pc:sldMk cId="2729854918" sldId="325"/>
        </pc:sldMkLst>
        <pc:spChg chg="mod">
          <ac:chgData name="Sioned Saer" userId="56a06dd508c3ffa7" providerId="LiveId" clId="{DA1BA5A4-A209-48D2-9747-FE2BEB7A6273}" dt="2022-02-11T16:36:17.814" v="16407" actId="113"/>
          <ac:spMkLst>
            <pc:docMk/>
            <pc:sldMk cId="2729854918" sldId="325"/>
            <ac:spMk id="2" creationId="{7D7D5AC8-C86D-4984-9599-F6F59F6324D1}"/>
          </ac:spMkLst>
        </pc:spChg>
        <pc:spChg chg="mod">
          <ac:chgData name="Sioned Saer" userId="56a06dd508c3ffa7" providerId="LiveId" clId="{DA1BA5A4-A209-48D2-9747-FE2BEB7A6273}" dt="2022-02-11T12:04:51.538" v="11225" actId="6549"/>
          <ac:spMkLst>
            <pc:docMk/>
            <pc:sldMk cId="2729854918" sldId="325"/>
            <ac:spMk id="3" creationId="{3CBAA8A7-F23F-4687-9307-84D4E54F2F86}"/>
          </ac:spMkLst>
        </pc:spChg>
        <pc:spChg chg="mod">
          <ac:chgData name="Sioned Saer" userId="56a06dd508c3ffa7" providerId="LiveId" clId="{DA1BA5A4-A209-48D2-9747-FE2BEB7A6273}" dt="2022-02-11T12:04:33.822" v="11223" actId="14100"/>
          <ac:spMkLst>
            <pc:docMk/>
            <pc:sldMk cId="2729854918" sldId="325"/>
            <ac:spMk id="4" creationId="{0220CB18-5A68-4140-9C09-4BA39A1BC999}"/>
          </ac:spMkLst>
        </pc:spChg>
      </pc:sldChg>
      <pc:sldChg chg="addSp delSp modSp new del mod modClrScheme chgLayout">
        <pc:chgData name="Sioned Saer" userId="56a06dd508c3ffa7" providerId="LiveId" clId="{DA1BA5A4-A209-48D2-9747-FE2BEB7A6273}" dt="2022-02-11T12:23:05.879" v="12136" actId="47"/>
        <pc:sldMkLst>
          <pc:docMk/>
          <pc:sldMk cId="1912228624" sldId="326"/>
        </pc:sldMkLst>
        <pc:spChg chg="mod ord">
          <ac:chgData name="Sioned Saer" userId="56a06dd508c3ffa7" providerId="LiveId" clId="{DA1BA5A4-A209-48D2-9747-FE2BEB7A6273}" dt="2022-02-11T12:22:07.645" v="12130" actId="700"/>
          <ac:spMkLst>
            <pc:docMk/>
            <pc:sldMk cId="1912228624" sldId="326"/>
            <ac:spMk id="2" creationId="{FBEBB988-AD96-4891-950A-64E438BBFC9C}"/>
          </ac:spMkLst>
        </pc:spChg>
        <pc:spChg chg="del mod ord">
          <ac:chgData name="Sioned Saer" userId="56a06dd508c3ffa7" providerId="LiveId" clId="{DA1BA5A4-A209-48D2-9747-FE2BEB7A6273}" dt="2022-02-11T12:22:07.645" v="12130" actId="700"/>
          <ac:spMkLst>
            <pc:docMk/>
            <pc:sldMk cId="1912228624" sldId="326"/>
            <ac:spMk id="3" creationId="{E8F8D466-5E1B-4E8B-86F3-E4F45BBFA6A3}"/>
          </ac:spMkLst>
        </pc:spChg>
        <pc:spChg chg="add mod ord">
          <ac:chgData name="Sioned Saer" userId="56a06dd508c3ffa7" providerId="LiveId" clId="{DA1BA5A4-A209-48D2-9747-FE2BEB7A6273}" dt="2022-02-11T12:22:07.645" v="12130" actId="700"/>
          <ac:spMkLst>
            <pc:docMk/>
            <pc:sldMk cId="1912228624" sldId="326"/>
            <ac:spMk id="4" creationId="{6BFDEB29-125B-445F-BA6B-4BD647F5EF47}"/>
          </ac:spMkLst>
        </pc:spChg>
        <pc:spChg chg="add mod ord">
          <ac:chgData name="Sioned Saer" userId="56a06dd508c3ffa7" providerId="LiveId" clId="{DA1BA5A4-A209-48D2-9747-FE2BEB7A6273}" dt="2022-02-11T12:22:07.645" v="12130" actId="700"/>
          <ac:spMkLst>
            <pc:docMk/>
            <pc:sldMk cId="1912228624" sldId="326"/>
            <ac:spMk id="5" creationId="{9F7AC390-5106-4EA6-A230-C7087A3E90F4}"/>
          </ac:spMkLst>
        </pc:spChg>
        <pc:spChg chg="add">
          <ac:chgData name="Sioned Saer" userId="56a06dd508c3ffa7" providerId="LiveId" clId="{DA1BA5A4-A209-48D2-9747-FE2BEB7A6273}" dt="2022-02-11T12:22:29.920" v="12131" actId="22"/>
          <ac:spMkLst>
            <pc:docMk/>
            <pc:sldMk cId="1912228624" sldId="326"/>
            <ac:spMk id="7" creationId="{85F4DB2E-BE58-4DE9-9391-9DEC8CA95F70}"/>
          </ac:spMkLst>
        </pc:spChg>
        <pc:spChg chg="add">
          <ac:chgData name="Sioned Saer" userId="56a06dd508c3ffa7" providerId="LiveId" clId="{DA1BA5A4-A209-48D2-9747-FE2BEB7A6273}" dt="2022-02-11T12:22:35.633" v="12132" actId="22"/>
          <ac:spMkLst>
            <pc:docMk/>
            <pc:sldMk cId="1912228624" sldId="326"/>
            <ac:spMk id="9" creationId="{A785976B-CEAF-46DB-8CF0-F4BDF41107D1}"/>
          </ac:spMkLst>
        </pc:spChg>
      </pc:sldChg>
      <pc:sldChg chg="modSp mod modNotesTx">
        <pc:chgData name="Sioned Saer" userId="56a06dd508c3ffa7" providerId="LiveId" clId="{DA1BA5A4-A209-48D2-9747-FE2BEB7A6273}" dt="2022-02-11T17:14:57.507" v="20858" actId="20577"/>
        <pc:sldMkLst>
          <pc:docMk/>
          <pc:sldMk cId="1950603681" sldId="326"/>
        </pc:sldMkLst>
        <pc:spChg chg="mod">
          <ac:chgData name="Sioned Saer" userId="56a06dd508c3ffa7" providerId="LiveId" clId="{DA1BA5A4-A209-48D2-9747-FE2BEB7A6273}" dt="2022-02-11T12:37:37.086" v="12258" actId="20577"/>
          <ac:spMkLst>
            <pc:docMk/>
            <pc:sldMk cId="1950603681" sldId="326"/>
            <ac:spMk id="4" creationId="{00000000-0000-0000-0000-000000000000}"/>
          </ac:spMkLst>
        </pc:spChg>
        <pc:spChg chg="mod">
          <ac:chgData name="Sioned Saer" userId="56a06dd508c3ffa7" providerId="LiveId" clId="{DA1BA5A4-A209-48D2-9747-FE2BEB7A6273}" dt="2022-02-11T12:54:12.366" v="12900" actId="6549"/>
          <ac:spMkLst>
            <pc:docMk/>
            <pc:sldMk cId="1950603681" sldId="326"/>
            <ac:spMk id="5" creationId="{00000000-0000-0000-0000-000000000000}"/>
          </ac:spMkLst>
        </pc:spChg>
        <pc:spChg chg="mod">
          <ac:chgData name="Sioned Saer" userId="56a06dd508c3ffa7" providerId="LiveId" clId="{DA1BA5A4-A209-48D2-9747-FE2BEB7A6273}" dt="2022-02-11T12:38:21.609" v="12270" actId="14100"/>
          <ac:spMkLst>
            <pc:docMk/>
            <pc:sldMk cId="1950603681" sldId="326"/>
            <ac:spMk id="6" creationId="{00000000-0000-0000-0000-000000000000}"/>
          </ac:spMkLst>
        </pc:spChg>
      </pc:sldChg>
      <pc:sldChg chg="modSp new mod modNotesTx">
        <pc:chgData name="Sioned Saer" userId="56a06dd508c3ffa7" providerId="LiveId" clId="{DA1BA5A4-A209-48D2-9747-FE2BEB7A6273}" dt="2022-02-11T16:41:20.671" v="16958" actId="20577"/>
        <pc:sldMkLst>
          <pc:docMk/>
          <pc:sldMk cId="3483730713" sldId="327"/>
        </pc:sldMkLst>
        <pc:spChg chg="mod">
          <ac:chgData name="Sioned Saer" userId="56a06dd508c3ffa7" providerId="LiveId" clId="{DA1BA5A4-A209-48D2-9747-FE2BEB7A6273}" dt="2022-02-11T12:40:56.234" v="12324" actId="14100"/>
          <ac:spMkLst>
            <pc:docMk/>
            <pc:sldMk cId="3483730713" sldId="327"/>
            <ac:spMk id="2" creationId="{6AF638C7-63F3-48F0-ACE5-B518CFEBDDE0}"/>
          </ac:spMkLst>
        </pc:spChg>
        <pc:spChg chg="mod">
          <ac:chgData name="Sioned Saer" userId="56a06dd508c3ffa7" providerId="LiveId" clId="{DA1BA5A4-A209-48D2-9747-FE2BEB7A6273}" dt="2022-02-11T16:19:05.486" v="15598" actId="6549"/>
          <ac:spMkLst>
            <pc:docMk/>
            <pc:sldMk cId="3483730713" sldId="327"/>
            <ac:spMk id="3" creationId="{9388C633-BF0E-45C8-9044-7E17550ABFB9}"/>
          </ac:spMkLst>
        </pc:spChg>
      </pc:sldChg>
      <pc:sldChg chg="modSp new mod modNotesTx">
        <pc:chgData name="Sioned Saer" userId="56a06dd508c3ffa7" providerId="LiveId" clId="{DA1BA5A4-A209-48D2-9747-FE2BEB7A6273}" dt="2022-02-11T16:58:23.108" v="18974" actId="5793"/>
        <pc:sldMkLst>
          <pc:docMk/>
          <pc:sldMk cId="2464484388" sldId="328"/>
        </pc:sldMkLst>
        <pc:spChg chg="mod">
          <ac:chgData name="Sioned Saer" userId="56a06dd508c3ffa7" providerId="LiveId" clId="{DA1BA5A4-A209-48D2-9747-FE2BEB7A6273}" dt="2022-02-11T15:15:07.969" v="14615" actId="14100"/>
          <ac:spMkLst>
            <pc:docMk/>
            <pc:sldMk cId="2464484388" sldId="328"/>
            <ac:spMk id="2" creationId="{841B7EA2-0B76-420F-AC05-0FF9754E47C9}"/>
          </ac:spMkLst>
        </pc:spChg>
        <pc:spChg chg="mod">
          <ac:chgData name="Sioned Saer" userId="56a06dd508c3ffa7" providerId="LiveId" clId="{DA1BA5A4-A209-48D2-9747-FE2BEB7A6273}" dt="2022-02-11T15:15:00.922" v="14614" actId="2711"/>
          <ac:spMkLst>
            <pc:docMk/>
            <pc:sldMk cId="2464484388" sldId="328"/>
            <ac:spMk id="3" creationId="{1179AB2C-9CD3-47AA-9FA1-BE17E09FC59F}"/>
          </ac:spMkLst>
        </pc:spChg>
        <pc:spChg chg="mod">
          <ac:chgData name="Sioned Saer" userId="56a06dd508c3ffa7" providerId="LiveId" clId="{DA1BA5A4-A209-48D2-9747-FE2BEB7A6273}" dt="2022-02-11T15:14:53.104" v="14613" actId="27636"/>
          <ac:spMkLst>
            <pc:docMk/>
            <pc:sldMk cId="2464484388" sldId="328"/>
            <ac:spMk id="4" creationId="{2EB09C74-C57C-43E8-8E26-9E8764331DC0}"/>
          </ac:spMkLst>
        </pc:spChg>
      </pc:sldChg>
      <pc:sldChg chg="addSp delSp modSp new mod ord setBg modClrScheme setClrOvrMap chgLayout modNotesTx">
        <pc:chgData name="Sioned Saer" userId="56a06dd508c3ffa7" providerId="LiveId" clId="{DA1BA5A4-A209-48D2-9747-FE2BEB7A6273}" dt="2022-02-11T17:03:30.086" v="19685" actId="20577"/>
        <pc:sldMkLst>
          <pc:docMk/>
          <pc:sldMk cId="3643769030" sldId="329"/>
        </pc:sldMkLst>
        <pc:spChg chg="del">
          <ac:chgData name="Sioned Saer" userId="56a06dd508c3ffa7" providerId="LiveId" clId="{DA1BA5A4-A209-48D2-9747-FE2BEB7A6273}" dt="2022-02-11T12:50:28.385" v="12775" actId="700"/>
          <ac:spMkLst>
            <pc:docMk/>
            <pc:sldMk cId="3643769030" sldId="329"/>
            <ac:spMk id="2" creationId="{9C3A213A-0D98-4600-9919-D8F001AF9874}"/>
          </ac:spMkLst>
        </pc:spChg>
        <pc:spChg chg="del">
          <ac:chgData name="Sioned Saer" userId="56a06dd508c3ffa7" providerId="LiveId" clId="{DA1BA5A4-A209-48D2-9747-FE2BEB7A6273}" dt="2022-02-11T12:50:28.385" v="12775" actId="700"/>
          <ac:spMkLst>
            <pc:docMk/>
            <pc:sldMk cId="3643769030" sldId="329"/>
            <ac:spMk id="3" creationId="{AAE3B076-53F4-4C5E-84DE-5217F020CE25}"/>
          </ac:spMkLst>
        </pc:spChg>
        <pc:spChg chg="del">
          <ac:chgData name="Sioned Saer" userId="56a06dd508c3ffa7" providerId="LiveId" clId="{DA1BA5A4-A209-48D2-9747-FE2BEB7A6273}" dt="2022-02-11T12:50:28.385" v="12775" actId="700"/>
          <ac:spMkLst>
            <pc:docMk/>
            <pc:sldMk cId="3643769030" sldId="329"/>
            <ac:spMk id="4" creationId="{1AE977D7-81A8-4B92-9710-19FFE2D95D55}"/>
          </ac:spMkLst>
        </pc:spChg>
        <pc:spChg chg="add mod">
          <ac:chgData name="Sioned Saer" userId="56a06dd508c3ffa7" providerId="LiveId" clId="{DA1BA5A4-A209-48D2-9747-FE2BEB7A6273}" dt="2022-02-11T12:52:21.808" v="12858" actId="6549"/>
          <ac:spMkLst>
            <pc:docMk/>
            <pc:sldMk cId="3643769030" sldId="329"/>
            <ac:spMk id="5" creationId="{52515A7C-219A-4BCD-AD2D-A3D1E757E48D}"/>
          </ac:spMkLst>
        </pc:spChg>
        <pc:spChg chg="add del">
          <ac:chgData name="Sioned Saer" userId="56a06dd508c3ffa7" providerId="LiveId" clId="{DA1BA5A4-A209-48D2-9747-FE2BEB7A6273}" dt="2022-02-11T12:52:01.508" v="12854" actId="26606"/>
          <ac:spMkLst>
            <pc:docMk/>
            <pc:sldMk cId="3643769030" sldId="329"/>
            <ac:spMk id="10" creationId="{66B332A4-D438-4773-A77F-5ED49A448D9D}"/>
          </ac:spMkLst>
        </pc:spChg>
        <pc:spChg chg="add del">
          <ac:chgData name="Sioned Saer" userId="56a06dd508c3ffa7" providerId="LiveId" clId="{DA1BA5A4-A209-48D2-9747-FE2BEB7A6273}" dt="2022-02-11T12:52:01.508" v="12854" actId="26606"/>
          <ac:spMkLst>
            <pc:docMk/>
            <pc:sldMk cId="3643769030" sldId="329"/>
            <ac:spMk id="12" creationId="{DF9AD32D-FF05-44F4-BD4D-9CEE89B71EB9}"/>
          </ac:spMkLst>
        </pc:spChg>
        <pc:spChg chg="add">
          <ac:chgData name="Sioned Saer" userId="56a06dd508c3ffa7" providerId="LiveId" clId="{DA1BA5A4-A209-48D2-9747-FE2BEB7A6273}" dt="2022-02-11T12:52:01.508" v="12854" actId="26606"/>
          <ac:spMkLst>
            <pc:docMk/>
            <pc:sldMk cId="3643769030" sldId="329"/>
            <ac:spMk id="17" creationId="{51D98CAC-3EFF-4342-BD5A-6C0E8CAB4C1A}"/>
          </ac:spMkLst>
        </pc:spChg>
      </pc:sldChg>
      <pc:sldChg chg="addSp delSp modSp new mod setBg modClrScheme chgLayout modNotesTx">
        <pc:chgData name="Sioned Saer" userId="56a06dd508c3ffa7" providerId="LiveId" clId="{DA1BA5A4-A209-48D2-9747-FE2BEB7A6273}" dt="2022-02-12T10:13:50.800" v="22141" actId="20577"/>
        <pc:sldMkLst>
          <pc:docMk/>
          <pc:sldMk cId="2994075793" sldId="330"/>
        </pc:sldMkLst>
        <pc:spChg chg="del">
          <ac:chgData name="Sioned Saer" userId="56a06dd508c3ffa7" providerId="LiveId" clId="{DA1BA5A4-A209-48D2-9747-FE2BEB7A6273}" dt="2022-02-11T12:54:44.473" v="12902" actId="700"/>
          <ac:spMkLst>
            <pc:docMk/>
            <pc:sldMk cId="2994075793" sldId="330"/>
            <ac:spMk id="2" creationId="{747380F3-9C54-4CD1-B56F-0B89216D0840}"/>
          </ac:spMkLst>
        </pc:spChg>
        <pc:spChg chg="del">
          <ac:chgData name="Sioned Saer" userId="56a06dd508c3ffa7" providerId="LiveId" clId="{DA1BA5A4-A209-48D2-9747-FE2BEB7A6273}" dt="2022-02-11T12:54:44.473" v="12902" actId="700"/>
          <ac:spMkLst>
            <pc:docMk/>
            <pc:sldMk cId="2994075793" sldId="330"/>
            <ac:spMk id="3" creationId="{D972E414-7FC8-483C-9C57-244212E014DB}"/>
          </ac:spMkLst>
        </pc:spChg>
        <pc:spChg chg="del">
          <ac:chgData name="Sioned Saer" userId="56a06dd508c3ffa7" providerId="LiveId" clId="{DA1BA5A4-A209-48D2-9747-FE2BEB7A6273}" dt="2022-02-11T12:54:44.473" v="12902" actId="700"/>
          <ac:spMkLst>
            <pc:docMk/>
            <pc:sldMk cId="2994075793" sldId="330"/>
            <ac:spMk id="4" creationId="{2986653C-3B5E-4B8D-A561-8A83FF55A29F}"/>
          </ac:spMkLst>
        </pc:spChg>
        <pc:spChg chg="add mod ord">
          <ac:chgData name="Sioned Saer" userId="56a06dd508c3ffa7" providerId="LiveId" clId="{DA1BA5A4-A209-48D2-9747-FE2BEB7A6273}" dt="2022-02-11T14:57:48.151" v="13032" actId="14100"/>
          <ac:spMkLst>
            <pc:docMk/>
            <pc:sldMk cId="2994075793" sldId="330"/>
            <ac:spMk id="5" creationId="{D99219C6-90CB-4EA9-AC73-D1D33B2DEA4A}"/>
          </ac:spMkLst>
        </pc:spChg>
        <pc:spChg chg="add mod ord">
          <ac:chgData name="Sioned Saer" userId="56a06dd508c3ffa7" providerId="LiveId" clId="{DA1BA5A4-A209-48D2-9747-FE2BEB7A6273}" dt="2022-02-11T14:57:39.532" v="13031" actId="14100"/>
          <ac:spMkLst>
            <pc:docMk/>
            <pc:sldMk cId="2994075793" sldId="330"/>
            <ac:spMk id="6" creationId="{3B56F845-3F38-4E2F-A90C-015A27AE3DA2}"/>
          </ac:spMkLst>
        </pc:spChg>
        <pc:spChg chg="add mod ord">
          <ac:chgData name="Sioned Saer" userId="56a06dd508c3ffa7" providerId="LiveId" clId="{DA1BA5A4-A209-48D2-9747-FE2BEB7A6273}" dt="2022-02-11T14:58:00.574" v="13035" actId="14100"/>
          <ac:spMkLst>
            <pc:docMk/>
            <pc:sldMk cId="2994075793" sldId="330"/>
            <ac:spMk id="7" creationId="{AEA07346-6356-4482-A189-457B1A563E42}"/>
          </ac:spMkLst>
        </pc:spChg>
        <pc:spChg chg="add del">
          <ac:chgData name="Sioned Saer" userId="56a06dd508c3ffa7" providerId="LiveId" clId="{DA1BA5A4-A209-48D2-9747-FE2BEB7A6273}" dt="2022-02-11T12:55:47.034" v="12905" actId="26606"/>
          <ac:spMkLst>
            <pc:docMk/>
            <pc:sldMk cId="2994075793" sldId="330"/>
            <ac:spMk id="71" creationId="{7BDAC5B6-20CE-447F-8BA1-F2274AC7AE5B}"/>
          </ac:spMkLst>
        </pc:spChg>
        <pc:spChg chg="add del">
          <ac:chgData name="Sioned Saer" userId="56a06dd508c3ffa7" providerId="LiveId" clId="{DA1BA5A4-A209-48D2-9747-FE2BEB7A6273}" dt="2022-02-11T12:55:47.034" v="12905" actId="26606"/>
          <ac:spMkLst>
            <pc:docMk/>
            <pc:sldMk cId="2994075793" sldId="330"/>
            <ac:spMk id="73" creationId="{D1D22B31-BF8F-446B-9009-8A251FB177CB}"/>
          </ac:spMkLst>
        </pc:spChg>
        <pc:picChg chg="add mod">
          <ac:chgData name="Sioned Saer" userId="56a06dd508c3ffa7" providerId="LiveId" clId="{DA1BA5A4-A209-48D2-9747-FE2BEB7A6273}" dt="2022-02-11T14:58:12.696" v="13037" actId="14100"/>
          <ac:picMkLst>
            <pc:docMk/>
            <pc:sldMk cId="2994075793" sldId="330"/>
            <ac:picMk id="4098" creationId="{66E2CD71-F31C-4CC6-8679-A9203A5B389C}"/>
          </ac:picMkLst>
        </pc:picChg>
      </pc:sldChg>
      <pc:sldChg chg="modSp new mod modNotesTx">
        <pc:chgData name="Sioned Saer" userId="56a06dd508c3ffa7" providerId="LiveId" clId="{DA1BA5A4-A209-48D2-9747-FE2BEB7A6273}" dt="2022-02-12T10:22:13.066" v="22838" actId="20577"/>
        <pc:sldMkLst>
          <pc:docMk/>
          <pc:sldMk cId="195125588" sldId="331"/>
        </pc:sldMkLst>
        <pc:spChg chg="mod">
          <ac:chgData name="Sioned Saer" userId="56a06dd508c3ffa7" providerId="LiveId" clId="{DA1BA5A4-A209-48D2-9747-FE2BEB7A6273}" dt="2022-02-12T10:18:38.513" v="22530" actId="27636"/>
          <ac:spMkLst>
            <pc:docMk/>
            <pc:sldMk cId="195125588" sldId="331"/>
            <ac:spMk id="2" creationId="{EB9C3941-6A98-40B5-AAA9-58293F92951F}"/>
          </ac:spMkLst>
        </pc:spChg>
        <pc:spChg chg="mod">
          <ac:chgData name="Sioned Saer" userId="56a06dd508c3ffa7" providerId="LiveId" clId="{DA1BA5A4-A209-48D2-9747-FE2BEB7A6273}" dt="2022-02-12T10:19:09.031" v="22541" actId="255"/>
          <ac:spMkLst>
            <pc:docMk/>
            <pc:sldMk cId="195125588" sldId="331"/>
            <ac:spMk id="3" creationId="{D2948D7B-0A48-4741-9134-0F8F286EAFC8}"/>
          </ac:spMkLst>
        </pc:spChg>
        <pc:spChg chg="mod">
          <ac:chgData name="Sioned Saer" userId="56a06dd508c3ffa7" providerId="LiveId" clId="{DA1BA5A4-A209-48D2-9747-FE2BEB7A6273}" dt="2022-02-12T10:18:58.532" v="22539" actId="27636"/>
          <ac:spMkLst>
            <pc:docMk/>
            <pc:sldMk cId="195125588" sldId="331"/>
            <ac:spMk id="4" creationId="{66D9DE17-38C5-4B01-B1E3-FA818F32A601}"/>
          </ac:spMkLst>
        </pc:spChg>
      </pc:sldChg>
      <pc:sldChg chg="modSp new mod">
        <pc:chgData name="Sioned Saer" userId="56a06dd508c3ffa7" providerId="LiveId" clId="{DA1BA5A4-A209-48D2-9747-FE2BEB7A6273}" dt="2022-02-11T16:36:27.043" v="16408" actId="14100"/>
        <pc:sldMkLst>
          <pc:docMk/>
          <pc:sldMk cId="1792803791" sldId="332"/>
        </pc:sldMkLst>
        <pc:spChg chg="mod">
          <ac:chgData name="Sioned Saer" userId="56a06dd508c3ffa7" providerId="LiveId" clId="{DA1BA5A4-A209-48D2-9747-FE2BEB7A6273}" dt="2022-02-11T16:36:27.043" v="16408" actId="14100"/>
          <ac:spMkLst>
            <pc:docMk/>
            <pc:sldMk cId="1792803791" sldId="332"/>
            <ac:spMk id="2" creationId="{753328F4-EC97-4C7C-873F-A161B5C00362}"/>
          </ac:spMkLst>
        </pc:spChg>
        <pc:spChg chg="mod">
          <ac:chgData name="Sioned Saer" userId="56a06dd508c3ffa7" providerId="LiveId" clId="{DA1BA5A4-A209-48D2-9747-FE2BEB7A6273}" dt="2022-02-11T15:26:19.339" v="14709" actId="20577"/>
          <ac:spMkLst>
            <pc:docMk/>
            <pc:sldMk cId="1792803791" sldId="332"/>
            <ac:spMk id="3" creationId="{932F71FA-C963-4774-BF8A-FE886C58A5F1}"/>
          </ac:spMkLst>
        </pc:spChg>
      </pc:sldChg>
      <pc:sldChg chg="modSp mod">
        <pc:chgData name="Sioned Saer" userId="56a06dd508c3ffa7" providerId="LiveId" clId="{DA1BA5A4-A209-48D2-9747-FE2BEB7A6273}" dt="2022-02-11T16:17:11.455" v="15557" actId="255"/>
        <pc:sldMkLst>
          <pc:docMk/>
          <pc:sldMk cId="848435801" sldId="333"/>
        </pc:sldMkLst>
        <pc:spChg chg="mod">
          <ac:chgData name="Sioned Saer" userId="56a06dd508c3ffa7" providerId="LiveId" clId="{DA1BA5A4-A209-48D2-9747-FE2BEB7A6273}" dt="2022-02-11T16:17:11.455" v="15557" actId="255"/>
          <ac:spMkLst>
            <pc:docMk/>
            <pc:sldMk cId="848435801" sldId="333"/>
            <ac:spMk id="2" creationId="{00000000-0000-0000-0000-000000000000}"/>
          </ac:spMkLst>
        </pc:spChg>
        <pc:picChg chg="mod">
          <ac:chgData name="Sioned Saer" userId="56a06dd508c3ffa7" providerId="LiveId" clId="{DA1BA5A4-A209-48D2-9747-FE2BEB7A6273}" dt="2022-02-11T15:24:51.445" v="14705" actId="14100"/>
          <ac:picMkLst>
            <pc:docMk/>
            <pc:sldMk cId="848435801" sldId="333"/>
            <ac:picMk id="4" creationId="{00000000-0000-0000-0000-000000000000}"/>
          </ac:picMkLst>
        </pc:picChg>
      </pc:sldChg>
      <pc:sldChg chg="modSp new mod modNotesTx">
        <pc:chgData name="Sioned Saer" userId="56a06dd508c3ffa7" providerId="LiveId" clId="{DA1BA5A4-A209-48D2-9747-FE2BEB7A6273}" dt="2022-02-11T16:45:02.877" v="17297" actId="20577"/>
        <pc:sldMkLst>
          <pc:docMk/>
          <pc:sldMk cId="2688418259" sldId="334"/>
        </pc:sldMkLst>
        <pc:spChg chg="mod">
          <ac:chgData name="Sioned Saer" userId="56a06dd508c3ffa7" providerId="LiveId" clId="{DA1BA5A4-A209-48D2-9747-FE2BEB7A6273}" dt="2022-02-11T15:37:27.860" v="14771" actId="2711"/>
          <ac:spMkLst>
            <pc:docMk/>
            <pc:sldMk cId="2688418259" sldId="334"/>
            <ac:spMk id="2" creationId="{41BC42A2-F9CF-4ECB-ABD8-C90F7F2761E7}"/>
          </ac:spMkLst>
        </pc:spChg>
        <pc:spChg chg="mod">
          <ac:chgData name="Sioned Saer" userId="56a06dd508c3ffa7" providerId="LiveId" clId="{DA1BA5A4-A209-48D2-9747-FE2BEB7A6273}" dt="2022-02-11T16:19:32.877" v="15602" actId="313"/>
          <ac:spMkLst>
            <pc:docMk/>
            <pc:sldMk cId="2688418259" sldId="334"/>
            <ac:spMk id="3" creationId="{399DD3CD-D1BE-4397-A503-3C950CAA8BA4}"/>
          </ac:spMkLst>
        </pc:spChg>
      </pc:sldChg>
      <pc:sldChg chg="modSp new mod ord modNotesTx">
        <pc:chgData name="Sioned Saer" userId="56a06dd508c3ffa7" providerId="LiveId" clId="{DA1BA5A4-A209-48D2-9747-FE2BEB7A6273}" dt="2022-02-11T16:40:14.141" v="16812" actId="20577"/>
        <pc:sldMkLst>
          <pc:docMk/>
          <pc:sldMk cId="3011889387" sldId="335"/>
        </pc:sldMkLst>
        <pc:spChg chg="mod">
          <ac:chgData name="Sioned Saer" userId="56a06dd508c3ffa7" providerId="LiveId" clId="{DA1BA5A4-A209-48D2-9747-FE2BEB7A6273}" dt="2022-02-11T16:38:20.787" v="16490" actId="6549"/>
          <ac:spMkLst>
            <pc:docMk/>
            <pc:sldMk cId="3011889387" sldId="335"/>
            <ac:spMk id="2" creationId="{88D9E146-DA38-4E9E-999A-1AE2E05EA6CB}"/>
          </ac:spMkLst>
        </pc:spChg>
        <pc:spChg chg="mod">
          <ac:chgData name="Sioned Saer" userId="56a06dd508c3ffa7" providerId="LiveId" clId="{DA1BA5A4-A209-48D2-9747-FE2BEB7A6273}" dt="2022-02-11T16:18:39.295" v="15589" actId="20577"/>
          <ac:spMkLst>
            <pc:docMk/>
            <pc:sldMk cId="3011889387" sldId="335"/>
            <ac:spMk id="3" creationId="{E46C9716-3BE2-4A03-9729-58571F0C4FBF}"/>
          </ac:spMkLst>
        </pc:spChg>
      </pc:sldChg>
      <pc:sldChg chg="modSp new mod">
        <pc:chgData name="Sioned Saer" userId="56a06dd508c3ffa7" providerId="LiveId" clId="{DA1BA5A4-A209-48D2-9747-FE2BEB7A6273}" dt="2022-02-12T10:31:33.626" v="22962" actId="255"/>
        <pc:sldMkLst>
          <pc:docMk/>
          <pc:sldMk cId="3288721034" sldId="336"/>
        </pc:sldMkLst>
        <pc:spChg chg="mod">
          <ac:chgData name="Sioned Saer" userId="56a06dd508c3ffa7" providerId="LiveId" clId="{DA1BA5A4-A209-48D2-9747-FE2BEB7A6273}" dt="2022-02-12T10:31:33.626" v="22962" actId="255"/>
          <ac:spMkLst>
            <pc:docMk/>
            <pc:sldMk cId="3288721034" sldId="336"/>
            <ac:spMk id="2" creationId="{7DEFB396-0770-4F6F-935E-88ECD27B9E36}"/>
          </ac:spMkLst>
        </pc:spChg>
        <pc:spChg chg="mod">
          <ac:chgData name="Sioned Saer" userId="56a06dd508c3ffa7" providerId="LiveId" clId="{DA1BA5A4-A209-48D2-9747-FE2BEB7A6273}" dt="2022-02-12T10:30:59.475" v="22943" actId="20577"/>
          <ac:spMkLst>
            <pc:docMk/>
            <pc:sldMk cId="3288721034" sldId="336"/>
            <ac:spMk id="3" creationId="{A0CD1211-BBBE-41EC-A4CF-A743865ED374}"/>
          </ac:spMkLst>
        </pc:spChg>
        <pc:spChg chg="mod">
          <ac:chgData name="Sioned Saer" userId="56a06dd508c3ffa7" providerId="LiveId" clId="{DA1BA5A4-A209-48D2-9747-FE2BEB7A6273}" dt="2022-02-12T10:31:21.591" v="22961" actId="20577"/>
          <ac:spMkLst>
            <pc:docMk/>
            <pc:sldMk cId="3288721034" sldId="336"/>
            <ac:spMk id="4" creationId="{7655A014-F21A-4746-9375-2284BF184513}"/>
          </ac:spMkLst>
        </pc:spChg>
      </pc:sldChg>
    </pc:docChg>
  </pc:docChgLst>
  <pc:docChgLst>
    <pc:chgData name="Sioned Saer" userId="56a06dd508c3ffa7" providerId="LiveId" clId="{4D0DAA5E-0B0D-4353-A445-DC66ACE69C45}"/>
    <pc:docChg chg="modSld">
      <pc:chgData name="Sioned Saer" userId="56a06dd508c3ffa7" providerId="LiveId" clId="{4D0DAA5E-0B0D-4353-A445-DC66ACE69C45}" dt="2022-02-18T15:09:37.577" v="20" actId="6549"/>
      <pc:docMkLst>
        <pc:docMk/>
      </pc:docMkLst>
      <pc:sldChg chg="modNotesTx">
        <pc:chgData name="Sioned Saer" userId="56a06dd508c3ffa7" providerId="LiveId" clId="{4D0DAA5E-0B0D-4353-A445-DC66ACE69C45}" dt="2022-02-18T15:09:37.577" v="20" actId="6549"/>
        <pc:sldMkLst>
          <pc:docMk/>
          <pc:sldMk cId="1434744118" sldId="314"/>
        </pc:sldMkLst>
      </pc:sldChg>
      <pc:sldChg chg="modNotesTx">
        <pc:chgData name="Sioned Saer" userId="56a06dd508c3ffa7" providerId="LiveId" clId="{4D0DAA5E-0B0D-4353-A445-DC66ACE69C45}" dt="2022-02-18T15:07:49.003" v="0" actId="6549"/>
        <pc:sldMkLst>
          <pc:docMk/>
          <pc:sldMk cId="1959624093" sldId="320"/>
        </pc:sldMkLst>
      </pc:sldChg>
      <pc:sldChg chg="modNotesTx">
        <pc:chgData name="Sioned Saer" userId="56a06dd508c3ffa7" providerId="LiveId" clId="{4D0DAA5E-0B0D-4353-A445-DC66ACE69C45}" dt="2022-02-18T15:07:56.156" v="1" actId="6549"/>
        <pc:sldMkLst>
          <pc:docMk/>
          <pc:sldMk cId="0" sldId="326"/>
        </pc:sldMkLst>
      </pc:sldChg>
      <pc:sldChg chg="modNotesTx">
        <pc:chgData name="Sioned Saer" userId="56a06dd508c3ffa7" providerId="LiveId" clId="{4D0DAA5E-0B0D-4353-A445-DC66ACE69C45}" dt="2022-02-18T15:08:09.048" v="3" actId="6549"/>
        <pc:sldMkLst>
          <pc:docMk/>
          <pc:sldMk cId="1311380942" sldId="332"/>
        </pc:sldMkLst>
      </pc:sldChg>
      <pc:sldChg chg="modNotesTx">
        <pc:chgData name="Sioned Saer" userId="56a06dd508c3ffa7" providerId="LiveId" clId="{4D0DAA5E-0B0D-4353-A445-DC66ACE69C45}" dt="2022-02-18T15:08:13.159" v="4" actId="6549"/>
        <pc:sldMkLst>
          <pc:docMk/>
          <pc:sldMk cId="1476351693" sldId="333"/>
        </pc:sldMkLst>
      </pc:sldChg>
      <pc:sldChg chg="modNotesTx">
        <pc:chgData name="Sioned Saer" userId="56a06dd508c3ffa7" providerId="LiveId" clId="{4D0DAA5E-0B0D-4353-A445-DC66ACE69C45}" dt="2022-02-18T15:08:24.417" v="6" actId="6549"/>
        <pc:sldMkLst>
          <pc:docMk/>
          <pc:sldMk cId="2953830077" sldId="334"/>
        </pc:sldMkLst>
      </pc:sldChg>
      <pc:sldChg chg="modNotesTx">
        <pc:chgData name="Sioned Saer" userId="56a06dd508c3ffa7" providerId="LiveId" clId="{4D0DAA5E-0B0D-4353-A445-DC66ACE69C45}" dt="2022-02-18T15:09:11.436" v="14" actId="6549"/>
        <pc:sldMkLst>
          <pc:docMk/>
          <pc:sldMk cId="3505931152" sldId="335"/>
        </pc:sldMkLst>
      </pc:sldChg>
      <pc:sldChg chg="modNotesTx">
        <pc:chgData name="Sioned Saer" userId="56a06dd508c3ffa7" providerId="LiveId" clId="{4D0DAA5E-0B0D-4353-A445-DC66ACE69C45}" dt="2022-02-18T15:09:15.414" v="15" actId="6549"/>
        <pc:sldMkLst>
          <pc:docMk/>
          <pc:sldMk cId="4047344573" sldId="336"/>
        </pc:sldMkLst>
      </pc:sldChg>
      <pc:sldChg chg="modNotesTx">
        <pc:chgData name="Sioned Saer" userId="56a06dd508c3ffa7" providerId="LiveId" clId="{4D0DAA5E-0B0D-4353-A445-DC66ACE69C45}" dt="2022-02-18T15:09:23.475" v="17" actId="6549"/>
        <pc:sldMkLst>
          <pc:docMk/>
          <pc:sldMk cId="450936299" sldId="337"/>
        </pc:sldMkLst>
      </pc:sldChg>
      <pc:sldChg chg="modNotesTx">
        <pc:chgData name="Sioned Saer" userId="56a06dd508c3ffa7" providerId="LiveId" clId="{4D0DAA5E-0B0D-4353-A445-DC66ACE69C45}" dt="2022-02-18T15:09:28.500" v="18" actId="6549"/>
        <pc:sldMkLst>
          <pc:docMk/>
          <pc:sldMk cId="2425100474" sldId="338"/>
        </pc:sldMkLst>
      </pc:sldChg>
      <pc:sldChg chg="modNotesTx">
        <pc:chgData name="Sioned Saer" userId="56a06dd508c3ffa7" providerId="LiveId" clId="{4D0DAA5E-0B0D-4353-A445-DC66ACE69C45}" dt="2022-02-18T15:09:19.640" v="16" actId="6549"/>
        <pc:sldMkLst>
          <pc:docMk/>
          <pc:sldMk cId="3009148928" sldId="341"/>
        </pc:sldMkLst>
      </pc:sldChg>
      <pc:sldChg chg="modNotesTx">
        <pc:chgData name="Sioned Saer" userId="56a06dd508c3ffa7" providerId="LiveId" clId="{4D0DAA5E-0B0D-4353-A445-DC66ACE69C45}" dt="2022-02-18T15:08:31.632" v="8" actId="6549"/>
        <pc:sldMkLst>
          <pc:docMk/>
          <pc:sldMk cId="2614155389" sldId="342"/>
        </pc:sldMkLst>
      </pc:sldChg>
      <pc:sldChg chg="modNotesTx">
        <pc:chgData name="Sioned Saer" userId="56a06dd508c3ffa7" providerId="LiveId" clId="{4D0DAA5E-0B0D-4353-A445-DC66ACE69C45}" dt="2022-02-18T15:08:36.738" v="9" actId="6549"/>
        <pc:sldMkLst>
          <pc:docMk/>
          <pc:sldMk cId="871644693" sldId="343"/>
        </pc:sldMkLst>
      </pc:sldChg>
      <pc:sldChg chg="modNotesTx">
        <pc:chgData name="Sioned Saer" userId="56a06dd508c3ffa7" providerId="LiveId" clId="{4D0DAA5E-0B0D-4353-A445-DC66ACE69C45}" dt="2022-02-18T15:08:54.561" v="13" actId="6549"/>
        <pc:sldMkLst>
          <pc:docMk/>
          <pc:sldMk cId="3119828414" sldId="344"/>
        </pc:sldMkLst>
      </pc:sldChg>
      <pc:sldChg chg="modNotesTx">
        <pc:chgData name="Sioned Saer" userId="56a06dd508c3ffa7" providerId="LiveId" clId="{4D0DAA5E-0B0D-4353-A445-DC66ACE69C45}" dt="2022-02-18T15:09:32.394" v="19" actId="6549"/>
        <pc:sldMkLst>
          <pc:docMk/>
          <pc:sldMk cId="1639645423" sldId="348"/>
        </pc:sldMkLst>
      </pc:sldChg>
      <pc:sldChg chg="modNotesTx">
        <pc:chgData name="Sioned Saer" userId="56a06dd508c3ffa7" providerId="LiveId" clId="{4D0DAA5E-0B0D-4353-A445-DC66ACE69C45}" dt="2022-02-18T15:08:02.858" v="2" actId="6549"/>
        <pc:sldMkLst>
          <pc:docMk/>
          <pc:sldMk cId="12399820" sldId="349"/>
        </pc:sldMkLst>
      </pc:sldChg>
      <pc:sldChg chg="modNotesTx">
        <pc:chgData name="Sioned Saer" userId="56a06dd508c3ffa7" providerId="LiveId" clId="{4D0DAA5E-0B0D-4353-A445-DC66ACE69C45}" dt="2022-02-18T15:08:20.119" v="5" actId="6549"/>
        <pc:sldMkLst>
          <pc:docMk/>
          <pc:sldMk cId="0" sldId="351"/>
        </pc:sldMkLst>
      </pc:sldChg>
      <pc:sldChg chg="modNotesTx">
        <pc:chgData name="Sioned Saer" userId="56a06dd508c3ffa7" providerId="LiveId" clId="{4D0DAA5E-0B0D-4353-A445-DC66ACE69C45}" dt="2022-02-18T15:08:44.777" v="11" actId="6549"/>
        <pc:sldMkLst>
          <pc:docMk/>
          <pc:sldMk cId="852924395" sldId="352"/>
        </pc:sldMkLst>
      </pc:sldChg>
      <pc:sldChg chg="modNotesTx">
        <pc:chgData name="Sioned Saer" userId="56a06dd508c3ffa7" providerId="LiveId" clId="{4D0DAA5E-0B0D-4353-A445-DC66ACE69C45}" dt="2022-02-18T15:08:50.214" v="12" actId="6549"/>
        <pc:sldMkLst>
          <pc:docMk/>
          <pc:sldMk cId="4074472580" sldId="364"/>
        </pc:sldMkLst>
      </pc:sldChg>
      <pc:sldChg chg="modNotesTx">
        <pc:chgData name="Sioned Saer" userId="56a06dd508c3ffa7" providerId="LiveId" clId="{4D0DAA5E-0B0D-4353-A445-DC66ACE69C45}" dt="2022-02-18T15:08:40.873" v="10" actId="6549"/>
        <pc:sldMkLst>
          <pc:docMk/>
          <pc:sldMk cId="4174568904" sldId="366"/>
        </pc:sldMkLst>
      </pc:sldChg>
      <pc:sldChg chg="modNotesTx">
        <pc:chgData name="Sioned Saer" userId="56a06dd508c3ffa7" providerId="LiveId" clId="{4D0DAA5E-0B0D-4353-A445-DC66ACE69C45}" dt="2022-02-18T15:08:27.824" v="7" actId="6549"/>
        <pc:sldMkLst>
          <pc:docMk/>
          <pc:sldMk cId="2529186345" sldId="367"/>
        </pc:sldMkLst>
      </pc:sldChg>
    </pc:docChg>
  </pc:docChgLst>
  <pc:docChgLst>
    <pc:chgData name="Sioned Saer" userId="56a06dd508c3ffa7" providerId="LiveId" clId="{C805DC39-5BD0-4CDC-858B-66AE32CEAECA}"/>
    <pc:docChg chg="undo custSel addSld delSld modSld sldOrd">
      <pc:chgData name="Sioned Saer" userId="56a06dd508c3ffa7" providerId="LiveId" clId="{C805DC39-5BD0-4CDC-858B-66AE32CEAECA}" dt="2022-02-18T15:04:14.012" v="19700" actId="12"/>
      <pc:docMkLst>
        <pc:docMk/>
      </pc:docMkLst>
      <pc:sldChg chg="modSp mod">
        <pc:chgData name="Sioned Saer" userId="56a06dd508c3ffa7" providerId="LiveId" clId="{C805DC39-5BD0-4CDC-858B-66AE32CEAECA}" dt="2022-02-12T23:10:13.633" v="181" actId="20577"/>
        <pc:sldMkLst>
          <pc:docMk/>
          <pc:sldMk cId="2417006755" sldId="282"/>
        </pc:sldMkLst>
        <pc:spChg chg="mod">
          <ac:chgData name="Sioned Saer" userId="56a06dd508c3ffa7" providerId="LiveId" clId="{C805DC39-5BD0-4CDC-858B-66AE32CEAECA}" dt="2022-02-12T23:10:13.633" v="181" actId="20577"/>
          <ac:spMkLst>
            <pc:docMk/>
            <pc:sldMk cId="2417006755" sldId="282"/>
            <ac:spMk id="2" creationId="{00000000-0000-0000-0000-000000000000}"/>
          </ac:spMkLst>
        </pc:spChg>
      </pc:sldChg>
      <pc:sldChg chg="del">
        <pc:chgData name="Sioned Saer" userId="56a06dd508c3ffa7" providerId="LiveId" clId="{C805DC39-5BD0-4CDC-858B-66AE32CEAECA}" dt="2022-02-12T11:33:52.129" v="176" actId="47"/>
        <pc:sldMkLst>
          <pc:docMk/>
          <pc:sldMk cId="3724329227" sldId="289"/>
        </pc:sldMkLst>
      </pc:sldChg>
      <pc:sldChg chg="del">
        <pc:chgData name="Sioned Saer" userId="56a06dd508c3ffa7" providerId="LiveId" clId="{C805DC39-5BD0-4CDC-858B-66AE32CEAECA}" dt="2022-02-12T11:33:53.547" v="177" actId="47"/>
        <pc:sldMkLst>
          <pc:docMk/>
          <pc:sldMk cId="1874855589" sldId="292"/>
        </pc:sldMkLst>
      </pc:sldChg>
      <pc:sldChg chg="modSp mod">
        <pc:chgData name="Sioned Saer" userId="56a06dd508c3ffa7" providerId="LiveId" clId="{C805DC39-5BD0-4CDC-858B-66AE32CEAECA}" dt="2022-02-18T12:39:45.723" v="17299" actId="27636"/>
        <pc:sldMkLst>
          <pc:docMk/>
          <pc:sldMk cId="1789605003" sldId="300"/>
        </pc:sldMkLst>
        <pc:spChg chg="mod">
          <ac:chgData name="Sioned Saer" userId="56a06dd508c3ffa7" providerId="LiveId" clId="{C805DC39-5BD0-4CDC-858B-66AE32CEAECA}" dt="2022-02-18T12:39:45.723" v="17299" actId="27636"/>
          <ac:spMkLst>
            <pc:docMk/>
            <pc:sldMk cId="1789605003" sldId="300"/>
            <ac:spMk id="3" creationId="{00000000-0000-0000-0000-000000000000}"/>
          </ac:spMkLst>
        </pc:spChg>
      </pc:sldChg>
      <pc:sldChg chg="modSp mod modNotesTx">
        <pc:chgData name="Sioned Saer" userId="56a06dd508c3ffa7" providerId="LiveId" clId="{C805DC39-5BD0-4CDC-858B-66AE32CEAECA}" dt="2022-02-18T12:15:27.774" v="16397" actId="20577"/>
        <pc:sldMkLst>
          <pc:docMk/>
          <pc:sldMk cId="1434744118" sldId="314"/>
        </pc:sldMkLst>
        <pc:spChg chg="mod">
          <ac:chgData name="Sioned Saer" userId="56a06dd508c3ffa7" providerId="LiveId" clId="{C805DC39-5BD0-4CDC-858B-66AE32CEAECA}" dt="2022-02-18T12:14:04.951" v="16313" actId="6549"/>
          <ac:spMkLst>
            <pc:docMk/>
            <pc:sldMk cId="1434744118" sldId="314"/>
            <ac:spMk id="2" creationId="{00000000-0000-0000-0000-000000000000}"/>
          </ac:spMkLst>
        </pc:spChg>
      </pc:sldChg>
      <pc:sldChg chg="modSp mod ord modNotesTx">
        <pc:chgData name="Sioned Saer" userId="56a06dd508c3ffa7" providerId="LiveId" clId="{C805DC39-5BD0-4CDC-858B-66AE32CEAECA}" dt="2022-02-15T21:38:09.393" v="8314" actId="20577"/>
        <pc:sldMkLst>
          <pc:docMk/>
          <pc:sldMk cId="0" sldId="326"/>
        </pc:sldMkLst>
        <pc:spChg chg="mod">
          <ac:chgData name="Sioned Saer" userId="56a06dd508c3ffa7" providerId="LiveId" clId="{C805DC39-5BD0-4CDC-858B-66AE32CEAECA}" dt="2022-02-13T01:40:19.589" v="3437" actId="120"/>
          <ac:spMkLst>
            <pc:docMk/>
            <pc:sldMk cId="0" sldId="326"/>
            <ac:spMk id="36866" creationId="{F584E6C9-F7FB-40B1-8D6B-086FD9A490F1}"/>
          </ac:spMkLst>
        </pc:spChg>
        <pc:spChg chg="mod">
          <ac:chgData name="Sioned Saer" userId="56a06dd508c3ffa7" providerId="LiveId" clId="{C805DC39-5BD0-4CDC-858B-66AE32CEAECA}" dt="2022-02-15T21:28:09.292" v="7374" actId="12"/>
          <ac:spMkLst>
            <pc:docMk/>
            <pc:sldMk cId="0" sldId="326"/>
            <ac:spMk id="36867" creationId="{7ACBA10E-04DE-4ED1-8AA4-932469292144}"/>
          </ac:spMkLst>
        </pc:spChg>
        <pc:spChg chg="mod">
          <ac:chgData name="Sioned Saer" userId="56a06dd508c3ffa7" providerId="LiveId" clId="{C805DC39-5BD0-4CDC-858B-66AE32CEAECA}" dt="2022-02-15T21:28:03.029" v="7373" actId="20577"/>
          <ac:spMkLst>
            <pc:docMk/>
            <pc:sldMk cId="0" sldId="326"/>
            <ac:spMk id="36868" creationId="{46D69B46-CA18-4DD1-9087-3637672BB950}"/>
          </ac:spMkLst>
        </pc:spChg>
      </pc:sldChg>
      <pc:sldChg chg="del">
        <pc:chgData name="Sioned Saer" userId="56a06dd508c3ffa7" providerId="LiveId" clId="{C805DC39-5BD0-4CDC-858B-66AE32CEAECA}" dt="2022-02-12T11:33:50.577" v="174" actId="47"/>
        <pc:sldMkLst>
          <pc:docMk/>
          <pc:sldMk cId="3643769030" sldId="329"/>
        </pc:sldMkLst>
      </pc:sldChg>
      <pc:sldChg chg="del">
        <pc:chgData name="Sioned Saer" userId="56a06dd508c3ffa7" providerId="LiveId" clId="{C805DC39-5BD0-4CDC-858B-66AE32CEAECA}" dt="2022-02-12T11:33:51.411" v="175" actId="47"/>
        <pc:sldMkLst>
          <pc:docMk/>
          <pc:sldMk cId="1932615583" sldId="330"/>
        </pc:sldMkLst>
      </pc:sldChg>
      <pc:sldChg chg="modSp del mod">
        <pc:chgData name="Sioned Saer" userId="56a06dd508c3ffa7" providerId="LiveId" clId="{C805DC39-5BD0-4CDC-858B-66AE32CEAECA}" dt="2022-02-13T01:40:34.593" v="3440" actId="47"/>
        <pc:sldMkLst>
          <pc:docMk/>
          <pc:sldMk cId="3730999299" sldId="331"/>
        </pc:sldMkLst>
        <pc:spChg chg="mod">
          <ac:chgData name="Sioned Saer" userId="56a06dd508c3ffa7" providerId="LiveId" clId="{C805DC39-5BD0-4CDC-858B-66AE32CEAECA}" dt="2022-02-12T23:11:03.121" v="205" actId="113"/>
          <ac:spMkLst>
            <pc:docMk/>
            <pc:sldMk cId="3730999299" sldId="331"/>
            <ac:spMk id="2" creationId="{43E43FE6-8FD0-4260-A63F-ABE7F59F5A80}"/>
          </ac:spMkLst>
        </pc:spChg>
      </pc:sldChg>
      <pc:sldChg chg="addSp delSp modSp mod setBg setClrOvrMap modNotesTx">
        <pc:chgData name="Sioned Saer" userId="56a06dd508c3ffa7" providerId="LiveId" clId="{C805DC39-5BD0-4CDC-858B-66AE32CEAECA}" dt="2022-02-18T12:42:06.511" v="17410" actId="113"/>
        <pc:sldMkLst>
          <pc:docMk/>
          <pc:sldMk cId="1311380942" sldId="332"/>
        </pc:sldMkLst>
        <pc:spChg chg="mod">
          <ac:chgData name="Sioned Saer" userId="56a06dd508c3ffa7" providerId="LiveId" clId="{C805DC39-5BD0-4CDC-858B-66AE32CEAECA}" dt="2022-02-15T21:48:11.858" v="8747" actId="27636"/>
          <ac:spMkLst>
            <pc:docMk/>
            <pc:sldMk cId="1311380942" sldId="332"/>
            <ac:spMk id="2" creationId="{710DA129-128C-48BF-8B85-F936C05CC7DB}"/>
          </ac:spMkLst>
        </pc:spChg>
        <pc:spChg chg="del">
          <ac:chgData name="Sioned Saer" userId="56a06dd508c3ffa7" providerId="LiveId" clId="{C805DC39-5BD0-4CDC-858B-66AE32CEAECA}" dt="2022-02-12T23:17:10.922" v="206"/>
          <ac:spMkLst>
            <pc:docMk/>
            <pc:sldMk cId="1311380942" sldId="332"/>
            <ac:spMk id="3" creationId="{221CC72B-EA6E-4AF7-A4D2-C11363C0C6E3}"/>
          </ac:spMkLst>
        </pc:spChg>
        <pc:spChg chg="add">
          <ac:chgData name="Sioned Saer" userId="56a06dd508c3ffa7" providerId="LiveId" clId="{C805DC39-5BD0-4CDC-858B-66AE32CEAECA}" dt="2022-02-12T23:17:23.822" v="207" actId="26606"/>
          <ac:spMkLst>
            <pc:docMk/>
            <pc:sldMk cId="1311380942" sldId="332"/>
            <ac:spMk id="73" creationId="{CF62D2A7-8207-488C-9F46-316BA81A16C8}"/>
          </ac:spMkLst>
        </pc:spChg>
        <pc:spChg chg="add mod">
          <ac:chgData name="Sioned Saer" userId="56a06dd508c3ffa7" providerId="LiveId" clId="{C805DC39-5BD0-4CDC-858B-66AE32CEAECA}" dt="2022-02-18T12:42:06.511" v="17410" actId="113"/>
          <ac:spMkLst>
            <pc:docMk/>
            <pc:sldMk cId="1311380942" sldId="332"/>
            <ac:spMk id="1030" creationId="{E02FB526-48E9-4D52-AD3F-D4631B891DBD}"/>
          </ac:spMkLst>
        </pc:spChg>
        <pc:picChg chg="add mod">
          <ac:chgData name="Sioned Saer" userId="56a06dd508c3ffa7" providerId="LiveId" clId="{C805DC39-5BD0-4CDC-858B-66AE32CEAECA}" dt="2022-02-12T23:17:23.822" v="207" actId="26606"/>
          <ac:picMkLst>
            <pc:docMk/>
            <pc:sldMk cId="1311380942" sldId="332"/>
            <ac:picMk id="1026" creationId="{0708ED77-A854-4C64-8BD7-C2EAEBE56C57}"/>
          </ac:picMkLst>
        </pc:picChg>
      </pc:sldChg>
      <pc:sldChg chg="addSp delSp modSp mod modClrScheme chgLayout modNotesTx">
        <pc:chgData name="Sioned Saer" userId="56a06dd508c3ffa7" providerId="LiveId" clId="{C805DC39-5BD0-4CDC-858B-66AE32CEAECA}" dt="2022-02-18T13:22:49.276" v="19290" actId="1076"/>
        <pc:sldMkLst>
          <pc:docMk/>
          <pc:sldMk cId="1476351693" sldId="333"/>
        </pc:sldMkLst>
        <pc:spChg chg="mod ord">
          <ac:chgData name="Sioned Saer" userId="56a06dd508c3ffa7" providerId="LiveId" clId="{C805DC39-5BD0-4CDC-858B-66AE32CEAECA}" dt="2022-02-18T13:21:47.202" v="19288" actId="14100"/>
          <ac:spMkLst>
            <pc:docMk/>
            <pc:sldMk cId="1476351693" sldId="333"/>
            <ac:spMk id="2" creationId="{B0371CB1-C410-44D4-8917-668AE0A64826}"/>
          </ac:spMkLst>
        </pc:spChg>
        <pc:spChg chg="del mod ord">
          <ac:chgData name="Sioned Saer" userId="56a06dd508c3ffa7" providerId="LiveId" clId="{C805DC39-5BD0-4CDC-858B-66AE32CEAECA}" dt="2022-02-12T23:23:30.605" v="317" actId="700"/>
          <ac:spMkLst>
            <pc:docMk/>
            <pc:sldMk cId="1476351693" sldId="333"/>
            <ac:spMk id="3" creationId="{6DEE8BBA-EFF0-41E0-9622-6AB39CE9D04C}"/>
          </ac:spMkLst>
        </pc:spChg>
        <pc:spChg chg="add del mod ord">
          <ac:chgData name="Sioned Saer" userId="56a06dd508c3ffa7" providerId="LiveId" clId="{C805DC39-5BD0-4CDC-858B-66AE32CEAECA}" dt="2022-02-13T01:59:23.470" v="4500" actId="700"/>
          <ac:spMkLst>
            <pc:docMk/>
            <pc:sldMk cId="1476351693" sldId="333"/>
            <ac:spMk id="4" creationId="{7A465315-8A81-4793-863F-7063476B6770}"/>
          </ac:spMkLst>
        </pc:spChg>
        <pc:spChg chg="add del mod ord">
          <ac:chgData name="Sioned Saer" userId="56a06dd508c3ffa7" providerId="LiveId" clId="{C805DC39-5BD0-4CDC-858B-66AE32CEAECA}" dt="2022-02-13T01:59:23.470" v="4500" actId="700"/>
          <ac:spMkLst>
            <pc:docMk/>
            <pc:sldMk cId="1476351693" sldId="333"/>
            <ac:spMk id="5" creationId="{070786C7-A2B6-4E7E-B4E6-DCDA12646D4A}"/>
          </ac:spMkLst>
        </pc:spChg>
        <pc:spChg chg="add mod ord">
          <ac:chgData name="Sioned Saer" userId="56a06dd508c3ffa7" providerId="LiveId" clId="{C805DC39-5BD0-4CDC-858B-66AE32CEAECA}" dt="2022-02-13T02:09:29.301" v="5231" actId="6549"/>
          <ac:spMkLst>
            <pc:docMk/>
            <pc:sldMk cId="1476351693" sldId="333"/>
            <ac:spMk id="6" creationId="{963AC42C-6102-457E-B3FB-A34F971F8014}"/>
          </ac:spMkLst>
        </pc:spChg>
        <pc:picChg chg="add mod">
          <ac:chgData name="Sioned Saer" userId="56a06dd508c3ffa7" providerId="LiveId" clId="{C805DC39-5BD0-4CDC-858B-66AE32CEAECA}" dt="2022-02-18T13:22:49.276" v="19290" actId="1076"/>
          <ac:picMkLst>
            <pc:docMk/>
            <pc:sldMk cId="1476351693" sldId="333"/>
            <ac:picMk id="2050" creationId="{D9A1C8DA-AE7C-442B-A584-550833FDF820}"/>
          </ac:picMkLst>
        </pc:picChg>
      </pc:sldChg>
      <pc:sldChg chg="modSp mod modNotesTx">
        <pc:chgData name="Sioned Saer" userId="56a06dd508c3ffa7" providerId="LiveId" clId="{C805DC39-5BD0-4CDC-858B-66AE32CEAECA}" dt="2022-02-15T21:56:50.853" v="9182" actId="5793"/>
        <pc:sldMkLst>
          <pc:docMk/>
          <pc:sldMk cId="2953830077" sldId="334"/>
        </pc:sldMkLst>
        <pc:spChg chg="mod">
          <ac:chgData name="Sioned Saer" userId="56a06dd508c3ffa7" providerId="LiveId" clId="{C805DC39-5BD0-4CDC-858B-66AE32CEAECA}" dt="2022-02-13T01:55:09.685" v="3992" actId="6549"/>
          <ac:spMkLst>
            <pc:docMk/>
            <pc:sldMk cId="2953830077" sldId="334"/>
            <ac:spMk id="2" creationId="{5F8CE9F3-190B-43C8-95EA-582EBE904F4C}"/>
          </ac:spMkLst>
        </pc:spChg>
        <pc:spChg chg="mod">
          <ac:chgData name="Sioned Saer" userId="56a06dd508c3ffa7" providerId="LiveId" clId="{C805DC39-5BD0-4CDC-858B-66AE32CEAECA}" dt="2022-02-15T21:54:58.425" v="8942" actId="14100"/>
          <ac:spMkLst>
            <pc:docMk/>
            <pc:sldMk cId="2953830077" sldId="334"/>
            <ac:spMk id="3" creationId="{B2CEFFC8-A150-441C-8314-CEB1E06C5F04}"/>
          </ac:spMkLst>
        </pc:spChg>
      </pc:sldChg>
      <pc:sldChg chg="addSp delSp modSp mod modClrScheme chgLayout modNotesTx">
        <pc:chgData name="Sioned Saer" userId="56a06dd508c3ffa7" providerId="LiveId" clId="{C805DC39-5BD0-4CDC-858B-66AE32CEAECA}" dt="2022-02-18T10:25:40.521" v="13212" actId="14100"/>
        <pc:sldMkLst>
          <pc:docMk/>
          <pc:sldMk cId="3505931152" sldId="335"/>
        </pc:sldMkLst>
        <pc:spChg chg="mod ord">
          <ac:chgData name="Sioned Saer" userId="56a06dd508c3ffa7" providerId="LiveId" clId="{C805DC39-5BD0-4CDC-858B-66AE32CEAECA}" dt="2022-02-18T10:25:27.683" v="13209" actId="14100"/>
          <ac:spMkLst>
            <pc:docMk/>
            <pc:sldMk cId="3505931152" sldId="335"/>
            <ac:spMk id="2" creationId="{4EF51886-C34A-44A3-AB1B-39029DF6C9DA}"/>
          </ac:spMkLst>
        </pc:spChg>
        <pc:spChg chg="del mod ord">
          <ac:chgData name="Sioned Saer" userId="56a06dd508c3ffa7" providerId="LiveId" clId="{C805DC39-5BD0-4CDC-858B-66AE32CEAECA}" dt="2022-02-12T23:35:09.731" v="427" actId="700"/>
          <ac:spMkLst>
            <pc:docMk/>
            <pc:sldMk cId="3505931152" sldId="335"/>
            <ac:spMk id="3" creationId="{62E289E5-C9F1-4234-8ABA-EB4095C26323}"/>
          </ac:spMkLst>
        </pc:spChg>
        <pc:spChg chg="add mod ord">
          <ac:chgData name="Sioned Saer" userId="56a06dd508c3ffa7" providerId="LiveId" clId="{C805DC39-5BD0-4CDC-858B-66AE32CEAECA}" dt="2022-02-18T10:25:40.521" v="13212" actId="14100"/>
          <ac:spMkLst>
            <pc:docMk/>
            <pc:sldMk cId="3505931152" sldId="335"/>
            <ac:spMk id="4" creationId="{CCD80D30-3C22-4833-9A07-AC51D1FD7D5A}"/>
          </ac:spMkLst>
        </pc:spChg>
        <pc:spChg chg="add mod ord">
          <ac:chgData name="Sioned Saer" userId="56a06dd508c3ffa7" providerId="LiveId" clId="{C805DC39-5BD0-4CDC-858B-66AE32CEAECA}" dt="2022-02-18T10:25:32.935" v="13210" actId="14100"/>
          <ac:spMkLst>
            <pc:docMk/>
            <pc:sldMk cId="3505931152" sldId="335"/>
            <ac:spMk id="5" creationId="{A6CA12F6-6B4C-4A75-A708-EEC6E102E63A}"/>
          </ac:spMkLst>
        </pc:spChg>
      </pc:sldChg>
      <pc:sldChg chg="addSp delSp modSp mod ord setBg modNotesTx">
        <pc:chgData name="Sioned Saer" userId="56a06dd508c3ffa7" providerId="LiveId" clId="{C805DC39-5BD0-4CDC-858B-66AE32CEAECA}" dt="2022-02-18T10:26:17.630" v="13216" actId="113"/>
        <pc:sldMkLst>
          <pc:docMk/>
          <pc:sldMk cId="4047344573" sldId="336"/>
        </pc:sldMkLst>
        <pc:spChg chg="mod">
          <ac:chgData name="Sioned Saer" userId="56a06dd508c3ffa7" providerId="LiveId" clId="{C805DC39-5BD0-4CDC-858B-66AE32CEAECA}" dt="2022-02-13T02:18:18.510" v="5719" actId="2711"/>
          <ac:spMkLst>
            <pc:docMk/>
            <pc:sldMk cId="4047344573" sldId="336"/>
            <ac:spMk id="2" creationId="{DD5B14A5-95B6-4D4C-8300-A7E38389F8A1}"/>
          </ac:spMkLst>
        </pc:spChg>
        <pc:spChg chg="del">
          <ac:chgData name="Sioned Saer" userId="56a06dd508c3ffa7" providerId="LiveId" clId="{C805DC39-5BD0-4CDC-858B-66AE32CEAECA}" dt="2022-02-12T23:46:03.498" v="872"/>
          <ac:spMkLst>
            <pc:docMk/>
            <pc:sldMk cId="4047344573" sldId="336"/>
            <ac:spMk id="3" creationId="{8ECA97F3-58BF-4E47-A851-95EB723201CE}"/>
          </ac:spMkLst>
        </pc:spChg>
        <pc:spChg chg="add">
          <ac:chgData name="Sioned Saer" userId="56a06dd508c3ffa7" providerId="LiveId" clId="{C805DC39-5BD0-4CDC-858B-66AE32CEAECA}" dt="2022-02-12T23:46:32.196" v="873" actId="26606"/>
          <ac:spMkLst>
            <pc:docMk/>
            <pc:sldMk cId="4047344573" sldId="336"/>
            <ac:spMk id="73" creationId="{73DE2CFE-42F2-48F0-8706-5264E012B10C}"/>
          </ac:spMkLst>
        </pc:spChg>
        <pc:spChg chg="add mod">
          <ac:chgData name="Sioned Saer" userId="56a06dd508c3ffa7" providerId="LiveId" clId="{C805DC39-5BD0-4CDC-858B-66AE32CEAECA}" dt="2022-02-18T10:26:17.630" v="13216" actId="113"/>
          <ac:spMkLst>
            <pc:docMk/>
            <pc:sldMk cId="4047344573" sldId="336"/>
            <ac:spMk id="2054" creationId="{8E0CE193-B2DC-4114-B6AF-332C23E37EF2}"/>
          </ac:spMkLst>
        </pc:spChg>
        <pc:picChg chg="add mod">
          <ac:chgData name="Sioned Saer" userId="56a06dd508c3ffa7" providerId="LiveId" clId="{C805DC39-5BD0-4CDC-858B-66AE32CEAECA}" dt="2022-02-12T23:46:32.196" v="873" actId="26606"/>
          <ac:picMkLst>
            <pc:docMk/>
            <pc:sldMk cId="4047344573" sldId="336"/>
            <ac:picMk id="2050" creationId="{53F86C9C-CD31-438A-AC91-0BC8A8366937}"/>
          </ac:picMkLst>
        </pc:picChg>
      </pc:sldChg>
      <pc:sldChg chg="addSp delSp modSp mod modClrScheme chgLayout modNotesTx">
        <pc:chgData name="Sioned Saer" userId="56a06dd508c3ffa7" providerId="LiveId" clId="{C805DC39-5BD0-4CDC-858B-66AE32CEAECA}" dt="2022-02-18T12:40:48.878" v="17383" actId="20577"/>
        <pc:sldMkLst>
          <pc:docMk/>
          <pc:sldMk cId="450936299" sldId="337"/>
        </pc:sldMkLst>
        <pc:spChg chg="del mod ord">
          <ac:chgData name="Sioned Saer" userId="56a06dd508c3ffa7" providerId="LiveId" clId="{C805DC39-5BD0-4CDC-858B-66AE32CEAECA}" dt="2022-02-13T00:01:36.373" v="1091" actId="700"/>
          <ac:spMkLst>
            <pc:docMk/>
            <pc:sldMk cId="450936299" sldId="337"/>
            <ac:spMk id="2" creationId="{BA54416A-63B7-4148-9714-1244819D8BCB}"/>
          </ac:spMkLst>
        </pc:spChg>
        <pc:spChg chg="del mod ord">
          <ac:chgData name="Sioned Saer" userId="56a06dd508c3ffa7" providerId="LiveId" clId="{C805DC39-5BD0-4CDC-858B-66AE32CEAECA}" dt="2022-02-13T00:01:36.373" v="1091" actId="700"/>
          <ac:spMkLst>
            <pc:docMk/>
            <pc:sldMk cId="450936299" sldId="337"/>
            <ac:spMk id="3" creationId="{A1128A24-AEC0-408A-A478-29D846431915}"/>
          </ac:spMkLst>
        </pc:spChg>
        <pc:spChg chg="add mod ord">
          <ac:chgData name="Sioned Saer" userId="56a06dd508c3ffa7" providerId="LiveId" clId="{C805DC39-5BD0-4CDC-858B-66AE32CEAECA}" dt="2022-02-13T00:02:28.064" v="1112" actId="255"/>
          <ac:spMkLst>
            <pc:docMk/>
            <pc:sldMk cId="450936299" sldId="337"/>
            <ac:spMk id="4" creationId="{E1FC1DEB-53AF-40B9-A960-A837538E2D34}"/>
          </ac:spMkLst>
        </pc:spChg>
        <pc:spChg chg="add mod ord">
          <ac:chgData name="Sioned Saer" userId="56a06dd508c3ffa7" providerId="LiveId" clId="{C805DC39-5BD0-4CDC-858B-66AE32CEAECA}" dt="2022-02-13T00:13:23.642" v="1220" actId="2711"/>
          <ac:spMkLst>
            <pc:docMk/>
            <pc:sldMk cId="450936299" sldId="337"/>
            <ac:spMk id="5" creationId="{ADFF6A42-D566-436A-B2D8-B4C5D636680F}"/>
          </ac:spMkLst>
        </pc:spChg>
        <pc:spChg chg="add mod ord">
          <ac:chgData name="Sioned Saer" userId="56a06dd508c3ffa7" providerId="LiveId" clId="{C805DC39-5BD0-4CDC-858B-66AE32CEAECA}" dt="2022-02-13T00:06:05.254" v="1127" actId="27636"/>
          <ac:spMkLst>
            <pc:docMk/>
            <pc:sldMk cId="450936299" sldId="337"/>
            <ac:spMk id="6" creationId="{F2156BDB-2A37-4394-B659-629126BD7D5F}"/>
          </ac:spMkLst>
        </pc:spChg>
      </pc:sldChg>
      <pc:sldChg chg="addSp delSp modSp mod modClrScheme chgLayout modNotesTx">
        <pc:chgData name="Sioned Saer" userId="56a06dd508c3ffa7" providerId="LiveId" clId="{C805DC39-5BD0-4CDC-858B-66AE32CEAECA}" dt="2022-02-18T10:48:34.490" v="15318" actId="20577"/>
        <pc:sldMkLst>
          <pc:docMk/>
          <pc:sldMk cId="2425100474" sldId="338"/>
        </pc:sldMkLst>
        <pc:spChg chg="mod ord">
          <ac:chgData name="Sioned Saer" userId="56a06dd508c3ffa7" providerId="LiveId" clId="{C805DC39-5BD0-4CDC-858B-66AE32CEAECA}" dt="2022-02-13T02:21:24.864" v="5780" actId="14100"/>
          <ac:spMkLst>
            <pc:docMk/>
            <pc:sldMk cId="2425100474" sldId="338"/>
            <ac:spMk id="2" creationId="{BBC43ED5-8AE8-4C77-80C3-723CDFFE8CBE}"/>
          </ac:spMkLst>
        </pc:spChg>
        <pc:spChg chg="del mod ord">
          <ac:chgData name="Sioned Saer" userId="56a06dd508c3ffa7" providerId="LiveId" clId="{C805DC39-5BD0-4CDC-858B-66AE32CEAECA}" dt="2022-02-13T00:55:57.523" v="1905" actId="700"/>
          <ac:spMkLst>
            <pc:docMk/>
            <pc:sldMk cId="2425100474" sldId="338"/>
            <ac:spMk id="3" creationId="{A9CEF7EC-7A1D-49A3-B58E-E672C76EA6D7}"/>
          </ac:spMkLst>
        </pc:spChg>
        <pc:spChg chg="add mod ord">
          <ac:chgData name="Sioned Saer" userId="56a06dd508c3ffa7" providerId="LiveId" clId="{C805DC39-5BD0-4CDC-858B-66AE32CEAECA}" dt="2022-02-18T10:27:36.712" v="13342" actId="20577"/>
          <ac:spMkLst>
            <pc:docMk/>
            <pc:sldMk cId="2425100474" sldId="338"/>
            <ac:spMk id="4" creationId="{3FECDC37-2624-438F-B1F2-8A2BC2D31714}"/>
          </ac:spMkLst>
        </pc:spChg>
        <pc:spChg chg="add mod ord">
          <ac:chgData name="Sioned Saer" userId="56a06dd508c3ffa7" providerId="LiveId" clId="{C805DC39-5BD0-4CDC-858B-66AE32CEAECA}" dt="2022-02-18T10:28:19.170" v="13412" actId="2711"/>
          <ac:spMkLst>
            <pc:docMk/>
            <pc:sldMk cId="2425100474" sldId="338"/>
            <ac:spMk id="5" creationId="{80126183-EC84-4128-ABC9-B611B85AFCE1}"/>
          </ac:spMkLst>
        </pc:spChg>
      </pc:sldChg>
      <pc:sldChg chg="modSp del mod">
        <pc:chgData name="Sioned Saer" userId="56a06dd508c3ffa7" providerId="LiveId" clId="{C805DC39-5BD0-4CDC-858B-66AE32CEAECA}" dt="2022-02-18T12:18:27.654" v="16432" actId="47"/>
        <pc:sldMkLst>
          <pc:docMk/>
          <pc:sldMk cId="0" sldId="339"/>
        </pc:sldMkLst>
        <pc:spChg chg="mod">
          <ac:chgData name="Sioned Saer" userId="56a06dd508c3ffa7" providerId="LiveId" clId="{C805DC39-5BD0-4CDC-858B-66AE32CEAECA}" dt="2022-02-18T12:17:30.142" v="16429" actId="27636"/>
          <ac:spMkLst>
            <pc:docMk/>
            <pc:sldMk cId="0" sldId="339"/>
            <ac:spMk id="64514" creationId="{975E70F5-80DE-49E1-A47B-C04CEE902BAC}"/>
          </ac:spMkLst>
        </pc:spChg>
      </pc:sldChg>
      <pc:sldChg chg="addSp modSp del mod modClrScheme chgLayout">
        <pc:chgData name="Sioned Saer" userId="56a06dd508c3ffa7" providerId="LiveId" clId="{C805DC39-5BD0-4CDC-858B-66AE32CEAECA}" dt="2022-02-15T23:21:48.687" v="12823" actId="47"/>
        <pc:sldMkLst>
          <pc:docMk/>
          <pc:sldMk cId="2417620779" sldId="339"/>
        </pc:sldMkLst>
        <pc:spChg chg="mod ord">
          <ac:chgData name="Sioned Saer" userId="56a06dd508c3ffa7" providerId="LiveId" clId="{C805DC39-5BD0-4CDC-858B-66AE32CEAECA}" dt="2022-02-13T02:24:30.100" v="5829" actId="113"/>
          <ac:spMkLst>
            <pc:docMk/>
            <pc:sldMk cId="2417620779" sldId="339"/>
            <ac:spMk id="2" creationId="{2C12A4C9-8ABE-4A4A-9861-130D821A9F93}"/>
          </ac:spMkLst>
        </pc:spChg>
        <pc:spChg chg="mod ord">
          <ac:chgData name="Sioned Saer" userId="56a06dd508c3ffa7" providerId="LiveId" clId="{C805DC39-5BD0-4CDC-858B-66AE32CEAECA}" dt="2022-02-13T02:29:05.810" v="6072" actId="255"/>
          <ac:spMkLst>
            <pc:docMk/>
            <pc:sldMk cId="2417620779" sldId="339"/>
            <ac:spMk id="3" creationId="{F5DDF2FF-845C-49DD-A727-0945C2BC2330}"/>
          </ac:spMkLst>
        </pc:spChg>
        <pc:spChg chg="add mod ord">
          <ac:chgData name="Sioned Saer" userId="56a06dd508c3ffa7" providerId="LiveId" clId="{C805DC39-5BD0-4CDC-858B-66AE32CEAECA}" dt="2022-02-13T02:24:45.372" v="5833" actId="27636"/>
          <ac:spMkLst>
            <pc:docMk/>
            <pc:sldMk cId="2417620779" sldId="339"/>
            <ac:spMk id="4" creationId="{7413ED9C-FD86-4F9C-BDA6-ED67563D8F5B}"/>
          </ac:spMkLst>
        </pc:spChg>
      </pc:sldChg>
      <pc:sldChg chg="modSp del mod">
        <pc:chgData name="Sioned Saer" userId="56a06dd508c3ffa7" providerId="LiveId" clId="{C805DC39-5BD0-4CDC-858B-66AE32CEAECA}" dt="2022-02-15T23:21:50.014" v="12824" actId="47"/>
        <pc:sldMkLst>
          <pc:docMk/>
          <pc:sldMk cId="3709659097" sldId="340"/>
        </pc:sldMkLst>
        <pc:spChg chg="mod">
          <ac:chgData name="Sioned Saer" userId="56a06dd508c3ffa7" providerId="LiveId" clId="{C805DC39-5BD0-4CDC-858B-66AE32CEAECA}" dt="2022-02-13T02:29:22.188" v="6086" actId="20577"/>
          <ac:spMkLst>
            <pc:docMk/>
            <pc:sldMk cId="3709659097" sldId="340"/>
            <ac:spMk id="2" creationId="{2B9A3B8E-C067-42A3-BF01-20B9959B7349}"/>
          </ac:spMkLst>
        </pc:spChg>
      </pc:sldChg>
      <pc:sldChg chg="addSp delSp modSp new mod modClrScheme chgLayout modNotesTx">
        <pc:chgData name="Sioned Saer" userId="56a06dd508c3ffa7" providerId="LiveId" clId="{C805DC39-5BD0-4CDC-858B-66AE32CEAECA}" dt="2022-02-18T10:26:36.834" v="13217" actId="13926"/>
        <pc:sldMkLst>
          <pc:docMk/>
          <pc:sldMk cId="3009148928" sldId="341"/>
        </pc:sldMkLst>
        <pc:spChg chg="mod ord">
          <ac:chgData name="Sioned Saer" userId="56a06dd508c3ffa7" providerId="LiveId" clId="{C805DC39-5BD0-4CDC-858B-66AE32CEAECA}" dt="2022-02-18T10:26:36.834" v="13217" actId="13926"/>
          <ac:spMkLst>
            <pc:docMk/>
            <pc:sldMk cId="3009148928" sldId="341"/>
            <ac:spMk id="2" creationId="{A9212CAA-61DA-4F92-ABE9-D7CB38C16993}"/>
          </ac:spMkLst>
        </pc:spChg>
        <pc:spChg chg="del mod ord">
          <ac:chgData name="Sioned Saer" userId="56a06dd508c3ffa7" providerId="LiveId" clId="{C805DC39-5BD0-4CDC-858B-66AE32CEAECA}" dt="2022-02-12T23:40:21.839" v="599" actId="700"/>
          <ac:spMkLst>
            <pc:docMk/>
            <pc:sldMk cId="3009148928" sldId="341"/>
            <ac:spMk id="3" creationId="{137281FE-6B40-4F4D-AB65-49761DA2D457}"/>
          </ac:spMkLst>
        </pc:spChg>
        <pc:spChg chg="add mod ord">
          <ac:chgData name="Sioned Saer" userId="56a06dd508c3ffa7" providerId="LiveId" clId="{C805DC39-5BD0-4CDC-858B-66AE32CEAECA}" dt="2022-02-13T00:08:10.324" v="1196" actId="27636"/>
          <ac:spMkLst>
            <pc:docMk/>
            <pc:sldMk cId="3009148928" sldId="341"/>
            <ac:spMk id="4" creationId="{70E210B2-BDCF-4134-A651-443D15652A9C}"/>
          </ac:spMkLst>
        </pc:spChg>
        <pc:spChg chg="add mod ord">
          <ac:chgData name="Sioned Saer" userId="56a06dd508c3ffa7" providerId="LiveId" clId="{C805DC39-5BD0-4CDC-858B-66AE32CEAECA}" dt="2022-02-13T02:19:44.189" v="5730" actId="14100"/>
          <ac:spMkLst>
            <pc:docMk/>
            <pc:sldMk cId="3009148928" sldId="341"/>
            <ac:spMk id="5" creationId="{7EB130D2-480C-40A6-B17E-4A3BD0240144}"/>
          </ac:spMkLst>
        </pc:spChg>
        <pc:picChg chg="add mod">
          <ac:chgData name="Sioned Saer" userId="56a06dd508c3ffa7" providerId="LiveId" clId="{C805DC39-5BD0-4CDC-858B-66AE32CEAECA}" dt="2022-02-13T02:19:53.936" v="5731" actId="14100"/>
          <ac:picMkLst>
            <pc:docMk/>
            <pc:sldMk cId="3009148928" sldId="341"/>
            <ac:picMk id="3074" creationId="{79BAAC95-72D0-46AB-8E99-18212782E9AC}"/>
          </ac:picMkLst>
        </pc:picChg>
      </pc:sldChg>
      <pc:sldChg chg="addSp delSp modSp new mod modClrScheme chgLayout modNotesTx">
        <pc:chgData name="Sioned Saer" userId="56a06dd508c3ffa7" providerId="LiveId" clId="{C805DC39-5BD0-4CDC-858B-66AE32CEAECA}" dt="2022-02-18T15:00:39.149" v="19575" actId="14100"/>
        <pc:sldMkLst>
          <pc:docMk/>
          <pc:sldMk cId="2614155389" sldId="342"/>
        </pc:sldMkLst>
        <pc:spChg chg="mod ord">
          <ac:chgData name="Sioned Saer" userId="56a06dd508c3ffa7" providerId="LiveId" clId="{C805DC39-5BD0-4CDC-858B-66AE32CEAECA}" dt="2022-02-15T22:01:31.271" v="9656" actId="14100"/>
          <ac:spMkLst>
            <pc:docMk/>
            <pc:sldMk cId="2614155389" sldId="342"/>
            <ac:spMk id="2" creationId="{F6291CFA-4689-44E6-AEE7-6A6183A0DA09}"/>
          </ac:spMkLst>
        </pc:spChg>
        <pc:spChg chg="del mod ord">
          <ac:chgData name="Sioned Saer" userId="56a06dd508c3ffa7" providerId="LiveId" clId="{C805DC39-5BD0-4CDC-858B-66AE32CEAECA}" dt="2022-02-15T22:01:13.525" v="9653" actId="26606"/>
          <ac:spMkLst>
            <pc:docMk/>
            <pc:sldMk cId="2614155389" sldId="342"/>
            <ac:spMk id="3" creationId="{C65C7B2F-D590-4689-BAA7-D65C15F6475E}"/>
          </ac:spMkLst>
        </pc:spChg>
        <pc:spChg chg="add mod ord">
          <ac:chgData name="Sioned Saer" userId="56a06dd508c3ffa7" providerId="LiveId" clId="{C805DC39-5BD0-4CDC-858B-66AE32CEAECA}" dt="2022-02-18T15:00:39.149" v="19575" actId="14100"/>
          <ac:spMkLst>
            <pc:docMk/>
            <pc:sldMk cId="2614155389" sldId="342"/>
            <ac:spMk id="4" creationId="{4E448DF3-1F82-4CB8-9EE3-6B820A4D3AFC}"/>
          </ac:spMkLst>
        </pc:spChg>
        <pc:graphicFrameChg chg="add mod">
          <ac:chgData name="Sioned Saer" userId="56a06dd508c3ffa7" providerId="LiveId" clId="{C805DC39-5BD0-4CDC-858B-66AE32CEAECA}" dt="2022-02-15T22:01:54.713" v="9661" actId="14100"/>
          <ac:graphicFrameMkLst>
            <pc:docMk/>
            <pc:sldMk cId="2614155389" sldId="342"/>
            <ac:graphicFrameMk id="6" creationId="{FAAE8A62-88DD-481B-8777-9CFD60DE9D49}"/>
          </ac:graphicFrameMkLst>
        </pc:graphicFrameChg>
      </pc:sldChg>
      <pc:sldChg chg="addSp delSp modSp new mod setBg modNotesTx">
        <pc:chgData name="Sioned Saer" userId="56a06dd508c3ffa7" providerId="LiveId" clId="{C805DC39-5BD0-4CDC-858B-66AE32CEAECA}" dt="2022-02-18T15:02:46.872" v="19698" actId="20577"/>
        <pc:sldMkLst>
          <pc:docMk/>
          <pc:sldMk cId="871644693" sldId="343"/>
        </pc:sldMkLst>
        <pc:spChg chg="mod ord">
          <ac:chgData name="Sioned Saer" userId="56a06dd508c3ffa7" providerId="LiveId" clId="{C805DC39-5BD0-4CDC-858B-66AE32CEAECA}" dt="2022-02-13T00:26:59.510" v="1370" actId="255"/>
          <ac:spMkLst>
            <pc:docMk/>
            <pc:sldMk cId="871644693" sldId="343"/>
            <ac:spMk id="2" creationId="{CC0D6DF8-3E74-42E2-8ADA-D6595BB8F9A6}"/>
          </ac:spMkLst>
        </pc:spChg>
        <pc:spChg chg="del">
          <ac:chgData name="Sioned Saer" userId="56a06dd508c3ffa7" providerId="LiveId" clId="{C805DC39-5BD0-4CDC-858B-66AE32CEAECA}" dt="2022-02-13T00:17:16.138" v="1221"/>
          <ac:spMkLst>
            <pc:docMk/>
            <pc:sldMk cId="871644693" sldId="343"/>
            <ac:spMk id="3" creationId="{4BE4B90A-2F7C-405F-AE2E-E8A6777B44E6}"/>
          </ac:spMkLst>
        </pc:spChg>
        <pc:spChg chg="add mod">
          <ac:chgData name="Sioned Saer" userId="56a06dd508c3ffa7" providerId="LiveId" clId="{C805DC39-5BD0-4CDC-858B-66AE32CEAECA}" dt="2022-02-15T22:08:42.450" v="10129" actId="20577"/>
          <ac:spMkLst>
            <pc:docMk/>
            <pc:sldMk cId="871644693" sldId="343"/>
            <ac:spMk id="4" creationId="{CACE7F2D-1ADD-41A2-9C5A-3D0B87C85BF5}"/>
          </ac:spMkLst>
        </pc:spChg>
        <pc:spChg chg="add del">
          <ac:chgData name="Sioned Saer" userId="56a06dd508c3ffa7" providerId="LiveId" clId="{C805DC39-5BD0-4CDC-858B-66AE32CEAECA}" dt="2022-02-13T00:23:21.672" v="1252" actId="26606"/>
          <ac:spMkLst>
            <pc:docMk/>
            <pc:sldMk cId="871644693" sldId="343"/>
            <ac:spMk id="77" creationId="{B497CCB5-5FC2-473C-AFCC-2430CEF1DF71}"/>
          </ac:spMkLst>
        </pc:spChg>
        <pc:spChg chg="add del">
          <ac:chgData name="Sioned Saer" userId="56a06dd508c3ffa7" providerId="LiveId" clId="{C805DC39-5BD0-4CDC-858B-66AE32CEAECA}" dt="2022-02-13T00:23:21.672" v="1252" actId="26606"/>
          <ac:spMkLst>
            <pc:docMk/>
            <pc:sldMk cId="871644693" sldId="343"/>
            <ac:spMk id="79" creationId="{599C8C75-BFDF-44E7-A028-EEB5EDD58817}"/>
          </ac:spMkLst>
        </pc:spChg>
        <pc:spChg chg="add del">
          <ac:chgData name="Sioned Saer" userId="56a06dd508c3ffa7" providerId="LiveId" clId="{C805DC39-5BD0-4CDC-858B-66AE32CEAECA}" dt="2022-02-13T00:25:16.416" v="1362" actId="26606"/>
          <ac:spMkLst>
            <pc:docMk/>
            <pc:sldMk cId="871644693" sldId="343"/>
            <ac:spMk id="81" creationId="{D48D9584-D2FD-48CE-9E17-4E250B743B5F}"/>
          </ac:spMkLst>
        </pc:spChg>
        <pc:spChg chg="add del">
          <ac:chgData name="Sioned Saer" userId="56a06dd508c3ffa7" providerId="LiveId" clId="{C805DC39-5BD0-4CDC-858B-66AE32CEAECA}" dt="2022-02-13T00:25:16.416" v="1362" actId="26606"/>
          <ac:spMkLst>
            <pc:docMk/>
            <pc:sldMk cId="871644693" sldId="343"/>
            <ac:spMk id="83" creationId="{CA17DEF4-6C5D-41C6-8D93-5C7CFD7ADA5E}"/>
          </ac:spMkLst>
        </pc:spChg>
        <pc:spChg chg="add">
          <ac:chgData name="Sioned Saer" userId="56a06dd508c3ffa7" providerId="LiveId" clId="{C805DC39-5BD0-4CDC-858B-66AE32CEAECA}" dt="2022-02-13T00:26:29.046" v="1364" actId="26606"/>
          <ac:spMkLst>
            <pc:docMk/>
            <pc:sldMk cId="871644693" sldId="343"/>
            <ac:spMk id="84" creationId="{7979CB03-77A3-48F2-A1C8-52F03FCB3D00}"/>
          </ac:spMkLst>
        </pc:spChg>
        <pc:spChg chg="add del">
          <ac:chgData name="Sioned Saer" userId="56a06dd508c3ffa7" providerId="LiveId" clId="{C805DC39-5BD0-4CDC-858B-66AE32CEAECA}" dt="2022-02-13T00:25:16.416" v="1362" actId="26606"/>
          <ac:spMkLst>
            <pc:docMk/>
            <pc:sldMk cId="871644693" sldId="343"/>
            <ac:spMk id="85" creationId="{22BBC5A3-5C8C-4FB9-AEFF-8778D2C98D29}"/>
          </ac:spMkLst>
        </pc:spChg>
        <pc:spChg chg="add">
          <ac:chgData name="Sioned Saer" userId="56a06dd508c3ffa7" providerId="LiveId" clId="{C805DC39-5BD0-4CDC-858B-66AE32CEAECA}" dt="2022-02-13T00:26:29.046" v="1364" actId="26606"/>
          <ac:spMkLst>
            <pc:docMk/>
            <pc:sldMk cId="871644693" sldId="343"/>
            <ac:spMk id="86" creationId="{9073D962-D3D2-4A72-8593-65C213CBFFC3}"/>
          </ac:spMkLst>
        </pc:spChg>
        <pc:spChg chg="add del">
          <ac:chgData name="Sioned Saer" userId="56a06dd508c3ffa7" providerId="LiveId" clId="{C805DC39-5BD0-4CDC-858B-66AE32CEAECA}" dt="2022-02-13T00:25:16.416" v="1362" actId="26606"/>
          <ac:spMkLst>
            <pc:docMk/>
            <pc:sldMk cId="871644693" sldId="343"/>
            <ac:spMk id="87" creationId="{3BB917E8-D696-4787-96D6-521A9C42F9A5}"/>
          </ac:spMkLst>
        </pc:spChg>
        <pc:spChg chg="add">
          <ac:chgData name="Sioned Saer" userId="56a06dd508c3ffa7" providerId="LiveId" clId="{C805DC39-5BD0-4CDC-858B-66AE32CEAECA}" dt="2022-02-13T00:26:29.046" v="1364" actId="26606"/>
          <ac:spMkLst>
            <pc:docMk/>
            <pc:sldMk cId="871644693" sldId="343"/>
            <ac:spMk id="88" creationId="{2387511B-F6E1-4929-AC90-94FB8B6B0F41}"/>
          </ac:spMkLst>
        </pc:spChg>
        <pc:spChg chg="add del">
          <ac:chgData name="Sioned Saer" userId="56a06dd508c3ffa7" providerId="LiveId" clId="{C805DC39-5BD0-4CDC-858B-66AE32CEAECA}" dt="2022-02-13T00:25:16.416" v="1362" actId="26606"/>
          <ac:spMkLst>
            <pc:docMk/>
            <pc:sldMk cId="871644693" sldId="343"/>
            <ac:spMk id="89" creationId="{39F4C545-E278-42ED-9B78-2EBA464444A3}"/>
          </ac:spMkLst>
        </pc:spChg>
        <pc:spChg chg="add">
          <ac:chgData name="Sioned Saer" userId="56a06dd508c3ffa7" providerId="LiveId" clId="{C805DC39-5BD0-4CDC-858B-66AE32CEAECA}" dt="2022-02-13T00:26:29.046" v="1364" actId="26606"/>
          <ac:spMkLst>
            <pc:docMk/>
            <pc:sldMk cId="871644693" sldId="343"/>
            <ac:spMk id="90" creationId="{AA58F78C-27AB-465F-AA33-15E08AF267F9}"/>
          </ac:spMkLst>
        </pc:spChg>
        <pc:spChg chg="add del">
          <ac:chgData name="Sioned Saer" userId="56a06dd508c3ffa7" providerId="LiveId" clId="{C805DC39-5BD0-4CDC-858B-66AE32CEAECA}" dt="2022-02-13T00:26:29.046" v="1364" actId="26606"/>
          <ac:spMkLst>
            <pc:docMk/>
            <pc:sldMk cId="871644693" sldId="343"/>
            <ac:spMk id="143" creationId="{A3C210E6-A35A-4F68-8D60-801A019C75B8}"/>
          </ac:spMkLst>
        </pc:spChg>
        <pc:spChg chg="add del">
          <ac:chgData name="Sioned Saer" userId="56a06dd508c3ffa7" providerId="LiveId" clId="{C805DC39-5BD0-4CDC-858B-66AE32CEAECA}" dt="2022-02-13T00:26:29.046" v="1364" actId="26606"/>
          <ac:spMkLst>
            <pc:docMk/>
            <pc:sldMk cId="871644693" sldId="343"/>
            <ac:spMk id="145" creationId="{AC0D06B0-F19C-459E-B221-A34B506FB5E3}"/>
          </ac:spMkLst>
        </pc:spChg>
        <pc:spChg chg="add del">
          <ac:chgData name="Sioned Saer" userId="56a06dd508c3ffa7" providerId="LiveId" clId="{C805DC39-5BD0-4CDC-858B-66AE32CEAECA}" dt="2022-02-13T00:26:29.046" v="1364" actId="26606"/>
          <ac:spMkLst>
            <pc:docMk/>
            <pc:sldMk cId="871644693" sldId="343"/>
            <ac:spMk id="147" creationId="{345B26DA-1C6B-4C66-81C9-9C1877FC2DB1}"/>
          </ac:spMkLst>
        </pc:spChg>
        <pc:spChg chg="add del">
          <ac:chgData name="Sioned Saer" userId="56a06dd508c3ffa7" providerId="LiveId" clId="{C805DC39-5BD0-4CDC-858B-66AE32CEAECA}" dt="2022-02-13T00:26:29.046" v="1364" actId="26606"/>
          <ac:spMkLst>
            <pc:docMk/>
            <pc:sldMk cId="871644693" sldId="343"/>
            <ac:spMk id="149" creationId="{98DE6C44-43F8-4DE4-AB81-66853FFEA09A}"/>
          </ac:spMkLst>
        </pc:spChg>
        <pc:spChg chg="add del">
          <ac:chgData name="Sioned Saer" userId="56a06dd508c3ffa7" providerId="LiveId" clId="{C805DC39-5BD0-4CDC-858B-66AE32CEAECA}" dt="2022-02-13T00:26:29.046" v="1364" actId="26606"/>
          <ac:spMkLst>
            <pc:docMk/>
            <pc:sldMk cId="871644693" sldId="343"/>
            <ac:spMk id="151" creationId="{2409529B-9B56-4F10-BE4D-F934DB89E57E}"/>
          </ac:spMkLst>
        </pc:spChg>
        <pc:picChg chg="add del mod ord">
          <ac:chgData name="Sioned Saer" userId="56a06dd508c3ffa7" providerId="LiveId" clId="{C805DC39-5BD0-4CDC-858B-66AE32CEAECA}" dt="2022-02-13T00:21:49.246" v="1243" actId="478"/>
          <ac:picMkLst>
            <pc:docMk/>
            <pc:sldMk cId="871644693" sldId="343"/>
            <ac:picMk id="4098" creationId="{785CBC8E-FD60-458B-9BA7-0F5379B650AF}"/>
          </ac:picMkLst>
        </pc:picChg>
        <pc:picChg chg="add mod ord">
          <ac:chgData name="Sioned Saer" userId="56a06dd508c3ffa7" providerId="LiveId" clId="{C805DC39-5BD0-4CDC-858B-66AE32CEAECA}" dt="2022-02-13T00:26:29.046" v="1364" actId="26606"/>
          <ac:picMkLst>
            <pc:docMk/>
            <pc:sldMk cId="871644693" sldId="343"/>
            <ac:picMk id="4100" creationId="{2339E819-4795-4E8D-B3EF-8691DEDE2E89}"/>
          </ac:picMkLst>
        </pc:picChg>
        <pc:picChg chg="add mod ord">
          <ac:chgData name="Sioned Saer" userId="56a06dd508c3ffa7" providerId="LiveId" clId="{C805DC39-5BD0-4CDC-858B-66AE32CEAECA}" dt="2022-02-13T00:26:29.046" v="1364" actId="26606"/>
          <ac:picMkLst>
            <pc:docMk/>
            <pc:sldMk cId="871644693" sldId="343"/>
            <ac:picMk id="4102" creationId="{C518AACB-F6CE-4818-B3C7-2FED10B96958}"/>
          </ac:picMkLst>
        </pc:picChg>
        <pc:picChg chg="add mod ord">
          <ac:chgData name="Sioned Saer" userId="56a06dd508c3ffa7" providerId="LiveId" clId="{C805DC39-5BD0-4CDC-858B-66AE32CEAECA}" dt="2022-02-13T00:26:29.046" v="1364" actId="26606"/>
          <ac:picMkLst>
            <pc:docMk/>
            <pc:sldMk cId="871644693" sldId="343"/>
            <ac:picMk id="4104" creationId="{1EBD75EB-6B4A-4482-B5A3-4FB7E6761578}"/>
          </ac:picMkLst>
        </pc:picChg>
        <pc:picChg chg="add mod ord">
          <ac:chgData name="Sioned Saer" userId="56a06dd508c3ffa7" providerId="LiveId" clId="{C805DC39-5BD0-4CDC-858B-66AE32CEAECA}" dt="2022-02-13T00:26:29.046" v="1364" actId="26606"/>
          <ac:picMkLst>
            <pc:docMk/>
            <pc:sldMk cId="871644693" sldId="343"/>
            <ac:picMk id="4106" creationId="{1824FF75-1A9A-4BAC-A1D4-A081DFF6F692}"/>
          </ac:picMkLst>
        </pc:picChg>
      </pc:sldChg>
      <pc:sldChg chg="addSp delSp modSp new mod setBg modNotesTx">
        <pc:chgData name="Sioned Saer" userId="56a06dd508c3ffa7" providerId="LiveId" clId="{C805DC39-5BD0-4CDC-858B-66AE32CEAECA}" dt="2022-02-18T10:24:18.579" v="13180" actId="113"/>
        <pc:sldMkLst>
          <pc:docMk/>
          <pc:sldMk cId="3119828414" sldId="344"/>
        </pc:sldMkLst>
        <pc:spChg chg="mod">
          <ac:chgData name="Sioned Saer" userId="56a06dd508c3ffa7" providerId="LiveId" clId="{C805DC39-5BD0-4CDC-858B-66AE32CEAECA}" dt="2022-02-13T00:36:26.292" v="1579" actId="20577"/>
          <ac:spMkLst>
            <pc:docMk/>
            <pc:sldMk cId="3119828414" sldId="344"/>
            <ac:spMk id="2" creationId="{7AF56BBE-46C3-413C-A2E8-788577AE906D}"/>
          </ac:spMkLst>
        </pc:spChg>
        <pc:spChg chg="del">
          <ac:chgData name="Sioned Saer" userId="56a06dd508c3ffa7" providerId="LiveId" clId="{C805DC39-5BD0-4CDC-858B-66AE32CEAECA}" dt="2022-02-13T00:29:23.409" v="1422"/>
          <ac:spMkLst>
            <pc:docMk/>
            <pc:sldMk cId="3119828414" sldId="344"/>
            <ac:spMk id="3" creationId="{CEECA53D-422A-42D1-BAEA-9E4A5F5C71B4}"/>
          </ac:spMkLst>
        </pc:spChg>
        <pc:spChg chg="add">
          <ac:chgData name="Sioned Saer" userId="56a06dd508c3ffa7" providerId="LiveId" clId="{C805DC39-5BD0-4CDC-858B-66AE32CEAECA}" dt="2022-02-13T00:29:50.066" v="1423" actId="26606"/>
          <ac:spMkLst>
            <pc:docMk/>
            <pc:sldMk cId="3119828414" sldId="344"/>
            <ac:spMk id="73" creationId="{73DE2CFE-42F2-48F0-8706-5264E012B10C}"/>
          </ac:spMkLst>
        </pc:spChg>
        <pc:spChg chg="add mod">
          <ac:chgData name="Sioned Saer" userId="56a06dd508c3ffa7" providerId="LiveId" clId="{C805DC39-5BD0-4CDC-858B-66AE32CEAECA}" dt="2022-02-13T00:36:04.888" v="1572" actId="20577"/>
          <ac:spMkLst>
            <pc:docMk/>
            <pc:sldMk cId="3119828414" sldId="344"/>
            <ac:spMk id="5126" creationId="{2E37F7E9-5A62-4F3C-A7F4-77C62E5B7E7A}"/>
          </ac:spMkLst>
        </pc:spChg>
        <pc:picChg chg="add mod">
          <ac:chgData name="Sioned Saer" userId="56a06dd508c3ffa7" providerId="LiveId" clId="{C805DC39-5BD0-4CDC-858B-66AE32CEAECA}" dt="2022-02-13T00:34:19.472" v="1534" actId="14100"/>
          <ac:picMkLst>
            <pc:docMk/>
            <pc:sldMk cId="3119828414" sldId="344"/>
            <ac:picMk id="5122" creationId="{0225E970-8A0C-4DFC-BAC7-7C53310E4E60}"/>
          </ac:picMkLst>
        </pc:picChg>
      </pc:sldChg>
      <pc:sldChg chg="addSp delSp modSp new mod setBg">
        <pc:chgData name="Sioned Saer" userId="56a06dd508c3ffa7" providerId="LiveId" clId="{C805DC39-5BD0-4CDC-858B-66AE32CEAECA}" dt="2022-02-13T00:42:05.328" v="1696" actId="20577"/>
        <pc:sldMkLst>
          <pc:docMk/>
          <pc:sldMk cId="2629825297" sldId="345"/>
        </pc:sldMkLst>
        <pc:spChg chg="mod ord">
          <ac:chgData name="Sioned Saer" userId="56a06dd508c3ffa7" providerId="LiveId" clId="{C805DC39-5BD0-4CDC-858B-66AE32CEAECA}" dt="2022-02-13T00:42:05.328" v="1696" actId="20577"/>
          <ac:spMkLst>
            <pc:docMk/>
            <pc:sldMk cId="2629825297" sldId="345"/>
            <ac:spMk id="2" creationId="{DAD7109D-97BD-4FBA-B7BC-F8A542B2FCAC}"/>
          </ac:spMkLst>
        </pc:spChg>
        <pc:spChg chg="del">
          <ac:chgData name="Sioned Saer" userId="56a06dd508c3ffa7" providerId="LiveId" clId="{C805DC39-5BD0-4CDC-858B-66AE32CEAECA}" dt="2022-02-13T00:39:11.183" v="1660"/>
          <ac:spMkLst>
            <pc:docMk/>
            <pc:sldMk cId="2629825297" sldId="345"/>
            <ac:spMk id="3" creationId="{5BDF8F89-2111-44E8-A85F-747DCA2E7804}"/>
          </ac:spMkLst>
        </pc:spChg>
        <pc:spChg chg="add del">
          <ac:chgData name="Sioned Saer" userId="56a06dd508c3ffa7" providerId="LiveId" clId="{C805DC39-5BD0-4CDC-858B-66AE32CEAECA}" dt="2022-02-13T00:41:43.519" v="1693" actId="26606"/>
          <ac:spMkLst>
            <pc:docMk/>
            <pc:sldMk cId="2629825297" sldId="345"/>
            <ac:spMk id="75" creationId="{823AC064-BC96-4F32-8AE1-B2FD38754823}"/>
          </ac:spMkLst>
        </pc:spChg>
        <pc:spChg chg="add">
          <ac:chgData name="Sioned Saer" userId="56a06dd508c3ffa7" providerId="LiveId" clId="{C805DC39-5BD0-4CDC-858B-66AE32CEAECA}" dt="2022-02-13T00:41:43.519" v="1693" actId="26606"/>
          <ac:spMkLst>
            <pc:docMk/>
            <pc:sldMk cId="2629825297" sldId="345"/>
            <ac:spMk id="137" creationId="{2151139A-886F-4B97-8815-729AD3831BBD}"/>
          </ac:spMkLst>
        </pc:spChg>
        <pc:spChg chg="add">
          <ac:chgData name="Sioned Saer" userId="56a06dd508c3ffa7" providerId="LiveId" clId="{C805DC39-5BD0-4CDC-858B-66AE32CEAECA}" dt="2022-02-13T00:41:43.519" v="1693" actId="26606"/>
          <ac:spMkLst>
            <pc:docMk/>
            <pc:sldMk cId="2629825297" sldId="345"/>
            <ac:spMk id="139" creationId="{AB5E08C4-8CDD-4623-A5B8-E998C6DEE3B7}"/>
          </ac:spMkLst>
        </pc:spChg>
        <pc:spChg chg="add">
          <ac:chgData name="Sioned Saer" userId="56a06dd508c3ffa7" providerId="LiveId" clId="{C805DC39-5BD0-4CDC-858B-66AE32CEAECA}" dt="2022-02-13T00:41:43.519" v="1693" actId="26606"/>
          <ac:spMkLst>
            <pc:docMk/>
            <pc:sldMk cId="2629825297" sldId="345"/>
            <ac:spMk id="141" creationId="{AFFC87AC-C919-4FE5-BAC3-39509E001152}"/>
          </ac:spMkLst>
        </pc:spChg>
        <pc:spChg chg="add">
          <ac:chgData name="Sioned Saer" userId="56a06dd508c3ffa7" providerId="LiveId" clId="{C805DC39-5BD0-4CDC-858B-66AE32CEAECA}" dt="2022-02-13T00:41:43.519" v="1693" actId="26606"/>
          <ac:spMkLst>
            <pc:docMk/>
            <pc:sldMk cId="2629825297" sldId="345"/>
            <ac:spMk id="143" creationId="{7D0659F6-0853-468D-B1B2-44FDBE98B80F}"/>
          </ac:spMkLst>
        </pc:spChg>
        <pc:spChg chg="add">
          <ac:chgData name="Sioned Saer" userId="56a06dd508c3ffa7" providerId="LiveId" clId="{C805DC39-5BD0-4CDC-858B-66AE32CEAECA}" dt="2022-02-13T00:41:43.519" v="1693" actId="26606"/>
          <ac:spMkLst>
            <pc:docMk/>
            <pc:sldMk cId="2629825297" sldId="345"/>
            <ac:spMk id="145" creationId="{15F33878-D502-4FFA-8ACE-F2AECDB2A23F}"/>
          </ac:spMkLst>
        </pc:spChg>
        <pc:spChg chg="add">
          <ac:chgData name="Sioned Saer" userId="56a06dd508c3ffa7" providerId="LiveId" clId="{C805DC39-5BD0-4CDC-858B-66AE32CEAECA}" dt="2022-02-13T00:41:43.519" v="1693" actId="26606"/>
          <ac:spMkLst>
            <pc:docMk/>
            <pc:sldMk cId="2629825297" sldId="345"/>
            <ac:spMk id="147" creationId="{977ACDD7-882D-4B81-A213-84C82B96B01E}"/>
          </ac:spMkLst>
        </pc:spChg>
        <pc:spChg chg="add">
          <ac:chgData name="Sioned Saer" userId="56a06dd508c3ffa7" providerId="LiveId" clId="{C805DC39-5BD0-4CDC-858B-66AE32CEAECA}" dt="2022-02-13T00:41:43.519" v="1693" actId="26606"/>
          <ac:spMkLst>
            <pc:docMk/>
            <pc:sldMk cId="2629825297" sldId="345"/>
            <ac:spMk id="149" creationId="{D625ED14-F0D2-4FCA-87F3-4E3D2A03DF4A}"/>
          </ac:spMkLst>
        </pc:spChg>
        <pc:picChg chg="add mod ord">
          <ac:chgData name="Sioned Saer" userId="56a06dd508c3ffa7" providerId="LiveId" clId="{C805DC39-5BD0-4CDC-858B-66AE32CEAECA}" dt="2022-02-13T00:41:43.519" v="1693" actId="26606"/>
          <ac:picMkLst>
            <pc:docMk/>
            <pc:sldMk cId="2629825297" sldId="345"/>
            <ac:picMk id="6146" creationId="{7CCA0174-8629-4E63-A86C-215667ACCECC}"/>
          </ac:picMkLst>
        </pc:picChg>
        <pc:picChg chg="add mod">
          <ac:chgData name="Sioned Saer" userId="56a06dd508c3ffa7" providerId="LiveId" clId="{C805DC39-5BD0-4CDC-858B-66AE32CEAECA}" dt="2022-02-13T00:41:43.519" v="1693" actId="26606"/>
          <ac:picMkLst>
            <pc:docMk/>
            <pc:sldMk cId="2629825297" sldId="345"/>
            <ac:picMk id="6148" creationId="{94CC6BB6-9F98-44FC-A705-F84CF27FF22E}"/>
          </ac:picMkLst>
        </pc:picChg>
        <pc:cxnChg chg="add del">
          <ac:chgData name="Sioned Saer" userId="56a06dd508c3ffa7" providerId="LiveId" clId="{C805DC39-5BD0-4CDC-858B-66AE32CEAECA}" dt="2022-02-13T00:41:43.519" v="1693" actId="26606"/>
          <ac:cxnSpMkLst>
            <pc:docMk/>
            <pc:sldMk cId="2629825297" sldId="345"/>
            <ac:cxnSpMk id="73" creationId="{DB146403-F3D6-484B-B2ED-97F9565D0370}"/>
          </ac:cxnSpMkLst>
        </pc:cxnChg>
        <pc:cxnChg chg="add del">
          <ac:chgData name="Sioned Saer" userId="56a06dd508c3ffa7" providerId="LiveId" clId="{C805DC39-5BD0-4CDC-858B-66AE32CEAECA}" dt="2022-02-13T00:41:43.519" v="1693" actId="26606"/>
          <ac:cxnSpMkLst>
            <pc:docMk/>
            <pc:sldMk cId="2629825297" sldId="345"/>
            <ac:cxnSpMk id="77" creationId="{7E7C77BC-7138-40B1-A15B-20F57A494629}"/>
          </ac:cxnSpMkLst>
        </pc:cxnChg>
      </pc:sldChg>
      <pc:sldChg chg="addSp delSp modSp new mod ord setBg">
        <pc:chgData name="Sioned Saer" userId="56a06dd508c3ffa7" providerId="LiveId" clId="{C805DC39-5BD0-4CDC-858B-66AE32CEAECA}" dt="2022-02-15T23:12:07.730" v="12623"/>
        <pc:sldMkLst>
          <pc:docMk/>
          <pc:sldMk cId="2149031094" sldId="346"/>
        </pc:sldMkLst>
        <pc:spChg chg="mod">
          <ac:chgData name="Sioned Saer" userId="56a06dd508c3ffa7" providerId="LiveId" clId="{C805DC39-5BD0-4CDC-858B-66AE32CEAECA}" dt="2022-02-13T00:48:44.567" v="1769" actId="255"/>
          <ac:spMkLst>
            <pc:docMk/>
            <pc:sldMk cId="2149031094" sldId="346"/>
            <ac:spMk id="2" creationId="{BB402934-1456-451F-AC91-058C2C169D39}"/>
          </ac:spMkLst>
        </pc:spChg>
        <pc:spChg chg="del">
          <ac:chgData name="Sioned Saer" userId="56a06dd508c3ffa7" providerId="LiveId" clId="{C805DC39-5BD0-4CDC-858B-66AE32CEAECA}" dt="2022-02-13T00:43:18.026" v="1698"/>
          <ac:spMkLst>
            <pc:docMk/>
            <pc:sldMk cId="2149031094" sldId="346"/>
            <ac:spMk id="3" creationId="{1C2598B0-479F-430E-B052-8734B00F3462}"/>
          </ac:spMkLst>
        </pc:spChg>
        <pc:spChg chg="add del">
          <ac:chgData name="Sioned Saer" userId="56a06dd508c3ffa7" providerId="LiveId" clId="{C805DC39-5BD0-4CDC-858B-66AE32CEAECA}" dt="2022-02-13T00:47:23.744" v="1755" actId="26606"/>
          <ac:spMkLst>
            <pc:docMk/>
            <pc:sldMk cId="2149031094" sldId="346"/>
            <ac:spMk id="73" creationId="{A8CCCB6D-5162-4AAE-A5E3-3AC55410DBCE}"/>
          </ac:spMkLst>
        </pc:spChg>
        <pc:spChg chg="add del">
          <ac:chgData name="Sioned Saer" userId="56a06dd508c3ffa7" providerId="LiveId" clId="{C805DC39-5BD0-4CDC-858B-66AE32CEAECA}" dt="2022-02-13T00:47:16.413" v="1753" actId="26606"/>
          <ac:spMkLst>
            <pc:docMk/>
            <pc:sldMk cId="2149031094" sldId="346"/>
            <ac:spMk id="75" creationId="{D2B783EE-0239-4717-BBEA-8C9EAC61C824}"/>
          </ac:spMkLst>
        </pc:spChg>
        <pc:spChg chg="add del">
          <ac:chgData name="Sioned Saer" userId="56a06dd508c3ffa7" providerId="LiveId" clId="{C805DC39-5BD0-4CDC-858B-66AE32CEAECA}" dt="2022-02-13T00:47:16.413" v="1753" actId="26606"/>
          <ac:spMkLst>
            <pc:docMk/>
            <pc:sldMk cId="2149031094" sldId="346"/>
            <ac:spMk id="77" creationId="{A7B99495-F43F-4D80-A44F-2CB4764EB90B}"/>
          </ac:spMkLst>
        </pc:spChg>
        <pc:spChg chg="add del">
          <ac:chgData name="Sioned Saer" userId="56a06dd508c3ffa7" providerId="LiveId" clId="{C805DC39-5BD0-4CDC-858B-66AE32CEAECA}" dt="2022-02-13T00:47:16.413" v="1753" actId="26606"/>
          <ac:spMkLst>
            <pc:docMk/>
            <pc:sldMk cId="2149031094" sldId="346"/>
            <ac:spMk id="79" creationId="{70BEB1E7-2F88-40BC-B73D-42E5B6F80BFC}"/>
          </ac:spMkLst>
        </pc:spChg>
        <pc:spChg chg="add del">
          <ac:chgData name="Sioned Saer" userId="56a06dd508c3ffa7" providerId="LiveId" clId="{C805DC39-5BD0-4CDC-858B-66AE32CEAECA}" dt="2022-02-13T00:47:16.413" v="1753" actId="26606"/>
          <ac:spMkLst>
            <pc:docMk/>
            <pc:sldMk cId="2149031094" sldId="346"/>
            <ac:spMk id="7176" creationId="{72827007-DBD0-4C79-990A-0BE25C4E9D5E}"/>
          </ac:spMkLst>
        </pc:spChg>
        <pc:spChg chg="add del">
          <ac:chgData name="Sioned Saer" userId="56a06dd508c3ffa7" providerId="LiveId" clId="{C805DC39-5BD0-4CDC-858B-66AE32CEAECA}" dt="2022-02-13T00:47:23.744" v="1755" actId="26606"/>
          <ac:spMkLst>
            <pc:docMk/>
            <pc:sldMk cId="2149031094" sldId="346"/>
            <ac:spMk id="7178" creationId="{0BCD8C04-CC7B-40EF-82EB-E9821F79BB86}"/>
          </ac:spMkLst>
        </pc:spChg>
        <pc:spChg chg="add">
          <ac:chgData name="Sioned Saer" userId="56a06dd508c3ffa7" providerId="LiveId" clId="{C805DC39-5BD0-4CDC-858B-66AE32CEAECA}" dt="2022-02-13T00:47:23.744" v="1756" actId="26606"/>
          <ac:spMkLst>
            <pc:docMk/>
            <pc:sldMk cId="2149031094" sldId="346"/>
            <ac:spMk id="7180" creationId="{765F4110-C0FC-4D61-ACD2-A7C950EAE908}"/>
          </ac:spMkLst>
        </pc:spChg>
        <pc:picChg chg="add mod">
          <ac:chgData name="Sioned Saer" userId="56a06dd508c3ffa7" providerId="LiveId" clId="{C805DC39-5BD0-4CDC-858B-66AE32CEAECA}" dt="2022-02-13T00:47:36.050" v="1757" actId="14100"/>
          <ac:picMkLst>
            <pc:docMk/>
            <pc:sldMk cId="2149031094" sldId="346"/>
            <ac:picMk id="7170" creationId="{D76AFA64-D691-4F63-B883-6B111089CCD7}"/>
          </ac:picMkLst>
        </pc:picChg>
        <pc:picChg chg="add mod ord">
          <ac:chgData name="Sioned Saer" userId="56a06dd508c3ffa7" providerId="LiveId" clId="{C805DC39-5BD0-4CDC-858B-66AE32CEAECA}" dt="2022-02-13T00:47:23.744" v="1756" actId="26606"/>
          <ac:picMkLst>
            <pc:docMk/>
            <pc:sldMk cId="2149031094" sldId="346"/>
            <ac:picMk id="7172" creationId="{1FD7D4D7-A41D-4E22-8B4D-3A769D96A3B2}"/>
          </ac:picMkLst>
        </pc:picChg>
        <pc:cxnChg chg="add">
          <ac:chgData name="Sioned Saer" userId="56a06dd508c3ffa7" providerId="LiveId" clId="{C805DC39-5BD0-4CDC-858B-66AE32CEAECA}" dt="2022-02-13T00:47:23.744" v="1756" actId="26606"/>
          <ac:cxnSpMkLst>
            <pc:docMk/>
            <pc:sldMk cId="2149031094" sldId="346"/>
            <ac:cxnSpMk id="7181" creationId="{CC94CBDB-A76C-499E-95AB-C0A049E3154E}"/>
          </ac:cxnSpMkLst>
        </pc:cxnChg>
      </pc:sldChg>
      <pc:sldChg chg="addSp delSp modSp new mod setBg">
        <pc:chgData name="Sioned Saer" userId="56a06dd508c3ffa7" providerId="LiveId" clId="{C805DC39-5BD0-4CDC-858B-66AE32CEAECA}" dt="2022-02-13T00:54:36.361" v="1843" actId="14100"/>
        <pc:sldMkLst>
          <pc:docMk/>
          <pc:sldMk cId="3313386585" sldId="347"/>
        </pc:sldMkLst>
        <pc:spChg chg="mod">
          <ac:chgData name="Sioned Saer" userId="56a06dd508c3ffa7" providerId="LiveId" clId="{C805DC39-5BD0-4CDC-858B-66AE32CEAECA}" dt="2022-02-13T00:54:36.361" v="1843" actId="14100"/>
          <ac:spMkLst>
            <pc:docMk/>
            <pc:sldMk cId="3313386585" sldId="347"/>
            <ac:spMk id="2" creationId="{90F762D4-ACA9-4D52-B264-62643CA95675}"/>
          </ac:spMkLst>
        </pc:spChg>
        <pc:spChg chg="del">
          <ac:chgData name="Sioned Saer" userId="56a06dd508c3ffa7" providerId="LiveId" clId="{C805DC39-5BD0-4CDC-858B-66AE32CEAECA}" dt="2022-02-13T00:50:08.535" v="1788"/>
          <ac:spMkLst>
            <pc:docMk/>
            <pc:sldMk cId="3313386585" sldId="347"/>
            <ac:spMk id="3" creationId="{25A828BB-675F-4631-AE68-40373E03D1D7}"/>
          </ac:spMkLst>
        </pc:spChg>
        <pc:spChg chg="add">
          <ac:chgData name="Sioned Saer" userId="56a06dd508c3ffa7" providerId="LiveId" clId="{C805DC39-5BD0-4CDC-858B-66AE32CEAECA}" dt="2022-02-13T00:52:32.347" v="1818" actId="26606"/>
          <ac:spMkLst>
            <pc:docMk/>
            <pc:sldMk cId="3313386585" sldId="347"/>
            <ac:spMk id="73" creationId="{765F4110-C0FC-4D61-ACD2-A7C950EAE908}"/>
          </ac:spMkLst>
        </pc:spChg>
        <pc:picChg chg="add mod">
          <ac:chgData name="Sioned Saer" userId="56a06dd508c3ffa7" providerId="LiveId" clId="{C805DC39-5BD0-4CDC-858B-66AE32CEAECA}" dt="2022-02-13T00:52:39.781" v="1820" actId="14100"/>
          <ac:picMkLst>
            <pc:docMk/>
            <pc:sldMk cId="3313386585" sldId="347"/>
            <ac:picMk id="8194" creationId="{72E68EA3-B57F-4763-ABD5-A5FAE2208581}"/>
          </ac:picMkLst>
        </pc:picChg>
        <pc:picChg chg="add mod">
          <ac:chgData name="Sioned Saer" userId="56a06dd508c3ffa7" providerId="LiveId" clId="{C805DC39-5BD0-4CDC-858B-66AE32CEAECA}" dt="2022-02-13T00:52:32.347" v="1818" actId="26606"/>
          <ac:picMkLst>
            <pc:docMk/>
            <pc:sldMk cId="3313386585" sldId="347"/>
            <ac:picMk id="8196" creationId="{8DD2A827-4831-49C3-B261-AF703636603E}"/>
          </ac:picMkLst>
        </pc:picChg>
        <pc:cxnChg chg="add">
          <ac:chgData name="Sioned Saer" userId="56a06dd508c3ffa7" providerId="LiveId" clId="{C805DC39-5BD0-4CDC-858B-66AE32CEAECA}" dt="2022-02-13T00:52:32.347" v="1818" actId="26606"/>
          <ac:cxnSpMkLst>
            <pc:docMk/>
            <pc:sldMk cId="3313386585" sldId="347"/>
            <ac:cxnSpMk id="75" creationId="{CC94CBDB-A76C-499E-95AB-C0A049E3154E}"/>
          </ac:cxnSpMkLst>
        </pc:cxnChg>
      </pc:sldChg>
      <pc:sldChg chg="modSp mod ord modNotesTx">
        <pc:chgData name="Sioned Saer" userId="56a06dd508c3ffa7" providerId="LiveId" clId="{C805DC39-5BD0-4CDC-858B-66AE32CEAECA}" dt="2022-02-18T12:13:02.062" v="16272" actId="6549"/>
        <pc:sldMkLst>
          <pc:docMk/>
          <pc:sldMk cId="1639645423" sldId="348"/>
        </pc:sldMkLst>
        <pc:spChg chg="mod">
          <ac:chgData name="Sioned Saer" userId="56a06dd508c3ffa7" providerId="LiveId" clId="{C805DC39-5BD0-4CDC-858B-66AE32CEAECA}" dt="2022-02-15T23:23:24.273" v="12906" actId="14100"/>
          <ac:spMkLst>
            <pc:docMk/>
            <pc:sldMk cId="1639645423" sldId="348"/>
            <ac:spMk id="2" creationId="{BBC43ED5-8AE8-4C77-80C3-723CDFFE8CBE}"/>
          </ac:spMkLst>
        </pc:spChg>
        <pc:spChg chg="mod">
          <ac:chgData name="Sioned Saer" userId="56a06dd508c3ffa7" providerId="LiveId" clId="{C805DC39-5BD0-4CDC-858B-66AE32CEAECA}" dt="2022-02-18T12:13:02.062" v="16272" actId="6549"/>
          <ac:spMkLst>
            <pc:docMk/>
            <pc:sldMk cId="1639645423" sldId="348"/>
            <ac:spMk id="4" creationId="{3FECDC37-2624-438F-B1F2-8A2BC2D31714}"/>
          </ac:spMkLst>
        </pc:spChg>
        <pc:spChg chg="mod">
          <ac:chgData name="Sioned Saer" userId="56a06dd508c3ffa7" providerId="LiveId" clId="{C805DC39-5BD0-4CDC-858B-66AE32CEAECA}" dt="2022-02-18T12:12:56.121" v="16265" actId="6549"/>
          <ac:spMkLst>
            <pc:docMk/>
            <pc:sldMk cId="1639645423" sldId="348"/>
            <ac:spMk id="5" creationId="{80126183-EC84-4128-ABC9-B611B85AFCE1}"/>
          </ac:spMkLst>
        </pc:spChg>
      </pc:sldChg>
      <pc:sldChg chg="modSp new mod ord modNotesTx">
        <pc:chgData name="Sioned Saer" userId="56a06dd508c3ffa7" providerId="LiveId" clId="{C805DC39-5BD0-4CDC-858B-66AE32CEAECA}" dt="2022-02-18T14:59:25.830" v="19565" actId="255"/>
        <pc:sldMkLst>
          <pc:docMk/>
          <pc:sldMk cId="12399820" sldId="349"/>
        </pc:sldMkLst>
        <pc:spChg chg="mod">
          <ac:chgData name="Sioned Saer" userId="56a06dd508c3ffa7" providerId="LiveId" clId="{C805DC39-5BD0-4CDC-858B-66AE32CEAECA}" dt="2022-02-15T21:42:24.818" v="8481" actId="14100"/>
          <ac:spMkLst>
            <pc:docMk/>
            <pc:sldMk cId="12399820" sldId="349"/>
            <ac:spMk id="2" creationId="{BB84A740-865A-4FFD-8A2C-FCAAB7D3A485}"/>
          </ac:spMkLst>
        </pc:spChg>
        <pc:spChg chg="mod">
          <ac:chgData name="Sioned Saer" userId="56a06dd508c3ffa7" providerId="LiveId" clId="{C805DC39-5BD0-4CDC-858B-66AE32CEAECA}" dt="2022-02-18T14:59:25.830" v="19565" actId="255"/>
          <ac:spMkLst>
            <pc:docMk/>
            <pc:sldMk cId="12399820" sldId="349"/>
            <ac:spMk id="3" creationId="{16A8FE1A-2D65-437E-8C63-309737388084}"/>
          </ac:spMkLst>
        </pc:spChg>
        <pc:spChg chg="mod">
          <ac:chgData name="Sioned Saer" userId="56a06dd508c3ffa7" providerId="LiveId" clId="{C805DC39-5BD0-4CDC-858B-66AE32CEAECA}" dt="2022-02-18T14:57:53.071" v="19484" actId="255"/>
          <ac:spMkLst>
            <pc:docMk/>
            <pc:sldMk cId="12399820" sldId="349"/>
            <ac:spMk id="4" creationId="{FDD0306F-F8D1-46CB-BBF8-CD6E3AD6124F}"/>
          </ac:spMkLst>
        </pc:spChg>
      </pc:sldChg>
      <pc:sldChg chg="modSp new del mod">
        <pc:chgData name="Sioned Saer" userId="56a06dd508c3ffa7" providerId="LiveId" clId="{C805DC39-5BD0-4CDC-858B-66AE32CEAECA}" dt="2022-02-13T01:54:32.081" v="3985" actId="47"/>
        <pc:sldMkLst>
          <pc:docMk/>
          <pc:sldMk cId="4274039087" sldId="350"/>
        </pc:sldMkLst>
        <pc:spChg chg="mod">
          <ac:chgData name="Sioned Saer" userId="56a06dd508c3ffa7" providerId="LiveId" clId="{C805DC39-5BD0-4CDC-858B-66AE32CEAECA}" dt="2022-02-13T01:39:05.097" v="3426" actId="313"/>
          <ac:spMkLst>
            <pc:docMk/>
            <pc:sldMk cId="4274039087" sldId="350"/>
            <ac:spMk id="2" creationId="{7BA10E52-D2BA-4BA8-A118-559880C4EC02}"/>
          </ac:spMkLst>
        </pc:spChg>
      </pc:sldChg>
      <pc:sldChg chg="modSp mod modNotesTx">
        <pc:chgData name="Sioned Saer" userId="56a06dd508c3ffa7" providerId="LiveId" clId="{C805DC39-5BD0-4CDC-858B-66AE32CEAECA}" dt="2022-02-15T21:54:08.079" v="8940" actId="20577"/>
        <pc:sldMkLst>
          <pc:docMk/>
          <pc:sldMk cId="0" sldId="351"/>
        </pc:sldMkLst>
        <pc:spChg chg="mod">
          <ac:chgData name="Sioned Saer" userId="56a06dd508c3ffa7" providerId="LiveId" clId="{C805DC39-5BD0-4CDC-858B-66AE32CEAECA}" dt="2022-02-15T21:48:42.513" v="8751" actId="113"/>
          <ac:spMkLst>
            <pc:docMk/>
            <pc:sldMk cId="0" sldId="351"/>
            <ac:spMk id="38914" creationId="{E5D37A8F-DE2B-4DD8-95E4-CEFF9187B601}"/>
          </ac:spMkLst>
        </pc:spChg>
        <pc:spChg chg="mod">
          <ac:chgData name="Sioned Saer" userId="56a06dd508c3ffa7" providerId="LiveId" clId="{C805DC39-5BD0-4CDC-858B-66AE32CEAECA}" dt="2022-02-15T21:49:22.933" v="8752" actId="255"/>
          <ac:spMkLst>
            <pc:docMk/>
            <pc:sldMk cId="0" sldId="351"/>
            <ac:spMk id="38917" creationId="{55734619-AA5C-4C89-8020-A42CD03B3A27}"/>
          </ac:spMkLst>
        </pc:spChg>
        <pc:picChg chg="mod">
          <ac:chgData name="Sioned Saer" userId="56a06dd508c3ffa7" providerId="LiveId" clId="{C805DC39-5BD0-4CDC-858B-66AE32CEAECA}" dt="2022-02-13T01:43:46.819" v="3523" actId="1076"/>
          <ac:picMkLst>
            <pc:docMk/>
            <pc:sldMk cId="0" sldId="351"/>
            <ac:picMk id="38915" creationId="{A7B4C61F-4C4C-4423-BC3D-5338C9DED331}"/>
          </ac:picMkLst>
        </pc:picChg>
        <pc:picChg chg="mod">
          <ac:chgData name="Sioned Saer" userId="56a06dd508c3ffa7" providerId="LiveId" clId="{C805DC39-5BD0-4CDC-858B-66AE32CEAECA}" dt="2022-02-13T01:43:40.575" v="3522" actId="14100"/>
          <ac:picMkLst>
            <pc:docMk/>
            <pc:sldMk cId="0" sldId="351"/>
            <ac:picMk id="38916" creationId="{D906DDB0-3441-4818-864C-4C934B8EC9B6}"/>
          </ac:picMkLst>
        </pc:picChg>
      </pc:sldChg>
      <pc:sldChg chg="addSp delSp modSp new mod modClrScheme chgLayout modNotesTx">
        <pc:chgData name="Sioned Saer" userId="56a06dd508c3ffa7" providerId="LiveId" clId="{C805DC39-5BD0-4CDC-858B-66AE32CEAECA}" dt="2022-02-18T13:19:25.527" v="19264" actId="1076"/>
        <pc:sldMkLst>
          <pc:docMk/>
          <pc:sldMk cId="852924395" sldId="352"/>
        </pc:sldMkLst>
        <pc:spChg chg="add del mod ord">
          <ac:chgData name="Sioned Saer" userId="56a06dd508c3ffa7" providerId="LiveId" clId="{C805DC39-5BD0-4CDC-858B-66AE32CEAECA}" dt="2022-02-18T13:18:47.686" v="19252" actId="27636"/>
          <ac:spMkLst>
            <pc:docMk/>
            <pc:sldMk cId="852924395" sldId="352"/>
            <ac:spMk id="2" creationId="{C0CA9CD4-07A3-44AF-87F2-63B7CDE327F7}"/>
          </ac:spMkLst>
        </pc:spChg>
        <pc:spChg chg="del mod ord">
          <ac:chgData name="Sioned Saer" userId="56a06dd508c3ffa7" providerId="LiveId" clId="{C805DC39-5BD0-4CDC-858B-66AE32CEAECA}" dt="2022-02-13T02:14:53.291" v="5504" actId="700"/>
          <ac:spMkLst>
            <pc:docMk/>
            <pc:sldMk cId="852924395" sldId="352"/>
            <ac:spMk id="3" creationId="{B4571D34-CF7E-4A76-9FC5-612C8A8D72F9}"/>
          </ac:spMkLst>
        </pc:spChg>
        <pc:spChg chg="add del mod">
          <ac:chgData name="Sioned Saer" userId="56a06dd508c3ffa7" providerId="LiveId" clId="{C805DC39-5BD0-4CDC-858B-66AE32CEAECA}" dt="2022-02-18T13:17:50.547" v="19232" actId="21"/>
          <ac:spMkLst>
            <pc:docMk/>
            <pc:sldMk cId="852924395" sldId="352"/>
            <ac:spMk id="3" creationId="{C28CA28F-DC7F-47AE-A38F-9B8FFA0623A4}"/>
          </ac:spMkLst>
        </pc:spChg>
        <pc:spChg chg="add mod ord">
          <ac:chgData name="Sioned Saer" userId="56a06dd508c3ffa7" providerId="LiveId" clId="{C805DC39-5BD0-4CDC-858B-66AE32CEAECA}" dt="2022-02-18T13:19:16.505" v="19261" actId="14100"/>
          <ac:spMkLst>
            <pc:docMk/>
            <pc:sldMk cId="852924395" sldId="352"/>
            <ac:spMk id="4" creationId="{FC01FD91-4403-45E5-B726-92F33033EE49}"/>
          </ac:spMkLst>
        </pc:spChg>
        <pc:spChg chg="add mod ord">
          <ac:chgData name="Sioned Saer" userId="56a06dd508c3ffa7" providerId="LiveId" clId="{C805DC39-5BD0-4CDC-858B-66AE32CEAECA}" dt="2022-02-18T13:19:13.236" v="19260" actId="14100"/>
          <ac:spMkLst>
            <pc:docMk/>
            <pc:sldMk cId="852924395" sldId="352"/>
            <ac:spMk id="5" creationId="{5382F9FE-B6A6-4B4A-A5FB-78510A45ED7C}"/>
          </ac:spMkLst>
        </pc:spChg>
        <pc:picChg chg="add del mod">
          <ac:chgData name="Sioned Saer" userId="56a06dd508c3ffa7" providerId="LiveId" clId="{C805DC39-5BD0-4CDC-858B-66AE32CEAECA}" dt="2022-02-18T13:19:25.527" v="19264" actId="1076"/>
          <ac:picMkLst>
            <pc:docMk/>
            <pc:sldMk cId="852924395" sldId="352"/>
            <ac:picMk id="1026" creationId="{78AE7B61-0F70-4C07-9ED8-7EA61D981C5F}"/>
          </ac:picMkLst>
        </pc:picChg>
        <pc:picChg chg="add del mod">
          <ac:chgData name="Sioned Saer" userId="56a06dd508c3ffa7" providerId="LiveId" clId="{C805DC39-5BD0-4CDC-858B-66AE32CEAECA}" dt="2022-02-18T13:19:06.912" v="19256" actId="478"/>
          <ac:picMkLst>
            <pc:docMk/>
            <pc:sldMk cId="852924395" sldId="352"/>
            <ac:picMk id="1028" creationId="{52C20345-2626-48AF-884C-7F0FB0FF3CB1}"/>
          </ac:picMkLst>
        </pc:picChg>
      </pc:sldChg>
      <pc:sldChg chg="modSp mod">
        <pc:chgData name="Sioned Saer" userId="56a06dd508c3ffa7" providerId="LiveId" clId="{C805DC39-5BD0-4CDC-858B-66AE32CEAECA}" dt="2022-02-18T13:14:15.614" v="19166" actId="20577"/>
        <pc:sldMkLst>
          <pc:docMk/>
          <pc:sldMk cId="700155220" sldId="353"/>
        </pc:sldMkLst>
        <pc:spChg chg="mod">
          <ac:chgData name="Sioned Saer" userId="56a06dd508c3ffa7" providerId="LiveId" clId="{C805DC39-5BD0-4CDC-858B-66AE32CEAECA}" dt="2022-02-18T13:14:15.614" v="19166" actId="20577"/>
          <ac:spMkLst>
            <pc:docMk/>
            <pc:sldMk cId="700155220" sldId="353"/>
            <ac:spMk id="2" creationId="{C0CA9CD4-07A3-44AF-87F2-63B7CDE327F7}"/>
          </ac:spMkLst>
        </pc:spChg>
        <pc:spChg chg="mod">
          <ac:chgData name="Sioned Saer" userId="56a06dd508c3ffa7" providerId="LiveId" clId="{C805DC39-5BD0-4CDC-858B-66AE32CEAECA}" dt="2022-02-18T13:05:59.682" v="18805" actId="2711"/>
          <ac:spMkLst>
            <pc:docMk/>
            <pc:sldMk cId="700155220" sldId="353"/>
            <ac:spMk id="4" creationId="{FC01FD91-4403-45E5-B726-92F33033EE49}"/>
          </ac:spMkLst>
        </pc:spChg>
        <pc:spChg chg="mod">
          <ac:chgData name="Sioned Saer" userId="56a06dd508c3ffa7" providerId="LiveId" clId="{C805DC39-5BD0-4CDC-858B-66AE32CEAECA}" dt="2022-02-18T13:06:04.510" v="18806" actId="2711"/>
          <ac:spMkLst>
            <pc:docMk/>
            <pc:sldMk cId="700155220" sldId="353"/>
            <ac:spMk id="5" creationId="{5382F9FE-B6A6-4B4A-A5FB-78510A45ED7C}"/>
          </ac:spMkLst>
        </pc:spChg>
      </pc:sldChg>
      <pc:sldChg chg="addSp delSp modSp mod ord modClrScheme chgLayout">
        <pc:chgData name="Sioned Saer" userId="56a06dd508c3ffa7" providerId="LiveId" clId="{C805DC39-5BD0-4CDC-858B-66AE32CEAECA}" dt="2022-02-18T15:03:44.974" v="19699" actId="12"/>
        <pc:sldMkLst>
          <pc:docMk/>
          <pc:sldMk cId="298383699" sldId="354"/>
        </pc:sldMkLst>
        <pc:spChg chg="mod ord">
          <ac:chgData name="Sioned Saer" userId="56a06dd508c3ffa7" providerId="LiveId" clId="{C805DC39-5BD0-4CDC-858B-66AE32CEAECA}" dt="2022-02-18T13:12:39.460" v="19125" actId="20577"/>
          <ac:spMkLst>
            <pc:docMk/>
            <pc:sldMk cId="298383699" sldId="354"/>
            <ac:spMk id="2" creationId="{C0CA9CD4-07A3-44AF-87F2-63B7CDE327F7}"/>
          </ac:spMkLst>
        </pc:spChg>
        <pc:spChg chg="add mod ord">
          <ac:chgData name="Sioned Saer" userId="56a06dd508c3ffa7" providerId="LiveId" clId="{C805DC39-5BD0-4CDC-858B-66AE32CEAECA}" dt="2022-02-18T13:13:05.417" v="19156" actId="255"/>
          <ac:spMkLst>
            <pc:docMk/>
            <pc:sldMk cId="298383699" sldId="354"/>
            <ac:spMk id="3" creationId="{1E7CA202-642B-4AE2-BBBD-25007F2E28C6}"/>
          </ac:spMkLst>
        </pc:spChg>
        <pc:spChg chg="del mod ord">
          <ac:chgData name="Sioned Saer" userId="56a06dd508c3ffa7" providerId="LiveId" clId="{C805DC39-5BD0-4CDC-858B-66AE32CEAECA}" dt="2022-02-18T12:50:34.574" v="18321" actId="700"/>
          <ac:spMkLst>
            <pc:docMk/>
            <pc:sldMk cId="298383699" sldId="354"/>
            <ac:spMk id="4" creationId="{FC01FD91-4403-45E5-B726-92F33033EE49}"/>
          </ac:spMkLst>
        </pc:spChg>
        <pc:spChg chg="del">
          <ac:chgData name="Sioned Saer" userId="56a06dd508c3ffa7" providerId="LiveId" clId="{C805DC39-5BD0-4CDC-858B-66AE32CEAECA}" dt="2022-02-18T12:50:34.574" v="18321" actId="700"/>
          <ac:spMkLst>
            <pc:docMk/>
            <pc:sldMk cId="298383699" sldId="354"/>
            <ac:spMk id="5" creationId="{5382F9FE-B6A6-4B4A-A5FB-78510A45ED7C}"/>
          </ac:spMkLst>
        </pc:spChg>
        <pc:spChg chg="add mod ord">
          <ac:chgData name="Sioned Saer" userId="56a06dd508c3ffa7" providerId="LiveId" clId="{C805DC39-5BD0-4CDC-858B-66AE32CEAECA}" dt="2022-02-18T15:03:44.974" v="19699" actId="12"/>
          <ac:spMkLst>
            <pc:docMk/>
            <pc:sldMk cId="298383699" sldId="354"/>
            <ac:spMk id="6" creationId="{646AC8CD-A83A-4DDC-8DDA-A74C901BC733}"/>
          </ac:spMkLst>
        </pc:spChg>
      </pc:sldChg>
      <pc:sldChg chg="modSp mod">
        <pc:chgData name="Sioned Saer" userId="56a06dd508c3ffa7" providerId="LiveId" clId="{C805DC39-5BD0-4CDC-858B-66AE32CEAECA}" dt="2022-02-18T15:04:14.012" v="19700" actId="12"/>
        <pc:sldMkLst>
          <pc:docMk/>
          <pc:sldMk cId="191267588" sldId="355"/>
        </pc:sldMkLst>
        <pc:spChg chg="mod">
          <ac:chgData name="Sioned Saer" userId="56a06dd508c3ffa7" providerId="LiveId" clId="{C805DC39-5BD0-4CDC-858B-66AE32CEAECA}" dt="2022-02-18T13:14:39.471" v="19180" actId="20577"/>
          <ac:spMkLst>
            <pc:docMk/>
            <pc:sldMk cId="191267588" sldId="355"/>
            <ac:spMk id="2" creationId="{C0CA9CD4-07A3-44AF-87F2-63B7CDE327F7}"/>
          </ac:spMkLst>
        </pc:spChg>
        <pc:spChg chg="mod">
          <ac:chgData name="Sioned Saer" userId="56a06dd508c3ffa7" providerId="LiveId" clId="{C805DC39-5BD0-4CDC-858B-66AE32CEAECA}" dt="2022-02-18T13:04:03.040" v="18691" actId="2711"/>
          <ac:spMkLst>
            <pc:docMk/>
            <pc:sldMk cId="191267588" sldId="355"/>
            <ac:spMk id="4" creationId="{FC01FD91-4403-45E5-B726-92F33033EE49}"/>
          </ac:spMkLst>
        </pc:spChg>
        <pc:spChg chg="mod">
          <ac:chgData name="Sioned Saer" userId="56a06dd508c3ffa7" providerId="LiveId" clId="{C805DC39-5BD0-4CDC-858B-66AE32CEAECA}" dt="2022-02-18T15:04:14.012" v="19700" actId="12"/>
          <ac:spMkLst>
            <pc:docMk/>
            <pc:sldMk cId="191267588" sldId="355"/>
            <ac:spMk id="5" creationId="{5382F9FE-B6A6-4B4A-A5FB-78510A45ED7C}"/>
          </ac:spMkLst>
        </pc:spChg>
      </pc:sldChg>
      <pc:sldChg chg="modSp new del mod">
        <pc:chgData name="Sioned Saer" userId="56a06dd508c3ffa7" providerId="LiveId" clId="{C805DC39-5BD0-4CDC-858B-66AE32CEAECA}" dt="2022-02-15T23:21:50.611" v="12825" actId="47"/>
        <pc:sldMkLst>
          <pc:docMk/>
          <pc:sldMk cId="4282125096" sldId="356"/>
        </pc:sldMkLst>
        <pc:spChg chg="mod">
          <ac:chgData name="Sioned Saer" userId="56a06dd508c3ffa7" providerId="LiveId" clId="{C805DC39-5BD0-4CDC-858B-66AE32CEAECA}" dt="2022-02-13T02:29:42.052" v="6094" actId="20577"/>
          <ac:spMkLst>
            <pc:docMk/>
            <pc:sldMk cId="4282125096" sldId="356"/>
            <ac:spMk id="2" creationId="{7BC37336-D6DC-45B7-9085-54D0C079530D}"/>
          </ac:spMkLst>
        </pc:spChg>
      </pc:sldChg>
      <pc:sldChg chg="modSp new del mod">
        <pc:chgData name="Sioned Saer" userId="56a06dd508c3ffa7" providerId="LiveId" clId="{C805DC39-5BD0-4CDC-858B-66AE32CEAECA}" dt="2022-02-15T23:21:51.163" v="12826" actId="47"/>
        <pc:sldMkLst>
          <pc:docMk/>
          <pc:sldMk cId="2248872490" sldId="357"/>
        </pc:sldMkLst>
        <pc:spChg chg="mod">
          <ac:chgData name="Sioned Saer" userId="56a06dd508c3ffa7" providerId="LiveId" clId="{C805DC39-5BD0-4CDC-858B-66AE32CEAECA}" dt="2022-02-13T02:30:10.752" v="6147" actId="20577"/>
          <ac:spMkLst>
            <pc:docMk/>
            <pc:sldMk cId="2248872490" sldId="357"/>
            <ac:spMk id="2" creationId="{DED1CF21-A6E3-401C-AA03-56C8E4618CC4}"/>
          </ac:spMkLst>
        </pc:spChg>
      </pc:sldChg>
      <pc:sldChg chg="modSp new del mod ord">
        <pc:chgData name="Sioned Saer" userId="56a06dd508c3ffa7" providerId="LiveId" clId="{C805DC39-5BD0-4CDC-858B-66AE32CEAECA}" dt="2022-02-15T23:21:54.717" v="12830" actId="47"/>
        <pc:sldMkLst>
          <pc:docMk/>
          <pc:sldMk cId="3435408269" sldId="358"/>
        </pc:sldMkLst>
        <pc:spChg chg="mod">
          <ac:chgData name="Sioned Saer" userId="56a06dd508c3ffa7" providerId="LiveId" clId="{C805DC39-5BD0-4CDC-858B-66AE32CEAECA}" dt="2022-02-13T02:30:30.415" v="6170" actId="20577"/>
          <ac:spMkLst>
            <pc:docMk/>
            <pc:sldMk cId="3435408269" sldId="358"/>
            <ac:spMk id="2" creationId="{B146BC9E-5ADE-4CE5-AD63-203DB4FA8B8E}"/>
          </ac:spMkLst>
        </pc:spChg>
      </pc:sldChg>
      <pc:sldChg chg="addSp delSp modSp new del mod">
        <pc:chgData name="Sioned Saer" userId="56a06dd508c3ffa7" providerId="LiveId" clId="{C805DC39-5BD0-4CDC-858B-66AE32CEAECA}" dt="2022-02-15T23:21:52.032" v="12827" actId="47"/>
        <pc:sldMkLst>
          <pc:docMk/>
          <pc:sldMk cId="2006974364" sldId="359"/>
        </pc:sldMkLst>
        <pc:spChg chg="del mod">
          <ac:chgData name="Sioned Saer" userId="56a06dd508c3ffa7" providerId="LiveId" clId="{C805DC39-5BD0-4CDC-858B-66AE32CEAECA}" dt="2022-02-13T02:30:55.647" v="6195" actId="478"/>
          <ac:spMkLst>
            <pc:docMk/>
            <pc:sldMk cId="2006974364" sldId="359"/>
            <ac:spMk id="2" creationId="{D73FD9D0-0E14-4644-A184-7850CF3E46E6}"/>
          </ac:spMkLst>
        </pc:spChg>
        <pc:spChg chg="add mod">
          <ac:chgData name="Sioned Saer" userId="56a06dd508c3ffa7" providerId="LiveId" clId="{C805DC39-5BD0-4CDC-858B-66AE32CEAECA}" dt="2022-02-13T02:31:07.722" v="6216" actId="20577"/>
          <ac:spMkLst>
            <pc:docMk/>
            <pc:sldMk cId="2006974364" sldId="359"/>
            <ac:spMk id="5" creationId="{543A1A20-E93E-4F84-80EA-D6C9481699D9}"/>
          </ac:spMkLst>
        </pc:spChg>
      </pc:sldChg>
      <pc:sldChg chg="modSp new del mod">
        <pc:chgData name="Sioned Saer" userId="56a06dd508c3ffa7" providerId="LiveId" clId="{C805DC39-5BD0-4CDC-858B-66AE32CEAECA}" dt="2022-02-15T23:21:52.810" v="12828" actId="47"/>
        <pc:sldMkLst>
          <pc:docMk/>
          <pc:sldMk cId="2325889403" sldId="360"/>
        </pc:sldMkLst>
        <pc:spChg chg="mod">
          <ac:chgData name="Sioned Saer" userId="56a06dd508c3ffa7" providerId="LiveId" clId="{C805DC39-5BD0-4CDC-858B-66AE32CEAECA}" dt="2022-02-13T02:31:56.976" v="6272" actId="6549"/>
          <ac:spMkLst>
            <pc:docMk/>
            <pc:sldMk cId="2325889403" sldId="360"/>
            <ac:spMk id="2" creationId="{07D32D11-5DA5-4C77-A889-0B1092BA9C4A}"/>
          </ac:spMkLst>
        </pc:spChg>
      </pc:sldChg>
      <pc:sldChg chg="addSp delSp modSp new del mod modClrScheme chgLayout">
        <pc:chgData name="Sioned Saer" userId="56a06dd508c3ffa7" providerId="LiveId" clId="{C805DC39-5BD0-4CDC-858B-66AE32CEAECA}" dt="2022-02-15T23:21:53.615" v="12829" actId="47"/>
        <pc:sldMkLst>
          <pc:docMk/>
          <pc:sldMk cId="1901986789" sldId="361"/>
        </pc:sldMkLst>
        <pc:spChg chg="del mod ord">
          <ac:chgData name="Sioned Saer" userId="56a06dd508c3ffa7" providerId="LiveId" clId="{C805DC39-5BD0-4CDC-858B-66AE32CEAECA}" dt="2022-02-13T02:32:10.041" v="6274" actId="700"/>
          <ac:spMkLst>
            <pc:docMk/>
            <pc:sldMk cId="1901986789" sldId="361"/>
            <ac:spMk id="2" creationId="{7D0E327C-E3CE-4DE1-961C-8912FD9DE55B}"/>
          </ac:spMkLst>
        </pc:spChg>
        <pc:spChg chg="del mod ord">
          <ac:chgData name="Sioned Saer" userId="56a06dd508c3ffa7" providerId="LiveId" clId="{C805DC39-5BD0-4CDC-858B-66AE32CEAECA}" dt="2022-02-13T02:32:10.041" v="6274" actId="700"/>
          <ac:spMkLst>
            <pc:docMk/>
            <pc:sldMk cId="1901986789" sldId="361"/>
            <ac:spMk id="3" creationId="{8BB831B1-9B28-499B-AD8B-8AE65A279918}"/>
          </ac:spMkLst>
        </pc:spChg>
        <pc:spChg chg="add mod ord">
          <ac:chgData name="Sioned Saer" userId="56a06dd508c3ffa7" providerId="LiveId" clId="{C805DC39-5BD0-4CDC-858B-66AE32CEAECA}" dt="2022-02-13T02:32:17.554" v="6284" actId="20577"/>
          <ac:spMkLst>
            <pc:docMk/>
            <pc:sldMk cId="1901986789" sldId="361"/>
            <ac:spMk id="4" creationId="{03FA9958-B33D-4618-91D1-18CAF8380B8D}"/>
          </ac:spMkLst>
        </pc:spChg>
        <pc:spChg chg="add mod ord">
          <ac:chgData name="Sioned Saer" userId="56a06dd508c3ffa7" providerId="LiveId" clId="{C805DC39-5BD0-4CDC-858B-66AE32CEAECA}" dt="2022-02-13T02:32:10.041" v="6274" actId="700"/>
          <ac:spMkLst>
            <pc:docMk/>
            <pc:sldMk cId="1901986789" sldId="361"/>
            <ac:spMk id="5" creationId="{FE582ECE-4E7B-47B2-A82B-71E6E4F84422}"/>
          </ac:spMkLst>
        </pc:spChg>
        <pc:spChg chg="add mod ord">
          <ac:chgData name="Sioned Saer" userId="56a06dd508c3ffa7" providerId="LiveId" clId="{C805DC39-5BD0-4CDC-858B-66AE32CEAECA}" dt="2022-02-13T02:32:10.041" v="6274" actId="700"/>
          <ac:spMkLst>
            <pc:docMk/>
            <pc:sldMk cId="1901986789" sldId="361"/>
            <ac:spMk id="6" creationId="{1F7B4B2F-1471-4CA9-A668-CA2CAEDD6208}"/>
          </ac:spMkLst>
        </pc:spChg>
      </pc:sldChg>
      <pc:sldChg chg="modSp new del mod">
        <pc:chgData name="Sioned Saer" userId="56a06dd508c3ffa7" providerId="LiveId" clId="{C805DC39-5BD0-4CDC-858B-66AE32CEAECA}" dt="2022-02-15T23:21:55.748" v="12831" actId="47"/>
        <pc:sldMkLst>
          <pc:docMk/>
          <pc:sldMk cId="917422065" sldId="362"/>
        </pc:sldMkLst>
        <pc:spChg chg="mod">
          <ac:chgData name="Sioned Saer" userId="56a06dd508c3ffa7" providerId="LiveId" clId="{C805DC39-5BD0-4CDC-858B-66AE32CEAECA}" dt="2022-02-13T02:33:26.353" v="6353" actId="6549"/>
          <ac:spMkLst>
            <pc:docMk/>
            <pc:sldMk cId="917422065" sldId="362"/>
            <ac:spMk id="2" creationId="{D3966D2F-D766-41DE-A81C-F59227849FF0}"/>
          </ac:spMkLst>
        </pc:spChg>
      </pc:sldChg>
      <pc:sldChg chg="modSp new del mod">
        <pc:chgData name="Sioned Saer" userId="56a06dd508c3ffa7" providerId="LiveId" clId="{C805DC39-5BD0-4CDC-858B-66AE32CEAECA}" dt="2022-02-15T23:21:56.751" v="12832" actId="47"/>
        <pc:sldMkLst>
          <pc:docMk/>
          <pc:sldMk cId="2661479036" sldId="363"/>
        </pc:sldMkLst>
        <pc:spChg chg="mod">
          <ac:chgData name="Sioned Saer" userId="56a06dd508c3ffa7" providerId="LiveId" clId="{C805DC39-5BD0-4CDC-858B-66AE32CEAECA}" dt="2022-02-13T02:34:06.046" v="6397" actId="20577"/>
          <ac:spMkLst>
            <pc:docMk/>
            <pc:sldMk cId="2661479036" sldId="363"/>
            <ac:spMk id="2" creationId="{42B18460-BB26-4081-938F-B6492C615697}"/>
          </ac:spMkLst>
        </pc:spChg>
      </pc:sldChg>
      <pc:sldChg chg="addSp delSp modSp mod modClrScheme chgLayout modNotesTx">
        <pc:chgData name="Sioned Saer" userId="56a06dd508c3ffa7" providerId="LiveId" clId="{C805DC39-5BD0-4CDC-858B-66AE32CEAECA}" dt="2022-02-18T13:20:53.790" v="19287" actId="14100"/>
        <pc:sldMkLst>
          <pc:docMk/>
          <pc:sldMk cId="4074472580" sldId="364"/>
        </pc:sldMkLst>
        <pc:spChg chg="mod ord">
          <ac:chgData name="Sioned Saer" userId="56a06dd508c3ffa7" providerId="LiveId" clId="{C805DC39-5BD0-4CDC-858B-66AE32CEAECA}" dt="2022-02-18T13:14:58.132" v="19190" actId="20577"/>
          <ac:spMkLst>
            <pc:docMk/>
            <pc:sldMk cId="4074472580" sldId="364"/>
            <ac:spMk id="2" creationId="{C0CA9CD4-07A3-44AF-87F2-63B7CDE327F7}"/>
          </ac:spMkLst>
        </pc:spChg>
        <pc:spChg chg="mod ord">
          <ac:chgData name="Sioned Saer" userId="56a06dd508c3ffa7" providerId="LiveId" clId="{C805DC39-5BD0-4CDC-858B-66AE32CEAECA}" dt="2022-02-18T13:20:40.443" v="19282" actId="20577"/>
          <ac:spMkLst>
            <pc:docMk/>
            <pc:sldMk cId="4074472580" sldId="364"/>
            <ac:spMk id="4" creationId="{FC01FD91-4403-45E5-B726-92F33033EE49}"/>
          </ac:spMkLst>
        </pc:spChg>
        <pc:spChg chg="del">
          <ac:chgData name="Sioned Saer" userId="56a06dd508c3ffa7" providerId="LiveId" clId="{C805DC39-5BD0-4CDC-858B-66AE32CEAECA}" dt="2022-02-15T22:24:57.053" v="11157" actId="700"/>
          <ac:spMkLst>
            <pc:docMk/>
            <pc:sldMk cId="4074472580" sldId="364"/>
            <ac:spMk id="5" creationId="{5382F9FE-B6A6-4B4A-A5FB-78510A45ED7C}"/>
          </ac:spMkLst>
        </pc:spChg>
        <pc:picChg chg="add mod">
          <ac:chgData name="Sioned Saer" userId="56a06dd508c3ffa7" providerId="LiveId" clId="{C805DC39-5BD0-4CDC-858B-66AE32CEAECA}" dt="2022-02-18T13:20:53.790" v="19287" actId="14100"/>
          <ac:picMkLst>
            <pc:docMk/>
            <pc:sldMk cId="4074472580" sldId="364"/>
            <ac:picMk id="5" creationId="{7BD98B43-D78B-4174-81F6-DEFB613442F4}"/>
          </ac:picMkLst>
        </pc:picChg>
      </pc:sldChg>
      <pc:sldChg chg="addSp delSp modSp new mod modClrScheme chgLayout">
        <pc:chgData name="Sioned Saer" userId="56a06dd508c3ffa7" providerId="LiveId" clId="{C805DC39-5BD0-4CDC-858B-66AE32CEAECA}" dt="2022-02-18T13:20:11.161" v="19273" actId="14100"/>
        <pc:sldMkLst>
          <pc:docMk/>
          <pc:sldMk cId="877370547" sldId="365"/>
        </pc:sldMkLst>
        <pc:spChg chg="del mod ord">
          <ac:chgData name="Sioned Saer" userId="56a06dd508c3ffa7" providerId="LiveId" clId="{C805DC39-5BD0-4CDC-858B-66AE32CEAECA}" dt="2022-02-15T22:31:28.933" v="11242" actId="700"/>
          <ac:spMkLst>
            <pc:docMk/>
            <pc:sldMk cId="877370547" sldId="365"/>
            <ac:spMk id="2" creationId="{5A71C039-268E-411D-9B9F-3BB89E5016D5}"/>
          </ac:spMkLst>
        </pc:spChg>
        <pc:spChg chg="del mod ord">
          <ac:chgData name="Sioned Saer" userId="56a06dd508c3ffa7" providerId="LiveId" clId="{C805DC39-5BD0-4CDC-858B-66AE32CEAECA}" dt="2022-02-15T22:31:28.933" v="11242" actId="700"/>
          <ac:spMkLst>
            <pc:docMk/>
            <pc:sldMk cId="877370547" sldId="365"/>
            <ac:spMk id="3" creationId="{9CD35751-3FCE-414F-85FC-6EB4DCE48490}"/>
          </ac:spMkLst>
        </pc:spChg>
        <pc:spChg chg="del">
          <ac:chgData name="Sioned Saer" userId="56a06dd508c3ffa7" providerId="LiveId" clId="{C805DC39-5BD0-4CDC-858B-66AE32CEAECA}" dt="2022-02-15T22:31:28.933" v="11242" actId="700"/>
          <ac:spMkLst>
            <pc:docMk/>
            <pc:sldMk cId="877370547" sldId="365"/>
            <ac:spMk id="4" creationId="{1CA75D0F-5EAC-4148-9D89-9FB2BE57DED2}"/>
          </ac:spMkLst>
        </pc:spChg>
        <pc:spChg chg="add del mod ord">
          <ac:chgData name="Sioned Saer" userId="56a06dd508c3ffa7" providerId="LiveId" clId="{C805DC39-5BD0-4CDC-858B-66AE32CEAECA}" dt="2022-02-15T22:31:34.363" v="11243" actId="700"/>
          <ac:spMkLst>
            <pc:docMk/>
            <pc:sldMk cId="877370547" sldId="365"/>
            <ac:spMk id="5" creationId="{74902597-F12E-41A7-BC2D-67B3CDC7B0FC}"/>
          </ac:spMkLst>
        </pc:spChg>
        <pc:spChg chg="add del mod ord">
          <ac:chgData name="Sioned Saer" userId="56a06dd508c3ffa7" providerId="LiveId" clId="{C805DC39-5BD0-4CDC-858B-66AE32CEAECA}" dt="2022-02-15T22:31:34.363" v="11243" actId="700"/>
          <ac:spMkLst>
            <pc:docMk/>
            <pc:sldMk cId="877370547" sldId="365"/>
            <ac:spMk id="6" creationId="{CC585D92-1E41-4F7A-85DA-D413B58779CF}"/>
          </ac:spMkLst>
        </pc:spChg>
        <pc:spChg chg="add mod ord">
          <ac:chgData name="Sioned Saer" userId="56a06dd508c3ffa7" providerId="LiveId" clId="{C805DC39-5BD0-4CDC-858B-66AE32CEAECA}" dt="2022-02-18T13:20:11.161" v="19273" actId="14100"/>
          <ac:spMkLst>
            <pc:docMk/>
            <pc:sldMk cId="877370547" sldId="365"/>
            <ac:spMk id="7" creationId="{BC6CA2F1-C90A-46EA-BD15-FB9DC121E049}"/>
          </ac:spMkLst>
        </pc:spChg>
        <pc:spChg chg="add mod ord">
          <ac:chgData name="Sioned Saer" userId="56a06dd508c3ffa7" providerId="LiveId" clId="{C805DC39-5BD0-4CDC-858B-66AE32CEAECA}" dt="2022-02-15T22:36:59.343" v="11527" actId="14100"/>
          <ac:spMkLst>
            <pc:docMk/>
            <pc:sldMk cId="877370547" sldId="365"/>
            <ac:spMk id="8" creationId="{39223055-323E-4C08-BAA8-BA2BC606E4DE}"/>
          </ac:spMkLst>
        </pc:spChg>
        <pc:spChg chg="add mod ord">
          <ac:chgData name="Sioned Saer" userId="56a06dd508c3ffa7" providerId="LiveId" clId="{C805DC39-5BD0-4CDC-858B-66AE32CEAECA}" dt="2022-02-18T13:19:52.498" v="19268" actId="14100"/>
          <ac:spMkLst>
            <pc:docMk/>
            <pc:sldMk cId="877370547" sldId="365"/>
            <ac:spMk id="9" creationId="{90BFB972-0132-4572-8B61-1280F6A1B2FB}"/>
          </ac:spMkLst>
        </pc:spChg>
        <pc:picChg chg="add mod">
          <ac:chgData name="Sioned Saer" userId="56a06dd508c3ffa7" providerId="LiveId" clId="{C805DC39-5BD0-4CDC-858B-66AE32CEAECA}" dt="2022-02-18T13:20:02.694" v="19271" actId="14100"/>
          <ac:picMkLst>
            <pc:docMk/>
            <pc:sldMk cId="877370547" sldId="365"/>
            <ac:picMk id="5" creationId="{DE70C6B9-E700-40B0-9889-20DB33A1F604}"/>
          </ac:picMkLst>
        </pc:picChg>
      </pc:sldChg>
      <pc:sldChg chg="addSp delSp modSp new mod modClrScheme chgLayout modNotesTx">
        <pc:chgData name="Sioned Saer" userId="56a06dd508c3ffa7" providerId="LiveId" clId="{C805DC39-5BD0-4CDC-858B-66AE32CEAECA}" dt="2022-02-15T22:47:00.188" v="11994"/>
        <pc:sldMkLst>
          <pc:docMk/>
          <pc:sldMk cId="4174568904" sldId="366"/>
        </pc:sldMkLst>
        <pc:spChg chg="del mod ord">
          <ac:chgData name="Sioned Saer" userId="56a06dd508c3ffa7" providerId="LiveId" clId="{C805DC39-5BD0-4CDC-858B-66AE32CEAECA}" dt="2022-02-15T22:39:11.155" v="11530" actId="700"/>
          <ac:spMkLst>
            <pc:docMk/>
            <pc:sldMk cId="4174568904" sldId="366"/>
            <ac:spMk id="2" creationId="{C08B2DBA-540A-4A77-AE06-4E3EB4BA9688}"/>
          </ac:spMkLst>
        </pc:spChg>
        <pc:spChg chg="del mod ord">
          <ac:chgData name="Sioned Saer" userId="56a06dd508c3ffa7" providerId="LiveId" clId="{C805DC39-5BD0-4CDC-858B-66AE32CEAECA}" dt="2022-02-15T22:39:11.155" v="11530" actId="700"/>
          <ac:spMkLst>
            <pc:docMk/>
            <pc:sldMk cId="4174568904" sldId="366"/>
            <ac:spMk id="3" creationId="{94C82D37-727A-4160-9285-EFC86496DDE5}"/>
          </ac:spMkLst>
        </pc:spChg>
        <pc:spChg chg="add mod ord">
          <ac:chgData name="Sioned Saer" userId="56a06dd508c3ffa7" providerId="LiveId" clId="{C805DC39-5BD0-4CDC-858B-66AE32CEAECA}" dt="2022-02-15T22:43:56.610" v="11791" actId="14100"/>
          <ac:spMkLst>
            <pc:docMk/>
            <pc:sldMk cId="4174568904" sldId="366"/>
            <ac:spMk id="4" creationId="{EE5C613C-D1B7-4C09-B1A8-D7FC696061F5}"/>
          </ac:spMkLst>
        </pc:spChg>
        <pc:spChg chg="add mod ord">
          <ac:chgData name="Sioned Saer" userId="56a06dd508c3ffa7" providerId="LiveId" clId="{C805DC39-5BD0-4CDC-858B-66AE32CEAECA}" dt="2022-02-15T22:44:25.598" v="11799" actId="113"/>
          <ac:spMkLst>
            <pc:docMk/>
            <pc:sldMk cId="4174568904" sldId="366"/>
            <ac:spMk id="5" creationId="{3BB73CB6-C464-45DD-8D33-FC1F7B74F082}"/>
          </ac:spMkLst>
        </pc:spChg>
        <pc:spChg chg="add mod ord">
          <ac:chgData name="Sioned Saer" userId="56a06dd508c3ffa7" providerId="LiveId" clId="{C805DC39-5BD0-4CDC-858B-66AE32CEAECA}" dt="2022-02-15T22:44:55.918" v="11805" actId="113"/>
          <ac:spMkLst>
            <pc:docMk/>
            <pc:sldMk cId="4174568904" sldId="366"/>
            <ac:spMk id="6" creationId="{100D4F53-C915-467A-B7DD-28F0ABA1913A}"/>
          </ac:spMkLst>
        </pc:spChg>
      </pc:sldChg>
      <pc:sldChg chg="modSp mod">
        <pc:chgData name="Sioned Saer" userId="56a06dd508c3ffa7" providerId="LiveId" clId="{C805DC39-5BD0-4CDC-858B-66AE32CEAECA}" dt="2022-02-18T12:49:00.159" v="18320" actId="20577"/>
        <pc:sldMkLst>
          <pc:docMk/>
          <pc:sldMk cId="2529186345" sldId="367"/>
        </pc:sldMkLst>
        <pc:spChg chg="mod">
          <ac:chgData name="Sioned Saer" userId="56a06dd508c3ffa7" providerId="LiveId" clId="{C805DC39-5BD0-4CDC-858B-66AE32CEAECA}" dt="2022-02-18T12:49:00.159" v="18320" actId="20577"/>
          <ac:spMkLst>
            <pc:docMk/>
            <pc:sldMk cId="2529186345" sldId="367"/>
            <ac:spMk id="3" creationId="{B2CEFFC8-A150-441C-8314-CEB1E06C5F0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2B456F-BF07-4D3A-8B29-A9B9126A7FE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4693E29-5619-4A52-A319-6DFAFEE8DE2D}">
      <dgm:prSet/>
      <dgm:spPr/>
      <dgm:t>
        <a:bodyPr/>
        <a:lstStyle/>
        <a:p>
          <a:r>
            <a:rPr lang="en-GB" b="0" i="0"/>
            <a:t>Sweden (1979)</a:t>
          </a:r>
          <a:endParaRPr lang="en-US"/>
        </a:p>
      </dgm:t>
    </dgm:pt>
    <dgm:pt modelId="{907D468F-3ABB-4465-8B44-033741B5CC21}" type="parTrans" cxnId="{B000B642-5447-4883-A1B2-CCAE654DCB52}">
      <dgm:prSet/>
      <dgm:spPr/>
      <dgm:t>
        <a:bodyPr/>
        <a:lstStyle/>
        <a:p>
          <a:endParaRPr lang="en-US"/>
        </a:p>
      </dgm:t>
    </dgm:pt>
    <dgm:pt modelId="{68E443CA-0F60-453F-B436-F98778A49D25}" type="sibTrans" cxnId="{B000B642-5447-4883-A1B2-CCAE654DCB52}">
      <dgm:prSet/>
      <dgm:spPr/>
      <dgm:t>
        <a:bodyPr/>
        <a:lstStyle/>
        <a:p>
          <a:endParaRPr lang="en-US"/>
        </a:p>
      </dgm:t>
    </dgm:pt>
    <dgm:pt modelId="{45C8D57E-2A5C-4FE6-9F04-E8F3249537F9}">
      <dgm:prSet/>
      <dgm:spPr/>
      <dgm:t>
        <a:bodyPr/>
        <a:lstStyle/>
        <a:p>
          <a:r>
            <a:rPr lang="en-GB" b="0" i="0"/>
            <a:t>Finland (1983)</a:t>
          </a:r>
          <a:endParaRPr lang="en-US"/>
        </a:p>
      </dgm:t>
    </dgm:pt>
    <dgm:pt modelId="{30A552E5-3FE9-4E0B-80BB-BC5D51B77EE8}" type="parTrans" cxnId="{41A587FA-1554-47E1-A69C-1A11E4BE0159}">
      <dgm:prSet/>
      <dgm:spPr/>
      <dgm:t>
        <a:bodyPr/>
        <a:lstStyle/>
        <a:p>
          <a:endParaRPr lang="en-US"/>
        </a:p>
      </dgm:t>
    </dgm:pt>
    <dgm:pt modelId="{D67E7DF1-8B8E-4485-ACB5-C4427932348F}" type="sibTrans" cxnId="{41A587FA-1554-47E1-A69C-1A11E4BE0159}">
      <dgm:prSet/>
      <dgm:spPr/>
      <dgm:t>
        <a:bodyPr/>
        <a:lstStyle/>
        <a:p>
          <a:endParaRPr lang="en-US"/>
        </a:p>
      </dgm:t>
    </dgm:pt>
    <dgm:pt modelId="{AB5C846A-B479-47AF-9262-2E31D4DABA96}">
      <dgm:prSet/>
      <dgm:spPr/>
      <dgm:t>
        <a:bodyPr/>
        <a:lstStyle/>
        <a:p>
          <a:r>
            <a:rPr lang="en-GB" b="0" i="0"/>
            <a:t>Austria (1989)</a:t>
          </a:r>
          <a:endParaRPr lang="en-US"/>
        </a:p>
      </dgm:t>
    </dgm:pt>
    <dgm:pt modelId="{CE924973-A0D3-41B0-BCF4-C96D2631C2CA}" type="parTrans" cxnId="{4D4E2510-F02F-4363-976D-A7DCEA8FC12C}">
      <dgm:prSet/>
      <dgm:spPr/>
      <dgm:t>
        <a:bodyPr/>
        <a:lstStyle/>
        <a:p>
          <a:endParaRPr lang="en-US"/>
        </a:p>
      </dgm:t>
    </dgm:pt>
    <dgm:pt modelId="{AB973476-8518-4F6E-A310-9EB35209FE00}" type="sibTrans" cxnId="{4D4E2510-F02F-4363-976D-A7DCEA8FC12C}">
      <dgm:prSet/>
      <dgm:spPr/>
      <dgm:t>
        <a:bodyPr/>
        <a:lstStyle/>
        <a:p>
          <a:endParaRPr lang="en-US"/>
        </a:p>
      </dgm:t>
    </dgm:pt>
    <dgm:pt modelId="{87283EBD-C32D-42A1-91C7-D6A34D26868A}">
      <dgm:prSet/>
      <dgm:spPr/>
      <dgm:t>
        <a:bodyPr/>
        <a:lstStyle/>
        <a:p>
          <a:r>
            <a:rPr lang="en-GB" b="0" i="0"/>
            <a:t>Cyprus (1994)</a:t>
          </a:r>
          <a:endParaRPr lang="en-US"/>
        </a:p>
      </dgm:t>
    </dgm:pt>
    <dgm:pt modelId="{6481333E-02B1-4A48-8602-03581890D599}" type="parTrans" cxnId="{19FF3301-9652-4B38-B243-C9249293A0D7}">
      <dgm:prSet/>
      <dgm:spPr/>
      <dgm:t>
        <a:bodyPr/>
        <a:lstStyle/>
        <a:p>
          <a:endParaRPr lang="en-US"/>
        </a:p>
      </dgm:t>
    </dgm:pt>
    <dgm:pt modelId="{5D3F10DA-9231-4402-A0EF-B61777227DBF}" type="sibTrans" cxnId="{19FF3301-9652-4B38-B243-C9249293A0D7}">
      <dgm:prSet/>
      <dgm:spPr/>
      <dgm:t>
        <a:bodyPr/>
        <a:lstStyle/>
        <a:p>
          <a:endParaRPr lang="en-US"/>
        </a:p>
      </dgm:t>
    </dgm:pt>
    <dgm:pt modelId="{BC054A88-56D6-4485-B258-3688CA3F1F90}">
      <dgm:prSet/>
      <dgm:spPr/>
      <dgm:t>
        <a:bodyPr/>
        <a:lstStyle/>
        <a:p>
          <a:r>
            <a:rPr lang="en-GB" b="0" i="0"/>
            <a:t>Denmark (1997)</a:t>
          </a:r>
          <a:endParaRPr lang="en-US"/>
        </a:p>
      </dgm:t>
    </dgm:pt>
    <dgm:pt modelId="{C2062605-80EA-4CBD-A93F-2E76D9120ABB}" type="parTrans" cxnId="{81C76460-41FA-4B03-895B-FB917EB75A76}">
      <dgm:prSet/>
      <dgm:spPr/>
      <dgm:t>
        <a:bodyPr/>
        <a:lstStyle/>
        <a:p>
          <a:endParaRPr lang="en-US"/>
        </a:p>
      </dgm:t>
    </dgm:pt>
    <dgm:pt modelId="{04E072FD-0FF7-4C8C-8375-EEF8B7163317}" type="sibTrans" cxnId="{81C76460-41FA-4B03-895B-FB917EB75A76}">
      <dgm:prSet/>
      <dgm:spPr/>
      <dgm:t>
        <a:bodyPr/>
        <a:lstStyle/>
        <a:p>
          <a:endParaRPr lang="en-US"/>
        </a:p>
      </dgm:t>
    </dgm:pt>
    <dgm:pt modelId="{46B6765C-A582-4DB8-8E8D-D66079559F52}">
      <dgm:prSet/>
      <dgm:spPr/>
      <dgm:t>
        <a:bodyPr/>
        <a:lstStyle/>
        <a:p>
          <a:r>
            <a:rPr lang="en-GB" b="0" i="0"/>
            <a:t>Poland (1997)</a:t>
          </a:r>
          <a:endParaRPr lang="en-US"/>
        </a:p>
      </dgm:t>
    </dgm:pt>
    <dgm:pt modelId="{8726C6E6-C93F-4F6C-A3CE-70ACFBFBBA71}" type="parTrans" cxnId="{66BC8D4B-ADB2-4CC5-AA22-B0C9BDB4BA55}">
      <dgm:prSet/>
      <dgm:spPr/>
      <dgm:t>
        <a:bodyPr/>
        <a:lstStyle/>
        <a:p>
          <a:endParaRPr lang="en-US"/>
        </a:p>
      </dgm:t>
    </dgm:pt>
    <dgm:pt modelId="{925245B2-AA8C-4934-9E78-72E72E42DFBF}" type="sibTrans" cxnId="{66BC8D4B-ADB2-4CC5-AA22-B0C9BDB4BA55}">
      <dgm:prSet/>
      <dgm:spPr/>
      <dgm:t>
        <a:bodyPr/>
        <a:lstStyle/>
        <a:p>
          <a:endParaRPr lang="en-US"/>
        </a:p>
      </dgm:t>
    </dgm:pt>
    <dgm:pt modelId="{72CB2BCF-235D-4FE0-9D5D-63A41EB9BF38}">
      <dgm:prSet/>
      <dgm:spPr/>
      <dgm:t>
        <a:bodyPr/>
        <a:lstStyle/>
        <a:p>
          <a:r>
            <a:rPr lang="en-GB" b="0" i="0"/>
            <a:t>Latvia (1998)</a:t>
          </a:r>
          <a:endParaRPr lang="en-US"/>
        </a:p>
      </dgm:t>
    </dgm:pt>
    <dgm:pt modelId="{8E1BB65E-B621-4E43-A3D6-5DB81CF7232D}" type="parTrans" cxnId="{F875D5B8-0720-42E8-90FD-CA2CA4C825D5}">
      <dgm:prSet/>
      <dgm:spPr/>
      <dgm:t>
        <a:bodyPr/>
        <a:lstStyle/>
        <a:p>
          <a:endParaRPr lang="en-US"/>
        </a:p>
      </dgm:t>
    </dgm:pt>
    <dgm:pt modelId="{A7362F79-59F0-4D75-B389-B2F599D7678E}" type="sibTrans" cxnId="{F875D5B8-0720-42E8-90FD-CA2CA4C825D5}">
      <dgm:prSet/>
      <dgm:spPr/>
      <dgm:t>
        <a:bodyPr/>
        <a:lstStyle/>
        <a:p>
          <a:endParaRPr lang="en-US"/>
        </a:p>
      </dgm:t>
    </dgm:pt>
    <dgm:pt modelId="{2F353FE5-0650-4B54-8BCB-EEBA9A62FF38}">
      <dgm:prSet/>
      <dgm:spPr/>
      <dgm:t>
        <a:bodyPr/>
        <a:lstStyle/>
        <a:p>
          <a:r>
            <a:rPr lang="en-GB" b="0" i="0"/>
            <a:t>Germany (1998)</a:t>
          </a:r>
          <a:endParaRPr lang="en-US"/>
        </a:p>
      </dgm:t>
    </dgm:pt>
    <dgm:pt modelId="{A2B4D2C9-A546-4840-A3D0-E6E778327F67}" type="parTrans" cxnId="{347BA1F4-9B57-4708-AA49-6FF94869C1E9}">
      <dgm:prSet/>
      <dgm:spPr/>
      <dgm:t>
        <a:bodyPr/>
        <a:lstStyle/>
        <a:p>
          <a:endParaRPr lang="en-US"/>
        </a:p>
      </dgm:t>
    </dgm:pt>
    <dgm:pt modelId="{0158E4DB-DE30-4D04-A6ED-AA092C2440FE}" type="sibTrans" cxnId="{347BA1F4-9B57-4708-AA49-6FF94869C1E9}">
      <dgm:prSet/>
      <dgm:spPr/>
      <dgm:t>
        <a:bodyPr/>
        <a:lstStyle/>
        <a:p>
          <a:endParaRPr lang="en-US"/>
        </a:p>
      </dgm:t>
    </dgm:pt>
    <dgm:pt modelId="{BC4A3997-80CA-48DB-B33B-646EFE3B19D8}" type="pres">
      <dgm:prSet presAssocID="{4A2B456F-BF07-4D3A-8B29-A9B9126A7FE2}" presName="diagram" presStyleCnt="0">
        <dgm:presLayoutVars>
          <dgm:dir/>
          <dgm:resizeHandles val="exact"/>
        </dgm:presLayoutVars>
      </dgm:prSet>
      <dgm:spPr/>
    </dgm:pt>
    <dgm:pt modelId="{3B33968C-BD18-463A-8652-DB3683230EA4}" type="pres">
      <dgm:prSet presAssocID="{64693E29-5619-4A52-A319-6DFAFEE8DE2D}" presName="node" presStyleLbl="node1" presStyleIdx="0" presStyleCnt="8">
        <dgm:presLayoutVars>
          <dgm:bulletEnabled val="1"/>
        </dgm:presLayoutVars>
      </dgm:prSet>
      <dgm:spPr/>
    </dgm:pt>
    <dgm:pt modelId="{B0CC04EE-BDBD-4A82-A4FD-269E43057158}" type="pres">
      <dgm:prSet presAssocID="{68E443CA-0F60-453F-B436-F98778A49D25}" presName="sibTrans" presStyleCnt="0"/>
      <dgm:spPr/>
    </dgm:pt>
    <dgm:pt modelId="{6C180535-5C8D-40F2-94F4-CAA7C07E1638}" type="pres">
      <dgm:prSet presAssocID="{45C8D57E-2A5C-4FE6-9F04-E8F3249537F9}" presName="node" presStyleLbl="node1" presStyleIdx="1" presStyleCnt="8">
        <dgm:presLayoutVars>
          <dgm:bulletEnabled val="1"/>
        </dgm:presLayoutVars>
      </dgm:prSet>
      <dgm:spPr/>
    </dgm:pt>
    <dgm:pt modelId="{90760D76-0600-4700-B4B2-82715BAA9B44}" type="pres">
      <dgm:prSet presAssocID="{D67E7DF1-8B8E-4485-ACB5-C4427932348F}" presName="sibTrans" presStyleCnt="0"/>
      <dgm:spPr/>
    </dgm:pt>
    <dgm:pt modelId="{25A56D61-DB0A-4124-85B7-C92FFFE5F9F2}" type="pres">
      <dgm:prSet presAssocID="{AB5C846A-B479-47AF-9262-2E31D4DABA96}" presName="node" presStyleLbl="node1" presStyleIdx="2" presStyleCnt="8">
        <dgm:presLayoutVars>
          <dgm:bulletEnabled val="1"/>
        </dgm:presLayoutVars>
      </dgm:prSet>
      <dgm:spPr/>
    </dgm:pt>
    <dgm:pt modelId="{C000E442-9F7D-43B7-BE83-744BEC303829}" type="pres">
      <dgm:prSet presAssocID="{AB973476-8518-4F6E-A310-9EB35209FE00}" presName="sibTrans" presStyleCnt="0"/>
      <dgm:spPr/>
    </dgm:pt>
    <dgm:pt modelId="{E34DE7E5-4F26-4323-98AE-F26151C5A139}" type="pres">
      <dgm:prSet presAssocID="{87283EBD-C32D-42A1-91C7-D6A34D26868A}" presName="node" presStyleLbl="node1" presStyleIdx="3" presStyleCnt="8">
        <dgm:presLayoutVars>
          <dgm:bulletEnabled val="1"/>
        </dgm:presLayoutVars>
      </dgm:prSet>
      <dgm:spPr/>
    </dgm:pt>
    <dgm:pt modelId="{80BF97BC-107C-4EC7-854E-DFD88692E24C}" type="pres">
      <dgm:prSet presAssocID="{5D3F10DA-9231-4402-A0EF-B61777227DBF}" presName="sibTrans" presStyleCnt="0"/>
      <dgm:spPr/>
    </dgm:pt>
    <dgm:pt modelId="{56D88C26-043A-470E-B914-739008D85CA6}" type="pres">
      <dgm:prSet presAssocID="{BC054A88-56D6-4485-B258-3688CA3F1F90}" presName="node" presStyleLbl="node1" presStyleIdx="4" presStyleCnt="8">
        <dgm:presLayoutVars>
          <dgm:bulletEnabled val="1"/>
        </dgm:presLayoutVars>
      </dgm:prSet>
      <dgm:spPr/>
    </dgm:pt>
    <dgm:pt modelId="{5057B803-BB54-43DD-ADD3-318DA0D04832}" type="pres">
      <dgm:prSet presAssocID="{04E072FD-0FF7-4C8C-8375-EEF8B7163317}" presName="sibTrans" presStyleCnt="0"/>
      <dgm:spPr/>
    </dgm:pt>
    <dgm:pt modelId="{25239314-6277-4A96-A335-2915E7178476}" type="pres">
      <dgm:prSet presAssocID="{46B6765C-A582-4DB8-8E8D-D66079559F52}" presName="node" presStyleLbl="node1" presStyleIdx="5" presStyleCnt="8">
        <dgm:presLayoutVars>
          <dgm:bulletEnabled val="1"/>
        </dgm:presLayoutVars>
      </dgm:prSet>
      <dgm:spPr/>
    </dgm:pt>
    <dgm:pt modelId="{7E258F82-3D93-4938-8437-6DE802D74298}" type="pres">
      <dgm:prSet presAssocID="{925245B2-AA8C-4934-9E78-72E72E42DFBF}" presName="sibTrans" presStyleCnt="0"/>
      <dgm:spPr/>
    </dgm:pt>
    <dgm:pt modelId="{DEE134AA-05D5-4AAB-80B3-80C5F5FAAB64}" type="pres">
      <dgm:prSet presAssocID="{72CB2BCF-235D-4FE0-9D5D-63A41EB9BF38}" presName="node" presStyleLbl="node1" presStyleIdx="6" presStyleCnt="8">
        <dgm:presLayoutVars>
          <dgm:bulletEnabled val="1"/>
        </dgm:presLayoutVars>
      </dgm:prSet>
      <dgm:spPr/>
    </dgm:pt>
    <dgm:pt modelId="{4140F0F2-7CE7-4942-A8E0-D91384EFC3C8}" type="pres">
      <dgm:prSet presAssocID="{A7362F79-59F0-4D75-B389-B2F599D7678E}" presName="sibTrans" presStyleCnt="0"/>
      <dgm:spPr/>
    </dgm:pt>
    <dgm:pt modelId="{9E07A59F-0005-4DFC-A9D8-D9C52E60D39A}" type="pres">
      <dgm:prSet presAssocID="{2F353FE5-0650-4B54-8BCB-EEBA9A62FF38}" presName="node" presStyleLbl="node1" presStyleIdx="7" presStyleCnt="8">
        <dgm:presLayoutVars>
          <dgm:bulletEnabled val="1"/>
        </dgm:presLayoutVars>
      </dgm:prSet>
      <dgm:spPr/>
    </dgm:pt>
  </dgm:ptLst>
  <dgm:cxnLst>
    <dgm:cxn modelId="{19FF3301-9652-4B38-B243-C9249293A0D7}" srcId="{4A2B456F-BF07-4D3A-8B29-A9B9126A7FE2}" destId="{87283EBD-C32D-42A1-91C7-D6A34D26868A}" srcOrd="3" destOrd="0" parTransId="{6481333E-02B1-4A48-8602-03581890D599}" sibTransId="{5D3F10DA-9231-4402-A0EF-B61777227DBF}"/>
    <dgm:cxn modelId="{62703503-42F9-416F-A3B1-5236D873CA34}" type="presOf" srcId="{AB5C846A-B479-47AF-9262-2E31D4DABA96}" destId="{25A56D61-DB0A-4124-85B7-C92FFFE5F9F2}" srcOrd="0" destOrd="0" presId="urn:microsoft.com/office/officeart/2005/8/layout/default"/>
    <dgm:cxn modelId="{4D4E2510-F02F-4363-976D-A7DCEA8FC12C}" srcId="{4A2B456F-BF07-4D3A-8B29-A9B9126A7FE2}" destId="{AB5C846A-B479-47AF-9262-2E31D4DABA96}" srcOrd="2" destOrd="0" parTransId="{CE924973-A0D3-41B0-BCF4-C96D2631C2CA}" sibTransId="{AB973476-8518-4F6E-A310-9EB35209FE00}"/>
    <dgm:cxn modelId="{44E9D33E-66E7-45EF-93E1-D985FA714892}" type="presOf" srcId="{87283EBD-C32D-42A1-91C7-D6A34D26868A}" destId="{E34DE7E5-4F26-4323-98AE-F26151C5A139}" srcOrd="0" destOrd="0" presId="urn:microsoft.com/office/officeart/2005/8/layout/default"/>
    <dgm:cxn modelId="{2802EA5C-FFCC-4B67-A40C-E8B459A98FC7}" type="presOf" srcId="{4A2B456F-BF07-4D3A-8B29-A9B9126A7FE2}" destId="{BC4A3997-80CA-48DB-B33B-646EFE3B19D8}" srcOrd="0" destOrd="0" presId="urn:microsoft.com/office/officeart/2005/8/layout/default"/>
    <dgm:cxn modelId="{81C76460-41FA-4B03-895B-FB917EB75A76}" srcId="{4A2B456F-BF07-4D3A-8B29-A9B9126A7FE2}" destId="{BC054A88-56D6-4485-B258-3688CA3F1F90}" srcOrd="4" destOrd="0" parTransId="{C2062605-80EA-4CBD-A93F-2E76D9120ABB}" sibTransId="{04E072FD-0FF7-4C8C-8375-EEF8B7163317}"/>
    <dgm:cxn modelId="{B000B642-5447-4883-A1B2-CCAE654DCB52}" srcId="{4A2B456F-BF07-4D3A-8B29-A9B9126A7FE2}" destId="{64693E29-5619-4A52-A319-6DFAFEE8DE2D}" srcOrd="0" destOrd="0" parTransId="{907D468F-3ABB-4465-8B44-033741B5CC21}" sibTransId="{68E443CA-0F60-453F-B436-F98778A49D25}"/>
    <dgm:cxn modelId="{66BC8D4B-ADB2-4CC5-AA22-B0C9BDB4BA55}" srcId="{4A2B456F-BF07-4D3A-8B29-A9B9126A7FE2}" destId="{46B6765C-A582-4DB8-8E8D-D66079559F52}" srcOrd="5" destOrd="0" parTransId="{8726C6E6-C93F-4F6C-A3CE-70ACFBFBBA71}" sibTransId="{925245B2-AA8C-4934-9E78-72E72E42DFBF}"/>
    <dgm:cxn modelId="{ABF798B5-191C-48B3-9BB5-6852365773AA}" type="presOf" srcId="{64693E29-5619-4A52-A319-6DFAFEE8DE2D}" destId="{3B33968C-BD18-463A-8652-DB3683230EA4}" srcOrd="0" destOrd="0" presId="urn:microsoft.com/office/officeart/2005/8/layout/default"/>
    <dgm:cxn modelId="{F875D5B8-0720-42E8-90FD-CA2CA4C825D5}" srcId="{4A2B456F-BF07-4D3A-8B29-A9B9126A7FE2}" destId="{72CB2BCF-235D-4FE0-9D5D-63A41EB9BF38}" srcOrd="6" destOrd="0" parTransId="{8E1BB65E-B621-4E43-A3D6-5DB81CF7232D}" sibTransId="{A7362F79-59F0-4D75-B389-B2F599D7678E}"/>
    <dgm:cxn modelId="{B25B0DDF-301A-4BBE-BDC5-9D8562C01049}" type="presOf" srcId="{2F353FE5-0650-4B54-8BCB-EEBA9A62FF38}" destId="{9E07A59F-0005-4DFC-A9D8-D9C52E60D39A}" srcOrd="0" destOrd="0" presId="urn:microsoft.com/office/officeart/2005/8/layout/default"/>
    <dgm:cxn modelId="{1F7F88E0-C9CC-44CE-B5FA-FB0BE9C3B262}" type="presOf" srcId="{45C8D57E-2A5C-4FE6-9F04-E8F3249537F9}" destId="{6C180535-5C8D-40F2-94F4-CAA7C07E1638}" srcOrd="0" destOrd="0" presId="urn:microsoft.com/office/officeart/2005/8/layout/default"/>
    <dgm:cxn modelId="{0253B8E4-3215-483F-8022-09AB6E16ECD7}" type="presOf" srcId="{46B6765C-A582-4DB8-8E8D-D66079559F52}" destId="{25239314-6277-4A96-A335-2915E7178476}" srcOrd="0" destOrd="0" presId="urn:microsoft.com/office/officeart/2005/8/layout/default"/>
    <dgm:cxn modelId="{8FE371EC-371B-4D2E-9091-36C32F4B1E68}" type="presOf" srcId="{72CB2BCF-235D-4FE0-9D5D-63A41EB9BF38}" destId="{DEE134AA-05D5-4AAB-80B3-80C5F5FAAB64}" srcOrd="0" destOrd="0" presId="urn:microsoft.com/office/officeart/2005/8/layout/default"/>
    <dgm:cxn modelId="{347BA1F4-9B57-4708-AA49-6FF94869C1E9}" srcId="{4A2B456F-BF07-4D3A-8B29-A9B9126A7FE2}" destId="{2F353FE5-0650-4B54-8BCB-EEBA9A62FF38}" srcOrd="7" destOrd="0" parTransId="{A2B4D2C9-A546-4840-A3D0-E6E778327F67}" sibTransId="{0158E4DB-DE30-4D04-A6ED-AA092C2440FE}"/>
    <dgm:cxn modelId="{1263B1F5-F3FA-474A-A36E-4D350638D60F}" type="presOf" srcId="{BC054A88-56D6-4485-B258-3688CA3F1F90}" destId="{56D88C26-043A-470E-B914-739008D85CA6}" srcOrd="0" destOrd="0" presId="urn:microsoft.com/office/officeart/2005/8/layout/default"/>
    <dgm:cxn modelId="{41A587FA-1554-47E1-A69C-1A11E4BE0159}" srcId="{4A2B456F-BF07-4D3A-8B29-A9B9126A7FE2}" destId="{45C8D57E-2A5C-4FE6-9F04-E8F3249537F9}" srcOrd="1" destOrd="0" parTransId="{30A552E5-3FE9-4E0B-80BB-BC5D51B77EE8}" sibTransId="{D67E7DF1-8B8E-4485-ACB5-C4427932348F}"/>
    <dgm:cxn modelId="{7BBD4642-5EFA-4976-BF28-ECE04CEE95DF}" type="presParOf" srcId="{BC4A3997-80CA-48DB-B33B-646EFE3B19D8}" destId="{3B33968C-BD18-463A-8652-DB3683230EA4}" srcOrd="0" destOrd="0" presId="urn:microsoft.com/office/officeart/2005/8/layout/default"/>
    <dgm:cxn modelId="{18265E25-BD71-434C-ABF1-688BC9A6F4A0}" type="presParOf" srcId="{BC4A3997-80CA-48DB-B33B-646EFE3B19D8}" destId="{B0CC04EE-BDBD-4A82-A4FD-269E43057158}" srcOrd="1" destOrd="0" presId="urn:microsoft.com/office/officeart/2005/8/layout/default"/>
    <dgm:cxn modelId="{35665535-5686-4AC2-8FDF-29AD68A4B430}" type="presParOf" srcId="{BC4A3997-80CA-48DB-B33B-646EFE3B19D8}" destId="{6C180535-5C8D-40F2-94F4-CAA7C07E1638}" srcOrd="2" destOrd="0" presId="urn:microsoft.com/office/officeart/2005/8/layout/default"/>
    <dgm:cxn modelId="{A85FFD1A-8371-4C0A-A0A8-11E0B8241DCC}" type="presParOf" srcId="{BC4A3997-80CA-48DB-B33B-646EFE3B19D8}" destId="{90760D76-0600-4700-B4B2-82715BAA9B44}" srcOrd="3" destOrd="0" presId="urn:microsoft.com/office/officeart/2005/8/layout/default"/>
    <dgm:cxn modelId="{D18B7D51-D787-442A-A114-D18ED4083482}" type="presParOf" srcId="{BC4A3997-80CA-48DB-B33B-646EFE3B19D8}" destId="{25A56D61-DB0A-4124-85B7-C92FFFE5F9F2}" srcOrd="4" destOrd="0" presId="urn:microsoft.com/office/officeart/2005/8/layout/default"/>
    <dgm:cxn modelId="{D61AC50E-DE81-47B5-B5C7-BCB7B3B424ED}" type="presParOf" srcId="{BC4A3997-80CA-48DB-B33B-646EFE3B19D8}" destId="{C000E442-9F7D-43B7-BE83-744BEC303829}" srcOrd="5" destOrd="0" presId="urn:microsoft.com/office/officeart/2005/8/layout/default"/>
    <dgm:cxn modelId="{49DD15BC-183D-4348-88F9-071C718A849B}" type="presParOf" srcId="{BC4A3997-80CA-48DB-B33B-646EFE3B19D8}" destId="{E34DE7E5-4F26-4323-98AE-F26151C5A139}" srcOrd="6" destOrd="0" presId="urn:microsoft.com/office/officeart/2005/8/layout/default"/>
    <dgm:cxn modelId="{9F9CB805-56E9-44D6-B5A6-AC923875D1D6}" type="presParOf" srcId="{BC4A3997-80CA-48DB-B33B-646EFE3B19D8}" destId="{80BF97BC-107C-4EC7-854E-DFD88692E24C}" srcOrd="7" destOrd="0" presId="urn:microsoft.com/office/officeart/2005/8/layout/default"/>
    <dgm:cxn modelId="{CB173D38-6A39-4EC5-883A-3BB6D9970CBA}" type="presParOf" srcId="{BC4A3997-80CA-48DB-B33B-646EFE3B19D8}" destId="{56D88C26-043A-470E-B914-739008D85CA6}" srcOrd="8" destOrd="0" presId="urn:microsoft.com/office/officeart/2005/8/layout/default"/>
    <dgm:cxn modelId="{4297F157-4FAD-4A98-A9BB-81EA5FC871A9}" type="presParOf" srcId="{BC4A3997-80CA-48DB-B33B-646EFE3B19D8}" destId="{5057B803-BB54-43DD-ADD3-318DA0D04832}" srcOrd="9" destOrd="0" presId="urn:microsoft.com/office/officeart/2005/8/layout/default"/>
    <dgm:cxn modelId="{7BBCEA2D-DC04-48B7-BD86-039515877C5C}" type="presParOf" srcId="{BC4A3997-80CA-48DB-B33B-646EFE3B19D8}" destId="{25239314-6277-4A96-A335-2915E7178476}" srcOrd="10" destOrd="0" presId="urn:microsoft.com/office/officeart/2005/8/layout/default"/>
    <dgm:cxn modelId="{2BAAE5D5-D50F-4A74-AF5D-A2A5BBE8AA9D}" type="presParOf" srcId="{BC4A3997-80CA-48DB-B33B-646EFE3B19D8}" destId="{7E258F82-3D93-4938-8437-6DE802D74298}" srcOrd="11" destOrd="0" presId="urn:microsoft.com/office/officeart/2005/8/layout/default"/>
    <dgm:cxn modelId="{D4878E48-E2CC-4E5D-92E8-71EC26DD53C6}" type="presParOf" srcId="{BC4A3997-80CA-48DB-B33B-646EFE3B19D8}" destId="{DEE134AA-05D5-4AAB-80B3-80C5F5FAAB64}" srcOrd="12" destOrd="0" presId="urn:microsoft.com/office/officeart/2005/8/layout/default"/>
    <dgm:cxn modelId="{E4AEFA1F-4825-4AEE-8D12-AA07F306741E}" type="presParOf" srcId="{BC4A3997-80CA-48DB-B33B-646EFE3B19D8}" destId="{4140F0F2-7CE7-4942-A8E0-D91384EFC3C8}" srcOrd="13" destOrd="0" presId="urn:microsoft.com/office/officeart/2005/8/layout/default"/>
    <dgm:cxn modelId="{F9AC64F8-6A1A-459C-92ED-F02A8D36E8A4}" type="presParOf" srcId="{BC4A3997-80CA-48DB-B33B-646EFE3B19D8}" destId="{9E07A59F-0005-4DFC-A9D8-D9C52E60D39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3968C-BD18-463A-8652-DB3683230EA4}">
      <dsp:nvSpPr>
        <dsp:cNvPr id="0" name=""/>
        <dsp:cNvSpPr/>
      </dsp:nvSpPr>
      <dsp:spPr>
        <a:xfrm>
          <a:off x="544913" y="1246"/>
          <a:ext cx="1596560" cy="957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Sweden (1979)</a:t>
          </a:r>
          <a:endParaRPr lang="en-US" sz="2600" kern="1200"/>
        </a:p>
      </dsp:txBody>
      <dsp:txXfrm>
        <a:off x="544913" y="1246"/>
        <a:ext cx="1596560" cy="957936"/>
      </dsp:txXfrm>
    </dsp:sp>
    <dsp:sp modelId="{6C180535-5C8D-40F2-94F4-CAA7C07E1638}">
      <dsp:nvSpPr>
        <dsp:cNvPr id="0" name=""/>
        <dsp:cNvSpPr/>
      </dsp:nvSpPr>
      <dsp:spPr>
        <a:xfrm>
          <a:off x="2301130" y="1246"/>
          <a:ext cx="1596560" cy="957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Finland (1983)</a:t>
          </a:r>
          <a:endParaRPr lang="en-US" sz="2600" kern="1200"/>
        </a:p>
      </dsp:txBody>
      <dsp:txXfrm>
        <a:off x="2301130" y="1246"/>
        <a:ext cx="1596560" cy="957936"/>
      </dsp:txXfrm>
    </dsp:sp>
    <dsp:sp modelId="{25A56D61-DB0A-4124-85B7-C92FFFE5F9F2}">
      <dsp:nvSpPr>
        <dsp:cNvPr id="0" name=""/>
        <dsp:cNvSpPr/>
      </dsp:nvSpPr>
      <dsp:spPr>
        <a:xfrm>
          <a:off x="544913" y="1118838"/>
          <a:ext cx="1596560" cy="957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Austria (1989)</a:t>
          </a:r>
          <a:endParaRPr lang="en-US" sz="2600" kern="1200"/>
        </a:p>
      </dsp:txBody>
      <dsp:txXfrm>
        <a:off x="544913" y="1118838"/>
        <a:ext cx="1596560" cy="957936"/>
      </dsp:txXfrm>
    </dsp:sp>
    <dsp:sp modelId="{E34DE7E5-4F26-4323-98AE-F26151C5A139}">
      <dsp:nvSpPr>
        <dsp:cNvPr id="0" name=""/>
        <dsp:cNvSpPr/>
      </dsp:nvSpPr>
      <dsp:spPr>
        <a:xfrm>
          <a:off x="2301130" y="1118838"/>
          <a:ext cx="1596560" cy="957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Cyprus (1994)</a:t>
          </a:r>
          <a:endParaRPr lang="en-US" sz="2600" kern="1200"/>
        </a:p>
      </dsp:txBody>
      <dsp:txXfrm>
        <a:off x="2301130" y="1118838"/>
        <a:ext cx="1596560" cy="957936"/>
      </dsp:txXfrm>
    </dsp:sp>
    <dsp:sp modelId="{56D88C26-043A-470E-B914-739008D85CA6}">
      <dsp:nvSpPr>
        <dsp:cNvPr id="0" name=""/>
        <dsp:cNvSpPr/>
      </dsp:nvSpPr>
      <dsp:spPr>
        <a:xfrm>
          <a:off x="544913" y="2236431"/>
          <a:ext cx="1596560" cy="957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Denmark (1997)</a:t>
          </a:r>
          <a:endParaRPr lang="en-US" sz="2600" kern="1200"/>
        </a:p>
      </dsp:txBody>
      <dsp:txXfrm>
        <a:off x="544913" y="2236431"/>
        <a:ext cx="1596560" cy="957936"/>
      </dsp:txXfrm>
    </dsp:sp>
    <dsp:sp modelId="{25239314-6277-4A96-A335-2915E7178476}">
      <dsp:nvSpPr>
        <dsp:cNvPr id="0" name=""/>
        <dsp:cNvSpPr/>
      </dsp:nvSpPr>
      <dsp:spPr>
        <a:xfrm>
          <a:off x="2301130" y="2236431"/>
          <a:ext cx="1596560" cy="957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Poland (1997)</a:t>
          </a:r>
          <a:endParaRPr lang="en-US" sz="2600" kern="1200"/>
        </a:p>
      </dsp:txBody>
      <dsp:txXfrm>
        <a:off x="2301130" y="2236431"/>
        <a:ext cx="1596560" cy="957936"/>
      </dsp:txXfrm>
    </dsp:sp>
    <dsp:sp modelId="{DEE134AA-05D5-4AAB-80B3-80C5F5FAAB64}">
      <dsp:nvSpPr>
        <dsp:cNvPr id="0" name=""/>
        <dsp:cNvSpPr/>
      </dsp:nvSpPr>
      <dsp:spPr>
        <a:xfrm>
          <a:off x="544913" y="3354024"/>
          <a:ext cx="1596560" cy="957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Latvia (1998)</a:t>
          </a:r>
          <a:endParaRPr lang="en-US" sz="2600" kern="1200"/>
        </a:p>
      </dsp:txBody>
      <dsp:txXfrm>
        <a:off x="544913" y="3354024"/>
        <a:ext cx="1596560" cy="957936"/>
      </dsp:txXfrm>
    </dsp:sp>
    <dsp:sp modelId="{9E07A59F-0005-4DFC-A9D8-D9C52E60D39A}">
      <dsp:nvSpPr>
        <dsp:cNvPr id="0" name=""/>
        <dsp:cNvSpPr/>
      </dsp:nvSpPr>
      <dsp:spPr>
        <a:xfrm>
          <a:off x="2301130" y="3354024"/>
          <a:ext cx="1596560" cy="9579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Germany (1998)</a:t>
          </a:r>
          <a:endParaRPr lang="en-US" sz="2600" kern="1200"/>
        </a:p>
      </dsp:txBody>
      <dsp:txXfrm>
        <a:off x="2301130" y="3354024"/>
        <a:ext cx="1596560" cy="9579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18/02/2022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53395213-FE35-4BD8-B1E7-FF86B7D42DB2}"/>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AFD4FF31-F7AD-49CA-B1AA-9ECF6E5246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8FB6B272-7BB0-451C-84AB-E569136F93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A0BF7D2-497A-4697-8ECB-5E9B47DADDB5}"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6</a:t>
            </a:fld>
            <a:endParaRPr lang="en-GB"/>
          </a:p>
        </p:txBody>
      </p:sp>
    </p:spTree>
    <p:extLst>
      <p:ext uri="{BB962C8B-B14F-4D97-AF65-F5344CB8AC3E}">
        <p14:creationId xmlns:p14="http://schemas.microsoft.com/office/powerpoint/2010/main" val="4245050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1758993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1595893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2F7E662-FD1B-4BA7-AB8B-D7326A9A8393}"/>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8E517AC1-C4A6-4626-9600-5A0C5E82FD2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DABF1D0E-1620-463D-93E0-D4D413A157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37B8ED6-236B-4DDE-86B5-B0D38529A7EE}"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877044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41346564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4289881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910585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624895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459213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29258277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561169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19</a:t>
            </a:fld>
            <a:endParaRPr lang="en-GB"/>
          </a:p>
        </p:txBody>
      </p:sp>
    </p:spTree>
    <p:extLst>
      <p:ext uri="{BB962C8B-B14F-4D97-AF65-F5344CB8AC3E}">
        <p14:creationId xmlns:p14="http://schemas.microsoft.com/office/powerpoint/2010/main" val="37894845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17161733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23</a:t>
            </a:fld>
            <a:endParaRPr lang="en-GB"/>
          </a:p>
        </p:txBody>
      </p:sp>
    </p:spTree>
    <p:extLst>
      <p:ext uri="{BB962C8B-B14F-4D97-AF65-F5344CB8AC3E}">
        <p14:creationId xmlns:p14="http://schemas.microsoft.com/office/powerpoint/2010/main" val="3251888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25</a:t>
            </a:fld>
            <a:endParaRPr lang="en-GB"/>
          </a:p>
        </p:txBody>
      </p:sp>
    </p:spTree>
    <p:extLst>
      <p:ext uri="{BB962C8B-B14F-4D97-AF65-F5344CB8AC3E}">
        <p14:creationId xmlns:p14="http://schemas.microsoft.com/office/powerpoint/2010/main" val="8980254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26</a:t>
            </a:fld>
            <a:endParaRPr lang="en-GB"/>
          </a:p>
        </p:txBody>
      </p:sp>
    </p:spTree>
    <p:extLst>
      <p:ext uri="{BB962C8B-B14F-4D97-AF65-F5344CB8AC3E}">
        <p14:creationId xmlns:p14="http://schemas.microsoft.com/office/powerpoint/2010/main" val="3987148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27</a:t>
            </a:fld>
            <a:endParaRPr lang="en-GB"/>
          </a:p>
        </p:txBody>
      </p:sp>
    </p:spTree>
    <p:extLst>
      <p:ext uri="{BB962C8B-B14F-4D97-AF65-F5344CB8AC3E}">
        <p14:creationId xmlns:p14="http://schemas.microsoft.com/office/powerpoint/2010/main" val="34183040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28</a:t>
            </a:fld>
            <a:endParaRPr lang="en-GB"/>
          </a:p>
        </p:txBody>
      </p:sp>
    </p:spTree>
    <p:extLst>
      <p:ext uri="{BB962C8B-B14F-4D97-AF65-F5344CB8AC3E}">
        <p14:creationId xmlns:p14="http://schemas.microsoft.com/office/powerpoint/2010/main" val="10671510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29</a:t>
            </a:fld>
            <a:endParaRPr lang="en-GB"/>
          </a:p>
        </p:txBody>
      </p:sp>
    </p:spTree>
    <p:extLst>
      <p:ext uri="{BB962C8B-B14F-4D97-AF65-F5344CB8AC3E}">
        <p14:creationId xmlns:p14="http://schemas.microsoft.com/office/powerpoint/2010/main" val="78053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30</a:t>
            </a:fld>
            <a:endParaRPr lang="en-GB"/>
          </a:p>
        </p:txBody>
      </p:sp>
    </p:spTree>
    <p:extLst>
      <p:ext uri="{BB962C8B-B14F-4D97-AF65-F5344CB8AC3E}">
        <p14:creationId xmlns:p14="http://schemas.microsoft.com/office/powerpoint/2010/main" val="7134521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31</a:t>
            </a:fld>
            <a:endParaRPr lang="en-GB"/>
          </a:p>
        </p:txBody>
      </p:sp>
    </p:spTree>
    <p:extLst>
      <p:ext uri="{BB962C8B-B14F-4D97-AF65-F5344CB8AC3E}">
        <p14:creationId xmlns:p14="http://schemas.microsoft.com/office/powerpoint/2010/main" val="40576728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1815127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18/02/2022</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5.xml"/><Relationship Id="rId4" Type="http://schemas.openxmlformats.org/officeDocument/2006/relationships/hyperlink" Target="https://youtu.be/o4e77ldN6hAyoutu.be/o4e77ldN6hA"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5.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5.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8" Type="http://schemas.openxmlformats.org/officeDocument/2006/relationships/hyperlink" Target="https://www.childcomwales.org.uk/resources/childrens-rights-approach/" TargetMode="External"/><Relationship Id="rId3" Type="http://schemas.openxmlformats.org/officeDocument/2006/relationships/hyperlink" Target="https://www.complantcymru.org.uk/adnoddau/dull-hawliau-plant/" TargetMode="External"/><Relationship Id="rId7" Type="http://schemas.openxmlformats.org/officeDocument/2006/relationships/hyperlink" Target="https://www.childcomwales.org.uk/wp-content/uploads/2018/07/Mind-over-matter-position-paper.pdf" TargetMode="External"/><Relationship Id="rId12" Type="http://schemas.openxmlformats.org/officeDocument/2006/relationships/image" Target="../media/image13.png"/><Relationship Id="rId2" Type="http://schemas.openxmlformats.org/officeDocument/2006/relationships/hyperlink" Target="https://www.childcomwales.org.uk/wp-content/uploads/2018/07/Papur-safbwynt-ar-Cadernid-Meddwl-CYMRAEG-020718.pdf" TargetMode="External"/><Relationship Id="rId1" Type="http://schemas.openxmlformats.org/officeDocument/2006/relationships/slideLayout" Target="../slideLayouts/slideLayout16.xml"/><Relationship Id="rId6" Type="http://schemas.openxmlformats.org/officeDocument/2006/relationships/hyperlink" Target="https://www.complantcymru.org.uk/cyhoeddiadau/safbwyntiau-polisi/amddiffyniad-cyfartal/" TargetMode="External"/><Relationship Id="rId11" Type="http://schemas.openxmlformats.org/officeDocument/2006/relationships/hyperlink" Target="https://www.childcomwales.org.uk/our-work/policy-positions/equal-protection/" TargetMode="External"/><Relationship Id="rId5" Type="http://schemas.openxmlformats.org/officeDocument/2006/relationships/hyperlink" Target="https://www.complantcymru.org.uk/siarter-ar-gyfer-newid-amddiffyn-plant-yng-nghymru-rhag-effaith-tlodi/" TargetMode="External"/><Relationship Id="rId10" Type="http://schemas.openxmlformats.org/officeDocument/2006/relationships/hyperlink" Target="https://www.childcomwales.org.uk/a-charter-for-change-protecting-welsh-children-from-the-impact-of-poverty-2/" TargetMode="External"/><Relationship Id="rId4" Type="http://schemas.openxmlformats.org/officeDocument/2006/relationships/hyperlink" Target="https://www.complantcymru.org.uk/cyhoeddiadau/safbwyntiau-polisi/diwygior-cwricwlwm/" TargetMode="External"/><Relationship Id="rId9" Type="http://schemas.openxmlformats.org/officeDocument/2006/relationships/hyperlink" Target="https://www.childcomwales.org.uk/our-work/policy-positions/curriculum-reform/"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s://www.childcomwales.org.uk/wp-content/uploads/2020/12/ListeningDay_FINAL_ENG.pdf" TargetMode="External"/><Relationship Id="rId7" Type="http://schemas.openxmlformats.org/officeDocument/2006/relationships/hyperlink" Target="https://www.childcomwales.org.uk/european-network-of-young-advisors/enya-2021/" TargetMode="External"/><Relationship Id="rId2" Type="http://schemas.openxmlformats.org/officeDocument/2006/relationships/notesSlide" Target="../notesSlides/notesSlide15.xml"/><Relationship Id="rId1" Type="http://schemas.openxmlformats.org/officeDocument/2006/relationships/slideLayout" Target="../slideLayouts/slideLayout25.xml"/><Relationship Id="rId6" Type="http://schemas.openxmlformats.org/officeDocument/2006/relationships/hyperlink" Target="https://www.childcomwales.org.uk/wp-content/uploads/2021/02/CoronavirusAndMe_Jan21_ENG_110221_FINAL.pdf" TargetMode="External"/><Relationship Id="rId5" Type="http://schemas.openxmlformats.org/officeDocument/2006/relationships/hyperlink" Target="https://www.childcomwales.org.uk/wp-content/uploads/2020/09/CoronavirusUS_ENG.pdf" TargetMode="External"/><Relationship Id="rId4" Type="http://schemas.openxmlformats.org/officeDocument/2006/relationships/hyperlink" Target="https://www.childcomwales.org.uk/the-right-way-a-childrens-rights-approach/"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5.xml"/><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2" Type="http://schemas.openxmlformats.org/officeDocument/2006/relationships/hyperlink" Target="https://www.niccy.org/"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5.xml"/><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3" Type="http://schemas.openxmlformats.org/officeDocument/2006/relationships/hyperlink" Target="https://www.cypcs.org.uk/#:~:text=The%20Children%20and%20Young%20People's%20Commissioner%20Scotland%20is%20Bruce%20Adamson,of%20children%20and%20young%20people." TargetMode="External"/><Relationship Id="rId2" Type="http://schemas.openxmlformats.org/officeDocument/2006/relationships/hyperlink" Target="https://www.cypcs.org.uk/resources/approaches-to-engagement-with-children-0-3-years/" TargetMode="Externa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5.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2" Type="http://schemas.openxmlformats.org/officeDocument/2006/relationships/hyperlink" Target="https://www.childrenscommissioner.gov.uk/" TargetMode="Externa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A42E9UDCk4g?t=27" TargetMode="External"/><Relationship Id="rId2" Type="http://schemas.openxmlformats.org/officeDocument/2006/relationships/notesSlide" Target="../notesSlides/notesSlide22.xml"/><Relationship Id="rId1" Type="http://schemas.openxmlformats.org/officeDocument/2006/relationships/slideLayout" Target="../slideLayouts/slideLayout16.xml"/><Relationship Id="rId5" Type="http://schemas.openxmlformats.org/officeDocument/2006/relationships/image" Target="../media/image22.jpeg"/><Relationship Id="rId4" Type="http://schemas.openxmlformats.org/officeDocument/2006/relationships/hyperlink" Target="https://gov.wales/sites/default/files/publications/2021-09/ending-physical-punishment-campaign-leaflet_1.pdf"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8" Type="http://schemas.openxmlformats.org/officeDocument/2006/relationships/hyperlink" Target="https://www.safeguarding.wales/" TargetMode="External"/><Relationship Id="rId3" Type="http://schemas.openxmlformats.org/officeDocument/2006/relationships/hyperlink" Target="https://www.childrenscommissioner.gov.uk/" TargetMode="External"/><Relationship Id="rId7" Type="http://schemas.openxmlformats.org/officeDocument/2006/relationships/hyperlink" Target="https://www.savethechildren.org.uk/" TargetMode="External"/><Relationship Id="rId2" Type="http://schemas.openxmlformats.org/officeDocument/2006/relationships/hyperlink" Target="http://www.basw.co.uk/" TargetMode="External"/><Relationship Id="rId1" Type="http://schemas.openxmlformats.org/officeDocument/2006/relationships/slideLayout" Target="../slideLayouts/slideLayout25.xml"/><Relationship Id="rId6" Type="http://schemas.openxmlformats.org/officeDocument/2006/relationships/hyperlink" Target="https://www.niccy.org/" TargetMode="External"/><Relationship Id="rId5" Type="http://schemas.openxmlformats.org/officeDocument/2006/relationships/hyperlink" Target="https://www.childcomwales.org.uk/" TargetMode="External"/><Relationship Id="rId4" Type="http://schemas.openxmlformats.org/officeDocument/2006/relationships/hyperlink" Target="https://www.cypcs.org.uk/" TargetMode="External"/><Relationship Id="rId9" Type="http://schemas.openxmlformats.org/officeDocument/2006/relationships/hyperlink" Target="https://www.unicef.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600" b="1" dirty="0">
                <a:latin typeface="Arial" panose="020B0604020202020204" pitchFamily="34" charset="0"/>
                <a:cs typeface="Arial" panose="020B0604020202020204" pitchFamily="34" charset="0"/>
              </a:rPr>
              <a:t>ECEY6003/C</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ECEY6003</a:t>
            </a:r>
            <a:br>
              <a:rPr lang="en-GB" sz="3600" b="1" dirty="0">
                <a:latin typeface="Arial" panose="020B0604020202020204" pitchFamily="34" charset="0"/>
                <a:cs typeface="Arial" panose="020B0604020202020204" pitchFamily="34" charset="0"/>
              </a:rPr>
            </a:br>
            <a:r>
              <a:rPr lang="en-GB" sz="3200" b="1" i="1" dirty="0"/>
              <a:t> </a:t>
            </a:r>
            <a:br>
              <a:rPr lang="en-GB" sz="3200" dirty="0"/>
            </a:br>
            <a:r>
              <a:rPr lang="cy-GB" sz="31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ea typeface="Times New Roman" panose="02020603050405020304" pitchFamily="18" charset="0"/>
                <a:cs typeface="Arial" panose="020B0604020202020204" pitchFamily="34" charset="0"/>
              </a:rPr>
              <a:t>Catalytic Leadership: rights, resilience and social change</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4000" b="1" dirty="0" err="1">
                <a:latin typeface="Arial" panose="020B0604020202020204" pitchFamily="34" charset="0"/>
                <a:cs typeface="Arial" panose="020B0604020202020204" pitchFamily="34" charset="0"/>
              </a:rPr>
              <a:t>Darlith</a:t>
            </a:r>
            <a:r>
              <a:rPr lang="en-GB" sz="4000" b="1" dirty="0">
                <a:latin typeface="Arial" panose="020B0604020202020204" pitchFamily="34" charset="0"/>
                <a:cs typeface="Arial" panose="020B0604020202020204" pitchFamily="34" charset="0"/>
              </a:rPr>
              <a:t> 4 – </a:t>
            </a:r>
            <a:r>
              <a:rPr lang="en-GB" sz="4000" b="1" dirty="0" err="1">
                <a:latin typeface="Arial" panose="020B0604020202020204" pitchFamily="34" charset="0"/>
                <a:cs typeface="Arial" panose="020B0604020202020204" pitchFamily="34" charset="0"/>
              </a:rPr>
              <a:t>Agweddau</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hanesyddol</a:t>
            </a:r>
            <a:r>
              <a:rPr lang="en-GB" sz="4000" b="1" dirty="0">
                <a:latin typeface="Arial" panose="020B0604020202020204" pitchFamily="34" charset="0"/>
                <a:cs typeface="Arial" panose="020B0604020202020204" pitchFamily="34" charset="0"/>
              </a:rPr>
              <a:t> – </a:t>
            </a:r>
            <a:r>
              <a:rPr lang="en-GB" sz="4000" b="1" dirty="0" err="1">
                <a:latin typeface="Arial" panose="020B0604020202020204" pitchFamily="34" charset="0"/>
                <a:cs typeface="Arial" panose="020B0604020202020204" pitchFamily="34" charset="0"/>
              </a:rPr>
              <a:t>plentyndod</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drwy’r</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blynyddoedd</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4 – Historical perspectives – childhood through the years </a:t>
            </a: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a:bodyPr>
          <a:lstStyle/>
          <a:p>
            <a:r>
              <a:rPr lang="en-GB" dirty="0" err="1"/>
              <a:t>Darlithoedd</a:t>
            </a:r>
            <a:r>
              <a:rPr lang="en-GB" dirty="0"/>
              <a:t> – PowerPoints </a:t>
            </a:r>
            <a:r>
              <a:rPr lang="en-GB" dirty="0" err="1"/>
              <a:t>ar</a:t>
            </a:r>
            <a:r>
              <a:rPr lang="en-GB" dirty="0"/>
              <a:t> Moodle a </a:t>
            </a:r>
            <a:r>
              <a:rPr lang="en-GB" dirty="0" err="1"/>
              <a:t>mynychu</a:t>
            </a:r>
            <a:r>
              <a:rPr lang="en-GB" dirty="0"/>
              <a:t> </a:t>
            </a:r>
            <a:r>
              <a:rPr lang="en-GB" dirty="0" err="1"/>
              <a:t>darlithoedd</a:t>
            </a:r>
            <a:endParaRPr lang="en-GB" dirty="0"/>
          </a:p>
          <a:p>
            <a:r>
              <a:rPr lang="en-GB" dirty="0"/>
              <a:t>Leganto – </a:t>
            </a:r>
            <a:r>
              <a:rPr lang="en-GB" dirty="0" err="1"/>
              <a:t>Rhestr</a:t>
            </a:r>
            <a:r>
              <a:rPr lang="en-GB" dirty="0"/>
              <a:t> </a:t>
            </a:r>
            <a:r>
              <a:rPr lang="en-GB" dirty="0" err="1"/>
              <a:t>ddarllen</a:t>
            </a:r>
            <a:r>
              <a:rPr lang="en-GB" dirty="0"/>
              <a:t> </a:t>
            </a:r>
            <a:r>
              <a:rPr lang="en-GB" dirty="0" err="1"/>
              <a:t>ar-lein</a:t>
            </a:r>
            <a:endParaRPr lang="en-GB" dirty="0"/>
          </a:p>
          <a:p>
            <a:r>
              <a:rPr lang="en-GB" dirty="0" err="1"/>
              <a:t>Darllen</a:t>
            </a:r>
            <a:r>
              <a:rPr lang="en-GB" dirty="0"/>
              <a:t> </a:t>
            </a:r>
            <a:r>
              <a:rPr lang="en-GB" dirty="0" err="1"/>
              <a:t>ychwanegol</a:t>
            </a:r>
            <a:r>
              <a:rPr lang="en-GB" dirty="0"/>
              <a:t> </a:t>
            </a:r>
            <a:r>
              <a:rPr lang="en-GB" dirty="0" err="1"/>
              <a:t>ar</a:t>
            </a:r>
            <a:r>
              <a:rPr lang="en-GB" dirty="0"/>
              <a:t> Moodle</a:t>
            </a:r>
          </a:p>
          <a:p>
            <a:r>
              <a:rPr lang="en-GB" dirty="0" err="1"/>
              <a:t>Tasgiau</a:t>
            </a:r>
            <a:r>
              <a:rPr lang="en-GB" dirty="0"/>
              <a:t> </a:t>
            </a:r>
            <a:r>
              <a:rPr lang="en-GB" dirty="0" err="1"/>
              <a:t>wythnosol</a:t>
            </a:r>
            <a:r>
              <a:rPr lang="en-GB" dirty="0"/>
              <a:t>: </a:t>
            </a:r>
            <a:r>
              <a:rPr lang="en-GB" dirty="0" err="1"/>
              <a:t>ymchwil</a:t>
            </a:r>
            <a:r>
              <a:rPr lang="en-GB" dirty="0"/>
              <a:t> a </a:t>
            </a:r>
            <a:r>
              <a:rPr lang="en-GB" dirty="0" err="1"/>
              <a:t>darllen</a:t>
            </a:r>
            <a:r>
              <a:rPr lang="en-GB" dirty="0"/>
              <a:t> </a:t>
            </a:r>
            <a:r>
              <a:rPr lang="en-GB" dirty="0" err="1"/>
              <a:t>pellach</a:t>
            </a:r>
            <a:r>
              <a:rPr lang="en-GB" dirty="0"/>
              <a:t> o </a:t>
            </a:r>
            <a:r>
              <a:rPr lang="en-GB" dirty="0" err="1"/>
              <a:t>fewn</a:t>
            </a:r>
            <a:r>
              <a:rPr lang="en-GB" dirty="0"/>
              <a:t> bob </a:t>
            </a:r>
            <a:r>
              <a:rPr lang="en-GB" dirty="0" err="1"/>
              <a:t>darlith</a:t>
            </a:r>
            <a:endParaRPr lang="en-GB" dirty="0"/>
          </a:p>
          <a:p>
            <a:r>
              <a:rPr lang="en-GB" b="1" dirty="0"/>
              <a:t>MANTEISIWCH AR BOB CYFLE </a:t>
            </a:r>
            <a:r>
              <a:rPr lang="en-GB" dirty="0" err="1"/>
              <a:t>i</a:t>
            </a:r>
            <a:r>
              <a:rPr lang="en-GB" dirty="0"/>
              <a:t> </a:t>
            </a:r>
            <a:r>
              <a:rPr lang="en-GB" dirty="0" err="1"/>
              <a:t>ddefnyddio’r</a:t>
            </a:r>
            <a:r>
              <a:rPr lang="en-GB" dirty="0"/>
              <a:t> </a:t>
            </a:r>
            <a:r>
              <a:rPr lang="en-GB" dirty="0" err="1"/>
              <a:t>adnoddau</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i</a:t>
            </a:r>
            <a:r>
              <a:rPr lang="en-GB" dirty="0"/>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a:bodyPr>
          <a:lstStyle/>
          <a:p>
            <a:r>
              <a:rPr lang="en-GB" dirty="0"/>
              <a:t>Lectures – PowerPoints on Moodle and attending lectures</a:t>
            </a:r>
          </a:p>
          <a:p>
            <a:r>
              <a:rPr lang="en-GB" dirty="0"/>
              <a:t>Leganto – Online reading list</a:t>
            </a:r>
          </a:p>
          <a:p>
            <a:r>
              <a:rPr lang="en-GB" dirty="0"/>
              <a:t>Additional reading on Moodle</a:t>
            </a:r>
          </a:p>
          <a:p>
            <a:r>
              <a:rPr lang="en-GB" dirty="0"/>
              <a:t>Weekly tasks: additional research and reading within each lecture</a:t>
            </a:r>
          </a:p>
          <a:p>
            <a:r>
              <a:rPr lang="en-GB" b="1" dirty="0"/>
              <a:t>TAKE ADVANTAGE OF EVERY OPPORTUNITY </a:t>
            </a:r>
            <a:r>
              <a:rPr lang="en-GB" dirty="0"/>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1">
            <a:extLst>
              <a:ext uri="{FF2B5EF4-FFF2-40B4-BE49-F238E27FC236}">
                <a16:creationId xmlns:a16="http://schemas.microsoft.com/office/drawing/2014/main" id="{F584E6C9-F7FB-40B1-8D6B-086FD9A490F1}"/>
              </a:ext>
            </a:extLst>
          </p:cNvPr>
          <p:cNvSpPr txBox="1">
            <a:spLocks noChangeArrowheads="1"/>
          </p:cNvSpPr>
          <p:nvPr/>
        </p:nvSpPr>
        <p:spPr bwMode="auto">
          <a:xfrm>
            <a:off x="483079" y="274638"/>
            <a:ext cx="9727721"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spcBef>
                <a:spcPct val="2000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Myriad Pro" pitchFamily="34" charset="0"/>
              </a:defRPr>
            </a:lvl9pPr>
          </a:lstStyle>
          <a:p>
            <a:pPr eaLnBrk="1" hangingPunct="1">
              <a:spcBef>
                <a:spcPct val="0"/>
              </a:spcBef>
              <a:buFontTx/>
              <a:buNone/>
            </a:pPr>
            <a:r>
              <a:rPr lang="en-US" altLang="en-US" sz="4400" b="1" dirty="0">
                <a:solidFill>
                  <a:srgbClr val="000000"/>
                </a:solidFill>
                <a:latin typeface="Arial" panose="020B0604020202020204" pitchFamily="34" charset="0"/>
                <a:cs typeface="Lucida Sans Unicode" panose="020B0602030504020204" pitchFamily="34" charset="0"/>
              </a:rPr>
              <a:t>Lorraine Fox Harding</a:t>
            </a:r>
          </a:p>
        </p:txBody>
      </p:sp>
      <p:sp>
        <p:nvSpPr>
          <p:cNvPr id="36867" name="Text Box 2">
            <a:extLst>
              <a:ext uri="{FF2B5EF4-FFF2-40B4-BE49-F238E27FC236}">
                <a16:creationId xmlns:a16="http://schemas.microsoft.com/office/drawing/2014/main" id="{7ACBA10E-04DE-4ED1-8AA4-932469292144}"/>
              </a:ext>
            </a:extLst>
          </p:cNvPr>
          <p:cNvSpPr txBox="1">
            <a:spLocks noChangeArrowheads="1"/>
          </p:cNvSpPr>
          <p:nvPr/>
        </p:nvSpPr>
        <p:spPr bwMode="auto">
          <a:xfrm>
            <a:off x="603849" y="1600201"/>
            <a:ext cx="5415951"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a:spcBef>
                <a:spcPts val="700"/>
              </a:spcBef>
            </a:pPr>
            <a:endParaRPr lang="en-US" altLang="en-US" sz="2800" dirty="0">
              <a:solidFill>
                <a:srgbClr val="000000"/>
              </a:solidFill>
              <a:latin typeface="Arial" panose="020B0604020202020204" pitchFamily="34" charset="0"/>
              <a:cs typeface="Lucida Sans Unicode" panose="020B0602030504020204" pitchFamily="34" charset="0"/>
            </a:endParaRPr>
          </a:p>
          <a:p>
            <a:pPr marL="0" indent="0">
              <a:spcBef>
                <a:spcPts val="700"/>
              </a:spcBef>
              <a:buNone/>
            </a:pPr>
            <a:r>
              <a:rPr lang="en-US" altLang="en-US" sz="2800" dirty="0" err="1">
                <a:solidFill>
                  <a:srgbClr val="000000"/>
                </a:solidFill>
                <a:latin typeface="Arial" panose="020B0604020202020204" pitchFamily="34" charset="0"/>
                <a:cs typeface="Lucida Sans Unicode" panose="020B0602030504020204" pitchFamily="34" charset="0"/>
              </a:rPr>
              <a:t>Cyd-destun</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Cymdeithasol</a:t>
            </a:r>
            <a:endParaRPr lang="en-US" altLang="en-US" sz="2800" dirty="0">
              <a:solidFill>
                <a:srgbClr val="000000"/>
              </a:solidFill>
              <a:latin typeface="Arial" panose="020B0604020202020204" pitchFamily="34" charset="0"/>
              <a:cs typeface="Lucida Sans Unicode" panose="020B0602030504020204" pitchFamily="34" charset="0"/>
            </a:endParaRPr>
          </a:p>
          <a:p>
            <a:pPr marL="0" indent="0">
              <a:spcBef>
                <a:spcPts val="700"/>
              </a:spcBef>
              <a:buNone/>
            </a:pPr>
            <a:r>
              <a:rPr lang="en-US" altLang="en-US" sz="2800" dirty="0" err="1">
                <a:solidFill>
                  <a:srgbClr val="000000"/>
                </a:solidFill>
                <a:latin typeface="Arial" panose="020B0604020202020204" pitchFamily="34" charset="0"/>
                <a:cs typeface="Lucida Sans Unicode" panose="020B0602030504020204" pitchFamily="34" charset="0"/>
              </a:rPr>
              <a:t>Agweddau</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Hanesyddol</a:t>
            </a:r>
            <a:endParaRPr lang="en-US" altLang="en-US" sz="2800" dirty="0">
              <a:solidFill>
                <a:srgbClr val="000000"/>
              </a:solidFill>
              <a:latin typeface="Arial" panose="020B0604020202020204" pitchFamily="34" charset="0"/>
              <a:cs typeface="Lucida Sans Unicode" panose="020B0602030504020204" pitchFamily="34" charset="0"/>
            </a:endParaRPr>
          </a:p>
          <a:p>
            <a:pPr marL="0" indent="0">
              <a:spcBef>
                <a:spcPts val="700"/>
              </a:spcBef>
              <a:buNone/>
            </a:pPr>
            <a:r>
              <a:rPr lang="en-US" altLang="en-US" sz="2800" dirty="0" err="1">
                <a:solidFill>
                  <a:srgbClr val="000000"/>
                </a:solidFill>
                <a:latin typeface="Arial" panose="020B0604020202020204" pitchFamily="34" charset="0"/>
                <a:cs typeface="Lucida Sans Unicode" panose="020B0602030504020204" pitchFamily="34" charset="0"/>
              </a:rPr>
              <a:t>Achlysuron</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sydd</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wedi</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newid</a:t>
            </a:r>
            <a:r>
              <a:rPr lang="en-US" altLang="en-US" sz="2800" dirty="0">
                <a:solidFill>
                  <a:srgbClr val="000000"/>
                </a:solidFill>
                <a:latin typeface="Arial" panose="020B0604020202020204" pitchFamily="34" charset="0"/>
                <a:cs typeface="Lucida Sans Unicode" panose="020B0602030504020204" pitchFamily="34" charset="0"/>
              </a:rPr>
              <a:t> </a:t>
            </a:r>
            <a:r>
              <a:rPr lang="en-US" altLang="en-US" sz="2800" dirty="0" err="1">
                <a:solidFill>
                  <a:srgbClr val="000000"/>
                </a:solidFill>
                <a:latin typeface="Arial" panose="020B0604020202020204" pitchFamily="34" charset="0"/>
                <a:cs typeface="Lucida Sans Unicode" panose="020B0602030504020204" pitchFamily="34" charset="0"/>
              </a:rPr>
              <a:t>bywydau</a:t>
            </a:r>
            <a:r>
              <a:rPr lang="en-US" altLang="en-US" sz="2800" dirty="0">
                <a:solidFill>
                  <a:srgbClr val="000000"/>
                </a:solidFill>
                <a:latin typeface="Arial" panose="020B0604020202020204" pitchFamily="34" charset="0"/>
                <a:cs typeface="Lucida Sans Unicode" panose="020B0602030504020204" pitchFamily="34" charset="0"/>
              </a:rPr>
              <a:t> plant </a:t>
            </a:r>
          </a:p>
        </p:txBody>
      </p:sp>
      <p:sp>
        <p:nvSpPr>
          <p:cNvPr id="36868" name="Text Box 3">
            <a:extLst>
              <a:ext uri="{FF2B5EF4-FFF2-40B4-BE49-F238E27FC236}">
                <a16:creationId xmlns:a16="http://schemas.microsoft.com/office/drawing/2014/main" id="{46D69B46-CA18-4DD1-9087-3637672BB950}"/>
              </a:ext>
            </a:extLst>
          </p:cNvPr>
          <p:cNvSpPr txBox="1">
            <a:spLocks noChangeArrowheads="1"/>
          </p:cNvSpPr>
          <p:nvPr/>
        </p:nvSpPr>
        <p:spPr bwMode="auto">
          <a:xfrm>
            <a:off x="6172199" y="1600201"/>
            <a:ext cx="5415951"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a:spcBef>
                <a:spcPts val="700"/>
              </a:spcBef>
              <a:buClr>
                <a:srgbClr val="0000FF"/>
              </a:buClr>
            </a:pPr>
            <a:endParaRPr lang="en-US" altLang="en-US" sz="2800" dirty="0">
              <a:solidFill>
                <a:srgbClr val="0000FF"/>
              </a:solidFill>
              <a:latin typeface="Arial" panose="020B0604020202020204" pitchFamily="34" charset="0"/>
              <a:cs typeface="Lucida Sans Unicode" panose="020B0602030504020204" pitchFamily="34" charset="0"/>
            </a:endParaRPr>
          </a:p>
          <a:p>
            <a:pPr marL="0" indent="0">
              <a:spcBef>
                <a:spcPts val="700"/>
              </a:spcBef>
              <a:buClr>
                <a:srgbClr val="0000FF"/>
              </a:buClr>
              <a:buNone/>
            </a:pPr>
            <a:r>
              <a:rPr lang="en-US" altLang="en-US" sz="2800" dirty="0">
                <a:latin typeface="Arial" panose="020B0604020202020204" pitchFamily="34" charset="0"/>
                <a:cs typeface="Lucida Sans Unicode" panose="020B0602030504020204" pitchFamily="34" charset="0"/>
              </a:rPr>
              <a:t>- Social Context</a:t>
            </a:r>
          </a:p>
          <a:p>
            <a:pPr marL="0" indent="0">
              <a:spcBef>
                <a:spcPts val="700"/>
              </a:spcBef>
              <a:buClr>
                <a:srgbClr val="0000FF"/>
              </a:buClr>
              <a:buNone/>
            </a:pPr>
            <a:r>
              <a:rPr lang="en-US" altLang="en-US" sz="2800" dirty="0">
                <a:latin typeface="Arial" panose="020B0604020202020204" pitchFamily="34" charset="0"/>
                <a:cs typeface="Lucida Sans Unicode" panose="020B0602030504020204" pitchFamily="34" charset="0"/>
              </a:rPr>
              <a:t>- Historical perspectives</a:t>
            </a:r>
          </a:p>
          <a:p>
            <a:pPr marL="0" indent="0">
              <a:spcBef>
                <a:spcPts val="700"/>
              </a:spcBef>
              <a:buClr>
                <a:srgbClr val="0000FF"/>
              </a:buClr>
              <a:buNone/>
            </a:pPr>
            <a:r>
              <a:rPr lang="en-US" altLang="en-US" sz="2800" dirty="0">
                <a:latin typeface="Arial" panose="020B0604020202020204" pitchFamily="34" charset="0"/>
                <a:cs typeface="Lucida Sans Unicode" panose="020B0602030504020204" pitchFamily="34" charset="0"/>
              </a:rPr>
              <a:t>- Events that have changed the lives of children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4A740-865A-4FFD-8A2C-FCAAB7D3A485}"/>
              </a:ext>
            </a:extLst>
          </p:cNvPr>
          <p:cNvSpPr>
            <a:spLocks noGrp="1"/>
          </p:cNvSpPr>
          <p:nvPr>
            <p:ph type="title"/>
          </p:nvPr>
        </p:nvSpPr>
        <p:spPr>
          <a:xfrm>
            <a:off x="448574" y="365128"/>
            <a:ext cx="10905226" cy="514766"/>
          </a:xfrm>
        </p:spPr>
        <p:txBody>
          <a:bodyPr>
            <a:normAutofit fontScale="90000"/>
          </a:bodyPr>
          <a:lstStyle/>
          <a:p>
            <a:r>
              <a:rPr lang="en-GB" sz="3600" b="1" dirty="0" err="1">
                <a:latin typeface="Arial" panose="020B0604020202020204" pitchFamily="34" charset="0"/>
                <a:cs typeface="Arial" panose="020B0604020202020204" pitchFamily="34" charset="0"/>
              </a:rPr>
              <a:t>Achlysuron</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hanesyddol</a:t>
            </a:r>
            <a:r>
              <a:rPr lang="en-GB" sz="3600" b="1" dirty="0">
                <a:latin typeface="Arial" panose="020B0604020202020204" pitchFamily="34" charset="0"/>
                <a:cs typeface="Arial" panose="020B0604020202020204" pitchFamily="34" charset="0"/>
              </a:rPr>
              <a:t> a </a:t>
            </a:r>
            <a:r>
              <a:rPr lang="en-GB" sz="3600" b="1" dirty="0" err="1">
                <a:latin typeface="Arial" panose="020B0604020202020204" pitchFamily="34" charset="0"/>
                <a:cs typeface="Arial" panose="020B0604020202020204" pitchFamily="34" charset="0"/>
              </a:rPr>
              <a:t>newidodd</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bywydau</a:t>
            </a:r>
            <a:r>
              <a:rPr lang="en-GB" sz="3600" b="1" dirty="0">
                <a:latin typeface="Arial" panose="020B0604020202020204" pitchFamily="34" charset="0"/>
                <a:cs typeface="Arial" panose="020B0604020202020204" pitchFamily="34" charset="0"/>
              </a:rPr>
              <a:t> plant</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Historical events that changed children’s lives</a:t>
            </a:r>
          </a:p>
        </p:txBody>
      </p:sp>
      <p:sp>
        <p:nvSpPr>
          <p:cNvPr id="3" name="Content Placeholder 2">
            <a:extLst>
              <a:ext uri="{FF2B5EF4-FFF2-40B4-BE49-F238E27FC236}">
                <a16:creationId xmlns:a16="http://schemas.microsoft.com/office/drawing/2014/main" id="{16A8FE1A-2D65-437E-8C63-309737388084}"/>
              </a:ext>
            </a:extLst>
          </p:cNvPr>
          <p:cNvSpPr>
            <a:spLocks noGrp="1"/>
          </p:cNvSpPr>
          <p:nvPr>
            <p:ph sz="half" idx="1"/>
          </p:nvPr>
        </p:nvSpPr>
        <p:spPr>
          <a:xfrm>
            <a:off x="293297" y="1052422"/>
            <a:ext cx="5726503" cy="5124542"/>
          </a:xfrm>
        </p:spPr>
        <p:txBody>
          <a:bodyPr>
            <a:normAutofit/>
          </a:bodyPr>
          <a:lstStyle/>
          <a:p>
            <a:r>
              <a:rPr lang="en-GB" sz="1200" dirty="0">
                <a:latin typeface="Arial" panose="020B0604020202020204" pitchFamily="34" charset="0"/>
                <a:cs typeface="Arial" panose="020B0604020202020204" pitchFamily="34" charset="0"/>
              </a:rPr>
              <a:t>NSPCC – 1884</a:t>
            </a:r>
          </a:p>
          <a:p>
            <a:r>
              <a:rPr lang="en-GB" sz="1200" dirty="0" err="1">
                <a:latin typeface="Arial" panose="020B0604020202020204" pitchFamily="34" charset="0"/>
                <a:cs typeface="Arial" panose="020B0604020202020204" pitchFamily="34" charset="0"/>
              </a:rPr>
              <a:t>Rhyfel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Cyntaf</a:t>
            </a:r>
            <a:r>
              <a:rPr lang="en-GB" sz="1200" dirty="0">
                <a:latin typeface="Arial" panose="020B0604020202020204" pitchFamily="34" charset="0"/>
                <a:cs typeface="Arial" panose="020B0604020202020204" pitchFamily="34" charset="0"/>
              </a:rPr>
              <a:t> 1914-1918</a:t>
            </a:r>
          </a:p>
          <a:p>
            <a:r>
              <a:rPr lang="en-GB" sz="1200" dirty="0">
                <a:latin typeface="Arial" panose="020B0604020202020204" pitchFamily="34" charset="0"/>
                <a:cs typeface="Arial" panose="020B0604020202020204" pitchFamily="34" charset="0"/>
              </a:rPr>
              <a:t>Ail </a:t>
            </a:r>
            <a:r>
              <a:rPr lang="en-GB" sz="1200" dirty="0" err="1">
                <a:latin typeface="Arial" panose="020B0604020202020204" pitchFamily="34" charset="0"/>
                <a:cs typeface="Arial" panose="020B0604020202020204" pitchFamily="34" charset="0"/>
              </a:rPr>
              <a:t>Rhyfel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a:t>
            </a:r>
            <a:r>
              <a:rPr lang="en-GB" sz="1200" dirty="0">
                <a:latin typeface="Arial" panose="020B0604020202020204" pitchFamily="34" charset="0"/>
                <a:cs typeface="Arial" panose="020B0604020202020204" pitchFamily="34" charset="0"/>
              </a:rPr>
              <a:t> 1939-1945 – </a:t>
            </a:r>
            <a:r>
              <a:rPr lang="en-GB" sz="1200" dirty="0" err="1">
                <a:latin typeface="Arial" panose="020B0604020202020204" pitchFamily="34" charset="0"/>
                <a:cs typeface="Arial" panose="020B0604020202020204" pitchFamily="34" charset="0"/>
              </a:rPr>
              <a:t>Efaciwis</a:t>
            </a: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Prydiau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1941</a:t>
            </a:r>
          </a:p>
          <a:p>
            <a:r>
              <a:rPr lang="en-GB" sz="1200" dirty="0" err="1">
                <a:latin typeface="Arial" panose="020B0604020202020204" pitchFamily="34" charset="0"/>
                <a:cs typeface="Arial" panose="020B0604020202020204" pitchFamily="34" charset="0"/>
              </a:rPr>
              <a:t>Deddf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1944 – </a:t>
            </a:r>
            <a:r>
              <a:rPr lang="en-GB" sz="1200" dirty="0" err="1">
                <a:latin typeface="Arial" panose="020B0604020202020204" pitchFamily="34" charset="0"/>
                <a:cs typeface="Arial" panose="020B0604020202020204" pitchFamily="34" charset="0"/>
              </a:rPr>
              <a:t>llaeth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ddim</a:t>
            </a: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Brech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Diptheria</a:t>
            </a:r>
            <a:r>
              <a:rPr lang="en-GB" sz="1200" dirty="0">
                <a:latin typeface="Arial" panose="020B0604020202020204" pitchFamily="34" charset="0"/>
                <a:cs typeface="Arial" panose="020B0604020202020204" pitchFamily="34" charset="0"/>
              </a:rPr>
              <a:t> 1942</a:t>
            </a:r>
          </a:p>
          <a:p>
            <a:r>
              <a:rPr lang="en-GB" sz="1200" dirty="0">
                <a:latin typeface="Arial" panose="020B0604020202020204" pitchFamily="34" charset="0"/>
                <a:cs typeface="Arial" panose="020B0604020202020204" pitchFamily="34" charset="0"/>
              </a:rPr>
              <a:t>GIG – </a:t>
            </a:r>
            <a:r>
              <a:rPr lang="en-GB" sz="1200" dirty="0" err="1">
                <a:latin typeface="Arial" panose="020B0604020202020204" pitchFamily="34" charset="0"/>
                <a:cs typeface="Arial" panose="020B0604020202020204" pitchFamily="34" charset="0"/>
              </a:rPr>
              <a:t>gofal</a:t>
            </a:r>
            <a:r>
              <a:rPr lang="en-GB" sz="1200" dirty="0">
                <a:latin typeface="Arial" panose="020B0604020202020204" pitchFamily="34" charset="0"/>
                <a:cs typeface="Arial" panose="020B0604020202020204" pitchFamily="34" charset="0"/>
              </a:rPr>
              <a:t> iechyd am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1948</a:t>
            </a:r>
          </a:p>
          <a:p>
            <a:r>
              <a:rPr lang="en-GB" sz="1200" dirty="0" err="1">
                <a:latin typeface="Arial" panose="020B0604020202020204" pitchFamily="34" charset="0"/>
                <a:cs typeface="Arial" panose="020B0604020202020204" pitchFamily="34" charset="0"/>
              </a:rPr>
              <a:t>Brechiadau</a:t>
            </a:r>
            <a:r>
              <a:rPr lang="en-GB" sz="1200" dirty="0">
                <a:latin typeface="Arial" panose="020B0604020202020204" pitchFamily="34" charset="0"/>
                <a:cs typeface="Arial" panose="020B0604020202020204" pitchFamily="34" charset="0"/>
              </a:rPr>
              <a:t> o 1956 </a:t>
            </a:r>
            <a:r>
              <a:rPr lang="en-GB" sz="1200" dirty="0" err="1">
                <a:latin typeface="Arial" panose="020B0604020202020204" pitchFamily="34" charset="0"/>
                <a:cs typeface="Arial" panose="020B0604020202020204" pitchFamily="34" charset="0"/>
              </a:rPr>
              <a:t>ymlaen</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Contraception - 1967 </a:t>
            </a:r>
          </a:p>
          <a:p>
            <a:r>
              <a:rPr lang="en-GB" sz="1200" dirty="0" err="1">
                <a:latin typeface="Arial" panose="020B0604020202020204" pitchFamily="34" charset="0"/>
                <a:cs typeface="Arial" panose="020B0604020202020204" pitchFamily="34" charset="0"/>
              </a:rPr>
              <a:t>Adroddiad</a:t>
            </a:r>
            <a:r>
              <a:rPr lang="en-GB" sz="1200" dirty="0">
                <a:latin typeface="Arial" panose="020B0604020202020204" pitchFamily="34" charset="0"/>
                <a:cs typeface="Arial" panose="020B0604020202020204" pitchFamily="34" charset="0"/>
              </a:rPr>
              <a:t> Plowden 1967 </a:t>
            </a:r>
          </a:p>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Taliad</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budd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1975</a:t>
            </a:r>
          </a:p>
          <a:p>
            <a:r>
              <a:rPr lang="en-GB" sz="1200" dirty="0" err="1">
                <a:latin typeface="Arial" panose="020B0604020202020204" pitchFamily="34" charset="0"/>
                <a:cs typeface="Arial" panose="020B0604020202020204" pitchFamily="34" charset="0"/>
              </a:rPr>
              <a:t>Adroddiad</a:t>
            </a:r>
            <a:r>
              <a:rPr lang="en-GB" sz="1200" dirty="0">
                <a:latin typeface="Arial" panose="020B0604020202020204" pitchFamily="34" charset="0"/>
                <a:cs typeface="Arial" panose="020B0604020202020204" pitchFamily="34" charset="0"/>
              </a:rPr>
              <a:t> Warnock 1978 – AAA / Bill ADY Newydd 2018</a:t>
            </a:r>
          </a:p>
          <a:p>
            <a:r>
              <a:rPr lang="en-GB" sz="1200" dirty="0" err="1">
                <a:latin typeface="Arial" panose="020B0604020202020204" pitchFamily="34" charset="0"/>
                <a:cs typeface="Arial" panose="020B0604020202020204" pitchFamily="34" charset="0"/>
              </a:rPr>
              <a:t>Deddfau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1944 / 1981 / 1996 / 2002 </a:t>
            </a:r>
          </a:p>
          <a:p>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Plant 1989</a:t>
            </a:r>
          </a:p>
          <a:p>
            <a:r>
              <a:rPr lang="en-GB" sz="1200" dirty="0" err="1">
                <a:latin typeface="Arial" panose="020B0604020202020204" pitchFamily="34" charset="0"/>
                <a:cs typeface="Arial" panose="020B0604020202020204" pitchFamily="34" charset="0"/>
              </a:rPr>
              <a:t>Deddf</a:t>
            </a:r>
            <a:r>
              <a:rPr lang="en-GB" sz="1200" dirty="0">
                <a:latin typeface="Arial" panose="020B0604020202020204" pitchFamily="34" charset="0"/>
                <a:cs typeface="Arial" panose="020B0604020202020204" pitchFamily="34" charset="0"/>
              </a:rPr>
              <a:t> Plant 1989 – </a:t>
            </a:r>
            <a:r>
              <a:rPr lang="en-GB" sz="1200" dirty="0" err="1">
                <a:latin typeface="Arial" panose="020B0604020202020204" pitchFamily="34" charset="0"/>
                <a:cs typeface="Arial" panose="020B0604020202020204" pitchFamily="34" charset="0"/>
              </a:rPr>
              <a:t>llais</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plentyn</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Covid-19                          </a:t>
            </a:r>
            <a:r>
              <a:rPr lang="en-GB" sz="1200" dirty="0" err="1">
                <a:latin typeface="Arial" panose="020B0604020202020204" pitchFamily="34" charset="0"/>
                <a:cs typeface="Arial" panose="020B0604020202020204" pitchFamily="34" charset="0"/>
              </a:rPr>
              <a:t>Eraill</a:t>
            </a:r>
            <a:r>
              <a:rPr lang="en-GB" sz="1200"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FDD0306F-F8D1-46CB-BBF8-CD6E3AD6124F}"/>
              </a:ext>
            </a:extLst>
          </p:cNvPr>
          <p:cNvSpPr>
            <a:spLocks noGrp="1"/>
          </p:cNvSpPr>
          <p:nvPr>
            <p:ph sz="half" idx="2"/>
          </p:nvPr>
        </p:nvSpPr>
        <p:spPr>
          <a:xfrm>
            <a:off x="6172200" y="1052422"/>
            <a:ext cx="5726502" cy="5124541"/>
          </a:xfrm>
        </p:spPr>
        <p:txBody>
          <a:bodyPr>
            <a:noAutofit/>
          </a:bodyPr>
          <a:lstStyle/>
          <a:p>
            <a:r>
              <a:rPr lang="en-GB" sz="1200" dirty="0">
                <a:latin typeface="Arial" panose="020B0604020202020204" pitchFamily="34" charset="0"/>
                <a:cs typeface="Arial" panose="020B0604020202020204" pitchFamily="34" charset="0"/>
              </a:rPr>
              <a:t>NSPCC 1884</a:t>
            </a:r>
          </a:p>
          <a:p>
            <a:r>
              <a:rPr lang="en-GB" sz="1200" dirty="0">
                <a:latin typeface="Arial" panose="020B0604020202020204" pitchFamily="34" charset="0"/>
                <a:cs typeface="Arial" panose="020B0604020202020204" pitchFamily="34" charset="0"/>
              </a:rPr>
              <a:t>First World War 1914-1918</a:t>
            </a:r>
          </a:p>
          <a:p>
            <a:r>
              <a:rPr lang="en-GB" sz="1200" dirty="0">
                <a:latin typeface="Arial" panose="020B0604020202020204" pitchFamily="34" charset="0"/>
                <a:cs typeface="Arial" panose="020B0604020202020204" pitchFamily="34" charset="0"/>
              </a:rPr>
              <a:t>Second World War 1939-1945 - Evacuees</a:t>
            </a:r>
          </a:p>
          <a:p>
            <a:r>
              <a:rPr lang="en-GB" sz="1200" dirty="0">
                <a:latin typeface="Arial" panose="020B0604020202020204" pitchFamily="34" charset="0"/>
                <a:cs typeface="Arial" panose="020B0604020202020204" pitchFamily="34" charset="0"/>
              </a:rPr>
              <a:t>First free school meals 1941</a:t>
            </a:r>
          </a:p>
          <a:p>
            <a:r>
              <a:rPr lang="en-GB" sz="1200" dirty="0">
                <a:latin typeface="Arial" panose="020B0604020202020204" pitchFamily="34" charset="0"/>
                <a:cs typeface="Arial" panose="020B0604020202020204" pitchFamily="34" charset="0"/>
              </a:rPr>
              <a:t>Education Act 1944 – free school milk</a:t>
            </a:r>
          </a:p>
          <a:p>
            <a:r>
              <a:rPr lang="en-GB" sz="1200" dirty="0">
                <a:latin typeface="Arial" panose="020B0604020202020204" pitchFamily="34" charset="0"/>
                <a:cs typeface="Arial" panose="020B0604020202020204" pitchFamily="34" charset="0"/>
              </a:rPr>
              <a:t>Diphtheria Vaccination rolled out 1942</a:t>
            </a:r>
          </a:p>
          <a:p>
            <a:r>
              <a:rPr lang="en-GB" sz="1200" dirty="0">
                <a:latin typeface="Arial" panose="020B0604020202020204" pitchFamily="34" charset="0"/>
                <a:cs typeface="Arial" panose="020B0604020202020204" pitchFamily="34" charset="0"/>
              </a:rPr>
              <a:t>NHS 1948 – free health care</a:t>
            </a:r>
          </a:p>
          <a:p>
            <a:r>
              <a:rPr lang="en-GB" sz="1200" dirty="0">
                <a:latin typeface="Arial" panose="020B0604020202020204" pitchFamily="34" charset="0"/>
                <a:cs typeface="Arial" panose="020B0604020202020204" pitchFamily="34" charset="0"/>
              </a:rPr>
              <a:t>All vaccinations from 1956 onwards</a:t>
            </a:r>
          </a:p>
          <a:p>
            <a:r>
              <a:rPr lang="en-GB" sz="1200" dirty="0">
                <a:latin typeface="Arial" panose="020B0604020202020204" pitchFamily="34" charset="0"/>
                <a:cs typeface="Arial" panose="020B0604020202020204" pitchFamily="34" charset="0"/>
              </a:rPr>
              <a:t>Contraception 1967</a:t>
            </a:r>
          </a:p>
          <a:p>
            <a:r>
              <a:rPr lang="en-GB" sz="1200" dirty="0">
                <a:latin typeface="Arial" panose="020B0604020202020204" pitchFamily="34" charset="0"/>
                <a:cs typeface="Arial" panose="020B0604020202020204" pitchFamily="34" charset="0"/>
              </a:rPr>
              <a:t>Plowden Report 1967</a:t>
            </a:r>
          </a:p>
          <a:p>
            <a:r>
              <a:rPr lang="en-GB" sz="1200" dirty="0">
                <a:latin typeface="Arial" panose="020B0604020202020204" pitchFamily="34" charset="0"/>
                <a:cs typeface="Arial" panose="020B0604020202020204" pitchFamily="34" charset="0"/>
              </a:rPr>
              <a:t>Family Allowance/Child benefit 1975</a:t>
            </a:r>
          </a:p>
          <a:p>
            <a:r>
              <a:rPr lang="en-GB" sz="1200" dirty="0">
                <a:latin typeface="Arial" panose="020B0604020202020204" pitchFamily="34" charset="0"/>
                <a:cs typeface="Arial" panose="020B0604020202020204" pitchFamily="34" charset="0"/>
              </a:rPr>
              <a:t>Warnock Report 1978 – SEN /  New ALN Bill  2018</a:t>
            </a:r>
          </a:p>
          <a:p>
            <a:r>
              <a:rPr lang="en-GB" sz="1200" dirty="0">
                <a:latin typeface="Arial" panose="020B0604020202020204" pitchFamily="34" charset="0"/>
                <a:cs typeface="Arial" panose="020B0604020202020204" pitchFamily="34" charset="0"/>
              </a:rPr>
              <a:t>Education Acts of 1944 / 1981 / 1996 / 2002</a:t>
            </a:r>
          </a:p>
          <a:p>
            <a:r>
              <a:rPr lang="en-GB" sz="1200" dirty="0">
                <a:latin typeface="Arial" panose="020B0604020202020204" pitchFamily="34" charset="0"/>
                <a:cs typeface="Arial" panose="020B0604020202020204" pitchFamily="34" charset="0"/>
              </a:rPr>
              <a:t>Children’s Rights 1989</a:t>
            </a:r>
          </a:p>
          <a:p>
            <a:r>
              <a:rPr lang="en-GB" sz="1200" dirty="0">
                <a:latin typeface="Arial" panose="020B0604020202020204" pitchFamily="34" charset="0"/>
                <a:cs typeface="Arial" panose="020B0604020202020204" pitchFamily="34" charset="0"/>
              </a:rPr>
              <a:t>The Children Act 1989 – the voice of a child</a:t>
            </a:r>
          </a:p>
          <a:p>
            <a:r>
              <a:rPr lang="en-GB" sz="1200" dirty="0">
                <a:latin typeface="Arial" panose="020B0604020202020204" pitchFamily="34" charset="0"/>
                <a:cs typeface="Arial" panose="020B0604020202020204" pitchFamily="34" charset="0"/>
              </a:rPr>
              <a:t>Covid-19                                       Others? </a:t>
            </a:r>
          </a:p>
        </p:txBody>
      </p:sp>
    </p:spTree>
    <p:extLst>
      <p:ext uri="{BB962C8B-B14F-4D97-AF65-F5344CB8AC3E}">
        <p14:creationId xmlns:p14="http://schemas.microsoft.com/office/powerpoint/2010/main" val="12399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A129-128C-48BF-8B85-F936C05CC7DB}"/>
              </a:ext>
            </a:extLst>
          </p:cNvPr>
          <p:cNvSpPr>
            <a:spLocks noGrp="1"/>
          </p:cNvSpPr>
          <p:nvPr>
            <p:ph type="title"/>
          </p:nvPr>
        </p:nvSpPr>
        <p:spPr>
          <a:xfrm>
            <a:off x="5939646" y="396815"/>
            <a:ext cx="5609220" cy="806247"/>
          </a:xfrm>
        </p:spPr>
        <p:txBody>
          <a:bodyPr>
            <a:normAutofit/>
          </a:bodyPr>
          <a:lstStyle/>
          <a:p>
            <a:r>
              <a:rPr lang="en-GB" b="1" dirty="0" err="1">
                <a:solidFill>
                  <a:schemeClr val="accent1">
                    <a:lumMod val="50000"/>
                  </a:schemeClr>
                </a:solidFill>
                <a:latin typeface="Arial" panose="020B0604020202020204" pitchFamily="34" charset="0"/>
                <a:cs typeface="Arial" panose="020B0604020202020204" pitchFamily="34" charset="0"/>
              </a:rPr>
              <a:t>Eglantyne</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err="1">
                <a:solidFill>
                  <a:schemeClr val="accent1">
                    <a:lumMod val="50000"/>
                  </a:schemeClr>
                </a:solidFill>
                <a:latin typeface="Arial" panose="020B0604020202020204" pitchFamily="34" charset="0"/>
                <a:cs typeface="Arial" panose="020B0604020202020204" pitchFamily="34" charset="0"/>
              </a:rPr>
              <a:t>Jebb</a:t>
            </a:r>
            <a:endParaRPr lang="en-GB" b="1" dirty="0">
              <a:solidFill>
                <a:schemeClr val="accent1">
                  <a:lumMod val="50000"/>
                </a:schemeClr>
              </a:solidFill>
              <a:latin typeface="Arial" panose="020B0604020202020204" pitchFamily="34" charset="0"/>
              <a:cs typeface="Arial" panose="020B0604020202020204" pitchFamily="34" charset="0"/>
            </a:endParaRPr>
          </a:p>
        </p:txBody>
      </p:sp>
      <p:sp>
        <p:nvSpPr>
          <p:cNvPr id="73" name="Freeform: Shape 7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Eglantyne Jebb - Wikipedia">
            <a:extLst>
              <a:ext uri="{FF2B5EF4-FFF2-40B4-BE49-F238E27FC236}">
                <a16:creationId xmlns:a16="http://schemas.microsoft.com/office/drawing/2014/main" id="{0708ED77-A854-4C64-8BD7-C2EAEBE56C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43" r="1569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E02FB526-48E9-4D52-AD3F-D4631B891DBD}"/>
              </a:ext>
            </a:extLst>
          </p:cNvPr>
          <p:cNvSpPr>
            <a:spLocks noGrp="1"/>
          </p:cNvSpPr>
          <p:nvPr>
            <p:ph idx="1"/>
          </p:nvPr>
        </p:nvSpPr>
        <p:spPr>
          <a:xfrm>
            <a:off x="5779699" y="1500996"/>
            <a:ext cx="5769174" cy="4153942"/>
          </a:xfrm>
        </p:spPr>
        <p:txBody>
          <a:bodyPr anchor="t">
            <a:normAutofit lnSpcReduction="10000"/>
          </a:bodyPr>
          <a:lstStyle/>
          <a:p>
            <a:r>
              <a:rPr lang="en-US" sz="3200" dirty="0" err="1">
                <a:solidFill>
                  <a:schemeClr val="bg1"/>
                </a:solidFill>
                <a:latin typeface="Arial" panose="020B0604020202020204" pitchFamily="34" charset="0"/>
                <a:cs typeface="Arial" panose="020B0604020202020204" pitchFamily="34" charset="0"/>
              </a:rPr>
              <a:t>Sefydlwr</a:t>
            </a:r>
            <a:r>
              <a:rPr lang="en-US" sz="3200" dirty="0">
                <a:solidFill>
                  <a:schemeClr val="bg1"/>
                </a:solidFill>
                <a:latin typeface="Arial" panose="020B0604020202020204" pitchFamily="34" charset="0"/>
                <a:cs typeface="Arial" panose="020B0604020202020204" pitchFamily="34" charset="0"/>
              </a:rPr>
              <a:t> </a:t>
            </a:r>
            <a:r>
              <a:rPr lang="en-US" sz="3200" b="1" dirty="0" err="1">
                <a:solidFill>
                  <a:schemeClr val="bg1"/>
                </a:solidFill>
                <a:latin typeface="Arial" panose="020B0604020202020204" pitchFamily="34" charset="0"/>
                <a:cs typeface="Arial" panose="020B0604020202020204" pitchFamily="34" charset="0"/>
              </a:rPr>
              <a:t>Achub</a:t>
            </a:r>
            <a:r>
              <a:rPr lang="en-US" sz="3200" b="1" dirty="0">
                <a:solidFill>
                  <a:schemeClr val="bg1"/>
                </a:solidFill>
                <a:latin typeface="Arial" panose="020B0604020202020204" pitchFamily="34" charset="0"/>
                <a:cs typeface="Arial" panose="020B0604020202020204" pitchFamily="34" charset="0"/>
              </a:rPr>
              <a:t> y Plant </a:t>
            </a:r>
            <a:r>
              <a:rPr lang="en-US" sz="3200" dirty="0">
                <a:solidFill>
                  <a:schemeClr val="bg1"/>
                </a:solidFill>
                <a:latin typeface="Arial" panose="020B0604020202020204" pitchFamily="34" charset="0"/>
                <a:cs typeface="Arial" panose="020B0604020202020204" pitchFamily="34" charset="0"/>
              </a:rPr>
              <a:t>/Founder of                         </a:t>
            </a:r>
            <a:r>
              <a:rPr lang="en-US" sz="3200" b="1" dirty="0">
                <a:solidFill>
                  <a:schemeClr val="bg1"/>
                </a:solidFill>
                <a:latin typeface="Arial" panose="020B0604020202020204" pitchFamily="34" charset="0"/>
                <a:cs typeface="Arial" panose="020B0604020202020204" pitchFamily="34" charset="0"/>
              </a:rPr>
              <a:t>Save the Children</a:t>
            </a:r>
          </a:p>
          <a:p>
            <a:r>
              <a:rPr lang="en-US" sz="3200" dirty="0" err="1">
                <a:solidFill>
                  <a:schemeClr val="bg1"/>
                </a:solidFill>
                <a:latin typeface="Arial" panose="020B0604020202020204" pitchFamily="34" charset="0"/>
                <a:cs typeface="Arial" panose="020B0604020202020204" pitchFamily="34" charset="0"/>
              </a:rPr>
              <a:t>Eglantyne</a:t>
            </a:r>
            <a:r>
              <a:rPr lang="en-US" sz="3200" dirty="0">
                <a:solidFill>
                  <a:schemeClr val="bg1"/>
                </a:solidFill>
                <a:latin typeface="Arial" panose="020B0604020202020204" pitchFamily="34" charset="0"/>
                <a:cs typeface="Arial" panose="020B0604020202020204" pitchFamily="34" charset="0"/>
              </a:rPr>
              <a:t> </a:t>
            </a:r>
            <a:r>
              <a:rPr lang="en-US" sz="3200" dirty="0" err="1">
                <a:solidFill>
                  <a:schemeClr val="bg1"/>
                </a:solidFill>
                <a:latin typeface="Arial" panose="020B0604020202020204" pitchFamily="34" charset="0"/>
                <a:cs typeface="Arial" panose="020B0604020202020204" pitchFamily="34" charset="0"/>
              </a:rPr>
              <a:t>Jebb</a:t>
            </a:r>
            <a:r>
              <a:rPr lang="en-US" sz="3200" dirty="0">
                <a:solidFill>
                  <a:schemeClr val="bg1"/>
                </a:solidFill>
                <a:latin typeface="Arial" panose="020B0604020202020204" pitchFamily="34" charset="0"/>
                <a:cs typeface="Arial" panose="020B0604020202020204" pitchFamily="34" charset="0"/>
              </a:rPr>
              <a:t> also wrote the first ever draft of children’s rights which, in 1989, became the </a:t>
            </a:r>
            <a:r>
              <a:rPr lang="en-US" sz="3200" b="1" dirty="0">
                <a:solidFill>
                  <a:schemeClr val="bg1"/>
                </a:solidFill>
                <a:latin typeface="Arial" panose="020B0604020202020204" pitchFamily="34" charset="0"/>
                <a:cs typeface="Arial" panose="020B0604020202020204" pitchFamily="34" charset="0"/>
              </a:rPr>
              <a:t>United Nations Convention on the Rights of the Child</a:t>
            </a:r>
          </a:p>
          <a:p>
            <a:pPr marL="0" indent="0">
              <a:buNone/>
            </a:pPr>
            <a:r>
              <a:rPr lang="en-US" sz="1800" dirty="0">
                <a:solidFill>
                  <a:schemeClr val="accent1">
                    <a:lumMod val="50000"/>
                  </a:schemeClr>
                </a:solidFill>
                <a:hlinkClick r:id="rId4"/>
              </a:rPr>
              <a:t>https://youtu.be/o4e77ldN6hAyoutu.be/o4e77ldN6hA</a:t>
            </a:r>
            <a:r>
              <a:rPr lang="en-US" sz="1800" dirty="0">
                <a:solidFill>
                  <a:schemeClr val="accent1">
                    <a:lumMod val="50000"/>
                  </a:schemeClr>
                </a:solidFill>
              </a:rPr>
              <a:t> </a:t>
            </a:r>
          </a:p>
        </p:txBody>
      </p:sp>
    </p:spTree>
    <p:extLst>
      <p:ext uri="{BB962C8B-B14F-4D97-AF65-F5344CB8AC3E}">
        <p14:creationId xmlns:p14="http://schemas.microsoft.com/office/powerpoint/2010/main" val="131138094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1CB1-C410-44D4-8917-668AE0A64826}"/>
              </a:ext>
            </a:extLst>
          </p:cNvPr>
          <p:cNvSpPr>
            <a:spLocks noGrp="1"/>
          </p:cNvSpPr>
          <p:nvPr>
            <p:ph type="title"/>
          </p:nvPr>
        </p:nvSpPr>
        <p:spPr>
          <a:xfrm>
            <a:off x="379562" y="365128"/>
            <a:ext cx="9178506" cy="975640"/>
          </a:xfrm>
        </p:spPr>
        <p:txBody>
          <a:bodyPr>
            <a:normAutofit fontScale="90000"/>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daith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sefydlu’r</a:t>
            </a:r>
            <a:r>
              <a:rPr lang="en-GB" dirty="0">
                <a:latin typeface="Arial" panose="020B0604020202020204" pitchFamily="34" charset="0"/>
                <a:cs typeface="Arial" panose="020B0604020202020204" pitchFamily="34" charset="0"/>
              </a:rPr>
              <a:t> CCHUP</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journey to establishing the UNCRC </a:t>
            </a:r>
          </a:p>
        </p:txBody>
      </p:sp>
      <p:sp>
        <p:nvSpPr>
          <p:cNvPr id="6" name="Content Placeholder 5">
            <a:extLst>
              <a:ext uri="{FF2B5EF4-FFF2-40B4-BE49-F238E27FC236}">
                <a16:creationId xmlns:a16="http://schemas.microsoft.com/office/drawing/2014/main" id="{963AC42C-6102-457E-B3FB-A34F971F8014}"/>
              </a:ext>
            </a:extLst>
          </p:cNvPr>
          <p:cNvSpPr>
            <a:spLocks noGrp="1"/>
          </p:cNvSpPr>
          <p:nvPr>
            <p:ph idx="1"/>
          </p:nvPr>
        </p:nvSpPr>
        <p:spPr>
          <a:xfrm>
            <a:off x="172529" y="1742535"/>
            <a:ext cx="11818188" cy="3774697"/>
          </a:xfrm>
        </p:spPr>
        <p:txBody>
          <a:bodyPr>
            <a:normAutofit fontScale="85000" lnSpcReduction="10000"/>
          </a:bodyPr>
          <a:lstStyle/>
          <a:p>
            <a:r>
              <a:rPr lang="en-GB" b="1" i="0" u="none" strike="noStrike" dirty="0">
                <a:effectLst/>
                <a:latin typeface="Arial" panose="020B0604020202020204" pitchFamily="34" charset="0"/>
                <a:cs typeface="Arial" panose="020B0604020202020204" pitchFamily="34" charset="0"/>
              </a:rPr>
              <a:t>1923 - ‘The Declaration of the Rights of the Child’</a:t>
            </a:r>
            <a:r>
              <a:rPr lang="en-GB" b="0" i="0" dirty="0">
                <a:solidFill>
                  <a:srgbClr val="666666"/>
                </a:solidFill>
                <a:effectLst/>
                <a:latin typeface="Arial" panose="020B0604020202020204" pitchFamily="34" charset="0"/>
                <a:cs typeface="Arial" panose="020B0604020202020204" pitchFamily="34" charset="0"/>
              </a:rPr>
              <a:t>  was drafted </a:t>
            </a:r>
            <a:r>
              <a:rPr lang="en-GB" b="0" i="0" dirty="0" err="1">
                <a:solidFill>
                  <a:srgbClr val="666666"/>
                </a:solidFill>
                <a:effectLst/>
                <a:latin typeface="Arial" panose="020B0604020202020204" pitchFamily="34" charset="0"/>
                <a:cs typeface="Arial" panose="020B0604020202020204" pitchFamily="34" charset="0"/>
              </a:rPr>
              <a:t>Eglantyne</a:t>
            </a:r>
            <a:r>
              <a:rPr lang="en-GB" b="0" i="0" dirty="0">
                <a:solidFill>
                  <a:srgbClr val="666666"/>
                </a:solidFill>
                <a:effectLst/>
                <a:latin typeface="Arial" panose="020B0604020202020204" pitchFamily="34" charset="0"/>
                <a:cs typeface="Arial" panose="020B0604020202020204" pitchFamily="34" charset="0"/>
              </a:rPr>
              <a:t> </a:t>
            </a:r>
            <a:r>
              <a:rPr lang="en-GB" b="0" i="0" dirty="0" err="1">
                <a:solidFill>
                  <a:srgbClr val="666666"/>
                </a:solidFill>
                <a:effectLst/>
                <a:latin typeface="Arial" panose="020B0604020202020204" pitchFamily="34" charset="0"/>
                <a:cs typeface="Arial" panose="020B0604020202020204" pitchFamily="34" charset="0"/>
              </a:rPr>
              <a:t>Jebb</a:t>
            </a:r>
            <a:r>
              <a:rPr lang="en-GB" b="0" i="0" dirty="0">
                <a:solidFill>
                  <a:srgbClr val="666666"/>
                </a:solidFill>
                <a:effectLst/>
                <a:latin typeface="Arial" panose="020B0604020202020204" pitchFamily="34" charset="0"/>
                <a:cs typeface="Arial" panose="020B0604020202020204" pitchFamily="34" charset="0"/>
              </a:rPr>
              <a:t>. </a:t>
            </a:r>
          </a:p>
          <a:p>
            <a:r>
              <a:rPr lang="en-GB" b="1" i="0" dirty="0">
                <a:solidFill>
                  <a:srgbClr val="666666"/>
                </a:solidFill>
                <a:effectLst/>
                <a:latin typeface="Arial" panose="020B0604020202020204" pitchFamily="34" charset="0"/>
                <a:cs typeface="Arial" panose="020B0604020202020204" pitchFamily="34" charset="0"/>
              </a:rPr>
              <a:t>1924 - League of Nations</a:t>
            </a:r>
            <a:r>
              <a:rPr lang="en-GB" b="0" i="0" dirty="0">
                <a:solidFill>
                  <a:srgbClr val="666666"/>
                </a:solidFill>
                <a:effectLst/>
                <a:latin typeface="Arial" panose="020B0604020202020204" pitchFamily="34" charset="0"/>
                <a:cs typeface="Arial" panose="020B0604020202020204" pitchFamily="34" charset="0"/>
              </a:rPr>
              <a:t>. The rights were endorsed a year later.</a:t>
            </a:r>
          </a:p>
          <a:p>
            <a:r>
              <a:rPr lang="en-GB" dirty="0">
                <a:solidFill>
                  <a:srgbClr val="666666"/>
                </a:solidFill>
                <a:latin typeface="Arial" panose="020B0604020202020204" pitchFamily="34" charset="0"/>
                <a:cs typeface="Arial" panose="020B0604020202020204" pitchFamily="34" charset="0"/>
              </a:rPr>
              <a:t>This became the basis of the current </a:t>
            </a:r>
            <a:r>
              <a:rPr lang="en-GB" b="1" dirty="0">
                <a:solidFill>
                  <a:srgbClr val="666666"/>
                </a:solidFill>
                <a:latin typeface="Arial" panose="020B0604020202020204" pitchFamily="34" charset="0"/>
                <a:cs typeface="Arial" panose="020B0604020202020204" pitchFamily="34" charset="0"/>
              </a:rPr>
              <a:t>United Nations Convention on the Rights of the Child (UNCRC).</a:t>
            </a:r>
          </a:p>
          <a:p>
            <a:r>
              <a:rPr lang="en-GB" b="0" i="0" dirty="0">
                <a:solidFill>
                  <a:srgbClr val="666666"/>
                </a:solidFill>
                <a:effectLst/>
                <a:latin typeface="Arial" panose="020B0604020202020204" pitchFamily="34" charset="0"/>
                <a:cs typeface="Arial" panose="020B0604020202020204" pitchFamily="34" charset="0"/>
              </a:rPr>
              <a:t>This was the first time ever that the basic rights of children had been enshrined in any form of international law.</a:t>
            </a:r>
          </a:p>
          <a:p>
            <a:r>
              <a:rPr lang="en-GB" b="1" dirty="0">
                <a:solidFill>
                  <a:srgbClr val="666666"/>
                </a:solidFill>
                <a:latin typeface="Arial" panose="020B0604020202020204" pitchFamily="34" charset="0"/>
                <a:cs typeface="Arial" panose="020B0604020202020204" pitchFamily="34" charset="0"/>
              </a:rPr>
              <a:t>1989</a:t>
            </a:r>
            <a:r>
              <a:rPr lang="en-GB" dirty="0">
                <a:solidFill>
                  <a:srgbClr val="666666"/>
                </a:solidFill>
                <a:latin typeface="Arial" panose="020B0604020202020204" pitchFamily="34" charset="0"/>
                <a:cs typeface="Arial" panose="020B0604020202020204" pitchFamily="34" charset="0"/>
              </a:rPr>
              <a:t> – UK signed the UNCRC and the Convention was ratified as part of British Law IN December 1991. </a:t>
            </a:r>
          </a:p>
          <a:p>
            <a:r>
              <a:rPr lang="en-GB" b="1" i="0" dirty="0">
                <a:solidFill>
                  <a:srgbClr val="666666"/>
                </a:solidFill>
                <a:effectLst/>
                <a:latin typeface="Arial" panose="020B0604020202020204" pitchFamily="34" charset="0"/>
                <a:cs typeface="Arial" panose="020B0604020202020204" pitchFamily="34" charset="0"/>
              </a:rPr>
              <a:t>2011</a:t>
            </a:r>
            <a:r>
              <a:rPr lang="en-GB" b="0" i="0" dirty="0">
                <a:solidFill>
                  <a:srgbClr val="666666"/>
                </a:solidFill>
                <a:effectLst/>
                <a:latin typeface="Arial" panose="020B0604020202020204" pitchFamily="34" charset="0"/>
                <a:cs typeface="Arial" panose="020B0604020202020204" pitchFamily="34" charset="0"/>
              </a:rPr>
              <a:t> – Wales is the only UK nation to have made this part of its domestic law -  </a:t>
            </a:r>
            <a:r>
              <a:rPr lang="en-GB" b="1" i="0" dirty="0">
                <a:solidFill>
                  <a:srgbClr val="666666"/>
                </a:solidFill>
                <a:effectLst/>
                <a:latin typeface="Arial" panose="020B0604020202020204" pitchFamily="34" charset="0"/>
                <a:cs typeface="Arial" panose="020B0604020202020204" pitchFamily="34" charset="0"/>
              </a:rPr>
              <a:t>Rights of Children and Young Persons (Wales) Measure 2011</a:t>
            </a:r>
          </a:p>
          <a:p>
            <a:endParaRPr lang="en-GB" dirty="0"/>
          </a:p>
        </p:txBody>
      </p:sp>
      <p:pic>
        <p:nvPicPr>
          <p:cNvPr id="2050" name="Picture 2" descr="UNICEF Logo, history, meaning, symbol, PNG">
            <a:extLst>
              <a:ext uri="{FF2B5EF4-FFF2-40B4-BE49-F238E27FC236}">
                <a16:creationId xmlns:a16="http://schemas.microsoft.com/office/drawing/2014/main" id="{D9A1C8DA-AE7C-442B-A584-550833FDF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4500" y="142335"/>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351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E5D37A8F-DE2B-4DD8-95E4-CEFF9187B601}"/>
              </a:ext>
            </a:extLst>
          </p:cNvPr>
          <p:cNvSpPr>
            <a:spLocks noGrp="1"/>
          </p:cNvSpPr>
          <p:nvPr>
            <p:ph type="title"/>
          </p:nvPr>
        </p:nvSpPr>
        <p:spPr>
          <a:xfrm>
            <a:off x="407988" y="1449238"/>
            <a:ext cx="10945812" cy="241452"/>
          </a:xfrm>
        </p:spPr>
        <p:txBody>
          <a:bodyPr>
            <a:noAutofit/>
          </a:bodyPr>
          <a:lstStyle/>
          <a:p>
            <a:r>
              <a:rPr lang="en-GB" altLang="en-US" sz="3200" b="1" dirty="0">
                <a:latin typeface="Arial" panose="020B0604020202020204" pitchFamily="34" charset="0"/>
                <a:cs typeface="Arial" panose="020B0604020202020204" pitchFamily="34" charset="0"/>
              </a:rPr>
              <a:t>Child </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Migration from</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Britain</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between </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1920s and </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1967 </a:t>
            </a:r>
          </a:p>
        </p:txBody>
      </p:sp>
      <p:pic>
        <p:nvPicPr>
          <p:cNvPr id="38915" name="Content Placeholder 3">
            <a:extLst>
              <a:ext uri="{FF2B5EF4-FFF2-40B4-BE49-F238E27FC236}">
                <a16:creationId xmlns:a16="http://schemas.microsoft.com/office/drawing/2014/main" id="{A7B4C61F-4C4C-4423-BC3D-5338C9DED33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060002" y="130177"/>
            <a:ext cx="3452813" cy="3121025"/>
          </a:xfrm>
        </p:spPr>
      </p:pic>
      <p:pic>
        <p:nvPicPr>
          <p:cNvPr id="38916" name="Content Placeholder 5">
            <a:extLst>
              <a:ext uri="{FF2B5EF4-FFF2-40B4-BE49-F238E27FC236}">
                <a16:creationId xmlns:a16="http://schemas.microsoft.com/office/drawing/2014/main" id="{D906DDB0-3441-4818-864C-4C934B8EC9B6}"/>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a:xfrm>
            <a:off x="7564438" y="365127"/>
            <a:ext cx="4478037" cy="5190284"/>
          </a:xfrm>
        </p:spPr>
      </p:pic>
      <p:sp>
        <p:nvSpPr>
          <p:cNvPr id="38917" name="TextBox 9">
            <a:extLst>
              <a:ext uri="{FF2B5EF4-FFF2-40B4-BE49-F238E27FC236}">
                <a16:creationId xmlns:a16="http://schemas.microsoft.com/office/drawing/2014/main" id="{55734619-AA5C-4C89-8020-A42CD03B3A27}"/>
              </a:ext>
            </a:extLst>
          </p:cNvPr>
          <p:cNvSpPr txBox="1">
            <a:spLocks noChangeArrowheads="1"/>
          </p:cNvSpPr>
          <p:nvPr/>
        </p:nvSpPr>
        <p:spPr bwMode="auto">
          <a:xfrm>
            <a:off x="407988" y="2997201"/>
            <a:ext cx="7304028"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2800" dirty="0">
                <a:latin typeface="Calibri" panose="020F0502020204030204" pitchFamily="34" charset="0"/>
                <a:cs typeface="Calibri" panose="020F0502020204030204" pitchFamily="34" charset="0"/>
              </a:rPr>
              <a:t>Margaret Humphries</a:t>
            </a:r>
          </a:p>
          <a:p>
            <a:pPr>
              <a:spcBef>
                <a:spcPct val="0"/>
              </a:spcBef>
              <a:buFontTx/>
              <a:buNone/>
            </a:pPr>
            <a:r>
              <a:rPr lang="en-GB" altLang="en-US" sz="2800" dirty="0">
                <a:latin typeface="Calibri" panose="020F0502020204030204" pitchFamily="34" charset="0"/>
                <a:cs typeface="Calibri" panose="020F0502020204030204" pitchFamily="34" charset="0"/>
              </a:rPr>
              <a:t>Social Worker from Nottingham, who in 1986, </a:t>
            </a:r>
          </a:p>
          <a:p>
            <a:pPr>
              <a:spcBef>
                <a:spcPct val="0"/>
              </a:spcBef>
              <a:buFontTx/>
              <a:buNone/>
            </a:pPr>
            <a:r>
              <a:rPr lang="en-GB" altLang="en-US" sz="2800" dirty="0">
                <a:latin typeface="Calibri" panose="020F0502020204030204" pitchFamily="34" charset="0"/>
                <a:cs typeface="Calibri" panose="020F0502020204030204" pitchFamily="34" charset="0"/>
              </a:rPr>
              <a:t>uncovered the organised deportation, by the </a:t>
            </a:r>
          </a:p>
          <a:p>
            <a:pPr>
              <a:spcBef>
                <a:spcPct val="0"/>
              </a:spcBef>
              <a:buFontTx/>
              <a:buNone/>
            </a:pPr>
            <a:r>
              <a:rPr lang="en-GB" altLang="en-US" sz="2800" dirty="0">
                <a:latin typeface="Calibri" panose="020F0502020204030204" pitchFamily="34" charset="0"/>
                <a:cs typeface="Calibri" panose="020F0502020204030204" pitchFamily="34" charset="0"/>
              </a:rPr>
              <a:t>British Government of 130,000 children in care to Commonwealth countries including Australia</a:t>
            </a:r>
            <a:r>
              <a:rPr lang="en-GB" altLang="en-US" sz="2800" dirty="0">
                <a:latin typeface="Times" panose="02020603050405020304" pitchFamily="18" charset="0"/>
                <a:cs typeface="Calibri" panose="020F0502020204030204" pitchFamily="34"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CE9F3-190B-43C8-95EA-582EBE904F4C}"/>
              </a:ext>
            </a:extLst>
          </p:cNvPr>
          <p:cNvSpPr>
            <a:spLocks noGrp="1"/>
          </p:cNvSpPr>
          <p:nvPr>
            <p:ph type="title"/>
          </p:nvPr>
        </p:nvSpPr>
        <p:spPr>
          <a:xfrm>
            <a:off x="609600" y="365127"/>
            <a:ext cx="10744200" cy="1325563"/>
          </a:xfrm>
        </p:spPr>
        <p:txBody>
          <a:bodyPr/>
          <a:lstStyle/>
          <a:p>
            <a:r>
              <a:rPr lang="en-GB" b="1" dirty="0">
                <a:latin typeface="Arial" panose="020B0604020202020204" pitchFamily="34" charset="0"/>
                <a:cs typeface="Arial" panose="020B0604020202020204" pitchFamily="34" charset="0"/>
              </a:rPr>
              <a:t>Lena Nyberg –Sweden</a:t>
            </a:r>
          </a:p>
        </p:txBody>
      </p:sp>
      <p:sp>
        <p:nvSpPr>
          <p:cNvPr id="3" name="Content Placeholder 2">
            <a:extLst>
              <a:ext uri="{FF2B5EF4-FFF2-40B4-BE49-F238E27FC236}">
                <a16:creationId xmlns:a16="http://schemas.microsoft.com/office/drawing/2014/main" id="{B2CEFFC8-A150-441C-8314-CEB1E06C5F04}"/>
              </a:ext>
            </a:extLst>
          </p:cNvPr>
          <p:cNvSpPr>
            <a:spLocks noGrp="1"/>
          </p:cNvSpPr>
          <p:nvPr>
            <p:ph idx="1"/>
          </p:nvPr>
        </p:nvSpPr>
        <p:spPr>
          <a:xfrm>
            <a:off x="448574" y="1600201"/>
            <a:ext cx="11133826" cy="3917032"/>
          </a:xfrm>
        </p:spPr>
        <p:txBody>
          <a:bodyPr>
            <a:normAutofit lnSpcReduction="10000"/>
          </a:bodyPr>
          <a:lstStyle/>
          <a:p>
            <a:pPr algn="l"/>
            <a:r>
              <a:rPr lang="en-GB" b="0" i="0" dirty="0">
                <a:solidFill>
                  <a:srgbClr val="58595B"/>
                </a:solidFill>
                <a:effectLst/>
                <a:latin typeface="Arial" panose="020B0604020202020204" pitchFamily="34" charset="0"/>
                <a:cs typeface="Arial" panose="020B0604020202020204" pitchFamily="34" charset="0"/>
              </a:rPr>
              <a:t>Lena Nyberg, was appointed in 2001 as the Children’s Ombudsman for Sweden.</a:t>
            </a:r>
          </a:p>
          <a:p>
            <a:pPr algn="l"/>
            <a:r>
              <a:rPr lang="en-GB" b="0" i="0" dirty="0">
                <a:solidFill>
                  <a:srgbClr val="58595B"/>
                </a:solidFill>
                <a:effectLst/>
                <a:latin typeface="Arial" panose="020B0604020202020204" pitchFamily="34" charset="0"/>
                <a:cs typeface="Arial" panose="020B0604020202020204" pitchFamily="34" charset="0"/>
              </a:rPr>
              <a:t>The Ombudsman’s main duty is to promote the rights and interests of children and young people as set forth in the United Nations Convention on the Rights of the Child (the CRC).</a:t>
            </a:r>
          </a:p>
          <a:p>
            <a:pPr algn="l"/>
            <a:r>
              <a:rPr lang="en-GB" b="0" i="0" dirty="0">
                <a:solidFill>
                  <a:srgbClr val="58595B"/>
                </a:solidFill>
                <a:effectLst/>
                <a:latin typeface="Arial" panose="020B0604020202020204" pitchFamily="34" charset="0"/>
                <a:cs typeface="Arial" panose="020B0604020202020204" pitchFamily="34" charset="0"/>
              </a:rPr>
              <a:t>Sweden had been the first country in the world to smack banning in 1979.</a:t>
            </a:r>
          </a:p>
          <a:p>
            <a:pPr algn="l"/>
            <a:r>
              <a:rPr lang="en-GB" dirty="0">
                <a:solidFill>
                  <a:srgbClr val="58595B"/>
                </a:solidFill>
                <a:latin typeface="Arial" panose="020B0604020202020204" pitchFamily="34" charset="0"/>
                <a:cs typeface="Arial" panose="020B0604020202020204" pitchFamily="34" charset="0"/>
              </a:rPr>
              <a:t>Lena Nyberg supported the United Kingdom’s first Children’s Commissioner to establish office and begin the work of protecting children and promoting their rights.  </a:t>
            </a:r>
            <a:r>
              <a:rPr lang="en-GB" b="0" i="0" dirty="0">
                <a:solidFill>
                  <a:srgbClr val="58595B"/>
                </a:solidFill>
                <a:effectLst/>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953830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CE9F3-190B-43C8-95EA-582EBE904F4C}"/>
              </a:ext>
            </a:extLst>
          </p:cNvPr>
          <p:cNvSpPr>
            <a:spLocks noGrp="1"/>
          </p:cNvSpPr>
          <p:nvPr>
            <p:ph type="title"/>
          </p:nvPr>
        </p:nvSpPr>
        <p:spPr>
          <a:xfrm>
            <a:off x="609600" y="365127"/>
            <a:ext cx="10744200" cy="1325563"/>
          </a:xfrm>
        </p:spPr>
        <p:txBody>
          <a:bodyPr/>
          <a:lstStyle/>
          <a:p>
            <a:r>
              <a:rPr lang="en-GB" b="1" dirty="0">
                <a:latin typeface="Arial" panose="020B0604020202020204" pitchFamily="34" charset="0"/>
                <a:cs typeface="Arial" panose="020B0604020202020204" pitchFamily="34" charset="0"/>
              </a:rPr>
              <a:t>Lena Nyberg –Sweden</a:t>
            </a:r>
          </a:p>
        </p:txBody>
      </p:sp>
      <p:sp>
        <p:nvSpPr>
          <p:cNvPr id="3" name="Content Placeholder 2">
            <a:extLst>
              <a:ext uri="{FF2B5EF4-FFF2-40B4-BE49-F238E27FC236}">
                <a16:creationId xmlns:a16="http://schemas.microsoft.com/office/drawing/2014/main" id="{B2CEFFC8-A150-441C-8314-CEB1E06C5F04}"/>
              </a:ext>
            </a:extLst>
          </p:cNvPr>
          <p:cNvSpPr>
            <a:spLocks noGrp="1"/>
          </p:cNvSpPr>
          <p:nvPr>
            <p:ph idx="1"/>
          </p:nvPr>
        </p:nvSpPr>
        <p:spPr>
          <a:xfrm>
            <a:off x="448574" y="1600201"/>
            <a:ext cx="11133826" cy="3917032"/>
          </a:xfrm>
        </p:spPr>
        <p:txBody>
          <a:bodyPr>
            <a:normAutofit lnSpcReduction="10000"/>
          </a:bodyPr>
          <a:lstStyle/>
          <a:p>
            <a:pPr algn="l"/>
            <a:r>
              <a:rPr lang="en-GB" b="0" i="0" dirty="0" err="1">
                <a:solidFill>
                  <a:srgbClr val="58595B"/>
                </a:solidFill>
                <a:effectLst/>
                <a:latin typeface="Arial" panose="020B0604020202020204" pitchFamily="34" charset="0"/>
                <a:cs typeface="Arial" panose="020B0604020202020204" pitchFamily="34" charset="0"/>
              </a:rPr>
              <a:t>Cafodd</a:t>
            </a:r>
            <a:r>
              <a:rPr lang="en-GB" b="0" i="0" dirty="0">
                <a:solidFill>
                  <a:srgbClr val="58595B"/>
                </a:solidFill>
                <a:effectLst/>
                <a:latin typeface="Arial" panose="020B0604020202020204" pitchFamily="34" charset="0"/>
                <a:cs typeface="Arial" panose="020B0604020202020204" pitchFamily="34" charset="0"/>
              </a:rPr>
              <a:t> Lena Nyberg </a:t>
            </a:r>
            <a:r>
              <a:rPr lang="en-GB" b="0" i="0" dirty="0" err="1">
                <a:solidFill>
                  <a:srgbClr val="58595B"/>
                </a:solidFill>
                <a:effectLst/>
                <a:latin typeface="Arial" panose="020B0604020202020204" pitchFamily="34" charset="0"/>
                <a:cs typeface="Arial" panose="020B0604020202020204" pitchFamily="34" charset="0"/>
              </a:rPr>
              <a:t>ei</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apwyntio</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yn</a:t>
            </a:r>
            <a:r>
              <a:rPr lang="en-GB" b="0" i="0" dirty="0">
                <a:solidFill>
                  <a:srgbClr val="58595B"/>
                </a:solidFill>
                <a:effectLst/>
                <a:latin typeface="Arial" panose="020B0604020202020204" pitchFamily="34" charset="0"/>
                <a:cs typeface="Arial" panose="020B0604020202020204" pitchFamily="34" charset="0"/>
              </a:rPr>
              <a:t> 2001 </a:t>
            </a:r>
            <a:r>
              <a:rPr lang="en-GB" b="0" i="0" dirty="0" err="1">
                <a:solidFill>
                  <a:srgbClr val="58595B"/>
                </a:solidFill>
                <a:effectLst/>
                <a:latin typeface="Arial" panose="020B0604020202020204" pitchFamily="34" charset="0"/>
                <a:cs typeface="Arial" panose="020B0604020202020204" pitchFamily="34" charset="0"/>
              </a:rPr>
              <a:t>fel</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Ombwdsman</a:t>
            </a:r>
            <a:r>
              <a:rPr lang="en-GB" b="0" i="0" dirty="0">
                <a:solidFill>
                  <a:srgbClr val="58595B"/>
                </a:solidFill>
                <a:effectLst/>
                <a:latin typeface="Arial" panose="020B0604020202020204" pitchFamily="34" charset="0"/>
                <a:cs typeface="Arial" panose="020B0604020202020204" pitchFamily="34" charset="0"/>
              </a:rPr>
              <a:t> Plant </a:t>
            </a:r>
            <a:r>
              <a:rPr lang="en-GB" b="0" i="0" dirty="0" err="1">
                <a:solidFill>
                  <a:srgbClr val="58595B"/>
                </a:solidFill>
                <a:effectLst/>
                <a:latin typeface="Arial" panose="020B0604020202020204" pitchFamily="34" charset="0"/>
                <a:cs typeface="Arial" panose="020B0604020202020204" pitchFamily="34" charset="0"/>
              </a:rPr>
              <a:t>ar</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gyfer</a:t>
            </a:r>
            <a:r>
              <a:rPr lang="en-GB" b="0" i="0" dirty="0">
                <a:solidFill>
                  <a:srgbClr val="58595B"/>
                </a:solidFill>
                <a:effectLst/>
                <a:latin typeface="Arial" panose="020B0604020202020204" pitchFamily="34" charset="0"/>
                <a:cs typeface="Arial" panose="020B0604020202020204" pitchFamily="34" charset="0"/>
              </a:rPr>
              <a:t> Sweden.</a:t>
            </a:r>
          </a:p>
          <a:p>
            <a:pPr algn="l"/>
            <a:r>
              <a:rPr lang="en-GB" b="0" i="0" dirty="0" err="1">
                <a:solidFill>
                  <a:srgbClr val="58595B"/>
                </a:solidFill>
                <a:effectLst/>
                <a:latin typeface="Arial" panose="020B0604020202020204" pitchFamily="34" charset="0"/>
                <a:cs typeface="Arial" panose="020B0604020202020204" pitchFamily="34" charset="0"/>
              </a:rPr>
              <a:t>Prif</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ddyletswydd</a:t>
            </a:r>
            <a:r>
              <a:rPr lang="en-GB" b="0" i="0" dirty="0">
                <a:solidFill>
                  <a:srgbClr val="58595B"/>
                </a:solidFill>
                <a:effectLst/>
                <a:latin typeface="Arial" panose="020B0604020202020204" pitchFamily="34" charset="0"/>
                <a:cs typeface="Arial" panose="020B0604020202020204" pitchFamily="34" charset="0"/>
              </a:rPr>
              <a:t> y </a:t>
            </a:r>
            <a:r>
              <a:rPr lang="en-GB" b="0" i="0" dirty="0" err="1">
                <a:solidFill>
                  <a:srgbClr val="58595B"/>
                </a:solidFill>
                <a:effectLst/>
                <a:latin typeface="Arial" panose="020B0604020202020204" pitchFamily="34" charset="0"/>
                <a:cs typeface="Arial" panose="020B0604020202020204" pitchFamily="34" charset="0"/>
              </a:rPr>
              <a:t>rôl</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yma</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oedd</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i</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hybu</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hawliau</a:t>
            </a:r>
            <a:r>
              <a:rPr lang="en-GB" b="0" i="0" dirty="0">
                <a:solidFill>
                  <a:srgbClr val="58595B"/>
                </a:solidFill>
                <a:effectLst/>
                <a:latin typeface="Arial" panose="020B0604020202020204" pitchFamily="34" charset="0"/>
                <a:cs typeface="Arial" panose="020B0604020202020204" pitchFamily="34" charset="0"/>
              </a:rPr>
              <a:t> a </a:t>
            </a:r>
            <a:r>
              <a:rPr lang="en-GB" b="0" i="0" dirty="0" err="1">
                <a:solidFill>
                  <a:srgbClr val="58595B"/>
                </a:solidFill>
                <a:effectLst/>
                <a:latin typeface="Arial" panose="020B0604020202020204" pitchFamily="34" charset="0"/>
                <a:cs typeface="Arial" panose="020B0604020202020204" pitchFamily="34" charset="0"/>
              </a:rPr>
              <a:t>diddordebau</a:t>
            </a:r>
            <a:r>
              <a:rPr lang="en-GB" b="0" i="0" dirty="0">
                <a:solidFill>
                  <a:srgbClr val="58595B"/>
                </a:solidFill>
                <a:effectLst/>
                <a:latin typeface="Arial" panose="020B0604020202020204" pitchFamily="34" charset="0"/>
                <a:cs typeface="Arial" panose="020B0604020202020204" pitchFamily="34" charset="0"/>
              </a:rPr>
              <a:t> plant a </a:t>
            </a:r>
            <a:r>
              <a:rPr lang="en-GB" b="0" i="0" dirty="0" err="1">
                <a:solidFill>
                  <a:srgbClr val="58595B"/>
                </a:solidFill>
                <a:effectLst/>
                <a:latin typeface="Arial" panose="020B0604020202020204" pitchFamily="34" charset="0"/>
                <a:cs typeface="Arial" panose="020B0604020202020204" pitchFamily="34" charset="0"/>
              </a:rPr>
              <a:t>phobl</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ifanc</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i</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gydfynd</a:t>
            </a:r>
            <a:r>
              <a:rPr lang="en-GB" b="0" i="0" dirty="0">
                <a:solidFill>
                  <a:srgbClr val="58595B"/>
                </a:solidFill>
                <a:effectLst/>
                <a:latin typeface="Arial" panose="020B0604020202020204" pitchFamily="34" charset="0"/>
                <a:cs typeface="Arial" panose="020B0604020202020204" pitchFamily="34" charset="0"/>
              </a:rPr>
              <a:t> a </a:t>
            </a:r>
            <a:r>
              <a:rPr lang="en-GB" b="0" i="0" dirty="0" err="1">
                <a:solidFill>
                  <a:srgbClr val="58595B"/>
                </a:solidFill>
                <a:effectLst/>
                <a:latin typeface="Arial" panose="020B0604020202020204" pitchFamily="34" charset="0"/>
                <a:cs typeface="Arial" panose="020B0604020202020204" pitchFamily="34" charset="0"/>
              </a:rPr>
              <a:t>chynnwys</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Confensiwn</a:t>
            </a:r>
            <a:r>
              <a:rPr lang="en-GB" b="0" i="0" dirty="0">
                <a:solidFill>
                  <a:srgbClr val="58595B"/>
                </a:solidFill>
                <a:effectLst/>
                <a:latin typeface="Arial" panose="020B0604020202020204" pitchFamily="34" charset="0"/>
                <a:cs typeface="Arial" panose="020B0604020202020204" pitchFamily="34" charset="0"/>
              </a:rPr>
              <a:t> y </a:t>
            </a:r>
            <a:r>
              <a:rPr lang="en-GB" b="0" i="0" dirty="0" err="1">
                <a:solidFill>
                  <a:srgbClr val="58595B"/>
                </a:solidFill>
                <a:effectLst/>
                <a:latin typeface="Arial" panose="020B0604020202020204" pitchFamily="34" charset="0"/>
                <a:cs typeface="Arial" panose="020B0604020202020204" pitchFamily="34" charset="0"/>
              </a:rPr>
              <a:t>Cenhedloedd</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Unedig</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a’r</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Hawliau’r</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Plentyn</a:t>
            </a:r>
            <a:r>
              <a:rPr lang="en-GB" b="0" i="0" dirty="0">
                <a:solidFill>
                  <a:srgbClr val="58595B"/>
                </a:solidFill>
                <a:effectLst/>
                <a:latin typeface="Arial" panose="020B0604020202020204" pitchFamily="34" charset="0"/>
                <a:cs typeface="Arial" panose="020B0604020202020204" pitchFamily="34" charset="0"/>
              </a:rPr>
              <a:t>. </a:t>
            </a:r>
          </a:p>
          <a:p>
            <a:pPr algn="l"/>
            <a:r>
              <a:rPr lang="en-GB" b="0" i="0" dirty="0">
                <a:solidFill>
                  <a:srgbClr val="58595B"/>
                </a:solidFill>
                <a:effectLst/>
                <a:latin typeface="Arial" panose="020B0604020202020204" pitchFamily="34" charset="0"/>
                <a:cs typeface="Arial" panose="020B0604020202020204" pitchFamily="34" charset="0"/>
              </a:rPr>
              <a:t>Sweden </a:t>
            </a:r>
            <a:r>
              <a:rPr lang="en-GB" b="0" i="0" dirty="0" err="1">
                <a:solidFill>
                  <a:srgbClr val="58595B"/>
                </a:solidFill>
                <a:effectLst/>
                <a:latin typeface="Arial" panose="020B0604020202020204" pitchFamily="34" charset="0"/>
                <a:cs typeface="Arial" panose="020B0604020202020204" pitchFamily="34" charset="0"/>
              </a:rPr>
              <a:t>oedd</a:t>
            </a:r>
            <a:r>
              <a:rPr lang="en-GB" b="0" i="0" dirty="0">
                <a:solidFill>
                  <a:srgbClr val="58595B"/>
                </a:solidFill>
                <a:effectLst/>
                <a:latin typeface="Arial" panose="020B0604020202020204" pitchFamily="34" charset="0"/>
                <a:cs typeface="Arial" panose="020B0604020202020204" pitchFamily="34" charset="0"/>
              </a:rPr>
              <a:t> y </a:t>
            </a:r>
            <a:r>
              <a:rPr lang="en-GB" b="0" i="0" dirty="0" err="1">
                <a:solidFill>
                  <a:srgbClr val="58595B"/>
                </a:solidFill>
                <a:effectLst/>
                <a:latin typeface="Arial" panose="020B0604020202020204" pitchFamily="34" charset="0"/>
                <a:cs typeface="Arial" panose="020B0604020202020204" pitchFamily="34" charset="0"/>
              </a:rPr>
              <a:t>wlad</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gyntaf</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yn</a:t>
            </a:r>
            <a:r>
              <a:rPr lang="en-GB" b="0" i="0" dirty="0">
                <a:solidFill>
                  <a:srgbClr val="58595B"/>
                </a:solidFill>
                <a:effectLst/>
                <a:latin typeface="Arial" panose="020B0604020202020204" pitchFamily="34" charset="0"/>
                <a:cs typeface="Arial" panose="020B0604020202020204" pitchFamily="34" charset="0"/>
              </a:rPr>
              <a:t> y </a:t>
            </a:r>
            <a:r>
              <a:rPr lang="en-GB" b="0" i="0" dirty="0" err="1">
                <a:solidFill>
                  <a:srgbClr val="58595B"/>
                </a:solidFill>
                <a:effectLst/>
                <a:latin typeface="Arial" panose="020B0604020202020204" pitchFamily="34" charset="0"/>
                <a:cs typeface="Arial" panose="020B0604020202020204" pitchFamily="34" charset="0"/>
              </a:rPr>
              <a:t>byd</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i</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wahardd</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curo</a:t>
            </a:r>
            <a:r>
              <a:rPr lang="en-GB" b="0" i="0" dirty="0">
                <a:solidFill>
                  <a:srgbClr val="58595B"/>
                </a:solidFill>
                <a:effectLst/>
                <a:latin typeface="Arial" panose="020B0604020202020204" pitchFamily="34" charset="0"/>
                <a:cs typeface="Arial" panose="020B0604020202020204" pitchFamily="34" charset="0"/>
              </a:rPr>
              <a:t> plant </a:t>
            </a:r>
            <a:r>
              <a:rPr lang="en-GB" b="0" i="0" dirty="0" err="1">
                <a:solidFill>
                  <a:srgbClr val="58595B"/>
                </a:solidFill>
                <a:effectLst/>
                <a:latin typeface="Arial" panose="020B0604020202020204" pitchFamily="34" charset="0"/>
                <a:cs typeface="Arial" panose="020B0604020202020204" pitchFamily="34" charset="0"/>
              </a:rPr>
              <a:t>nôl</a:t>
            </a:r>
            <a:r>
              <a:rPr lang="en-GB" b="0" i="0" dirty="0">
                <a:solidFill>
                  <a:srgbClr val="58595B"/>
                </a:solidFill>
                <a:effectLst/>
                <a:latin typeface="Arial" panose="020B0604020202020204" pitchFamily="34" charset="0"/>
                <a:cs typeface="Arial" panose="020B0604020202020204" pitchFamily="34" charset="0"/>
              </a:rPr>
              <a:t> </a:t>
            </a:r>
            <a:r>
              <a:rPr lang="en-GB" b="0" i="0" dirty="0" err="1">
                <a:solidFill>
                  <a:srgbClr val="58595B"/>
                </a:solidFill>
                <a:effectLst/>
                <a:latin typeface="Arial" panose="020B0604020202020204" pitchFamily="34" charset="0"/>
                <a:cs typeface="Arial" panose="020B0604020202020204" pitchFamily="34" charset="0"/>
              </a:rPr>
              <a:t>yn</a:t>
            </a:r>
            <a:r>
              <a:rPr lang="en-GB" b="0" i="0" dirty="0">
                <a:solidFill>
                  <a:srgbClr val="58595B"/>
                </a:solidFill>
                <a:effectLst/>
                <a:latin typeface="Arial" panose="020B0604020202020204" pitchFamily="34" charset="0"/>
                <a:cs typeface="Arial" panose="020B0604020202020204" pitchFamily="34" charset="0"/>
              </a:rPr>
              <a:t> 1979.</a:t>
            </a:r>
          </a:p>
          <a:p>
            <a:pPr algn="l"/>
            <a:r>
              <a:rPr lang="en-GB" dirty="0" err="1">
                <a:solidFill>
                  <a:srgbClr val="58595B"/>
                </a:solidFill>
                <a:latin typeface="Arial" panose="020B0604020202020204" pitchFamily="34" charset="0"/>
                <a:cs typeface="Arial" panose="020B0604020202020204" pitchFamily="34" charset="0"/>
              </a:rPr>
              <a:t>Cefnogodd</a:t>
            </a:r>
            <a:r>
              <a:rPr lang="en-GB" dirty="0">
                <a:solidFill>
                  <a:srgbClr val="58595B"/>
                </a:solidFill>
                <a:latin typeface="Arial" panose="020B0604020202020204" pitchFamily="34" charset="0"/>
                <a:cs typeface="Arial" panose="020B0604020202020204" pitchFamily="34" charset="0"/>
              </a:rPr>
              <a:t> Lena Nyberg </a:t>
            </a:r>
            <a:r>
              <a:rPr lang="en-GB" dirty="0" err="1">
                <a:solidFill>
                  <a:srgbClr val="58595B"/>
                </a:solidFill>
                <a:latin typeface="Arial" panose="020B0604020202020204" pitchFamily="34" charset="0"/>
                <a:cs typeface="Arial" panose="020B0604020202020204" pitchFamily="34" charset="0"/>
              </a:rPr>
              <a:t>Comisiynydd</a:t>
            </a:r>
            <a:r>
              <a:rPr lang="en-GB" dirty="0">
                <a:solidFill>
                  <a:srgbClr val="58595B"/>
                </a:solidFill>
                <a:latin typeface="Arial" panose="020B0604020202020204" pitchFamily="34" charset="0"/>
                <a:cs typeface="Arial" panose="020B0604020202020204" pitchFamily="34" charset="0"/>
              </a:rPr>
              <a:t> </a:t>
            </a:r>
            <a:r>
              <a:rPr lang="en-GB" dirty="0" err="1">
                <a:solidFill>
                  <a:srgbClr val="58595B"/>
                </a:solidFill>
                <a:latin typeface="Arial" panose="020B0604020202020204" pitchFamily="34" charset="0"/>
                <a:cs typeface="Arial" panose="020B0604020202020204" pitchFamily="34" charset="0"/>
              </a:rPr>
              <a:t>gyntaf</a:t>
            </a:r>
            <a:r>
              <a:rPr lang="en-GB" dirty="0">
                <a:solidFill>
                  <a:srgbClr val="58595B"/>
                </a:solidFill>
                <a:latin typeface="Arial" panose="020B0604020202020204" pitchFamily="34" charset="0"/>
                <a:cs typeface="Arial" panose="020B0604020202020204" pitchFamily="34" charset="0"/>
              </a:rPr>
              <a:t> y </a:t>
            </a:r>
            <a:r>
              <a:rPr lang="en-GB" dirty="0" err="1">
                <a:solidFill>
                  <a:srgbClr val="58595B"/>
                </a:solidFill>
                <a:latin typeface="Arial" panose="020B0604020202020204" pitchFamily="34" charset="0"/>
                <a:cs typeface="Arial" panose="020B0604020202020204" pitchFamily="34" charset="0"/>
              </a:rPr>
              <a:t>Deyrnas</a:t>
            </a:r>
            <a:r>
              <a:rPr lang="en-GB" dirty="0">
                <a:solidFill>
                  <a:srgbClr val="58595B"/>
                </a:solidFill>
                <a:latin typeface="Arial" panose="020B0604020202020204" pitchFamily="34" charset="0"/>
                <a:cs typeface="Arial" panose="020B0604020202020204" pitchFamily="34" charset="0"/>
              </a:rPr>
              <a:t> </a:t>
            </a:r>
            <a:r>
              <a:rPr lang="en-GB" dirty="0" err="1">
                <a:solidFill>
                  <a:srgbClr val="58595B"/>
                </a:solidFill>
                <a:latin typeface="Arial" panose="020B0604020202020204" pitchFamily="34" charset="0"/>
                <a:cs typeface="Arial" panose="020B0604020202020204" pitchFamily="34" charset="0"/>
              </a:rPr>
              <a:t>Unedig</a:t>
            </a:r>
            <a:r>
              <a:rPr lang="en-GB" dirty="0">
                <a:solidFill>
                  <a:srgbClr val="58595B"/>
                </a:solidFill>
                <a:latin typeface="Arial" panose="020B0604020202020204" pitchFamily="34" charset="0"/>
                <a:cs typeface="Arial" panose="020B0604020202020204" pitchFamily="34" charset="0"/>
              </a:rPr>
              <a:t> </a:t>
            </a:r>
            <a:r>
              <a:rPr lang="en-GB" dirty="0" err="1">
                <a:solidFill>
                  <a:srgbClr val="58595B"/>
                </a:solidFill>
                <a:latin typeface="Arial" panose="020B0604020202020204" pitchFamily="34" charset="0"/>
                <a:cs typeface="Arial" panose="020B0604020202020204" pitchFamily="34" charset="0"/>
              </a:rPr>
              <a:t>i</a:t>
            </a:r>
            <a:r>
              <a:rPr lang="en-GB" dirty="0">
                <a:solidFill>
                  <a:srgbClr val="58595B"/>
                </a:solidFill>
                <a:latin typeface="Arial" panose="020B0604020202020204" pitchFamily="34" charset="0"/>
                <a:cs typeface="Arial" panose="020B0604020202020204" pitchFamily="34" charset="0"/>
              </a:rPr>
              <a:t> </a:t>
            </a:r>
            <a:r>
              <a:rPr lang="en-GB" dirty="0" err="1">
                <a:solidFill>
                  <a:srgbClr val="58595B"/>
                </a:solidFill>
                <a:latin typeface="Arial" panose="020B0604020202020204" pitchFamily="34" charset="0"/>
                <a:cs typeface="Arial" panose="020B0604020202020204" pitchFamily="34" charset="0"/>
              </a:rPr>
              <a:t>sefydlu</a:t>
            </a:r>
            <a:r>
              <a:rPr lang="en-GB" dirty="0">
                <a:solidFill>
                  <a:srgbClr val="58595B"/>
                </a:solidFill>
                <a:latin typeface="Arial" panose="020B0604020202020204" pitchFamily="34" charset="0"/>
                <a:cs typeface="Arial" panose="020B0604020202020204" pitchFamily="34" charset="0"/>
              </a:rPr>
              <a:t> </a:t>
            </a:r>
            <a:r>
              <a:rPr lang="en-GB" dirty="0" err="1">
                <a:solidFill>
                  <a:srgbClr val="58595B"/>
                </a:solidFill>
                <a:latin typeface="Arial" panose="020B0604020202020204" pitchFamily="34" charset="0"/>
                <a:cs typeface="Arial" panose="020B0604020202020204" pitchFamily="34" charset="0"/>
              </a:rPr>
              <a:t>swyddfa</a:t>
            </a:r>
            <a:r>
              <a:rPr lang="en-GB" dirty="0">
                <a:solidFill>
                  <a:srgbClr val="58595B"/>
                </a:solidFill>
                <a:latin typeface="Arial" panose="020B0604020202020204" pitchFamily="34" charset="0"/>
                <a:cs typeface="Arial" panose="020B0604020202020204" pitchFamily="34" charset="0"/>
              </a:rPr>
              <a:t> a </a:t>
            </a:r>
            <a:r>
              <a:rPr lang="en-GB" dirty="0" err="1">
                <a:solidFill>
                  <a:srgbClr val="58595B"/>
                </a:solidFill>
                <a:latin typeface="Arial" panose="020B0604020202020204" pitchFamily="34" charset="0"/>
                <a:cs typeface="Arial" panose="020B0604020202020204" pitchFamily="34" charset="0"/>
              </a:rPr>
              <a:t>dechrau</a:t>
            </a:r>
            <a:r>
              <a:rPr lang="en-GB" dirty="0">
                <a:solidFill>
                  <a:srgbClr val="58595B"/>
                </a:solidFill>
                <a:latin typeface="Arial" panose="020B0604020202020204" pitchFamily="34" charset="0"/>
                <a:cs typeface="Arial" panose="020B0604020202020204" pitchFamily="34" charset="0"/>
              </a:rPr>
              <a:t> </a:t>
            </a:r>
            <a:r>
              <a:rPr lang="en-GB" dirty="0" err="1">
                <a:solidFill>
                  <a:srgbClr val="58595B"/>
                </a:solidFill>
                <a:latin typeface="Arial" panose="020B0604020202020204" pitchFamily="34" charset="0"/>
                <a:cs typeface="Arial" panose="020B0604020202020204" pitchFamily="34" charset="0"/>
              </a:rPr>
              <a:t>ar</a:t>
            </a:r>
            <a:r>
              <a:rPr lang="en-GB" dirty="0">
                <a:solidFill>
                  <a:srgbClr val="58595B"/>
                </a:solidFill>
                <a:latin typeface="Arial" panose="020B0604020202020204" pitchFamily="34" charset="0"/>
                <a:cs typeface="Arial" panose="020B0604020202020204" pitchFamily="34" charset="0"/>
              </a:rPr>
              <a:t> y </a:t>
            </a:r>
            <a:r>
              <a:rPr lang="en-GB" dirty="0" err="1">
                <a:solidFill>
                  <a:srgbClr val="58595B"/>
                </a:solidFill>
                <a:latin typeface="Arial" panose="020B0604020202020204" pitchFamily="34" charset="0"/>
                <a:cs typeface="Arial" panose="020B0604020202020204" pitchFamily="34" charset="0"/>
              </a:rPr>
              <a:t>gwaith</a:t>
            </a:r>
            <a:r>
              <a:rPr lang="en-GB" dirty="0">
                <a:solidFill>
                  <a:srgbClr val="58595B"/>
                </a:solidFill>
                <a:latin typeface="Arial" panose="020B0604020202020204" pitchFamily="34" charset="0"/>
                <a:cs typeface="Arial" panose="020B0604020202020204" pitchFamily="34" charset="0"/>
              </a:rPr>
              <a:t> o </a:t>
            </a:r>
            <a:r>
              <a:rPr lang="en-GB" dirty="0" err="1">
                <a:solidFill>
                  <a:srgbClr val="58595B"/>
                </a:solidFill>
                <a:latin typeface="Arial" panose="020B0604020202020204" pitchFamily="34" charset="0"/>
                <a:cs typeface="Arial" panose="020B0604020202020204" pitchFamily="34" charset="0"/>
              </a:rPr>
              <a:t>ddiogelu</a:t>
            </a:r>
            <a:r>
              <a:rPr lang="en-GB" dirty="0">
                <a:solidFill>
                  <a:srgbClr val="58595B"/>
                </a:solidFill>
                <a:latin typeface="Arial" panose="020B0604020202020204" pitchFamily="34" charset="0"/>
                <a:cs typeface="Arial" panose="020B0604020202020204" pitchFamily="34" charset="0"/>
              </a:rPr>
              <a:t> plant </a:t>
            </a:r>
            <a:r>
              <a:rPr lang="en-GB" dirty="0" err="1">
                <a:solidFill>
                  <a:srgbClr val="58595B"/>
                </a:solidFill>
                <a:latin typeface="Arial" panose="020B0604020202020204" pitchFamily="34" charset="0"/>
                <a:cs typeface="Arial" panose="020B0604020202020204" pitchFamily="34" charset="0"/>
              </a:rPr>
              <a:t>ynghyd</a:t>
            </a:r>
            <a:r>
              <a:rPr lang="en-GB" dirty="0">
                <a:solidFill>
                  <a:srgbClr val="58595B"/>
                </a:solidFill>
                <a:latin typeface="Arial" panose="020B0604020202020204" pitchFamily="34" charset="0"/>
                <a:cs typeface="Arial" panose="020B0604020202020204" pitchFamily="34" charset="0"/>
              </a:rPr>
              <a:t> a </a:t>
            </a:r>
            <a:r>
              <a:rPr lang="en-GB" dirty="0" err="1">
                <a:solidFill>
                  <a:srgbClr val="58595B"/>
                </a:solidFill>
                <a:latin typeface="Arial" panose="020B0604020202020204" pitchFamily="34" charset="0"/>
                <a:cs typeface="Arial" panose="020B0604020202020204" pitchFamily="34" charset="0"/>
              </a:rPr>
              <a:t>hybu</a:t>
            </a:r>
            <a:r>
              <a:rPr lang="en-GB" dirty="0">
                <a:solidFill>
                  <a:srgbClr val="58595B"/>
                </a:solidFill>
                <a:latin typeface="Arial" panose="020B0604020202020204" pitchFamily="34" charset="0"/>
                <a:cs typeface="Arial" panose="020B0604020202020204" pitchFamily="34" charset="0"/>
              </a:rPr>
              <a:t> </a:t>
            </a:r>
            <a:r>
              <a:rPr lang="en-GB" dirty="0" err="1">
                <a:solidFill>
                  <a:srgbClr val="58595B"/>
                </a:solidFill>
                <a:latin typeface="Arial" panose="020B0604020202020204" pitchFamily="34" charset="0"/>
                <a:cs typeface="Arial" panose="020B0604020202020204" pitchFamily="34" charset="0"/>
              </a:rPr>
              <a:t>hawliau</a:t>
            </a:r>
            <a:r>
              <a:rPr lang="en-GB" dirty="0">
                <a:solidFill>
                  <a:srgbClr val="58595B"/>
                </a:solidFill>
                <a:latin typeface="Arial" panose="020B0604020202020204" pitchFamily="34" charset="0"/>
                <a:cs typeface="Arial" panose="020B0604020202020204" pitchFamily="34" charset="0"/>
              </a:rPr>
              <a:t> plant.   </a:t>
            </a:r>
            <a:r>
              <a:rPr lang="en-GB" b="0" i="0" dirty="0">
                <a:solidFill>
                  <a:srgbClr val="58595B"/>
                </a:solidFill>
                <a:effectLst/>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529186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91CFA-4689-44E6-AEE7-6A6183A0DA09}"/>
              </a:ext>
            </a:extLst>
          </p:cNvPr>
          <p:cNvSpPr>
            <a:spLocks noGrp="1"/>
          </p:cNvSpPr>
          <p:nvPr>
            <p:ph type="title"/>
          </p:nvPr>
        </p:nvSpPr>
        <p:spPr>
          <a:xfrm>
            <a:off x="448574" y="365127"/>
            <a:ext cx="10905226" cy="721801"/>
          </a:xfrm>
        </p:spPr>
        <p:txBody>
          <a:bodyPr/>
          <a:lstStyle/>
          <a:p>
            <a:r>
              <a:rPr lang="en-GB" b="1" dirty="0" err="1">
                <a:latin typeface="Arial" panose="020B0604020202020204" pitchFamily="34" charset="0"/>
                <a:cs typeface="Arial" panose="020B0604020202020204" pitchFamily="34" charset="0"/>
              </a:rPr>
              <a:t>Ewrop</a:t>
            </a:r>
            <a:r>
              <a:rPr lang="en-GB" b="1" dirty="0">
                <a:latin typeface="Arial" panose="020B0604020202020204" pitchFamily="34" charset="0"/>
                <a:cs typeface="Arial" panose="020B0604020202020204" pitchFamily="34" charset="0"/>
              </a:rPr>
              <a:t> - Europe</a:t>
            </a:r>
          </a:p>
        </p:txBody>
      </p:sp>
      <p:graphicFrame>
        <p:nvGraphicFramePr>
          <p:cNvPr id="6" name="Content Placeholder 2">
            <a:extLst>
              <a:ext uri="{FF2B5EF4-FFF2-40B4-BE49-F238E27FC236}">
                <a16:creationId xmlns:a16="http://schemas.microsoft.com/office/drawing/2014/main" id="{FAAE8A62-88DD-481B-8777-9CFD60DE9D49}"/>
              </a:ext>
            </a:extLst>
          </p:cNvPr>
          <p:cNvGraphicFramePr>
            <a:graphicFrameLocks noGrp="1"/>
          </p:cNvGraphicFramePr>
          <p:nvPr>
            <p:ph sz="half" idx="1"/>
            <p:extLst>
              <p:ext uri="{D42A27DB-BD31-4B8C-83A1-F6EECF244321}">
                <p14:modId xmlns:p14="http://schemas.microsoft.com/office/powerpoint/2010/main" val="2994303854"/>
              </p:ext>
            </p:extLst>
          </p:nvPr>
        </p:nvGraphicFramePr>
        <p:xfrm>
          <a:off x="250166" y="1207923"/>
          <a:ext cx="4442604" cy="4313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4E448DF3-1F82-4CB8-9EE3-6B820A4D3AFC}"/>
              </a:ext>
            </a:extLst>
          </p:cNvPr>
          <p:cNvSpPr>
            <a:spLocks noGrp="1"/>
          </p:cNvSpPr>
          <p:nvPr>
            <p:ph sz="half" idx="2"/>
          </p:nvPr>
        </p:nvSpPr>
        <p:spPr>
          <a:xfrm>
            <a:off x="4813540" y="552091"/>
            <a:ext cx="7128294" cy="5624872"/>
          </a:xfrm>
        </p:spPr>
        <p:txBody>
          <a:bodyPr>
            <a:normAutofit/>
          </a:bodyPr>
          <a:lstStyle/>
          <a:p>
            <a:r>
              <a:rPr lang="en-GB" dirty="0" err="1"/>
              <a:t>Erbyn</a:t>
            </a:r>
            <a:r>
              <a:rPr lang="en-GB" dirty="0"/>
              <a:t> </a:t>
            </a:r>
            <a:r>
              <a:rPr lang="en-GB" dirty="0" err="1"/>
              <a:t>nawr</a:t>
            </a:r>
            <a:r>
              <a:rPr lang="en-GB" dirty="0"/>
              <a:t> </a:t>
            </a:r>
            <a:r>
              <a:rPr lang="en-GB" dirty="0" err="1"/>
              <a:t>mae</a:t>
            </a:r>
            <a:r>
              <a:rPr lang="en-GB" dirty="0"/>
              <a:t> </a:t>
            </a:r>
            <a:r>
              <a:rPr lang="en-GB" dirty="0" err="1"/>
              <a:t>yna</a:t>
            </a:r>
            <a:r>
              <a:rPr lang="en-GB" dirty="0"/>
              <a:t> 60 </a:t>
            </a:r>
            <a:r>
              <a:rPr lang="en-GB" dirty="0" err="1"/>
              <a:t>gwlad</a:t>
            </a:r>
            <a:r>
              <a:rPr lang="en-GB" dirty="0"/>
              <a:t> </a:t>
            </a:r>
            <a:r>
              <a:rPr lang="en-GB" dirty="0" err="1"/>
              <a:t>ledled</a:t>
            </a:r>
            <a:r>
              <a:rPr lang="en-GB" dirty="0"/>
              <a:t> y </a:t>
            </a:r>
            <a:r>
              <a:rPr lang="en-GB" dirty="0" err="1"/>
              <a:t>byd</a:t>
            </a:r>
            <a:r>
              <a:rPr lang="en-GB" dirty="0"/>
              <a:t> </a:t>
            </a:r>
            <a:r>
              <a:rPr lang="en-GB" dirty="0" err="1"/>
              <a:t>sydd</a:t>
            </a:r>
            <a:r>
              <a:rPr lang="en-GB" dirty="0"/>
              <a:t> </a:t>
            </a:r>
            <a:r>
              <a:rPr lang="en-GB" dirty="0" err="1"/>
              <a:t>wedi</a:t>
            </a:r>
            <a:r>
              <a:rPr lang="en-GB" dirty="0"/>
              <a:t> </a:t>
            </a:r>
            <a:r>
              <a:rPr lang="en-GB" dirty="0" err="1"/>
              <a:t>gwahardd</a:t>
            </a:r>
            <a:r>
              <a:rPr lang="en-GB" dirty="0"/>
              <a:t> </a:t>
            </a:r>
            <a:r>
              <a:rPr lang="en-GB" dirty="0" err="1"/>
              <a:t>curo</a:t>
            </a:r>
            <a:r>
              <a:rPr lang="en-GB" dirty="0"/>
              <a:t> plant, </a:t>
            </a:r>
            <a:r>
              <a:rPr lang="en-GB" dirty="0" err="1"/>
              <a:t>ond</a:t>
            </a:r>
            <a:r>
              <a:rPr lang="en-GB" dirty="0"/>
              <a:t> </a:t>
            </a:r>
            <a:r>
              <a:rPr lang="en-GB" dirty="0" err="1"/>
              <a:t>dyma</a:t>
            </a:r>
            <a:r>
              <a:rPr lang="en-GB" dirty="0"/>
              <a:t> </a:t>
            </a:r>
            <a:r>
              <a:rPr lang="en-GB" dirty="0" err="1"/>
              <a:t>rhestr</a:t>
            </a:r>
            <a:r>
              <a:rPr lang="en-GB" dirty="0"/>
              <a:t> (</a:t>
            </a:r>
            <a:r>
              <a:rPr lang="en-GB" dirty="0" err="1"/>
              <a:t>gwelwyd</a:t>
            </a:r>
            <a:r>
              <a:rPr lang="en-GB" dirty="0"/>
              <a:t> </a:t>
            </a:r>
            <a:r>
              <a:rPr lang="en-GB" dirty="0" err="1"/>
              <a:t>yma</a:t>
            </a:r>
            <a:r>
              <a:rPr lang="en-GB" dirty="0"/>
              <a:t> </a:t>
            </a:r>
            <a:r>
              <a:rPr lang="en-GB" dirty="0" err="1"/>
              <a:t>ar</a:t>
            </a:r>
            <a:r>
              <a:rPr lang="en-GB" dirty="0"/>
              <a:t> y </a:t>
            </a:r>
            <a:r>
              <a:rPr lang="en-GB" dirty="0" err="1"/>
              <a:t>chwith</a:t>
            </a:r>
            <a:r>
              <a:rPr lang="en-GB" dirty="0"/>
              <a:t>) </a:t>
            </a:r>
            <a:r>
              <a:rPr lang="en-GB" dirty="0" err="1"/>
              <a:t>o’r</a:t>
            </a:r>
            <a:r>
              <a:rPr lang="en-GB" dirty="0"/>
              <a:t> </a:t>
            </a:r>
            <a:r>
              <a:rPr lang="en-GB" dirty="0" err="1"/>
              <a:t>gwledydd</a:t>
            </a:r>
            <a:r>
              <a:rPr lang="en-GB" dirty="0"/>
              <a:t> </a:t>
            </a:r>
            <a:r>
              <a:rPr lang="en-GB" dirty="0" err="1"/>
              <a:t>cyntaf</a:t>
            </a:r>
            <a:r>
              <a:rPr lang="en-GB" dirty="0"/>
              <a:t>   </a:t>
            </a:r>
            <a:r>
              <a:rPr lang="en-GB" dirty="0" err="1"/>
              <a:t>gyda</a:t>
            </a:r>
            <a:r>
              <a:rPr lang="en-GB" dirty="0"/>
              <a:t> Sweden </a:t>
            </a:r>
            <a:r>
              <a:rPr lang="en-GB" dirty="0" err="1"/>
              <a:t>yn</a:t>
            </a:r>
            <a:r>
              <a:rPr lang="en-GB" dirty="0"/>
              <a:t> </a:t>
            </a:r>
            <a:r>
              <a:rPr lang="en-GB" dirty="0" err="1"/>
              <a:t>dechrau’r</a:t>
            </a:r>
            <a:r>
              <a:rPr lang="en-GB" dirty="0"/>
              <a:t> </a:t>
            </a:r>
            <a:r>
              <a:rPr lang="en-GB" dirty="0" err="1"/>
              <a:t>daith</a:t>
            </a:r>
            <a:r>
              <a:rPr lang="en-GB" dirty="0"/>
              <a:t>. Heddiw, </a:t>
            </a:r>
            <a:r>
              <a:rPr lang="en-GB" dirty="0" err="1"/>
              <a:t>mae</a:t>
            </a:r>
            <a:r>
              <a:rPr lang="en-GB" dirty="0"/>
              <a:t> </a:t>
            </a:r>
            <a:r>
              <a:rPr lang="en-GB" dirty="0" err="1"/>
              <a:t>rhifau</a:t>
            </a:r>
            <a:r>
              <a:rPr lang="en-GB" dirty="0"/>
              <a:t> </a:t>
            </a:r>
            <a:r>
              <a:rPr lang="en-GB" dirty="0" err="1"/>
              <a:t>camdriniaeth</a:t>
            </a:r>
            <a:r>
              <a:rPr lang="en-GB" dirty="0"/>
              <a:t> </a:t>
            </a:r>
            <a:r>
              <a:rPr lang="en-GB" dirty="0" err="1"/>
              <a:t>ar</a:t>
            </a:r>
            <a:r>
              <a:rPr lang="en-GB" dirty="0"/>
              <a:t> draws </a:t>
            </a:r>
            <a:r>
              <a:rPr lang="en-GB" dirty="0" err="1"/>
              <a:t>Ewrop</a:t>
            </a:r>
            <a:r>
              <a:rPr lang="en-GB" dirty="0"/>
              <a:t> </a:t>
            </a:r>
            <a:r>
              <a:rPr lang="en-GB" dirty="0" err="1"/>
              <a:t>yn</a:t>
            </a:r>
            <a:r>
              <a:rPr lang="en-GB" dirty="0"/>
              <a:t> is </a:t>
            </a:r>
            <a:r>
              <a:rPr lang="en-GB" dirty="0" err="1"/>
              <a:t>na</a:t>
            </a:r>
            <a:r>
              <a:rPr lang="en-GB" dirty="0"/>
              <a:t> </a:t>
            </a:r>
            <a:r>
              <a:rPr lang="en-GB" dirty="0" err="1"/>
              <a:t>unrhyw</a:t>
            </a:r>
            <a:r>
              <a:rPr lang="en-GB" dirty="0"/>
              <a:t> le </a:t>
            </a:r>
            <a:r>
              <a:rPr lang="en-GB" dirty="0" err="1"/>
              <a:t>arall</a:t>
            </a:r>
            <a:r>
              <a:rPr lang="en-GB" dirty="0"/>
              <a:t> </a:t>
            </a:r>
            <a:r>
              <a:rPr lang="en-GB" dirty="0" err="1"/>
              <a:t>yn</a:t>
            </a:r>
            <a:r>
              <a:rPr lang="en-GB" dirty="0"/>
              <a:t> y </a:t>
            </a:r>
            <a:r>
              <a:rPr lang="en-GB" dirty="0" err="1"/>
              <a:t>byd</a:t>
            </a:r>
            <a:r>
              <a:rPr lang="en-GB" dirty="0"/>
              <a:t>.</a:t>
            </a:r>
          </a:p>
          <a:p>
            <a:r>
              <a:rPr lang="en-GB" dirty="0"/>
              <a:t>By now, over 60 countries worldwide have banned smacking but this is a list (seen here on the left), of the first countries, with Sweden beginning this journey. Today, abuse statistics are lower in Europe than any where else in the world.  </a:t>
            </a:r>
          </a:p>
          <a:p>
            <a:endParaRPr lang="en-GB" dirty="0"/>
          </a:p>
        </p:txBody>
      </p:sp>
    </p:spTree>
    <p:extLst>
      <p:ext uri="{BB962C8B-B14F-4D97-AF65-F5344CB8AC3E}">
        <p14:creationId xmlns:p14="http://schemas.microsoft.com/office/powerpoint/2010/main" val="2614155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7979CB03-77A3-48F2-A1C8-52F03FCB3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6" name="Rectangle 85">
            <a:extLst>
              <a:ext uri="{FF2B5EF4-FFF2-40B4-BE49-F238E27FC236}">
                <a16:creationId xmlns:a16="http://schemas.microsoft.com/office/drawing/2014/main" id="{9073D962-D3D2-4A72-8593-65C213CBF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654" y="633619"/>
            <a:ext cx="4520912"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0D6DF8-3E74-42E2-8ADA-D6595BB8F9A6}"/>
              </a:ext>
            </a:extLst>
          </p:cNvPr>
          <p:cNvSpPr>
            <a:spLocks noGrp="1"/>
          </p:cNvSpPr>
          <p:nvPr>
            <p:ph type="title"/>
          </p:nvPr>
        </p:nvSpPr>
        <p:spPr>
          <a:xfrm>
            <a:off x="509670" y="978408"/>
            <a:ext cx="4392896" cy="2923016"/>
          </a:xfrm>
        </p:spPr>
        <p:txBody>
          <a:bodyPr vert="horz" lIns="91440" tIns="45720" rIns="91440" bIns="45720" rtlCol="0">
            <a:noAutofit/>
          </a:bodyPr>
          <a:lstStyle/>
          <a:p>
            <a:r>
              <a:rPr lang="en-US" sz="3600" b="1" kern="1200" dirty="0" err="1">
                <a:latin typeface="Arial" panose="020B0604020202020204" pitchFamily="34" charset="0"/>
                <a:cs typeface="Arial" panose="020B0604020202020204" pitchFamily="34" charset="0"/>
              </a:rPr>
              <a:t>Comisiynwyr</a:t>
            </a:r>
            <a:r>
              <a:rPr lang="en-US" sz="3600" b="1" kern="1200" dirty="0">
                <a:latin typeface="Arial" panose="020B0604020202020204" pitchFamily="34" charset="0"/>
                <a:cs typeface="Arial" panose="020B0604020202020204" pitchFamily="34" charset="0"/>
              </a:rPr>
              <a:t> Plant Cymru </a:t>
            </a:r>
            <a:br>
              <a:rPr lang="en-US" sz="3600" b="1" kern="1200" dirty="0">
                <a:latin typeface="Arial" panose="020B0604020202020204" pitchFamily="34" charset="0"/>
                <a:cs typeface="Arial" panose="020B0604020202020204" pitchFamily="34" charset="0"/>
              </a:rPr>
            </a:br>
            <a:br>
              <a:rPr lang="en-US" sz="3600" b="1" kern="1200" dirty="0">
                <a:latin typeface="Arial" panose="020B0604020202020204" pitchFamily="34" charset="0"/>
                <a:cs typeface="Arial" panose="020B0604020202020204" pitchFamily="34" charset="0"/>
              </a:rPr>
            </a:br>
            <a:r>
              <a:rPr lang="en-US" sz="3600" b="1" kern="1200" dirty="0">
                <a:latin typeface="Arial" panose="020B0604020202020204" pitchFamily="34" charset="0"/>
                <a:cs typeface="Arial" panose="020B0604020202020204" pitchFamily="34" charset="0"/>
              </a:rPr>
              <a:t>Children’s Commissioners Wales</a:t>
            </a:r>
          </a:p>
        </p:txBody>
      </p:sp>
      <p:sp>
        <p:nvSpPr>
          <p:cNvPr id="88" name="Rectangle 87">
            <a:extLst>
              <a:ext uri="{FF2B5EF4-FFF2-40B4-BE49-F238E27FC236}">
                <a16:creationId xmlns:a16="http://schemas.microsoft.com/office/drawing/2014/main" id="{2387511B-F6E1-4929-AC90-94FB8B6B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4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0" name="Rectangle 89">
            <a:extLst>
              <a:ext uri="{FF2B5EF4-FFF2-40B4-BE49-F238E27FC236}">
                <a16:creationId xmlns:a16="http://schemas.microsoft.com/office/drawing/2014/main" id="{AA58F78C-27AB-465F-AA33-15E08AF26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560" y="2185416"/>
            <a:ext cx="3683187"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CACE7F2D-1ADD-41A2-9C5A-3D0B87C85BF5}"/>
              </a:ext>
            </a:extLst>
          </p:cNvPr>
          <p:cNvSpPr>
            <a:spLocks noGrp="1"/>
          </p:cNvSpPr>
          <p:nvPr>
            <p:ph idx="1"/>
          </p:nvPr>
        </p:nvSpPr>
        <p:spPr>
          <a:xfrm>
            <a:off x="381654" y="4160520"/>
            <a:ext cx="4153770" cy="1709928"/>
          </a:xfrm>
        </p:spPr>
        <p:txBody>
          <a:bodyPr vert="horz" lIns="91440" tIns="45720" rIns="91440" bIns="45720" rtlCol="0">
            <a:normAutofit/>
          </a:bodyPr>
          <a:lstStyle/>
          <a:p>
            <a:pPr marL="0" indent="0">
              <a:buNone/>
            </a:pPr>
            <a:r>
              <a:rPr lang="en-US" sz="2000" b="1" kern="1200" dirty="0">
                <a:latin typeface="Arial" panose="020B0604020202020204" pitchFamily="34" charset="0"/>
                <a:cs typeface="Arial" panose="020B0604020202020204" pitchFamily="34" charset="0"/>
              </a:rPr>
              <a:t>Peter Clarke 2001 – (2007) 2008</a:t>
            </a:r>
          </a:p>
          <a:p>
            <a:pPr marL="0" indent="0">
              <a:buNone/>
            </a:pPr>
            <a:r>
              <a:rPr lang="en-US" sz="2000" b="1" dirty="0">
                <a:latin typeface="Arial" panose="020B0604020202020204" pitchFamily="34" charset="0"/>
                <a:cs typeface="Arial" panose="020B0604020202020204" pitchFamily="34" charset="0"/>
              </a:rPr>
              <a:t>Keith </a:t>
            </a:r>
            <a:r>
              <a:rPr lang="en-US" sz="2000" b="1" dirty="0" err="1">
                <a:latin typeface="Arial" panose="020B0604020202020204" pitchFamily="34" charset="0"/>
                <a:cs typeface="Arial" panose="020B0604020202020204" pitchFamily="34" charset="0"/>
              </a:rPr>
              <a:t>Towler</a:t>
            </a:r>
            <a:r>
              <a:rPr lang="en-US" sz="2000" b="1" dirty="0">
                <a:latin typeface="Arial" panose="020B0604020202020204" pitchFamily="34" charset="0"/>
                <a:cs typeface="Arial" panose="020B0604020202020204" pitchFamily="34" charset="0"/>
              </a:rPr>
              <a:t> 2008 – 2015</a:t>
            </a:r>
          </a:p>
          <a:p>
            <a:pPr marL="0" indent="0">
              <a:buNone/>
            </a:pPr>
            <a:r>
              <a:rPr lang="en-US" sz="2000" b="1" kern="1200" dirty="0">
                <a:latin typeface="Arial" panose="020B0604020202020204" pitchFamily="34" charset="0"/>
                <a:cs typeface="Arial" panose="020B0604020202020204" pitchFamily="34" charset="0"/>
              </a:rPr>
              <a:t>Sally Holland 2015 - 2022</a:t>
            </a:r>
          </a:p>
        </p:txBody>
      </p:sp>
      <p:pic>
        <p:nvPicPr>
          <p:cNvPr id="4106" name="Picture 10" descr="Peter Clarke">
            <a:extLst>
              <a:ext uri="{FF2B5EF4-FFF2-40B4-BE49-F238E27FC236}">
                <a16:creationId xmlns:a16="http://schemas.microsoft.com/office/drawing/2014/main" id="{1824FF75-1A9A-4BAC-A1D4-A081DFF6F6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377" r="17257" b="-2"/>
          <a:stretch/>
        </p:blipFill>
        <p:spPr bwMode="auto">
          <a:xfrm>
            <a:off x="5171031" y="10"/>
            <a:ext cx="3144714" cy="320953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View Previous Members - Safeguarding Board Wales">
            <a:extLst>
              <a:ext uri="{FF2B5EF4-FFF2-40B4-BE49-F238E27FC236}">
                <a16:creationId xmlns:a16="http://schemas.microsoft.com/office/drawing/2014/main" id="{2339E819-4795-4E8D-B3EF-8691DEDE2E8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560" r="3" b="21229"/>
          <a:stretch/>
        </p:blipFill>
        <p:spPr bwMode="auto">
          <a:xfrm>
            <a:off x="5171033" y="3310128"/>
            <a:ext cx="3144712" cy="354787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epository - Hwb">
            <a:extLst>
              <a:ext uri="{FF2B5EF4-FFF2-40B4-BE49-F238E27FC236}">
                <a16:creationId xmlns:a16="http://schemas.microsoft.com/office/drawing/2014/main" id="{C518AACB-F6CE-4818-B3C7-2FED10B9695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682" r="14804" b="1"/>
          <a:stretch/>
        </p:blipFill>
        <p:spPr bwMode="auto">
          <a:xfrm>
            <a:off x="8416348" y="10"/>
            <a:ext cx="3775651" cy="4133078"/>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ally Holland is new children&amp;#39;s commissioner for Wales - BBC News">
            <a:extLst>
              <a:ext uri="{FF2B5EF4-FFF2-40B4-BE49-F238E27FC236}">
                <a16:creationId xmlns:a16="http://schemas.microsoft.com/office/drawing/2014/main" id="{1EBD75EB-6B4A-4482-B5A3-4FB7E676157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9072" r="3" b="3"/>
          <a:stretch/>
        </p:blipFill>
        <p:spPr bwMode="auto">
          <a:xfrm>
            <a:off x="8416348" y="4233672"/>
            <a:ext cx="3775652" cy="2624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644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5C613C-D1B7-4C09-B1A8-D7FC696061F5}"/>
              </a:ext>
            </a:extLst>
          </p:cNvPr>
          <p:cNvSpPr>
            <a:spLocks noGrp="1"/>
          </p:cNvSpPr>
          <p:nvPr>
            <p:ph type="title"/>
          </p:nvPr>
        </p:nvSpPr>
        <p:spPr>
          <a:xfrm>
            <a:off x="465826" y="365127"/>
            <a:ext cx="10887974" cy="997847"/>
          </a:xfrm>
        </p:spPr>
        <p:txBody>
          <a:bodyPr>
            <a:normAutofit fontScale="90000"/>
          </a:bodyPr>
          <a:lstStyle/>
          <a:p>
            <a:br>
              <a:rPr lang="en-GB" b="1" i="0" dirty="0">
                <a:solidFill>
                  <a:srgbClr val="000000"/>
                </a:solidFill>
                <a:effectLst/>
                <a:latin typeface="VAGRounded"/>
              </a:rPr>
            </a:br>
            <a:r>
              <a:rPr lang="en-GB" sz="3100" b="1" i="0" dirty="0">
                <a:solidFill>
                  <a:srgbClr val="000000"/>
                </a:solidFill>
                <a:effectLst/>
                <a:latin typeface="Arial" panose="020B0604020202020204" pitchFamily="34" charset="0"/>
                <a:cs typeface="Arial" panose="020B0604020202020204" pitchFamily="34" charset="0"/>
              </a:rPr>
              <a:t>Beth </a:t>
            </a:r>
            <a:r>
              <a:rPr lang="en-GB" sz="3100" b="1" i="0" dirty="0" err="1">
                <a:solidFill>
                  <a:srgbClr val="000000"/>
                </a:solidFill>
                <a:effectLst/>
                <a:latin typeface="Arial" panose="020B0604020202020204" pitchFamily="34" charset="0"/>
                <a:cs typeface="Arial" panose="020B0604020202020204" pitchFamily="34" charset="0"/>
              </a:rPr>
              <a:t>mae’r</a:t>
            </a:r>
            <a:r>
              <a:rPr lang="en-GB" sz="3100" b="1" i="0" dirty="0">
                <a:solidFill>
                  <a:srgbClr val="000000"/>
                </a:solidFill>
                <a:effectLst/>
                <a:latin typeface="Arial" panose="020B0604020202020204" pitchFamily="34" charset="0"/>
                <a:cs typeface="Arial" panose="020B0604020202020204" pitchFamily="34" charset="0"/>
              </a:rPr>
              <a:t> </a:t>
            </a:r>
            <a:r>
              <a:rPr lang="en-GB" sz="3100" b="1" i="0" dirty="0" err="1">
                <a:solidFill>
                  <a:srgbClr val="000000"/>
                </a:solidFill>
                <a:effectLst/>
                <a:latin typeface="Arial" panose="020B0604020202020204" pitchFamily="34" charset="0"/>
                <a:cs typeface="Arial" panose="020B0604020202020204" pitchFamily="34" charset="0"/>
              </a:rPr>
              <a:t>Comisiynydd</a:t>
            </a:r>
            <a:r>
              <a:rPr lang="en-GB" sz="3100" b="1" i="0" dirty="0">
                <a:solidFill>
                  <a:srgbClr val="000000"/>
                </a:solidFill>
                <a:effectLst/>
                <a:latin typeface="Arial" panose="020B0604020202020204" pitchFamily="34" charset="0"/>
                <a:cs typeface="Arial" panose="020B0604020202020204" pitchFamily="34" charset="0"/>
              </a:rPr>
              <a:t> Plant </a:t>
            </a:r>
            <a:r>
              <a:rPr lang="en-GB" sz="3100" b="1" i="0" dirty="0" err="1">
                <a:solidFill>
                  <a:srgbClr val="000000"/>
                </a:solidFill>
                <a:effectLst/>
                <a:latin typeface="Arial" panose="020B0604020202020204" pitchFamily="34" charset="0"/>
                <a:cs typeface="Arial" panose="020B0604020202020204" pitchFamily="34" charset="0"/>
              </a:rPr>
              <a:t>yng</a:t>
            </a:r>
            <a:r>
              <a:rPr lang="en-GB" sz="3100" b="1" i="0" dirty="0">
                <a:solidFill>
                  <a:srgbClr val="000000"/>
                </a:solidFill>
                <a:effectLst/>
                <a:latin typeface="Arial" panose="020B0604020202020204" pitchFamily="34" charset="0"/>
                <a:cs typeface="Arial" panose="020B0604020202020204" pitchFamily="34" charset="0"/>
              </a:rPr>
              <a:t> </a:t>
            </a:r>
            <a:r>
              <a:rPr lang="en-GB" sz="3100" b="1" i="0" dirty="0" err="1">
                <a:solidFill>
                  <a:srgbClr val="000000"/>
                </a:solidFill>
                <a:effectLst/>
                <a:latin typeface="Arial" panose="020B0604020202020204" pitchFamily="34" charset="0"/>
                <a:cs typeface="Arial" panose="020B0604020202020204" pitchFamily="34" charset="0"/>
              </a:rPr>
              <a:t>Nghymru</a:t>
            </a:r>
            <a:r>
              <a:rPr lang="en-GB" sz="3100" b="1" i="0" dirty="0">
                <a:solidFill>
                  <a:srgbClr val="000000"/>
                </a:solidFill>
                <a:effectLst/>
                <a:latin typeface="Arial" panose="020B0604020202020204" pitchFamily="34" charset="0"/>
                <a:cs typeface="Arial" panose="020B0604020202020204" pitchFamily="34" charset="0"/>
              </a:rPr>
              <a:t> </a:t>
            </a:r>
            <a:r>
              <a:rPr lang="en-GB" sz="3100" b="1" i="0" dirty="0" err="1">
                <a:solidFill>
                  <a:srgbClr val="000000"/>
                </a:solidFill>
                <a:effectLst/>
                <a:latin typeface="Arial" panose="020B0604020202020204" pitchFamily="34" charset="0"/>
                <a:cs typeface="Arial" panose="020B0604020202020204" pitchFamily="34" charset="0"/>
              </a:rPr>
              <a:t>yn</a:t>
            </a:r>
            <a:r>
              <a:rPr lang="en-GB" sz="3100" b="1" i="0" dirty="0">
                <a:solidFill>
                  <a:srgbClr val="000000"/>
                </a:solidFill>
                <a:effectLst/>
                <a:latin typeface="Arial" panose="020B0604020202020204" pitchFamily="34" charset="0"/>
                <a:cs typeface="Arial" panose="020B0604020202020204" pitchFamily="34" charset="0"/>
              </a:rPr>
              <a:t> </a:t>
            </a:r>
            <a:r>
              <a:rPr lang="en-GB" sz="3100" b="1" i="0" dirty="0" err="1">
                <a:solidFill>
                  <a:srgbClr val="000000"/>
                </a:solidFill>
                <a:effectLst/>
                <a:latin typeface="Arial" panose="020B0604020202020204" pitchFamily="34" charset="0"/>
                <a:cs typeface="Arial" panose="020B0604020202020204" pitchFamily="34" charset="0"/>
              </a:rPr>
              <a:t>ei</a:t>
            </a:r>
            <a:r>
              <a:rPr lang="en-GB" sz="3100" b="1" i="0" dirty="0">
                <a:solidFill>
                  <a:srgbClr val="000000"/>
                </a:solidFill>
                <a:effectLst/>
                <a:latin typeface="Arial" panose="020B0604020202020204" pitchFamily="34" charset="0"/>
                <a:cs typeface="Arial" panose="020B0604020202020204" pitchFamily="34" charset="0"/>
              </a:rPr>
              <a:t> </a:t>
            </a:r>
            <a:r>
              <a:rPr lang="en-GB" sz="3100" b="1" i="0" dirty="0" err="1">
                <a:solidFill>
                  <a:srgbClr val="000000"/>
                </a:solidFill>
                <a:effectLst/>
                <a:latin typeface="Arial" panose="020B0604020202020204" pitchFamily="34" charset="0"/>
                <a:cs typeface="Arial" panose="020B0604020202020204" pitchFamily="34" charset="0"/>
              </a:rPr>
              <a:t>wneud</a:t>
            </a:r>
            <a:r>
              <a:rPr lang="en-GB" sz="3100" b="1" i="0" dirty="0">
                <a:solidFill>
                  <a:srgbClr val="000000"/>
                </a:solidFill>
                <a:effectLst/>
                <a:latin typeface="Arial" panose="020B0604020202020204" pitchFamily="34" charset="0"/>
                <a:cs typeface="Arial" panose="020B0604020202020204" pitchFamily="34" charset="0"/>
              </a:rPr>
              <a:t>? </a:t>
            </a:r>
            <a:br>
              <a:rPr lang="en-GB" sz="3100" b="1" i="0" dirty="0">
                <a:solidFill>
                  <a:srgbClr val="000000"/>
                </a:solidFill>
                <a:effectLst/>
                <a:latin typeface="Arial" panose="020B0604020202020204" pitchFamily="34" charset="0"/>
                <a:cs typeface="Arial" panose="020B0604020202020204" pitchFamily="34" charset="0"/>
              </a:rPr>
            </a:br>
            <a:r>
              <a:rPr lang="en-GB" sz="3100" b="1" i="0" dirty="0">
                <a:solidFill>
                  <a:srgbClr val="000000"/>
                </a:solidFill>
                <a:effectLst/>
                <a:latin typeface="Arial" panose="020B0604020202020204" pitchFamily="34" charset="0"/>
                <a:cs typeface="Arial" panose="020B0604020202020204" pitchFamily="34" charset="0"/>
              </a:rPr>
              <a:t>What does the Children’s Commissioner for Wales do?</a:t>
            </a:r>
            <a:br>
              <a:rPr lang="en-GB" sz="3100" b="1" i="0" dirty="0">
                <a:solidFill>
                  <a:srgbClr val="333333"/>
                </a:solidFill>
                <a:effectLst/>
                <a:latin typeface="Arial" panose="020B0604020202020204" pitchFamily="34" charset="0"/>
                <a:cs typeface="Arial" panose="020B0604020202020204" pitchFamily="34" charset="0"/>
              </a:rPr>
            </a:br>
            <a:endParaRPr lang="en-GB" sz="31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3BB73CB6-C464-45DD-8D33-FC1F7B74F082}"/>
              </a:ext>
            </a:extLst>
          </p:cNvPr>
          <p:cNvSpPr>
            <a:spLocks noGrp="1"/>
          </p:cNvSpPr>
          <p:nvPr>
            <p:ph sz="half" idx="1"/>
          </p:nvPr>
        </p:nvSpPr>
        <p:spPr>
          <a:xfrm>
            <a:off x="465826" y="1704405"/>
            <a:ext cx="5553974" cy="4351338"/>
          </a:xfrm>
        </p:spPr>
        <p:txBody>
          <a:bodyPr>
            <a:normAutofit fontScale="70000" lnSpcReduction="20000"/>
          </a:bodyPr>
          <a:lstStyle/>
          <a:p>
            <a:pPr algn="l">
              <a:buFont typeface="Arial" panose="020B0604020202020204" pitchFamily="34" charset="0"/>
              <a:buChar char="•"/>
            </a:pPr>
            <a:r>
              <a:rPr lang="en-GB" b="1" i="0" dirty="0" err="1">
                <a:solidFill>
                  <a:srgbClr val="212529"/>
                </a:solidFill>
                <a:effectLst/>
                <a:latin typeface="VAGRounded"/>
              </a:rPr>
              <a:t>Cefnogi</a:t>
            </a:r>
            <a:r>
              <a:rPr lang="en-GB" b="0" i="0" dirty="0">
                <a:solidFill>
                  <a:srgbClr val="212529"/>
                </a:solidFill>
                <a:effectLst/>
                <a:latin typeface="VAGRounded"/>
              </a:rPr>
              <a:t> plant a </a:t>
            </a:r>
            <a:r>
              <a:rPr lang="en-GB" b="0" i="0" dirty="0" err="1">
                <a:solidFill>
                  <a:srgbClr val="212529"/>
                </a:solidFill>
                <a:effectLst/>
                <a:latin typeface="VAGRounded"/>
              </a:rPr>
              <a:t>phobl</a:t>
            </a:r>
            <a:r>
              <a:rPr lang="en-GB" b="0" i="0" dirty="0">
                <a:solidFill>
                  <a:srgbClr val="212529"/>
                </a:solidFill>
                <a:effectLst/>
                <a:latin typeface="VAGRounded"/>
              </a:rPr>
              <a:t> </a:t>
            </a:r>
            <a:r>
              <a:rPr lang="en-GB" b="0" i="0" dirty="0" err="1">
                <a:solidFill>
                  <a:srgbClr val="212529"/>
                </a:solidFill>
                <a:effectLst/>
                <a:latin typeface="VAGRounded"/>
              </a:rPr>
              <a:t>ifanc</a:t>
            </a:r>
            <a:r>
              <a:rPr lang="en-GB" b="0" i="0" dirty="0">
                <a:solidFill>
                  <a:srgbClr val="212529"/>
                </a:solidFill>
                <a:effectLst/>
                <a:latin typeface="VAGRounded"/>
              </a:rPr>
              <a:t> </a:t>
            </a:r>
            <a:r>
              <a:rPr lang="en-GB" b="0" i="0" dirty="0" err="1">
                <a:solidFill>
                  <a:srgbClr val="212529"/>
                </a:solidFill>
                <a:effectLst/>
                <a:latin typeface="VAGRounded"/>
              </a:rPr>
              <a:t>i</a:t>
            </a:r>
            <a:r>
              <a:rPr lang="en-GB" b="0" i="0" dirty="0">
                <a:solidFill>
                  <a:srgbClr val="212529"/>
                </a:solidFill>
                <a:effectLst/>
                <a:latin typeface="VAGRounded"/>
              </a:rPr>
              <a:t> </a:t>
            </a:r>
            <a:r>
              <a:rPr lang="en-GB" b="0" i="0" dirty="0" err="1">
                <a:solidFill>
                  <a:srgbClr val="212529"/>
                </a:solidFill>
                <a:effectLst/>
                <a:latin typeface="VAGRounded"/>
              </a:rPr>
              <a:t>ddysgu</a:t>
            </a:r>
            <a:r>
              <a:rPr lang="en-GB" b="0" i="0" dirty="0">
                <a:solidFill>
                  <a:srgbClr val="212529"/>
                </a:solidFill>
                <a:effectLst/>
                <a:latin typeface="VAGRounded"/>
              </a:rPr>
              <a:t> am </a:t>
            </a:r>
            <a:r>
              <a:rPr lang="en-GB" b="0" i="0" dirty="0" err="1">
                <a:solidFill>
                  <a:srgbClr val="212529"/>
                </a:solidFill>
                <a:effectLst/>
                <a:latin typeface="VAGRounded"/>
              </a:rPr>
              <a:t>eu</a:t>
            </a:r>
            <a:r>
              <a:rPr lang="en-GB" b="0" i="0" dirty="0">
                <a:solidFill>
                  <a:srgbClr val="212529"/>
                </a:solidFill>
                <a:effectLst/>
                <a:latin typeface="VAGRounded"/>
              </a:rPr>
              <a:t> </a:t>
            </a:r>
            <a:r>
              <a:rPr lang="en-GB" b="0" i="0" dirty="0" err="1">
                <a:solidFill>
                  <a:srgbClr val="212529"/>
                </a:solidFill>
                <a:effectLst/>
                <a:latin typeface="VAGRounded"/>
              </a:rPr>
              <a:t>hawliau</a:t>
            </a:r>
            <a:r>
              <a:rPr lang="en-GB" b="0" i="0" dirty="0">
                <a:solidFill>
                  <a:srgbClr val="212529"/>
                </a:solidFill>
                <a:effectLst/>
                <a:latin typeface="VAGRounded"/>
              </a:rPr>
              <a:t>. Mae </a:t>
            </a:r>
            <a:r>
              <a:rPr lang="en-GB" b="0" i="0" dirty="0" err="1">
                <a:solidFill>
                  <a:srgbClr val="212529"/>
                </a:solidFill>
                <a:effectLst/>
                <a:latin typeface="VAGRounded"/>
              </a:rPr>
              <a:t>nhw’n</a:t>
            </a:r>
            <a:r>
              <a:rPr lang="en-GB" b="0" i="0" dirty="0">
                <a:solidFill>
                  <a:srgbClr val="212529"/>
                </a:solidFill>
                <a:effectLst/>
                <a:latin typeface="VAGRounded"/>
              </a:rPr>
              <a:t> </a:t>
            </a:r>
            <a:r>
              <a:rPr lang="en-GB" b="0" i="0" dirty="0" err="1">
                <a:solidFill>
                  <a:srgbClr val="212529"/>
                </a:solidFill>
                <a:effectLst/>
                <a:latin typeface="VAGRounded"/>
              </a:rPr>
              <a:t>cael</a:t>
            </a:r>
            <a:r>
              <a:rPr lang="en-GB" b="0" i="0" dirty="0">
                <a:solidFill>
                  <a:srgbClr val="212529"/>
                </a:solidFill>
                <a:effectLst/>
                <a:latin typeface="VAGRounded"/>
              </a:rPr>
              <a:t> </a:t>
            </a:r>
            <a:r>
              <a:rPr lang="en-GB" b="0" i="0" dirty="0" err="1">
                <a:solidFill>
                  <a:srgbClr val="212529"/>
                </a:solidFill>
                <a:effectLst/>
                <a:latin typeface="VAGRounded"/>
              </a:rPr>
              <a:t>eu</a:t>
            </a:r>
            <a:r>
              <a:rPr lang="en-GB" b="0" i="0" dirty="0">
                <a:solidFill>
                  <a:srgbClr val="212529"/>
                </a:solidFill>
                <a:effectLst/>
                <a:latin typeface="VAGRounded"/>
              </a:rPr>
              <a:t> </a:t>
            </a:r>
            <a:r>
              <a:rPr lang="en-GB" b="0" i="0" dirty="0" err="1">
                <a:solidFill>
                  <a:srgbClr val="212529"/>
                </a:solidFill>
                <a:effectLst/>
                <a:latin typeface="VAGRounded"/>
              </a:rPr>
              <a:t>hamlinellu</a:t>
            </a:r>
            <a:r>
              <a:rPr lang="en-GB" b="0" i="0" dirty="0">
                <a:solidFill>
                  <a:srgbClr val="212529"/>
                </a:solidFill>
                <a:effectLst/>
                <a:latin typeface="VAGRounded"/>
              </a:rPr>
              <a: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Nghonfensiwn</a:t>
            </a:r>
            <a:r>
              <a:rPr lang="en-GB" b="0" i="0" dirty="0">
                <a:solidFill>
                  <a:srgbClr val="212529"/>
                </a:solidFill>
                <a:effectLst/>
                <a:latin typeface="VAGRounded"/>
              </a:rPr>
              <a:t> y </a:t>
            </a:r>
            <a:r>
              <a:rPr lang="en-GB" b="0" i="0" dirty="0" err="1">
                <a:solidFill>
                  <a:srgbClr val="212529"/>
                </a:solidFill>
                <a:effectLst/>
                <a:latin typeface="VAGRounded"/>
              </a:rPr>
              <a:t>Cenhedloedd</a:t>
            </a:r>
            <a:r>
              <a:rPr lang="en-GB" b="0" i="0" dirty="0">
                <a:solidFill>
                  <a:srgbClr val="212529"/>
                </a:solidFill>
                <a:effectLst/>
                <a:latin typeface="VAGRounded"/>
              </a:rPr>
              <a:t> </a:t>
            </a:r>
            <a:r>
              <a:rPr lang="en-GB" b="0" i="0" dirty="0" err="1">
                <a:solidFill>
                  <a:srgbClr val="212529"/>
                </a:solidFill>
                <a:effectLst/>
                <a:latin typeface="VAGRounded"/>
              </a:rPr>
              <a:t>Unedig</a:t>
            </a:r>
            <a:r>
              <a:rPr lang="en-GB" b="0" i="0" dirty="0">
                <a:solidFill>
                  <a:srgbClr val="212529"/>
                </a:solidFill>
                <a:effectLst/>
                <a:latin typeface="VAGRounded"/>
              </a:rPr>
              <a:t> </a:t>
            </a:r>
            <a:r>
              <a:rPr lang="en-GB" b="0" i="0" dirty="0" err="1">
                <a:solidFill>
                  <a:srgbClr val="212529"/>
                </a:solidFill>
                <a:effectLst/>
                <a:latin typeface="VAGRounded"/>
              </a:rPr>
              <a:t>ar</a:t>
            </a:r>
            <a:r>
              <a:rPr lang="en-GB" b="0" i="0" dirty="0">
                <a:solidFill>
                  <a:srgbClr val="212529"/>
                </a:solidFill>
                <a:effectLst/>
                <a:latin typeface="VAGRounded"/>
              </a:rPr>
              <a:t> </a:t>
            </a:r>
            <a:r>
              <a:rPr lang="en-GB" b="0" i="0" dirty="0" err="1">
                <a:solidFill>
                  <a:srgbClr val="212529"/>
                </a:solidFill>
                <a:effectLst/>
                <a:latin typeface="VAGRounded"/>
              </a:rPr>
              <a:t>Hawliau’r</a:t>
            </a:r>
            <a:r>
              <a:rPr lang="en-GB" b="0" i="0" dirty="0">
                <a:solidFill>
                  <a:srgbClr val="212529"/>
                </a:solidFill>
                <a:effectLst/>
                <a:latin typeface="VAGRounded"/>
              </a:rPr>
              <a:t> </a:t>
            </a:r>
            <a:r>
              <a:rPr lang="en-GB" b="0" i="0" dirty="0" err="1">
                <a:solidFill>
                  <a:srgbClr val="212529"/>
                </a:solidFill>
                <a:effectLst/>
                <a:latin typeface="VAGRounded"/>
              </a:rPr>
              <a:t>Plentyn</a:t>
            </a:r>
            <a:r>
              <a:rPr lang="en-GB" b="0" i="0" dirty="0">
                <a:solidFill>
                  <a:srgbClr val="212529"/>
                </a:solidFill>
                <a:effectLst/>
                <a:latin typeface="VAGRounded"/>
              </a:rPr>
              <a:t> (</a:t>
            </a:r>
            <a:r>
              <a:rPr lang="en-GB" b="0" i="0" dirty="0" err="1">
                <a:solidFill>
                  <a:srgbClr val="212529"/>
                </a:solidFill>
                <a:effectLst/>
                <a:latin typeface="VAGRounded"/>
              </a:rPr>
              <a:t>yr</a:t>
            </a:r>
            <a:r>
              <a:rPr lang="en-GB" b="0" i="0" dirty="0">
                <a:solidFill>
                  <a:srgbClr val="212529"/>
                </a:solidFill>
                <a:effectLst/>
                <a:latin typeface="VAGRounded"/>
              </a:rPr>
              <a:t> UNCRC)</a:t>
            </a:r>
          </a:p>
          <a:p>
            <a:pPr algn="l">
              <a:buFont typeface="Arial" panose="020B0604020202020204" pitchFamily="34" charset="0"/>
              <a:buChar char="•"/>
            </a:pPr>
            <a:r>
              <a:rPr lang="en-GB" b="1" i="0" dirty="0" err="1">
                <a:solidFill>
                  <a:srgbClr val="212529"/>
                </a:solidFill>
                <a:effectLst/>
                <a:latin typeface="VAGRounded"/>
              </a:rPr>
              <a:t>Gwrando</a:t>
            </a:r>
            <a:r>
              <a:rPr lang="en-GB" b="0" i="0" dirty="0">
                <a:solidFill>
                  <a:srgbClr val="212529"/>
                </a:solidFill>
                <a:effectLst/>
                <a:latin typeface="VAGRounded"/>
              </a:rPr>
              <a:t> </a:t>
            </a:r>
            <a:r>
              <a:rPr lang="en-GB" b="0" i="0" dirty="0" err="1">
                <a:solidFill>
                  <a:srgbClr val="212529"/>
                </a:solidFill>
                <a:effectLst/>
                <a:latin typeface="VAGRounded"/>
              </a:rPr>
              <a:t>ar</a:t>
            </a:r>
            <a:r>
              <a:rPr lang="en-GB" b="0" i="0" dirty="0">
                <a:solidFill>
                  <a:srgbClr val="212529"/>
                </a:solidFill>
                <a:effectLst/>
                <a:latin typeface="VAGRounded"/>
              </a:rPr>
              <a:t> </a:t>
            </a:r>
            <a:r>
              <a:rPr lang="en-GB" b="0" i="0" dirty="0" err="1">
                <a:solidFill>
                  <a:srgbClr val="212529"/>
                </a:solidFill>
                <a:effectLst/>
                <a:latin typeface="VAGRounded"/>
              </a:rPr>
              <a:t>blant</a:t>
            </a:r>
            <a:r>
              <a:rPr lang="en-GB" b="0" i="0" dirty="0">
                <a:solidFill>
                  <a:srgbClr val="212529"/>
                </a:solidFill>
                <a:effectLst/>
                <a:latin typeface="VAGRounded"/>
              </a:rPr>
              <a:t> a </a:t>
            </a:r>
            <a:r>
              <a:rPr lang="en-GB" b="0" i="0" dirty="0" err="1">
                <a:solidFill>
                  <a:srgbClr val="212529"/>
                </a:solidFill>
                <a:effectLst/>
                <a:latin typeface="VAGRounded"/>
              </a:rPr>
              <a:t>phobl</a:t>
            </a:r>
            <a:r>
              <a:rPr lang="en-GB" b="0" i="0" dirty="0">
                <a:solidFill>
                  <a:srgbClr val="212529"/>
                </a:solidFill>
                <a:effectLst/>
                <a:latin typeface="VAGRounded"/>
              </a:rPr>
              <a:t> </a:t>
            </a:r>
            <a:r>
              <a:rPr lang="en-GB" b="0" i="0" dirty="0" err="1">
                <a:solidFill>
                  <a:srgbClr val="212529"/>
                </a:solidFill>
                <a:effectLst/>
                <a:latin typeface="VAGRounded"/>
              </a:rPr>
              <a:t>ifanc</a:t>
            </a:r>
            <a:r>
              <a:rPr lang="en-GB" b="0" i="0" dirty="0">
                <a:solidFill>
                  <a:srgbClr val="212529"/>
                </a:solidFill>
                <a:effectLst/>
                <a:latin typeface="VAGRounded"/>
              </a:rPr>
              <a:t> </a:t>
            </a:r>
            <a:r>
              <a:rPr lang="en-GB" b="0" i="0" dirty="0" err="1">
                <a:solidFill>
                  <a:srgbClr val="212529"/>
                </a:solidFill>
                <a:effectLst/>
                <a:latin typeface="VAGRounded"/>
              </a:rPr>
              <a:t>i</a:t>
            </a:r>
            <a:r>
              <a:rPr lang="en-GB" b="0" i="0" dirty="0">
                <a:solidFill>
                  <a:srgbClr val="212529"/>
                </a:solidFill>
                <a:effectLst/>
                <a:latin typeface="VAGRounded"/>
              </a:rPr>
              <a:t> </a:t>
            </a:r>
            <a:r>
              <a:rPr lang="en-GB" b="0" i="0" dirty="0" err="1">
                <a:solidFill>
                  <a:srgbClr val="212529"/>
                </a:solidFill>
                <a:effectLst/>
                <a:latin typeface="VAGRounded"/>
              </a:rPr>
              <a:t>ddarganfod</a:t>
            </a:r>
            <a:r>
              <a:rPr lang="en-GB" b="0" i="0" dirty="0">
                <a:solidFill>
                  <a:srgbClr val="212529"/>
                </a:solidFill>
                <a:effectLst/>
                <a:latin typeface="VAGRounded"/>
              </a:rPr>
              <a:t> </a:t>
            </a:r>
            <a:r>
              <a:rPr lang="en-GB" b="0" i="0" dirty="0" err="1">
                <a:solidFill>
                  <a:srgbClr val="212529"/>
                </a:solidFill>
                <a:effectLst/>
                <a:latin typeface="VAGRounded"/>
              </a:rPr>
              <a:t>beth</a:t>
            </a:r>
            <a:r>
              <a:rPr lang="en-GB" b="0" i="0" dirty="0">
                <a:solidFill>
                  <a:srgbClr val="212529"/>
                </a:solidFill>
                <a:effectLst/>
                <a:latin typeface="VAGRounded"/>
              </a:rPr>
              <a:t> </a:t>
            </a:r>
            <a:r>
              <a:rPr lang="en-GB" b="0" i="0" dirty="0" err="1">
                <a:solidFill>
                  <a:srgbClr val="212529"/>
                </a:solidFill>
                <a:effectLst/>
                <a:latin typeface="VAGRounded"/>
              </a:rPr>
              <a:t>sy’n</a:t>
            </a:r>
            <a:r>
              <a:rPr lang="en-GB" b="0" i="0" dirty="0">
                <a:solidFill>
                  <a:srgbClr val="212529"/>
                </a:solidFill>
                <a:effectLst/>
                <a:latin typeface="VAGRounded"/>
              </a:rPr>
              <a:t> </a:t>
            </a:r>
            <a:r>
              <a:rPr lang="en-GB" b="0" i="0" dirty="0" err="1">
                <a:solidFill>
                  <a:srgbClr val="212529"/>
                </a:solidFill>
                <a:effectLst/>
                <a:latin typeface="VAGRounded"/>
              </a:rPr>
              <a:t>bwysig</a:t>
            </a:r>
            <a:r>
              <a:rPr lang="en-GB" b="0" i="0" dirty="0">
                <a:solidFill>
                  <a:srgbClr val="212529"/>
                </a:solidFill>
                <a:effectLst/>
                <a:latin typeface="VAGRounded"/>
              </a:rPr>
              <a:t> </a:t>
            </a:r>
            <a:r>
              <a:rPr lang="en-GB" b="0" i="0" dirty="0" err="1">
                <a:solidFill>
                  <a:srgbClr val="212529"/>
                </a:solidFill>
                <a:effectLst/>
                <a:latin typeface="VAGRounded"/>
              </a:rPr>
              <a:t>iddyn</a:t>
            </a:r>
            <a:r>
              <a:rPr lang="en-GB" b="0" i="0" dirty="0">
                <a:solidFill>
                  <a:srgbClr val="212529"/>
                </a:solidFill>
                <a:effectLst/>
                <a:latin typeface="VAGRounded"/>
              </a:rPr>
              <a:t> </a:t>
            </a:r>
            <a:r>
              <a:rPr lang="en-GB" b="0" i="0" dirty="0" err="1">
                <a:solidFill>
                  <a:srgbClr val="212529"/>
                </a:solidFill>
                <a:effectLst/>
                <a:latin typeface="VAGRounded"/>
              </a:rPr>
              <a:t>nhw</a:t>
            </a:r>
            <a:endParaRPr lang="en-GB" b="0" i="0" dirty="0">
              <a:solidFill>
                <a:srgbClr val="212529"/>
              </a:solidFill>
              <a:effectLst/>
              <a:latin typeface="VAGRounded"/>
            </a:endParaRPr>
          </a:p>
          <a:p>
            <a:pPr algn="l">
              <a:buFont typeface="Arial" panose="020B0604020202020204" pitchFamily="34" charset="0"/>
              <a:buChar char="•"/>
            </a:pPr>
            <a:r>
              <a:rPr lang="en-GB" b="1" i="0" dirty="0" err="1">
                <a:solidFill>
                  <a:srgbClr val="212529"/>
                </a:solidFill>
                <a:effectLst/>
                <a:latin typeface="VAGRounded"/>
              </a:rPr>
              <a:t>Cynghori</a:t>
            </a:r>
            <a:r>
              <a:rPr lang="en-GB" b="0" i="0" dirty="0">
                <a:solidFill>
                  <a:srgbClr val="212529"/>
                </a:solidFill>
                <a:effectLst/>
                <a:latin typeface="VAGRounded"/>
              </a:rPr>
              <a:t> plant, </a:t>
            </a:r>
            <a:r>
              <a:rPr lang="en-GB" b="0" i="0" dirty="0" err="1">
                <a:solidFill>
                  <a:srgbClr val="212529"/>
                </a:solidFill>
                <a:effectLst/>
                <a:latin typeface="VAGRounded"/>
              </a:rPr>
              <a:t>pobl</a:t>
            </a:r>
            <a:r>
              <a:rPr lang="en-GB" b="0" i="0" dirty="0">
                <a:solidFill>
                  <a:srgbClr val="212529"/>
                </a:solidFill>
                <a:effectLst/>
                <a:latin typeface="VAGRounded"/>
              </a:rPr>
              <a:t> </a:t>
            </a:r>
            <a:r>
              <a:rPr lang="en-GB" b="0" i="0" dirty="0" err="1">
                <a:solidFill>
                  <a:srgbClr val="212529"/>
                </a:solidFill>
                <a:effectLst/>
                <a:latin typeface="VAGRounded"/>
              </a:rPr>
              <a:t>ifanc</a:t>
            </a:r>
            <a:r>
              <a:rPr lang="en-GB" b="0" i="0" dirty="0">
                <a:solidFill>
                  <a:srgbClr val="212529"/>
                </a:solidFill>
                <a:effectLst/>
                <a:latin typeface="VAGRounded"/>
              </a:rPr>
              <a:t> </a:t>
            </a:r>
            <a:r>
              <a:rPr lang="en-GB" b="0" i="0" dirty="0" err="1">
                <a:solidFill>
                  <a:srgbClr val="212529"/>
                </a:solidFill>
                <a:effectLst/>
                <a:latin typeface="VAGRounded"/>
              </a:rPr>
              <a:t>a’r</a:t>
            </a:r>
            <a:r>
              <a:rPr lang="en-GB" b="0" i="0" dirty="0">
                <a:solidFill>
                  <a:srgbClr val="212529"/>
                </a:solidFill>
                <a:effectLst/>
                <a:latin typeface="VAGRounded"/>
              </a:rPr>
              <a:t> </a:t>
            </a:r>
            <a:r>
              <a:rPr lang="en-GB" b="0" i="0" dirty="0" err="1">
                <a:solidFill>
                  <a:srgbClr val="212529"/>
                </a:solidFill>
                <a:effectLst/>
                <a:latin typeface="VAGRounded"/>
              </a:rPr>
              <a:t>rhai</a:t>
            </a:r>
            <a:r>
              <a:rPr lang="en-GB" b="0" i="0" dirty="0">
                <a:solidFill>
                  <a:srgbClr val="212529"/>
                </a:solidFill>
                <a:effectLst/>
                <a:latin typeface="VAGRounded"/>
              </a:rPr>
              <a:t> </a:t>
            </a:r>
            <a:r>
              <a:rPr lang="en-GB" b="0" i="0" dirty="0" err="1">
                <a:solidFill>
                  <a:srgbClr val="212529"/>
                </a:solidFill>
                <a:effectLst/>
                <a:latin typeface="VAGRounded"/>
              </a:rPr>
              <a:t>sy’n</a:t>
            </a:r>
            <a:r>
              <a:rPr lang="en-GB" b="0" i="0" dirty="0">
                <a:solidFill>
                  <a:srgbClr val="212529"/>
                </a:solidFill>
                <a:effectLst/>
                <a:latin typeface="VAGRounded"/>
              </a:rPr>
              <a:t> </a:t>
            </a:r>
            <a:r>
              <a:rPr lang="en-GB" b="0" i="0" dirty="0" err="1">
                <a:solidFill>
                  <a:srgbClr val="212529"/>
                </a:solidFill>
                <a:effectLst/>
                <a:latin typeface="VAGRounded"/>
              </a:rPr>
              <a:t>gofalu</a:t>
            </a:r>
            <a:r>
              <a:rPr lang="en-GB" b="0" i="0" dirty="0">
                <a:solidFill>
                  <a:srgbClr val="212529"/>
                </a:solidFill>
                <a:effectLst/>
                <a:latin typeface="VAGRounded"/>
              </a:rPr>
              <a:t> </a:t>
            </a:r>
            <a:r>
              <a:rPr lang="en-GB" b="0" i="0" dirty="0" err="1">
                <a:solidFill>
                  <a:srgbClr val="212529"/>
                </a:solidFill>
                <a:effectLst/>
                <a:latin typeface="VAGRounded"/>
              </a:rPr>
              <a:t>amdanyn</a:t>
            </a:r>
            <a:r>
              <a:rPr lang="en-GB" b="0" i="0" dirty="0">
                <a:solidFill>
                  <a:srgbClr val="212529"/>
                </a:solidFill>
                <a:effectLst/>
                <a:latin typeface="VAGRounded"/>
              </a:rPr>
              <a:t> </a:t>
            </a:r>
            <a:r>
              <a:rPr lang="en-GB" b="0" i="0" dirty="0" err="1">
                <a:solidFill>
                  <a:srgbClr val="212529"/>
                </a:solidFill>
                <a:effectLst/>
                <a:latin typeface="VAGRounded"/>
              </a:rPr>
              <a:t>nhw</a:t>
            </a:r>
            <a:r>
              <a:rPr lang="en-GB" b="0" i="0" dirty="0">
                <a:solidFill>
                  <a:srgbClr val="212529"/>
                </a:solidFill>
                <a:effectLst/>
                <a:latin typeface="VAGRounded"/>
              </a:rPr>
              <a:t>  </a:t>
            </a:r>
            <a:r>
              <a:rPr lang="en-GB" b="0" i="0" dirty="0" err="1">
                <a:solidFill>
                  <a:srgbClr val="212529"/>
                </a:solidFill>
                <a:effectLst/>
                <a:latin typeface="VAGRounded"/>
              </a:rPr>
              <a:t>os</a:t>
            </a:r>
            <a:r>
              <a:rPr lang="en-GB" b="0" i="0" dirty="0">
                <a:solidFill>
                  <a:srgbClr val="212529"/>
                </a:solidFill>
                <a:effectLst/>
                <a:latin typeface="VAGRounded"/>
              </a:rPr>
              <a:t> </a:t>
            </a:r>
            <a:r>
              <a:rPr lang="en-GB" b="0" i="0" dirty="0" err="1">
                <a:solidFill>
                  <a:srgbClr val="212529"/>
                </a:solidFill>
                <a:effectLst/>
                <a:latin typeface="VAGRounded"/>
              </a:rPr>
              <a:t>rydyn</a:t>
            </a:r>
            <a:r>
              <a:rPr lang="en-GB" b="0" i="0" dirty="0">
                <a:solidFill>
                  <a:srgbClr val="212529"/>
                </a:solidFill>
                <a:effectLst/>
                <a:latin typeface="VAGRounded"/>
              </a:rPr>
              <a:t> </a:t>
            </a:r>
            <a:r>
              <a:rPr lang="en-GB" b="0" i="0" dirty="0" err="1">
                <a:solidFill>
                  <a:srgbClr val="212529"/>
                </a:solidFill>
                <a:effectLst/>
                <a:latin typeface="VAGRounded"/>
              </a:rPr>
              <a:t>nhw’n</a:t>
            </a:r>
            <a:r>
              <a:rPr lang="en-GB" b="0" i="0" dirty="0">
                <a:solidFill>
                  <a:srgbClr val="212529"/>
                </a:solidFill>
                <a:effectLst/>
                <a:latin typeface="VAGRounded"/>
              </a:rPr>
              <a:t> </a:t>
            </a:r>
            <a:r>
              <a:rPr lang="en-GB" b="0" i="0" dirty="0" err="1">
                <a:solidFill>
                  <a:srgbClr val="212529"/>
                </a:solidFill>
                <a:effectLst/>
                <a:latin typeface="VAGRounded"/>
              </a:rPr>
              <a:t>meddwl</a:t>
            </a:r>
            <a:r>
              <a:rPr lang="en-GB" b="0" i="0" dirty="0">
                <a:solidFill>
                  <a:srgbClr val="212529"/>
                </a:solidFill>
                <a:effectLst/>
                <a:latin typeface="VAGRounded"/>
              </a:rPr>
              <a:t> bod </a:t>
            </a:r>
            <a:r>
              <a:rPr lang="en-GB" b="0" i="0" dirty="0" err="1">
                <a:solidFill>
                  <a:srgbClr val="212529"/>
                </a:solidFill>
                <a:effectLst/>
                <a:latin typeface="VAGRounded"/>
              </a:rPr>
              <a:t>nhw</a:t>
            </a:r>
            <a:r>
              <a:rPr lang="en-GB" b="0" i="0" dirty="0">
                <a:solidFill>
                  <a:srgbClr val="212529"/>
                </a:solidFill>
                <a:effectLst/>
                <a:latin typeface="VAGRounded"/>
              </a:rPr>
              <a:t> </a:t>
            </a:r>
            <a:r>
              <a:rPr lang="en-GB" b="0" i="0" dirty="0" err="1">
                <a:solidFill>
                  <a:srgbClr val="212529"/>
                </a:solidFill>
                <a:effectLst/>
                <a:latin typeface="VAGRounded"/>
              </a:rPr>
              <a:t>wedi</a:t>
            </a:r>
            <a:r>
              <a:rPr lang="en-GB" b="0" i="0" dirty="0">
                <a:solidFill>
                  <a:srgbClr val="212529"/>
                </a:solidFill>
                <a:effectLst/>
                <a:latin typeface="VAGRounded"/>
              </a:rPr>
              <a:t> </a:t>
            </a:r>
            <a:r>
              <a:rPr lang="en-GB" b="0" i="0" dirty="0" err="1">
                <a:solidFill>
                  <a:srgbClr val="212529"/>
                </a:solidFill>
                <a:effectLst/>
                <a:latin typeface="VAGRounded"/>
              </a:rPr>
              <a:t>cael</a:t>
            </a:r>
            <a:r>
              <a:rPr lang="en-GB" b="0" i="0" dirty="0">
                <a:solidFill>
                  <a:srgbClr val="212529"/>
                </a:solidFill>
                <a:effectLst/>
                <a:latin typeface="VAGRounded"/>
              </a:rPr>
              <a:t> </a:t>
            </a:r>
            <a:r>
              <a:rPr lang="en-GB" b="0" i="0" dirty="0" err="1">
                <a:solidFill>
                  <a:srgbClr val="212529"/>
                </a:solidFill>
                <a:effectLst/>
                <a:latin typeface="VAGRounded"/>
              </a:rPr>
              <a:t>eu</a:t>
            </a:r>
            <a:r>
              <a:rPr lang="en-GB" b="0" i="0" dirty="0">
                <a:solidFill>
                  <a:srgbClr val="212529"/>
                </a:solidFill>
                <a:effectLst/>
                <a:latin typeface="VAGRounded"/>
              </a:rPr>
              <a:t> trin </a:t>
            </a:r>
            <a:r>
              <a:rPr lang="en-GB" b="0" i="0" dirty="0" err="1">
                <a:solidFill>
                  <a:srgbClr val="212529"/>
                </a:solidFill>
                <a:effectLst/>
                <a:latin typeface="VAGRounded"/>
              </a:rPr>
              <a:t>yn</a:t>
            </a:r>
            <a:r>
              <a:rPr lang="en-GB" b="0" i="0" dirty="0">
                <a:solidFill>
                  <a:srgbClr val="212529"/>
                </a:solidFill>
                <a:effectLst/>
                <a:latin typeface="VAGRounded"/>
              </a:rPr>
              <a:t> </a:t>
            </a:r>
            <a:r>
              <a:rPr lang="en-GB" b="0" i="0" dirty="0" err="1">
                <a:solidFill>
                  <a:srgbClr val="212529"/>
                </a:solidFill>
                <a:effectLst/>
                <a:latin typeface="VAGRounded"/>
              </a:rPr>
              <a:t>annheg</a:t>
            </a:r>
            <a:endParaRPr lang="en-GB" b="0" i="0" dirty="0">
              <a:solidFill>
                <a:srgbClr val="212529"/>
              </a:solidFill>
              <a:effectLst/>
              <a:latin typeface="VAGRounded"/>
            </a:endParaRPr>
          </a:p>
          <a:p>
            <a:pPr algn="l">
              <a:buFont typeface="Arial" panose="020B0604020202020204" pitchFamily="34" charset="0"/>
              <a:buChar char="•"/>
            </a:pPr>
            <a:r>
              <a:rPr lang="en-GB" b="1" i="0" dirty="0" err="1">
                <a:solidFill>
                  <a:srgbClr val="212529"/>
                </a:solidFill>
                <a:effectLst/>
                <a:latin typeface="VAGRounded"/>
              </a:rPr>
              <a:t>Dylanwadu</a:t>
            </a:r>
            <a:r>
              <a:rPr lang="en-GB" b="0" i="0" dirty="0">
                <a:solidFill>
                  <a:srgbClr val="212529"/>
                </a:solidFill>
                <a:effectLst/>
                <a:latin typeface="VAGRounded"/>
              </a:rPr>
              <a:t> </a:t>
            </a:r>
            <a:r>
              <a:rPr lang="en-GB" b="0" i="0" dirty="0" err="1">
                <a:solidFill>
                  <a:srgbClr val="212529"/>
                </a:solidFill>
                <a:effectLst/>
                <a:latin typeface="VAGRounded"/>
              </a:rPr>
              <a:t>ar</a:t>
            </a:r>
            <a:r>
              <a:rPr lang="en-GB" b="0" i="0" dirty="0">
                <a:solidFill>
                  <a:srgbClr val="212529"/>
                </a:solidFill>
                <a:effectLst/>
                <a:latin typeface="VAGRounded"/>
              </a:rPr>
              <a:t> y </a:t>
            </a:r>
            <a:r>
              <a:rPr lang="en-GB" b="0" i="0" dirty="0" err="1">
                <a:solidFill>
                  <a:srgbClr val="212529"/>
                </a:solidFill>
                <a:effectLst/>
                <a:latin typeface="VAGRounded"/>
              </a:rPr>
              <a:t>llywodraeth</a:t>
            </a:r>
            <a:r>
              <a:rPr lang="en-GB" b="0" i="0" dirty="0">
                <a:solidFill>
                  <a:srgbClr val="212529"/>
                </a:solidFill>
                <a:effectLst/>
                <a:latin typeface="VAGRounded"/>
              </a:rPr>
              <a:t> a </a:t>
            </a:r>
            <a:r>
              <a:rPr lang="en-GB" b="0" i="0" dirty="0" err="1">
                <a:solidFill>
                  <a:srgbClr val="212529"/>
                </a:solidFill>
                <a:effectLst/>
                <a:latin typeface="VAGRounded"/>
              </a:rPr>
              <a:t>chyrff</a:t>
            </a:r>
            <a:r>
              <a:rPr lang="en-GB" b="0" i="0" dirty="0">
                <a:solidFill>
                  <a:srgbClr val="212529"/>
                </a:solidFill>
                <a:effectLst/>
                <a:latin typeface="VAGRounded"/>
              </a:rPr>
              <a:t> </a:t>
            </a:r>
            <a:r>
              <a:rPr lang="en-GB" b="0" i="0" dirty="0" err="1">
                <a:solidFill>
                  <a:srgbClr val="212529"/>
                </a:solidFill>
                <a:effectLst/>
                <a:latin typeface="VAGRounded"/>
              </a:rPr>
              <a:t>eraill</a:t>
            </a:r>
            <a:r>
              <a:rPr lang="en-GB" b="0" i="0" dirty="0">
                <a:solidFill>
                  <a:srgbClr val="212529"/>
                </a:solidFill>
                <a:effectLst/>
                <a:latin typeface="VAGRounded"/>
              </a:rPr>
              <a:t> </a:t>
            </a:r>
            <a:r>
              <a:rPr lang="en-GB" b="0" i="0" dirty="0" err="1">
                <a:solidFill>
                  <a:srgbClr val="212529"/>
                </a:solidFill>
                <a:effectLst/>
                <a:latin typeface="VAGRounded"/>
              </a:rPr>
              <a:t>sy’n</a:t>
            </a:r>
            <a:r>
              <a:rPr lang="en-GB" b="0" i="0" dirty="0">
                <a:solidFill>
                  <a:srgbClr val="212529"/>
                </a:solidFill>
                <a:effectLst/>
                <a:latin typeface="VAGRounded"/>
              </a:rPr>
              <a:t> </a:t>
            </a:r>
            <a:r>
              <a:rPr lang="en-GB" b="0" i="0" dirty="0" err="1">
                <a:solidFill>
                  <a:srgbClr val="212529"/>
                </a:solidFill>
                <a:effectLst/>
                <a:latin typeface="VAGRounded"/>
              </a:rPr>
              <a:t>dweud</a:t>
            </a:r>
            <a:r>
              <a:rPr lang="en-GB" b="0" i="0" dirty="0">
                <a:solidFill>
                  <a:srgbClr val="212529"/>
                </a:solidFill>
                <a:effectLst/>
                <a:latin typeface="VAGRounded"/>
              </a:rPr>
              <a:t> </a:t>
            </a:r>
            <a:r>
              <a:rPr lang="en-GB" b="0" i="0" dirty="0" err="1">
                <a:solidFill>
                  <a:srgbClr val="212529"/>
                </a:solidFill>
                <a:effectLst/>
                <a:latin typeface="VAGRounded"/>
              </a:rPr>
              <a:t>eu</a:t>
            </a:r>
            <a:r>
              <a:rPr lang="en-GB" b="0" i="0" dirty="0">
                <a:solidFill>
                  <a:srgbClr val="212529"/>
                </a:solidFill>
                <a:effectLst/>
                <a:latin typeface="VAGRounded"/>
              </a:rPr>
              <a:t> bod </a:t>
            </a:r>
            <a:r>
              <a:rPr lang="en-GB" b="0" i="0" dirty="0" err="1">
                <a:solidFill>
                  <a:srgbClr val="212529"/>
                </a:solidFill>
                <a:effectLst/>
                <a:latin typeface="VAGRounded"/>
              </a:rPr>
              <a:t>nhw’n</a:t>
            </a:r>
            <a:r>
              <a:rPr lang="en-GB" b="0" i="0" dirty="0">
                <a:solidFill>
                  <a:srgbClr val="212529"/>
                </a:solidFill>
                <a:effectLst/>
                <a:latin typeface="VAGRounded"/>
              </a:rPr>
              <a:t> </a:t>
            </a:r>
            <a:r>
              <a:rPr lang="en-GB" b="0" i="0" dirty="0" err="1">
                <a:solidFill>
                  <a:srgbClr val="212529"/>
                </a:solidFill>
                <a:effectLst/>
                <a:latin typeface="VAGRounded"/>
              </a:rPr>
              <a:t>mynd</a:t>
            </a:r>
            <a:r>
              <a:rPr lang="en-GB" b="0" i="0" dirty="0">
                <a:solidFill>
                  <a:srgbClr val="212529"/>
                </a:solidFill>
                <a:effectLst/>
                <a:latin typeface="VAGRounded"/>
              </a:rPr>
              <a:t> </a:t>
            </a:r>
            <a:r>
              <a:rPr lang="en-GB" b="0" i="0" dirty="0" err="1">
                <a:solidFill>
                  <a:srgbClr val="212529"/>
                </a:solidFill>
                <a:effectLst/>
                <a:latin typeface="VAGRounded"/>
              </a:rPr>
              <a:t>i</a:t>
            </a:r>
            <a:r>
              <a:rPr lang="en-GB" b="0" i="0" dirty="0">
                <a:solidFill>
                  <a:srgbClr val="212529"/>
                </a:solidFill>
                <a:effectLst/>
                <a:latin typeface="VAGRounded"/>
              </a:rPr>
              <a:t> </a:t>
            </a:r>
            <a:r>
              <a:rPr lang="en-GB" b="0" i="0" dirty="0" err="1">
                <a:solidFill>
                  <a:srgbClr val="212529"/>
                </a:solidFill>
                <a:effectLst/>
                <a:latin typeface="VAGRounded"/>
              </a:rPr>
              <a:t>wneud</a:t>
            </a:r>
            <a:r>
              <a:rPr lang="en-GB" b="0" i="0" dirty="0">
                <a:solidFill>
                  <a:srgbClr val="212529"/>
                </a:solidFill>
                <a:effectLst/>
                <a:latin typeface="VAGRounded"/>
              </a:rPr>
              <a:t> </a:t>
            </a:r>
            <a:r>
              <a:rPr lang="en-GB" b="0" i="0" dirty="0" err="1">
                <a:solidFill>
                  <a:srgbClr val="212529"/>
                </a:solidFill>
                <a:effectLst/>
                <a:latin typeface="VAGRounded"/>
              </a:rPr>
              <a:t>gwahaniaeth</a:t>
            </a:r>
            <a:r>
              <a:rPr lang="en-GB" b="0" i="0" dirty="0">
                <a:solidFill>
                  <a:srgbClr val="212529"/>
                </a:solidFill>
                <a:effectLst/>
                <a:latin typeface="VAGRounded"/>
              </a:rPr>
              <a:t> </a:t>
            </a:r>
            <a:r>
              <a:rPr lang="en-GB" b="0" i="0" dirty="0" err="1">
                <a:solidFill>
                  <a:srgbClr val="212529"/>
                </a:solidFill>
                <a:effectLst/>
                <a:latin typeface="VAGRounded"/>
              </a:rPr>
              <a:t>i</a:t>
            </a:r>
            <a:r>
              <a:rPr lang="en-GB" b="0" i="0" dirty="0">
                <a:solidFill>
                  <a:srgbClr val="212529"/>
                </a:solidFill>
                <a:effectLst/>
                <a:latin typeface="VAGRounded"/>
              </a:rPr>
              <a:t> </a:t>
            </a:r>
            <a:r>
              <a:rPr lang="en-GB" b="0" i="0" dirty="0" err="1">
                <a:solidFill>
                  <a:srgbClr val="212529"/>
                </a:solidFill>
                <a:effectLst/>
                <a:latin typeface="VAGRounded"/>
              </a:rPr>
              <a:t>fywydau</a:t>
            </a:r>
            <a:r>
              <a:rPr lang="en-GB" b="0" i="0" dirty="0">
                <a:solidFill>
                  <a:srgbClr val="212529"/>
                </a:solidFill>
                <a:effectLst/>
                <a:latin typeface="VAGRounded"/>
              </a:rPr>
              <a:t> plant, </a:t>
            </a:r>
            <a:r>
              <a:rPr lang="en-GB" b="0" i="0" dirty="0" err="1">
                <a:solidFill>
                  <a:srgbClr val="212529"/>
                </a:solidFill>
                <a:effectLst/>
                <a:latin typeface="VAGRounded"/>
              </a:rPr>
              <a:t>gan</a:t>
            </a:r>
            <a:r>
              <a:rPr lang="en-GB" b="0" i="0" dirty="0">
                <a:solidFill>
                  <a:srgbClr val="212529"/>
                </a:solidFill>
                <a:effectLst/>
                <a:latin typeface="VAGRounded"/>
              </a:rPr>
              <a:t> </a:t>
            </a:r>
            <a:r>
              <a:rPr lang="en-GB" b="0" i="0" dirty="0" err="1">
                <a:solidFill>
                  <a:srgbClr val="212529"/>
                </a:solidFill>
                <a:effectLst/>
                <a:latin typeface="VAGRounded"/>
              </a:rPr>
              <a:t>wneud</a:t>
            </a:r>
            <a:r>
              <a:rPr lang="en-GB" b="0" i="0" dirty="0">
                <a:solidFill>
                  <a:srgbClr val="212529"/>
                </a:solidFill>
                <a:effectLst/>
                <a:latin typeface="VAGRounded"/>
              </a:rPr>
              <a:t> </a:t>
            </a:r>
            <a:r>
              <a:rPr lang="en-GB" b="0" i="0" dirty="0" err="1">
                <a:solidFill>
                  <a:srgbClr val="212529"/>
                </a:solidFill>
                <a:effectLst/>
                <a:latin typeface="VAGRounded"/>
              </a:rPr>
              <a:t>yn</a:t>
            </a:r>
            <a:r>
              <a:rPr lang="en-GB" b="0" i="0" dirty="0">
                <a:solidFill>
                  <a:srgbClr val="212529"/>
                </a:solidFill>
                <a:effectLst/>
                <a:latin typeface="VAGRounded"/>
              </a:rPr>
              <a:t> </a:t>
            </a:r>
            <a:r>
              <a:rPr lang="en-GB" b="0" i="0" dirty="0" err="1">
                <a:solidFill>
                  <a:srgbClr val="212529"/>
                </a:solidFill>
                <a:effectLst/>
                <a:latin typeface="VAGRounded"/>
              </a:rPr>
              <a:t>siwr</a:t>
            </a:r>
            <a:r>
              <a:rPr lang="en-GB" b="0" i="0" dirty="0">
                <a:solidFill>
                  <a:srgbClr val="212529"/>
                </a:solidFill>
                <a:effectLst/>
                <a:latin typeface="VAGRounded"/>
              </a:rPr>
              <a:t> </a:t>
            </a:r>
            <a:r>
              <a:rPr lang="en-GB" b="0" i="0" dirty="0" err="1">
                <a:solidFill>
                  <a:srgbClr val="212529"/>
                </a:solidFill>
                <a:effectLst/>
                <a:latin typeface="VAGRounded"/>
              </a:rPr>
              <a:t>eu</a:t>
            </a:r>
            <a:r>
              <a:rPr lang="en-GB" b="0" i="0" dirty="0">
                <a:solidFill>
                  <a:srgbClr val="212529"/>
                </a:solidFill>
                <a:effectLst/>
                <a:latin typeface="VAGRounded"/>
              </a:rPr>
              <a:t> bod </a:t>
            </a:r>
            <a:r>
              <a:rPr lang="en-GB" b="0" i="0" dirty="0" err="1">
                <a:solidFill>
                  <a:srgbClr val="212529"/>
                </a:solidFill>
                <a:effectLst/>
                <a:latin typeface="VAGRounded"/>
              </a:rPr>
              <a:t>nhw’n</a:t>
            </a:r>
            <a:r>
              <a:rPr lang="en-GB" b="0" i="0" dirty="0">
                <a:solidFill>
                  <a:srgbClr val="212529"/>
                </a:solidFill>
                <a:effectLst/>
                <a:latin typeface="VAGRounded"/>
              </a:rPr>
              <a:t> </a:t>
            </a:r>
            <a:r>
              <a:rPr lang="en-GB" b="0" i="0" dirty="0" err="1">
                <a:solidFill>
                  <a:srgbClr val="212529"/>
                </a:solidFill>
                <a:effectLst/>
                <a:latin typeface="VAGRounded"/>
              </a:rPr>
              <a:t>gwneud</a:t>
            </a:r>
            <a:r>
              <a:rPr lang="en-GB" b="0" i="0" dirty="0">
                <a:solidFill>
                  <a:srgbClr val="212529"/>
                </a:solidFill>
                <a:effectLst/>
                <a:latin typeface="VAGRounded"/>
              </a:rPr>
              <a:t> </a:t>
            </a:r>
            <a:r>
              <a:rPr lang="en-GB" b="0" i="0" dirty="0" err="1">
                <a:solidFill>
                  <a:srgbClr val="212529"/>
                </a:solidFill>
                <a:effectLst/>
                <a:latin typeface="VAGRounded"/>
              </a:rPr>
              <a:t>newidiadau</a:t>
            </a:r>
            <a:r>
              <a:rPr lang="en-GB" b="0" i="0" dirty="0">
                <a:solidFill>
                  <a:srgbClr val="212529"/>
                </a:solidFill>
                <a:effectLst/>
                <a:latin typeface="VAGRounded"/>
              </a:rPr>
              <a:t> </a:t>
            </a:r>
            <a:r>
              <a:rPr lang="en-GB" b="0" i="0" dirty="0" err="1">
                <a:solidFill>
                  <a:srgbClr val="212529"/>
                </a:solidFill>
                <a:effectLst/>
                <a:latin typeface="VAGRounded"/>
              </a:rPr>
              <a:t>positif</a:t>
            </a:r>
            <a:endParaRPr lang="en-GB" b="0" i="0" dirty="0">
              <a:solidFill>
                <a:srgbClr val="212529"/>
              </a:solidFill>
              <a:effectLst/>
              <a:latin typeface="VAGRounded"/>
            </a:endParaRPr>
          </a:p>
          <a:p>
            <a:pPr algn="l">
              <a:buFont typeface="Arial" panose="020B0604020202020204" pitchFamily="34" charset="0"/>
              <a:buChar char="•"/>
            </a:pPr>
            <a:r>
              <a:rPr lang="en-GB" b="1" i="0" dirty="0">
                <a:solidFill>
                  <a:srgbClr val="212529"/>
                </a:solidFill>
                <a:effectLst/>
                <a:latin typeface="VAGRounded"/>
              </a:rPr>
              <a:t>Codi </a:t>
            </a:r>
            <a:r>
              <a:rPr lang="en-GB" b="1" i="0" dirty="0" err="1">
                <a:solidFill>
                  <a:srgbClr val="212529"/>
                </a:solidFill>
                <a:effectLst/>
                <a:latin typeface="VAGRounded"/>
              </a:rPr>
              <a:t>llais</a:t>
            </a:r>
            <a:r>
              <a:rPr lang="en-GB" b="1" i="0" dirty="0">
                <a:solidFill>
                  <a:srgbClr val="212529"/>
                </a:solidFill>
                <a:effectLst/>
                <a:latin typeface="VAGRounded"/>
              </a:rPr>
              <a:t> </a:t>
            </a:r>
            <a:r>
              <a:rPr lang="en-GB" b="0" i="0" dirty="0" err="1">
                <a:solidFill>
                  <a:srgbClr val="212529"/>
                </a:solidFill>
                <a:effectLst/>
                <a:latin typeface="VAGRounded"/>
              </a:rPr>
              <a:t>dros</a:t>
            </a:r>
            <a:r>
              <a:rPr lang="en-GB" b="0" i="0" dirty="0">
                <a:solidFill>
                  <a:srgbClr val="212529"/>
                </a:solidFill>
                <a:effectLst/>
                <a:latin typeface="VAGRounded"/>
              </a:rPr>
              <a:t> </a:t>
            </a:r>
            <a:r>
              <a:rPr lang="en-GB" b="0" i="0" dirty="0" err="1">
                <a:solidFill>
                  <a:srgbClr val="212529"/>
                </a:solidFill>
                <a:effectLst/>
                <a:latin typeface="VAGRounded"/>
              </a:rPr>
              <a:t>blant</a:t>
            </a:r>
            <a:r>
              <a:rPr lang="en-GB" b="0" i="0" dirty="0">
                <a:solidFill>
                  <a:srgbClr val="212529"/>
                </a:solidFill>
                <a:effectLst/>
                <a:latin typeface="VAGRounded"/>
              </a:rPr>
              <a:t> a </a:t>
            </a:r>
            <a:r>
              <a:rPr lang="en-GB" b="0" i="0" dirty="0" err="1">
                <a:solidFill>
                  <a:srgbClr val="212529"/>
                </a:solidFill>
                <a:effectLst/>
                <a:latin typeface="VAGRounded"/>
              </a:rPr>
              <a:t>phobl</a:t>
            </a:r>
            <a:r>
              <a:rPr lang="en-GB" b="0" i="0" dirty="0">
                <a:solidFill>
                  <a:srgbClr val="212529"/>
                </a:solidFill>
                <a:effectLst/>
                <a:latin typeface="VAGRounded"/>
              </a:rPr>
              <a:t> </a:t>
            </a:r>
            <a:r>
              <a:rPr lang="en-GB" b="0" i="0" dirty="0" err="1">
                <a:solidFill>
                  <a:srgbClr val="212529"/>
                </a:solidFill>
                <a:effectLst/>
                <a:latin typeface="VAGRounded"/>
              </a:rPr>
              <a:t>ifanc</a:t>
            </a:r>
            <a:r>
              <a:rPr lang="en-GB" b="0" i="0" dirty="0">
                <a:solidFill>
                  <a:srgbClr val="212529"/>
                </a:solidFill>
                <a:effectLst/>
                <a:latin typeface="VAGRounded"/>
              </a:rPr>
              <a:t> </a:t>
            </a:r>
            <a:r>
              <a:rPr lang="en-GB" b="0" i="0" dirty="0" err="1">
                <a:solidFill>
                  <a:srgbClr val="212529"/>
                </a:solidFill>
                <a:effectLst/>
                <a:latin typeface="VAGRounded"/>
              </a:rPr>
              <a:t>yn</a:t>
            </a:r>
            <a:r>
              <a:rPr lang="en-GB" b="0" i="0" dirty="0">
                <a:solidFill>
                  <a:srgbClr val="212529"/>
                </a:solidFill>
                <a:effectLst/>
                <a:latin typeface="VAGRounded"/>
              </a:rPr>
              <a:t> </a:t>
            </a:r>
            <a:r>
              <a:rPr lang="en-GB" b="0" i="0" dirty="0" err="1">
                <a:solidFill>
                  <a:srgbClr val="212529"/>
                </a:solidFill>
                <a:effectLst/>
                <a:latin typeface="VAGRounded"/>
              </a:rPr>
              <a:t>genedlaethol</a:t>
            </a:r>
            <a:r>
              <a:rPr lang="en-GB" b="0" i="0" dirty="0">
                <a:solidFill>
                  <a:srgbClr val="212529"/>
                </a:solidFill>
                <a:effectLst/>
                <a:latin typeface="VAGRounded"/>
              </a:rPr>
              <a:t> </a:t>
            </a:r>
            <a:r>
              <a:rPr lang="en-GB" b="0" i="0" dirty="0" err="1">
                <a:solidFill>
                  <a:srgbClr val="212529"/>
                </a:solidFill>
                <a:effectLst/>
                <a:latin typeface="VAGRounded"/>
              </a:rPr>
              <a:t>ar</a:t>
            </a:r>
            <a:r>
              <a:rPr lang="en-GB" b="0" i="0" dirty="0">
                <a:solidFill>
                  <a:srgbClr val="212529"/>
                </a:solidFill>
                <a:effectLst/>
                <a:latin typeface="VAGRounded"/>
              </a:rPr>
              <a:t> </a:t>
            </a:r>
            <a:r>
              <a:rPr lang="en-GB" b="0" i="0" dirty="0" err="1">
                <a:solidFill>
                  <a:srgbClr val="212529"/>
                </a:solidFill>
                <a:effectLst/>
                <a:latin typeface="VAGRounded"/>
              </a:rPr>
              <a:t>faterion</a:t>
            </a:r>
            <a:r>
              <a:rPr lang="en-GB" b="0" i="0" dirty="0">
                <a:solidFill>
                  <a:srgbClr val="212529"/>
                </a:solidFill>
                <a:effectLst/>
                <a:latin typeface="VAGRounded"/>
              </a:rPr>
              <a:t> </a:t>
            </a:r>
            <a:r>
              <a:rPr lang="en-GB" b="0" i="0" dirty="0" err="1">
                <a:solidFill>
                  <a:srgbClr val="212529"/>
                </a:solidFill>
                <a:effectLst/>
                <a:latin typeface="VAGRounded"/>
              </a:rPr>
              <a:t>pwysig</a:t>
            </a:r>
            <a:endParaRPr lang="en-GB" b="0" i="0" dirty="0">
              <a:solidFill>
                <a:srgbClr val="212529"/>
              </a:solidFill>
              <a:effectLst/>
              <a:latin typeface="VAGRounded"/>
            </a:endParaRPr>
          </a:p>
          <a:p>
            <a:endParaRPr lang="en-GB" dirty="0"/>
          </a:p>
        </p:txBody>
      </p:sp>
      <p:sp>
        <p:nvSpPr>
          <p:cNvPr id="6" name="Content Placeholder 5">
            <a:extLst>
              <a:ext uri="{FF2B5EF4-FFF2-40B4-BE49-F238E27FC236}">
                <a16:creationId xmlns:a16="http://schemas.microsoft.com/office/drawing/2014/main" id="{100D4F53-C915-467A-B7DD-28F0ABA1913A}"/>
              </a:ext>
            </a:extLst>
          </p:cNvPr>
          <p:cNvSpPr>
            <a:spLocks noGrp="1"/>
          </p:cNvSpPr>
          <p:nvPr>
            <p:ph sz="half" idx="2"/>
          </p:nvPr>
        </p:nvSpPr>
        <p:spPr>
          <a:xfrm>
            <a:off x="6172200" y="1518249"/>
            <a:ext cx="5181600" cy="4658714"/>
          </a:xfrm>
        </p:spPr>
        <p:txBody>
          <a:bodyPr>
            <a:normAutofit fontScale="70000" lnSpcReduction="20000"/>
          </a:bodyPr>
          <a:lstStyle/>
          <a:p>
            <a:pPr algn="l">
              <a:buFont typeface="Arial" panose="020B0604020202020204" pitchFamily="34" charset="0"/>
              <a:buChar char="•"/>
            </a:pPr>
            <a:r>
              <a:rPr lang="en-GB" b="1" i="0" dirty="0">
                <a:solidFill>
                  <a:srgbClr val="212529"/>
                </a:solidFill>
                <a:effectLst/>
                <a:latin typeface="VAGRounded"/>
              </a:rPr>
              <a:t>Supports</a:t>
            </a:r>
            <a:r>
              <a:rPr lang="en-GB" b="0" i="0" dirty="0">
                <a:solidFill>
                  <a:srgbClr val="212529"/>
                </a:solidFill>
                <a:effectLst/>
                <a:latin typeface="VAGRounded"/>
              </a:rPr>
              <a:t> children and young people to find out about their rights under the United Nations Convention on the Rights of the Child (UNCRC)</a:t>
            </a:r>
          </a:p>
          <a:p>
            <a:pPr algn="l">
              <a:buFont typeface="Arial" panose="020B0604020202020204" pitchFamily="34" charset="0"/>
              <a:buChar char="•"/>
            </a:pPr>
            <a:r>
              <a:rPr lang="en-GB" b="1" i="0" dirty="0">
                <a:solidFill>
                  <a:srgbClr val="212529"/>
                </a:solidFill>
                <a:effectLst/>
                <a:latin typeface="VAGRounded"/>
              </a:rPr>
              <a:t>Listens</a:t>
            </a:r>
            <a:r>
              <a:rPr lang="en-GB" b="0" i="0" dirty="0">
                <a:solidFill>
                  <a:srgbClr val="212529"/>
                </a:solidFill>
                <a:effectLst/>
                <a:latin typeface="VAGRounded"/>
              </a:rPr>
              <a:t> to children and young people to find out what’s important to them</a:t>
            </a:r>
          </a:p>
          <a:p>
            <a:pPr algn="l">
              <a:buFont typeface="Arial" panose="020B0604020202020204" pitchFamily="34" charset="0"/>
              <a:buChar char="•"/>
            </a:pPr>
            <a:r>
              <a:rPr lang="en-GB" b="1" i="0" dirty="0">
                <a:solidFill>
                  <a:srgbClr val="212529"/>
                </a:solidFill>
                <a:effectLst/>
                <a:latin typeface="VAGRounded"/>
              </a:rPr>
              <a:t>Advises</a:t>
            </a:r>
            <a:r>
              <a:rPr lang="en-GB" b="0" i="0" dirty="0">
                <a:solidFill>
                  <a:srgbClr val="212529"/>
                </a:solidFill>
                <a:effectLst/>
                <a:latin typeface="VAGRounded"/>
              </a:rPr>
              <a:t> children, young people and those who care for them if they think they’ve been treated unfairly</a:t>
            </a:r>
          </a:p>
          <a:p>
            <a:pPr algn="l">
              <a:buFont typeface="Arial" panose="020B0604020202020204" pitchFamily="34" charset="0"/>
              <a:buChar char="•"/>
            </a:pPr>
            <a:r>
              <a:rPr lang="en-GB" b="1" i="0" dirty="0">
                <a:solidFill>
                  <a:srgbClr val="212529"/>
                </a:solidFill>
                <a:effectLst/>
                <a:latin typeface="VAGRounded"/>
              </a:rPr>
              <a:t>Influences </a:t>
            </a:r>
            <a:r>
              <a:rPr lang="en-GB" b="0" i="0" dirty="0">
                <a:solidFill>
                  <a:srgbClr val="212529"/>
                </a:solidFill>
                <a:effectLst/>
                <a:latin typeface="VAGRounded"/>
              </a:rPr>
              <a:t>government and other organisations who say they’re going to make a difference to children’s lives, making sure they keep their promises to children and young people</a:t>
            </a:r>
          </a:p>
          <a:p>
            <a:pPr algn="l">
              <a:buFont typeface="Arial" panose="020B0604020202020204" pitchFamily="34" charset="0"/>
              <a:buChar char="•"/>
            </a:pPr>
            <a:r>
              <a:rPr lang="en-GB" b="1" i="0" dirty="0">
                <a:solidFill>
                  <a:srgbClr val="212529"/>
                </a:solidFill>
                <a:effectLst/>
                <a:latin typeface="VAGRounded"/>
              </a:rPr>
              <a:t>Speaks up </a:t>
            </a:r>
            <a:r>
              <a:rPr lang="en-GB" b="0" i="0" dirty="0">
                <a:solidFill>
                  <a:srgbClr val="212529"/>
                </a:solidFill>
                <a:effectLst/>
                <a:latin typeface="VAGRounded"/>
              </a:rPr>
              <a:t>for children and young people in Wales on important issues</a:t>
            </a:r>
          </a:p>
          <a:p>
            <a:endParaRPr lang="en-GB" dirty="0"/>
          </a:p>
        </p:txBody>
      </p:sp>
    </p:spTree>
    <p:extLst>
      <p:ext uri="{BB962C8B-B14F-4D97-AF65-F5344CB8AC3E}">
        <p14:creationId xmlns:p14="http://schemas.microsoft.com/office/powerpoint/2010/main" val="4174568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C01FD91-4403-45E5-B726-92F33033EE49}"/>
              </a:ext>
            </a:extLst>
          </p:cNvPr>
          <p:cNvSpPr>
            <a:spLocks noGrp="1"/>
          </p:cNvSpPr>
          <p:nvPr>
            <p:ph sz="half" idx="1"/>
          </p:nvPr>
        </p:nvSpPr>
        <p:spPr>
          <a:xfrm>
            <a:off x="414068" y="1052424"/>
            <a:ext cx="5605732" cy="5124539"/>
          </a:xfrm>
        </p:spPr>
        <p:txBody>
          <a:bodyPr>
            <a:normAutofit fontScale="85000" lnSpcReduction="20000"/>
          </a:bodyPr>
          <a:lstStyle/>
          <a:p>
            <a:r>
              <a:rPr lang="en-GB" b="1" dirty="0" err="1">
                <a:latin typeface="Arial" panose="020B0604020202020204" pitchFamily="34" charset="0"/>
                <a:cs typeface="Arial" panose="020B0604020202020204" pitchFamily="34" charset="0"/>
              </a:rPr>
              <a:t>Canllawiau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Amddiffyn</a:t>
            </a:r>
            <a:r>
              <a:rPr lang="en-GB" b="1" dirty="0">
                <a:latin typeface="Arial" panose="020B0604020202020204" pitchFamily="34" charset="0"/>
                <a:cs typeface="Arial" panose="020B0604020202020204" pitchFamily="34" charset="0"/>
              </a:rPr>
              <a:t> Plant Cymru </a:t>
            </a:r>
            <a:r>
              <a:rPr lang="en-GB" b="1" dirty="0" err="1">
                <a:latin typeface="Arial" panose="020B0604020202020204" pitchFamily="34" charset="0"/>
                <a:cs typeface="Arial" panose="020B0604020202020204" pitchFamily="34" charset="0"/>
              </a:rPr>
              <a:t>Gyfan</a:t>
            </a:r>
            <a:r>
              <a:rPr lang="en-GB" b="1" dirty="0">
                <a:latin typeface="Arial" panose="020B0604020202020204" pitchFamily="34" charset="0"/>
                <a:cs typeface="Arial" panose="020B0604020202020204" pitchFamily="34" charset="0"/>
              </a:rPr>
              <a:t> 2003/2008 </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sylfaen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gweithdrefnau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newydd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cyfredol</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Gweithdrefnau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Diogelu</a:t>
            </a:r>
            <a:r>
              <a:rPr lang="en-GB" b="1" dirty="0">
                <a:latin typeface="Arial" panose="020B0604020202020204" pitchFamily="34" charset="0"/>
                <a:cs typeface="Arial" panose="020B0604020202020204" pitchFamily="34" charset="0"/>
              </a:rPr>
              <a:t> Cymru 2019</a:t>
            </a: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Ysgol</a:t>
            </a:r>
          </a:p>
          <a:p>
            <a:r>
              <a:rPr lang="en-GB" dirty="0" err="1">
                <a:latin typeface="Arial" panose="020B0604020202020204" pitchFamily="34" charset="0"/>
                <a:cs typeface="Arial" panose="020B0604020202020204" pitchFamily="34" charset="0"/>
              </a:rPr>
              <a:t>Llysgenhadon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Gwych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Llysgenhadon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Uwchradd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Plant</a:t>
            </a:r>
          </a:p>
          <a:p>
            <a:r>
              <a:rPr lang="en-GB" dirty="0" err="1">
                <a:latin typeface="Arial" panose="020B0604020202020204" pitchFamily="34" charset="0"/>
                <a:cs typeface="Arial" panose="020B0604020202020204" pitchFamily="34" charset="0"/>
              </a:rPr>
              <a:t>Tlodi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Chwarae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Iechyd </a:t>
            </a:r>
            <a:r>
              <a:rPr lang="en-GB" dirty="0" err="1">
                <a:latin typeface="Arial" panose="020B0604020202020204" pitchFamily="34" charset="0"/>
                <a:cs typeface="Arial" panose="020B0604020202020204" pitchFamily="34" charset="0"/>
              </a:rPr>
              <a:t>Meddwl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ACEs</a:t>
            </a:r>
            <a:endParaRPr lang="en-GB" dirty="0"/>
          </a:p>
        </p:txBody>
      </p:sp>
      <p:sp>
        <p:nvSpPr>
          <p:cNvPr id="5" name="Content Placeholder 4">
            <a:extLst>
              <a:ext uri="{FF2B5EF4-FFF2-40B4-BE49-F238E27FC236}">
                <a16:creationId xmlns:a16="http://schemas.microsoft.com/office/drawing/2014/main" id="{5382F9FE-B6A6-4B4A-A5FB-78510A45ED7C}"/>
              </a:ext>
            </a:extLst>
          </p:cNvPr>
          <p:cNvSpPr>
            <a:spLocks noGrp="1"/>
          </p:cNvSpPr>
          <p:nvPr>
            <p:ph sz="half" idx="2"/>
          </p:nvPr>
        </p:nvSpPr>
        <p:spPr>
          <a:xfrm>
            <a:off x="6363624" y="1052424"/>
            <a:ext cx="5605732" cy="4451229"/>
          </a:xfrm>
        </p:spPr>
        <p:txBody>
          <a:bodyPr>
            <a:normAutofit fontScale="85000" lnSpcReduction="20000"/>
          </a:bodyPr>
          <a:lstStyle/>
          <a:p>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All Wales Child Protection Procedures 2003/2008 </a:t>
            </a:r>
            <a:r>
              <a:rPr lang="en-GB" dirty="0">
                <a:latin typeface="Arial" panose="020B0604020202020204" pitchFamily="34" charset="0"/>
                <a:cs typeface="Arial" panose="020B0604020202020204" pitchFamily="34" charset="0"/>
              </a:rPr>
              <a:t>– this became the foundation to the current </a:t>
            </a:r>
            <a:r>
              <a:rPr lang="en-GB" b="1" dirty="0">
                <a:latin typeface="Arial" panose="020B0604020202020204" pitchFamily="34" charset="0"/>
                <a:cs typeface="Arial" panose="020B0604020202020204" pitchFamily="34" charset="0"/>
              </a:rPr>
              <a:t>Wales Safeguarding Procedures 2019</a:t>
            </a:r>
          </a:p>
          <a:p>
            <a:r>
              <a:rPr lang="en-GB" dirty="0">
                <a:latin typeface="Arial" panose="020B0604020202020204" pitchFamily="34" charset="0"/>
                <a:cs typeface="Arial" panose="020B0604020202020204" pitchFamily="34" charset="0"/>
              </a:rPr>
              <a:t>The School Council</a:t>
            </a:r>
          </a:p>
          <a:p>
            <a:r>
              <a:rPr lang="en-GB" dirty="0">
                <a:latin typeface="Arial" panose="020B0604020202020204" pitchFamily="34" charset="0"/>
                <a:cs typeface="Arial" panose="020B0604020202020204" pitchFamily="34" charset="0"/>
              </a:rPr>
              <a:t>Super Ambassadors Scheme</a:t>
            </a:r>
          </a:p>
          <a:p>
            <a:r>
              <a:rPr lang="en-GB" dirty="0">
                <a:latin typeface="Arial" panose="020B0604020202020204" pitchFamily="34" charset="0"/>
                <a:cs typeface="Arial" panose="020B0604020202020204" pitchFamily="34" charset="0"/>
              </a:rPr>
              <a:t>Student Ambassadors Scheme</a:t>
            </a:r>
          </a:p>
          <a:p>
            <a:r>
              <a:rPr lang="en-GB" dirty="0">
                <a:latin typeface="Arial" panose="020B0604020202020204" pitchFamily="34" charset="0"/>
                <a:cs typeface="Arial" panose="020B0604020202020204" pitchFamily="34" charset="0"/>
              </a:rPr>
              <a:t>Children’s Rights </a:t>
            </a:r>
          </a:p>
          <a:p>
            <a:r>
              <a:rPr lang="en-GB" dirty="0">
                <a:latin typeface="Arial" panose="020B0604020202020204" pitchFamily="34" charset="0"/>
                <a:cs typeface="Arial" panose="020B0604020202020204" pitchFamily="34" charset="0"/>
              </a:rPr>
              <a:t>Poverty</a:t>
            </a:r>
          </a:p>
          <a:p>
            <a:r>
              <a:rPr lang="en-GB" dirty="0">
                <a:latin typeface="Arial" panose="020B0604020202020204" pitchFamily="34" charset="0"/>
                <a:cs typeface="Arial" panose="020B0604020202020204" pitchFamily="34" charset="0"/>
              </a:rPr>
              <a:t>Play</a:t>
            </a:r>
          </a:p>
          <a:p>
            <a:r>
              <a:rPr lang="en-GB" dirty="0">
                <a:latin typeface="Arial" panose="020B0604020202020204" pitchFamily="34" charset="0"/>
                <a:cs typeface="Arial" panose="020B0604020202020204" pitchFamily="34" charset="0"/>
              </a:rPr>
              <a:t>Mental Health</a:t>
            </a:r>
          </a:p>
          <a:p>
            <a:r>
              <a:rPr lang="en-GB" dirty="0">
                <a:latin typeface="Arial" panose="020B0604020202020204" pitchFamily="34" charset="0"/>
                <a:cs typeface="Arial" panose="020B0604020202020204" pitchFamily="34" charset="0"/>
              </a:rPr>
              <a:t>ACEs </a:t>
            </a:r>
          </a:p>
          <a:p>
            <a:endParaRPr lang="en-GB" dirty="0"/>
          </a:p>
        </p:txBody>
      </p:sp>
      <p:pic>
        <p:nvPicPr>
          <p:cNvPr id="1026" name="Picture 2" descr="Home - Children&amp;#39;s Commissioner for Wales">
            <a:extLst>
              <a:ext uri="{FF2B5EF4-FFF2-40B4-BE49-F238E27FC236}">
                <a16:creationId xmlns:a16="http://schemas.microsoft.com/office/drawing/2014/main" id="{78AE7B61-0F70-4C07-9ED8-7EA61D981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8943" y="3743864"/>
            <a:ext cx="3393057" cy="189826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CA9CD4-07A3-44AF-87F2-63B7CDE327F7}"/>
              </a:ext>
            </a:extLst>
          </p:cNvPr>
          <p:cNvSpPr>
            <a:spLocks noGrp="1"/>
          </p:cNvSpPr>
          <p:nvPr>
            <p:ph type="title"/>
          </p:nvPr>
        </p:nvSpPr>
        <p:spPr>
          <a:xfrm>
            <a:off x="222645" y="119273"/>
            <a:ext cx="10978755" cy="933151"/>
          </a:xfrm>
        </p:spPr>
        <p:txBody>
          <a:bodyPr>
            <a:normAutofit/>
          </a:bodyPr>
          <a:lstStyle/>
          <a:p>
            <a:r>
              <a:rPr lang="en-GB" b="1" dirty="0">
                <a:latin typeface="Arial" panose="020B0604020202020204" pitchFamily="34" charset="0"/>
                <a:cs typeface="Arial" panose="020B0604020202020204" pitchFamily="34" charset="0"/>
              </a:rPr>
              <a:t>Cymru/Wales  2001 - 2022</a:t>
            </a:r>
          </a:p>
        </p:txBody>
      </p:sp>
    </p:spTree>
    <p:extLst>
      <p:ext uri="{BB962C8B-B14F-4D97-AF65-F5344CB8AC3E}">
        <p14:creationId xmlns:p14="http://schemas.microsoft.com/office/powerpoint/2010/main" val="852924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C6CA2F1-C90A-46EA-BD15-FB9DC121E049}"/>
              </a:ext>
            </a:extLst>
          </p:cNvPr>
          <p:cNvSpPr>
            <a:spLocks noGrp="1"/>
          </p:cNvSpPr>
          <p:nvPr>
            <p:ph type="title"/>
          </p:nvPr>
        </p:nvSpPr>
        <p:spPr>
          <a:xfrm>
            <a:off x="293298" y="119062"/>
            <a:ext cx="6349042" cy="1278418"/>
          </a:xfrm>
        </p:spPr>
        <p:txBody>
          <a:bodyPr>
            <a:normAutofit fontScale="90000"/>
          </a:bodyPr>
          <a:lstStyle/>
          <a:p>
            <a:r>
              <a:rPr lang="en-GB" b="1" dirty="0">
                <a:latin typeface="Arial" panose="020B0604020202020204" pitchFamily="34" charset="0"/>
                <a:cs typeface="Arial" panose="020B0604020202020204" pitchFamily="34" charset="0"/>
              </a:rPr>
              <a:t>Gwaith Sally Holland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Sally Holland’s work</a:t>
            </a:r>
          </a:p>
        </p:txBody>
      </p:sp>
      <p:sp>
        <p:nvSpPr>
          <p:cNvPr id="8" name="Content Placeholder 7">
            <a:extLst>
              <a:ext uri="{FF2B5EF4-FFF2-40B4-BE49-F238E27FC236}">
                <a16:creationId xmlns:a16="http://schemas.microsoft.com/office/drawing/2014/main" id="{39223055-323E-4C08-BAA8-BA2BC606E4DE}"/>
              </a:ext>
            </a:extLst>
          </p:cNvPr>
          <p:cNvSpPr>
            <a:spLocks noGrp="1"/>
          </p:cNvSpPr>
          <p:nvPr>
            <p:ph sz="half" idx="1"/>
          </p:nvPr>
        </p:nvSpPr>
        <p:spPr>
          <a:xfrm>
            <a:off x="534838" y="1397480"/>
            <a:ext cx="5484962" cy="4779483"/>
          </a:xfrm>
        </p:spPr>
        <p:txBody>
          <a:bodyPr>
            <a:normAutofit fontScale="70000" lnSpcReduction="20000"/>
          </a:bodyPr>
          <a:lstStyle/>
          <a:p>
            <a:pPr algn="l">
              <a:buFont typeface="Arial" panose="020B0604020202020204" pitchFamily="34" charset="0"/>
              <a:buChar char="•"/>
            </a:pPr>
            <a:r>
              <a:rPr lang="en-GB" b="0" i="0" dirty="0" err="1">
                <a:solidFill>
                  <a:srgbClr val="212529"/>
                </a:solidFill>
                <a:effectLst/>
                <a:latin typeface="Arial" panose="020B0604020202020204" pitchFamily="34" charset="0"/>
                <a:cs typeface="Arial" panose="020B0604020202020204" pitchFamily="34" charset="0"/>
              </a:rPr>
              <a:t>mae</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gwasanaethau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yn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gweithio</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gyda’u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gilydd</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fel</a:t>
            </a:r>
            <a:r>
              <a:rPr lang="en-GB" b="0" i="0" dirty="0">
                <a:solidFill>
                  <a:srgbClr val="212529"/>
                </a:solidFill>
                <a:effectLst/>
                <a:latin typeface="Arial" panose="020B0604020202020204" pitchFamily="34" charset="0"/>
                <a:cs typeface="Arial" panose="020B0604020202020204" pitchFamily="34" charset="0"/>
              </a:rPr>
              <a:t> bod plant a </a:t>
            </a:r>
            <a:r>
              <a:rPr lang="en-GB" b="0" i="0" dirty="0" err="1">
                <a:solidFill>
                  <a:srgbClr val="212529"/>
                </a:solidFill>
                <a:effectLst/>
                <a:latin typeface="Arial" panose="020B0604020202020204" pitchFamily="34" charset="0"/>
                <a:cs typeface="Arial" panose="020B0604020202020204" pitchFamily="34" charset="0"/>
              </a:rPr>
              <a:t>phobl</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ifanc</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yn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derbyn</a:t>
            </a:r>
            <a:r>
              <a:rPr lang="en-GB" b="1" i="0" u="sng" dirty="0">
                <a:solidFill>
                  <a:srgbClr val="0072BB"/>
                </a:solidFill>
                <a:effectLst/>
                <a:latin typeface="Arial" panose="020B0604020202020204" pitchFamily="34" charset="0"/>
                <a:cs typeface="Arial" panose="020B0604020202020204" pitchFamily="34" charset="0"/>
                <a:hlinkClick r:id="rId2"/>
              </a:rPr>
              <a:t> y </a:t>
            </a:r>
            <a:r>
              <a:rPr lang="en-GB" b="1" i="0" u="sng" dirty="0" err="1">
                <a:solidFill>
                  <a:srgbClr val="0072BB"/>
                </a:solidFill>
                <a:effectLst/>
                <a:latin typeface="Arial" panose="020B0604020202020204" pitchFamily="34" charset="0"/>
                <a:cs typeface="Arial" panose="020B0604020202020204" pitchFamily="34" charset="0"/>
                <a:hlinkClick r:id="rId2"/>
              </a:rPr>
              <a:t>gefnogaeth</a:t>
            </a:r>
            <a:r>
              <a:rPr lang="en-GB" b="1" i="0" u="sng" dirty="0">
                <a:solidFill>
                  <a:srgbClr val="0072BB"/>
                </a:solidFill>
                <a:effectLst/>
                <a:latin typeface="Arial" panose="020B0604020202020204" pitchFamily="34" charset="0"/>
                <a:cs typeface="Arial" panose="020B0604020202020204" pitchFamily="34" charset="0"/>
                <a:hlinkClick r:id="rId2"/>
              </a:rPr>
              <a:t> iechyd </a:t>
            </a:r>
            <a:r>
              <a:rPr lang="en-GB" b="1" i="0" u="sng" dirty="0" err="1">
                <a:solidFill>
                  <a:srgbClr val="0072BB"/>
                </a:solidFill>
                <a:effectLst/>
                <a:latin typeface="Arial" panose="020B0604020202020204" pitchFamily="34" charset="0"/>
                <a:cs typeface="Arial" panose="020B0604020202020204" pitchFamily="34" charset="0"/>
                <a:hlinkClick r:id="rId2"/>
              </a:rPr>
              <a:t>meddwl</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maen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nhw</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eu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hangen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pryd</a:t>
            </a:r>
            <a:r>
              <a:rPr lang="en-GB" b="0" i="0" dirty="0">
                <a:solidFill>
                  <a:srgbClr val="212529"/>
                </a:solidFill>
                <a:effectLst/>
                <a:latin typeface="Arial" panose="020B0604020202020204" pitchFamily="34" charset="0"/>
                <a:cs typeface="Arial" panose="020B0604020202020204" pitchFamily="34" charset="0"/>
              </a:rPr>
              <a:t> a </a:t>
            </a:r>
            <a:r>
              <a:rPr lang="en-GB" b="0" i="0" dirty="0" err="1">
                <a:solidFill>
                  <a:srgbClr val="212529"/>
                </a:solidFill>
                <a:effectLst/>
                <a:latin typeface="Arial" panose="020B0604020202020204" pitchFamily="34" charset="0"/>
                <a:cs typeface="Arial" panose="020B0604020202020204" pitchFamily="34" charset="0"/>
              </a:rPr>
              <a:t>ble</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maen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nhw</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eu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hangen</a:t>
            </a:r>
            <a:endParaRPr lang="en-GB" b="0" i="0" dirty="0">
              <a:solidFill>
                <a:srgbClr val="212529"/>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err="1">
                <a:solidFill>
                  <a:srgbClr val="212529"/>
                </a:solidFill>
                <a:effectLst/>
                <a:latin typeface="Arial" panose="020B0604020202020204" pitchFamily="34" charset="0"/>
                <a:cs typeface="Arial" panose="020B0604020202020204" pitchFamily="34" charset="0"/>
              </a:rPr>
              <a:t>gwlad</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lle</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mae</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sefydliadau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cyhoeddus</a:t>
            </a:r>
            <a:r>
              <a:rPr lang="en-GB" b="0" i="0" dirty="0">
                <a:solidFill>
                  <a:srgbClr val="212529"/>
                </a:solidFill>
                <a:effectLst/>
                <a:latin typeface="Arial" panose="020B0604020202020204" pitchFamily="34" charset="0"/>
                <a:cs typeface="Arial" panose="020B0604020202020204" pitchFamily="34" charset="0"/>
              </a:rPr>
              <a:t> o bob </a:t>
            </a:r>
            <a:r>
              <a:rPr lang="en-GB" b="1" i="0" u="sng" dirty="0" err="1">
                <a:solidFill>
                  <a:srgbClr val="0072BB"/>
                </a:solidFill>
                <a:effectLst/>
                <a:latin typeface="Arial" panose="020B0604020202020204" pitchFamily="34" charset="0"/>
                <a:cs typeface="Arial" panose="020B0604020202020204" pitchFamily="34" charset="0"/>
                <a:hlinkClick r:id="rId3"/>
              </a:rPr>
              <a:t>yn</a:t>
            </a:r>
            <a:r>
              <a:rPr lang="en-GB" b="1" i="0" u="sng" dirty="0">
                <a:solidFill>
                  <a:srgbClr val="0072BB"/>
                </a:solidFill>
                <a:effectLst/>
                <a:latin typeface="Arial" panose="020B0604020202020204" pitchFamily="34" charset="0"/>
                <a:cs typeface="Arial" panose="020B0604020202020204" pitchFamily="34" charset="0"/>
                <a:hlinkClick r:id="rId3"/>
              </a:rPr>
              <a:t> </a:t>
            </a:r>
            <a:r>
              <a:rPr lang="en-GB" b="1" i="0" u="sng" dirty="0" err="1">
                <a:solidFill>
                  <a:srgbClr val="0072BB"/>
                </a:solidFill>
                <a:effectLst/>
                <a:latin typeface="Arial" panose="020B0604020202020204" pitchFamily="34" charset="0"/>
                <a:cs typeface="Arial" panose="020B0604020202020204" pitchFamily="34" charset="0"/>
                <a:hlinkClick r:id="rId3"/>
              </a:rPr>
              <a:t>blaenoriaethu</a:t>
            </a:r>
            <a:r>
              <a:rPr lang="en-GB" b="1" i="0" u="sng" dirty="0">
                <a:solidFill>
                  <a:srgbClr val="0072BB"/>
                </a:solidFill>
                <a:effectLst/>
                <a:latin typeface="Arial" panose="020B0604020202020204" pitchFamily="34" charset="0"/>
                <a:cs typeface="Arial" panose="020B0604020202020204" pitchFamily="34" charset="0"/>
                <a:hlinkClick r:id="rId3"/>
              </a:rPr>
              <a:t> </a:t>
            </a:r>
            <a:r>
              <a:rPr lang="en-GB" b="1" i="0" u="sng" dirty="0" err="1">
                <a:solidFill>
                  <a:srgbClr val="0072BB"/>
                </a:solidFill>
                <a:effectLst/>
                <a:latin typeface="Arial" panose="020B0604020202020204" pitchFamily="34" charset="0"/>
                <a:cs typeface="Arial" panose="020B0604020202020204" pitchFamily="34" charset="0"/>
                <a:hlinkClick r:id="rId3"/>
              </a:rPr>
              <a:t>hawliau</a:t>
            </a:r>
            <a:r>
              <a:rPr lang="en-GB" b="1" i="0" u="sng" dirty="0">
                <a:solidFill>
                  <a:srgbClr val="0072BB"/>
                </a:solidFill>
                <a:effectLst/>
                <a:latin typeface="Arial" panose="020B0604020202020204" pitchFamily="34" charset="0"/>
                <a:cs typeface="Arial" panose="020B0604020202020204" pitchFamily="34" charset="0"/>
                <a:hlinkClick r:id="rId3"/>
              </a:rPr>
              <a:t> plant</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wrth</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gynllunio</a:t>
            </a:r>
            <a:r>
              <a:rPr lang="en-GB" b="0" i="0" dirty="0">
                <a:solidFill>
                  <a:srgbClr val="212529"/>
                </a:solidFill>
                <a:effectLst/>
                <a:latin typeface="Arial" panose="020B0604020202020204" pitchFamily="34" charset="0"/>
                <a:cs typeface="Arial" panose="020B0604020202020204" pitchFamily="34" charset="0"/>
              </a:rPr>
              <a:t> a </a:t>
            </a:r>
            <a:r>
              <a:rPr lang="en-GB" b="0" i="0" dirty="0" err="1">
                <a:solidFill>
                  <a:srgbClr val="212529"/>
                </a:solidFill>
                <a:effectLst/>
                <a:latin typeface="Arial" panose="020B0604020202020204" pitchFamily="34" charset="0"/>
                <a:cs typeface="Arial" panose="020B0604020202020204" pitchFamily="34" charset="0"/>
              </a:rPr>
              <a:t>chynnig</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gwasanaethau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i</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blant</a:t>
            </a:r>
            <a:r>
              <a:rPr lang="en-GB" b="0" i="0" dirty="0">
                <a:solidFill>
                  <a:srgbClr val="212529"/>
                </a:solidFill>
                <a:effectLst/>
                <a:latin typeface="Arial" panose="020B0604020202020204" pitchFamily="34" charset="0"/>
                <a:cs typeface="Arial" panose="020B0604020202020204" pitchFamily="34" charset="0"/>
              </a:rPr>
              <a:t> a </a:t>
            </a:r>
            <a:r>
              <a:rPr lang="en-GB" b="0" i="0" dirty="0" err="1">
                <a:solidFill>
                  <a:srgbClr val="212529"/>
                </a:solidFill>
                <a:effectLst/>
                <a:latin typeface="Arial" panose="020B0604020202020204" pitchFamily="34" charset="0"/>
                <a:cs typeface="Arial" panose="020B0604020202020204" pitchFamily="34" charset="0"/>
              </a:rPr>
              <a:t>phobl</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ifanc</a:t>
            </a:r>
            <a:endParaRPr lang="en-GB" b="0" i="0" dirty="0">
              <a:solidFill>
                <a:srgbClr val="212529"/>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err="1">
                <a:solidFill>
                  <a:srgbClr val="212529"/>
                </a:solidFill>
                <a:effectLst/>
                <a:latin typeface="Arial" panose="020B0604020202020204" pitchFamily="34" charset="0"/>
                <a:cs typeface="Arial" panose="020B0604020202020204" pitchFamily="34" charset="0"/>
              </a:rPr>
              <a:t>mae</a:t>
            </a:r>
            <a:r>
              <a:rPr lang="en-GB" b="0" i="0" dirty="0">
                <a:solidFill>
                  <a:srgbClr val="212529"/>
                </a:solidFill>
                <a:effectLst/>
                <a:latin typeface="Arial" panose="020B0604020202020204" pitchFamily="34" charset="0"/>
                <a:cs typeface="Arial" panose="020B0604020202020204" pitchFamily="34" charset="0"/>
              </a:rPr>
              <a:t> </a:t>
            </a:r>
            <a:r>
              <a:rPr lang="en-GB" b="1" i="0" u="sng" dirty="0" err="1">
                <a:solidFill>
                  <a:srgbClr val="0072BB"/>
                </a:solidFill>
                <a:effectLst/>
                <a:latin typeface="Arial" panose="020B0604020202020204" pitchFamily="34" charset="0"/>
                <a:cs typeface="Arial" panose="020B0604020202020204" pitchFamily="34" charset="0"/>
                <a:hlinkClick r:id="rId4"/>
              </a:rPr>
              <a:t>pob</a:t>
            </a:r>
            <a:r>
              <a:rPr lang="en-GB" b="1" i="0" u="sng" dirty="0">
                <a:solidFill>
                  <a:srgbClr val="0072BB"/>
                </a:solidFill>
                <a:effectLst/>
                <a:latin typeface="Arial" panose="020B0604020202020204" pitchFamily="34" charset="0"/>
                <a:cs typeface="Arial" panose="020B0604020202020204" pitchFamily="34" charset="0"/>
                <a:hlinkClick r:id="rId4"/>
              </a:rPr>
              <a:t> </a:t>
            </a:r>
            <a:r>
              <a:rPr lang="en-GB" b="1" i="0" u="sng" dirty="0" err="1">
                <a:solidFill>
                  <a:srgbClr val="0072BB"/>
                </a:solidFill>
                <a:effectLst/>
                <a:latin typeface="Arial" panose="020B0604020202020204" pitchFamily="34" charset="0"/>
                <a:cs typeface="Arial" panose="020B0604020202020204" pitchFamily="34" charset="0"/>
                <a:hlinkClick r:id="rId4"/>
              </a:rPr>
              <a:t>plentyn</a:t>
            </a:r>
            <a:r>
              <a:rPr lang="en-GB" b="1" i="0" u="sng" dirty="0">
                <a:solidFill>
                  <a:srgbClr val="0072BB"/>
                </a:solidFill>
                <a:effectLst/>
                <a:latin typeface="Arial" panose="020B0604020202020204" pitchFamily="34" charset="0"/>
                <a:cs typeface="Arial" panose="020B0604020202020204" pitchFamily="34" charset="0"/>
                <a:hlinkClick r:id="rId4"/>
              </a:rPr>
              <a:t> a </a:t>
            </a:r>
            <a:r>
              <a:rPr lang="en-GB" b="1" i="0" u="sng" dirty="0" err="1">
                <a:solidFill>
                  <a:srgbClr val="0072BB"/>
                </a:solidFill>
                <a:effectLst/>
                <a:latin typeface="Arial" panose="020B0604020202020204" pitchFamily="34" charset="0"/>
                <a:cs typeface="Arial" panose="020B0604020202020204" pitchFamily="34" charset="0"/>
                <a:hlinkClick r:id="rId4"/>
              </a:rPr>
              <a:t>pherson</a:t>
            </a:r>
            <a:r>
              <a:rPr lang="en-GB" b="1" i="0" u="sng" dirty="0">
                <a:solidFill>
                  <a:srgbClr val="0072BB"/>
                </a:solidFill>
                <a:effectLst/>
                <a:latin typeface="Arial" panose="020B0604020202020204" pitchFamily="34" charset="0"/>
                <a:cs typeface="Arial" panose="020B0604020202020204" pitchFamily="34" charset="0"/>
                <a:hlinkClick r:id="rId4"/>
              </a:rPr>
              <a:t> </a:t>
            </a:r>
            <a:r>
              <a:rPr lang="en-GB" b="1" i="0" u="sng" dirty="0" err="1">
                <a:solidFill>
                  <a:srgbClr val="0072BB"/>
                </a:solidFill>
                <a:effectLst/>
                <a:latin typeface="Arial" panose="020B0604020202020204" pitchFamily="34" charset="0"/>
                <a:cs typeface="Arial" panose="020B0604020202020204" pitchFamily="34" charset="0"/>
                <a:hlinkClick r:id="rId4"/>
              </a:rPr>
              <a:t>ifanc</a:t>
            </a:r>
            <a:r>
              <a:rPr lang="en-GB" b="1" i="0" u="sng" dirty="0">
                <a:solidFill>
                  <a:srgbClr val="0072BB"/>
                </a:solidFill>
                <a:effectLst/>
                <a:latin typeface="Arial" panose="020B0604020202020204" pitchFamily="34" charset="0"/>
                <a:cs typeface="Arial" panose="020B0604020202020204" pitchFamily="34" charset="0"/>
                <a:hlinkClick r:id="rId4"/>
              </a:rPr>
              <a:t> </a:t>
            </a:r>
            <a:r>
              <a:rPr lang="en-GB" b="1" i="0" u="sng" dirty="0" err="1">
                <a:solidFill>
                  <a:srgbClr val="0072BB"/>
                </a:solidFill>
                <a:effectLst/>
                <a:latin typeface="Arial" panose="020B0604020202020204" pitchFamily="34" charset="0"/>
                <a:cs typeface="Arial" panose="020B0604020202020204" pitchFamily="34" charset="0"/>
                <a:hlinkClick r:id="rId4"/>
              </a:rPr>
              <a:t>yn</a:t>
            </a:r>
            <a:r>
              <a:rPr lang="en-GB" b="1" i="0" u="sng" dirty="0">
                <a:solidFill>
                  <a:srgbClr val="0072BB"/>
                </a:solidFill>
                <a:effectLst/>
                <a:latin typeface="Arial" panose="020B0604020202020204" pitchFamily="34" charset="0"/>
                <a:cs typeface="Arial" panose="020B0604020202020204" pitchFamily="34" charset="0"/>
                <a:hlinkClick r:id="rId4"/>
              </a:rPr>
              <a:t> </a:t>
            </a:r>
            <a:r>
              <a:rPr lang="en-GB" b="1" i="0" u="sng" dirty="0" err="1">
                <a:solidFill>
                  <a:srgbClr val="0072BB"/>
                </a:solidFill>
                <a:effectLst/>
                <a:latin typeface="Arial" panose="020B0604020202020204" pitchFamily="34" charset="0"/>
                <a:cs typeface="Arial" panose="020B0604020202020204" pitchFamily="34" charset="0"/>
                <a:hlinkClick r:id="rId4"/>
              </a:rPr>
              <a:t>dysgu</a:t>
            </a:r>
            <a:r>
              <a:rPr lang="en-GB" b="1" i="0" u="sng" dirty="0">
                <a:solidFill>
                  <a:srgbClr val="0072BB"/>
                </a:solidFill>
                <a:effectLst/>
                <a:latin typeface="Arial" panose="020B0604020202020204" pitchFamily="34" charset="0"/>
                <a:cs typeface="Arial" panose="020B0604020202020204" pitchFamily="34" charset="0"/>
                <a:hlinkClick r:id="rId4"/>
              </a:rPr>
              <a:t> am </a:t>
            </a:r>
            <a:r>
              <a:rPr lang="en-GB" b="1" i="0" u="sng" dirty="0" err="1">
                <a:solidFill>
                  <a:srgbClr val="0072BB"/>
                </a:solidFill>
                <a:effectLst/>
                <a:latin typeface="Arial" panose="020B0604020202020204" pitchFamily="34" charset="0"/>
                <a:cs typeface="Arial" panose="020B0604020202020204" pitchFamily="34" charset="0"/>
                <a:hlinkClick r:id="rId4"/>
              </a:rPr>
              <a:t>eu</a:t>
            </a:r>
            <a:r>
              <a:rPr lang="en-GB" b="1" i="0" u="sng" dirty="0">
                <a:solidFill>
                  <a:srgbClr val="0072BB"/>
                </a:solidFill>
                <a:effectLst/>
                <a:latin typeface="Arial" panose="020B0604020202020204" pitchFamily="34" charset="0"/>
                <a:cs typeface="Arial" panose="020B0604020202020204" pitchFamily="34" charset="0"/>
                <a:hlinkClick r:id="rId4"/>
              </a:rPr>
              <a:t> </a:t>
            </a:r>
            <a:r>
              <a:rPr lang="en-GB" b="1" i="0" u="sng" dirty="0" err="1">
                <a:solidFill>
                  <a:srgbClr val="0072BB"/>
                </a:solidFill>
                <a:effectLst/>
                <a:latin typeface="Arial" panose="020B0604020202020204" pitchFamily="34" charset="0"/>
                <a:cs typeface="Arial" panose="020B0604020202020204" pitchFamily="34" charset="0"/>
                <a:hlinkClick r:id="rId4"/>
              </a:rPr>
              <a:t>hawliau</a:t>
            </a:r>
            <a:r>
              <a:rPr lang="en-GB" b="1" i="0" u="sng" dirty="0">
                <a:solidFill>
                  <a:srgbClr val="0072BB"/>
                </a:solidFill>
                <a:effectLst/>
                <a:latin typeface="Arial" panose="020B0604020202020204" pitchFamily="34" charset="0"/>
                <a:cs typeface="Arial" panose="020B0604020202020204" pitchFamily="34" charset="0"/>
                <a:hlinkClick r:id="rId4"/>
              </a:rPr>
              <a:t> </a:t>
            </a:r>
            <a:r>
              <a:rPr lang="en-GB" b="1" i="0" u="sng" dirty="0" err="1">
                <a:solidFill>
                  <a:srgbClr val="0072BB"/>
                </a:solidFill>
                <a:effectLst/>
                <a:latin typeface="Arial" panose="020B0604020202020204" pitchFamily="34" charset="0"/>
                <a:cs typeface="Arial" panose="020B0604020202020204" pitchFamily="34" charset="0"/>
                <a:hlinkClick r:id="rId4"/>
              </a:rPr>
              <a:t>yn</a:t>
            </a:r>
            <a:r>
              <a:rPr lang="en-GB" b="1" i="0" u="sng" dirty="0">
                <a:solidFill>
                  <a:srgbClr val="0072BB"/>
                </a:solidFill>
                <a:effectLst/>
                <a:latin typeface="Arial" panose="020B0604020202020204" pitchFamily="34" charset="0"/>
                <a:cs typeface="Arial" panose="020B0604020202020204" pitchFamily="34" charset="0"/>
                <a:hlinkClick r:id="rId4"/>
              </a:rPr>
              <a:t> </a:t>
            </a:r>
            <a:r>
              <a:rPr lang="en-GB" b="1" i="0" u="sng" dirty="0" err="1">
                <a:solidFill>
                  <a:srgbClr val="0072BB"/>
                </a:solidFill>
                <a:effectLst/>
                <a:latin typeface="Arial" panose="020B0604020202020204" pitchFamily="34" charset="0"/>
                <a:cs typeface="Arial" panose="020B0604020202020204" pitchFamily="34" charset="0"/>
                <a:hlinkClick r:id="rId4"/>
              </a:rPr>
              <a:t>yr</a:t>
            </a:r>
            <a:r>
              <a:rPr lang="en-GB" b="1" i="0" u="sng" dirty="0">
                <a:solidFill>
                  <a:srgbClr val="0072BB"/>
                </a:solidFill>
                <a:effectLst/>
                <a:latin typeface="Arial" panose="020B0604020202020204" pitchFamily="34" charset="0"/>
                <a:cs typeface="Arial" panose="020B0604020202020204" pitchFamily="34" charset="0"/>
                <a:hlinkClick r:id="rId4"/>
              </a:rPr>
              <a:t> </a:t>
            </a:r>
            <a:r>
              <a:rPr lang="en-GB" b="1" i="0" u="sng" dirty="0" err="1">
                <a:solidFill>
                  <a:srgbClr val="0072BB"/>
                </a:solidFill>
                <a:effectLst/>
                <a:latin typeface="Arial" panose="020B0604020202020204" pitchFamily="34" charset="0"/>
                <a:cs typeface="Arial" panose="020B0604020202020204" pitchFamily="34" charset="0"/>
                <a:hlinkClick r:id="rId4"/>
              </a:rPr>
              <a:t>ysgol</a:t>
            </a:r>
            <a:r>
              <a:rPr lang="en-GB" b="1" i="0" u="sng" dirty="0">
                <a:solidFill>
                  <a:srgbClr val="0072BB"/>
                </a:solidFill>
                <a:effectLst/>
                <a:latin typeface="Arial" panose="020B0604020202020204" pitchFamily="34" charset="0"/>
                <a:cs typeface="Arial" panose="020B0604020202020204" pitchFamily="34" charset="0"/>
                <a:hlinkClick r:id="rId4"/>
              </a:rPr>
              <a:t>,</a:t>
            </a:r>
            <a:r>
              <a:rPr lang="en-GB" b="0" i="0" dirty="0">
                <a:solidFill>
                  <a:srgbClr val="212529"/>
                </a:solidFill>
                <a:effectLst/>
                <a:latin typeface="Arial" panose="020B0604020202020204" pitchFamily="34" charset="0"/>
                <a:cs typeface="Arial" panose="020B0604020202020204" pitchFamily="34" charset="0"/>
              </a:rPr>
              <a:t> a </a:t>
            </a:r>
            <a:r>
              <a:rPr lang="en-GB" b="0" i="0" dirty="0" err="1">
                <a:solidFill>
                  <a:srgbClr val="212529"/>
                </a:solidFill>
                <a:effectLst/>
                <a:latin typeface="Arial" panose="020B0604020202020204" pitchFamily="34" charset="0"/>
                <a:cs typeface="Arial" panose="020B0604020202020204" pitchFamily="34" charset="0"/>
              </a:rPr>
              <a:t>lle</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mae</a:t>
            </a:r>
            <a:r>
              <a:rPr lang="en-GB" b="0" i="0" dirty="0">
                <a:solidFill>
                  <a:srgbClr val="212529"/>
                </a:solidFill>
                <a:effectLst/>
                <a:latin typeface="Arial" panose="020B0604020202020204" pitchFamily="34" charset="0"/>
                <a:cs typeface="Arial" panose="020B0604020202020204" pitchFamily="34" charset="0"/>
              </a:rPr>
              <a:t> plant </a:t>
            </a:r>
            <a:r>
              <a:rPr lang="en-GB" b="0" i="0" dirty="0" err="1">
                <a:solidFill>
                  <a:srgbClr val="212529"/>
                </a:solidFill>
                <a:effectLst/>
                <a:latin typeface="Arial" panose="020B0604020202020204" pitchFamily="34" charset="0"/>
                <a:cs typeface="Arial" panose="020B0604020202020204" pitchFamily="34" charset="0"/>
              </a:rPr>
              <a:t>yn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profi</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eu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hawliau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ble</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bynnag</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maen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nhw’n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derbyn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eu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haddysg</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yn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cynnwys</a:t>
            </a:r>
            <a:r>
              <a:rPr lang="en-GB" b="0" i="0" dirty="0">
                <a:solidFill>
                  <a:srgbClr val="212529"/>
                </a:solidFill>
                <a:effectLst/>
                <a:latin typeface="Arial" panose="020B0604020202020204" pitchFamily="34" charset="0"/>
                <a:cs typeface="Arial" panose="020B0604020202020204" pitchFamily="34" charset="0"/>
              </a:rPr>
              <a:t> y </a:t>
            </a:r>
            <a:r>
              <a:rPr lang="en-GB" b="0" i="0" dirty="0" err="1">
                <a:solidFill>
                  <a:srgbClr val="212529"/>
                </a:solidFill>
                <a:effectLst/>
                <a:latin typeface="Arial" panose="020B0604020202020204" pitchFamily="34" charset="0"/>
                <a:cs typeface="Arial" panose="020B0604020202020204" pitchFamily="34" charset="0"/>
              </a:rPr>
              <a:t>cartref</a:t>
            </a:r>
            <a:endParaRPr lang="en-GB" b="0" i="0" dirty="0">
              <a:solidFill>
                <a:srgbClr val="212529"/>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err="1">
                <a:solidFill>
                  <a:srgbClr val="212529"/>
                </a:solidFill>
                <a:effectLst/>
                <a:latin typeface="Arial" panose="020B0604020202020204" pitchFamily="34" charset="0"/>
                <a:cs typeface="Arial" panose="020B0604020202020204" pitchFamily="34" charset="0"/>
              </a:rPr>
              <a:t>mae’r</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llywodraeth</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yn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cymryd</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camau</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clir</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i</a:t>
            </a:r>
            <a:r>
              <a:rPr lang="en-GB" b="0" i="0" dirty="0">
                <a:solidFill>
                  <a:srgbClr val="212529"/>
                </a:solidFill>
                <a:effectLst/>
                <a:latin typeface="Arial" panose="020B0604020202020204" pitchFamily="34" charset="0"/>
                <a:cs typeface="Arial" panose="020B0604020202020204" pitchFamily="34" charset="0"/>
              </a:rPr>
              <a:t> </a:t>
            </a:r>
            <a:r>
              <a:rPr lang="en-GB" b="1" i="0" u="sng" dirty="0" err="1">
                <a:solidFill>
                  <a:srgbClr val="0072BB"/>
                </a:solidFill>
                <a:effectLst/>
                <a:latin typeface="Arial" panose="020B0604020202020204" pitchFamily="34" charset="0"/>
                <a:cs typeface="Arial" panose="020B0604020202020204" pitchFamily="34" charset="0"/>
                <a:hlinkClick r:id="rId5"/>
              </a:rPr>
              <a:t>leihau</a:t>
            </a:r>
            <a:r>
              <a:rPr lang="en-GB" b="1" i="0" u="sng" dirty="0">
                <a:solidFill>
                  <a:srgbClr val="0072BB"/>
                </a:solidFill>
                <a:effectLst/>
                <a:latin typeface="Arial" panose="020B0604020202020204" pitchFamily="34" charset="0"/>
                <a:cs typeface="Arial" panose="020B0604020202020204" pitchFamily="34" charset="0"/>
                <a:hlinkClick r:id="rId5"/>
              </a:rPr>
              <a:t> </a:t>
            </a:r>
            <a:r>
              <a:rPr lang="en-GB" b="1" i="0" u="sng" dirty="0" err="1">
                <a:solidFill>
                  <a:srgbClr val="0072BB"/>
                </a:solidFill>
                <a:effectLst/>
                <a:latin typeface="Arial" panose="020B0604020202020204" pitchFamily="34" charset="0"/>
                <a:cs typeface="Arial" panose="020B0604020202020204" pitchFamily="34" charset="0"/>
                <a:hlinkClick r:id="rId5"/>
              </a:rPr>
              <a:t>tlodi</a:t>
            </a:r>
            <a:r>
              <a:rPr lang="en-GB" b="1" i="0" u="sng" dirty="0">
                <a:solidFill>
                  <a:srgbClr val="0072BB"/>
                </a:solidFill>
                <a:effectLst/>
                <a:latin typeface="Arial" panose="020B0604020202020204" pitchFamily="34" charset="0"/>
                <a:cs typeface="Arial" panose="020B0604020202020204" pitchFamily="34" charset="0"/>
                <a:hlinkClick r:id="rId5"/>
              </a:rPr>
              <a:t> plant </a:t>
            </a:r>
            <a:r>
              <a:rPr lang="en-GB" b="1" i="0" u="sng" dirty="0" err="1">
                <a:solidFill>
                  <a:srgbClr val="0072BB"/>
                </a:solidFill>
                <a:effectLst/>
                <a:latin typeface="Arial" panose="020B0604020202020204" pitchFamily="34" charset="0"/>
                <a:cs typeface="Arial" panose="020B0604020202020204" pitchFamily="34" charset="0"/>
                <a:hlinkClick r:id="rId5"/>
              </a:rPr>
              <a:t>a’i</a:t>
            </a:r>
            <a:r>
              <a:rPr lang="en-GB" b="1" i="0" u="sng" dirty="0">
                <a:solidFill>
                  <a:srgbClr val="0072BB"/>
                </a:solidFill>
                <a:effectLst/>
                <a:latin typeface="Arial" panose="020B0604020202020204" pitchFamily="34" charset="0"/>
                <a:cs typeface="Arial" panose="020B0604020202020204" pitchFamily="34" charset="0"/>
                <a:hlinkClick r:id="rId5"/>
              </a:rPr>
              <a:t> </a:t>
            </a:r>
            <a:r>
              <a:rPr lang="en-GB" b="1" i="0" u="sng" dirty="0" err="1">
                <a:solidFill>
                  <a:srgbClr val="0072BB"/>
                </a:solidFill>
                <a:effectLst/>
                <a:latin typeface="Arial" panose="020B0604020202020204" pitchFamily="34" charset="0"/>
                <a:cs typeface="Arial" panose="020B0604020202020204" pitchFamily="34" charset="0"/>
                <a:hlinkClick r:id="rId5"/>
              </a:rPr>
              <a:t>effaith</a:t>
            </a:r>
            <a:endParaRPr lang="en-GB" b="0" i="0" dirty="0">
              <a:solidFill>
                <a:srgbClr val="212529"/>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err="1">
                <a:solidFill>
                  <a:srgbClr val="212529"/>
                </a:solidFill>
                <a:effectLst/>
                <a:latin typeface="Arial" panose="020B0604020202020204" pitchFamily="34" charset="0"/>
                <a:cs typeface="Arial" panose="020B0604020202020204" pitchFamily="34" charset="0"/>
              </a:rPr>
              <a:t>mae</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gan</a:t>
            </a:r>
            <a:r>
              <a:rPr lang="en-GB" b="0" i="0" dirty="0">
                <a:solidFill>
                  <a:srgbClr val="212529"/>
                </a:solidFill>
                <a:effectLst/>
                <a:latin typeface="Arial" panose="020B0604020202020204" pitchFamily="34" charset="0"/>
                <a:cs typeface="Arial" panose="020B0604020202020204" pitchFamily="34" charset="0"/>
              </a:rPr>
              <a:t> </a:t>
            </a:r>
            <a:r>
              <a:rPr lang="en-GB" b="0" i="0" dirty="0" err="1">
                <a:solidFill>
                  <a:srgbClr val="212529"/>
                </a:solidFill>
                <a:effectLst/>
                <a:latin typeface="Arial" panose="020B0604020202020204" pitchFamily="34" charset="0"/>
                <a:cs typeface="Arial" panose="020B0604020202020204" pitchFamily="34" charset="0"/>
              </a:rPr>
              <a:t>blant</a:t>
            </a:r>
            <a:r>
              <a:rPr lang="en-GB" b="0" i="0" dirty="0">
                <a:solidFill>
                  <a:srgbClr val="212529"/>
                </a:solidFill>
                <a:effectLst/>
                <a:latin typeface="Arial" panose="020B0604020202020204" pitchFamily="34" charset="0"/>
                <a:cs typeface="Arial" panose="020B0604020202020204" pitchFamily="34" charset="0"/>
              </a:rPr>
              <a:t> ac </a:t>
            </a:r>
            <a:r>
              <a:rPr lang="en-GB" b="0" i="0" dirty="0" err="1">
                <a:solidFill>
                  <a:srgbClr val="212529"/>
                </a:solidFill>
                <a:effectLst/>
                <a:latin typeface="Arial" panose="020B0604020202020204" pitchFamily="34" charset="0"/>
                <a:cs typeface="Arial" panose="020B0604020202020204" pitchFamily="34" charset="0"/>
              </a:rPr>
              <a:t>oedolion</a:t>
            </a:r>
            <a:r>
              <a:rPr lang="en-GB" b="0" i="0" dirty="0">
                <a:solidFill>
                  <a:srgbClr val="212529"/>
                </a:solidFill>
                <a:effectLst/>
                <a:latin typeface="Arial" panose="020B0604020202020204" pitchFamily="34" charset="0"/>
                <a:cs typeface="Arial" panose="020B0604020202020204" pitchFamily="34" charset="0"/>
              </a:rPr>
              <a:t> </a:t>
            </a:r>
            <a:r>
              <a:rPr lang="en-GB" b="1" i="0" u="sng" dirty="0" err="1">
                <a:solidFill>
                  <a:srgbClr val="0072BB"/>
                </a:solidFill>
                <a:effectLst/>
                <a:latin typeface="Arial" panose="020B0604020202020204" pitchFamily="34" charset="0"/>
                <a:cs typeface="Arial" panose="020B0604020202020204" pitchFamily="34" charset="0"/>
                <a:hlinkClick r:id="rId6"/>
              </a:rPr>
              <a:t>yr</a:t>
            </a:r>
            <a:r>
              <a:rPr lang="en-GB" b="1" i="0" u="sng" dirty="0">
                <a:solidFill>
                  <a:srgbClr val="0072BB"/>
                </a:solidFill>
                <a:effectLst/>
                <a:latin typeface="Arial" panose="020B0604020202020204" pitchFamily="34" charset="0"/>
                <a:cs typeface="Arial" panose="020B0604020202020204" pitchFamily="34" charset="0"/>
                <a:hlinkClick r:id="rId6"/>
              </a:rPr>
              <a:t> un </a:t>
            </a:r>
            <a:r>
              <a:rPr lang="en-GB" b="1" i="0" u="sng" dirty="0" err="1">
                <a:solidFill>
                  <a:srgbClr val="0072BB"/>
                </a:solidFill>
                <a:effectLst/>
                <a:latin typeface="Arial" panose="020B0604020202020204" pitchFamily="34" charset="0"/>
                <a:cs typeface="Arial" panose="020B0604020202020204" pitchFamily="34" charset="0"/>
                <a:hlinkClick r:id="rId6"/>
              </a:rPr>
              <a:t>amddiffyniad</a:t>
            </a:r>
            <a:r>
              <a:rPr lang="en-GB" b="1" i="0" u="sng" dirty="0">
                <a:solidFill>
                  <a:srgbClr val="0072BB"/>
                </a:solidFill>
                <a:effectLst/>
                <a:latin typeface="Arial" panose="020B0604020202020204" pitchFamily="34" charset="0"/>
                <a:cs typeface="Arial" panose="020B0604020202020204" pitchFamily="34" charset="0"/>
                <a:hlinkClick r:id="rId6"/>
              </a:rPr>
              <a:t> </a:t>
            </a:r>
            <a:r>
              <a:rPr lang="en-GB" b="1" i="0" u="sng" dirty="0" err="1">
                <a:solidFill>
                  <a:srgbClr val="0072BB"/>
                </a:solidFill>
                <a:effectLst/>
                <a:latin typeface="Arial" panose="020B0604020202020204" pitchFamily="34" charset="0"/>
                <a:cs typeface="Arial" panose="020B0604020202020204" pitchFamily="34" charset="0"/>
                <a:hlinkClick r:id="rId6"/>
              </a:rPr>
              <a:t>rhag</a:t>
            </a:r>
            <a:r>
              <a:rPr lang="en-GB" b="1" i="0" u="sng" dirty="0">
                <a:solidFill>
                  <a:srgbClr val="0072BB"/>
                </a:solidFill>
                <a:effectLst/>
                <a:latin typeface="Arial" panose="020B0604020202020204" pitchFamily="34" charset="0"/>
                <a:cs typeface="Arial" panose="020B0604020202020204" pitchFamily="34" charset="0"/>
                <a:hlinkClick r:id="rId6"/>
              </a:rPr>
              <a:t> </a:t>
            </a:r>
            <a:r>
              <a:rPr lang="en-GB" b="1" i="0" u="sng" dirty="0" err="1">
                <a:solidFill>
                  <a:srgbClr val="0072BB"/>
                </a:solidFill>
                <a:effectLst/>
                <a:latin typeface="Arial" panose="020B0604020202020204" pitchFamily="34" charset="0"/>
                <a:cs typeface="Arial" panose="020B0604020202020204" pitchFamily="34" charset="0"/>
                <a:hlinkClick r:id="rId6"/>
              </a:rPr>
              <a:t>cosb</a:t>
            </a:r>
            <a:r>
              <a:rPr lang="en-GB" b="1" i="0" u="sng" dirty="0">
                <a:solidFill>
                  <a:srgbClr val="0072BB"/>
                </a:solidFill>
                <a:effectLst/>
                <a:latin typeface="Arial" panose="020B0604020202020204" pitchFamily="34" charset="0"/>
                <a:cs typeface="Arial" panose="020B0604020202020204" pitchFamily="34" charset="0"/>
                <a:hlinkClick r:id="rId6"/>
              </a:rPr>
              <a:t> </a:t>
            </a:r>
            <a:r>
              <a:rPr lang="en-GB" b="1" i="0" u="sng" dirty="0" err="1">
                <a:solidFill>
                  <a:srgbClr val="0072BB"/>
                </a:solidFill>
                <a:effectLst/>
                <a:latin typeface="Arial" panose="020B0604020202020204" pitchFamily="34" charset="0"/>
                <a:cs typeface="Arial" panose="020B0604020202020204" pitchFamily="34" charset="0"/>
                <a:hlinkClick r:id="rId6"/>
              </a:rPr>
              <a:t>gorfforol</a:t>
            </a:r>
            <a:endParaRPr lang="en-GB" b="0" i="0" dirty="0">
              <a:solidFill>
                <a:srgbClr val="212529"/>
              </a:solidFill>
              <a:effectLst/>
              <a:latin typeface="Arial" panose="020B0604020202020204" pitchFamily="34" charset="0"/>
              <a:cs typeface="Arial" panose="020B0604020202020204" pitchFamily="34" charset="0"/>
            </a:endParaRPr>
          </a:p>
          <a:p>
            <a:endParaRPr lang="en-GB" dirty="0"/>
          </a:p>
        </p:txBody>
      </p:sp>
      <p:sp>
        <p:nvSpPr>
          <p:cNvPr id="9" name="Content Placeholder 8">
            <a:extLst>
              <a:ext uri="{FF2B5EF4-FFF2-40B4-BE49-F238E27FC236}">
                <a16:creationId xmlns:a16="http://schemas.microsoft.com/office/drawing/2014/main" id="{90BFB972-0132-4572-8B61-1280F6A1B2FB}"/>
              </a:ext>
            </a:extLst>
          </p:cNvPr>
          <p:cNvSpPr>
            <a:spLocks noGrp="1"/>
          </p:cNvSpPr>
          <p:nvPr>
            <p:ph sz="half" idx="2"/>
          </p:nvPr>
        </p:nvSpPr>
        <p:spPr>
          <a:xfrm>
            <a:off x="6172200" y="1604513"/>
            <a:ext cx="5181600" cy="4572450"/>
          </a:xfrm>
        </p:spPr>
        <p:txBody>
          <a:bodyPr>
            <a:normAutofit fontScale="70000" lnSpcReduction="20000"/>
          </a:bodyPr>
          <a:lstStyle/>
          <a:p>
            <a:pPr algn="l">
              <a:buFont typeface="Arial" panose="020B0604020202020204" pitchFamily="34" charset="0"/>
              <a:buChar char="•"/>
            </a:pPr>
            <a:r>
              <a:rPr lang="en-GB" b="0" i="0" dirty="0">
                <a:solidFill>
                  <a:srgbClr val="212529"/>
                </a:solidFill>
                <a:effectLst/>
                <a:latin typeface="Arial" panose="020B0604020202020204" pitchFamily="34" charset="0"/>
                <a:cs typeface="Arial" panose="020B0604020202020204" pitchFamily="34" charset="0"/>
              </a:rPr>
              <a:t>services work together to give children and young people </a:t>
            </a:r>
            <a:r>
              <a:rPr lang="en-GB" b="1" i="0" u="sng" dirty="0">
                <a:solidFill>
                  <a:srgbClr val="0072BB"/>
                </a:solidFill>
                <a:effectLst/>
                <a:latin typeface="Arial" panose="020B0604020202020204" pitchFamily="34" charset="0"/>
                <a:cs typeface="Arial" panose="020B0604020202020204" pitchFamily="34" charset="0"/>
                <a:hlinkClick r:id="rId7"/>
              </a:rPr>
              <a:t>the mental health support</a:t>
            </a:r>
            <a:r>
              <a:rPr lang="en-GB" b="0" i="0" dirty="0">
                <a:solidFill>
                  <a:srgbClr val="212529"/>
                </a:solidFill>
                <a:effectLst/>
                <a:latin typeface="Arial" panose="020B0604020202020204" pitchFamily="34" charset="0"/>
                <a:cs typeface="Arial" panose="020B0604020202020204" pitchFamily="34" charset="0"/>
              </a:rPr>
              <a:t> they need, where and they need it</a:t>
            </a:r>
          </a:p>
          <a:p>
            <a:pPr algn="l">
              <a:buFont typeface="Arial" panose="020B0604020202020204" pitchFamily="34" charset="0"/>
              <a:buChar char="•"/>
            </a:pPr>
            <a:r>
              <a:rPr lang="en-GB" b="0" i="0" dirty="0">
                <a:solidFill>
                  <a:srgbClr val="212529"/>
                </a:solidFill>
                <a:effectLst/>
                <a:latin typeface="Arial" panose="020B0604020202020204" pitchFamily="34" charset="0"/>
                <a:cs typeface="Arial" panose="020B0604020202020204" pitchFamily="34" charset="0"/>
              </a:rPr>
              <a:t>public organisations from every sector </a:t>
            </a:r>
            <a:r>
              <a:rPr lang="en-GB" b="1" i="0" u="sng" dirty="0">
                <a:solidFill>
                  <a:srgbClr val="0072BB"/>
                </a:solidFill>
                <a:effectLst/>
                <a:latin typeface="Arial" panose="020B0604020202020204" pitchFamily="34" charset="0"/>
                <a:cs typeface="Arial" panose="020B0604020202020204" pitchFamily="34" charset="0"/>
                <a:hlinkClick r:id="rId8"/>
              </a:rPr>
              <a:t>prioritise children’s rights</a:t>
            </a:r>
            <a:r>
              <a:rPr lang="en-GB" b="0" i="0" dirty="0">
                <a:solidFill>
                  <a:srgbClr val="212529"/>
                </a:solidFill>
                <a:effectLst/>
                <a:latin typeface="Arial" panose="020B0604020202020204" pitchFamily="34" charset="0"/>
                <a:cs typeface="Arial" panose="020B0604020202020204" pitchFamily="34" charset="0"/>
              </a:rPr>
              <a:t> when designing and delivering services for children and young people</a:t>
            </a:r>
          </a:p>
          <a:p>
            <a:pPr algn="l">
              <a:buFont typeface="Arial" panose="020B0604020202020204" pitchFamily="34" charset="0"/>
              <a:buChar char="•"/>
            </a:pPr>
            <a:r>
              <a:rPr lang="en-GB" b="0" i="0" dirty="0">
                <a:solidFill>
                  <a:srgbClr val="212529"/>
                </a:solidFill>
                <a:effectLst/>
                <a:latin typeface="Arial" panose="020B0604020202020204" pitchFamily="34" charset="0"/>
                <a:cs typeface="Arial" panose="020B0604020202020204" pitchFamily="34" charset="0"/>
              </a:rPr>
              <a:t>all children </a:t>
            </a:r>
            <a:r>
              <a:rPr lang="en-GB" b="1" i="0" u="sng" dirty="0">
                <a:solidFill>
                  <a:srgbClr val="0072BB"/>
                </a:solidFill>
                <a:effectLst/>
                <a:latin typeface="Arial" panose="020B0604020202020204" pitchFamily="34" charset="0"/>
                <a:cs typeface="Arial" panose="020B0604020202020204" pitchFamily="34" charset="0"/>
                <a:hlinkClick r:id="rId9"/>
              </a:rPr>
              <a:t>learn about their rights in schools</a:t>
            </a:r>
            <a:r>
              <a:rPr lang="en-GB" b="0" i="0" dirty="0">
                <a:solidFill>
                  <a:srgbClr val="212529"/>
                </a:solidFill>
                <a:effectLst/>
                <a:latin typeface="Arial" panose="020B0604020202020204" pitchFamily="34" charset="0"/>
                <a:cs typeface="Arial" panose="020B0604020202020204" pitchFamily="34" charset="0"/>
              </a:rPr>
              <a:t>, and children experience their rights in all education settings, including the home</a:t>
            </a:r>
          </a:p>
          <a:p>
            <a:pPr algn="l">
              <a:buFont typeface="Arial" panose="020B0604020202020204" pitchFamily="34" charset="0"/>
              <a:buChar char="•"/>
            </a:pPr>
            <a:r>
              <a:rPr lang="en-GB" b="0" i="0" dirty="0">
                <a:solidFill>
                  <a:srgbClr val="212529"/>
                </a:solidFill>
                <a:effectLst/>
                <a:latin typeface="Arial" panose="020B0604020202020204" pitchFamily="34" charset="0"/>
                <a:cs typeface="Arial" panose="020B0604020202020204" pitchFamily="34" charset="0"/>
              </a:rPr>
              <a:t>the government takes clear steps</a:t>
            </a:r>
            <a:r>
              <a:rPr lang="en-GB" b="1" i="0" u="sng" dirty="0">
                <a:solidFill>
                  <a:srgbClr val="0072BB"/>
                </a:solidFill>
                <a:effectLst/>
                <a:latin typeface="Arial" panose="020B0604020202020204" pitchFamily="34" charset="0"/>
                <a:cs typeface="Arial" panose="020B0604020202020204" pitchFamily="34" charset="0"/>
                <a:hlinkClick r:id="rId10"/>
              </a:rPr>
              <a:t> to reduce child poverty and its impact</a:t>
            </a:r>
            <a:endParaRPr lang="en-GB" b="0" i="0" dirty="0">
              <a:solidFill>
                <a:srgbClr val="212529"/>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212529"/>
                </a:solidFill>
                <a:effectLst/>
                <a:latin typeface="Arial" panose="020B0604020202020204" pitchFamily="34" charset="0"/>
                <a:cs typeface="Arial" panose="020B0604020202020204" pitchFamily="34" charset="0"/>
              </a:rPr>
              <a:t>children have </a:t>
            </a:r>
            <a:r>
              <a:rPr lang="en-GB" b="1" i="0" u="sng" dirty="0">
                <a:solidFill>
                  <a:srgbClr val="0072BB"/>
                </a:solidFill>
                <a:effectLst/>
                <a:latin typeface="Arial" panose="020B0604020202020204" pitchFamily="34" charset="0"/>
                <a:cs typeface="Arial" panose="020B0604020202020204" pitchFamily="34" charset="0"/>
                <a:hlinkClick r:id="rId11"/>
              </a:rPr>
              <a:t>the same protection from physical punishment as adults</a:t>
            </a:r>
            <a:endParaRPr lang="en-GB" b="0" i="0" dirty="0">
              <a:solidFill>
                <a:srgbClr val="212529"/>
              </a:solidFill>
              <a:effectLst/>
              <a:latin typeface="Arial" panose="020B0604020202020204" pitchFamily="34" charset="0"/>
              <a:cs typeface="Arial" panose="020B0604020202020204" pitchFamily="34" charset="0"/>
            </a:endParaRPr>
          </a:p>
          <a:p>
            <a:endParaRPr lang="en-GB" dirty="0"/>
          </a:p>
        </p:txBody>
      </p:sp>
      <p:pic>
        <p:nvPicPr>
          <p:cNvPr id="5" name="Picture 2" descr="Home - Children&amp;#39;s Commissioner for Wales">
            <a:extLst>
              <a:ext uri="{FF2B5EF4-FFF2-40B4-BE49-F238E27FC236}">
                <a16:creationId xmlns:a16="http://schemas.microsoft.com/office/drawing/2014/main" id="{DE70C6B9-E700-40B0-9889-20DB33A1F60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935638" y="119063"/>
            <a:ext cx="4963064" cy="1278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370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9CD4-07A3-44AF-87F2-63B7CDE327F7}"/>
              </a:ext>
            </a:extLst>
          </p:cNvPr>
          <p:cNvSpPr>
            <a:spLocks noGrp="1"/>
          </p:cNvSpPr>
          <p:nvPr>
            <p:ph type="title"/>
          </p:nvPr>
        </p:nvSpPr>
        <p:spPr>
          <a:xfrm>
            <a:off x="609600" y="365128"/>
            <a:ext cx="10744200" cy="1498178"/>
          </a:xfrm>
        </p:spPr>
        <p:txBody>
          <a:bodyPr>
            <a:normAutofit/>
          </a:bodyPr>
          <a:lstStyle/>
          <a:p>
            <a:r>
              <a:rPr lang="en-GB" sz="4400" b="1" dirty="0">
                <a:latin typeface="Arial" panose="020B0604020202020204" pitchFamily="34" charset="0"/>
                <a:cs typeface="Arial" panose="020B0604020202020204" pitchFamily="34" charset="0"/>
              </a:rPr>
              <a:t>2015 – 2022 (Sally Holland) (CPC/CCW)</a:t>
            </a:r>
            <a:br>
              <a:rPr lang="en-GB" sz="4400"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C01FD91-4403-45E5-B726-92F33033EE49}"/>
              </a:ext>
            </a:extLst>
          </p:cNvPr>
          <p:cNvSpPr>
            <a:spLocks noGrp="1"/>
          </p:cNvSpPr>
          <p:nvPr>
            <p:ph idx="1"/>
          </p:nvPr>
        </p:nvSpPr>
        <p:spPr>
          <a:xfrm>
            <a:off x="609600" y="1340769"/>
            <a:ext cx="10972800" cy="4059368"/>
          </a:xfrm>
        </p:spPr>
        <p:txBody>
          <a:bodyPr>
            <a:normAutofit fontScale="77500" lnSpcReduction="20000"/>
          </a:bodyPr>
          <a:lstStyle/>
          <a:p>
            <a:r>
              <a:rPr lang="en-GB" b="1" dirty="0" err="1"/>
              <a:t>Diwrnod</a:t>
            </a:r>
            <a:r>
              <a:rPr lang="en-GB" b="1" dirty="0"/>
              <a:t> </a:t>
            </a:r>
            <a:r>
              <a:rPr lang="en-GB" b="1" dirty="0" err="1"/>
              <a:t>Gwrnado</a:t>
            </a:r>
            <a:r>
              <a:rPr lang="en-GB" b="1" dirty="0"/>
              <a:t>/Listening Day</a:t>
            </a:r>
          </a:p>
          <a:p>
            <a:pPr marL="0" indent="0">
              <a:buNone/>
            </a:pPr>
            <a:r>
              <a:rPr lang="en-GB" dirty="0">
                <a:hlinkClick r:id="rId3"/>
              </a:rPr>
              <a:t>ListeningDay_FINAL_ENG.pdf (childcomwales.org.uk)</a:t>
            </a:r>
            <a:endParaRPr lang="en-GB" dirty="0"/>
          </a:p>
          <a:p>
            <a:r>
              <a:rPr lang="en-GB" b="1" dirty="0"/>
              <a:t>Y </a:t>
            </a:r>
            <a:r>
              <a:rPr lang="en-GB" b="1" dirty="0" err="1"/>
              <a:t>Ffordd</a:t>
            </a:r>
            <a:r>
              <a:rPr lang="en-GB" b="1" dirty="0"/>
              <a:t> </a:t>
            </a:r>
            <a:r>
              <a:rPr lang="en-GB" b="1" dirty="0" err="1"/>
              <a:t>Cywir</a:t>
            </a:r>
            <a:r>
              <a:rPr lang="en-GB" b="1" dirty="0"/>
              <a:t>/The Right Way</a:t>
            </a:r>
          </a:p>
          <a:p>
            <a:pPr marL="0" indent="0">
              <a:buNone/>
            </a:pPr>
            <a:r>
              <a:rPr lang="en-GB" dirty="0">
                <a:hlinkClick r:id="rId4"/>
              </a:rPr>
              <a:t>The Right Way - A Children's Rights Approach </a:t>
            </a:r>
          </a:p>
          <a:p>
            <a:pPr marL="0" indent="0">
              <a:buNone/>
            </a:pPr>
            <a:r>
              <a:rPr lang="en-GB" dirty="0">
                <a:hlinkClick r:id="rId4"/>
              </a:rPr>
              <a:t>- Children’s Commissioner for Wales (childcomwales.org.uk)</a:t>
            </a:r>
            <a:r>
              <a:rPr lang="en-GB" dirty="0"/>
              <a:t>  </a:t>
            </a:r>
            <a:endParaRPr lang="en-GB" b="1" dirty="0"/>
          </a:p>
          <a:p>
            <a:r>
              <a:rPr lang="en-GB" b="1" dirty="0"/>
              <a:t>Coronavirus and Me </a:t>
            </a:r>
            <a:r>
              <a:rPr lang="en-GB" dirty="0">
                <a:hlinkClick r:id="rId5"/>
              </a:rPr>
              <a:t>CoronavirusUS_ENG.pdf </a:t>
            </a:r>
          </a:p>
          <a:p>
            <a:r>
              <a:rPr lang="en-GB" dirty="0">
                <a:hlinkClick r:id="rId5"/>
              </a:rPr>
              <a:t>(childcomwales.org.uk)</a:t>
            </a:r>
            <a:endParaRPr lang="en-GB" b="1" dirty="0"/>
          </a:p>
          <a:p>
            <a:pPr marL="0" indent="0">
              <a:buNone/>
            </a:pPr>
            <a:r>
              <a:rPr lang="en-GB" dirty="0">
                <a:hlinkClick r:id="rId6"/>
              </a:rPr>
              <a:t>CoronavirusAndMe_Jan21_ENG_110221_FINAL.pdf </a:t>
            </a:r>
          </a:p>
          <a:p>
            <a:pPr marL="0" indent="0">
              <a:buNone/>
            </a:pPr>
            <a:r>
              <a:rPr lang="en-GB" dirty="0">
                <a:hlinkClick r:id="rId6"/>
              </a:rPr>
              <a:t>(childcomwales.org.uk)</a:t>
            </a:r>
            <a:endParaRPr lang="en-GB" dirty="0"/>
          </a:p>
          <a:p>
            <a:pPr marL="0" indent="0">
              <a:buNone/>
            </a:pPr>
            <a:r>
              <a:rPr lang="en-GB" b="1" dirty="0"/>
              <a:t>ENYA</a:t>
            </a:r>
            <a:r>
              <a:rPr lang="en-GB" dirty="0"/>
              <a:t> – European Network of Young Advisors</a:t>
            </a:r>
          </a:p>
          <a:p>
            <a:pPr marL="0" indent="0">
              <a:buNone/>
            </a:pPr>
            <a:r>
              <a:rPr lang="en-GB" dirty="0">
                <a:hlinkClick r:id="rId7"/>
              </a:rPr>
              <a:t>ENYA 2021 - Children’s Commissioner for Wales (childcomwales.org.uk)</a:t>
            </a:r>
            <a:endParaRPr lang="en-GB" dirty="0"/>
          </a:p>
          <a:p>
            <a:pPr marL="0" indent="0">
              <a:buNone/>
            </a:pPr>
            <a:endParaRPr lang="en-GB" dirty="0"/>
          </a:p>
        </p:txBody>
      </p:sp>
      <p:pic>
        <p:nvPicPr>
          <p:cNvPr id="5" name="Picture 2" descr="Home - Children&amp;#39;s Commissioner for Wales">
            <a:extLst>
              <a:ext uri="{FF2B5EF4-FFF2-40B4-BE49-F238E27FC236}">
                <a16:creationId xmlns:a16="http://schemas.microsoft.com/office/drawing/2014/main" id="{7BD98B43-D78B-4174-81F6-DEFB613442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4274" y="1621766"/>
            <a:ext cx="4112584" cy="2760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4472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F56BBE-46C3-413C-A2E8-788577AE906D}"/>
              </a:ext>
            </a:extLst>
          </p:cNvPr>
          <p:cNvSpPr>
            <a:spLocks noGrp="1"/>
          </p:cNvSpPr>
          <p:nvPr>
            <p:ph type="title"/>
          </p:nvPr>
        </p:nvSpPr>
        <p:spPr>
          <a:xfrm>
            <a:off x="966952" y="1204108"/>
            <a:ext cx="2669406" cy="1781175"/>
          </a:xfrm>
        </p:spPr>
        <p:txBody>
          <a:bodyPr>
            <a:noAutofit/>
          </a:bodyPr>
          <a:lstStyle/>
          <a:p>
            <a:r>
              <a:rPr lang="en-GB" sz="2000" b="1" dirty="0" err="1">
                <a:solidFill>
                  <a:srgbClr val="FFFFFF"/>
                </a:solidFill>
                <a:latin typeface="Arial" panose="020B0604020202020204" pitchFamily="34" charset="0"/>
                <a:cs typeface="Arial" panose="020B0604020202020204" pitchFamily="34" charset="0"/>
              </a:rPr>
              <a:t>Comisiynydd</a:t>
            </a:r>
            <a:r>
              <a:rPr lang="en-GB" sz="2000" b="1" dirty="0">
                <a:solidFill>
                  <a:srgbClr val="FFFFFF"/>
                </a:solidFill>
                <a:latin typeface="Arial" panose="020B0604020202020204" pitchFamily="34" charset="0"/>
                <a:cs typeface="Arial" panose="020B0604020202020204" pitchFamily="34" charset="0"/>
              </a:rPr>
              <a:t> Plant Cymru </a:t>
            </a:r>
            <a:r>
              <a:rPr lang="en-GB" sz="2000" b="1" dirty="0" err="1">
                <a:solidFill>
                  <a:srgbClr val="FFFFFF"/>
                </a:solidFill>
                <a:latin typeface="Arial" panose="020B0604020202020204" pitchFamily="34" charset="0"/>
                <a:cs typeface="Arial" panose="020B0604020202020204" pitchFamily="34" charset="0"/>
              </a:rPr>
              <a:t>newydd</a:t>
            </a:r>
            <a:br>
              <a:rPr lang="en-GB" sz="2000" b="1" dirty="0">
                <a:solidFill>
                  <a:srgbClr val="FFFFFF"/>
                </a:solidFill>
                <a:latin typeface="Arial" panose="020B0604020202020204" pitchFamily="34" charset="0"/>
                <a:cs typeface="Arial" panose="020B0604020202020204" pitchFamily="34" charset="0"/>
              </a:rPr>
            </a:b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New Children’s Commissioner for Wales </a:t>
            </a:r>
            <a:br>
              <a:rPr lang="en-GB" sz="2000" b="1" dirty="0">
                <a:solidFill>
                  <a:srgbClr val="FFFFFF"/>
                </a:solidFill>
                <a:latin typeface="Arial" panose="020B0604020202020204" pitchFamily="34" charset="0"/>
                <a:cs typeface="Arial" panose="020B0604020202020204" pitchFamily="34" charset="0"/>
              </a:rPr>
            </a:br>
            <a:endParaRPr lang="en-GB" sz="2000" b="1" dirty="0">
              <a:solidFill>
                <a:srgbClr val="FFFFFF"/>
              </a:solidFill>
              <a:latin typeface="Arial" panose="020B0604020202020204" pitchFamily="34" charset="0"/>
              <a:cs typeface="Arial" panose="020B0604020202020204" pitchFamily="34" charset="0"/>
            </a:endParaRPr>
          </a:p>
        </p:txBody>
      </p:sp>
      <p:sp>
        <p:nvSpPr>
          <p:cNvPr id="5126" name="Content Placeholder 5125">
            <a:extLst>
              <a:ext uri="{FF2B5EF4-FFF2-40B4-BE49-F238E27FC236}">
                <a16:creationId xmlns:a16="http://schemas.microsoft.com/office/drawing/2014/main" id="{2E37F7E9-5A62-4F3C-A7F4-77C62E5B7E7A}"/>
              </a:ext>
            </a:extLst>
          </p:cNvPr>
          <p:cNvSpPr>
            <a:spLocks noGrp="1"/>
          </p:cNvSpPr>
          <p:nvPr>
            <p:ph idx="1"/>
          </p:nvPr>
        </p:nvSpPr>
        <p:spPr>
          <a:xfrm>
            <a:off x="966951" y="3705187"/>
            <a:ext cx="2669407" cy="2077276"/>
          </a:xfrm>
        </p:spPr>
        <p:txBody>
          <a:bodyPr>
            <a:normAutofit/>
          </a:bodyPr>
          <a:lstStyle/>
          <a:p>
            <a:pPr marL="0" indent="0">
              <a:buNone/>
            </a:pPr>
            <a:r>
              <a:rPr lang="en-GB" sz="4000" b="1" i="0" dirty="0">
                <a:solidFill>
                  <a:srgbClr val="323132"/>
                </a:solidFill>
                <a:effectLst/>
                <a:latin typeface="Arial" panose="020B0604020202020204" pitchFamily="34" charset="0"/>
                <a:cs typeface="Arial" panose="020B0604020202020204" pitchFamily="34" charset="0"/>
              </a:rPr>
              <a:t>Rocio Cifuentes</a:t>
            </a:r>
          </a:p>
          <a:p>
            <a:pPr marL="0" indent="0">
              <a:buNone/>
            </a:pPr>
            <a:r>
              <a:rPr lang="en-GB" sz="4000" b="1" dirty="0">
                <a:solidFill>
                  <a:srgbClr val="323132"/>
                </a:solidFill>
                <a:latin typeface="Arial" panose="020B0604020202020204" pitchFamily="34" charset="0"/>
                <a:cs typeface="Arial" panose="020B0604020202020204" pitchFamily="34" charset="0"/>
              </a:rPr>
              <a:t>2022-2029</a:t>
            </a:r>
            <a:endParaRPr lang="en-GB" sz="4000" b="1" i="0" dirty="0">
              <a:solidFill>
                <a:srgbClr val="323132"/>
              </a:solidFill>
              <a:effectLst/>
              <a:latin typeface="Arial" panose="020B0604020202020204" pitchFamily="34" charset="0"/>
              <a:cs typeface="Arial" panose="020B0604020202020204" pitchFamily="34" charset="0"/>
            </a:endParaRPr>
          </a:p>
          <a:p>
            <a:endParaRPr lang="en-US" sz="1600" dirty="0"/>
          </a:p>
        </p:txBody>
      </p:sp>
      <p:pic>
        <p:nvPicPr>
          <p:cNvPr id="5122" name="Picture 2" descr="Rocio Cifuentes is the new Children&amp;#39;s Commissioner for Wales. | Western  Telegraph">
            <a:extLst>
              <a:ext uri="{FF2B5EF4-FFF2-40B4-BE49-F238E27FC236}">
                <a16:creationId xmlns:a16="http://schemas.microsoft.com/office/drawing/2014/main" id="{0225E970-8A0C-4DFC-BAC7-7C53310E4E6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59932" y="327804"/>
            <a:ext cx="7913532" cy="53437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9828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80" name="Rectangle 72">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02934-1456-451F-AC91-058C2C169D39}"/>
              </a:ext>
            </a:extLst>
          </p:cNvPr>
          <p:cNvSpPr>
            <a:spLocks noGrp="1"/>
          </p:cNvSpPr>
          <p:nvPr>
            <p:ph type="title"/>
          </p:nvPr>
        </p:nvSpPr>
        <p:spPr>
          <a:xfrm>
            <a:off x="5021821" y="3812953"/>
            <a:ext cx="6465287" cy="2277293"/>
          </a:xfrm>
        </p:spPr>
        <p:txBody>
          <a:bodyPr vert="horz" lIns="91440" tIns="45720" rIns="91440" bIns="45720" rtlCol="0" anchor="b">
            <a:noAutofit/>
          </a:bodyPr>
          <a:lstStyle/>
          <a:p>
            <a:r>
              <a:rPr lang="en-US" sz="4000" b="1" kern="1200" dirty="0" err="1">
                <a:solidFill>
                  <a:srgbClr val="FFFFFF"/>
                </a:solidFill>
                <a:latin typeface="Arial" panose="020B0604020202020204" pitchFamily="34" charset="0"/>
                <a:cs typeface="Arial" panose="020B0604020202020204" pitchFamily="34" charset="0"/>
              </a:rPr>
              <a:t>Gogledd</a:t>
            </a:r>
            <a:r>
              <a:rPr lang="en-US" sz="4000" b="1" kern="1200" dirty="0">
                <a:solidFill>
                  <a:srgbClr val="FFFFFF"/>
                </a:solidFill>
                <a:latin typeface="Arial" panose="020B0604020202020204" pitchFamily="34" charset="0"/>
                <a:cs typeface="Arial" panose="020B0604020202020204" pitchFamily="34" charset="0"/>
              </a:rPr>
              <a:t> </a:t>
            </a:r>
            <a:r>
              <a:rPr lang="en-US" sz="4000" b="1" kern="1200" dirty="0" err="1">
                <a:solidFill>
                  <a:srgbClr val="FFFFFF"/>
                </a:solidFill>
                <a:latin typeface="Arial" panose="020B0604020202020204" pitchFamily="34" charset="0"/>
                <a:cs typeface="Arial" panose="020B0604020202020204" pitchFamily="34" charset="0"/>
              </a:rPr>
              <a:t>Iwerddon</a:t>
            </a:r>
            <a:r>
              <a:rPr lang="en-US" sz="4000" b="1" kern="1200" dirty="0">
                <a:solidFill>
                  <a:srgbClr val="FFFFFF"/>
                </a:solidFill>
                <a:latin typeface="Arial" panose="020B0604020202020204" pitchFamily="34" charset="0"/>
                <a:cs typeface="Arial" panose="020B0604020202020204" pitchFamily="34" charset="0"/>
              </a:rPr>
              <a:t> </a:t>
            </a:r>
            <a:br>
              <a:rPr lang="en-US" sz="4000" b="1" kern="1200" dirty="0">
                <a:solidFill>
                  <a:srgbClr val="FFFFFF"/>
                </a:solidFill>
                <a:latin typeface="Arial" panose="020B0604020202020204" pitchFamily="34" charset="0"/>
                <a:cs typeface="Arial" panose="020B0604020202020204" pitchFamily="34" charset="0"/>
              </a:rPr>
            </a:br>
            <a:r>
              <a:rPr lang="en-US" sz="4000" b="1" kern="1200" dirty="0">
                <a:solidFill>
                  <a:srgbClr val="FFFFFF"/>
                </a:solidFill>
                <a:latin typeface="Arial" panose="020B0604020202020204" pitchFamily="34" charset="0"/>
                <a:cs typeface="Arial" panose="020B0604020202020204" pitchFamily="34" charset="0"/>
              </a:rPr>
              <a:t>Northern Ireland</a:t>
            </a:r>
            <a:br>
              <a:rPr lang="en-US" sz="4000" b="1" kern="1200" dirty="0">
                <a:solidFill>
                  <a:srgbClr val="FFFFFF"/>
                </a:solidFill>
                <a:latin typeface="Arial" panose="020B0604020202020204" pitchFamily="34" charset="0"/>
                <a:cs typeface="Arial" panose="020B0604020202020204" pitchFamily="34" charset="0"/>
              </a:rPr>
            </a:br>
            <a:br>
              <a:rPr lang="en-US" sz="4000" b="1" kern="1200" dirty="0">
                <a:solidFill>
                  <a:srgbClr val="FFFFFF"/>
                </a:solidFill>
                <a:latin typeface="Arial" panose="020B0604020202020204" pitchFamily="34" charset="0"/>
                <a:cs typeface="Arial" panose="020B0604020202020204" pitchFamily="34" charset="0"/>
              </a:rPr>
            </a:br>
            <a:r>
              <a:rPr lang="en-US" sz="4000" b="1" kern="1200" dirty="0" err="1">
                <a:solidFill>
                  <a:srgbClr val="FFFFFF"/>
                </a:solidFill>
                <a:latin typeface="Arial" panose="020B0604020202020204" pitchFamily="34" charset="0"/>
                <a:cs typeface="Arial" panose="020B0604020202020204" pitchFamily="34" charset="0"/>
              </a:rPr>
              <a:t>Koulla</a:t>
            </a:r>
            <a:r>
              <a:rPr lang="en-US" sz="4000" b="1" kern="1200" dirty="0">
                <a:solidFill>
                  <a:srgbClr val="FFFFFF"/>
                </a:solidFill>
                <a:latin typeface="Arial" panose="020B0604020202020204" pitchFamily="34" charset="0"/>
                <a:cs typeface="Arial" panose="020B0604020202020204" pitchFamily="34" charset="0"/>
              </a:rPr>
              <a:t> </a:t>
            </a:r>
            <a:r>
              <a:rPr lang="en-US" sz="4000" b="1" kern="1200" dirty="0" err="1">
                <a:solidFill>
                  <a:srgbClr val="FFFFFF"/>
                </a:solidFill>
                <a:latin typeface="Arial" panose="020B0604020202020204" pitchFamily="34" charset="0"/>
                <a:cs typeface="Arial" panose="020B0604020202020204" pitchFamily="34" charset="0"/>
              </a:rPr>
              <a:t>Yiasouma</a:t>
            </a:r>
            <a:endParaRPr lang="en-US" sz="4000" b="1" kern="1200" dirty="0">
              <a:solidFill>
                <a:srgbClr val="FFFFFF"/>
              </a:solidFill>
              <a:latin typeface="Arial" panose="020B0604020202020204" pitchFamily="34" charset="0"/>
              <a:cs typeface="Arial" panose="020B0604020202020204" pitchFamily="34" charset="0"/>
            </a:endParaRPr>
          </a:p>
        </p:txBody>
      </p:sp>
      <p:cxnSp>
        <p:nvCxnSpPr>
          <p:cNvPr id="7181" name="Straight Connector 74">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170" name="Picture 2" descr="Northern Ireland Commissioner for Children and Young People - Community |  Facebook">
            <a:extLst>
              <a:ext uri="{FF2B5EF4-FFF2-40B4-BE49-F238E27FC236}">
                <a16:creationId xmlns:a16="http://schemas.microsoft.com/office/drawing/2014/main" id="{D76AFA64-D691-4F63-B883-6B111089CCD7}"/>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612" r="16050" b="-1"/>
          <a:stretch/>
        </p:blipFill>
        <p:spPr bwMode="auto">
          <a:xfrm>
            <a:off x="317635" y="321733"/>
            <a:ext cx="4390722" cy="6214534"/>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Northern Ireland Commissioner for Children and Young People | CommunityNI">
            <a:extLst>
              <a:ext uri="{FF2B5EF4-FFF2-40B4-BE49-F238E27FC236}">
                <a16:creationId xmlns:a16="http://schemas.microsoft.com/office/drawing/2014/main" id="{1FD7D4D7-A41D-4E22-8B4D-3A769D96A3B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7614" r="2" b="30705"/>
          <a:stretch/>
        </p:blipFill>
        <p:spPr bwMode="auto">
          <a:xfrm>
            <a:off x="4654296" y="299363"/>
            <a:ext cx="7217085" cy="300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9031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9CD4-07A3-44AF-87F2-63B7CDE327F7}"/>
              </a:ext>
            </a:extLst>
          </p:cNvPr>
          <p:cNvSpPr>
            <a:spLocks noGrp="1"/>
          </p:cNvSpPr>
          <p:nvPr>
            <p:ph type="title"/>
          </p:nvPr>
        </p:nvSpPr>
        <p:spPr/>
        <p:txBody>
          <a:bodyPr>
            <a:normAutofit fontScale="90000"/>
          </a:bodyPr>
          <a:lstStyle/>
          <a:p>
            <a:r>
              <a:rPr lang="en-GB" b="1" dirty="0" err="1">
                <a:latin typeface="Arial" panose="020B0604020202020204" pitchFamily="34" charset="0"/>
                <a:cs typeface="Arial" panose="020B0604020202020204" pitchFamily="34" charset="0"/>
              </a:rPr>
              <a:t>Gogledd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Iwerddon</a:t>
            </a:r>
            <a:r>
              <a:rPr lang="en-GB" b="1" dirty="0">
                <a:latin typeface="Arial" panose="020B0604020202020204" pitchFamily="34" charset="0"/>
                <a:cs typeface="Arial" panose="020B0604020202020204" pitchFamily="34" charset="0"/>
              </a:rPr>
              <a:t>/Northern Ireland   2003 – 2022 (NICCY)</a:t>
            </a:r>
          </a:p>
        </p:txBody>
      </p:sp>
      <p:sp>
        <p:nvSpPr>
          <p:cNvPr id="3" name="Content Placeholder 2">
            <a:extLst>
              <a:ext uri="{FF2B5EF4-FFF2-40B4-BE49-F238E27FC236}">
                <a16:creationId xmlns:a16="http://schemas.microsoft.com/office/drawing/2014/main" id="{1E7CA202-642B-4AE2-BBBD-25007F2E28C6}"/>
              </a:ext>
            </a:extLst>
          </p:cNvPr>
          <p:cNvSpPr>
            <a:spLocks noGrp="1"/>
          </p:cNvSpPr>
          <p:nvPr>
            <p:ph sz="half" idx="1"/>
          </p:nvPr>
        </p:nvSpPr>
        <p:spPr/>
        <p:txBody>
          <a:bodyPr/>
          <a:lstStyle/>
          <a:p>
            <a:pPr marL="0" indent="0">
              <a:buNone/>
            </a:pPr>
            <a:r>
              <a:rPr lang="en-GB" b="1" dirty="0" err="1">
                <a:latin typeface="Arial" panose="020B0604020202020204" pitchFamily="34" charset="0"/>
                <a:cs typeface="Arial" panose="020B0604020202020204" pitchFamily="34" charset="0"/>
              </a:rPr>
              <a:t>Prif</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themau</a:t>
            </a:r>
            <a:r>
              <a:rPr lang="en-GB" b="1" dirty="0">
                <a:latin typeface="Arial" panose="020B0604020202020204" pitchFamily="34" charset="0"/>
                <a:cs typeface="Arial" panose="020B0604020202020204" pitchFamily="34" charset="0"/>
              </a:rPr>
              <a:t>/Main themes:</a:t>
            </a:r>
          </a:p>
          <a:p>
            <a:r>
              <a:rPr lang="en-GB" sz="2400" dirty="0">
                <a:latin typeface="Arial" panose="020B0604020202020204" pitchFamily="34" charset="0"/>
                <a:cs typeface="Arial" panose="020B0604020202020204" pitchFamily="34" charset="0"/>
              </a:rPr>
              <a:t>Know your rights</a:t>
            </a:r>
          </a:p>
          <a:p>
            <a:r>
              <a:rPr lang="en-GB" sz="2400" dirty="0">
                <a:latin typeface="Arial" panose="020B0604020202020204" pitchFamily="34" charset="0"/>
                <a:cs typeface="Arial" panose="020B0604020202020204" pitchFamily="34" charset="0"/>
              </a:rPr>
              <a:t>Children Rights in NI</a:t>
            </a:r>
          </a:p>
          <a:p>
            <a:r>
              <a:rPr lang="en-GB" sz="2400" dirty="0">
                <a:latin typeface="Arial" panose="020B0604020202020204" pitchFamily="34" charset="0"/>
                <a:cs typeface="Arial" panose="020B0604020202020204" pitchFamily="34" charset="0"/>
              </a:rPr>
              <a:t>SOCRNI </a:t>
            </a:r>
          </a:p>
          <a:p>
            <a:r>
              <a:rPr lang="en-GB" sz="2400" dirty="0">
                <a:latin typeface="Arial" panose="020B0604020202020204" pitchFamily="34" charset="0"/>
                <a:cs typeface="Arial" panose="020B0604020202020204" pitchFamily="34" charset="0"/>
              </a:rPr>
              <a:t>Your Voice Matters</a:t>
            </a:r>
          </a:p>
          <a:p>
            <a:r>
              <a:rPr lang="en-GB" sz="2400" dirty="0">
                <a:latin typeface="Arial" panose="020B0604020202020204" pitchFamily="34" charset="0"/>
                <a:cs typeface="Arial" panose="020B0604020202020204" pitchFamily="34" charset="0"/>
              </a:rPr>
              <a:t>Pupils’ Voices </a:t>
            </a:r>
          </a:p>
          <a:p>
            <a:r>
              <a:rPr lang="en-GB" sz="2400" dirty="0">
                <a:latin typeface="Arial" panose="020B0604020202020204" pitchFamily="34" charset="0"/>
                <a:cs typeface="Arial" panose="020B0604020202020204" pitchFamily="34" charset="0"/>
              </a:rPr>
              <a:t>Children and Young People Living in a Digital World</a:t>
            </a:r>
          </a:p>
          <a:p>
            <a:r>
              <a:rPr lang="en-GB" sz="2400" dirty="0">
                <a:latin typeface="Arial" panose="020B0604020202020204" pitchFamily="34" charset="0"/>
                <a:cs typeface="Arial" panose="020B0604020202020204" pitchFamily="34" charset="0"/>
              </a:rPr>
              <a:t>Covid-19 – NICCY’S work </a:t>
            </a:r>
          </a:p>
        </p:txBody>
      </p:sp>
      <p:sp>
        <p:nvSpPr>
          <p:cNvPr id="6" name="Content Placeholder 5">
            <a:extLst>
              <a:ext uri="{FF2B5EF4-FFF2-40B4-BE49-F238E27FC236}">
                <a16:creationId xmlns:a16="http://schemas.microsoft.com/office/drawing/2014/main" id="{646AC8CD-A83A-4DDC-8DDA-A74C901BC733}"/>
              </a:ext>
            </a:extLst>
          </p:cNvPr>
          <p:cNvSpPr>
            <a:spLocks noGrp="1"/>
          </p:cNvSpPr>
          <p:nvPr>
            <p:ph sz="half" idx="2"/>
          </p:nvPr>
        </p:nvSpPr>
        <p:spPr/>
        <p:txBody>
          <a:bodyPr/>
          <a:lstStyle/>
          <a:p>
            <a:pPr marL="0" indent="0">
              <a:buNone/>
            </a:pPr>
            <a:r>
              <a:rPr lang="en-GB" dirty="0">
                <a:hlinkClick r:id="rId2"/>
              </a:rPr>
              <a:t>Welcome to the Website of the Northern Ireland Commissioner for Children and Young People (niccy.org)</a:t>
            </a:r>
            <a:endParaRPr lang="en-GB" dirty="0"/>
          </a:p>
          <a:p>
            <a:r>
              <a:rPr lang="en-GB" sz="2400" dirty="0" err="1">
                <a:latin typeface="Arial" panose="020B0604020202020204" pitchFamily="34" charset="0"/>
                <a:cs typeface="Arial" panose="020B0604020202020204" pitchFamily="34" charset="0"/>
              </a:rPr>
              <a:t>Ffocws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mawr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Hawliau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Llais</a:t>
            </a:r>
            <a:r>
              <a:rPr lang="en-GB" sz="2400" dirty="0">
                <a:latin typeface="Arial" panose="020B0604020202020204" pitchFamily="34" charset="0"/>
                <a:cs typeface="Arial" panose="020B0604020202020204" pitchFamily="34" charset="0"/>
              </a:rPr>
              <a:t> Plant a </a:t>
            </a:r>
            <a:r>
              <a:rPr lang="en-GB" sz="2400" dirty="0" err="1">
                <a:latin typeface="Arial" panose="020B0604020202020204" pitchFamily="34" charset="0"/>
                <a:cs typeface="Arial" panose="020B0604020202020204" pitchFamily="34" charset="0"/>
              </a:rPr>
              <a:t>Phobl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Ifanc</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Significant focus on Rights and the Voice of Children and Young People</a:t>
            </a:r>
          </a:p>
          <a:p>
            <a:endParaRPr lang="en-GB" dirty="0"/>
          </a:p>
        </p:txBody>
      </p:sp>
    </p:spTree>
    <p:extLst>
      <p:ext uri="{BB962C8B-B14F-4D97-AF65-F5344CB8AC3E}">
        <p14:creationId xmlns:p14="http://schemas.microsoft.com/office/powerpoint/2010/main" val="298383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6148" name="Picture 4" descr="About the Commissioner - The Children and Young People&amp;#39;s Commissioner  Scotland">
            <a:extLst>
              <a:ext uri="{FF2B5EF4-FFF2-40B4-BE49-F238E27FC236}">
                <a16:creationId xmlns:a16="http://schemas.microsoft.com/office/drawing/2014/main" id="{94CC6BB6-9F98-44FC-A705-F84CF27FF2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3" r="2733" b="-2"/>
          <a:stretch/>
        </p:blipFill>
        <p:spPr bwMode="auto">
          <a:xfrm>
            <a:off x="20" y="655"/>
            <a:ext cx="8115280" cy="446865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Bruce Adamson: ‘If we don’t think we can deliver an adequate standard of living to children, that’s saying something really worrying’">
            <a:extLst>
              <a:ext uri="{FF2B5EF4-FFF2-40B4-BE49-F238E27FC236}">
                <a16:creationId xmlns:a16="http://schemas.microsoft.com/office/drawing/2014/main" id="{7CCA0174-8629-4E63-A86C-215667ACCECC}"/>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34217" r="14470" b="2"/>
          <a:stretch/>
        </p:blipFill>
        <p:spPr bwMode="auto">
          <a:xfrm>
            <a:off x="8115298" y="-6"/>
            <a:ext cx="4076702" cy="4468876"/>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466372"/>
            <a:ext cx="12191998" cy="2390128"/>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4464543"/>
            <a:ext cx="8115300" cy="23919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69" y="4466372"/>
            <a:ext cx="12201266" cy="2390128"/>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8" y="4466372"/>
            <a:ext cx="4081336" cy="2390128"/>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35" y="4486258"/>
            <a:ext cx="12194550" cy="1968154"/>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Freeform: Shape 148">
            <a:extLst>
              <a:ext uri="{FF2B5EF4-FFF2-40B4-BE49-F238E27FC236}">
                <a16:creationId xmlns:a16="http://schemas.microsoft.com/office/drawing/2014/main" id="{D625ED14-F0D2-4FCA-87F3-4E3D2A03D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6748954" y="2254165"/>
            <a:ext cx="3118759" cy="4639931"/>
          </a:xfrm>
          <a:custGeom>
            <a:avLst/>
            <a:gdLst>
              <a:gd name="connsiteX0" fmla="*/ 3118759 w 3118759"/>
              <a:gd name="connsiteY0" fmla="*/ 79510 h 4639931"/>
              <a:gd name="connsiteX1" fmla="*/ 1204940 w 3118759"/>
              <a:gd name="connsiteY1" fmla="*/ 4639931 h 4639931"/>
              <a:gd name="connsiteX2" fmla="*/ 1103495 w 3118759"/>
              <a:gd name="connsiteY2" fmla="*/ 4578302 h 4639931"/>
              <a:gd name="connsiteX3" fmla="*/ 0 w 3118759"/>
              <a:gd name="connsiteY3" fmla="*/ 2502877 h 4639931"/>
              <a:gd name="connsiteX4" fmla="*/ 2502877 w 3118759"/>
              <a:gd name="connsiteY4" fmla="*/ 0 h 4639931"/>
              <a:gd name="connsiteX5" fmla="*/ 3007294 w 3118759"/>
              <a:gd name="connsiteY5" fmla="*/ 50850 h 463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close/>
              </a:path>
            </a:pathLst>
          </a:custGeom>
          <a:gradFill>
            <a:gsLst>
              <a:gs pos="31000">
                <a:schemeClr val="accent1">
                  <a:alpha val="0"/>
                </a:schemeClr>
              </a:gs>
              <a:gs pos="85000">
                <a:schemeClr val="accent1">
                  <a:alpha val="17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AD7109D-97BD-4FBA-B7BC-F8A542B2FCAC}"/>
              </a:ext>
            </a:extLst>
          </p:cNvPr>
          <p:cNvSpPr>
            <a:spLocks noGrp="1"/>
          </p:cNvSpPr>
          <p:nvPr>
            <p:ph type="title"/>
          </p:nvPr>
        </p:nvSpPr>
        <p:spPr>
          <a:xfrm>
            <a:off x="1127573" y="4905953"/>
            <a:ext cx="9932691" cy="1548460"/>
          </a:xfrm>
        </p:spPr>
        <p:txBody>
          <a:bodyPr vert="horz" lIns="91440" tIns="45720" rIns="91440" bIns="45720" rtlCol="0" anchor="ctr">
            <a:normAutofit/>
          </a:bodyPr>
          <a:lstStyle/>
          <a:p>
            <a:r>
              <a:rPr lang="en-US" b="1" kern="1200" dirty="0" err="1">
                <a:solidFill>
                  <a:srgbClr val="FFFFFF"/>
                </a:solidFill>
                <a:latin typeface="+mj-lt"/>
                <a:ea typeface="+mj-ea"/>
                <a:cs typeface="+mj-cs"/>
              </a:rPr>
              <a:t>Yr</a:t>
            </a:r>
            <a:r>
              <a:rPr lang="en-US" b="1" kern="1200" dirty="0">
                <a:solidFill>
                  <a:srgbClr val="FFFFFF"/>
                </a:solidFill>
                <a:latin typeface="+mj-lt"/>
                <a:ea typeface="+mj-ea"/>
                <a:cs typeface="+mj-cs"/>
              </a:rPr>
              <a:t> Alban – Scotland</a:t>
            </a:r>
            <a:br>
              <a:rPr lang="en-US" b="1" kern="1200" dirty="0">
                <a:solidFill>
                  <a:srgbClr val="FFFFFF"/>
                </a:solidFill>
                <a:latin typeface="+mj-lt"/>
                <a:ea typeface="+mj-ea"/>
                <a:cs typeface="+mj-cs"/>
              </a:rPr>
            </a:br>
            <a:r>
              <a:rPr lang="en-US" b="1" kern="1200" dirty="0">
                <a:solidFill>
                  <a:srgbClr val="FFFFFF"/>
                </a:solidFill>
                <a:latin typeface="+mj-lt"/>
                <a:ea typeface="+mj-ea"/>
                <a:cs typeface="+mj-cs"/>
              </a:rPr>
              <a:t>Bruce Adamson</a:t>
            </a:r>
          </a:p>
        </p:txBody>
      </p:sp>
    </p:spTree>
    <p:extLst>
      <p:ext uri="{BB962C8B-B14F-4D97-AF65-F5344CB8AC3E}">
        <p14:creationId xmlns:p14="http://schemas.microsoft.com/office/powerpoint/2010/main" val="2629825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9CD4-07A3-44AF-87F2-63B7CDE327F7}"/>
              </a:ext>
            </a:extLst>
          </p:cNvPr>
          <p:cNvSpPr>
            <a:spLocks noGrp="1"/>
          </p:cNvSpPr>
          <p:nvPr>
            <p:ph type="title"/>
          </p:nvPr>
        </p:nvSpPr>
        <p:spPr>
          <a:xfrm>
            <a:off x="534838" y="534838"/>
            <a:ext cx="10818962" cy="465826"/>
          </a:xfrm>
        </p:spPr>
        <p:txBody>
          <a:bodyPr>
            <a:normAutofit fontScale="90000"/>
          </a:bodyPr>
          <a:lstStyle/>
          <a:p>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Alban/Scotland 2004 – 2022  (CYPPS)</a:t>
            </a:r>
          </a:p>
        </p:txBody>
      </p:sp>
      <p:sp>
        <p:nvSpPr>
          <p:cNvPr id="4" name="Content Placeholder 3">
            <a:extLst>
              <a:ext uri="{FF2B5EF4-FFF2-40B4-BE49-F238E27FC236}">
                <a16:creationId xmlns:a16="http://schemas.microsoft.com/office/drawing/2014/main" id="{FC01FD91-4403-45E5-B726-92F33033EE49}"/>
              </a:ext>
            </a:extLst>
          </p:cNvPr>
          <p:cNvSpPr>
            <a:spLocks noGrp="1"/>
          </p:cNvSpPr>
          <p:nvPr>
            <p:ph sz="half" idx="1"/>
          </p:nvPr>
        </p:nvSpPr>
        <p:spPr>
          <a:xfrm>
            <a:off x="345057" y="1138687"/>
            <a:ext cx="5674743" cy="5038276"/>
          </a:xfrm>
        </p:spPr>
        <p:txBody>
          <a:bodyPr/>
          <a:lstStyle/>
          <a:p>
            <a:pPr marL="0" indent="0">
              <a:buNone/>
            </a:pPr>
            <a:r>
              <a:rPr lang="en-GB" b="1" dirty="0" err="1">
                <a:latin typeface="Arial" panose="020B0604020202020204" pitchFamily="34" charset="0"/>
                <a:cs typeface="Arial" panose="020B0604020202020204" pitchFamily="34" charset="0"/>
              </a:rPr>
              <a:t>Dyma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rhai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thema</a:t>
            </a:r>
            <a:r>
              <a:rPr lang="en-GB" b="1" dirty="0">
                <a:latin typeface="Arial" panose="020B0604020202020204" pitchFamily="34" charset="0"/>
                <a:cs typeface="Arial" panose="020B0604020202020204" pitchFamily="34" charset="0"/>
              </a:rPr>
              <a:t>/Here are some themes:</a:t>
            </a:r>
          </a:p>
          <a:p>
            <a:r>
              <a:rPr lang="en-GB" sz="2400" b="0" i="0" dirty="0">
                <a:solidFill>
                  <a:srgbClr val="212529"/>
                </a:solidFill>
                <a:effectLst/>
                <a:latin typeface="Arial" panose="020B0604020202020204" pitchFamily="34" charset="0"/>
                <a:cs typeface="Arial" panose="020B0604020202020204" pitchFamily="34" charset="0"/>
              </a:rPr>
              <a:t>Approaches to engagement with children 0-3 years</a:t>
            </a:r>
          </a:p>
          <a:p>
            <a:pPr marL="0" indent="0">
              <a:buNone/>
            </a:pPr>
            <a:r>
              <a:rPr lang="en-GB" sz="2400" dirty="0">
                <a:hlinkClick r:id="rId2"/>
              </a:rPr>
              <a:t>Approaches to engagement with children 0-3 years - The Children and Young People's Commissioner Scotland (cypcs.org.uk)</a:t>
            </a:r>
            <a:endParaRPr lang="en-GB" sz="2400" dirty="0"/>
          </a:p>
          <a:p>
            <a:r>
              <a:rPr lang="en-GB" sz="2400" dirty="0">
                <a:latin typeface="Arial" panose="020B0604020202020204" pitchFamily="34" charset="0"/>
                <a:cs typeface="Arial" panose="020B0604020202020204" pitchFamily="34" charset="0"/>
              </a:rPr>
              <a:t>Children’s Human Rights/Children’s Rights and the Digital Age</a:t>
            </a:r>
          </a:p>
          <a:p>
            <a:r>
              <a:rPr lang="en-GB" sz="2400" dirty="0">
                <a:latin typeface="Arial" panose="020B0604020202020204" pitchFamily="34" charset="0"/>
                <a:cs typeface="Arial" panose="020B0604020202020204" pitchFamily="34" charset="0"/>
              </a:rPr>
              <a:t>ENOC/ENYA</a:t>
            </a:r>
          </a:p>
          <a:p>
            <a:pPr marL="0" indent="0">
              <a:buNone/>
            </a:pPr>
            <a:endParaRPr lang="en-GB" b="1" dirty="0"/>
          </a:p>
        </p:txBody>
      </p:sp>
      <p:sp>
        <p:nvSpPr>
          <p:cNvPr id="5" name="Content Placeholder 4">
            <a:extLst>
              <a:ext uri="{FF2B5EF4-FFF2-40B4-BE49-F238E27FC236}">
                <a16:creationId xmlns:a16="http://schemas.microsoft.com/office/drawing/2014/main" id="{5382F9FE-B6A6-4B4A-A5FB-78510A45ED7C}"/>
              </a:ext>
            </a:extLst>
          </p:cNvPr>
          <p:cNvSpPr>
            <a:spLocks noGrp="1"/>
          </p:cNvSpPr>
          <p:nvPr>
            <p:ph sz="half" idx="2"/>
          </p:nvPr>
        </p:nvSpPr>
        <p:spPr>
          <a:xfrm>
            <a:off x="6172200" y="1138687"/>
            <a:ext cx="5181600" cy="5038276"/>
          </a:xfrm>
        </p:spPr>
        <p:txBody>
          <a:bodyPr/>
          <a:lstStyle/>
          <a:p>
            <a:pPr marL="0" indent="0">
              <a:buNone/>
            </a:pPr>
            <a:r>
              <a:rPr lang="en-GB" dirty="0">
                <a:hlinkClick r:id="rId3"/>
              </a:rPr>
              <a:t>Home - The Children and Young People's Commissioner Scotland (cypcs.org.uk)</a:t>
            </a:r>
            <a:endParaRPr lang="en-GB" dirty="0"/>
          </a:p>
          <a:p>
            <a:pPr marL="0" indent="0">
              <a:buNone/>
            </a:pPr>
            <a:endParaRPr lang="en-GB" dirty="0"/>
          </a:p>
          <a:p>
            <a:r>
              <a:rPr lang="en-GB" dirty="0" err="1">
                <a:latin typeface="Arial" panose="020B0604020202020204" pitchFamily="34" charset="0"/>
                <a:cs typeface="Arial" panose="020B0604020202020204" pitchFamily="34" charset="0"/>
              </a:rPr>
              <a:t>Ffocws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Dynol</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Plant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Clear focus on Human Rights/Children’s Rights</a:t>
            </a:r>
          </a:p>
        </p:txBody>
      </p:sp>
    </p:spTree>
    <p:extLst>
      <p:ext uri="{BB962C8B-B14F-4D97-AF65-F5344CB8AC3E}">
        <p14:creationId xmlns:p14="http://schemas.microsoft.com/office/powerpoint/2010/main" val="7001552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762D4-ACA9-4D52-B264-62643CA95675}"/>
              </a:ext>
            </a:extLst>
          </p:cNvPr>
          <p:cNvSpPr>
            <a:spLocks noGrp="1"/>
          </p:cNvSpPr>
          <p:nvPr>
            <p:ph type="title"/>
          </p:nvPr>
        </p:nvSpPr>
        <p:spPr>
          <a:xfrm>
            <a:off x="5021821" y="3830127"/>
            <a:ext cx="6517266" cy="2415397"/>
          </a:xfrm>
        </p:spPr>
        <p:txBody>
          <a:bodyPr vert="horz" lIns="91440" tIns="45720" rIns="91440" bIns="45720" rtlCol="0" anchor="b">
            <a:noAutofit/>
          </a:bodyPr>
          <a:lstStyle/>
          <a:p>
            <a:r>
              <a:rPr lang="en-US" sz="5000" b="1" kern="1200" dirty="0" err="1">
                <a:solidFill>
                  <a:srgbClr val="FFFFFF"/>
                </a:solidFill>
                <a:latin typeface="+mj-lt"/>
                <a:ea typeface="+mj-ea"/>
                <a:cs typeface="+mj-cs"/>
              </a:rPr>
              <a:t>Lloegr</a:t>
            </a:r>
            <a:r>
              <a:rPr lang="en-US" sz="5000" b="1" kern="1200" dirty="0">
                <a:solidFill>
                  <a:srgbClr val="FFFFFF"/>
                </a:solidFill>
                <a:latin typeface="+mj-lt"/>
                <a:ea typeface="+mj-ea"/>
                <a:cs typeface="+mj-cs"/>
              </a:rPr>
              <a:t> </a:t>
            </a:r>
            <a:br>
              <a:rPr lang="en-US" sz="5000" b="1" kern="1200" dirty="0">
                <a:solidFill>
                  <a:srgbClr val="FFFFFF"/>
                </a:solidFill>
                <a:latin typeface="+mj-lt"/>
                <a:ea typeface="+mj-ea"/>
                <a:cs typeface="+mj-cs"/>
              </a:rPr>
            </a:br>
            <a:r>
              <a:rPr lang="en-US" sz="5000" b="1" kern="1200" dirty="0">
                <a:solidFill>
                  <a:srgbClr val="FFFFFF"/>
                </a:solidFill>
                <a:latin typeface="+mj-lt"/>
                <a:ea typeface="+mj-ea"/>
                <a:cs typeface="+mj-cs"/>
              </a:rPr>
              <a:t>England</a:t>
            </a:r>
            <a:br>
              <a:rPr lang="en-US" sz="5000" b="1" kern="1200" dirty="0">
                <a:solidFill>
                  <a:srgbClr val="FFFFFF"/>
                </a:solidFill>
                <a:latin typeface="+mj-lt"/>
                <a:ea typeface="+mj-ea"/>
                <a:cs typeface="+mj-cs"/>
              </a:rPr>
            </a:br>
            <a:r>
              <a:rPr lang="en-US" sz="5000" b="1" kern="1200" dirty="0">
                <a:solidFill>
                  <a:srgbClr val="FFFFFF"/>
                </a:solidFill>
                <a:latin typeface="+mj-lt"/>
                <a:ea typeface="+mj-ea"/>
                <a:cs typeface="+mj-cs"/>
              </a:rPr>
              <a:t>Dame Rachel de Souza</a:t>
            </a:r>
          </a:p>
        </p:txBody>
      </p:sp>
      <p:cxnSp>
        <p:nvCxnSpPr>
          <p:cNvPr id="75" name="Straight Connector 74">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8194" name="Picture 2" descr="Dame Rachel de Souza&amp;#39;s first message as she begins her term as Children&amp;#39;s  Commissioner for England | Children&amp;#39;s Commissioner for England">
            <a:extLst>
              <a:ext uri="{FF2B5EF4-FFF2-40B4-BE49-F238E27FC236}">
                <a16:creationId xmlns:a16="http://schemas.microsoft.com/office/drawing/2014/main" id="{72E68EA3-B57F-4763-ABD5-A5FAE220858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3671" r="28671" b="-1"/>
          <a:stretch/>
        </p:blipFill>
        <p:spPr bwMode="auto">
          <a:xfrm>
            <a:off x="172528" y="321733"/>
            <a:ext cx="4481767" cy="6214534"/>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hildren&amp;#39;s Commissioner">
            <a:extLst>
              <a:ext uri="{FF2B5EF4-FFF2-40B4-BE49-F238E27FC236}">
                <a16:creationId xmlns:a16="http://schemas.microsoft.com/office/drawing/2014/main" id="{8DD2A827-4831-49C3-B261-AF703636603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89" r="-2" b="10646"/>
          <a:stretch/>
        </p:blipFill>
        <p:spPr bwMode="auto">
          <a:xfrm>
            <a:off x="4654296" y="299363"/>
            <a:ext cx="7217085" cy="300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3865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9CD4-07A3-44AF-87F2-63B7CDE327F7}"/>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Lloegr</a:t>
            </a:r>
            <a:r>
              <a:rPr lang="en-GB" b="1" dirty="0">
                <a:latin typeface="Arial" panose="020B0604020202020204" pitchFamily="34" charset="0"/>
                <a:cs typeface="Arial" panose="020B0604020202020204" pitchFamily="34" charset="0"/>
              </a:rPr>
              <a:t>/England 2005 – 2022  (CCE)</a:t>
            </a:r>
          </a:p>
        </p:txBody>
      </p:sp>
      <p:sp>
        <p:nvSpPr>
          <p:cNvPr id="4" name="Content Placeholder 3">
            <a:extLst>
              <a:ext uri="{FF2B5EF4-FFF2-40B4-BE49-F238E27FC236}">
                <a16:creationId xmlns:a16="http://schemas.microsoft.com/office/drawing/2014/main" id="{FC01FD91-4403-45E5-B726-92F33033EE49}"/>
              </a:ext>
            </a:extLst>
          </p:cNvPr>
          <p:cNvSpPr>
            <a:spLocks noGrp="1"/>
          </p:cNvSpPr>
          <p:nvPr>
            <p:ph sz="half" idx="1"/>
          </p:nvPr>
        </p:nvSpPr>
        <p:spPr>
          <a:xfrm>
            <a:off x="465826" y="1535502"/>
            <a:ext cx="5553974" cy="4641461"/>
          </a:xfrm>
        </p:spPr>
        <p:txBody>
          <a:bodyPr/>
          <a:lstStyle/>
          <a:p>
            <a:pPr marL="0" indent="0">
              <a:buNone/>
            </a:pPr>
            <a:r>
              <a:rPr lang="en-GB" b="1" dirty="0">
                <a:latin typeface="Arial" panose="020B0604020202020204" pitchFamily="34" charset="0"/>
                <a:cs typeface="Arial" panose="020B0604020202020204" pitchFamily="34" charset="0"/>
              </a:rPr>
              <a:t>Eu Gwaith/Their work:</a:t>
            </a:r>
          </a:p>
          <a:p>
            <a:r>
              <a:rPr lang="en-GB" dirty="0">
                <a:latin typeface="Arial" panose="020B0604020202020204" pitchFamily="34" charset="0"/>
                <a:cs typeface="Arial" panose="020B0604020202020204" pitchFamily="34" charset="0"/>
              </a:rPr>
              <a:t>Behind Closed Doors</a:t>
            </a:r>
          </a:p>
          <a:p>
            <a:r>
              <a:rPr lang="en-GB" dirty="0">
                <a:latin typeface="Arial" panose="020B0604020202020204" pitchFamily="34" charset="0"/>
                <a:cs typeface="Arial" panose="020B0604020202020204" pitchFamily="34" charset="0"/>
              </a:rPr>
              <a:t>Children in Care</a:t>
            </a:r>
          </a:p>
          <a:p>
            <a:r>
              <a:rPr lang="en-GB" dirty="0">
                <a:latin typeface="Arial" panose="020B0604020202020204" pitchFamily="34" charset="0"/>
                <a:cs typeface="Arial" panose="020B0604020202020204" pitchFamily="34" charset="0"/>
              </a:rPr>
              <a:t>Digital</a:t>
            </a:r>
          </a:p>
          <a:p>
            <a:r>
              <a:rPr lang="en-GB" dirty="0">
                <a:latin typeface="Arial" panose="020B0604020202020204" pitchFamily="34" charset="0"/>
                <a:cs typeface="Arial" panose="020B0604020202020204" pitchFamily="34" charset="0"/>
              </a:rPr>
              <a:t>Education and Rights</a:t>
            </a:r>
          </a:p>
          <a:p>
            <a:r>
              <a:rPr lang="en-GB" dirty="0">
                <a:latin typeface="Arial" panose="020B0604020202020204" pitchFamily="34" charset="0"/>
                <a:cs typeface="Arial" panose="020B0604020202020204" pitchFamily="34" charset="0"/>
              </a:rPr>
              <a:t>Mental Health and Wellbeing</a:t>
            </a:r>
          </a:p>
          <a:p>
            <a:r>
              <a:rPr lang="en-GB" dirty="0">
                <a:latin typeface="Arial" panose="020B0604020202020204" pitchFamily="34" charset="0"/>
                <a:cs typeface="Arial" panose="020B0604020202020204" pitchFamily="34" charset="0"/>
              </a:rPr>
              <a:t>Vulnerable Children</a:t>
            </a:r>
          </a:p>
          <a:p>
            <a:r>
              <a:rPr lang="en-GB" dirty="0">
                <a:latin typeface="Arial" panose="020B0604020202020204" pitchFamily="34" charset="0"/>
                <a:cs typeface="Arial" panose="020B0604020202020204" pitchFamily="34" charset="0"/>
              </a:rPr>
              <a:t>Coronavirus, children and you.  </a:t>
            </a:r>
          </a:p>
          <a:p>
            <a:endParaRPr lang="en-GB" dirty="0"/>
          </a:p>
        </p:txBody>
      </p:sp>
      <p:sp>
        <p:nvSpPr>
          <p:cNvPr id="5" name="Content Placeholder 4">
            <a:extLst>
              <a:ext uri="{FF2B5EF4-FFF2-40B4-BE49-F238E27FC236}">
                <a16:creationId xmlns:a16="http://schemas.microsoft.com/office/drawing/2014/main" id="{5382F9FE-B6A6-4B4A-A5FB-78510A45ED7C}"/>
              </a:ext>
            </a:extLst>
          </p:cNvPr>
          <p:cNvSpPr>
            <a:spLocks noGrp="1"/>
          </p:cNvSpPr>
          <p:nvPr>
            <p:ph sz="half" idx="2"/>
          </p:nvPr>
        </p:nvSpPr>
        <p:spPr/>
        <p:txBody>
          <a:bodyPr/>
          <a:lstStyle/>
          <a:p>
            <a:pPr marL="0" indent="0">
              <a:buNone/>
            </a:pPr>
            <a:r>
              <a:rPr lang="en-GB" dirty="0">
                <a:hlinkClick r:id="rId2"/>
              </a:rPr>
              <a:t>Children’s Commissioner for England (childrenscommissioner.gov.uk)</a:t>
            </a:r>
            <a:endParaRPr lang="en-GB" dirty="0"/>
          </a:p>
          <a:p>
            <a:r>
              <a:rPr lang="en-GB" dirty="0">
                <a:latin typeface="Arial" panose="020B0604020202020204" pitchFamily="34" charset="0"/>
                <a:cs typeface="Arial" panose="020B0604020202020204" pitchFamily="34" charset="0"/>
              </a:rPr>
              <a:t>Does dim </a:t>
            </a:r>
            <a:r>
              <a:rPr lang="en-GB" dirty="0" err="1">
                <a:latin typeface="Arial" panose="020B0604020202020204" pitchFamily="34" charset="0"/>
                <a:cs typeface="Arial" panose="020B0604020202020204" pitchFamily="34" charset="0"/>
              </a:rPr>
              <a:t>ffocws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No specific focus on rights. This is included in Education. </a:t>
            </a:r>
          </a:p>
        </p:txBody>
      </p:sp>
    </p:spTree>
    <p:extLst>
      <p:ext uri="{BB962C8B-B14F-4D97-AF65-F5344CB8AC3E}">
        <p14:creationId xmlns:p14="http://schemas.microsoft.com/office/powerpoint/2010/main" val="191267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51886-C34A-44A3-AB1B-39029DF6C9DA}"/>
              </a:ext>
            </a:extLst>
          </p:cNvPr>
          <p:cNvSpPr>
            <a:spLocks noGrp="1"/>
          </p:cNvSpPr>
          <p:nvPr>
            <p:ph type="title"/>
          </p:nvPr>
        </p:nvSpPr>
        <p:spPr>
          <a:xfrm>
            <a:off x="379562" y="365127"/>
            <a:ext cx="10974238" cy="1256639"/>
          </a:xfrm>
        </p:spPr>
        <p:txBody>
          <a:bodyPr>
            <a:normAutofit fontScale="90000"/>
          </a:bodyPr>
          <a:lstStyle/>
          <a:p>
            <a:r>
              <a:rPr lang="en-GB" dirty="0">
                <a:latin typeface="Arial" panose="020B0604020202020204" pitchFamily="34" charset="0"/>
                <a:cs typeface="Arial" panose="020B0604020202020204" pitchFamily="34" charset="0"/>
              </a:rPr>
              <a:t>Curo plant – </a:t>
            </a:r>
            <a:r>
              <a:rPr lang="en-GB" dirty="0" err="1">
                <a:latin typeface="Arial" panose="020B0604020202020204" pitchFamily="34" charset="0"/>
                <a:cs typeface="Arial" panose="020B0604020202020204" pitchFamily="34" charset="0"/>
              </a:rPr>
              <a:t>cosb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corfforol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Smacking children  – physical punishment</a:t>
            </a:r>
          </a:p>
        </p:txBody>
      </p:sp>
      <p:sp>
        <p:nvSpPr>
          <p:cNvPr id="4" name="Content Placeholder 3">
            <a:extLst>
              <a:ext uri="{FF2B5EF4-FFF2-40B4-BE49-F238E27FC236}">
                <a16:creationId xmlns:a16="http://schemas.microsoft.com/office/drawing/2014/main" id="{CCD80D30-3C22-4833-9A07-AC51D1FD7D5A}"/>
              </a:ext>
            </a:extLst>
          </p:cNvPr>
          <p:cNvSpPr>
            <a:spLocks noGrp="1"/>
          </p:cNvSpPr>
          <p:nvPr>
            <p:ph sz="half" idx="1"/>
          </p:nvPr>
        </p:nvSpPr>
        <p:spPr>
          <a:xfrm>
            <a:off x="534838" y="1825625"/>
            <a:ext cx="5484962" cy="4351338"/>
          </a:xfrm>
        </p:spPr>
        <p:txBody>
          <a:bodyPr/>
          <a:lstStyle/>
          <a:p>
            <a:pPr marL="0" indent="0">
              <a:buNone/>
            </a:pPr>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Gyfraith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newydd</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Alban 2019</a:t>
            </a:r>
          </a:p>
          <a:p>
            <a:r>
              <a:rPr lang="en-GB" dirty="0">
                <a:latin typeface="Arial" panose="020B0604020202020204" pitchFamily="34" charset="0"/>
                <a:cs typeface="Arial" panose="020B0604020202020204" pitchFamily="34" charset="0"/>
              </a:rPr>
              <a:t>Cymru 2022 (</a:t>
            </a:r>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pasio</a:t>
            </a:r>
            <a:r>
              <a:rPr lang="en-GB" dirty="0">
                <a:latin typeface="Arial" panose="020B0604020202020204" pitchFamily="34" charset="0"/>
                <a:cs typeface="Arial" panose="020B0604020202020204" pitchFamily="34" charset="0"/>
              </a:rPr>
              <a:t> 2020)</a:t>
            </a:r>
          </a:p>
          <a:p>
            <a:endParaRPr lang="en-GB" dirty="0"/>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Gogledd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Iwerddon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Lloegr</a:t>
            </a:r>
            <a:r>
              <a:rPr lang="en-GB" dirty="0">
                <a:latin typeface="Arial" panose="020B0604020202020204" pitchFamily="34" charset="0"/>
                <a:cs typeface="Arial" panose="020B0604020202020204" pitchFamily="34" charset="0"/>
              </a:rPr>
              <a:t> dal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A6CA12F6-6B4C-4A75-A708-EEC6E102E63A}"/>
              </a:ext>
            </a:extLst>
          </p:cNvPr>
          <p:cNvSpPr>
            <a:spLocks noGrp="1"/>
          </p:cNvSpPr>
          <p:nvPr>
            <p:ph sz="half" idx="2"/>
          </p:nvPr>
        </p:nvSpPr>
        <p:spPr>
          <a:xfrm>
            <a:off x="6172200" y="1825625"/>
            <a:ext cx="5181600" cy="4351338"/>
          </a:xfrm>
        </p:spPr>
        <p:txBody>
          <a:bodyPr/>
          <a:lstStyle/>
          <a:p>
            <a:pPr marL="0" indent="0">
              <a:buNone/>
            </a:pPr>
            <a:r>
              <a:rPr lang="en-GB" b="1" dirty="0">
                <a:latin typeface="Arial" panose="020B0604020202020204" pitchFamily="34" charset="0"/>
                <a:cs typeface="Arial" panose="020B0604020202020204" pitchFamily="34" charset="0"/>
              </a:rPr>
              <a:t>A new Law:</a:t>
            </a:r>
          </a:p>
          <a:p>
            <a:r>
              <a:rPr lang="en-GB" dirty="0">
                <a:latin typeface="Arial" panose="020B0604020202020204" pitchFamily="34" charset="0"/>
                <a:cs typeface="Arial" panose="020B0604020202020204" pitchFamily="34" charset="0"/>
              </a:rPr>
              <a:t>Scotland 2019</a:t>
            </a:r>
          </a:p>
          <a:p>
            <a:r>
              <a:rPr lang="en-GB" dirty="0">
                <a:latin typeface="Arial" panose="020B0604020202020204" pitchFamily="34" charset="0"/>
                <a:cs typeface="Arial" panose="020B0604020202020204" pitchFamily="34" charset="0"/>
              </a:rPr>
              <a:t>Wales 2022 (law was passed in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Northern Ireland and England have yet to introduce any changes to this law. </a:t>
            </a:r>
          </a:p>
          <a:p>
            <a:endParaRPr lang="en-GB" dirty="0"/>
          </a:p>
        </p:txBody>
      </p:sp>
    </p:spTree>
    <p:extLst>
      <p:ext uri="{BB962C8B-B14F-4D97-AF65-F5344CB8AC3E}">
        <p14:creationId xmlns:p14="http://schemas.microsoft.com/office/powerpoint/2010/main" val="35059311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5B14A5-95B6-4D4C-8300-A7E38389F8A1}"/>
              </a:ext>
            </a:extLst>
          </p:cNvPr>
          <p:cNvSpPr>
            <a:spLocks noGrp="1"/>
          </p:cNvSpPr>
          <p:nvPr>
            <p:ph type="title"/>
          </p:nvPr>
        </p:nvSpPr>
        <p:spPr>
          <a:xfrm>
            <a:off x="966952" y="1204108"/>
            <a:ext cx="2669406" cy="1781175"/>
          </a:xfrm>
        </p:spPr>
        <p:txBody>
          <a:bodyPr>
            <a:normAutofit/>
          </a:bodyPr>
          <a:lstStyle/>
          <a:p>
            <a:r>
              <a:rPr lang="en-GB" sz="3200" b="1" dirty="0" err="1">
                <a:solidFill>
                  <a:srgbClr val="FFFFFF"/>
                </a:solidFill>
                <a:latin typeface="Arial" panose="020B0604020202020204" pitchFamily="34" charset="0"/>
                <a:cs typeface="Arial" panose="020B0604020202020204" pitchFamily="34" charset="0"/>
              </a:rPr>
              <a:t>Ionawr</a:t>
            </a:r>
            <a:r>
              <a:rPr lang="en-GB" sz="3200" b="1" dirty="0">
                <a:solidFill>
                  <a:srgbClr val="FFFFFF"/>
                </a:solidFill>
                <a:latin typeface="Arial" panose="020B0604020202020204" pitchFamily="34" charset="0"/>
                <a:cs typeface="Arial" panose="020B0604020202020204" pitchFamily="34" charset="0"/>
              </a:rPr>
              <a:t>/</a:t>
            </a:r>
            <a:br>
              <a:rPr lang="en-GB" sz="3200" b="1" dirty="0">
                <a:solidFill>
                  <a:srgbClr val="FFFFFF"/>
                </a:solidFill>
                <a:latin typeface="Arial" panose="020B0604020202020204" pitchFamily="34" charset="0"/>
                <a:cs typeface="Arial" panose="020B0604020202020204" pitchFamily="34" charset="0"/>
              </a:rPr>
            </a:br>
            <a:r>
              <a:rPr lang="en-GB" sz="3200" b="1" dirty="0">
                <a:solidFill>
                  <a:srgbClr val="FFFFFF"/>
                </a:solidFill>
                <a:latin typeface="Arial" panose="020B0604020202020204" pitchFamily="34" charset="0"/>
                <a:cs typeface="Arial" panose="020B0604020202020204" pitchFamily="34" charset="0"/>
              </a:rPr>
              <a:t>January 2020</a:t>
            </a:r>
          </a:p>
        </p:txBody>
      </p:sp>
      <p:sp>
        <p:nvSpPr>
          <p:cNvPr id="2054" name="Content Placeholder 2053">
            <a:extLst>
              <a:ext uri="{FF2B5EF4-FFF2-40B4-BE49-F238E27FC236}">
                <a16:creationId xmlns:a16="http://schemas.microsoft.com/office/drawing/2014/main" id="{8E0CE193-B2DC-4114-B6AF-332C23E37EF2}"/>
              </a:ext>
            </a:extLst>
          </p:cNvPr>
          <p:cNvSpPr>
            <a:spLocks noGrp="1"/>
          </p:cNvSpPr>
          <p:nvPr>
            <p:ph idx="1"/>
          </p:nvPr>
        </p:nvSpPr>
        <p:spPr>
          <a:xfrm>
            <a:off x="966951" y="3582149"/>
            <a:ext cx="2669407" cy="2200314"/>
          </a:xfrm>
        </p:spPr>
        <p:txBody>
          <a:bodyPr>
            <a:normAutofit/>
          </a:bodyPr>
          <a:lstStyle/>
          <a:p>
            <a:pPr marL="0" indent="0">
              <a:buNone/>
            </a:pPr>
            <a:r>
              <a:rPr lang="en-GB" sz="2400" b="1" dirty="0">
                <a:latin typeface="Arial" panose="020B0604020202020204" pitchFamily="34" charset="0"/>
                <a:cs typeface="Arial" panose="020B0604020202020204" pitchFamily="34" charset="0"/>
              </a:rPr>
              <a:t>A letter from the Association of Education Psychologists</a:t>
            </a:r>
            <a:r>
              <a:rPr lang="en-GB" sz="2400" dirty="0">
                <a:latin typeface="Arial" panose="020B0604020202020204" pitchFamily="34" charset="0"/>
                <a:cs typeface="Arial" panose="020B0604020202020204" pitchFamily="34" charset="0"/>
              </a:rPr>
              <a:t>.</a:t>
            </a:r>
            <a:endParaRPr lang="en-US" sz="1600" dirty="0"/>
          </a:p>
        </p:txBody>
      </p:sp>
      <p:pic>
        <p:nvPicPr>
          <p:cNvPr id="2050" name="Picture 2" descr="AEP - Sunday Telegraph publish AEP call for nation-wide smacking ban">
            <a:extLst>
              <a:ext uri="{FF2B5EF4-FFF2-40B4-BE49-F238E27FC236}">
                <a16:creationId xmlns:a16="http://schemas.microsoft.com/office/drawing/2014/main" id="{53F86C9C-CD31-438A-AC91-0BC8A836693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62102" y="1054733"/>
            <a:ext cx="6903723" cy="4625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344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12CAA-61DA-4F92-ABE9-D7CB38C16993}"/>
              </a:ext>
            </a:extLst>
          </p:cNvPr>
          <p:cNvSpPr>
            <a:spLocks noGrp="1"/>
          </p:cNvSpPr>
          <p:nvPr>
            <p:ph type="title"/>
          </p:nvPr>
        </p:nvSpPr>
        <p:spPr>
          <a:xfrm>
            <a:off x="207034" y="365128"/>
            <a:ext cx="11146766" cy="825318"/>
          </a:xfrm>
        </p:spPr>
        <p:txBody>
          <a:bodyPr>
            <a:normAutofit fontScale="90000"/>
          </a:bodyPr>
          <a:lstStyle/>
          <a:p>
            <a:r>
              <a:rPr lang="en-GB" b="1" dirty="0">
                <a:latin typeface="Arial" panose="020B0604020202020204" pitchFamily="34" charset="0"/>
                <a:cs typeface="Arial" panose="020B0604020202020204" pitchFamily="34" charset="0"/>
              </a:rPr>
              <a:t>Cymru-Wales</a:t>
            </a:r>
            <a:br>
              <a:rPr lang="en-GB" b="1" dirty="0">
                <a:latin typeface="Arial" panose="020B0604020202020204" pitchFamily="34" charset="0"/>
                <a:cs typeface="Arial" panose="020B0604020202020204" pitchFamily="34" charset="0"/>
              </a:rPr>
            </a:br>
            <a:r>
              <a:rPr lang="en-GB" b="1" dirty="0">
                <a:highlight>
                  <a:srgbClr val="FFFF00"/>
                </a:highlight>
                <a:latin typeface="Arial" panose="020B0604020202020204" pitchFamily="34" charset="0"/>
                <a:cs typeface="Arial" panose="020B0604020202020204" pitchFamily="34" charset="0"/>
              </a:rPr>
              <a:t>21/03/2022</a:t>
            </a:r>
          </a:p>
        </p:txBody>
      </p:sp>
      <p:sp>
        <p:nvSpPr>
          <p:cNvPr id="4" name="Content Placeholder 3">
            <a:extLst>
              <a:ext uri="{FF2B5EF4-FFF2-40B4-BE49-F238E27FC236}">
                <a16:creationId xmlns:a16="http://schemas.microsoft.com/office/drawing/2014/main" id="{70E210B2-BDCF-4134-A651-443D15652A9C}"/>
              </a:ext>
            </a:extLst>
          </p:cNvPr>
          <p:cNvSpPr>
            <a:spLocks noGrp="1"/>
          </p:cNvSpPr>
          <p:nvPr>
            <p:ph sz="half" idx="1"/>
          </p:nvPr>
        </p:nvSpPr>
        <p:spPr>
          <a:xfrm>
            <a:off x="327804" y="1477438"/>
            <a:ext cx="5691996" cy="4699525"/>
          </a:xfrm>
        </p:spPr>
        <p:txBody>
          <a:bodyPr>
            <a:normAutofit/>
          </a:bodyPr>
          <a:lstStyle/>
          <a:p>
            <a:pPr marL="0" indent="0">
              <a:buNone/>
            </a:pPr>
            <a:r>
              <a:rPr lang="en-GB" dirty="0" err="1">
                <a:hlinkClick r:id="rId3">
                  <a:extLst>
                    <a:ext uri="{A12FA001-AC4F-418D-AE19-62706E023703}">
                      <ahyp:hlinkClr xmlns:ahyp="http://schemas.microsoft.com/office/drawing/2018/hyperlinkcolor" val="tx"/>
                    </a:ext>
                  </a:extLst>
                </a:hlinkClick>
              </a:rPr>
              <a:t>Hysbyseb</a:t>
            </a:r>
            <a:r>
              <a:rPr lang="en-GB" dirty="0">
                <a:hlinkClick r:id="rId3">
                  <a:extLst>
                    <a:ext uri="{A12FA001-AC4F-418D-AE19-62706E023703}">
                      <ahyp:hlinkClr xmlns:ahyp="http://schemas.microsoft.com/office/drawing/2018/hyperlinkcolor" val="tx"/>
                    </a:ext>
                  </a:extLst>
                </a:hlinkClick>
              </a:rPr>
              <a:t> Cymraeg</a:t>
            </a:r>
          </a:p>
          <a:p>
            <a:r>
              <a:rPr lang="en-GB" dirty="0">
                <a:solidFill>
                  <a:srgbClr val="0563C1"/>
                </a:solidFill>
                <a:hlinkClick r:id="rId3">
                  <a:extLst>
                    <a:ext uri="{A12FA001-AC4F-418D-AE19-62706E023703}">
                      <ahyp:hlinkClr xmlns:ahyp="http://schemas.microsoft.com/office/drawing/2018/hyperlinkcolor" val="tx"/>
                    </a:ext>
                  </a:extLst>
                </a:hlinkClick>
              </a:rPr>
              <a:t>https://youtu.be/eeAbpjrSwr0</a:t>
            </a:r>
          </a:p>
          <a:p>
            <a:pPr marL="0" indent="0">
              <a:buNone/>
            </a:pPr>
            <a:r>
              <a:rPr lang="en-GB" u="sng" dirty="0">
                <a:hlinkClick r:id="rId3">
                  <a:extLst>
                    <a:ext uri="{A12FA001-AC4F-418D-AE19-62706E023703}">
                      <ahyp:hlinkClr xmlns:ahyp="http://schemas.microsoft.com/office/drawing/2018/hyperlinkcolor" val="tx"/>
                    </a:ext>
                  </a:extLst>
                </a:hlinkClick>
              </a:rPr>
              <a:t>English Advert</a:t>
            </a:r>
          </a:p>
          <a:p>
            <a:r>
              <a:rPr lang="en-GB" dirty="0">
                <a:solidFill>
                  <a:srgbClr val="0563C1"/>
                </a:solidFill>
                <a:hlinkClick r:id="rId3">
                  <a:extLst>
                    <a:ext uri="{A12FA001-AC4F-418D-AE19-62706E023703}">
                      <ahyp:hlinkClr xmlns:ahyp="http://schemas.microsoft.com/office/drawing/2018/hyperlinkcolor" val="tx"/>
                    </a:ext>
                  </a:extLst>
                </a:hlinkClick>
              </a:rPr>
              <a:t>https://youtu.be/A42E9UDCk4g?t=27</a:t>
            </a:r>
            <a:r>
              <a:rPr lang="en-GB" dirty="0"/>
              <a:t> </a:t>
            </a:r>
          </a:p>
          <a:p>
            <a:r>
              <a:rPr lang="en-GB" dirty="0" err="1"/>
              <a:t>Yr</a:t>
            </a:r>
            <a:r>
              <a:rPr lang="en-GB" dirty="0"/>
              <a:t> </a:t>
            </a:r>
            <a:r>
              <a:rPr lang="en-GB" dirty="0" err="1"/>
              <a:t>Adnodd</a:t>
            </a:r>
            <a:endParaRPr lang="en-GB" dirty="0"/>
          </a:p>
          <a:p>
            <a:r>
              <a:rPr lang="en-GB" dirty="0"/>
              <a:t>The Resource</a:t>
            </a:r>
          </a:p>
          <a:p>
            <a:r>
              <a:rPr lang="en-GB" dirty="0">
                <a:hlinkClick r:id="rId4"/>
              </a:rPr>
              <a:t>Ending Physical Punishment in Wales: campaign Leaflet (</a:t>
            </a:r>
            <a:r>
              <a:rPr lang="en-GB" dirty="0" err="1">
                <a:hlinkClick r:id="rId4"/>
              </a:rPr>
              <a:t>gov.wales</a:t>
            </a:r>
            <a:r>
              <a:rPr lang="en-GB" dirty="0">
                <a:hlinkClick r:id="rId4"/>
              </a:rPr>
              <a:t>)</a:t>
            </a:r>
            <a:endParaRPr lang="en-GB" dirty="0"/>
          </a:p>
        </p:txBody>
      </p:sp>
      <p:sp>
        <p:nvSpPr>
          <p:cNvPr id="5" name="Content Placeholder 4">
            <a:extLst>
              <a:ext uri="{FF2B5EF4-FFF2-40B4-BE49-F238E27FC236}">
                <a16:creationId xmlns:a16="http://schemas.microsoft.com/office/drawing/2014/main" id="{7EB130D2-480C-40A6-B17E-4A3BD0240144}"/>
              </a:ext>
            </a:extLst>
          </p:cNvPr>
          <p:cNvSpPr>
            <a:spLocks noGrp="1"/>
          </p:cNvSpPr>
          <p:nvPr>
            <p:ph sz="half" idx="2"/>
          </p:nvPr>
        </p:nvSpPr>
        <p:spPr>
          <a:xfrm>
            <a:off x="6172203" y="1031099"/>
            <a:ext cx="5177286" cy="4351338"/>
          </a:xfrm>
        </p:spPr>
        <p:txBody>
          <a:bodyPr>
            <a:normAutofit/>
          </a:bodyPr>
          <a:lstStyle/>
          <a:p>
            <a:endParaRPr lang="en-GB" dirty="0"/>
          </a:p>
        </p:txBody>
      </p:sp>
      <p:pic>
        <p:nvPicPr>
          <p:cNvPr id="3074" name="Picture 2" descr="Ending Physical Punishment in Wales: campaign Leaflet">
            <a:extLst>
              <a:ext uri="{FF2B5EF4-FFF2-40B4-BE49-F238E27FC236}">
                <a16:creationId xmlns:a16="http://schemas.microsoft.com/office/drawing/2014/main" id="{79BAAC95-72D0-46AB-8E99-18212782E9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9800" y="78136"/>
            <a:ext cx="6172200" cy="6633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91489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FC1DEB-53AF-40B9-A960-A837538E2D34}"/>
              </a:ext>
            </a:extLst>
          </p:cNvPr>
          <p:cNvSpPr>
            <a:spLocks noGrp="1"/>
          </p:cNvSpPr>
          <p:nvPr>
            <p:ph type="title"/>
          </p:nvPr>
        </p:nvSpPr>
        <p:spPr/>
        <p:txBody>
          <a:bodyPr>
            <a:normAutofit/>
          </a:bodyPr>
          <a:lstStyle/>
          <a:p>
            <a:r>
              <a:rPr lang="en-GB" sz="4800" b="1" dirty="0">
                <a:solidFill>
                  <a:srgbClr val="0070C0"/>
                </a:solidFill>
                <a:latin typeface="Arial" panose="020B0604020202020204" pitchFamily="34" charset="0"/>
                <a:cs typeface="Arial" panose="020B0604020202020204" pitchFamily="34" charset="0"/>
              </a:rPr>
              <a:t>Cymru/Wales</a:t>
            </a:r>
          </a:p>
        </p:txBody>
      </p:sp>
      <p:sp>
        <p:nvSpPr>
          <p:cNvPr id="5" name="Content Placeholder 4">
            <a:extLst>
              <a:ext uri="{FF2B5EF4-FFF2-40B4-BE49-F238E27FC236}">
                <a16:creationId xmlns:a16="http://schemas.microsoft.com/office/drawing/2014/main" id="{ADFF6A42-D566-436A-B2D8-B4C5D636680F}"/>
              </a:ext>
            </a:extLst>
          </p:cNvPr>
          <p:cNvSpPr>
            <a:spLocks noGrp="1"/>
          </p:cNvSpPr>
          <p:nvPr>
            <p:ph sz="half" idx="1"/>
          </p:nvPr>
        </p:nvSpPr>
        <p:spPr>
          <a:xfrm>
            <a:off x="838200" y="1483743"/>
            <a:ext cx="5181600" cy="4693220"/>
          </a:xfrm>
        </p:spPr>
        <p:txBody>
          <a:bodyPr>
            <a:normAutofit fontScale="92500"/>
          </a:bodyPr>
          <a:lstStyle/>
          <a:p>
            <a:r>
              <a:rPr lang="en-GB" b="1" dirty="0" err="1">
                <a:latin typeface="Arial" panose="020B0604020202020204" pitchFamily="34" charset="0"/>
                <a:cs typeface="Arial" panose="020B0604020202020204" pitchFamily="34" charset="0"/>
              </a:rPr>
              <a:t>Deddf</a:t>
            </a:r>
            <a:r>
              <a:rPr lang="en-GB" b="1" dirty="0">
                <a:latin typeface="Arial" panose="020B0604020202020204" pitchFamily="34" charset="0"/>
                <a:cs typeface="Arial" panose="020B0604020202020204" pitchFamily="34" charset="0"/>
              </a:rPr>
              <a:t> Plant (</a:t>
            </a:r>
            <a:r>
              <a:rPr lang="en-GB" b="1" dirty="0" err="1">
                <a:latin typeface="Arial" panose="020B0604020202020204" pitchFamily="34" charset="0"/>
                <a:cs typeface="Arial" panose="020B0604020202020204" pitchFamily="34" charset="0"/>
              </a:rPr>
              <a:t>Diddymu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Amddiffyniad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Cosb</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Resymol</a:t>
            </a:r>
            <a:r>
              <a:rPr lang="en-GB" b="1" dirty="0">
                <a:latin typeface="Arial" panose="020B0604020202020204" pitchFamily="34" charset="0"/>
                <a:cs typeface="Arial" panose="020B0604020202020204" pitchFamily="34" charset="0"/>
              </a:rPr>
              <a:t>) (Cymru) 2020 (y </a:t>
            </a:r>
            <a:r>
              <a:rPr lang="en-GB" b="1" dirty="0" err="1">
                <a:latin typeface="Arial" panose="020B0604020202020204" pitchFamily="34" charset="0"/>
                <a:cs typeface="Arial" panose="020B0604020202020204" pitchFamily="34" charset="0"/>
              </a:rPr>
              <a:t>Ddeddf</a:t>
            </a:r>
            <a:r>
              <a:rPr lang="en-GB" b="1" dirty="0">
                <a:latin typeface="Arial" panose="020B0604020202020204" pitchFamily="34" charset="0"/>
                <a:cs typeface="Arial" panose="020B0604020202020204" pitchFamily="34" charset="0"/>
              </a:rPr>
              <a:t>).</a:t>
            </a:r>
          </a:p>
          <a:p>
            <a:endParaRPr lang="en-GB" b="1" dirty="0">
              <a:latin typeface="Arial" panose="020B0604020202020204" pitchFamily="34" charset="0"/>
              <a:cs typeface="Arial" panose="020B0604020202020204" pitchFamily="34" charset="0"/>
            </a:endParaRPr>
          </a:p>
          <a:p>
            <a:pPr marL="0" indent="0">
              <a:buNone/>
            </a:pPr>
            <a:r>
              <a:rPr lang="en-GB" sz="3500" b="1" dirty="0" err="1">
                <a:solidFill>
                  <a:srgbClr val="0070C0"/>
                </a:solidFill>
                <a:latin typeface="Arial" panose="020B0604020202020204" pitchFamily="34" charset="0"/>
                <a:cs typeface="Arial" panose="020B0604020202020204" pitchFamily="34" charset="0"/>
              </a:rPr>
              <a:t>Mae’r</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oes</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wedi</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newid</a:t>
            </a:r>
            <a:r>
              <a:rPr lang="en-GB" sz="3500" b="1" dirty="0">
                <a:solidFill>
                  <a:srgbClr val="0070C0"/>
                </a:solidFill>
                <a:latin typeface="Arial" panose="020B0604020202020204" pitchFamily="34" charset="0"/>
                <a:cs typeface="Arial" panose="020B0604020202020204" pitchFamily="34" charset="0"/>
              </a:rPr>
              <a:t>. Mae </a:t>
            </a:r>
            <a:r>
              <a:rPr lang="en-GB" sz="3500" b="1" dirty="0" err="1">
                <a:solidFill>
                  <a:srgbClr val="0070C0"/>
                </a:solidFill>
                <a:latin typeface="Arial" panose="020B0604020202020204" pitchFamily="34" charset="0"/>
                <a:cs typeface="Arial" panose="020B0604020202020204" pitchFamily="34" charset="0"/>
              </a:rPr>
              <a:t>agweddau</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wedi</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newid</a:t>
            </a:r>
            <a:r>
              <a:rPr lang="en-GB" sz="3500" b="1" dirty="0">
                <a:solidFill>
                  <a:srgbClr val="0070C0"/>
                </a:solidFill>
                <a:latin typeface="Arial" panose="020B0604020202020204" pitchFamily="34" charset="0"/>
                <a:cs typeface="Arial" panose="020B0604020202020204" pitchFamily="34" charset="0"/>
              </a:rPr>
              <a:t>. Does dim </a:t>
            </a:r>
            <a:r>
              <a:rPr lang="en-GB" sz="3500" b="1" dirty="0" err="1">
                <a:solidFill>
                  <a:srgbClr val="0070C0"/>
                </a:solidFill>
                <a:latin typeface="Arial" panose="020B0604020202020204" pitchFamily="34" charset="0"/>
                <a:cs typeface="Arial" panose="020B0604020202020204" pitchFamily="34" charset="0"/>
              </a:rPr>
              <a:t>lle</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i</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gosbi</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corfforol</a:t>
            </a:r>
            <a:r>
              <a:rPr lang="en-GB" sz="3500" b="1" dirty="0">
                <a:solidFill>
                  <a:srgbClr val="0070C0"/>
                </a:solidFill>
                <a:latin typeface="Arial" panose="020B0604020202020204" pitchFamily="34" charset="0"/>
                <a:cs typeface="Arial" panose="020B0604020202020204" pitchFamily="34" charset="0"/>
              </a:rPr>
              <a:t> </a:t>
            </a:r>
            <a:r>
              <a:rPr lang="en-GB" sz="3500" b="1" dirty="0" err="1">
                <a:solidFill>
                  <a:srgbClr val="0070C0"/>
                </a:solidFill>
                <a:latin typeface="Arial" panose="020B0604020202020204" pitchFamily="34" charset="0"/>
                <a:cs typeface="Arial" panose="020B0604020202020204" pitchFamily="34" charset="0"/>
              </a:rPr>
              <a:t>mewn</a:t>
            </a:r>
            <a:r>
              <a:rPr lang="en-GB" sz="3500" b="1" dirty="0">
                <a:solidFill>
                  <a:srgbClr val="0070C0"/>
                </a:solidFill>
                <a:latin typeface="Arial" panose="020B0604020202020204" pitchFamily="34" charset="0"/>
                <a:cs typeface="Arial" panose="020B0604020202020204" pitchFamily="34" charset="0"/>
              </a:rPr>
              <a:t> Cymru </a:t>
            </a:r>
            <a:r>
              <a:rPr lang="en-GB" sz="3500" b="1" dirty="0" err="1">
                <a:solidFill>
                  <a:srgbClr val="0070C0"/>
                </a:solidFill>
                <a:latin typeface="Arial" panose="020B0604020202020204" pitchFamily="34" charset="0"/>
                <a:cs typeface="Arial" panose="020B0604020202020204" pitchFamily="34" charset="0"/>
              </a:rPr>
              <a:t>fodern</a:t>
            </a:r>
            <a:r>
              <a:rPr lang="en-GB" sz="3500" b="1" dirty="0">
                <a:solidFill>
                  <a:srgbClr val="0070C0"/>
                </a:solidFill>
                <a:latin typeface="Arial" panose="020B0604020202020204" pitchFamily="34" charset="0"/>
                <a:cs typeface="Arial" panose="020B0604020202020204" pitchFamily="34" charset="0"/>
              </a:rPr>
              <a:t>.</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2156BDB-2A37-4394-B659-629126BD7D5F}"/>
              </a:ext>
            </a:extLst>
          </p:cNvPr>
          <p:cNvSpPr>
            <a:spLocks noGrp="1"/>
          </p:cNvSpPr>
          <p:nvPr>
            <p:ph sz="half" idx="2"/>
          </p:nvPr>
        </p:nvSpPr>
        <p:spPr>
          <a:xfrm>
            <a:off x="6172200" y="1483743"/>
            <a:ext cx="5181600" cy="4693220"/>
          </a:xfrm>
        </p:spPr>
        <p:txBody>
          <a:bodyPr>
            <a:normAutofit fontScale="92500"/>
          </a:bodyPr>
          <a:lstStyle/>
          <a:p>
            <a:pPr marL="0" indent="0">
              <a:buNone/>
            </a:pPr>
            <a:r>
              <a:rPr lang="en-GB" sz="2800" b="1" i="0" dirty="0">
                <a:solidFill>
                  <a:srgbClr val="4D5156"/>
                </a:solidFill>
                <a:effectLst/>
                <a:latin typeface="Arial" panose="020B0604020202020204" pitchFamily="34" charset="0"/>
                <a:cs typeface="Arial" panose="020B0604020202020204" pitchFamily="34" charset="0"/>
              </a:rPr>
              <a:t>The Children (Abolition of Defence of Reasonable Punishment) (Wales) Act 2020 </a:t>
            </a:r>
            <a:endParaRPr lang="en-GB" sz="4000" b="1" dirty="0">
              <a:solidFill>
                <a:srgbClr val="0070C0"/>
              </a:solidFill>
              <a:latin typeface="Arial" panose="020B0604020202020204" pitchFamily="34" charset="0"/>
              <a:cs typeface="Arial" panose="020B0604020202020204" pitchFamily="34" charset="0"/>
            </a:endParaRPr>
          </a:p>
          <a:p>
            <a:pPr marL="0" indent="0">
              <a:buNone/>
            </a:pPr>
            <a:endParaRPr lang="en-GB" sz="4000" b="1" dirty="0">
              <a:solidFill>
                <a:srgbClr val="0070C0"/>
              </a:solidFill>
              <a:latin typeface="Arial" panose="020B0604020202020204" pitchFamily="34" charset="0"/>
              <a:cs typeface="Arial" panose="020B0604020202020204" pitchFamily="34" charset="0"/>
            </a:endParaRPr>
          </a:p>
          <a:p>
            <a:pPr marL="0" indent="0">
              <a:buNone/>
            </a:pPr>
            <a:r>
              <a:rPr lang="en-GB" sz="3500" b="1" dirty="0">
                <a:solidFill>
                  <a:srgbClr val="0070C0"/>
                </a:solidFill>
                <a:latin typeface="Arial" panose="020B0604020202020204" pitchFamily="34" charset="0"/>
                <a:cs typeface="Arial" panose="020B0604020202020204" pitchFamily="34" charset="0"/>
              </a:rPr>
              <a:t>Times have changed. Attitudes have changed. There is no place for physical punishment in a modern Wales.</a:t>
            </a:r>
          </a:p>
        </p:txBody>
      </p:sp>
    </p:spTree>
    <p:extLst>
      <p:ext uri="{BB962C8B-B14F-4D97-AF65-F5344CB8AC3E}">
        <p14:creationId xmlns:p14="http://schemas.microsoft.com/office/powerpoint/2010/main" val="4509362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3ED5-8AE8-4C77-80C3-723CDFFE8CBE}"/>
              </a:ext>
            </a:extLst>
          </p:cNvPr>
          <p:cNvSpPr>
            <a:spLocks noGrp="1"/>
          </p:cNvSpPr>
          <p:nvPr>
            <p:ph type="title"/>
          </p:nvPr>
        </p:nvSpPr>
        <p:spPr>
          <a:xfrm>
            <a:off x="586596" y="365128"/>
            <a:ext cx="10767204" cy="1066858"/>
          </a:xfrm>
        </p:spPr>
        <p:txBody>
          <a:bodyPr>
            <a:normAutofit fontScale="90000"/>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Deddfwriaethol</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Legislative Framework</a:t>
            </a:r>
          </a:p>
        </p:txBody>
      </p:sp>
      <p:sp>
        <p:nvSpPr>
          <p:cNvPr id="4" name="Content Placeholder 3">
            <a:extLst>
              <a:ext uri="{FF2B5EF4-FFF2-40B4-BE49-F238E27FC236}">
                <a16:creationId xmlns:a16="http://schemas.microsoft.com/office/drawing/2014/main" id="{3FECDC37-2624-438F-B1F2-8A2BC2D31714}"/>
              </a:ext>
            </a:extLst>
          </p:cNvPr>
          <p:cNvSpPr>
            <a:spLocks noGrp="1"/>
          </p:cNvSpPr>
          <p:nvPr>
            <p:ph sz="half" idx="1"/>
          </p:nvPr>
        </p:nvSpPr>
        <p:spPr>
          <a:xfrm>
            <a:off x="448574" y="1825625"/>
            <a:ext cx="5571226" cy="4351338"/>
          </a:xfrm>
        </p:spPr>
        <p:txBody>
          <a:bodyPr>
            <a:normAutofit/>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1989</a:t>
            </a:r>
          </a:p>
          <a:p>
            <a:r>
              <a:rPr lang="en-GB" dirty="0">
                <a:latin typeface="Arial" panose="020B0604020202020204" pitchFamily="34" charset="0"/>
                <a:cs typeface="Arial" panose="020B0604020202020204" pitchFamily="34" charset="0"/>
              </a:rPr>
              <a:t>CCUHP 1989</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2004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2000</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Plant 2006</a:t>
            </a:r>
          </a:p>
          <a:p>
            <a:r>
              <a:rPr lang="en-GB" dirty="0" err="1">
                <a:latin typeface="Arial" panose="020B0604020202020204" pitchFamily="34" charset="0"/>
                <a:cs typeface="Arial" panose="020B0604020202020204" pitchFamily="34" charset="0"/>
              </a:rPr>
              <a:t>Mesur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Plant a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(Cymru) 2011</a:t>
            </a:r>
          </a:p>
          <a:p>
            <a:endParaRPr lang="en-GB" dirty="0"/>
          </a:p>
        </p:txBody>
      </p:sp>
      <p:sp>
        <p:nvSpPr>
          <p:cNvPr id="5" name="Content Placeholder 4">
            <a:extLst>
              <a:ext uri="{FF2B5EF4-FFF2-40B4-BE49-F238E27FC236}">
                <a16:creationId xmlns:a16="http://schemas.microsoft.com/office/drawing/2014/main" id="{80126183-EC84-4128-ABC9-B611B85AFCE1}"/>
              </a:ext>
            </a:extLst>
          </p:cNvPr>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Children Act 1989</a:t>
            </a:r>
          </a:p>
          <a:p>
            <a:r>
              <a:rPr lang="en-GB" dirty="0">
                <a:latin typeface="Arial" panose="020B0604020202020204" pitchFamily="34" charset="0"/>
                <a:cs typeface="Arial" panose="020B0604020202020204" pitchFamily="34" charset="0"/>
              </a:rPr>
              <a:t>United Nations Convention on the Rights of the Child 1989</a:t>
            </a:r>
          </a:p>
          <a:p>
            <a:r>
              <a:rPr lang="en-GB" dirty="0">
                <a:latin typeface="Arial" panose="020B0604020202020204" pitchFamily="34" charset="0"/>
                <a:cs typeface="Arial" panose="020B0604020202020204" pitchFamily="34" charset="0"/>
              </a:rPr>
              <a:t>Children Act 2004</a:t>
            </a:r>
          </a:p>
          <a:p>
            <a:r>
              <a:rPr lang="en-GB" dirty="0">
                <a:latin typeface="Arial" panose="020B0604020202020204" pitchFamily="34" charset="0"/>
                <a:cs typeface="Arial" panose="020B0604020202020204" pitchFamily="34" charset="0"/>
              </a:rPr>
              <a:t>Care Standards Act 2000</a:t>
            </a:r>
          </a:p>
          <a:p>
            <a:r>
              <a:rPr lang="en-GB" dirty="0">
                <a:latin typeface="Arial" panose="020B0604020202020204" pitchFamily="34" charset="0"/>
                <a:cs typeface="Arial" panose="020B0604020202020204" pitchFamily="34" charset="0"/>
              </a:rPr>
              <a:t>Childcare Act 2006</a:t>
            </a:r>
          </a:p>
          <a:p>
            <a:r>
              <a:rPr lang="en-GB" dirty="0">
                <a:latin typeface="Arial" panose="020B0604020202020204" pitchFamily="34" charset="0"/>
                <a:cs typeface="Arial" panose="020B0604020202020204" pitchFamily="34" charset="0"/>
              </a:rPr>
              <a:t>Children and Young Persons (Wales) Measure 2011</a:t>
            </a:r>
          </a:p>
          <a:p>
            <a:endParaRPr lang="en-GB" dirty="0"/>
          </a:p>
        </p:txBody>
      </p:sp>
    </p:spTree>
    <p:extLst>
      <p:ext uri="{BB962C8B-B14F-4D97-AF65-F5344CB8AC3E}">
        <p14:creationId xmlns:p14="http://schemas.microsoft.com/office/powerpoint/2010/main" val="24251004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3ED5-8AE8-4C77-80C3-723CDFFE8CBE}"/>
              </a:ext>
            </a:extLst>
          </p:cNvPr>
          <p:cNvSpPr>
            <a:spLocks noGrp="1"/>
          </p:cNvSpPr>
          <p:nvPr>
            <p:ph type="title"/>
          </p:nvPr>
        </p:nvSpPr>
        <p:spPr>
          <a:xfrm>
            <a:off x="431321" y="365127"/>
            <a:ext cx="10922479" cy="790813"/>
          </a:xfrm>
        </p:spPr>
        <p:txBody>
          <a:bodyPr>
            <a:normAutofit fontScale="90000"/>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Deddfwriaethol</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Legislative Framework</a:t>
            </a:r>
          </a:p>
        </p:txBody>
      </p:sp>
      <p:sp>
        <p:nvSpPr>
          <p:cNvPr id="4" name="Content Placeholder 3">
            <a:extLst>
              <a:ext uri="{FF2B5EF4-FFF2-40B4-BE49-F238E27FC236}">
                <a16:creationId xmlns:a16="http://schemas.microsoft.com/office/drawing/2014/main" id="{3FECDC37-2624-438F-B1F2-8A2BC2D31714}"/>
              </a:ext>
            </a:extLst>
          </p:cNvPr>
          <p:cNvSpPr>
            <a:spLocks noGrp="1"/>
          </p:cNvSpPr>
          <p:nvPr>
            <p:ph sz="half" idx="1"/>
          </p:nvPr>
        </p:nvSpPr>
        <p:spPr>
          <a:xfrm>
            <a:off x="431321" y="1483743"/>
            <a:ext cx="5588479" cy="4693220"/>
          </a:xfrm>
        </p:spPr>
        <p:txBody>
          <a:bodyPr>
            <a:normAutofit/>
          </a:bodyPr>
          <a:lstStyle/>
          <a:p>
            <a:r>
              <a:rPr lang="en-GB" sz="2300" dirty="0" err="1">
                <a:latin typeface="Arial" panose="020B0604020202020204" pitchFamily="34" charset="0"/>
                <a:cs typeface="Arial" panose="020B0604020202020204" pitchFamily="34" charset="0"/>
              </a:rPr>
              <a:t>Deddf</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Gwasanaethau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Cymdeithasol</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Llesiant</a:t>
            </a:r>
            <a:r>
              <a:rPr lang="en-GB" sz="2300" dirty="0">
                <a:latin typeface="Arial" panose="020B0604020202020204" pitchFamily="34" charset="0"/>
                <a:cs typeface="Arial" panose="020B0604020202020204" pitchFamily="34" charset="0"/>
              </a:rPr>
              <a:t> (Cymru) 2014</a:t>
            </a:r>
          </a:p>
          <a:p>
            <a:r>
              <a:rPr lang="en-GB" sz="2300" dirty="0" err="1">
                <a:latin typeface="Arial" panose="020B0604020202020204" pitchFamily="34" charset="0"/>
                <a:cs typeface="Arial" panose="020B0604020202020204" pitchFamily="34" charset="0"/>
              </a:rPr>
              <a:t>Deddf</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Cenedlaethau’r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Dyfodol</a:t>
            </a:r>
            <a:r>
              <a:rPr lang="en-GB" sz="2300" dirty="0">
                <a:latin typeface="Arial" panose="020B0604020202020204" pitchFamily="34" charset="0"/>
                <a:cs typeface="Arial" panose="020B0604020202020204" pitchFamily="34" charset="0"/>
              </a:rPr>
              <a:t> (Cymru) 2015</a:t>
            </a:r>
          </a:p>
          <a:p>
            <a:r>
              <a:rPr lang="en-GB" sz="2300" dirty="0" err="1">
                <a:latin typeface="Arial" panose="020B0604020202020204" pitchFamily="34" charset="0"/>
                <a:cs typeface="Arial" panose="020B0604020202020204" pitchFamily="34" charset="0"/>
              </a:rPr>
              <a:t>Gweithdrefnu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Diogelu</a:t>
            </a:r>
            <a:r>
              <a:rPr lang="en-GB" sz="2300" dirty="0">
                <a:latin typeface="Arial" panose="020B0604020202020204" pitchFamily="34" charset="0"/>
                <a:cs typeface="Arial" panose="020B0604020202020204" pitchFamily="34" charset="0"/>
              </a:rPr>
              <a:t> Cymru 2019</a:t>
            </a:r>
          </a:p>
          <a:p>
            <a:r>
              <a:rPr lang="en-GB" sz="2300" dirty="0" err="1">
                <a:latin typeface="Arial" panose="020B0604020202020204" pitchFamily="34" charset="0"/>
                <a:cs typeface="Arial" panose="020B0604020202020204" pitchFamily="34" charset="0"/>
              </a:rPr>
              <a:t>Deddf</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Anghenion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Ychwanegol</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Tribiwnlys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Addysg</a:t>
            </a:r>
            <a:r>
              <a:rPr lang="en-GB" sz="2300" dirty="0">
                <a:latin typeface="Arial" panose="020B0604020202020204" pitchFamily="34" charset="0"/>
                <a:cs typeface="Arial" panose="020B0604020202020204" pitchFamily="34" charset="0"/>
              </a:rPr>
              <a:t> (Cymru) 2021</a:t>
            </a:r>
          </a:p>
          <a:p>
            <a:r>
              <a:rPr lang="en-GB" sz="2300" dirty="0" err="1">
                <a:latin typeface="Arial" panose="020B0604020202020204" pitchFamily="34" charset="0"/>
                <a:cs typeface="Arial" panose="020B0604020202020204" pitchFamily="34" charset="0"/>
              </a:rPr>
              <a:t>Cwricwlwm</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Gymru</a:t>
            </a:r>
            <a:r>
              <a:rPr lang="en-GB" sz="2300" dirty="0">
                <a:latin typeface="Arial" panose="020B0604020202020204" pitchFamily="34" charset="0"/>
                <a:cs typeface="Arial" panose="020B0604020202020204" pitchFamily="34" charset="0"/>
              </a:rPr>
              <a:t> 2022</a:t>
            </a:r>
          </a:p>
          <a:p>
            <a:r>
              <a:rPr lang="en-GB" sz="2300" dirty="0" err="1">
                <a:latin typeface="Arial" panose="020B0604020202020204" pitchFamily="34" charset="0"/>
                <a:cs typeface="Arial" panose="020B0604020202020204" pitchFamily="34" charset="0"/>
              </a:rPr>
              <a:t>Cwricwlwm</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lleoliadau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meithrin</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ariennir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nas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cynhelir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Nghymru</a:t>
            </a:r>
            <a:r>
              <a:rPr lang="en-GB" sz="2300" dirty="0">
                <a:latin typeface="Arial" panose="020B0604020202020204" pitchFamily="34" charset="0"/>
                <a:cs typeface="Arial" panose="020B0604020202020204" pitchFamily="34" charset="0"/>
              </a:rPr>
              <a:t> 2022</a:t>
            </a:r>
          </a:p>
          <a:p>
            <a:endParaRPr lang="en-GB" sz="2300" dirty="0">
              <a:latin typeface="Arial" panose="020B0604020202020204" pitchFamily="34" charset="0"/>
              <a:cs typeface="Arial" panose="020B0604020202020204" pitchFamily="34" charset="0"/>
            </a:endParaRPr>
          </a:p>
          <a:p>
            <a:endParaRPr lang="en-GB" dirty="0"/>
          </a:p>
        </p:txBody>
      </p:sp>
      <p:sp>
        <p:nvSpPr>
          <p:cNvPr id="5" name="Content Placeholder 4">
            <a:extLst>
              <a:ext uri="{FF2B5EF4-FFF2-40B4-BE49-F238E27FC236}">
                <a16:creationId xmlns:a16="http://schemas.microsoft.com/office/drawing/2014/main" id="{80126183-EC84-4128-ABC9-B611B85AFCE1}"/>
              </a:ext>
            </a:extLst>
          </p:cNvPr>
          <p:cNvSpPr>
            <a:spLocks noGrp="1"/>
          </p:cNvSpPr>
          <p:nvPr>
            <p:ph sz="half" idx="2"/>
          </p:nvPr>
        </p:nvSpPr>
        <p:spPr>
          <a:xfrm>
            <a:off x="6172200" y="1483743"/>
            <a:ext cx="5588478" cy="4693220"/>
          </a:xfrm>
        </p:spPr>
        <p:txBody>
          <a:bodyPr>
            <a:normAutofit/>
          </a:bodyPr>
          <a:lstStyle/>
          <a:p>
            <a:r>
              <a:rPr lang="en-GB" sz="2400" dirty="0">
                <a:latin typeface="Arial" panose="020B0604020202020204" pitchFamily="34" charset="0"/>
                <a:cs typeface="Arial" panose="020B0604020202020204" pitchFamily="34" charset="0"/>
              </a:rPr>
              <a:t>Social Services and Wellbeing (Wales) Act 2014</a:t>
            </a:r>
          </a:p>
          <a:p>
            <a:r>
              <a:rPr lang="en-GB" sz="2400" dirty="0">
                <a:latin typeface="Arial" panose="020B0604020202020204" pitchFamily="34" charset="0"/>
                <a:cs typeface="Arial" panose="020B0604020202020204" pitchFamily="34" charset="0"/>
              </a:rPr>
              <a:t>Future Generations (Wales) Act 2015</a:t>
            </a:r>
          </a:p>
          <a:p>
            <a:r>
              <a:rPr lang="en-GB" sz="2400" dirty="0">
                <a:latin typeface="Arial" panose="020B0604020202020204" pitchFamily="34" charset="0"/>
                <a:cs typeface="Arial" panose="020B0604020202020204" pitchFamily="34" charset="0"/>
              </a:rPr>
              <a:t>Wales Safeguarding Procedures 2019</a:t>
            </a:r>
          </a:p>
          <a:p>
            <a:r>
              <a:rPr lang="en-GB" sz="2400" dirty="0">
                <a:latin typeface="Arial" panose="020B0604020202020204" pitchFamily="34" charset="0"/>
                <a:cs typeface="Arial" panose="020B0604020202020204" pitchFamily="34" charset="0"/>
              </a:rPr>
              <a:t>Additional Learning Needs and Education Tribunal (Wales) Act 2018</a:t>
            </a:r>
          </a:p>
          <a:p>
            <a:r>
              <a:rPr lang="en-GB" sz="2400" dirty="0">
                <a:latin typeface="Arial" panose="020B0604020202020204" pitchFamily="34" charset="0"/>
                <a:cs typeface="Arial" panose="020B0604020202020204" pitchFamily="34" charset="0"/>
              </a:rPr>
              <a:t>Curriculum for Wales 2022</a:t>
            </a:r>
          </a:p>
          <a:p>
            <a:r>
              <a:rPr lang="en-GB" sz="2400" dirty="0">
                <a:latin typeface="Arial" panose="020B0604020202020204" pitchFamily="34" charset="0"/>
                <a:cs typeface="Arial" panose="020B0604020202020204" pitchFamily="34" charset="0"/>
              </a:rPr>
              <a:t>Curriculum for funded non-maintained nursery settings in Wales 2022 </a:t>
            </a:r>
          </a:p>
        </p:txBody>
      </p:sp>
    </p:spTree>
    <p:extLst>
      <p:ext uri="{BB962C8B-B14F-4D97-AF65-F5344CB8AC3E}">
        <p14:creationId xmlns:p14="http://schemas.microsoft.com/office/powerpoint/2010/main" val="1639645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715" y="365128"/>
            <a:ext cx="10919085" cy="737532"/>
          </a:xfrm>
        </p:spPr>
        <p:txBody>
          <a:bodyPr>
            <a:normAutofit fontScale="90000"/>
          </a:bodyPr>
          <a:lstStyle/>
          <a:p>
            <a:r>
              <a:rPr lang="en-GB" b="1" dirty="0">
                <a:latin typeface="Arial" panose="020B0604020202020204" pitchFamily="34" charset="0"/>
                <a:cs typeface="Arial" panose="020B0604020202020204" pitchFamily="34" charset="0"/>
              </a:rPr>
              <a:t>Recap </a:t>
            </a:r>
            <a:r>
              <a:rPr lang="en-GB" b="1" dirty="0" err="1">
                <a:latin typeface="Arial" panose="020B0604020202020204" pitchFamily="34" charset="0"/>
                <a:cs typeface="Arial" panose="020B0604020202020204" pitchFamily="34" charset="0"/>
              </a:rPr>
              <a:t>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2 o 3      Re-cap on part 2 of 3</a:t>
            </a:r>
          </a:p>
        </p:txBody>
      </p:sp>
      <p:sp>
        <p:nvSpPr>
          <p:cNvPr id="3" name="Content Placeholder 2"/>
          <p:cNvSpPr>
            <a:spLocks noGrp="1"/>
          </p:cNvSpPr>
          <p:nvPr>
            <p:ph sz="half" idx="1"/>
          </p:nvPr>
        </p:nvSpPr>
        <p:spPr>
          <a:xfrm>
            <a:off x="434715" y="1250576"/>
            <a:ext cx="5585085" cy="4276165"/>
          </a:xfrm>
        </p:spPr>
        <p:txBody>
          <a:bodyPr>
            <a:normAutofit/>
          </a:bodyPr>
          <a:lstStyle/>
          <a:p>
            <a:pPr marL="0" indent="0">
              <a:buNone/>
            </a:pPr>
            <a:r>
              <a:rPr lang="cy-GB" sz="2800" dirty="0">
                <a:effectLst/>
                <a:latin typeface="Arial" panose="020B0604020202020204" pitchFamily="34" charset="0"/>
                <a:ea typeface="Times New Roman" panose="02020603050405020304" pitchFamily="18" charset="0"/>
              </a:rPr>
              <a:t>2) Tra’n ystyried cyd-destunau gwleidyddol hanesyddol, darparwch archwiliad cymharol a beirniadol ar sut mae hawliau plant ynghyd ac apwyntio Comisiynwyr Plant ar draws y DU wedi cael effaith ar plentyndod cynnar (tua 1750 - 2000 o eiriau); </a:t>
            </a:r>
            <a:endParaRPr lang="en-GB" sz="2800" dirty="0">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6172199" y="1250576"/>
            <a:ext cx="5585085" cy="4477871"/>
          </a:xfrm>
        </p:spPr>
        <p:txBody>
          <a:bodyPr>
            <a:normAutofit/>
          </a:bodyPr>
          <a:lstStyle/>
          <a:p>
            <a:pPr marL="0" indent="0">
              <a:buNone/>
            </a:pPr>
            <a:r>
              <a:rPr lang="en-GB" sz="2800" dirty="0">
                <a:effectLst/>
                <a:latin typeface="Arial" panose="020B0604020202020204" pitchFamily="34" charset="0"/>
                <a:ea typeface="Times New Roman" panose="02020603050405020304" pitchFamily="18" charset="0"/>
              </a:rPr>
              <a:t>2) Whilst considering historical political contexts, provide a comparative and critical exploration of how children’s rights and the appointment of Children’s Commissioners across the UK have impacted on early childhood; (approx. 1750 - 2000 words) </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347441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7"/>
            <a:ext cx="10972800" cy="721801"/>
          </a:xfrm>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9600" y="1414732"/>
            <a:ext cx="11277600" cy="4416725"/>
          </a:xfrm>
        </p:spPr>
        <p:txBody>
          <a:bodyPr>
            <a:normAutofit fontScale="70000" lnSpcReduction="20000"/>
          </a:bodyPr>
          <a:lstStyle/>
          <a:p>
            <a:pPr marL="0" indent="0">
              <a:buNone/>
            </a:pPr>
            <a:r>
              <a:rPr lang="en-GB" dirty="0" err="1"/>
              <a:t>Aynsley</a:t>
            </a:r>
            <a:r>
              <a:rPr lang="en-GB" dirty="0"/>
              <a:t>-Green, A. (2019) </a:t>
            </a:r>
            <a:r>
              <a:rPr lang="en-GB" i="1" dirty="0"/>
              <a:t>The British Betrayal of Children: Challenging uncomfortable truths and bringing about change</a:t>
            </a:r>
            <a:r>
              <a:rPr lang="en-GB" dirty="0"/>
              <a:t>. Oxon: Routledge. </a:t>
            </a:r>
          </a:p>
          <a:p>
            <a:pPr marL="0" indent="0">
              <a:buNone/>
            </a:pPr>
            <a:r>
              <a:rPr lang="en-GB" dirty="0"/>
              <a:t>BASW (2022) ‘The Legacy of the Commonwealth Child Migration Scheme’. Available at: </a:t>
            </a:r>
            <a:r>
              <a:rPr lang="en-GB" dirty="0">
                <a:hlinkClick r:id="rId2"/>
              </a:rPr>
              <a:t>http://www.basw.co.uk</a:t>
            </a:r>
            <a:r>
              <a:rPr lang="en-GB" dirty="0"/>
              <a:t> </a:t>
            </a:r>
          </a:p>
          <a:p>
            <a:pPr marL="0" indent="0">
              <a:buNone/>
            </a:pPr>
            <a:r>
              <a:rPr lang="en-GB" dirty="0"/>
              <a:t>Children’s Commissioner (England) (2022) Available at: </a:t>
            </a:r>
            <a:r>
              <a:rPr lang="en-GB" dirty="0">
                <a:hlinkClick r:id="rId3"/>
              </a:rPr>
              <a:t>https://www.childrenscommissioner.gov.uk</a:t>
            </a:r>
            <a:r>
              <a:rPr lang="en-GB" dirty="0"/>
              <a:t> </a:t>
            </a:r>
          </a:p>
          <a:p>
            <a:pPr marL="0" indent="0">
              <a:buNone/>
            </a:pPr>
            <a:r>
              <a:rPr lang="en-GB" dirty="0"/>
              <a:t>Children and Young People's Commissioner Scotland (2022) </a:t>
            </a:r>
            <a:r>
              <a:rPr lang="en-GB" dirty="0">
                <a:hlinkClick r:id="rId4"/>
              </a:rPr>
              <a:t>https://www.cypcs.org.uk</a:t>
            </a:r>
            <a:r>
              <a:rPr lang="en-GB" dirty="0"/>
              <a:t>  </a:t>
            </a:r>
          </a:p>
          <a:p>
            <a:pPr marL="0" indent="0">
              <a:buNone/>
            </a:pPr>
            <a:r>
              <a:rPr lang="en-GB" dirty="0"/>
              <a:t>Children’s Commissioner for Wales (2022) Available at: </a:t>
            </a:r>
            <a:r>
              <a:rPr lang="en-GB" dirty="0">
                <a:hlinkClick r:id="rId5"/>
              </a:rPr>
              <a:t>https://www.childcomwales.org.uk</a:t>
            </a:r>
            <a:r>
              <a:rPr lang="en-GB" dirty="0"/>
              <a:t>  </a:t>
            </a:r>
          </a:p>
          <a:p>
            <a:pPr marL="0" indent="0">
              <a:buNone/>
            </a:pPr>
            <a:r>
              <a:rPr lang="en-GB" dirty="0"/>
              <a:t>Fox Harding, L. (1996) </a:t>
            </a:r>
            <a:r>
              <a:rPr lang="en-GB" i="1" dirty="0"/>
              <a:t>Family, State and Social Policy</a:t>
            </a:r>
            <a:r>
              <a:rPr lang="en-GB" dirty="0"/>
              <a:t>. London: Macmillan Press.  </a:t>
            </a:r>
          </a:p>
          <a:p>
            <a:pPr marL="0" indent="0">
              <a:buNone/>
            </a:pPr>
            <a:r>
              <a:rPr lang="en-GB" dirty="0"/>
              <a:t>Northern Ireland Commissioner for Children and Young People (2022) Available at: </a:t>
            </a:r>
            <a:r>
              <a:rPr lang="en-GB" dirty="0">
                <a:hlinkClick r:id="rId6"/>
              </a:rPr>
              <a:t>https://www.niccy.org</a:t>
            </a:r>
            <a:r>
              <a:rPr lang="en-GB" dirty="0"/>
              <a:t> </a:t>
            </a:r>
          </a:p>
          <a:p>
            <a:pPr marL="0" indent="0">
              <a:buNone/>
            </a:pPr>
            <a:r>
              <a:rPr lang="en-GB" dirty="0"/>
              <a:t>Save the Children (2022) </a:t>
            </a:r>
            <a:r>
              <a:rPr lang="en-GB" dirty="0" err="1"/>
              <a:t>Eglantyne</a:t>
            </a:r>
            <a:r>
              <a:rPr lang="en-GB" dirty="0"/>
              <a:t> </a:t>
            </a:r>
            <a:r>
              <a:rPr lang="en-GB" dirty="0" err="1"/>
              <a:t>Jebb</a:t>
            </a:r>
            <a:r>
              <a:rPr lang="en-GB" dirty="0"/>
              <a:t>. Available at: </a:t>
            </a:r>
            <a:r>
              <a:rPr lang="en-GB" dirty="0">
                <a:hlinkClick r:id="rId7"/>
              </a:rPr>
              <a:t>https://www.savethechildren.org.uk</a:t>
            </a:r>
            <a:r>
              <a:rPr lang="en-GB" dirty="0"/>
              <a:t> </a:t>
            </a:r>
          </a:p>
          <a:p>
            <a:pPr marL="0" indent="0">
              <a:buNone/>
            </a:pPr>
            <a:r>
              <a:rPr lang="en-GB" altLang="en-US" sz="2800" dirty="0"/>
              <a:t>Social Care Wales (no date) </a:t>
            </a:r>
            <a:r>
              <a:rPr lang="en-GB" altLang="en-US" sz="2800" i="1" dirty="0"/>
              <a:t>Wales Safeguarding Procedures 2019. </a:t>
            </a:r>
            <a:r>
              <a:rPr lang="en-GB" altLang="en-US" sz="2800" dirty="0"/>
              <a:t>Available at: </a:t>
            </a:r>
            <a:r>
              <a:rPr lang="en-GB" altLang="en-US" sz="2800" dirty="0">
                <a:hlinkClick r:id="rId8"/>
              </a:rPr>
              <a:t>https://www.safeguarding.wales</a:t>
            </a:r>
            <a:r>
              <a:rPr lang="en-GB" altLang="en-US" sz="2800" dirty="0"/>
              <a:t> (Accessed: 7</a:t>
            </a:r>
            <a:r>
              <a:rPr lang="en-GB" altLang="en-US" sz="2800" baseline="30000" dirty="0"/>
              <a:t>th</a:t>
            </a:r>
            <a:r>
              <a:rPr lang="en-GB" altLang="en-US" sz="2800" dirty="0"/>
              <a:t> May 2021).</a:t>
            </a:r>
          </a:p>
          <a:p>
            <a:pPr marL="0" indent="0">
              <a:buNone/>
            </a:pPr>
            <a:r>
              <a:rPr lang="en-GB" altLang="en-US" dirty="0" err="1"/>
              <a:t>Unicef</a:t>
            </a:r>
            <a:r>
              <a:rPr lang="en-GB" altLang="en-US" dirty="0"/>
              <a:t> (2022) United Nations Convention on the Rights of the Child. </a:t>
            </a:r>
            <a:r>
              <a:rPr lang="en-GB" altLang="en-US" dirty="0" err="1"/>
              <a:t>Availabe</a:t>
            </a:r>
            <a:r>
              <a:rPr lang="en-GB" altLang="en-US" dirty="0"/>
              <a:t> at: </a:t>
            </a:r>
            <a:r>
              <a:rPr lang="en-GB" altLang="en-US" dirty="0">
                <a:hlinkClick r:id="rId9"/>
              </a:rPr>
              <a:t>https://www.unicef.org.uk</a:t>
            </a:r>
            <a:r>
              <a:rPr lang="en-GB" altLang="en-US" dirty="0"/>
              <a:t> </a:t>
            </a:r>
            <a:endParaRPr lang="en-GB" altLang="en-US" sz="28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1361</TotalTime>
  <Words>2571</Words>
  <Application>Microsoft Office PowerPoint</Application>
  <PresentationFormat>Widescreen</PresentationFormat>
  <Paragraphs>297</Paragraphs>
  <Slides>32</Slides>
  <Notes>26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32</vt:i4>
      </vt:variant>
    </vt:vector>
  </HeadingPairs>
  <TitlesOfParts>
    <vt:vector size="42" baseType="lpstr">
      <vt:lpstr>Arial</vt:lpstr>
      <vt:lpstr>Calibri</vt:lpstr>
      <vt:lpstr>Calibri Light</vt:lpstr>
      <vt:lpstr>Lucida Sans</vt:lpstr>
      <vt:lpstr>Myriad Pro</vt:lpstr>
      <vt:lpstr>Times</vt:lpstr>
      <vt:lpstr>Times New Roman</vt:lpstr>
      <vt:lpstr>VAGRounded</vt:lpstr>
      <vt:lpstr>20140311PresentationUWTSDTemplate</vt:lpstr>
      <vt:lpstr>Office Theme</vt:lpstr>
      <vt:lpstr>PowerPoint Presentation</vt:lpstr>
      <vt:lpstr>         ECEY6003/C ECEY6003   Arweinyddiaeth Gatalytig: hawliau, gwydnwch a newid cymdeithasol  Catalytic Leadership: rights, resilience and social change  Darlith 4 – Agweddau hanesyddol – plentyndod drwy’r blynyddoedd Lecture 4 – Historical perspectives – childhood through the years      </vt:lpstr>
      <vt:lpstr>Adnoddau Resources</vt:lpstr>
      <vt:lpstr>Sgiliau Cyflogadwyedd/Trosglwyddadwy Employability/Transferable Skills</vt:lpstr>
      <vt:lpstr>PowerPoint Presentation</vt:lpstr>
      <vt:lpstr>Achlysuron hanesyddol a newidodd bywydau plant Historical events that changed children’s lives</vt:lpstr>
      <vt:lpstr>Eglantyne Jebb</vt:lpstr>
      <vt:lpstr>Y daith i sefydlu’r CCHUP The journey to establishing the UNCRC </vt:lpstr>
      <vt:lpstr>Child  Migration from Britain between  1920s and  1967 </vt:lpstr>
      <vt:lpstr>Lena Nyberg –Sweden</vt:lpstr>
      <vt:lpstr>Lena Nyberg –Sweden</vt:lpstr>
      <vt:lpstr>Ewrop - Europe</vt:lpstr>
      <vt:lpstr>Comisiynwyr Plant Cymru   Children’s Commissioners Wales</vt:lpstr>
      <vt:lpstr> Beth mae’r Comisiynydd Plant yng Nghymru yn ei wneud?  What does the Children’s Commissioner for Wales do? </vt:lpstr>
      <vt:lpstr>Cymru/Wales  2001 - 2022</vt:lpstr>
      <vt:lpstr>Gwaith Sally Holland Sally Holland’s work</vt:lpstr>
      <vt:lpstr>2015 – 2022 (Sally Holland) (CPC/CCW) </vt:lpstr>
      <vt:lpstr>Comisiynydd Plant Cymru newydd  New Children’s Commissioner for Wales  </vt:lpstr>
      <vt:lpstr>Gogledd Iwerddon  Northern Ireland  Koulla Yiasouma</vt:lpstr>
      <vt:lpstr>Gogledd Iwerddon/Northern Ireland   2003 – 2022 (NICCY)</vt:lpstr>
      <vt:lpstr>Yr Alban – Scotland Bruce Adamson</vt:lpstr>
      <vt:lpstr>Yr Alban/Scotland 2004 – 2022  (CYPPS)</vt:lpstr>
      <vt:lpstr>Lloegr  England Dame Rachel de Souza</vt:lpstr>
      <vt:lpstr>Lloegr/England 2005 – 2022  (CCE)</vt:lpstr>
      <vt:lpstr>Curo plant – cosb corfforol Smacking children  – physical punishment</vt:lpstr>
      <vt:lpstr>Ionawr/ January 2020</vt:lpstr>
      <vt:lpstr>Cymru-Wales 21/03/2022</vt:lpstr>
      <vt:lpstr>Cymru/Wales</vt:lpstr>
      <vt:lpstr>Y Fframwaith Deddfwriaethol  The Legislative Framework</vt:lpstr>
      <vt:lpstr>Y Fframwaith Deddfwriaethol  The Legislative Framework</vt:lpstr>
      <vt:lpstr>Recap a’r rhan 2 o 3      Re-cap on part 2 of 3</vt:lpstr>
      <vt:lpstr>Rhestr Cyfeirnodi/Reference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Sioned Saer</cp:lastModifiedBy>
  <cp:revision>21</cp:revision>
  <cp:lastPrinted>2018-05-09T13:29:31Z</cp:lastPrinted>
  <dcterms:created xsi:type="dcterms:W3CDTF">2018-05-09T13:29:04Z</dcterms:created>
  <dcterms:modified xsi:type="dcterms:W3CDTF">2022-02-18T15:09:39Z</dcterms:modified>
</cp:coreProperties>
</file>