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DE105-A2D4-4DE2-AE49-5E7BF2C62471}" v="3" dt="2024-10-09T20:23:05.6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Robertson" userId="e5cb61b53eaa7f78" providerId="LiveId" clId="{114DE105-A2D4-4DE2-AE49-5E7BF2C62471}"/>
    <pc:docChg chg="undo redo custSel addSld delSld modSld">
      <pc:chgData name="Ben Robertson" userId="e5cb61b53eaa7f78" providerId="LiveId" clId="{114DE105-A2D4-4DE2-AE49-5E7BF2C62471}" dt="2024-10-09T21:08:45.085" v="668" actId="2711"/>
      <pc:docMkLst>
        <pc:docMk/>
      </pc:docMkLst>
      <pc:sldChg chg="addSp modSp mod setBg">
        <pc:chgData name="Ben Robertson" userId="e5cb61b53eaa7f78" providerId="LiveId" clId="{114DE105-A2D4-4DE2-AE49-5E7BF2C62471}" dt="2024-10-09T16:08:13.237" v="91" actId="26606"/>
        <pc:sldMkLst>
          <pc:docMk/>
          <pc:sldMk cId="193282502" sldId="261"/>
        </pc:sldMkLst>
        <pc:spChg chg="mod">
          <ac:chgData name="Ben Robertson" userId="e5cb61b53eaa7f78" providerId="LiveId" clId="{114DE105-A2D4-4DE2-AE49-5E7BF2C62471}" dt="2024-10-09T16:08:13.237" v="91" actId="26606"/>
          <ac:spMkLst>
            <pc:docMk/>
            <pc:sldMk cId="193282502" sldId="261"/>
            <ac:spMk id="2" creationId="{CCC4C149-A2D9-90A6-6C9F-808CC05BD77F}"/>
          </ac:spMkLst>
        </pc:spChg>
        <pc:spChg chg="mod">
          <ac:chgData name="Ben Robertson" userId="e5cb61b53eaa7f78" providerId="LiveId" clId="{114DE105-A2D4-4DE2-AE49-5E7BF2C62471}" dt="2024-10-09T16:08:13.237" v="91" actId="26606"/>
          <ac:spMkLst>
            <pc:docMk/>
            <pc:sldMk cId="193282502" sldId="261"/>
            <ac:spMk id="3" creationId="{DF4DD3C7-6E11-D922-5A2E-50A1D4E9A033}"/>
          </ac:spMkLst>
        </pc:spChg>
        <pc:spChg chg="add">
          <ac:chgData name="Ben Robertson" userId="e5cb61b53eaa7f78" providerId="LiveId" clId="{114DE105-A2D4-4DE2-AE49-5E7BF2C62471}" dt="2024-10-09T16:08:13.237" v="91" actId="26606"/>
          <ac:spMkLst>
            <pc:docMk/>
            <pc:sldMk cId="193282502" sldId="261"/>
            <ac:spMk id="9" creationId="{B0B8DCBA-FEED-46EF-A140-35B904015B49}"/>
          </ac:spMkLst>
        </pc:spChg>
        <pc:spChg chg="add">
          <ac:chgData name="Ben Robertson" userId="e5cb61b53eaa7f78" providerId="LiveId" clId="{114DE105-A2D4-4DE2-AE49-5E7BF2C62471}" dt="2024-10-09T16:08:13.237" v="91" actId="26606"/>
          <ac:spMkLst>
            <pc:docMk/>
            <pc:sldMk cId="193282502" sldId="261"/>
            <ac:spMk id="16" creationId="{D5B0017B-2ECA-49AF-B397-DC140825DF8D}"/>
          </ac:spMkLst>
        </pc:spChg>
        <pc:grpChg chg="add">
          <ac:chgData name="Ben Robertson" userId="e5cb61b53eaa7f78" providerId="LiveId" clId="{114DE105-A2D4-4DE2-AE49-5E7BF2C62471}" dt="2024-10-09T16:08:13.237" v="91" actId="26606"/>
          <ac:grpSpMkLst>
            <pc:docMk/>
            <pc:sldMk cId="193282502" sldId="261"/>
            <ac:grpSpMk id="11" creationId="{AE1C45F0-260A-458C-96ED-C1F6D2151219}"/>
          </ac:grpSpMkLst>
        </pc:grpChg>
        <pc:picChg chg="add mod">
          <ac:chgData name="Ben Robertson" userId="e5cb61b53eaa7f78" providerId="LiveId" clId="{114DE105-A2D4-4DE2-AE49-5E7BF2C62471}" dt="2024-10-09T16:08:13.237" v="91" actId="26606"/>
          <ac:picMkLst>
            <pc:docMk/>
            <pc:sldMk cId="193282502" sldId="261"/>
            <ac:picMk id="4" creationId="{E68827FE-61CB-3288-77B4-D233485B917F}"/>
          </ac:picMkLst>
        </pc:picChg>
        <pc:cxnChg chg="add">
          <ac:chgData name="Ben Robertson" userId="e5cb61b53eaa7f78" providerId="LiveId" clId="{114DE105-A2D4-4DE2-AE49-5E7BF2C62471}" dt="2024-10-09T16:08:13.237" v="91" actId="26606"/>
          <ac:cxnSpMkLst>
            <pc:docMk/>
            <pc:sldMk cId="193282502" sldId="261"/>
            <ac:cxnSpMk id="18" creationId="{6CF1BAF6-AD41-4082-B212-8A1F9A2E8779}"/>
          </ac:cxnSpMkLst>
        </pc:cxnChg>
      </pc:sldChg>
      <pc:sldChg chg="del">
        <pc:chgData name="Ben Robertson" userId="e5cb61b53eaa7f78" providerId="LiveId" clId="{114DE105-A2D4-4DE2-AE49-5E7BF2C62471}" dt="2024-10-09T15:50:50.589" v="0" actId="47"/>
        <pc:sldMkLst>
          <pc:docMk/>
          <pc:sldMk cId="1983823686" sldId="262"/>
        </pc:sldMkLst>
      </pc:sldChg>
      <pc:sldChg chg="addSp modSp new mod setBg">
        <pc:chgData name="Ben Robertson" userId="e5cb61b53eaa7f78" providerId="LiveId" clId="{114DE105-A2D4-4DE2-AE49-5E7BF2C62471}" dt="2024-10-09T16:28:49.285" v="312" actId="26606"/>
        <pc:sldMkLst>
          <pc:docMk/>
          <pc:sldMk cId="2476773167" sldId="262"/>
        </pc:sldMkLst>
        <pc:spChg chg="mod">
          <ac:chgData name="Ben Robertson" userId="e5cb61b53eaa7f78" providerId="LiveId" clId="{114DE105-A2D4-4DE2-AE49-5E7BF2C62471}" dt="2024-10-09T16:28:49.285" v="312" actId="26606"/>
          <ac:spMkLst>
            <pc:docMk/>
            <pc:sldMk cId="2476773167" sldId="262"/>
            <ac:spMk id="2" creationId="{EDF1C0E2-FA12-2F7D-1268-EE9E6D1E18CD}"/>
          </ac:spMkLst>
        </pc:spChg>
        <pc:spChg chg="mod">
          <ac:chgData name="Ben Robertson" userId="e5cb61b53eaa7f78" providerId="LiveId" clId="{114DE105-A2D4-4DE2-AE49-5E7BF2C62471}" dt="2024-10-09T16:28:49.285" v="312" actId="26606"/>
          <ac:spMkLst>
            <pc:docMk/>
            <pc:sldMk cId="2476773167" sldId="262"/>
            <ac:spMk id="3" creationId="{DC43326F-D17B-02A4-5EDD-21417930DC9E}"/>
          </ac:spMkLst>
        </pc:spChg>
        <pc:spChg chg="add">
          <ac:chgData name="Ben Robertson" userId="e5cb61b53eaa7f78" providerId="LiveId" clId="{114DE105-A2D4-4DE2-AE49-5E7BF2C62471}" dt="2024-10-09T16:28:49.285" v="312" actId="26606"/>
          <ac:spMkLst>
            <pc:docMk/>
            <pc:sldMk cId="2476773167" sldId="262"/>
            <ac:spMk id="9" creationId="{201CC55D-ED54-4C5C-95E6-10947BD1103B}"/>
          </ac:spMkLst>
        </pc:spChg>
        <pc:spChg chg="add">
          <ac:chgData name="Ben Robertson" userId="e5cb61b53eaa7f78" providerId="LiveId" clId="{114DE105-A2D4-4DE2-AE49-5E7BF2C62471}" dt="2024-10-09T16:28:49.285" v="312" actId="26606"/>
          <ac:spMkLst>
            <pc:docMk/>
            <pc:sldMk cId="2476773167" sldId="262"/>
            <ac:spMk id="15" creationId="{3873B707-463F-40B0-8227-E8CC6C67EB25}"/>
          </ac:spMkLst>
        </pc:spChg>
        <pc:spChg chg="add">
          <ac:chgData name="Ben Robertson" userId="e5cb61b53eaa7f78" providerId="LiveId" clId="{114DE105-A2D4-4DE2-AE49-5E7BF2C62471}" dt="2024-10-09T16:28:49.285" v="312" actId="26606"/>
          <ac:spMkLst>
            <pc:docMk/>
            <pc:sldMk cId="2476773167" sldId="262"/>
            <ac:spMk id="17" creationId="{C13237C8-E62C-4F0D-A318-BD6FB6C2D138}"/>
          </ac:spMkLst>
        </pc:spChg>
        <pc:spChg chg="add">
          <ac:chgData name="Ben Robertson" userId="e5cb61b53eaa7f78" providerId="LiveId" clId="{114DE105-A2D4-4DE2-AE49-5E7BF2C62471}" dt="2024-10-09T16:28:49.285" v="312" actId="26606"/>
          <ac:spMkLst>
            <pc:docMk/>
            <pc:sldMk cId="2476773167" sldId="262"/>
            <ac:spMk id="19" creationId="{19C9EAEA-39D0-4B0E-A0EB-51E7B26740B1}"/>
          </ac:spMkLst>
        </pc:spChg>
        <pc:grpChg chg="add">
          <ac:chgData name="Ben Robertson" userId="e5cb61b53eaa7f78" providerId="LiveId" clId="{114DE105-A2D4-4DE2-AE49-5E7BF2C62471}" dt="2024-10-09T16:28:49.285" v="312" actId="26606"/>
          <ac:grpSpMkLst>
            <pc:docMk/>
            <pc:sldMk cId="2476773167" sldId="262"/>
            <ac:grpSpMk id="11" creationId="{1DE889C7-FAD6-4397-98E2-05D503484459}"/>
          </ac:grpSpMkLst>
        </pc:grpChg>
        <pc:picChg chg="add mod">
          <ac:chgData name="Ben Robertson" userId="e5cb61b53eaa7f78" providerId="LiveId" clId="{114DE105-A2D4-4DE2-AE49-5E7BF2C62471}" dt="2024-10-09T16:28:49.285" v="312" actId="26606"/>
          <ac:picMkLst>
            <pc:docMk/>
            <pc:sldMk cId="2476773167" sldId="262"/>
            <ac:picMk id="4" creationId="{4EF665F6-1516-2817-FD60-082DBFCFE0C6}"/>
          </ac:picMkLst>
        </pc:picChg>
      </pc:sldChg>
      <pc:sldChg chg="addSp modSp new mod setBg">
        <pc:chgData name="Ben Robertson" userId="e5cb61b53eaa7f78" providerId="LiveId" clId="{114DE105-A2D4-4DE2-AE49-5E7BF2C62471}" dt="2024-10-09T20:23:09.591" v="348" actId="26606"/>
        <pc:sldMkLst>
          <pc:docMk/>
          <pc:sldMk cId="2568024297" sldId="263"/>
        </pc:sldMkLst>
        <pc:spChg chg="mod">
          <ac:chgData name="Ben Robertson" userId="e5cb61b53eaa7f78" providerId="LiveId" clId="{114DE105-A2D4-4DE2-AE49-5E7BF2C62471}" dt="2024-10-09T20:23:09.591" v="348" actId="26606"/>
          <ac:spMkLst>
            <pc:docMk/>
            <pc:sldMk cId="2568024297" sldId="263"/>
            <ac:spMk id="2" creationId="{3A8F8A10-B920-1CB9-B09F-B54715112C40}"/>
          </ac:spMkLst>
        </pc:spChg>
        <pc:spChg chg="mod ord">
          <ac:chgData name="Ben Robertson" userId="e5cb61b53eaa7f78" providerId="LiveId" clId="{114DE105-A2D4-4DE2-AE49-5E7BF2C62471}" dt="2024-10-09T20:23:09.591" v="348" actId="26606"/>
          <ac:spMkLst>
            <pc:docMk/>
            <pc:sldMk cId="2568024297" sldId="263"/>
            <ac:spMk id="3" creationId="{53327103-74EC-F8A0-4EB1-460223902B96}"/>
          </ac:spMkLst>
        </pc:spChg>
        <pc:spChg chg="add">
          <ac:chgData name="Ben Robertson" userId="e5cb61b53eaa7f78" providerId="LiveId" clId="{114DE105-A2D4-4DE2-AE49-5E7BF2C62471}" dt="2024-10-09T20:23:09.591" v="348" actId="26606"/>
          <ac:spMkLst>
            <pc:docMk/>
            <pc:sldMk cId="2568024297" sldId="263"/>
            <ac:spMk id="9" creationId="{2C61293E-6EBE-43EF-A52C-9BEBFD7679D4}"/>
          </ac:spMkLst>
        </pc:spChg>
        <pc:spChg chg="add">
          <ac:chgData name="Ben Robertson" userId="e5cb61b53eaa7f78" providerId="LiveId" clId="{114DE105-A2D4-4DE2-AE49-5E7BF2C62471}" dt="2024-10-09T20:23:09.591" v="348" actId="26606"/>
          <ac:spMkLst>
            <pc:docMk/>
            <pc:sldMk cId="2568024297" sldId="263"/>
            <ac:spMk id="11" creationId="{3FCFB1DE-0B7E-48CC-BA90-B2AB0889F9D6}"/>
          </ac:spMkLst>
        </pc:spChg>
        <pc:picChg chg="add mod">
          <ac:chgData name="Ben Robertson" userId="e5cb61b53eaa7f78" providerId="LiveId" clId="{114DE105-A2D4-4DE2-AE49-5E7BF2C62471}" dt="2024-10-09T20:23:09.591" v="348" actId="26606"/>
          <ac:picMkLst>
            <pc:docMk/>
            <pc:sldMk cId="2568024297" sldId="263"/>
            <ac:picMk id="4" creationId="{997552D1-C77D-B5DE-A78F-8BAA43A64F4D}"/>
          </ac:picMkLst>
        </pc:picChg>
      </pc:sldChg>
      <pc:sldChg chg="modSp new del mod">
        <pc:chgData name="Ben Robertson" userId="e5cb61b53eaa7f78" providerId="LiveId" clId="{114DE105-A2D4-4DE2-AE49-5E7BF2C62471}" dt="2024-10-09T20:24:11.915" v="349" actId="47"/>
        <pc:sldMkLst>
          <pc:docMk/>
          <pc:sldMk cId="1089706458" sldId="264"/>
        </pc:sldMkLst>
        <pc:spChg chg="mod">
          <ac:chgData name="Ben Robertson" userId="e5cb61b53eaa7f78" providerId="LiveId" clId="{114DE105-A2D4-4DE2-AE49-5E7BF2C62471}" dt="2024-10-09T20:04:13.920" v="315" actId="20577"/>
          <ac:spMkLst>
            <pc:docMk/>
            <pc:sldMk cId="1089706458" sldId="264"/>
            <ac:spMk id="2" creationId="{17258100-7EBA-07F9-1D66-575DFD0881DF}"/>
          </ac:spMkLst>
        </pc:spChg>
      </pc:sldChg>
      <pc:sldChg chg="addSp delSp modSp new mod setBg">
        <pc:chgData name="Ben Robertson" userId="e5cb61b53eaa7f78" providerId="LiveId" clId="{114DE105-A2D4-4DE2-AE49-5E7BF2C62471}" dt="2024-10-09T20:45:59.062" v="493" actId="20577"/>
        <pc:sldMkLst>
          <pc:docMk/>
          <pc:sldMk cId="1281149572" sldId="264"/>
        </pc:sldMkLst>
        <pc:spChg chg="mod">
          <ac:chgData name="Ben Robertson" userId="e5cb61b53eaa7f78" providerId="LiveId" clId="{114DE105-A2D4-4DE2-AE49-5E7BF2C62471}" dt="2024-10-09T20:45:57.326" v="491" actId="26606"/>
          <ac:spMkLst>
            <pc:docMk/>
            <pc:sldMk cId="1281149572" sldId="264"/>
            <ac:spMk id="2" creationId="{268ED793-BD95-154C-E47F-481838EC1B35}"/>
          </ac:spMkLst>
        </pc:spChg>
        <pc:spChg chg="add del mod">
          <ac:chgData name="Ben Robertson" userId="e5cb61b53eaa7f78" providerId="LiveId" clId="{114DE105-A2D4-4DE2-AE49-5E7BF2C62471}" dt="2024-10-09T20:45:59.062" v="493" actId="20577"/>
          <ac:spMkLst>
            <pc:docMk/>
            <pc:sldMk cId="1281149572" sldId="264"/>
            <ac:spMk id="3" creationId="{342E7E43-113C-2DC3-799B-FDB60D441B4C}"/>
          </ac:spMkLst>
        </pc:spChg>
        <pc:spChg chg="add del">
          <ac:chgData name="Ben Robertson" userId="e5cb61b53eaa7f78" providerId="LiveId" clId="{114DE105-A2D4-4DE2-AE49-5E7BF2C62471}" dt="2024-10-09T20:45:39.537" v="485" actId="26606"/>
          <ac:spMkLst>
            <pc:docMk/>
            <pc:sldMk cId="1281149572" sldId="264"/>
            <ac:spMk id="9" creationId="{BACC6370-2D7E-4714-9D71-7542949D7D5D}"/>
          </ac:spMkLst>
        </pc:spChg>
        <pc:spChg chg="add del">
          <ac:chgData name="Ben Robertson" userId="e5cb61b53eaa7f78" providerId="LiveId" clId="{114DE105-A2D4-4DE2-AE49-5E7BF2C62471}" dt="2024-10-09T20:45:57.326" v="491" actId="26606"/>
          <ac:spMkLst>
            <pc:docMk/>
            <pc:sldMk cId="1281149572" sldId="264"/>
            <ac:spMk id="10" creationId="{B50AB553-2A96-4A92-96F2-93548E096954}"/>
          </ac:spMkLst>
        </pc:spChg>
        <pc:spChg chg="add del">
          <ac:chgData name="Ben Robertson" userId="e5cb61b53eaa7f78" providerId="LiveId" clId="{114DE105-A2D4-4DE2-AE49-5E7BF2C62471}" dt="2024-10-09T20:45:39.537" v="485" actId="26606"/>
          <ac:spMkLst>
            <pc:docMk/>
            <pc:sldMk cId="1281149572" sldId="264"/>
            <ac:spMk id="11" creationId="{F68B3F68-107C-434F-AA38-110D5EA91B85}"/>
          </ac:spMkLst>
        </pc:spChg>
        <pc:spChg chg="add del">
          <ac:chgData name="Ben Robertson" userId="e5cb61b53eaa7f78" providerId="LiveId" clId="{114DE105-A2D4-4DE2-AE49-5E7BF2C62471}" dt="2024-10-09T20:45:39.537" v="485" actId="26606"/>
          <ac:spMkLst>
            <pc:docMk/>
            <pc:sldMk cId="1281149572" sldId="264"/>
            <ac:spMk id="13" creationId="{AAD0DBB9-1A4B-4391-81D4-CB19F9AB918A}"/>
          </ac:spMkLst>
        </pc:spChg>
        <pc:spChg chg="add del">
          <ac:chgData name="Ben Robertson" userId="e5cb61b53eaa7f78" providerId="LiveId" clId="{114DE105-A2D4-4DE2-AE49-5E7BF2C62471}" dt="2024-10-09T20:45:39.537" v="485" actId="26606"/>
          <ac:spMkLst>
            <pc:docMk/>
            <pc:sldMk cId="1281149572" sldId="264"/>
            <ac:spMk id="15" creationId="{063BBA22-50EA-4C4D-BE05-F1CE4E63AA56}"/>
          </ac:spMkLst>
        </pc:spChg>
        <pc:spChg chg="add del">
          <ac:chgData name="Ben Robertson" userId="e5cb61b53eaa7f78" providerId="LiveId" clId="{114DE105-A2D4-4DE2-AE49-5E7BF2C62471}" dt="2024-10-09T20:45:43.767" v="487" actId="26606"/>
          <ac:spMkLst>
            <pc:docMk/>
            <pc:sldMk cId="1281149572" sldId="264"/>
            <ac:spMk id="17" creationId="{35DB3719-6FDC-4E5D-891D-FF40B7300F64}"/>
          </ac:spMkLst>
        </pc:spChg>
        <pc:spChg chg="add del">
          <ac:chgData name="Ben Robertson" userId="e5cb61b53eaa7f78" providerId="LiveId" clId="{114DE105-A2D4-4DE2-AE49-5E7BF2C62471}" dt="2024-10-09T20:45:43.767" v="487" actId="26606"/>
          <ac:spMkLst>
            <pc:docMk/>
            <pc:sldMk cId="1281149572" sldId="264"/>
            <ac:spMk id="18" creationId="{E0CBAC23-2E3F-4A90-BA59-F8299F6A5439}"/>
          </ac:spMkLst>
        </pc:spChg>
        <pc:spChg chg="add del">
          <ac:chgData name="Ben Robertson" userId="e5cb61b53eaa7f78" providerId="LiveId" clId="{114DE105-A2D4-4DE2-AE49-5E7BF2C62471}" dt="2024-10-09T20:45:47.110" v="489" actId="26606"/>
          <ac:spMkLst>
            <pc:docMk/>
            <pc:sldMk cId="1281149572" sldId="264"/>
            <ac:spMk id="21" creationId="{E51BA4DF-2BD4-4EC2-B1DB-B27C8AC71864}"/>
          </ac:spMkLst>
        </pc:spChg>
        <pc:spChg chg="add del">
          <ac:chgData name="Ben Robertson" userId="e5cb61b53eaa7f78" providerId="LiveId" clId="{114DE105-A2D4-4DE2-AE49-5E7BF2C62471}" dt="2024-10-09T20:45:47.110" v="489" actId="26606"/>
          <ac:spMkLst>
            <pc:docMk/>
            <pc:sldMk cId="1281149572" sldId="264"/>
            <ac:spMk id="23" creationId="{342E7E43-113C-2DC3-799B-FDB60D441B4C}"/>
          </ac:spMkLst>
        </pc:spChg>
        <pc:graphicFrameChg chg="add del">
          <ac:chgData name="Ben Robertson" userId="e5cb61b53eaa7f78" providerId="LiveId" clId="{114DE105-A2D4-4DE2-AE49-5E7BF2C62471}" dt="2024-10-09T20:45:39.537" v="485" actId="26606"/>
          <ac:graphicFrameMkLst>
            <pc:docMk/>
            <pc:sldMk cId="1281149572" sldId="264"/>
            <ac:graphicFrameMk id="5" creationId="{805AFFC7-446B-F625-F838-53E21FE70A11}"/>
          </ac:graphicFrameMkLst>
        </pc:graphicFrameChg>
        <pc:graphicFrameChg chg="add del">
          <ac:chgData name="Ben Robertson" userId="e5cb61b53eaa7f78" providerId="LiveId" clId="{114DE105-A2D4-4DE2-AE49-5E7BF2C62471}" dt="2024-10-09T20:45:43.767" v="487" actId="26606"/>
          <ac:graphicFrameMkLst>
            <pc:docMk/>
            <pc:sldMk cId="1281149572" sldId="264"/>
            <ac:graphicFrameMk id="19" creationId="{12BDA724-2E5C-F7ED-4989-5AD0900D169F}"/>
          </ac:graphicFrameMkLst>
        </pc:graphicFrameChg>
        <pc:graphicFrameChg chg="add del">
          <ac:chgData name="Ben Robertson" userId="e5cb61b53eaa7f78" providerId="LiveId" clId="{114DE105-A2D4-4DE2-AE49-5E7BF2C62471}" dt="2024-10-09T20:45:57.326" v="491" actId="26606"/>
          <ac:graphicFrameMkLst>
            <pc:docMk/>
            <pc:sldMk cId="1281149572" sldId="264"/>
            <ac:graphicFrameMk id="25" creationId="{CE5339F1-C72B-D3F6-9B44-985E13130BEB}"/>
          </ac:graphicFrameMkLst>
        </pc:graphicFrameChg>
        <pc:picChg chg="add del">
          <ac:chgData name="Ben Robertson" userId="e5cb61b53eaa7f78" providerId="LiveId" clId="{114DE105-A2D4-4DE2-AE49-5E7BF2C62471}" dt="2024-10-09T20:45:57.326" v="491" actId="26606"/>
          <ac:picMkLst>
            <pc:docMk/>
            <pc:sldMk cId="1281149572" sldId="264"/>
            <ac:picMk id="6" creationId="{6A2ADCD9-DD97-8E96-4B77-39C29C35B3B2}"/>
          </ac:picMkLst>
        </pc:picChg>
        <pc:picChg chg="add del">
          <ac:chgData name="Ben Robertson" userId="e5cb61b53eaa7f78" providerId="LiveId" clId="{114DE105-A2D4-4DE2-AE49-5E7BF2C62471}" dt="2024-10-09T20:45:47.110" v="489" actId="26606"/>
          <ac:picMkLst>
            <pc:docMk/>
            <pc:sldMk cId="1281149572" sldId="264"/>
            <ac:picMk id="22" creationId="{B2360DE6-CEBC-4C1F-313D-5F5DAAD87848}"/>
          </ac:picMkLst>
        </pc:picChg>
      </pc:sldChg>
      <pc:sldChg chg="modSp new mod">
        <pc:chgData name="Ben Robertson" userId="e5cb61b53eaa7f78" providerId="LiveId" clId="{114DE105-A2D4-4DE2-AE49-5E7BF2C62471}" dt="2024-10-09T21:08:45.085" v="668" actId="2711"/>
        <pc:sldMkLst>
          <pc:docMk/>
          <pc:sldMk cId="563269536" sldId="265"/>
        </pc:sldMkLst>
        <pc:spChg chg="mod">
          <ac:chgData name="Ben Robertson" userId="e5cb61b53eaa7f78" providerId="LiveId" clId="{114DE105-A2D4-4DE2-AE49-5E7BF2C62471}" dt="2024-10-09T21:00:38.532" v="533" actId="20577"/>
          <ac:spMkLst>
            <pc:docMk/>
            <pc:sldMk cId="563269536" sldId="265"/>
            <ac:spMk id="2" creationId="{8A76E4CE-504B-3A10-4FCE-9418BC3028AC}"/>
          </ac:spMkLst>
        </pc:spChg>
        <pc:spChg chg="mod">
          <ac:chgData name="Ben Robertson" userId="e5cb61b53eaa7f78" providerId="LiveId" clId="{114DE105-A2D4-4DE2-AE49-5E7BF2C62471}" dt="2024-10-09T21:08:45.085" v="668" actId="2711"/>
          <ac:spMkLst>
            <pc:docMk/>
            <pc:sldMk cId="563269536" sldId="265"/>
            <ac:spMk id="3" creationId="{98E3AA2B-7745-8B95-1800-A1DFD06A63DE}"/>
          </ac:spMkLst>
        </pc:spChg>
      </pc:sldChg>
      <pc:sldChg chg="modSp new del mod">
        <pc:chgData name="Ben Robertson" userId="e5cb61b53eaa7f78" providerId="LiveId" clId="{114DE105-A2D4-4DE2-AE49-5E7BF2C62471}" dt="2024-10-09T20:59:23.520" v="506" actId="47"/>
        <pc:sldMkLst>
          <pc:docMk/>
          <pc:sldMk cId="3972072074" sldId="265"/>
        </pc:sldMkLst>
        <pc:spChg chg="mod">
          <ac:chgData name="Ben Robertson" userId="e5cb61b53eaa7f78" providerId="LiveId" clId="{114DE105-A2D4-4DE2-AE49-5E7BF2C62471}" dt="2024-10-09T20:58:45.368" v="504" actId="20577"/>
          <ac:spMkLst>
            <pc:docMk/>
            <pc:sldMk cId="3972072074" sldId="265"/>
            <ac:spMk id="2" creationId="{96629217-1433-5539-8D32-052B7B4483E2}"/>
          </ac:spMkLst>
        </pc:spChg>
        <pc:spChg chg="mod">
          <ac:chgData name="Ben Robertson" userId="e5cb61b53eaa7f78" providerId="LiveId" clId="{114DE105-A2D4-4DE2-AE49-5E7BF2C62471}" dt="2024-10-09T20:59:14.179" v="505" actId="5793"/>
          <ac:spMkLst>
            <pc:docMk/>
            <pc:sldMk cId="3972072074" sldId="265"/>
            <ac:spMk id="3" creationId="{298C8CCE-A12E-B5CE-CC06-F17F901C3CA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6CE6A-E731-9555-8547-6EA79A4EB8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66B200-B1E1-1FD8-3DB9-83421068B3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287A9A-217E-4B35-8AEF-64B499FA69DB}"/>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5" name="Footer Placeholder 4">
            <a:extLst>
              <a:ext uri="{FF2B5EF4-FFF2-40B4-BE49-F238E27FC236}">
                <a16:creationId xmlns:a16="http://schemas.microsoft.com/office/drawing/2014/main" id="{8CD47EF8-BFF5-8045-D222-3A83E8D7F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19A7F-70BF-D828-8B6C-B3C538906D6A}"/>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1882399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2593D-3D5E-BF41-EF4A-77CA63F498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947619-D489-1BCE-3F8B-7139FE627E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E5661A-75B9-8BF9-1EE0-5B5A969CDAA4}"/>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5" name="Footer Placeholder 4">
            <a:extLst>
              <a:ext uri="{FF2B5EF4-FFF2-40B4-BE49-F238E27FC236}">
                <a16:creationId xmlns:a16="http://schemas.microsoft.com/office/drawing/2014/main" id="{BB686A78-47E6-B943-FD1F-F9D1133B3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6D84DD-E438-57CD-722A-133B8BD367A5}"/>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608056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4FE6-2214-71BF-E007-F26E644FA2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F7016A-8E21-3248-AB50-D478A849C1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EA5FBD-DAC1-D64E-5349-B02DA2F249C6}"/>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5" name="Footer Placeholder 4">
            <a:extLst>
              <a:ext uri="{FF2B5EF4-FFF2-40B4-BE49-F238E27FC236}">
                <a16:creationId xmlns:a16="http://schemas.microsoft.com/office/drawing/2014/main" id="{E6C6A2F7-7FEC-78F1-98C4-1586C2D22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F2E77B-1029-0614-CF8F-8E20FC22156D}"/>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1395465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58C34-0B01-4814-4471-EA1578C634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1A468D-A004-5C8E-FE37-513EA6CDF2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8417E2-2551-41E0-FED5-51FC4454EC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106736-64A7-1A01-97AA-88AA7591F174}"/>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6" name="Footer Placeholder 5">
            <a:extLst>
              <a:ext uri="{FF2B5EF4-FFF2-40B4-BE49-F238E27FC236}">
                <a16:creationId xmlns:a16="http://schemas.microsoft.com/office/drawing/2014/main" id="{AE88673C-44DA-1239-A43A-4455A19CB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550CE2-8EA0-D606-0EA3-2D9FB89AF6EE}"/>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4157016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22FE6-9A58-02BF-B439-7CDC9B1E2B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FB53D6-6D37-6509-3538-E08755083E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18014C-D54A-ABBE-9791-C86A3733D1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D17C48-80ED-772A-45F8-D0CFFF4EE8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43E3F2-74F4-D114-C18B-652693FB28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D9D1C5-868F-C26A-628A-05DE1A8463DB}"/>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8" name="Footer Placeholder 7">
            <a:extLst>
              <a:ext uri="{FF2B5EF4-FFF2-40B4-BE49-F238E27FC236}">
                <a16:creationId xmlns:a16="http://schemas.microsoft.com/office/drawing/2014/main" id="{8DD123A9-F124-1E2A-5D39-32C1400A88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6DD1EF-328C-E3FA-8C95-EAE9BA1A794E}"/>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2050210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BEFB-DAF6-273D-BE74-E158DE3053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1F8659-8B81-2D6B-9776-F8934DF4141C}"/>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4" name="Footer Placeholder 3">
            <a:extLst>
              <a:ext uri="{FF2B5EF4-FFF2-40B4-BE49-F238E27FC236}">
                <a16:creationId xmlns:a16="http://schemas.microsoft.com/office/drawing/2014/main" id="{595710B6-8D03-A7A4-2C3A-1AD2DE8C48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22B394-26D4-5A0C-D59E-7320D7AF6110}"/>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2987281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127BB3-8411-348A-0AD5-B155261B59A6}"/>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3" name="Footer Placeholder 2">
            <a:extLst>
              <a:ext uri="{FF2B5EF4-FFF2-40B4-BE49-F238E27FC236}">
                <a16:creationId xmlns:a16="http://schemas.microsoft.com/office/drawing/2014/main" id="{991DD10F-DFB5-4AA5-A89D-E988A3468D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B128E2-9822-619B-9FB4-C6B2708F63C3}"/>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4164998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43604-3949-E304-3D74-97A87363E2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342B69-9B6D-78E9-638C-E9DE12D0B9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D8C356-5E77-75D0-EF88-97E550ABF1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E1F9F7-8339-AB14-3128-2C3280B5C3A4}"/>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6" name="Footer Placeholder 5">
            <a:extLst>
              <a:ext uri="{FF2B5EF4-FFF2-40B4-BE49-F238E27FC236}">
                <a16:creationId xmlns:a16="http://schemas.microsoft.com/office/drawing/2014/main" id="{F496A0CA-8EC7-42BA-3FDB-2E282621E5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B625DF-C021-6C77-3659-1FE0FC5CBF88}"/>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4093789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FA08-D618-AE42-4CDA-F52A98DBA8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BE3BF8-30E2-54D6-30DE-CAC2FFE12E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F52EF5-2814-F88D-A510-E1D3C29677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E27019-CCA8-D2A8-F466-DA7DF9B4342D}"/>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6" name="Footer Placeholder 5">
            <a:extLst>
              <a:ext uri="{FF2B5EF4-FFF2-40B4-BE49-F238E27FC236}">
                <a16:creationId xmlns:a16="http://schemas.microsoft.com/office/drawing/2014/main" id="{54228709-7BC4-B3B1-E50A-D5030618B7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05CAB7-3CB5-2934-5A24-329EF622264C}"/>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3497768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EEA19-2DC7-FBE3-CEB9-2F13F270E3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2FE646-7E2A-7B72-D46C-8F431A9C41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3FF21C-F6B1-93C9-F5B5-2BC1F73CD0F8}"/>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5" name="Footer Placeholder 4">
            <a:extLst>
              <a:ext uri="{FF2B5EF4-FFF2-40B4-BE49-F238E27FC236}">
                <a16:creationId xmlns:a16="http://schemas.microsoft.com/office/drawing/2014/main" id="{E3E44618-D704-803A-625B-4A2483CECA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624FE4-D654-F511-58CF-021BB0A75929}"/>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521577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1D9568-FD88-4E5A-B2AF-671F5939E5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2B573F-A8D4-CC88-AC23-C848FF7130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8CFA24-D07D-E6BF-DB3B-3F910BA6F219}"/>
              </a:ext>
            </a:extLst>
          </p:cNvPr>
          <p:cNvSpPr>
            <a:spLocks noGrp="1"/>
          </p:cNvSpPr>
          <p:nvPr>
            <p:ph type="dt" sz="half" idx="10"/>
          </p:nvPr>
        </p:nvSpPr>
        <p:spPr/>
        <p:txBody>
          <a:bodyPr/>
          <a:lstStyle/>
          <a:p>
            <a:fld id="{6DBF01A0-B39C-49A9-9B5F-1A15788AA88C}" type="datetimeFigureOut">
              <a:rPr lang="en-GB" smtClean="0"/>
              <a:t>09/10/2024</a:t>
            </a:fld>
            <a:endParaRPr lang="en-GB"/>
          </a:p>
        </p:txBody>
      </p:sp>
      <p:sp>
        <p:nvSpPr>
          <p:cNvPr id="5" name="Footer Placeholder 4">
            <a:extLst>
              <a:ext uri="{FF2B5EF4-FFF2-40B4-BE49-F238E27FC236}">
                <a16:creationId xmlns:a16="http://schemas.microsoft.com/office/drawing/2014/main" id="{353093F8-887C-AD74-9AEF-45C7931BCC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0A3C9F-4371-E80D-20F5-A5266B730E0F}"/>
              </a:ext>
            </a:extLst>
          </p:cNvPr>
          <p:cNvSpPr>
            <a:spLocks noGrp="1"/>
          </p:cNvSpPr>
          <p:nvPr>
            <p:ph type="sldNum" sz="quarter" idx="12"/>
          </p:nvPr>
        </p:nvSpPr>
        <p:spPr/>
        <p:txBody>
          <a:bodyPr/>
          <a:lstStyle/>
          <a:p>
            <a:fld id="{E44B1A6F-FE72-4EC6-ACCA-D83EA6D96701}" type="slidenum">
              <a:rPr lang="en-GB" smtClean="0"/>
              <a:t>‹#›</a:t>
            </a:fld>
            <a:endParaRPr lang="en-GB"/>
          </a:p>
        </p:txBody>
      </p:sp>
    </p:spTree>
    <p:extLst>
      <p:ext uri="{BB962C8B-B14F-4D97-AF65-F5344CB8AC3E}">
        <p14:creationId xmlns:p14="http://schemas.microsoft.com/office/powerpoint/2010/main" val="208222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B24563-E518-A6C7-13CB-EE1F7F1BC8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96A9CB-DF51-0C5E-A7DA-E7A11A9AA1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729E76-08AB-437E-4F43-EE3843D5A3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DBF01A0-B39C-49A9-9B5F-1A15788AA88C}" type="datetimeFigureOut">
              <a:rPr lang="en-GB" smtClean="0"/>
              <a:t>09/10/2024</a:t>
            </a:fld>
            <a:endParaRPr lang="en-GB"/>
          </a:p>
        </p:txBody>
      </p:sp>
      <p:sp>
        <p:nvSpPr>
          <p:cNvPr id="5" name="Footer Placeholder 4">
            <a:extLst>
              <a:ext uri="{FF2B5EF4-FFF2-40B4-BE49-F238E27FC236}">
                <a16:creationId xmlns:a16="http://schemas.microsoft.com/office/drawing/2014/main" id="{71647DF3-DA35-B39A-1D35-FE3BC73C3D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5A017C-9751-D074-4FDD-7D82E0F9E8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4B1A6F-FE72-4EC6-ACCA-D83EA6D96701}" type="slidenum">
              <a:rPr lang="en-GB" smtClean="0"/>
              <a:t>‹#›</a:t>
            </a:fld>
            <a:endParaRPr lang="en-GB"/>
          </a:p>
        </p:txBody>
      </p:sp>
    </p:spTree>
    <p:extLst>
      <p:ext uri="{BB962C8B-B14F-4D97-AF65-F5344CB8AC3E}">
        <p14:creationId xmlns:p14="http://schemas.microsoft.com/office/powerpoint/2010/main" val="14183420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8148-967E-36C4-9563-18533386D251}"/>
              </a:ext>
            </a:extLst>
          </p:cNvPr>
          <p:cNvSpPr>
            <a:spLocks noGrp="1"/>
          </p:cNvSpPr>
          <p:nvPr>
            <p:ph type="ctrTitle"/>
          </p:nvPr>
        </p:nvSpPr>
        <p:spPr/>
        <p:txBody>
          <a:bodyPr/>
          <a:lstStyle/>
          <a:p>
            <a:r>
              <a:rPr lang="en-GB" dirty="0"/>
              <a:t>To forgive and be forgiven</a:t>
            </a:r>
          </a:p>
        </p:txBody>
      </p:sp>
      <p:sp>
        <p:nvSpPr>
          <p:cNvPr id="3" name="Subtitle 2">
            <a:extLst>
              <a:ext uri="{FF2B5EF4-FFF2-40B4-BE49-F238E27FC236}">
                <a16:creationId xmlns:a16="http://schemas.microsoft.com/office/drawing/2014/main" id="{CA058B8D-5BBD-159F-A8E7-BD1A0B22DE4B}"/>
              </a:ext>
            </a:extLst>
          </p:cNvPr>
          <p:cNvSpPr>
            <a:spLocks noGrp="1"/>
          </p:cNvSpPr>
          <p:nvPr>
            <p:ph type="subTitle" idx="1"/>
          </p:nvPr>
        </p:nvSpPr>
        <p:spPr/>
        <p:txBody>
          <a:bodyPr/>
          <a:lstStyle/>
          <a:p>
            <a:r>
              <a:rPr lang="en-GB" dirty="0"/>
              <a:t>Ben Robertson</a:t>
            </a:r>
          </a:p>
        </p:txBody>
      </p:sp>
    </p:spTree>
    <p:extLst>
      <p:ext uri="{BB962C8B-B14F-4D97-AF65-F5344CB8AC3E}">
        <p14:creationId xmlns:p14="http://schemas.microsoft.com/office/powerpoint/2010/main" val="3409600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0DFF4-E80B-8420-1085-2FE049EFD664}"/>
              </a:ext>
            </a:extLst>
          </p:cNvPr>
          <p:cNvSpPr>
            <a:spLocks noGrp="1"/>
          </p:cNvSpPr>
          <p:nvPr>
            <p:ph type="title"/>
          </p:nvPr>
        </p:nvSpPr>
        <p:spPr/>
        <p:txBody>
          <a:bodyPr/>
          <a:lstStyle/>
          <a:p>
            <a:r>
              <a:rPr lang="en-GB" dirty="0"/>
              <a:t>Forgiveness is emotion</a:t>
            </a:r>
          </a:p>
        </p:txBody>
      </p:sp>
      <p:pic>
        <p:nvPicPr>
          <p:cNvPr id="1026" name="Picture 2" descr="How did you do in pe today? :) : r ...">
            <a:extLst>
              <a:ext uri="{FF2B5EF4-FFF2-40B4-BE49-F238E27FC236}">
                <a16:creationId xmlns:a16="http://schemas.microsoft.com/office/drawing/2014/main" id="{9E8D427B-119B-E6CB-A08A-DA12B286A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6891" y="1267835"/>
            <a:ext cx="7138217" cy="53467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BC49638-1435-B1CF-D3E6-BC97F3DE70F8}"/>
              </a:ext>
            </a:extLst>
          </p:cNvPr>
          <p:cNvSpPr txBox="1"/>
          <p:nvPr/>
        </p:nvSpPr>
        <p:spPr>
          <a:xfrm>
            <a:off x="3755921" y="3190473"/>
            <a:ext cx="1848466" cy="477054"/>
          </a:xfrm>
          <a:prstGeom prst="rect">
            <a:avLst/>
          </a:prstGeom>
          <a:solidFill>
            <a:schemeClr val="bg1"/>
          </a:solidFill>
        </p:spPr>
        <p:txBody>
          <a:bodyPr wrap="square" rtlCol="0">
            <a:spAutoFit/>
          </a:bodyPr>
          <a:lstStyle/>
          <a:p>
            <a:r>
              <a:rPr lang="en-GB" sz="2500" dirty="0"/>
              <a:t>Forgiveness</a:t>
            </a:r>
          </a:p>
        </p:txBody>
      </p:sp>
    </p:spTree>
    <p:extLst>
      <p:ext uri="{BB962C8B-B14F-4D97-AF65-F5344CB8AC3E}">
        <p14:creationId xmlns:p14="http://schemas.microsoft.com/office/powerpoint/2010/main" val="1634310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C90BB9-F00B-D312-9215-F4DD9DD9C665}"/>
              </a:ext>
            </a:extLst>
          </p:cNvPr>
          <p:cNvSpPr>
            <a:spLocks noGrp="1"/>
          </p:cNvSpPr>
          <p:nvPr>
            <p:ph type="title"/>
          </p:nvPr>
        </p:nvSpPr>
        <p:spPr>
          <a:xfrm>
            <a:off x="572493" y="238539"/>
            <a:ext cx="11018520" cy="1434415"/>
          </a:xfrm>
        </p:spPr>
        <p:txBody>
          <a:bodyPr anchor="b">
            <a:normAutofit/>
          </a:bodyPr>
          <a:lstStyle/>
          <a:p>
            <a:r>
              <a:rPr lang="en-GB" sz="5400"/>
              <a:t>Norvin Richards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0B40E4-110D-5B6B-DEFD-C9AA086F65BC}"/>
              </a:ext>
            </a:extLst>
          </p:cNvPr>
          <p:cNvSpPr>
            <a:spLocks noGrp="1"/>
          </p:cNvSpPr>
          <p:nvPr>
            <p:ph idx="1"/>
          </p:nvPr>
        </p:nvSpPr>
        <p:spPr>
          <a:xfrm>
            <a:off x="389876" y="4918836"/>
            <a:ext cx="6713552" cy="1271652"/>
          </a:xfrm>
        </p:spPr>
        <p:txBody>
          <a:bodyPr anchor="t">
            <a:normAutofit/>
          </a:bodyPr>
          <a:lstStyle/>
          <a:p>
            <a:pPr marL="0" indent="0">
              <a:buNone/>
            </a:pPr>
            <a:r>
              <a:rPr lang="en-GB" sz="2200" dirty="0" err="1"/>
              <a:t>Norvin</a:t>
            </a:r>
            <a:r>
              <a:rPr lang="en-GB" sz="2200" dirty="0"/>
              <a:t> Richards believes that all negative emotion (resentment, sadness, frustration) needs to be moved past to forgive</a:t>
            </a:r>
          </a:p>
          <a:p>
            <a:pPr marL="0" indent="0">
              <a:buNone/>
            </a:pPr>
            <a:endParaRPr lang="en-GB" sz="2200" dirty="0"/>
          </a:p>
          <a:p>
            <a:pPr marL="0" indent="0">
              <a:buNone/>
            </a:pPr>
            <a:endParaRPr lang="en-GB" sz="2200" b="0" i="0" dirty="0">
              <a:effectLst/>
              <a:latin typeface="Times New Roman" panose="02020603050405020304" pitchFamily="18" charset="0"/>
            </a:endParaRPr>
          </a:p>
        </p:txBody>
      </p:sp>
      <p:pic>
        <p:nvPicPr>
          <p:cNvPr id="4" name="Picture 3">
            <a:extLst>
              <a:ext uri="{FF2B5EF4-FFF2-40B4-BE49-F238E27FC236}">
                <a16:creationId xmlns:a16="http://schemas.microsoft.com/office/drawing/2014/main" id="{E76FC190-E3EC-207A-37C2-C394C81348CD}"/>
              </a:ext>
            </a:extLst>
          </p:cNvPr>
          <p:cNvPicPr>
            <a:picLocks noChangeAspect="1"/>
          </p:cNvPicPr>
          <p:nvPr/>
        </p:nvPicPr>
        <p:blipFill>
          <a:blip r:embed="rId2"/>
          <a:srcRect r="3796" b="2"/>
          <a:stretch/>
        </p:blipFill>
        <p:spPr>
          <a:xfrm>
            <a:off x="7675658" y="2093976"/>
            <a:ext cx="3941064" cy="4096512"/>
          </a:xfrm>
          <a:prstGeom prst="rect">
            <a:avLst/>
          </a:prstGeom>
        </p:spPr>
      </p:pic>
      <p:sp>
        <p:nvSpPr>
          <p:cNvPr id="5" name="Speech Bubble: Oval 4">
            <a:extLst>
              <a:ext uri="{FF2B5EF4-FFF2-40B4-BE49-F238E27FC236}">
                <a16:creationId xmlns:a16="http://schemas.microsoft.com/office/drawing/2014/main" id="{EF0789E6-5A31-2BAB-0CEC-D01DFAFF7E96}"/>
              </a:ext>
            </a:extLst>
          </p:cNvPr>
          <p:cNvSpPr/>
          <p:nvPr/>
        </p:nvSpPr>
        <p:spPr>
          <a:xfrm>
            <a:off x="3039427" y="1672954"/>
            <a:ext cx="4854616" cy="2422426"/>
          </a:xfrm>
          <a:prstGeom prst="wedgeEllipseCallout">
            <a:avLst>
              <a:gd name="adj1" fmla="val 65282"/>
              <a:gd name="adj2" fmla="val 49283"/>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98C8E4D3-D0F4-48D0-4CA5-71B7F064654C}"/>
              </a:ext>
            </a:extLst>
          </p:cNvPr>
          <p:cNvSpPr txBox="1"/>
          <p:nvPr/>
        </p:nvSpPr>
        <p:spPr>
          <a:xfrm>
            <a:off x="3903406" y="2271252"/>
            <a:ext cx="3126659" cy="1477328"/>
          </a:xfrm>
          <a:prstGeom prst="rect">
            <a:avLst/>
          </a:prstGeom>
          <a:noFill/>
        </p:spPr>
        <p:txBody>
          <a:bodyPr wrap="square" rtlCol="0">
            <a:spAutoFit/>
          </a:bodyPr>
          <a:lstStyle/>
          <a:p>
            <a:r>
              <a:rPr lang="en-GB" sz="1800" b="0" i="1" dirty="0">
                <a:solidFill>
                  <a:srgbClr val="1A1A1A"/>
                </a:solidFill>
                <a:effectLst/>
              </a:rPr>
              <a:t>“forgive someone for having wronged one is to abandon all negative feelings based on the episode in question”</a:t>
            </a:r>
            <a:endParaRPr lang="en-GB" sz="1800" i="1" dirty="0"/>
          </a:p>
          <a:p>
            <a:endParaRPr lang="en-GB" dirty="0"/>
          </a:p>
        </p:txBody>
      </p:sp>
    </p:spTree>
    <p:extLst>
      <p:ext uri="{BB962C8B-B14F-4D97-AF65-F5344CB8AC3E}">
        <p14:creationId xmlns:p14="http://schemas.microsoft.com/office/powerpoint/2010/main" val="3046082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946C9-A2BA-DF0B-3024-E0E80E5CD7D1}"/>
              </a:ext>
            </a:extLst>
          </p:cNvPr>
          <p:cNvSpPr>
            <a:spLocks noGrp="1"/>
          </p:cNvSpPr>
          <p:nvPr>
            <p:ph type="title"/>
          </p:nvPr>
        </p:nvSpPr>
        <p:spPr>
          <a:xfrm>
            <a:off x="640080" y="325369"/>
            <a:ext cx="4368602" cy="1956841"/>
          </a:xfrm>
        </p:spPr>
        <p:txBody>
          <a:bodyPr anchor="b">
            <a:normAutofit/>
          </a:bodyPr>
          <a:lstStyle/>
          <a:p>
            <a:r>
              <a:rPr lang="en-GB" sz="5400"/>
              <a:t>Bishop Butler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56ECF2-057B-149A-831A-53772AC5AA10}"/>
              </a:ext>
            </a:extLst>
          </p:cNvPr>
          <p:cNvSpPr>
            <a:spLocks noGrp="1"/>
          </p:cNvSpPr>
          <p:nvPr>
            <p:ph idx="1"/>
          </p:nvPr>
        </p:nvSpPr>
        <p:spPr>
          <a:xfrm>
            <a:off x="640080" y="2872899"/>
            <a:ext cx="4243589" cy="3320668"/>
          </a:xfrm>
        </p:spPr>
        <p:txBody>
          <a:bodyPr>
            <a:normAutofit/>
          </a:bodyPr>
          <a:lstStyle/>
          <a:p>
            <a:pPr marL="0" indent="0">
              <a:buNone/>
            </a:pPr>
            <a:r>
              <a:rPr lang="en-GB" sz="2200" i="1" dirty="0"/>
              <a:t>“But resentment, though just, ought to be no more than proportionable to the occasion. Excessive, or too long continued resentment, is itself faulty, and becomes malice or revenge.”</a:t>
            </a:r>
          </a:p>
        </p:txBody>
      </p:sp>
      <p:pic>
        <p:nvPicPr>
          <p:cNvPr id="4" name="Picture 3">
            <a:extLst>
              <a:ext uri="{FF2B5EF4-FFF2-40B4-BE49-F238E27FC236}">
                <a16:creationId xmlns:a16="http://schemas.microsoft.com/office/drawing/2014/main" id="{8F031A88-4E7B-C355-CFCB-9D311A97ABD4}"/>
              </a:ext>
            </a:extLst>
          </p:cNvPr>
          <p:cNvPicPr>
            <a:picLocks noChangeAspect="1"/>
          </p:cNvPicPr>
          <p:nvPr/>
        </p:nvPicPr>
        <p:blipFill>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6248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DDBCC-C0C2-0239-D316-B0428011CDA3}"/>
              </a:ext>
            </a:extLst>
          </p:cNvPr>
          <p:cNvSpPr>
            <a:spLocks noGrp="1"/>
          </p:cNvSpPr>
          <p:nvPr>
            <p:ph type="title"/>
          </p:nvPr>
        </p:nvSpPr>
        <p:spPr>
          <a:xfrm>
            <a:off x="4653887" y="609600"/>
            <a:ext cx="6564574" cy="1330518"/>
          </a:xfrm>
        </p:spPr>
        <p:txBody>
          <a:bodyPr>
            <a:normAutofit/>
          </a:bodyPr>
          <a:lstStyle/>
          <a:p>
            <a:r>
              <a:rPr lang="en-GB" dirty="0"/>
              <a:t>Charles Griswold – a middle ground (kind of)</a:t>
            </a:r>
          </a:p>
        </p:txBody>
      </p:sp>
      <p:pic>
        <p:nvPicPr>
          <p:cNvPr id="4" name="Picture 3">
            <a:extLst>
              <a:ext uri="{FF2B5EF4-FFF2-40B4-BE49-F238E27FC236}">
                <a16:creationId xmlns:a16="http://schemas.microsoft.com/office/drawing/2014/main" id="{5B0B16FC-0A8E-FA9F-474E-2660D9667A86}"/>
              </a:ext>
            </a:extLst>
          </p:cNvPr>
          <p:cNvPicPr>
            <a:picLocks noChangeAspect="1"/>
          </p:cNvPicPr>
          <p:nvPr/>
        </p:nvPicPr>
        <p:blipFill>
          <a:blip r:embed="rId2"/>
          <a:srcRect r="-1" b="39898"/>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5" name="Picture 4">
            <a:extLst>
              <a:ext uri="{FF2B5EF4-FFF2-40B4-BE49-F238E27FC236}">
                <a16:creationId xmlns:a16="http://schemas.microsoft.com/office/drawing/2014/main" id="{D279CB0C-5D8C-4B0D-7DF3-6D8339A2D6C3}"/>
              </a:ext>
            </a:extLst>
          </p:cNvPr>
          <p:cNvPicPr>
            <a:picLocks noChangeAspect="1"/>
          </p:cNvPicPr>
          <p:nvPr/>
        </p:nvPicPr>
        <p:blipFill>
          <a:blip r:embed="rId3"/>
          <a:srcRect b="27624"/>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3" name="Content Placeholder 2">
            <a:extLst>
              <a:ext uri="{FF2B5EF4-FFF2-40B4-BE49-F238E27FC236}">
                <a16:creationId xmlns:a16="http://schemas.microsoft.com/office/drawing/2014/main" id="{415FD0EB-9639-ED47-89BF-9C3D349A3A63}"/>
              </a:ext>
            </a:extLst>
          </p:cNvPr>
          <p:cNvSpPr>
            <a:spLocks noGrp="1"/>
          </p:cNvSpPr>
          <p:nvPr>
            <p:ph idx="1"/>
          </p:nvPr>
        </p:nvSpPr>
        <p:spPr>
          <a:xfrm>
            <a:off x="4653887" y="2193779"/>
            <a:ext cx="6564573" cy="3908909"/>
          </a:xfrm>
        </p:spPr>
        <p:txBody>
          <a:bodyPr>
            <a:normAutofit/>
          </a:bodyPr>
          <a:lstStyle/>
          <a:p>
            <a:pPr marL="0" indent="0">
              <a:buNone/>
            </a:pPr>
            <a:r>
              <a:rPr lang="en-GB" sz="2000" b="0" i="0" dirty="0">
                <a:effectLst/>
              </a:rPr>
              <a:t>“Forswearing resentment does not require giving up </a:t>
            </a:r>
            <a:r>
              <a:rPr lang="en-GB" sz="2000" b="0" i="1" dirty="0">
                <a:effectLst/>
              </a:rPr>
              <a:t>every</a:t>
            </a:r>
            <a:r>
              <a:rPr lang="en-GB" sz="2000" b="0" i="0" dirty="0">
                <a:effectLst/>
              </a:rPr>
              <a:t> ‘negative’ feeling associated with the injurious event […] Forgiveness does however mean overcoming negative feelings that embody and perpetuate the key features of resentment, feelings that very often accompany resentment—such as contempt and scorn—</a:t>
            </a:r>
            <a:r>
              <a:rPr lang="en-GB" sz="2000" b="0" i="1" dirty="0">
                <a:effectLst/>
              </a:rPr>
              <a:t>insofar as</a:t>
            </a:r>
            <a:r>
              <a:rPr lang="en-GB" sz="2000" b="0" i="0" dirty="0">
                <a:effectLst/>
              </a:rPr>
              <a:t> they are modulations of the moral hatred in question.”</a:t>
            </a:r>
            <a:endParaRPr lang="en-GB" sz="2000" dirty="0"/>
          </a:p>
        </p:txBody>
      </p:sp>
    </p:spTree>
    <p:extLst>
      <p:ext uri="{BB962C8B-B14F-4D97-AF65-F5344CB8AC3E}">
        <p14:creationId xmlns:p14="http://schemas.microsoft.com/office/powerpoint/2010/main" val="3599061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4C149-A2D9-90A6-6C9F-808CC05BD77F}"/>
              </a:ext>
            </a:extLst>
          </p:cNvPr>
          <p:cNvSpPr>
            <a:spLocks noGrp="1"/>
          </p:cNvSpPr>
          <p:nvPr>
            <p:ph type="title"/>
          </p:nvPr>
        </p:nvSpPr>
        <p:spPr>
          <a:xfrm>
            <a:off x="1043631" y="873940"/>
            <a:ext cx="4928291" cy="1035781"/>
          </a:xfrm>
        </p:spPr>
        <p:txBody>
          <a:bodyPr anchor="ctr">
            <a:normAutofit/>
          </a:bodyPr>
          <a:lstStyle/>
          <a:p>
            <a:r>
              <a:rPr lang="en-GB" sz="3300"/>
              <a:t>Marilyn McCord Adams – Agent effort</a:t>
            </a:r>
          </a:p>
        </p:txBody>
      </p:sp>
      <p:sp>
        <p:nvSpPr>
          <p:cNvPr id="3" name="Content Placeholder 2">
            <a:extLst>
              <a:ext uri="{FF2B5EF4-FFF2-40B4-BE49-F238E27FC236}">
                <a16:creationId xmlns:a16="http://schemas.microsoft.com/office/drawing/2014/main" id="{DF4DD3C7-6E11-D922-5A2E-50A1D4E9A033}"/>
              </a:ext>
            </a:extLst>
          </p:cNvPr>
          <p:cNvSpPr>
            <a:spLocks noGrp="1"/>
          </p:cNvSpPr>
          <p:nvPr>
            <p:ph idx="1"/>
          </p:nvPr>
        </p:nvSpPr>
        <p:spPr>
          <a:xfrm>
            <a:off x="1045029" y="2524721"/>
            <a:ext cx="4991629" cy="3677123"/>
          </a:xfrm>
        </p:spPr>
        <p:txBody>
          <a:bodyPr anchor="ctr">
            <a:normAutofit/>
          </a:bodyPr>
          <a:lstStyle/>
          <a:p>
            <a:pPr marL="0" indent="0">
              <a:buNone/>
            </a:pPr>
            <a:r>
              <a:rPr lang="en-GB" sz="1800"/>
              <a:t>Adams believes that the agent (the victim/ offended) must actively engage in the process of forgiveness and not letting time deal with their negative emotions</a:t>
            </a:r>
          </a:p>
        </p:txBody>
      </p:sp>
      <p:pic>
        <p:nvPicPr>
          <p:cNvPr id="4" name="Picture 3">
            <a:extLst>
              <a:ext uri="{FF2B5EF4-FFF2-40B4-BE49-F238E27FC236}">
                <a16:creationId xmlns:a16="http://schemas.microsoft.com/office/drawing/2014/main" id="{E68827FE-61CB-3288-77B4-D233485B917F}"/>
              </a:ext>
            </a:extLst>
          </p:cNvPr>
          <p:cNvPicPr>
            <a:picLocks noChangeAspect="1"/>
          </p:cNvPicPr>
          <p:nvPr/>
        </p:nvPicPr>
        <p:blipFill>
          <a:blip r:embed="rId2"/>
          <a:srcRect l="1364" r="3" b="3"/>
          <a:stretch/>
        </p:blipFill>
        <p:spPr>
          <a:xfrm>
            <a:off x="6788383" y="613147"/>
            <a:ext cx="4565417" cy="5593443"/>
          </a:xfrm>
          <a:prstGeom prst="rect">
            <a:avLst/>
          </a:prstGeom>
        </p:spPr>
      </p:pic>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282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1C0E2-FA12-2F7D-1268-EE9E6D1E18CD}"/>
              </a:ext>
            </a:extLst>
          </p:cNvPr>
          <p:cNvSpPr>
            <a:spLocks noGrp="1"/>
          </p:cNvSpPr>
          <p:nvPr>
            <p:ph type="title"/>
          </p:nvPr>
        </p:nvSpPr>
        <p:spPr>
          <a:xfrm>
            <a:off x="589560" y="856180"/>
            <a:ext cx="4560584" cy="1128068"/>
          </a:xfrm>
        </p:spPr>
        <p:txBody>
          <a:bodyPr anchor="ctr">
            <a:normAutofit/>
          </a:bodyPr>
          <a:lstStyle/>
          <a:p>
            <a:r>
              <a:rPr lang="en-GB" sz="4000"/>
              <a:t>Unforgivable actions</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43326F-D17B-02A4-5EDD-21417930DC9E}"/>
              </a:ext>
            </a:extLst>
          </p:cNvPr>
          <p:cNvSpPr>
            <a:spLocks noGrp="1"/>
          </p:cNvSpPr>
          <p:nvPr>
            <p:ph idx="1"/>
          </p:nvPr>
        </p:nvSpPr>
        <p:spPr>
          <a:xfrm>
            <a:off x="590719" y="2330505"/>
            <a:ext cx="4559425" cy="3979585"/>
          </a:xfrm>
        </p:spPr>
        <p:txBody>
          <a:bodyPr anchor="ctr">
            <a:normAutofit/>
          </a:bodyPr>
          <a:lstStyle/>
          <a:p>
            <a:pPr marL="0" indent="0">
              <a:buNone/>
            </a:pPr>
            <a:r>
              <a:rPr lang="en-GB" sz="2000" dirty="0" err="1"/>
              <a:t>Jaques</a:t>
            </a:r>
            <a:r>
              <a:rPr lang="en-GB" sz="2000" dirty="0"/>
              <a:t> Derrida: </a:t>
            </a:r>
            <a:r>
              <a:rPr lang="en-GB" sz="2000" i="1" dirty="0"/>
              <a:t>“If only one is prepared to forgive what appears forgivable…then the very idea of forgiveness disappears”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EF665F6-1516-2817-FD60-082DBFCFE0C6}"/>
              </a:ext>
            </a:extLst>
          </p:cNvPr>
          <p:cNvPicPr>
            <a:picLocks noChangeAspect="1"/>
          </p:cNvPicPr>
          <p:nvPr/>
        </p:nvPicPr>
        <p:blipFill>
          <a:blip r:embed="rId2"/>
          <a:srcRect l="23784" r="2919"/>
          <a:stretch/>
        </p:blipFill>
        <p:spPr>
          <a:xfrm>
            <a:off x="5977788" y="799352"/>
            <a:ext cx="5425410" cy="5259296"/>
          </a:xfrm>
          <a:prstGeom prst="rect">
            <a:avLst/>
          </a:prstGeom>
        </p:spPr>
      </p:pic>
    </p:spTree>
    <p:extLst>
      <p:ext uri="{BB962C8B-B14F-4D97-AF65-F5344CB8AC3E}">
        <p14:creationId xmlns:p14="http://schemas.microsoft.com/office/powerpoint/2010/main" val="2476773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F8A10-B920-1CB9-B09F-B54715112C40}"/>
              </a:ext>
            </a:extLst>
          </p:cNvPr>
          <p:cNvSpPr>
            <a:spLocks noGrp="1"/>
          </p:cNvSpPr>
          <p:nvPr>
            <p:ph type="title"/>
          </p:nvPr>
        </p:nvSpPr>
        <p:spPr>
          <a:xfrm>
            <a:off x="4654296" y="329184"/>
            <a:ext cx="6894576" cy="1783080"/>
          </a:xfrm>
        </p:spPr>
        <p:txBody>
          <a:bodyPr anchor="b">
            <a:normAutofit/>
          </a:bodyPr>
          <a:lstStyle/>
          <a:p>
            <a:r>
              <a:rPr lang="en-GB" sz="5400"/>
              <a:t>Punishment</a:t>
            </a:r>
          </a:p>
        </p:txBody>
      </p:sp>
      <p:pic>
        <p:nvPicPr>
          <p:cNvPr id="4" name="Picture 3">
            <a:extLst>
              <a:ext uri="{FF2B5EF4-FFF2-40B4-BE49-F238E27FC236}">
                <a16:creationId xmlns:a16="http://schemas.microsoft.com/office/drawing/2014/main" id="{997552D1-C77D-B5DE-A78F-8BAA43A64F4D}"/>
              </a:ext>
            </a:extLst>
          </p:cNvPr>
          <p:cNvPicPr>
            <a:picLocks noChangeAspect="1"/>
          </p:cNvPicPr>
          <p:nvPr/>
        </p:nvPicPr>
        <p:blipFill>
          <a:blip r:embed="rId2"/>
          <a:srcRect r="6050"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327103-74EC-F8A0-4EB1-460223902B96}"/>
              </a:ext>
            </a:extLst>
          </p:cNvPr>
          <p:cNvSpPr>
            <a:spLocks noGrp="1"/>
          </p:cNvSpPr>
          <p:nvPr>
            <p:ph idx="1"/>
          </p:nvPr>
        </p:nvSpPr>
        <p:spPr>
          <a:xfrm>
            <a:off x="4654296" y="2706624"/>
            <a:ext cx="6894576" cy="3483864"/>
          </a:xfrm>
        </p:spPr>
        <p:txBody>
          <a:bodyPr>
            <a:normAutofit/>
          </a:bodyPr>
          <a:lstStyle/>
          <a:p>
            <a:pPr marL="0" indent="0">
              <a:buNone/>
            </a:pPr>
            <a:r>
              <a:rPr lang="en-GB" sz="2200"/>
              <a:t>Hannah Ardent - </a:t>
            </a:r>
            <a:r>
              <a:rPr lang="en-GB" sz="2200" i="1"/>
              <a:t>“The possible redemption from the predicament of irreversibility—of being unable to undo what one has done—lies in the faculty of forgiving. [...] Without being forgiven, released from the consequences of what we have done, our capacity to act would, as it were, be confined to one single deed from which we could never recover; we would remain the victims of its consequences forever.”</a:t>
            </a:r>
          </a:p>
        </p:txBody>
      </p:sp>
    </p:spTree>
    <p:extLst>
      <p:ext uri="{BB962C8B-B14F-4D97-AF65-F5344CB8AC3E}">
        <p14:creationId xmlns:p14="http://schemas.microsoft.com/office/powerpoint/2010/main" val="2568024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ED793-BD95-154C-E47F-481838EC1B35}"/>
              </a:ext>
            </a:extLst>
          </p:cNvPr>
          <p:cNvSpPr>
            <a:spLocks noGrp="1"/>
          </p:cNvSpPr>
          <p:nvPr>
            <p:ph type="title"/>
          </p:nvPr>
        </p:nvSpPr>
        <p:spPr/>
        <p:txBody>
          <a:bodyPr/>
          <a:lstStyle/>
          <a:p>
            <a:r>
              <a:rPr lang="en-GB"/>
              <a:t>How to be forgiven</a:t>
            </a:r>
            <a:endParaRPr lang="en-GB" dirty="0"/>
          </a:p>
        </p:txBody>
      </p:sp>
      <p:sp>
        <p:nvSpPr>
          <p:cNvPr id="3" name="Content Placeholder 2">
            <a:extLst>
              <a:ext uri="{FF2B5EF4-FFF2-40B4-BE49-F238E27FC236}">
                <a16:creationId xmlns:a16="http://schemas.microsoft.com/office/drawing/2014/main" id="{342E7E43-113C-2DC3-799B-FDB60D441B4C}"/>
              </a:ext>
            </a:extLst>
          </p:cNvPr>
          <p:cNvSpPr>
            <a:spLocks noGrp="1"/>
          </p:cNvSpPr>
          <p:nvPr>
            <p:ph idx="1"/>
          </p:nvPr>
        </p:nvSpPr>
        <p:spPr/>
        <p:txBody>
          <a:bodyPr/>
          <a:lstStyle/>
          <a:p>
            <a:pPr marL="514350" indent="-514350">
              <a:buFont typeface="+mj-lt"/>
              <a:buAutoNum type="arabicPeriod"/>
            </a:pPr>
            <a:r>
              <a:rPr lang="en-GB" dirty="0"/>
              <a:t>Acknowledgement </a:t>
            </a:r>
          </a:p>
          <a:p>
            <a:pPr marL="514350" indent="-514350">
              <a:buFont typeface="+mj-lt"/>
              <a:buAutoNum type="arabicPeriod"/>
            </a:pPr>
            <a:r>
              <a:rPr lang="en-GB" dirty="0"/>
              <a:t>Show of genuine regret and remorse</a:t>
            </a:r>
          </a:p>
          <a:p>
            <a:pPr marL="514350" indent="-514350">
              <a:buFont typeface="+mj-lt"/>
              <a:buAutoNum type="arabicPeriod"/>
            </a:pPr>
            <a:r>
              <a:rPr lang="en-GB" dirty="0"/>
              <a:t>Proof you are committed to change</a:t>
            </a:r>
          </a:p>
          <a:p>
            <a:pPr marL="514350" indent="-514350">
              <a:buFont typeface="+mj-lt"/>
              <a:buAutoNum type="arabicPeriod"/>
            </a:pPr>
            <a:r>
              <a:rPr lang="en-GB" dirty="0"/>
              <a:t>Make amends</a:t>
            </a:r>
          </a:p>
        </p:txBody>
      </p:sp>
    </p:spTree>
    <p:extLst>
      <p:ext uri="{BB962C8B-B14F-4D97-AF65-F5344CB8AC3E}">
        <p14:creationId xmlns:p14="http://schemas.microsoft.com/office/powerpoint/2010/main" val="1281149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6E4CE-504B-3A10-4FCE-9418BC3028A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98E3AA2B-7745-8B95-1800-A1DFD06A63DE}"/>
              </a:ext>
            </a:extLst>
          </p:cNvPr>
          <p:cNvSpPr>
            <a:spLocks noGrp="1"/>
          </p:cNvSpPr>
          <p:nvPr>
            <p:ph idx="1"/>
          </p:nvPr>
        </p:nvSpPr>
        <p:spPr/>
        <p:txBody>
          <a:bodyPr/>
          <a:lstStyle/>
          <a:p>
            <a:r>
              <a:rPr lang="en-GB" b="0" i="0" dirty="0">
                <a:solidFill>
                  <a:srgbClr val="1A1A1A"/>
                </a:solidFill>
                <a:effectLst/>
                <a:latin typeface="Times New Roman" panose="02020603050405020304" pitchFamily="18" charset="0"/>
                <a:cs typeface="Times New Roman" panose="02020603050405020304" pitchFamily="18" charset="0"/>
              </a:rPr>
              <a:t>Richards, </a:t>
            </a:r>
            <a:r>
              <a:rPr lang="en-GB" b="0" i="0" dirty="0" err="1">
                <a:solidFill>
                  <a:srgbClr val="1A1A1A"/>
                </a:solidFill>
                <a:effectLst/>
                <a:latin typeface="Times New Roman" panose="02020603050405020304" pitchFamily="18" charset="0"/>
                <a:cs typeface="Times New Roman" panose="02020603050405020304" pitchFamily="18" charset="0"/>
              </a:rPr>
              <a:t>Norvin</a:t>
            </a:r>
            <a:r>
              <a:rPr lang="en-GB" b="0" i="0" dirty="0">
                <a:solidFill>
                  <a:srgbClr val="1A1A1A"/>
                </a:solidFill>
                <a:effectLst/>
                <a:latin typeface="Times New Roman" panose="02020603050405020304" pitchFamily="18" charset="0"/>
                <a:cs typeface="Times New Roman" panose="02020603050405020304" pitchFamily="18" charset="0"/>
              </a:rPr>
              <a:t>, 1988, “Forgiveness”, </a:t>
            </a:r>
            <a:r>
              <a:rPr lang="en-GB" b="0" i="1" dirty="0">
                <a:solidFill>
                  <a:srgbClr val="1A1A1A"/>
                </a:solidFill>
                <a:effectLst/>
                <a:latin typeface="Times New Roman" panose="02020603050405020304" pitchFamily="18" charset="0"/>
                <a:cs typeface="Times New Roman" panose="02020603050405020304" pitchFamily="18" charset="0"/>
              </a:rPr>
              <a:t>Ethics</a:t>
            </a:r>
            <a:r>
              <a:rPr lang="en-GB" b="0" i="0" dirty="0">
                <a:solidFill>
                  <a:srgbClr val="1A1A1A"/>
                </a:solidFill>
                <a:effectLst/>
                <a:latin typeface="Times New Roman" panose="02020603050405020304" pitchFamily="18" charset="0"/>
                <a:cs typeface="Times New Roman" panose="02020603050405020304" pitchFamily="18" charset="0"/>
              </a:rPr>
              <a:t>, 99(1): 77–97</a:t>
            </a:r>
          </a:p>
          <a:p>
            <a:r>
              <a:rPr lang="en-GB" dirty="0">
                <a:latin typeface="Times New Roman" panose="02020603050405020304" pitchFamily="18" charset="0"/>
                <a:cs typeface="Times New Roman" panose="02020603050405020304" pitchFamily="18" charset="0"/>
              </a:rPr>
              <a:t>Bishop Joseph Butler’s </a:t>
            </a:r>
            <a:r>
              <a:rPr lang="en-GB" i="1" dirty="0">
                <a:latin typeface="Times New Roman" panose="02020603050405020304" pitchFamily="18" charset="0"/>
                <a:cs typeface="Times New Roman" panose="02020603050405020304" pitchFamily="18" charset="0"/>
              </a:rPr>
              <a:t>Sermon IX: Upon Forgiveness of Injuries</a:t>
            </a:r>
          </a:p>
          <a:p>
            <a:r>
              <a:rPr lang="en-GB" b="0" i="0" dirty="0">
                <a:solidFill>
                  <a:srgbClr val="1A1A1A"/>
                </a:solidFill>
                <a:effectLst/>
                <a:latin typeface="Times New Roman" panose="02020603050405020304" pitchFamily="18" charset="0"/>
                <a:cs typeface="Times New Roman" panose="02020603050405020304" pitchFamily="18" charset="0"/>
              </a:rPr>
              <a:t>Griswold, Charles L., 2007, </a:t>
            </a:r>
            <a:r>
              <a:rPr lang="en-GB" b="0" i="1" dirty="0">
                <a:solidFill>
                  <a:srgbClr val="1A1A1A"/>
                </a:solidFill>
                <a:effectLst/>
                <a:latin typeface="Times New Roman" panose="02020603050405020304" pitchFamily="18" charset="0"/>
                <a:cs typeface="Times New Roman" panose="02020603050405020304" pitchFamily="18" charset="0"/>
              </a:rPr>
              <a:t>Forgiveness: A Philosophical Exploration</a:t>
            </a:r>
            <a:r>
              <a:rPr lang="en-GB" b="0" i="0" dirty="0">
                <a:solidFill>
                  <a:srgbClr val="1A1A1A"/>
                </a:solidFill>
                <a:effectLst/>
                <a:latin typeface="Times New Roman" panose="02020603050405020304" pitchFamily="18" charset="0"/>
                <a:cs typeface="Times New Roman" panose="02020603050405020304" pitchFamily="18" charset="0"/>
              </a:rPr>
              <a:t>, New York: Cambridge University Press.</a:t>
            </a:r>
          </a:p>
          <a:p>
            <a:r>
              <a:rPr lang="en-GB" dirty="0">
                <a:solidFill>
                  <a:srgbClr val="1A1A1A"/>
                </a:solidFill>
                <a:latin typeface="Times New Roman" panose="02020603050405020304" pitchFamily="18" charset="0"/>
                <a:cs typeface="Times New Roman" panose="02020603050405020304" pitchFamily="18" charset="0"/>
              </a:rPr>
              <a:t>Jacques Derrida, On forgiveness, On cosmopolitan and forgiveness, pp 25-60</a:t>
            </a:r>
          </a:p>
          <a:p>
            <a:r>
              <a:rPr lang="en-GB" b="0" i="0" dirty="0">
                <a:solidFill>
                  <a:srgbClr val="1A1A1A"/>
                </a:solidFill>
                <a:effectLst/>
                <a:latin typeface="Times New Roman" panose="02020603050405020304" pitchFamily="18" charset="0"/>
                <a:cs typeface="Times New Roman" panose="02020603050405020304" pitchFamily="18" charset="0"/>
              </a:rPr>
              <a:t>Hannah Ardent, The human condition, Chapter 31</a:t>
            </a:r>
          </a:p>
          <a:p>
            <a:endParaRPr lang="en-GB" b="0" i="0" dirty="0">
              <a:solidFill>
                <a:srgbClr val="1A1A1A"/>
              </a:solidFill>
              <a:effectLst/>
              <a:latin typeface="Times New Roman" panose="02020603050405020304" pitchFamily="18" charset="0"/>
            </a:endParaRPr>
          </a:p>
          <a:p>
            <a:endParaRPr lang="en-GB" b="0" i="0" dirty="0">
              <a:solidFill>
                <a:srgbClr val="1A1A1A"/>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5632695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1619</TotalTime>
  <Words>387</Words>
  <Application>Microsoft Office PowerPoint</Application>
  <PresentationFormat>Widescreen</PresentationFormat>
  <Paragraphs>29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Times New Roman</vt:lpstr>
      <vt:lpstr>Office Theme</vt:lpstr>
      <vt:lpstr>To forgive and be forgiven</vt:lpstr>
      <vt:lpstr>Forgiveness is emotion</vt:lpstr>
      <vt:lpstr>Norvin Richards</vt:lpstr>
      <vt:lpstr>Bishop Butler</vt:lpstr>
      <vt:lpstr>Charles Griswold – a middle ground (kind of)</vt:lpstr>
      <vt:lpstr>Marilyn McCord Adams – Agent effort</vt:lpstr>
      <vt:lpstr>Unforgivable actions</vt:lpstr>
      <vt:lpstr>Punishment</vt:lpstr>
      <vt:lpstr>How to be forgiven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 Robertson</dc:creator>
  <cp:lastModifiedBy>Ben Robertson</cp:lastModifiedBy>
  <cp:revision>1</cp:revision>
  <dcterms:created xsi:type="dcterms:W3CDTF">2024-10-07T19:09:24Z</dcterms:created>
  <dcterms:modified xsi:type="dcterms:W3CDTF">2024-10-09T21:08:52Z</dcterms:modified>
</cp:coreProperties>
</file>