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sgipio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smtClean="0">
                <a:solidFill>
                  <a:schemeClr val="tx1"/>
                </a:solidFill>
                <a:latin typeface="Comic Sans MS" pitchFamily="66" charset="0"/>
              </a:rPr>
              <a:t>gitâr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XBox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2615</TotalTime>
  <Words>182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63</cp:revision>
  <dcterms:created xsi:type="dcterms:W3CDTF">2013-08-31T15:45:17Z</dcterms:created>
  <dcterms:modified xsi:type="dcterms:W3CDTF">2014-02-18T14:33:09Z</dcterms:modified>
</cp:coreProperties>
</file>