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4"/>
  </p:sldMasterIdLst>
  <p:sldIdLst>
    <p:sldId id="264" r:id="rId5"/>
    <p:sldId id="256" r:id="rId6"/>
    <p:sldId id="263" r:id="rId7"/>
    <p:sldId id="259" r:id="rId8"/>
    <p:sldId id="257" r:id="rId9"/>
    <p:sldId id="260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9C938D-2D3C-4A2D-9B26-25A1C880EBB2}" v="216" dt="2019-10-16T22:49:53.0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03" autoAdjust="0"/>
    <p:restoredTop sz="94660"/>
  </p:normalViewPr>
  <p:slideViewPr>
    <p:cSldViewPr snapToGrid="0">
      <p:cViewPr>
        <p:scale>
          <a:sx n="50" d="100"/>
          <a:sy n="50" d="100"/>
        </p:scale>
        <p:origin x="606" y="5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ie Wade (1700854)" userId="3c202b19-8a86-415d-bfad-0397c66636cd" providerId="ADAL" clId="{089C938D-2D3C-4A2D-9B26-25A1C880EBB2}"/>
    <pc:docChg chg="undo custSel mod addSld delSld modSld sldOrd">
      <pc:chgData name="Ellie Wade (1700854)" userId="3c202b19-8a86-415d-bfad-0397c66636cd" providerId="ADAL" clId="{089C938D-2D3C-4A2D-9B26-25A1C880EBB2}" dt="2019-10-16T22:49:57.123" v="3090" actId="20577"/>
      <pc:docMkLst>
        <pc:docMk/>
      </pc:docMkLst>
      <pc:sldChg chg="addSp delSp modSp mod setClrOvrMap delDesignElem">
        <pc:chgData name="Ellie Wade (1700854)" userId="3c202b19-8a86-415d-bfad-0397c66636cd" providerId="ADAL" clId="{089C938D-2D3C-4A2D-9B26-25A1C880EBB2}" dt="2019-10-16T20:56:29.008" v="99" actId="27636"/>
        <pc:sldMkLst>
          <pc:docMk/>
          <pc:sldMk cId="4249471228" sldId="256"/>
        </pc:sldMkLst>
        <pc:spChg chg="mod">
          <ac:chgData name="Ellie Wade (1700854)" userId="3c202b19-8a86-415d-bfad-0397c66636cd" providerId="ADAL" clId="{089C938D-2D3C-4A2D-9B26-25A1C880EBB2}" dt="2019-10-16T20:56:29.008" v="99" actId="27636"/>
          <ac:spMkLst>
            <pc:docMk/>
            <pc:sldMk cId="4249471228" sldId="256"/>
            <ac:spMk id="2" creationId="{760A5482-6F53-42F8-8A8D-F1CD6C3BD5F4}"/>
          </ac:spMkLst>
        </pc:spChg>
        <pc:spChg chg="mod">
          <ac:chgData name="Ellie Wade (1700854)" userId="3c202b19-8a86-415d-bfad-0397c66636cd" providerId="ADAL" clId="{089C938D-2D3C-4A2D-9B26-25A1C880EBB2}" dt="2019-10-16T20:42:55.542" v="9" actId="26606"/>
          <ac:spMkLst>
            <pc:docMk/>
            <pc:sldMk cId="4249471228" sldId="256"/>
            <ac:spMk id="3" creationId="{D41C69A7-1830-4B0E-9E68-4F18CB3A8E21}"/>
          </ac:spMkLst>
        </pc:spChg>
        <pc:spChg chg="add del">
          <ac:chgData name="Ellie Wade (1700854)" userId="3c202b19-8a86-415d-bfad-0397c66636cd" providerId="ADAL" clId="{089C938D-2D3C-4A2D-9B26-25A1C880EBB2}" dt="2019-10-16T20:50:44.755" v="14"/>
          <ac:spMkLst>
            <pc:docMk/>
            <pc:sldMk cId="4249471228" sldId="256"/>
            <ac:spMk id="6" creationId="{EFB0C39A-F8CA-4A79-AFFC-E9780FB1991A}"/>
          </ac:spMkLst>
        </pc:spChg>
        <pc:spChg chg="del">
          <ac:chgData name="Ellie Wade (1700854)" userId="3c202b19-8a86-415d-bfad-0397c66636cd" providerId="ADAL" clId="{089C938D-2D3C-4A2D-9B26-25A1C880EBB2}" dt="2019-10-16T20:42:19.190" v="7"/>
          <ac:spMkLst>
            <pc:docMk/>
            <pc:sldMk cId="4249471228" sldId="256"/>
            <ac:spMk id="9" creationId="{3F47E20B-1205-4238-A82B-90EF577F32D8}"/>
          </ac:spMkLst>
        </pc:spChg>
        <pc:spChg chg="del">
          <ac:chgData name="Ellie Wade (1700854)" userId="3c202b19-8a86-415d-bfad-0397c66636cd" providerId="ADAL" clId="{089C938D-2D3C-4A2D-9B26-25A1C880EBB2}" dt="2019-10-16T20:42:19.190" v="7"/>
          <ac:spMkLst>
            <pc:docMk/>
            <pc:sldMk cId="4249471228" sldId="256"/>
            <ac:spMk id="11" creationId="{D13567AC-EB9A-47A9-B6EC-B5BDB73B113C}"/>
          </ac:spMkLst>
        </pc:spChg>
        <pc:picChg chg="mod ord">
          <ac:chgData name="Ellie Wade (1700854)" userId="3c202b19-8a86-415d-bfad-0397c66636cd" providerId="ADAL" clId="{089C938D-2D3C-4A2D-9B26-25A1C880EBB2}" dt="2019-10-16T20:42:55.542" v="9" actId="26606"/>
          <ac:picMkLst>
            <pc:docMk/>
            <pc:sldMk cId="4249471228" sldId="256"/>
            <ac:picMk id="4" creationId="{966988AC-89F4-4F49-AF61-9F725EF24FEB}"/>
          </ac:picMkLst>
        </pc:picChg>
      </pc:sldChg>
      <pc:sldChg chg="addSp delSp modSp mod setBg setClrOvrMap delDesignElem">
        <pc:chgData name="Ellie Wade (1700854)" userId="3c202b19-8a86-415d-bfad-0397c66636cd" providerId="ADAL" clId="{089C938D-2D3C-4A2D-9B26-25A1C880EBB2}" dt="2019-10-16T21:44:44.741" v="379" actId="404"/>
        <pc:sldMkLst>
          <pc:docMk/>
          <pc:sldMk cId="828158199" sldId="257"/>
        </pc:sldMkLst>
        <pc:spChg chg="mod">
          <ac:chgData name="Ellie Wade (1700854)" userId="3c202b19-8a86-415d-bfad-0397c66636cd" providerId="ADAL" clId="{089C938D-2D3C-4A2D-9B26-25A1C880EBB2}" dt="2019-10-16T21:44:44.741" v="379" actId="404"/>
          <ac:spMkLst>
            <pc:docMk/>
            <pc:sldMk cId="828158199" sldId="257"/>
            <ac:spMk id="2" creationId="{FDCFAF7C-CAD8-4A15-8212-5274C7BF54FD}"/>
          </ac:spMkLst>
        </pc:spChg>
        <pc:spChg chg="mod">
          <ac:chgData name="Ellie Wade (1700854)" userId="3c202b19-8a86-415d-bfad-0397c66636cd" providerId="ADAL" clId="{089C938D-2D3C-4A2D-9B26-25A1C880EBB2}" dt="2019-10-16T21:43:13.710" v="376" actId="20577"/>
          <ac:spMkLst>
            <pc:docMk/>
            <pc:sldMk cId="828158199" sldId="257"/>
            <ac:spMk id="3" creationId="{08359D15-93D7-490E-B3AA-66A0C7E66F83}"/>
          </ac:spMkLst>
        </pc:spChg>
        <pc:spChg chg="add">
          <ac:chgData name="Ellie Wade (1700854)" userId="3c202b19-8a86-415d-bfad-0397c66636cd" providerId="ADAL" clId="{089C938D-2D3C-4A2D-9B26-25A1C880EBB2}" dt="2019-10-16T21:38:31.620" v="204" actId="26606"/>
          <ac:spMkLst>
            <pc:docMk/>
            <pc:sldMk cId="828158199" sldId="257"/>
            <ac:spMk id="5" creationId="{9A6C2C86-63BF-47D5-AA3F-905111A238E2}"/>
          </ac:spMkLst>
        </pc:spChg>
        <pc:spChg chg="del">
          <ac:chgData name="Ellie Wade (1700854)" userId="3c202b19-8a86-415d-bfad-0397c66636cd" providerId="ADAL" clId="{089C938D-2D3C-4A2D-9B26-25A1C880EBB2}" dt="2019-10-16T20:42:19.190" v="7"/>
          <ac:spMkLst>
            <pc:docMk/>
            <pc:sldMk cId="828158199" sldId="257"/>
            <ac:spMk id="8" creationId="{157A82F3-F6C4-4325-8C9C-7DF1AD06B2B5}"/>
          </ac:spMkLst>
        </pc:spChg>
        <pc:cxnChg chg="add">
          <ac:chgData name="Ellie Wade (1700854)" userId="3c202b19-8a86-415d-bfad-0397c66636cd" providerId="ADAL" clId="{089C938D-2D3C-4A2D-9B26-25A1C880EBB2}" dt="2019-10-16T21:38:31.620" v="204" actId="26606"/>
          <ac:cxnSpMkLst>
            <pc:docMk/>
            <pc:sldMk cId="828158199" sldId="257"/>
            <ac:cxnSpMk id="10" creationId="{425A0768-3044-4AA9-A889-D2CAA68C517A}"/>
          </ac:cxnSpMkLst>
        </pc:cxnChg>
      </pc:sldChg>
      <pc:sldChg chg="delSp modSp del delDesignElem">
        <pc:chgData name="Ellie Wade (1700854)" userId="3c202b19-8a86-415d-bfad-0397c66636cd" providerId="ADAL" clId="{089C938D-2D3C-4A2D-9B26-25A1C880EBB2}" dt="2019-10-16T21:45:31.977" v="381" actId="2696"/>
        <pc:sldMkLst>
          <pc:docMk/>
          <pc:sldMk cId="2884050830" sldId="258"/>
        </pc:sldMkLst>
        <pc:spChg chg="mod">
          <ac:chgData name="Ellie Wade (1700854)" userId="3c202b19-8a86-415d-bfad-0397c66636cd" providerId="ADAL" clId="{089C938D-2D3C-4A2D-9B26-25A1C880EBB2}" dt="2019-10-16T21:45:28.499" v="380" actId="6549"/>
          <ac:spMkLst>
            <pc:docMk/>
            <pc:sldMk cId="2884050830" sldId="258"/>
            <ac:spMk id="2" creationId="{C740FCF3-5F0A-4D14-9132-0605793DB771}"/>
          </ac:spMkLst>
        </pc:spChg>
        <pc:spChg chg="del">
          <ac:chgData name="Ellie Wade (1700854)" userId="3c202b19-8a86-415d-bfad-0397c66636cd" providerId="ADAL" clId="{089C938D-2D3C-4A2D-9B26-25A1C880EBB2}" dt="2019-10-16T20:42:19.190" v="7"/>
          <ac:spMkLst>
            <pc:docMk/>
            <pc:sldMk cId="2884050830" sldId="258"/>
            <ac:spMk id="8" creationId="{157A82F3-F6C4-4325-8C9C-7DF1AD06B2B5}"/>
          </ac:spMkLst>
        </pc:spChg>
      </pc:sldChg>
      <pc:sldChg chg="addSp delSp modSp mod ord setBg setClrOvrMap delDesignElem">
        <pc:chgData name="Ellie Wade (1700854)" userId="3c202b19-8a86-415d-bfad-0397c66636cd" providerId="ADAL" clId="{089C938D-2D3C-4A2D-9B26-25A1C880EBB2}" dt="2019-10-16T21:37:16.492" v="176"/>
        <pc:sldMkLst>
          <pc:docMk/>
          <pc:sldMk cId="3445589538" sldId="259"/>
        </pc:sldMkLst>
        <pc:spChg chg="mod">
          <ac:chgData name="Ellie Wade (1700854)" userId="3c202b19-8a86-415d-bfad-0397c66636cd" providerId="ADAL" clId="{089C938D-2D3C-4A2D-9B26-25A1C880EBB2}" dt="2019-10-16T21:35:41.592" v="111" actId="14100"/>
          <ac:spMkLst>
            <pc:docMk/>
            <pc:sldMk cId="3445589538" sldId="259"/>
            <ac:spMk id="2" creationId="{B7E892AE-9E47-4859-94F0-7D3AD55C9029}"/>
          </ac:spMkLst>
        </pc:spChg>
        <pc:spChg chg="mod">
          <ac:chgData name="Ellie Wade (1700854)" userId="3c202b19-8a86-415d-bfad-0397c66636cd" providerId="ADAL" clId="{089C938D-2D3C-4A2D-9B26-25A1C880EBB2}" dt="2019-10-16T21:37:04.671" v="175" actId="20577"/>
          <ac:spMkLst>
            <pc:docMk/>
            <pc:sldMk cId="3445589538" sldId="259"/>
            <ac:spMk id="3" creationId="{374E1907-9105-4FE0-819D-5FD66845E9B1}"/>
          </ac:spMkLst>
        </pc:spChg>
        <pc:spChg chg="add">
          <ac:chgData name="Ellie Wade (1700854)" userId="3c202b19-8a86-415d-bfad-0397c66636cd" providerId="ADAL" clId="{089C938D-2D3C-4A2D-9B26-25A1C880EBB2}" dt="2019-10-16T21:34:26.730" v="106" actId="26606"/>
          <ac:spMkLst>
            <pc:docMk/>
            <pc:sldMk cId="3445589538" sldId="259"/>
            <ac:spMk id="5" creationId="{9A6C2C86-63BF-47D5-AA3F-905111A238E2}"/>
          </ac:spMkLst>
        </pc:spChg>
        <pc:spChg chg="del">
          <ac:chgData name="Ellie Wade (1700854)" userId="3c202b19-8a86-415d-bfad-0397c66636cd" providerId="ADAL" clId="{089C938D-2D3C-4A2D-9B26-25A1C880EBB2}" dt="2019-10-16T20:42:19.190" v="7"/>
          <ac:spMkLst>
            <pc:docMk/>
            <pc:sldMk cId="3445589538" sldId="259"/>
            <ac:spMk id="8" creationId="{2AEFFFF2-9EB4-4B6C-B9F8-2BA3EF89A21C}"/>
          </ac:spMkLst>
        </pc:spChg>
        <pc:spChg chg="del">
          <ac:chgData name="Ellie Wade (1700854)" userId="3c202b19-8a86-415d-bfad-0397c66636cd" providerId="ADAL" clId="{089C938D-2D3C-4A2D-9B26-25A1C880EBB2}" dt="2019-10-16T20:42:19.190" v="7"/>
          <ac:spMkLst>
            <pc:docMk/>
            <pc:sldMk cId="3445589538" sldId="259"/>
            <ac:spMk id="10" creationId="{0D65299F-028F-4AFC-B46A-8DB33E20FE4A}"/>
          </ac:spMkLst>
        </pc:spChg>
        <pc:spChg chg="del">
          <ac:chgData name="Ellie Wade (1700854)" userId="3c202b19-8a86-415d-bfad-0397c66636cd" providerId="ADAL" clId="{089C938D-2D3C-4A2D-9B26-25A1C880EBB2}" dt="2019-10-16T20:42:19.190" v="7"/>
          <ac:spMkLst>
            <pc:docMk/>
            <pc:sldMk cId="3445589538" sldId="259"/>
            <ac:spMk id="12" creationId="{BAC87F6E-526A-49B5-995D-42DB656594C9}"/>
          </ac:spMkLst>
        </pc:spChg>
        <pc:cxnChg chg="add">
          <ac:chgData name="Ellie Wade (1700854)" userId="3c202b19-8a86-415d-bfad-0397c66636cd" providerId="ADAL" clId="{089C938D-2D3C-4A2D-9B26-25A1C880EBB2}" dt="2019-10-16T21:34:26.730" v="106" actId="26606"/>
          <ac:cxnSpMkLst>
            <pc:docMk/>
            <pc:sldMk cId="3445589538" sldId="259"/>
            <ac:cxnSpMk id="6" creationId="{425A0768-3044-4AA9-A889-D2CAA68C517A}"/>
          </ac:cxnSpMkLst>
        </pc:cxnChg>
      </pc:sldChg>
      <pc:sldChg chg="addSp delSp modSp mod setBg setClrOvrMap delDesignElem">
        <pc:chgData name="Ellie Wade (1700854)" userId="3c202b19-8a86-415d-bfad-0397c66636cd" providerId="ADAL" clId="{089C938D-2D3C-4A2D-9B26-25A1C880EBB2}" dt="2019-10-16T21:50:48.047" v="577" actId="404"/>
        <pc:sldMkLst>
          <pc:docMk/>
          <pc:sldMk cId="3362425637" sldId="260"/>
        </pc:sldMkLst>
        <pc:spChg chg="mod">
          <ac:chgData name="Ellie Wade (1700854)" userId="3c202b19-8a86-415d-bfad-0397c66636cd" providerId="ADAL" clId="{089C938D-2D3C-4A2D-9B26-25A1C880EBB2}" dt="2019-10-16T21:50:48.047" v="577" actId="404"/>
          <ac:spMkLst>
            <pc:docMk/>
            <pc:sldMk cId="3362425637" sldId="260"/>
            <ac:spMk id="2" creationId="{343CF3F8-E34C-4431-A048-979AD634A739}"/>
          </ac:spMkLst>
        </pc:spChg>
        <pc:spChg chg="mod">
          <ac:chgData name="Ellie Wade (1700854)" userId="3c202b19-8a86-415d-bfad-0397c66636cd" providerId="ADAL" clId="{089C938D-2D3C-4A2D-9B26-25A1C880EBB2}" dt="2019-10-16T21:50:18.911" v="570" actId="26606"/>
          <ac:spMkLst>
            <pc:docMk/>
            <pc:sldMk cId="3362425637" sldId="260"/>
            <ac:spMk id="3" creationId="{6E5A6FDD-7FCA-4241-B0F9-B17885904040}"/>
          </ac:spMkLst>
        </pc:spChg>
        <pc:spChg chg="del">
          <ac:chgData name="Ellie Wade (1700854)" userId="3c202b19-8a86-415d-bfad-0397c66636cd" providerId="ADAL" clId="{089C938D-2D3C-4A2D-9B26-25A1C880EBB2}" dt="2019-10-16T20:42:19.190" v="7"/>
          <ac:spMkLst>
            <pc:docMk/>
            <pc:sldMk cId="3362425637" sldId="260"/>
            <ac:spMk id="5" creationId="{157A82F3-F6C4-4325-8C9C-7DF1AD06B2B5}"/>
          </ac:spMkLst>
        </pc:spChg>
        <pc:spChg chg="add">
          <ac:chgData name="Ellie Wade (1700854)" userId="3c202b19-8a86-415d-bfad-0397c66636cd" providerId="ADAL" clId="{089C938D-2D3C-4A2D-9B26-25A1C880EBB2}" dt="2019-10-16T21:50:18.911" v="570" actId="26606"/>
          <ac:spMkLst>
            <pc:docMk/>
            <pc:sldMk cId="3362425637" sldId="260"/>
            <ac:spMk id="8" creationId="{DAB482FD-C684-4DAA-AC4C-1739F51A98A0}"/>
          </ac:spMkLst>
        </pc:spChg>
        <pc:cxnChg chg="add">
          <ac:chgData name="Ellie Wade (1700854)" userId="3c202b19-8a86-415d-bfad-0397c66636cd" providerId="ADAL" clId="{089C938D-2D3C-4A2D-9B26-25A1C880EBB2}" dt="2019-10-16T21:50:18.911" v="570" actId="26606"/>
          <ac:cxnSpMkLst>
            <pc:docMk/>
            <pc:sldMk cId="3362425637" sldId="260"/>
            <ac:cxnSpMk id="10" creationId="{2DAA738B-EDF5-4694-B25A-3488245BC87C}"/>
          </ac:cxnSpMkLst>
        </pc:cxnChg>
      </pc:sldChg>
      <pc:sldChg chg="delSp modSp del delDesignElem">
        <pc:chgData name="Ellie Wade (1700854)" userId="3c202b19-8a86-415d-bfad-0397c66636cd" providerId="ADAL" clId="{089C938D-2D3C-4A2D-9B26-25A1C880EBB2}" dt="2019-10-16T22:43:04.028" v="2625" actId="2696"/>
        <pc:sldMkLst>
          <pc:docMk/>
          <pc:sldMk cId="1998213788" sldId="261"/>
        </pc:sldMkLst>
        <pc:spChg chg="mod">
          <ac:chgData name="Ellie Wade (1700854)" userId="3c202b19-8a86-415d-bfad-0397c66636cd" providerId="ADAL" clId="{089C938D-2D3C-4A2D-9B26-25A1C880EBB2}" dt="2019-10-16T22:41:54.589" v="2618" actId="1076"/>
          <ac:spMkLst>
            <pc:docMk/>
            <pc:sldMk cId="1998213788" sldId="261"/>
            <ac:spMk id="2" creationId="{D0C9447A-C96D-41A8-990E-F40408D295A7}"/>
          </ac:spMkLst>
        </pc:spChg>
        <pc:spChg chg="mod">
          <ac:chgData name="Ellie Wade (1700854)" userId="3c202b19-8a86-415d-bfad-0397c66636cd" providerId="ADAL" clId="{089C938D-2D3C-4A2D-9B26-25A1C880EBB2}" dt="2019-10-16T22:42:13.512" v="2624" actId="12"/>
          <ac:spMkLst>
            <pc:docMk/>
            <pc:sldMk cId="1998213788" sldId="261"/>
            <ac:spMk id="3" creationId="{F6ECCA1B-9E54-48C3-809A-1BF9A2C28FEB}"/>
          </ac:spMkLst>
        </pc:spChg>
        <pc:spChg chg="del">
          <ac:chgData name="Ellie Wade (1700854)" userId="3c202b19-8a86-415d-bfad-0397c66636cd" providerId="ADAL" clId="{089C938D-2D3C-4A2D-9B26-25A1C880EBB2}" dt="2019-10-16T20:42:19.190" v="7"/>
          <ac:spMkLst>
            <pc:docMk/>
            <pc:sldMk cId="1998213788" sldId="261"/>
            <ac:spMk id="13" creationId="{157A82F3-F6C4-4325-8C9C-7DF1AD06B2B5}"/>
          </ac:spMkLst>
        </pc:spChg>
      </pc:sldChg>
      <pc:sldChg chg="addSp delSp modSp del ord">
        <pc:chgData name="Ellie Wade (1700854)" userId="3c202b19-8a86-415d-bfad-0397c66636cd" providerId="ADAL" clId="{089C938D-2D3C-4A2D-9B26-25A1C880EBB2}" dt="2019-10-16T22:06:26.820" v="663" actId="2696"/>
        <pc:sldMkLst>
          <pc:docMk/>
          <pc:sldMk cId="786173610" sldId="262"/>
        </pc:sldMkLst>
        <pc:spChg chg="mod">
          <ac:chgData name="Ellie Wade (1700854)" userId="3c202b19-8a86-415d-bfad-0397c66636cd" providerId="ADAL" clId="{089C938D-2D3C-4A2D-9B26-25A1C880EBB2}" dt="2019-10-16T21:54:01.438" v="594" actId="1076"/>
          <ac:spMkLst>
            <pc:docMk/>
            <pc:sldMk cId="786173610" sldId="262"/>
            <ac:spMk id="2" creationId="{4A7C837A-11BC-4698-8816-6159335FC4F2}"/>
          </ac:spMkLst>
        </pc:spChg>
        <pc:spChg chg="del">
          <ac:chgData name="Ellie Wade (1700854)" userId="3c202b19-8a86-415d-bfad-0397c66636cd" providerId="ADAL" clId="{089C938D-2D3C-4A2D-9B26-25A1C880EBB2}" dt="2019-10-16T21:54:11.582" v="595" actId="478"/>
          <ac:spMkLst>
            <pc:docMk/>
            <pc:sldMk cId="786173610" sldId="262"/>
            <ac:spMk id="3" creationId="{F0F1AEEB-B7D9-4417-AB7A-BA378B8524FC}"/>
          </ac:spMkLst>
        </pc:spChg>
        <pc:spChg chg="add mod">
          <ac:chgData name="Ellie Wade (1700854)" userId="3c202b19-8a86-415d-bfad-0397c66636cd" providerId="ADAL" clId="{089C938D-2D3C-4A2D-9B26-25A1C880EBB2}" dt="2019-10-16T21:57:30.516" v="659" actId="1076"/>
          <ac:spMkLst>
            <pc:docMk/>
            <pc:sldMk cId="786173610" sldId="262"/>
            <ac:spMk id="4" creationId="{99904C14-5190-43BD-AF4D-9094A124B2BA}"/>
          </ac:spMkLst>
        </pc:spChg>
        <pc:spChg chg="add mod">
          <ac:chgData name="Ellie Wade (1700854)" userId="3c202b19-8a86-415d-bfad-0397c66636cd" providerId="ADAL" clId="{089C938D-2D3C-4A2D-9B26-25A1C880EBB2}" dt="2019-10-16T21:57:59.300" v="662"/>
          <ac:spMkLst>
            <pc:docMk/>
            <pc:sldMk cId="786173610" sldId="262"/>
            <ac:spMk id="5" creationId="{C8327346-2F28-4C16-8AC4-8F1607078DDD}"/>
          </ac:spMkLst>
        </pc:spChg>
      </pc:sldChg>
      <pc:sldChg chg="addSp delSp modSp add mod setBg delDesignElem">
        <pc:chgData name="Ellie Wade (1700854)" userId="3c202b19-8a86-415d-bfad-0397c66636cd" providerId="ADAL" clId="{089C938D-2D3C-4A2D-9B26-25A1C880EBB2}" dt="2019-10-16T20:56:44.648" v="100" actId="27636"/>
        <pc:sldMkLst>
          <pc:docMk/>
          <pc:sldMk cId="3563966055" sldId="263"/>
        </pc:sldMkLst>
        <pc:spChg chg="mod">
          <ac:chgData name="Ellie Wade (1700854)" userId="3c202b19-8a86-415d-bfad-0397c66636cd" providerId="ADAL" clId="{089C938D-2D3C-4A2D-9B26-25A1C880EBB2}" dt="2019-10-16T20:56:44.648" v="100" actId="27636"/>
          <ac:spMkLst>
            <pc:docMk/>
            <pc:sldMk cId="3563966055" sldId="263"/>
            <ac:spMk id="2" creationId="{964DD5DF-441A-4073-8964-59B9077FB681}"/>
          </ac:spMkLst>
        </pc:spChg>
        <pc:spChg chg="add del mod">
          <ac:chgData name="Ellie Wade (1700854)" userId="3c202b19-8a86-415d-bfad-0397c66636cd" providerId="ADAL" clId="{089C938D-2D3C-4A2D-9B26-25A1C880EBB2}" dt="2019-10-16T20:54:24.651" v="78" actId="26606"/>
          <ac:spMkLst>
            <pc:docMk/>
            <pc:sldMk cId="3563966055" sldId="263"/>
            <ac:spMk id="3" creationId="{A010A7A6-DE52-490F-8EF6-FD157C199A26}"/>
          </ac:spMkLst>
        </pc:spChg>
        <pc:spChg chg="add del">
          <ac:chgData name="Ellie Wade (1700854)" userId="3c202b19-8a86-415d-bfad-0397c66636cd" providerId="ADAL" clId="{089C938D-2D3C-4A2D-9B26-25A1C880EBB2}" dt="2019-10-16T20:54:24.416" v="77" actId="26606"/>
          <ac:spMkLst>
            <pc:docMk/>
            <pc:sldMk cId="3563966055" sldId="263"/>
            <ac:spMk id="5" creationId="{8D62164E-4528-40DB-BC26-D6DDE216A059}"/>
          </ac:spMkLst>
        </pc:spChg>
        <pc:spChg chg="add del">
          <ac:chgData name="Ellie Wade (1700854)" userId="3c202b19-8a86-415d-bfad-0397c66636cd" providerId="ADAL" clId="{089C938D-2D3C-4A2D-9B26-25A1C880EBB2}" dt="2019-10-16T20:54:24.416" v="77" actId="26606"/>
          <ac:spMkLst>
            <pc:docMk/>
            <pc:sldMk cId="3563966055" sldId="263"/>
            <ac:spMk id="6" creationId="{F30007FA-C6A2-43A0-8045-7016AEF81713}"/>
          </ac:spMkLst>
        </pc:spChg>
        <pc:spChg chg="add del">
          <ac:chgData name="Ellie Wade (1700854)" userId="3c202b19-8a86-415d-bfad-0397c66636cd" providerId="ADAL" clId="{089C938D-2D3C-4A2D-9B26-25A1C880EBB2}" dt="2019-10-16T20:54:10.233" v="75"/>
          <ac:spMkLst>
            <pc:docMk/>
            <pc:sldMk cId="3563966055" sldId="263"/>
            <ac:spMk id="8" creationId="{AC224410-FF86-4FBB-A05E-61232D4B1368}"/>
          </ac:spMkLst>
        </pc:spChg>
        <pc:spChg chg="add del">
          <ac:chgData name="Ellie Wade (1700854)" userId="3c202b19-8a86-415d-bfad-0397c66636cd" providerId="ADAL" clId="{089C938D-2D3C-4A2D-9B26-25A1C880EBB2}" dt="2019-10-16T20:56:02.858" v="93"/>
          <ac:spMkLst>
            <pc:docMk/>
            <pc:sldMk cId="3563966055" sldId="263"/>
            <ac:spMk id="9" creationId="{BCA2EB72-13DC-4DC6-B461-3B036C55B925}"/>
          </ac:spMkLst>
        </pc:spChg>
        <pc:spChg chg="add del">
          <ac:chgData name="Ellie Wade (1700854)" userId="3c202b19-8a86-415d-bfad-0397c66636cd" providerId="ADAL" clId="{089C938D-2D3C-4A2D-9B26-25A1C880EBB2}" dt="2019-10-16T20:54:10.233" v="75"/>
          <ac:spMkLst>
            <pc:docMk/>
            <pc:sldMk cId="3563966055" sldId="263"/>
            <ac:spMk id="10" creationId="{F3BDD110-869E-4A8C-9250-C7AE5C840842}"/>
          </ac:spMkLst>
        </pc:spChg>
        <pc:cxnChg chg="add del">
          <ac:chgData name="Ellie Wade (1700854)" userId="3c202b19-8a86-415d-bfad-0397c66636cd" providerId="ADAL" clId="{089C938D-2D3C-4A2D-9B26-25A1C880EBB2}" dt="2019-10-16T20:56:02.858" v="93"/>
          <ac:cxnSpMkLst>
            <pc:docMk/>
            <pc:sldMk cId="3563966055" sldId="263"/>
            <ac:cxnSpMk id="11" creationId="{C8F75BF3-096E-451E-A222-96A7F0946814}"/>
          </ac:cxnSpMkLst>
        </pc:cxnChg>
      </pc:sldChg>
      <pc:sldChg chg="modSp add">
        <pc:chgData name="Ellie Wade (1700854)" userId="3c202b19-8a86-415d-bfad-0397c66636cd" providerId="ADAL" clId="{089C938D-2D3C-4A2D-9B26-25A1C880EBB2}" dt="2019-10-16T20:56:28.992" v="98" actId="27636"/>
        <pc:sldMkLst>
          <pc:docMk/>
          <pc:sldMk cId="2492536504" sldId="264"/>
        </pc:sldMkLst>
        <pc:spChg chg="mod">
          <ac:chgData name="Ellie Wade (1700854)" userId="3c202b19-8a86-415d-bfad-0397c66636cd" providerId="ADAL" clId="{089C938D-2D3C-4A2D-9B26-25A1C880EBB2}" dt="2019-10-16T20:56:28.992" v="98" actId="27636"/>
          <ac:spMkLst>
            <pc:docMk/>
            <pc:sldMk cId="2492536504" sldId="264"/>
            <ac:spMk id="2" creationId="{BF8DFB5D-2F81-4EE4-B781-76E6AF4546F1}"/>
          </ac:spMkLst>
        </pc:spChg>
      </pc:sldChg>
      <pc:sldChg chg="addSp delSp modSp add del mod setBg">
        <pc:chgData name="Ellie Wade (1700854)" userId="3c202b19-8a86-415d-bfad-0397c66636cd" providerId="ADAL" clId="{089C938D-2D3C-4A2D-9B26-25A1C880EBB2}" dt="2019-10-16T21:37:20.094" v="177" actId="2696"/>
        <pc:sldMkLst>
          <pc:docMk/>
          <pc:sldMk cId="97207328" sldId="265"/>
        </pc:sldMkLst>
        <pc:spChg chg="mod">
          <ac:chgData name="Ellie Wade (1700854)" userId="3c202b19-8a86-415d-bfad-0397c66636cd" providerId="ADAL" clId="{089C938D-2D3C-4A2D-9B26-25A1C880EBB2}" dt="2019-10-16T21:33:50.646" v="105" actId="26606"/>
          <ac:spMkLst>
            <pc:docMk/>
            <pc:sldMk cId="97207328" sldId="265"/>
            <ac:spMk id="2" creationId="{82B0593A-4364-43D3-88AD-E6FB8AF1CE79}"/>
          </ac:spMkLst>
        </pc:spChg>
        <pc:spChg chg="mod">
          <ac:chgData name="Ellie Wade (1700854)" userId="3c202b19-8a86-415d-bfad-0397c66636cd" providerId="ADAL" clId="{089C938D-2D3C-4A2D-9B26-25A1C880EBB2}" dt="2019-10-16T21:33:50.646" v="105" actId="26606"/>
          <ac:spMkLst>
            <pc:docMk/>
            <pc:sldMk cId="97207328" sldId="265"/>
            <ac:spMk id="3" creationId="{D6C0A613-C56A-4D15-ADFA-806AE73F2BDB}"/>
          </ac:spMkLst>
        </pc:spChg>
        <pc:spChg chg="add">
          <ac:chgData name="Ellie Wade (1700854)" userId="3c202b19-8a86-415d-bfad-0397c66636cd" providerId="ADAL" clId="{089C938D-2D3C-4A2D-9B26-25A1C880EBB2}" dt="2019-10-16T21:33:50.646" v="105" actId="26606"/>
          <ac:spMkLst>
            <pc:docMk/>
            <pc:sldMk cId="97207328" sldId="265"/>
            <ac:spMk id="8" creationId="{AC224410-FF86-4FBB-A05E-61232D4B1368}"/>
          </ac:spMkLst>
        </pc:spChg>
        <pc:spChg chg="add">
          <ac:chgData name="Ellie Wade (1700854)" userId="3c202b19-8a86-415d-bfad-0397c66636cd" providerId="ADAL" clId="{089C938D-2D3C-4A2D-9B26-25A1C880EBB2}" dt="2019-10-16T21:33:50.646" v="105" actId="26606"/>
          <ac:spMkLst>
            <pc:docMk/>
            <pc:sldMk cId="97207328" sldId="265"/>
            <ac:spMk id="10" creationId="{F3BDD110-869E-4A8C-9250-C7AE5C840842}"/>
          </ac:spMkLst>
        </pc:spChg>
        <pc:graphicFrameChg chg="add del mod modGraphic">
          <ac:chgData name="Ellie Wade (1700854)" userId="3c202b19-8a86-415d-bfad-0397c66636cd" providerId="ADAL" clId="{089C938D-2D3C-4A2D-9B26-25A1C880EBB2}" dt="2019-10-16T21:32:51.673" v="104" actId="478"/>
          <ac:graphicFrameMkLst>
            <pc:docMk/>
            <pc:sldMk cId="97207328" sldId="265"/>
            <ac:graphicFrameMk id="5" creationId="{B5E75307-3B0F-46EB-9CB4-D554C32D41C7}"/>
          </ac:graphicFrameMkLst>
        </pc:graphicFrameChg>
      </pc:sldChg>
      <pc:sldChg chg="addSp delSp modSp add mod setBg">
        <pc:chgData name="Ellie Wade (1700854)" userId="3c202b19-8a86-415d-bfad-0397c66636cd" providerId="ADAL" clId="{089C938D-2D3C-4A2D-9B26-25A1C880EBB2}" dt="2019-10-16T22:14:16.398" v="1042" actId="404"/>
        <pc:sldMkLst>
          <pc:docMk/>
          <pc:sldMk cId="1904368015" sldId="265"/>
        </pc:sldMkLst>
        <pc:spChg chg="mod">
          <ac:chgData name="Ellie Wade (1700854)" userId="3c202b19-8a86-415d-bfad-0397c66636cd" providerId="ADAL" clId="{089C938D-2D3C-4A2D-9B26-25A1C880EBB2}" dt="2019-10-16T22:14:16.398" v="1042" actId="404"/>
          <ac:spMkLst>
            <pc:docMk/>
            <pc:sldMk cId="1904368015" sldId="265"/>
            <ac:spMk id="2" creationId="{5D157597-991B-4346-B6CD-53E4C2EF200F}"/>
          </ac:spMkLst>
        </pc:spChg>
        <pc:spChg chg="add del mod">
          <ac:chgData name="Ellie Wade (1700854)" userId="3c202b19-8a86-415d-bfad-0397c66636cd" providerId="ADAL" clId="{089C938D-2D3C-4A2D-9B26-25A1C880EBB2}" dt="2019-10-16T22:13:48.558" v="1033" actId="26606"/>
          <ac:spMkLst>
            <pc:docMk/>
            <pc:sldMk cId="1904368015" sldId="265"/>
            <ac:spMk id="3" creationId="{21AB7272-AD12-4B83-BE24-6410D1BA3411}"/>
          </ac:spMkLst>
        </pc:spChg>
        <pc:spChg chg="add del">
          <ac:chgData name="Ellie Wade (1700854)" userId="3c202b19-8a86-415d-bfad-0397c66636cd" providerId="ADAL" clId="{089C938D-2D3C-4A2D-9B26-25A1C880EBB2}" dt="2019-10-16T22:13:48.558" v="1033" actId="26606"/>
          <ac:spMkLst>
            <pc:docMk/>
            <pc:sldMk cId="1904368015" sldId="265"/>
            <ac:spMk id="8" creationId="{31F60DE6-EAFC-45E6-BD0F-C2A1C075417B}"/>
          </ac:spMkLst>
        </pc:spChg>
        <pc:spChg chg="add del">
          <ac:chgData name="Ellie Wade (1700854)" userId="3c202b19-8a86-415d-bfad-0397c66636cd" providerId="ADAL" clId="{089C938D-2D3C-4A2D-9B26-25A1C880EBB2}" dt="2019-10-16T22:13:48.558" v="1033" actId="26606"/>
          <ac:spMkLst>
            <pc:docMk/>
            <pc:sldMk cId="1904368015" sldId="265"/>
            <ac:spMk id="10" creationId="{8CC6D5EB-22C5-4EEC-A9F1-839ABC702E12}"/>
          </ac:spMkLst>
        </pc:spChg>
        <pc:graphicFrameChg chg="add del">
          <ac:chgData name="Ellie Wade (1700854)" userId="3c202b19-8a86-415d-bfad-0397c66636cd" providerId="ADAL" clId="{089C938D-2D3C-4A2D-9B26-25A1C880EBB2}" dt="2019-10-16T22:13:48.464" v="1032" actId="26606"/>
          <ac:graphicFrameMkLst>
            <pc:docMk/>
            <pc:sldMk cId="1904368015" sldId="265"/>
            <ac:graphicFrameMk id="12" creationId="{CF8FA850-3DEF-4D04-861C-E9468048F1D2}"/>
          </ac:graphicFrameMkLst>
        </pc:graphicFrameChg>
        <pc:graphicFrameChg chg="add">
          <ac:chgData name="Ellie Wade (1700854)" userId="3c202b19-8a86-415d-bfad-0397c66636cd" providerId="ADAL" clId="{089C938D-2D3C-4A2D-9B26-25A1C880EBB2}" dt="2019-10-16T22:13:48.558" v="1033" actId="26606"/>
          <ac:graphicFrameMkLst>
            <pc:docMk/>
            <pc:sldMk cId="1904368015" sldId="265"/>
            <ac:graphicFrameMk id="14" creationId="{218B210E-E623-40B2-BEFB-2B8CB705EAD0}"/>
          </ac:graphicFrameMkLst>
        </pc:graphicFrameChg>
        <pc:picChg chg="add">
          <ac:chgData name="Ellie Wade (1700854)" userId="3c202b19-8a86-415d-bfad-0397c66636cd" providerId="ADAL" clId="{089C938D-2D3C-4A2D-9B26-25A1C880EBB2}" dt="2019-10-16T22:13:48.558" v="1033" actId="26606"/>
          <ac:picMkLst>
            <pc:docMk/>
            <pc:sldMk cId="1904368015" sldId="265"/>
            <ac:picMk id="17" creationId="{B577D423-FE81-4236-89DE-39776B810941}"/>
          </ac:picMkLst>
        </pc:picChg>
      </pc:sldChg>
      <pc:sldChg chg="addSp delSp modSp add mod setBg">
        <pc:chgData name="Ellie Wade (1700854)" userId="3c202b19-8a86-415d-bfad-0397c66636cd" providerId="ADAL" clId="{089C938D-2D3C-4A2D-9B26-25A1C880EBB2}" dt="2019-10-16T22:22:41.155" v="1347" actId="26606"/>
        <pc:sldMkLst>
          <pc:docMk/>
          <pc:sldMk cId="3032189973" sldId="266"/>
        </pc:sldMkLst>
        <pc:spChg chg="mod">
          <ac:chgData name="Ellie Wade (1700854)" userId="3c202b19-8a86-415d-bfad-0397c66636cd" providerId="ADAL" clId="{089C938D-2D3C-4A2D-9B26-25A1C880EBB2}" dt="2019-10-16T22:20:15.201" v="1179" actId="26606"/>
          <ac:spMkLst>
            <pc:docMk/>
            <pc:sldMk cId="3032189973" sldId="266"/>
            <ac:spMk id="2" creationId="{D630EFA4-A64D-44A9-8831-E85F99EE10EE}"/>
          </ac:spMkLst>
        </pc:spChg>
        <pc:spChg chg="del mod">
          <ac:chgData name="Ellie Wade (1700854)" userId="3c202b19-8a86-415d-bfad-0397c66636cd" providerId="ADAL" clId="{089C938D-2D3C-4A2D-9B26-25A1C880EBB2}" dt="2019-10-16T22:20:15.201" v="1179" actId="26606"/>
          <ac:spMkLst>
            <pc:docMk/>
            <pc:sldMk cId="3032189973" sldId="266"/>
            <ac:spMk id="3" creationId="{9E3AD954-31D2-470A-B8EB-C233D42C6F23}"/>
          </ac:spMkLst>
        </pc:spChg>
        <pc:graphicFrameChg chg="add mod modGraphic">
          <ac:chgData name="Ellie Wade (1700854)" userId="3c202b19-8a86-415d-bfad-0397c66636cd" providerId="ADAL" clId="{089C938D-2D3C-4A2D-9B26-25A1C880EBB2}" dt="2019-10-16T22:22:41.155" v="1347" actId="26606"/>
          <ac:graphicFrameMkLst>
            <pc:docMk/>
            <pc:sldMk cId="3032189973" sldId="266"/>
            <ac:graphicFrameMk id="5" creationId="{650EB5F8-1CEA-4C75-8574-8C919BFD585C}"/>
          </ac:graphicFrameMkLst>
        </pc:graphicFrameChg>
      </pc:sldChg>
      <pc:sldChg chg="addSp delSp modSp add mod setBg">
        <pc:chgData name="Ellie Wade (1700854)" userId="3c202b19-8a86-415d-bfad-0397c66636cd" providerId="ADAL" clId="{089C938D-2D3C-4A2D-9B26-25A1C880EBB2}" dt="2019-10-16T22:28:40.908" v="1723" actId="313"/>
        <pc:sldMkLst>
          <pc:docMk/>
          <pc:sldMk cId="3395170658" sldId="267"/>
        </pc:sldMkLst>
        <pc:spChg chg="mod">
          <ac:chgData name="Ellie Wade (1700854)" userId="3c202b19-8a86-415d-bfad-0397c66636cd" providerId="ADAL" clId="{089C938D-2D3C-4A2D-9B26-25A1C880EBB2}" dt="2019-10-16T22:28:04.735" v="1716" actId="20577"/>
          <ac:spMkLst>
            <pc:docMk/>
            <pc:sldMk cId="3395170658" sldId="267"/>
            <ac:spMk id="2" creationId="{17B1607A-C70D-4FDC-B751-8984EBBE59D2}"/>
          </ac:spMkLst>
        </pc:spChg>
        <pc:spChg chg="del mod">
          <ac:chgData name="Ellie Wade (1700854)" userId="3c202b19-8a86-415d-bfad-0397c66636cd" providerId="ADAL" clId="{089C938D-2D3C-4A2D-9B26-25A1C880EBB2}" dt="2019-10-16T22:27:03.152" v="1688" actId="26606"/>
          <ac:spMkLst>
            <pc:docMk/>
            <pc:sldMk cId="3395170658" sldId="267"/>
            <ac:spMk id="3" creationId="{691BDF9B-E969-4137-ACBB-32F4A5030EB4}"/>
          </ac:spMkLst>
        </pc:spChg>
        <pc:graphicFrameChg chg="add mod modGraphic">
          <ac:chgData name="Ellie Wade (1700854)" userId="3c202b19-8a86-415d-bfad-0397c66636cd" providerId="ADAL" clId="{089C938D-2D3C-4A2D-9B26-25A1C880EBB2}" dt="2019-10-16T22:28:40.908" v="1723" actId="313"/>
          <ac:graphicFrameMkLst>
            <pc:docMk/>
            <pc:sldMk cId="3395170658" sldId="267"/>
            <ac:graphicFrameMk id="5" creationId="{C5606708-A09A-4BD4-9F5A-0716F4FBA0CC}"/>
          </ac:graphicFrameMkLst>
        </pc:graphicFrameChg>
        <pc:picChg chg="add">
          <ac:chgData name="Ellie Wade (1700854)" userId="3c202b19-8a86-415d-bfad-0397c66636cd" providerId="ADAL" clId="{089C938D-2D3C-4A2D-9B26-25A1C880EBB2}" dt="2019-10-16T22:27:43.879" v="1690" actId="26606"/>
          <ac:picMkLst>
            <pc:docMk/>
            <pc:sldMk cId="3395170658" sldId="267"/>
            <ac:picMk id="10" creationId="{A8D526D7-C782-4F65-A21F-A6B40D869B47}"/>
          </ac:picMkLst>
        </pc:picChg>
      </pc:sldChg>
      <pc:sldChg chg="addSp delSp modSp add mod setBg">
        <pc:chgData name="Ellie Wade (1700854)" userId="3c202b19-8a86-415d-bfad-0397c66636cd" providerId="ADAL" clId="{089C938D-2D3C-4A2D-9B26-25A1C880EBB2}" dt="2019-10-16T22:34:15.109" v="2093" actId="26606"/>
        <pc:sldMkLst>
          <pc:docMk/>
          <pc:sldMk cId="2627774624" sldId="268"/>
        </pc:sldMkLst>
        <pc:spChg chg="mod">
          <ac:chgData name="Ellie Wade (1700854)" userId="3c202b19-8a86-415d-bfad-0397c66636cd" providerId="ADAL" clId="{089C938D-2D3C-4A2D-9B26-25A1C880EBB2}" dt="2019-10-16T22:34:15.109" v="2093" actId="26606"/>
          <ac:spMkLst>
            <pc:docMk/>
            <pc:sldMk cId="2627774624" sldId="268"/>
            <ac:spMk id="2" creationId="{F9876041-14AB-4425-A3BC-D85D0985E986}"/>
          </ac:spMkLst>
        </pc:spChg>
        <pc:spChg chg="del mod">
          <ac:chgData name="Ellie Wade (1700854)" userId="3c202b19-8a86-415d-bfad-0397c66636cd" providerId="ADAL" clId="{089C938D-2D3C-4A2D-9B26-25A1C880EBB2}" dt="2019-10-16T22:34:15.109" v="2093" actId="26606"/>
          <ac:spMkLst>
            <pc:docMk/>
            <pc:sldMk cId="2627774624" sldId="268"/>
            <ac:spMk id="3" creationId="{44FA3012-C6F6-4B40-A847-187F02E495D7}"/>
          </ac:spMkLst>
        </pc:spChg>
        <pc:graphicFrameChg chg="add">
          <ac:chgData name="Ellie Wade (1700854)" userId="3c202b19-8a86-415d-bfad-0397c66636cd" providerId="ADAL" clId="{089C938D-2D3C-4A2D-9B26-25A1C880EBB2}" dt="2019-10-16T22:34:15.109" v="2093" actId="26606"/>
          <ac:graphicFrameMkLst>
            <pc:docMk/>
            <pc:sldMk cId="2627774624" sldId="268"/>
            <ac:graphicFrameMk id="5" creationId="{5C89D23C-62D2-41DF-8D64-1D27B341A37F}"/>
          </ac:graphicFrameMkLst>
        </pc:graphicFrameChg>
      </pc:sldChg>
      <pc:sldChg chg="addSp delSp modSp add mod setBg">
        <pc:chgData name="Ellie Wade (1700854)" userId="3c202b19-8a86-415d-bfad-0397c66636cd" providerId="ADAL" clId="{089C938D-2D3C-4A2D-9B26-25A1C880EBB2}" dt="2019-10-16T22:39:01.202" v="2430" actId="26606"/>
        <pc:sldMkLst>
          <pc:docMk/>
          <pc:sldMk cId="3691296933" sldId="269"/>
        </pc:sldMkLst>
        <pc:spChg chg="mod">
          <ac:chgData name="Ellie Wade (1700854)" userId="3c202b19-8a86-415d-bfad-0397c66636cd" providerId="ADAL" clId="{089C938D-2D3C-4A2D-9B26-25A1C880EBB2}" dt="2019-10-16T22:39:01.202" v="2430" actId="26606"/>
          <ac:spMkLst>
            <pc:docMk/>
            <pc:sldMk cId="3691296933" sldId="269"/>
            <ac:spMk id="2" creationId="{595CECCB-D6A3-4764-A50B-0AE65EA9A4A0}"/>
          </ac:spMkLst>
        </pc:spChg>
        <pc:spChg chg="del mod">
          <ac:chgData name="Ellie Wade (1700854)" userId="3c202b19-8a86-415d-bfad-0397c66636cd" providerId="ADAL" clId="{089C938D-2D3C-4A2D-9B26-25A1C880EBB2}" dt="2019-10-16T22:39:01.202" v="2430" actId="26606"/>
          <ac:spMkLst>
            <pc:docMk/>
            <pc:sldMk cId="3691296933" sldId="269"/>
            <ac:spMk id="3" creationId="{21E77DDF-0244-4101-91A5-64F38D3027D7}"/>
          </ac:spMkLst>
        </pc:spChg>
        <pc:graphicFrameChg chg="add">
          <ac:chgData name="Ellie Wade (1700854)" userId="3c202b19-8a86-415d-bfad-0397c66636cd" providerId="ADAL" clId="{089C938D-2D3C-4A2D-9B26-25A1C880EBB2}" dt="2019-10-16T22:39:01.202" v="2430" actId="26606"/>
          <ac:graphicFrameMkLst>
            <pc:docMk/>
            <pc:sldMk cId="3691296933" sldId="269"/>
            <ac:graphicFrameMk id="5" creationId="{289BAD4E-9EB9-492F-AB03-DAD88B10AD0E}"/>
          </ac:graphicFrameMkLst>
        </pc:graphicFrameChg>
      </pc:sldChg>
      <pc:sldChg chg="addSp delSp modSp add mod setBg">
        <pc:chgData name="Ellie Wade (1700854)" userId="3c202b19-8a86-415d-bfad-0397c66636cd" providerId="ADAL" clId="{089C938D-2D3C-4A2D-9B26-25A1C880EBB2}" dt="2019-10-16T22:46:51.102" v="2918" actId="26606"/>
        <pc:sldMkLst>
          <pc:docMk/>
          <pc:sldMk cId="1341937118" sldId="270"/>
        </pc:sldMkLst>
        <pc:spChg chg="mod">
          <ac:chgData name="Ellie Wade (1700854)" userId="3c202b19-8a86-415d-bfad-0397c66636cd" providerId="ADAL" clId="{089C938D-2D3C-4A2D-9B26-25A1C880EBB2}" dt="2019-10-16T22:46:51.102" v="2918" actId="26606"/>
          <ac:spMkLst>
            <pc:docMk/>
            <pc:sldMk cId="1341937118" sldId="270"/>
            <ac:spMk id="2" creationId="{63D05FFA-CF38-403D-9621-685BE0C19D3A}"/>
          </ac:spMkLst>
        </pc:spChg>
        <pc:spChg chg="del">
          <ac:chgData name="Ellie Wade (1700854)" userId="3c202b19-8a86-415d-bfad-0397c66636cd" providerId="ADAL" clId="{089C938D-2D3C-4A2D-9B26-25A1C880EBB2}" dt="2019-10-16T22:43:20.610" v="2640"/>
          <ac:spMkLst>
            <pc:docMk/>
            <pc:sldMk cId="1341937118" sldId="270"/>
            <ac:spMk id="3" creationId="{AB882622-773A-42A7-BFD0-B6666B27857C}"/>
          </ac:spMkLst>
        </pc:spChg>
        <pc:spChg chg="add del mod">
          <ac:chgData name="Ellie Wade (1700854)" userId="3c202b19-8a86-415d-bfad-0397c66636cd" providerId="ADAL" clId="{089C938D-2D3C-4A2D-9B26-25A1C880EBB2}" dt="2019-10-16T22:46:51.102" v="2918" actId="26606"/>
          <ac:spMkLst>
            <pc:docMk/>
            <pc:sldMk cId="1341937118" sldId="270"/>
            <ac:spMk id="6" creationId="{ED8360D8-C44A-4083-A767-C7AEE424130A}"/>
          </ac:spMkLst>
        </pc:spChg>
        <pc:graphicFrameChg chg="add del">
          <ac:chgData name="Ellie Wade (1700854)" userId="3c202b19-8a86-415d-bfad-0397c66636cd" providerId="ADAL" clId="{089C938D-2D3C-4A2D-9B26-25A1C880EBB2}" dt="2019-10-16T22:45:30.702" v="2779" actId="26606"/>
          <ac:graphicFrameMkLst>
            <pc:docMk/>
            <pc:sldMk cId="1341937118" sldId="270"/>
            <ac:graphicFrameMk id="8" creationId="{98178B21-8C5A-4645-A490-51F9B90D7FEA}"/>
          </ac:graphicFrameMkLst>
        </pc:graphicFrameChg>
        <pc:graphicFrameChg chg="add">
          <ac:chgData name="Ellie Wade (1700854)" userId="3c202b19-8a86-415d-bfad-0397c66636cd" providerId="ADAL" clId="{089C938D-2D3C-4A2D-9B26-25A1C880EBB2}" dt="2019-10-16T22:46:51.102" v="2918" actId="26606"/>
          <ac:graphicFrameMkLst>
            <pc:docMk/>
            <pc:sldMk cId="1341937118" sldId="270"/>
            <ac:graphicFrameMk id="9" creationId="{9033E0EE-0CAD-45EF-985B-618B4AFBC453}"/>
          </ac:graphicFrameMkLst>
        </pc:graphicFrameChg>
        <pc:picChg chg="add del mod">
          <ac:chgData name="Ellie Wade (1700854)" userId="3c202b19-8a86-415d-bfad-0397c66636cd" providerId="ADAL" clId="{089C938D-2D3C-4A2D-9B26-25A1C880EBB2}" dt="2019-10-16T22:43:23.704" v="2641" actId="478"/>
          <ac:picMkLst>
            <pc:docMk/>
            <pc:sldMk cId="1341937118" sldId="270"/>
            <ac:picMk id="4" creationId="{F5B1206C-E21D-4D9E-8597-085482A035F3}"/>
          </ac:picMkLst>
        </pc:picChg>
      </pc:sldChg>
      <pc:sldChg chg="addSp delSp modSp add mod setBg">
        <pc:chgData name="Ellie Wade (1700854)" userId="3c202b19-8a86-415d-bfad-0397c66636cd" providerId="ADAL" clId="{089C938D-2D3C-4A2D-9B26-25A1C880EBB2}" dt="2019-10-16T22:49:18.772" v="3051" actId="26606"/>
        <pc:sldMkLst>
          <pc:docMk/>
          <pc:sldMk cId="2321798709" sldId="271"/>
        </pc:sldMkLst>
        <pc:spChg chg="mod">
          <ac:chgData name="Ellie Wade (1700854)" userId="3c202b19-8a86-415d-bfad-0397c66636cd" providerId="ADAL" clId="{089C938D-2D3C-4A2D-9B26-25A1C880EBB2}" dt="2019-10-16T22:49:18.772" v="3051" actId="26606"/>
          <ac:spMkLst>
            <pc:docMk/>
            <pc:sldMk cId="2321798709" sldId="271"/>
            <ac:spMk id="2" creationId="{9B070050-9356-4144-A6A2-538AEF7F6913}"/>
          </ac:spMkLst>
        </pc:spChg>
        <pc:spChg chg="del mod">
          <ac:chgData name="Ellie Wade (1700854)" userId="3c202b19-8a86-415d-bfad-0397c66636cd" providerId="ADAL" clId="{089C938D-2D3C-4A2D-9B26-25A1C880EBB2}" dt="2019-10-16T22:49:18.772" v="3051" actId="26606"/>
          <ac:spMkLst>
            <pc:docMk/>
            <pc:sldMk cId="2321798709" sldId="271"/>
            <ac:spMk id="3" creationId="{A400E869-6374-4F76-A119-D95E1D70C4D2}"/>
          </ac:spMkLst>
        </pc:spChg>
        <pc:graphicFrameChg chg="add">
          <ac:chgData name="Ellie Wade (1700854)" userId="3c202b19-8a86-415d-bfad-0397c66636cd" providerId="ADAL" clId="{089C938D-2D3C-4A2D-9B26-25A1C880EBB2}" dt="2019-10-16T22:49:18.772" v="3051" actId="26606"/>
          <ac:graphicFrameMkLst>
            <pc:docMk/>
            <pc:sldMk cId="2321798709" sldId="271"/>
            <ac:graphicFrameMk id="5" creationId="{F1215FF8-3E46-4221-8A32-C88BF9BC61DA}"/>
          </ac:graphicFrameMkLst>
        </pc:graphicFrameChg>
      </pc:sldChg>
      <pc:sldChg chg="add del">
        <pc:chgData name="Ellie Wade (1700854)" userId="3c202b19-8a86-415d-bfad-0397c66636cd" providerId="ADAL" clId="{089C938D-2D3C-4A2D-9B26-25A1C880EBB2}" dt="2019-10-16T22:45:29.546" v="2778"/>
        <pc:sldMkLst>
          <pc:docMk/>
          <pc:sldMk cId="3230196318" sldId="271"/>
        </pc:sldMkLst>
      </pc:sldChg>
      <pc:sldChg chg="delSp modSp add">
        <pc:chgData name="Ellie Wade (1700854)" userId="3c202b19-8a86-415d-bfad-0397c66636cd" providerId="ADAL" clId="{089C938D-2D3C-4A2D-9B26-25A1C880EBB2}" dt="2019-10-16T22:49:50.767" v="3078" actId="5793"/>
        <pc:sldMkLst>
          <pc:docMk/>
          <pc:sldMk cId="3486422505" sldId="272"/>
        </pc:sldMkLst>
        <pc:spChg chg="mod">
          <ac:chgData name="Ellie Wade (1700854)" userId="3c202b19-8a86-415d-bfad-0397c66636cd" providerId="ADAL" clId="{089C938D-2D3C-4A2D-9B26-25A1C880EBB2}" dt="2019-10-16T22:49:50.767" v="3078" actId="5793"/>
          <ac:spMkLst>
            <pc:docMk/>
            <pc:sldMk cId="3486422505" sldId="272"/>
            <ac:spMk id="2" creationId="{CF99F532-4AFD-4FED-A9DB-AE9AD9881601}"/>
          </ac:spMkLst>
        </pc:spChg>
        <pc:spChg chg="del">
          <ac:chgData name="Ellie Wade (1700854)" userId="3c202b19-8a86-415d-bfad-0397c66636cd" providerId="ADAL" clId="{089C938D-2D3C-4A2D-9B26-25A1C880EBB2}" dt="2019-10-16T22:49:39.607" v="3053" actId="478"/>
          <ac:spMkLst>
            <pc:docMk/>
            <pc:sldMk cId="3486422505" sldId="272"/>
            <ac:spMk id="3" creationId="{33D8D006-7988-431F-89E9-6A4CA902899F}"/>
          </ac:spMkLst>
        </pc:spChg>
      </pc:sldChg>
      <pc:sldChg chg="modSp add">
        <pc:chgData name="Ellie Wade (1700854)" userId="3c202b19-8a86-415d-bfad-0397c66636cd" providerId="ADAL" clId="{089C938D-2D3C-4A2D-9B26-25A1C880EBB2}" dt="2019-10-16T22:49:57.123" v="3090" actId="20577"/>
        <pc:sldMkLst>
          <pc:docMk/>
          <pc:sldMk cId="3117728896" sldId="273"/>
        </pc:sldMkLst>
        <pc:spChg chg="mod">
          <ac:chgData name="Ellie Wade (1700854)" userId="3c202b19-8a86-415d-bfad-0397c66636cd" providerId="ADAL" clId="{089C938D-2D3C-4A2D-9B26-25A1C880EBB2}" dt="2019-10-16T22:49:57.123" v="3090" actId="20577"/>
          <ac:spMkLst>
            <pc:docMk/>
            <pc:sldMk cId="3117728896" sldId="273"/>
            <ac:spMk id="2" creationId="{2F0CFB03-820D-4350-9613-8F280708C228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8.png"/><Relationship Id="rId7" Type="http://schemas.openxmlformats.org/officeDocument/2006/relationships/image" Target="../media/image30.png"/><Relationship Id="rId2" Type="http://schemas.openxmlformats.org/officeDocument/2006/relationships/image" Target="../media/image20.svg"/><Relationship Id="rId1" Type="http://schemas.openxmlformats.org/officeDocument/2006/relationships/image" Target="../media/image27.png"/><Relationship Id="rId6" Type="http://schemas.openxmlformats.org/officeDocument/2006/relationships/image" Target="../media/image24.svg"/><Relationship Id="rId5" Type="http://schemas.openxmlformats.org/officeDocument/2006/relationships/image" Target="../media/image29.png"/><Relationship Id="rId4" Type="http://schemas.openxmlformats.org/officeDocument/2006/relationships/image" Target="../media/image22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7.png"/><Relationship Id="rId7" Type="http://schemas.openxmlformats.org/officeDocument/2006/relationships/image" Target="../media/image39.png"/><Relationship Id="rId2" Type="http://schemas.openxmlformats.org/officeDocument/2006/relationships/image" Target="../media/image22.svg"/><Relationship Id="rId1" Type="http://schemas.openxmlformats.org/officeDocument/2006/relationships/image" Target="../media/image28.png"/><Relationship Id="rId6" Type="http://schemas.openxmlformats.org/officeDocument/2006/relationships/image" Target="../media/image34.svg"/><Relationship Id="rId5" Type="http://schemas.openxmlformats.org/officeDocument/2006/relationships/image" Target="../media/image38.png"/><Relationship Id="rId4" Type="http://schemas.openxmlformats.org/officeDocument/2006/relationships/image" Target="../media/image32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1.svg"/><Relationship Id="rId1" Type="http://schemas.openxmlformats.org/officeDocument/2006/relationships/image" Target="../media/image46.png"/><Relationship Id="rId6" Type="http://schemas.openxmlformats.org/officeDocument/2006/relationships/image" Target="../media/image45.svg"/><Relationship Id="rId5" Type="http://schemas.openxmlformats.org/officeDocument/2006/relationships/image" Target="../media/image48.png"/><Relationship Id="rId4" Type="http://schemas.openxmlformats.org/officeDocument/2006/relationships/image" Target="../media/image4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F90D862-359A-4DA8-B1C2-FE3C4DEDCB5E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9C18E9D-D638-4C75-B704-DBDB37C22B54}">
      <dgm:prSet/>
      <dgm:spPr/>
      <dgm:t>
        <a:bodyPr/>
        <a:lstStyle/>
        <a:p>
          <a:r>
            <a:rPr lang="en-GB" dirty="0"/>
            <a:t>CAMBRIDGE DICIONARY (2019) ‘The quality of being versatility and being able to change easily’</a:t>
          </a:r>
          <a:endParaRPr lang="en-US" dirty="0"/>
        </a:p>
      </dgm:t>
    </dgm:pt>
    <dgm:pt modelId="{61E521C6-8BA9-4426-B29F-E6DC59A872A0}" type="parTrans" cxnId="{293A8BEB-5ACF-47DD-BA4E-88F229337B21}">
      <dgm:prSet/>
      <dgm:spPr/>
      <dgm:t>
        <a:bodyPr/>
        <a:lstStyle/>
        <a:p>
          <a:endParaRPr lang="en-US"/>
        </a:p>
      </dgm:t>
    </dgm:pt>
    <dgm:pt modelId="{914DD9B0-7069-42B6-AB30-AB6A093D965A}" type="sibTrans" cxnId="{293A8BEB-5ACF-47DD-BA4E-88F229337B21}">
      <dgm:prSet/>
      <dgm:spPr/>
      <dgm:t>
        <a:bodyPr/>
        <a:lstStyle/>
        <a:p>
          <a:endParaRPr lang="en-US"/>
        </a:p>
      </dgm:t>
    </dgm:pt>
    <dgm:pt modelId="{059139C4-9848-4716-B3B4-120F567D8923}">
      <dgm:prSet/>
      <dgm:spPr/>
      <dgm:t>
        <a:bodyPr/>
        <a:lstStyle/>
        <a:p>
          <a:r>
            <a:rPr lang="en-GB"/>
            <a:t>DEVELOPING MY VERSATILITY SKILLS </a:t>
          </a:r>
          <a:endParaRPr lang="en-US"/>
        </a:p>
      </dgm:t>
    </dgm:pt>
    <dgm:pt modelId="{25C14D31-75C5-46FE-95A7-B0123B1BAA42}" type="parTrans" cxnId="{D1C98607-1598-45FE-A86A-4241ABE7F675}">
      <dgm:prSet/>
      <dgm:spPr/>
      <dgm:t>
        <a:bodyPr/>
        <a:lstStyle/>
        <a:p>
          <a:endParaRPr lang="en-US"/>
        </a:p>
      </dgm:t>
    </dgm:pt>
    <dgm:pt modelId="{26686C6B-3979-4F4C-A189-D66F9883DBE0}" type="sibTrans" cxnId="{D1C98607-1598-45FE-A86A-4241ABE7F675}">
      <dgm:prSet/>
      <dgm:spPr/>
      <dgm:t>
        <a:bodyPr/>
        <a:lstStyle/>
        <a:p>
          <a:endParaRPr lang="en-US"/>
        </a:p>
      </dgm:t>
    </dgm:pt>
    <dgm:pt modelId="{147FBB25-3039-4D07-B857-28C48818F674}" type="pres">
      <dgm:prSet presAssocID="{FF90D862-359A-4DA8-B1C2-FE3C4DEDCB5E}" presName="Name0" presStyleCnt="0">
        <dgm:presLayoutVars>
          <dgm:dir/>
          <dgm:animLvl val="lvl"/>
          <dgm:resizeHandles val="exact"/>
        </dgm:presLayoutVars>
      </dgm:prSet>
      <dgm:spPr/>
    </dgm:pt>
    <dgm:pt modelId="{BC317B00-B273-426E-BF00-A083C6AE3AAE}" type="pres">
      <dgm:prSet presAssocID="{059139C4-9848-4716-B3B4-120F567D8923}" presName="boxAndChildren" presStyleCnt="0"/>
      <dgm:spPr/>
    </dgm:pt>
    <dgm:pt modelId="{133B52BC-333C-4372-8F17-1CC278A82F08}" type="pres">
      <dgm:prSet presAssocID="{059139C4-9848-4716-B3B4-120F567D8923}" presName="parentTextBox" presStyleLbl="node1" presStyleIdx="0" presStyleCnt="2"/>
      <dgm:spPr/>
    </dgm:pt>
    <dgm:pt modelId="{8AD38B73-16D9-48BD-A153-529D15785DC3}" type="pres">
      <dgm:prSet presAssocID="{914DD9B0-7069-42B6-AB30-AB6A093D965A}" presName="sp" presStyleCnt="0"/>
      <dgm:spPr/>
    </dgm:pt>
    <dgm:pt modelId="{45E0D7AC-300C-4CC1-BC91-D3A5BAA8EBD7}" type="pres">
      <dgm:prSet presAssocID="{F9C18E9D-D638-4C75-B704-DBDB37C22B54}" presName="arrowAndChildren" presStyleCnt="0"/>
      <dgm:spPr/>
    </dgm:pt>
    <dgm:pt modelId="{29E0BAAD-4C56-4ACB-A801-B85CC842C6D6}" type="pres">
      <dgm:prSet presAssocID="{F9C18E9D-D638-4C75-B704-DBDB37C22B54}" presName="parentTextArrow" presStyleLbl="node1" presStyleIdx="1" presStyleCnt="2"/>
      <dgm:spPr/>
    </dgm:pt>
  </dgm:ptLst>
  <dgm:cxnLst>
    <dgm:cxn modelId="{D1C98607-1598-45FE-A86A-4241ABE7F675}" srcId="{FF90D862-359A-4DA8-B1C2-FE3C4DEDCB5E}" destId="{059139C4-9848-4716-B3B4-120F567D8923}" srcOrd="1" destOrd="0" parTransId="{25C14D31-75C5-46FE-95A7-B0123B1BAA42}" sibTransId="{26686C6B-3979-4F4C-A189-D66F9883DBE0}"/>
    <dgm:cxn modelId="{92211F23-6B30-41E0-8C9A-0470CF5BCB1D}" type="presOf" srcId="{FF90D862-359A-4DA8-B1C2-FE3C4DEDCB5E}" destId="{147FBB25-3039-4D07-B857-28C48818F674}" srcOrd="0" destOrd="0" presId="urn:microsoft.com/office/officeart/2005/8/layout/process4"/>
    <dgm:cxn modelId="{49FC3A9F-31F5-4A08-AAAC-FA1E753A1ED1}" type="presOf" srcId="{059139C4-9848-4716-B3B4-120F567D8923}" destId="{133B52BC-333C-4372-8F17-1CC278A82F08}" srcOrd="0" destOrd="0" presId="urn:microsoft.com/office/officeart/2005/8/layout/process4"/>
    <dgm:cxn modelId="{79D070D4-0854-41EB-BFAF-D994AE9A2995}" type="presOf" srcId="{F9C18E9D-D638-4C75-B704-DBDB37C22B54}" destId="{29E0BAAD-4C56-4ACB-A801-B85CC842C6D6}" srcOrd="0" destOrd="0" presId="urn:microsoft.com/office/officeart/2005/8/layout/process4"/>
    <dgm:cxn modelId="{293A8BEB-5ACF-47DD-BA4E-88F229337B21}" srcId="{FF90D862-359A-4DA8-B1C2-FE3C4DEDCB5E}" destId="{F9C18E9D-D638-4C75-B704-DBDB37C22B54}" srcOrd="0" destOrd="0" parTransId="{61E521C6-8BA9-4426-B29F-E6DC59A872A0}" sibTransId="{914DD9B0-7069-42B6-AB30-AB6A093D965A}"/>
    <dgm:cxn modelId="{ED8E68A2-A6A2-45E1-AE5E-3A50CEAF51D5}" type="presParOf" srcId="{147FBB25-3039-4D07-B857-28C48818F674}" destId="{BC317B00-B273-426E-BF00-A083C6AE3AAE}" srcOrd="0" destOrd="0" presId="urn:microsoft.com/office/officeart/2005/8/layout/process4"/>
    <dgm:cxn modelId="{3778A35D-DE1D-45C0-915F-AA9C57424E96}" type="presParOf" srcId="{BC317B00-B273-426E-BF00-A083C6AE3AAE}" destId="{133B52BC-333C-4372-8F17-1CC278A82F08}" srcOrd="0" destOrd="0" presId="urn:microsoft.com/office/officeart/2005/8/layout/process4"/>
    <dgm:cxn modelId="{52FC9E53-29BE-43DB-8B3C-5AA9E87AF87A}" type="presParOf" srcId="{147FBB25-3039-4D07-B857-28C48818F674}" destId="{8AD38B73-16D9-48BD-A153-529D15785DC3}" srcOrd="1" destOrd="0" presId="urn:microsoft.com/office/officeart/2005/8/layout/process4"/>
    <dgm:cxn modelId="{AD25A5DC-24D2-4F86-8026-10FF2195F8D0}" type="presParOf" srcId="{147FBB25-3039-4D07-B857-28C48818F674}" destId="{45E0D7AC-300C-4CC1-BC91-D3A5BAA8EBD7}" srcOrd="2" destOrd="0" presId="urn:microsoft.com/office/officeart/2005/8/layout/process4"/>
    <dgm:cxn modelId="{173131EA-D04A-4773-9F71-28E11634AE8C}" type="presParOf" srcId="{45E0D7AC-300C-4CC1-BC91-D3A5BAA8EBD7}" destId="{29E0BAAD-4C56-4ACB-A801-B85CC842C6D6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0658C8B-BC01-4196-80F1-A65865A7516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E8C6AE1-A8D3-4573-9D51-6538169BA2BC}">
      <dgm:prSet/>
      <dgm:spPr/>
      <dgm:t>
        <a:bodyPr/>
        <a:lstStyle/>
        <a:p>
          <a:r>
            <a:rPr lang="en-GB"/>
            <a:t>Owning my own horses </a:t>
          </a:r>
          <a:endParaRPr lang="en-US"/>
        </a:p>
      </dgm:t>
    </dgm:pt>
    <dgm:pt modelId="{B7955BC9-EED8-4161-8161-18656AFB6C19}" type="parTrans" cxnId="{8486D061-D617-440A-B2DE-D9F4C5A942FE}">
      <dgm:prSet/>
      <dgm:spPr/>
      <dgm:t>
        <a:bodyPr/>
        <a:lstStyle/>
        <a:p>
          <a:endParaRPr lang="en-US"/>
        </a:p>
      </dgm:t>
    </dgm:pt>
    <dgm:pt modelId="{2E11B1B6-89FC-41A6-AFA0-518B1C6C6DA6}" type="sibTrans" cxnId="{8486D061-D617-440A-B2DE-D9F4C5A942FE}">
      <dgm:prSet/>
      <dgm:spPr/>
      <dgm:t>
        <a:bodyPr/>
        <a:lstStyle/>
        <a:p>
          <a:endParaRPr lang="en-US"/>
        </a:p>
      </dgm:t>
    </dgm:pt>
    <dgm:pt modelId="{748F169D-5134-4819-941C-BF124DEDBB50}">
      <dgm:prSet/>
      <dgm:spPr/>
      <dgm:t>
        <a:bodyPr/>
        <a:lstStyle/>
        <a:p>
          <a:r>
            <a:rPr lang="en-GB" dirty="0"/>
            <a:t>Fox (1964) </a:t>
          </a:r>
        </a:p>
        <a:p>
          <a:r>
            <a:rPr lang="en-GB" dirty="0"/>
            <a:t>‘One of the most important factors in the development of passion for teaching is teachers ongoing commitment and dedication to student learning’</a:t>
          </a:r>
          <a:endParaRPr lang="en-US" dirty="0"/>
        </a:p>
      </dgm:t>
    </dgm:pt>
    <dgm:pt modelId="{31999C00-2E2B-490E-9ECA-62A65D8A9617}" type="parTrans" cxnId="{2D4C40F2-112F-4000-A8F6-58D66F318F3A}">
      <dgm:prSet/>
      <dgm:spPr/>
      <dgm:t>
        <a:bodyPr/>
        <a:lstStyle/>
        <a:p>
          <a:endParaRPr lang="en-US"/>
        </a:p>
      </dgm:t>
    </dgm:pt>
    <dgm:pt modelId="{B5714875-DAA9-48EF-91F1-26FF239CB57E}" type="sibTrans" cxnId="{2D4C40F2-112F-4000-A8F6-58D66F318F3A}">
      <dgm:prSet/>
      <dgm:spPr/>
      <dgm:t>
        <a:bodyPr/>
        <a:lstStyle/>
        <a:p>
          <a:endParaRPr lang="en-US"/>
        </a:p>
      </dgm:t>
    </dgm:pt>
    <dgm:pt modelId="{749D7D68-CE63-48DA-9D4B-F39A5B3F53BE}" type="pres">
      <dgm:prSet presAssocID="{60658C8B-BC01-4196-80F1-A65865A7516B}" presName="root" presStyleCnt="0">
        <dgm:presLayoutVars>
          <dgm:dir/>
          <dgm:resizeHandles val="exact"/>
        </dgm:presLayoutVars>
      </dgm:prSet>
      <dgm:spPr/>
    </dgm:pt>
    <dgm:pt modelId="{A8A1D462-26E9-4929-87BC-E441A7EAB08E}" type="pres">
      <dgm:prSet presAssocID="{4E8C6AE1-A8D3-4573-9D51-6538169BA2BC}" presName="compNode" presStyleCnt="0"/>
      <dgm:spPr/>
    </dgm:pt>
    <dgm:pt modelId="{61EAF45C-040F-4192-8FF5-946117CE1322}" type="pres">
      <dgm:prSet presAssocID="{4E8C6AE1-A8D3-4573-9D51-6538169BA2B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rseshoe"/>
        </a:ext>
      </dgm:extLst>
    </dgm:pt>
    <dgm:pt modelId="{9498EC20-DAFF-4412-B010-C9CF584D1F60}" type="pres">
      <dgm:prSet presAssocID="{4E8C6AE1-A8D3-4573-9D51-6538169BA2BC}" presName="spaceRect" presStyleCnt="0"/>
      <dgm:spPr/>
    </dgm:pt>
    <dgm:pt modelId="{C3C7ADD5-C2E7-4A2E-92E8-9BA785C8CAAC}" type="pres">
      <dgm:prSet presAssocID="{4E8C6AE1-A8D3-4573-9D51-6538169BA2BC}" presName="textRect" presStyleLbl="revTx" presStyleIdx="0" presStyleCnt="2">
        <dgm:presLayoutVars>
          <dgm:chMax val="1"/>
          <dgm:chPref val="1"/>
        </dgm:presLayoutVars>
      </dgm:prSet>
      <dgm:spPr/>
    </dgm:pt>
    <dgm:pt modelId="{C699DD6E-56A0-4890-885E-3F021B0FF49D}" type="pres">
      <dgm:prSet presAssocID="{2E11B1B6-89FC-41A6-AFA0-518B1C6C6DA6}" presName="sibTrans" presStyleCnt="0"/>
      <dgm:spPr/>
    </dgm:pt>
    <dgm:pt modelId="{82FCB14A-8C4D-45E3-BA8F-FEFD9D83FC0F}" type="pres">
      <dgm:prSet presAssocID="{748F169D-5134-4819-941C-BF124DEDBB50}" presName="compNode" presStyleCnt="0"/>
      <dgm:spPr/>
    </dgm:pt>
    <dgm:pt modelId="{8B35006C-5716-47F0-8F5B-3F0CE222B0F9}" type="pres">
      <dgm:prSet presAssocID="{748F169D-5134-4819-941C-BF124DEDBB5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x"/>
        </a:ext>
      </dgm:extLst>
    </dgm:pt>
    <dgm:pt modelId="{517E9024-5EBB-4243-A4C5-C02E331F25DA}" type="pres">
      <dgm:prSet presAssocID="{748F169D-5134-4819-941C-BF124DEDBB50}" presName="spaceRect" presStyleCnt="0"/>
      <dgm:spPr/>
    </dgm:pt>
    <dgm:pt modelId="{8750236D-1CDD-4F22-B15C-7AB941251557}" type="pres">
      <dgm:prSet presAssocID="{748F169D-5134-4819-941C-BF124DEDBB50}" presName="textRect" presStyleLbl="revTx" presStyleIdx="1" presStyleCnt="2" custScaleX="117279" custScaleY="222923">
        <dgm:presLayoutVars>
          <dgm:chMax val="1"/>
          <dgm:chPref val="1"/>
        </dgm:presLayoutVars>
      </dgm:prSet>
      <dgm:spPr/>
    </dgm:pt>
  </dgm:ptLst>
  <dgm:cxnLst>
    <dgm:cxn modelId="{8486D061-D617-440A-B2DE-D9F4C5A942FE}" srcId="{60658C8B-BC01-4196-80F1-A65865A7516B}" destId="{4E8C6AE1-A8D3-4573-9D51-6538169BA2BC}" srcOrd="0" destOrd="0" parTransId="{B7955BC9-EED8-4161-8161-18656AFB6C19}" sibTransId="{2E11B1B6-89FC-41A6-AFA0-518B1C6C6DA6}"/>
    <dgm:cxn modelId="{186AD450-A60C-4C30-A2FC-36A2DDC8F4B0}" type="presOf" srcId="{4E8C6AE1-A8D3-4573-9D51-6538169BA2BC}" destId="{C3C7ADD5-C2E7-4A2E-92E8-9BA785C8CAAC}" srcOrd="0" destOrd="0" presId="urn:microsoft.com/office/officeart/2018/2/layout/IconLabelList"/>
    <dgm:cxn modelId="{90AFDA7E-DB2B-42BB-B52B-4A7547A52661}" type="presOf" srcId="{748F169D-5134-4819-941C-BF124DEDBB50}" destId="{8750236D-1CDD-4F22-B15C-7AB941251557}" srcOrd="0" destOrd="0" presId="urn:microsoft.com/office/officeart/2018/2/layout/IconLabelList"/>
    <dgm:cxn modelId="{C0D073BC-1B76-4272-95C8-D636321E6E2D}" type="presOf" srcId="{60658C8B-BC01-4196-80F1-A65865A7516B}" destId="{749D7D68-CE63-48DA-9D4B-F39A5B3F53BE}" srcOrd="0" destOrd="0" presId="urn:microsoft.com/office/officeart/2018/2/layout/IconLabelList"/>
    <dgm:cxn modelId="{2D4C40F2-112F-4000-A8F6-58D66F318F3A}" srcId="{60658C8B-BC01-4196-80F1-A65865A7516B}" destId="{748F169D-5134-4819-941C-BF124DEDBB50}" srcOrd="1" destOrd="0" parTransId="{31999C00-2E2B-490E-9ECA-62A65D8A9617}" sibTransId="{B5714875-DAA9-48EF-91F1-26FF239CB57E}"/>
    <dgm:cxn modelId="{1FEB9309-B74B-4C6E-926D-7D2936CA3553}" type="presParOf" srcId="{749D7D68-CE63-48DA-9D4B-F39A5B3F53BE}" destId="{A8A1D462-26E9-4929-87BC-E441A7EAB08E}" srcOrd="0" destOrd="0" presId="urn:microsoft.com/office/officeart/2018/2/layout/IconLabelList"/>
    <dgm:cxn modelId="{5CE2EBE0-0F43-4A88-85DB-E8F293B656F7}" type="presParOf" srcId="{A8A1D462-26E9-4929-87BC-E441A7EAB08E}" destId="{61EAF45C-040F-4192-8FF5-946117CE1322}" srcOrd="0" destOrd="0" presId="urn:microsoft.com/office/officeart/2018/2/layout/IconLabelList"/>
    <dgm:cxn modelId="{D9DC920E-8B3B-4926-BF47-C5D76E9176F6}" type="presParOf" srcId="{A8A1D462-26E9-4929-87BC-E441A7EAB08E}" destId="{9498EC20-DAFF-4412-B010-C9CF584D1F60}" srcOrd="1" destOrd="0" presId="urn:microsoft.com/office/officeart/2018/2/layout/IconLabelList"/>
    <dgm:cxn modelId="{492AECAD-F791-4E24-8AB1-10FC73D834DE}" type="presParOf" srcId="{A8A1D462-26E9-4929-87BC-E441A7EAB08E}" destId="{C3C7ADD5-C2E7-4A2E-92E8-9BA785C8CAAC}" srcOrd="2" destOrd="0" presId="urn:microsoft.com/office/officeart/2018/2/layout/IconLabelList"/>
    <dgm:cxn modelId="{12782729-1EC0-49D2-AF88-FB2BB8C4D5C1}" type="presParOf" srcId="{749D7D68-CE63-48DA-9D4B-F39A5B3F53BE}" destId="{C699DD6E-56A0-4890-885E-3F021B0FF49D}" srcOrd="1" destOrd="0" presId="urn:microsoft.com/office/officeart/2018/2/layout/IconLabelList"/>
    <dgm:cxn modelId="{05ABB7CB-3AC9-4FCE-81C7-1B619B979D4E}" type="presParOf" srcId="{749D7D68-CE63-48DA-9D4B-F39A5B3F53BE}" destId="{82FCB14A-8C4D-45E3-BA8F-FEFD9D83FC0F}" srcOrd="2" destOrd="0" presId="urn:microsoft.com/office/officeart/2018/2/layout/IconLabelList"/>
    <dgm:cxn modelId="{DD2C9701-221B-481D-B963-17CD3C08891D}" type="presParOf" srcId="{82FCB14A-8C4D-45E3-BA8F-FEFD9D83FC0F}" destId="{8B35006C-5716-47F0-8F5B-3F0CE222B0F9}" srcOrd="0" destOrd="0" presId="urn:microsoft.com/office/officeart/2018/2/layout/IconLabelList"/>
    <dgm:cxn modelId="{05040714-EC83-447D-B8A5-66D4D1D0A721}" type="presParOf" srcId="{82FCB14A-8C4D-45E3-BA8F-FEFD9D83FC0F}" destId="{517E9024-5EBB-4243-A4C5-C02E331F25DA}" srcOrd="1" destOrd="0" presId="urn:microsoft.com/office/officeart/2018/2/layout/IconLabelList"/>
    <dgm:cxn modelId="{DF1707D4-8AA6-4AC9-B9B3-A5FDAB87CA4F}" type="presParOf" srcId="{82FCB14A-8C4D-45E3-BA8F-FEFD9D83FC0F}" destId="{8750236D-1CDD-4F22-B15C-7AB94125155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3D9FCC2-499A-46E1-B626-BB5A0C537DD1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4_2" csCatId="accent4" phldr="1"/>
      <dgm:spPr/>
      <dgm:t>
        <a:bodyPr/>
        <a:lstStyle/>
        <a:p>
          <a:endParaRPr lang="en-US"/>
        </a:p>
      </dgm:t>
    </dgm:pt>
    <dgm:pt modelId="{44373D7F-3D9F-438F-A421-07C5877F629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Goal reaching in modules </a:t>
          </a:r>
          <a:endParaRPr lang="en-US"/>
        </a:p>
      </dgm:t>
    </dgm:pt>
    <dgm:pt modelId="{9BDAC449-17D1-45A9-80BD-398D5FAD6EE9}" type="parTrans" cxnId="{603EB7BD-7DE3-4ACF-BBAC-5571E38E36E7}">
      <dgm:prSet/>
      <dgm:spPr/>
      <dgm:t>
        <a:bodyPr/>
        <a:lstStyle/>
        <a:p>
          <a:endParaRPr lang="en-US"/>
        </a:p>
      </dgm:t>
    </dgm:pt>
    <dgm:pt modelId="{84C9E8C5-164F-4FE9-800F-A8D684D0105C}" type="sibTrans" cxnId="{603EB7BD-7DE3-4ACF-BBAC-5571E38E36E7}">
      <dgm:prSet/>
      <dgm:spPr/>
      <dgm:t>
        <a:bodyPr/>
        <a:lstStyle/>
        <a:p>
          <a:endParaRPr lang="en-US"/>
        </a:p>
      </dgm:t>
    </dgm:pt>
    <dgm:pt modelId="{D7D2210C-20BB-4296-9766-D558C0FF374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Over 700 hours of placement </a:t>
          </a:r>
          <a:endParaRPr lang="en-US" dirty="0"/>
        </a:p>
      </dgm:t>
    </dgm:pt>
    <dgm:pt modelId="{EF1B0D1C-CD71-4F47-A985-A7CD4CD4CA02}" type="parTrans" cxnId="{CA580A8D-7921-4BB2-9481-55CDA668AFAA}">
      <dgm:prSet/>
      <dgm:spPr/>
      <dgm:t>
        <a:bodyPr/>
        <a:lstStyle/>
        <a:p>
          <a:endParaRPr lang="en-US"/>
        </a:p>
      </dgm:t>
    </dgm:pt>
    <dgm:pt modelId="{B25DD421-1982-4087-BD53-8B24A74E1785}" type="sibTrans" cxnId="{CA580A8D-7921-4BB2-9481-55CDA668AFAA}">
      <dgm:prSet/>
      <dgm:spPr/>
      <dgm:t>
        <a:bodyPr/>
        <a:lstStyle/>
        <a:p>
          <a:endParaRPr lang="en-US"/>
        </a:p>
      </dgm:t>
    </dgm:pt>
    <dgm:pt modelId="{DDC4FCFC-314D-48CC-B569-6B57E6FFD13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 err="1"/>
            <a:t>Kushman</a:t>
          </a:r>
          <a:r>
            <a:rPr lang="en-GB" sz="1800" dirty="0"/>
            <a:t> (1992) and </a:t>
          </a:r>
          <a:r>
            <a:rPr lang="en-GB" sz="1800" dirty="0" err="1"/>
            <a:t>Rozenholtz</a:t>
          </a:r>
          <a:r>
            <a:rPr lang="en-GB" sz="1800" dirty="0"/>
            <a:t> (1989) ‘relationship between teachers commitment and students achievement’ </a:t>
          </a:r>
          <a:endParaRPr lang="en-US" sz="1800" dirty="0"/>
        </a:p>
      </dgm:t>
    </dgm:pt>
    <dgm:pt modelId="{6C26F17C-A585-4C03-BE8C-50F8B8057060}" type="parTrans" cxnId="{B4C56EFC-54EE-4A90-B927-9C6AB6A84E0E}">
      <dgm:prSet/>
      <dgm:spPr/>
      <dgm:t>
        <a:bodyPr/>
        <a:lstStyle/>
        <a:p>
          <a:endParaRPr lang="en-US"/>
        </a:p>
      </dgm:t>
    </dgm:pt>
    <dgm:pt modelId="{27B70473-E228-432B-96EE-7D2070CB8514}" type="sibTrans" cxnId="{B4C56EFC-54EE-4A90-B927-9C6AB6A84E0E}">
      <dgm:prSet/>
      <dgm:spPr/>
      <dgm:t>
        <a:bodyPr/>
        <a:lstStyle/>
        <a:p>
          <a:endParaRPr lang="en-US"/>
        </a:p>
      </dgm:t>
    </dgm:pt>
    <dgm:pt modelId="{B64C35CB-FFD0-4AFB-A208-FF45C20847BE}" type="pres">
      <dgm:prSet presAssocID="{D3D9FCC2-499A-46E1-B626-BB5A0C537DD1}" presName="root" presStyleCnt="0">
        <dgm:presLayoutVars>
          <dgm:dir/>
          <dgm:resizeHandles val="exact"/>
        </dgm:presLayoutVars>
      </dgm:prSet>
      <dgm:spPr/>
    </dgm:pt>
    <dgm:pt modelId="{E7FBEC0B-1F56-4B5C-8175-A70CFD658E80}" type="pres">
      <dgm:prSet presAssocID="{44373D7F-3D9F-438F-A421-07C5877F6297}" presName="compNode" presStyleCnt="0"/>
      <dgm:spPr/>
    </dgm:pt>
    <dgm:pt modelId="{A1F1032F-21FB-4264-B632-7F187D9021C2}" type="pres">
      <dgm:prSet presAssocID="{44373D7F-3D9F-438F-A421-07C5877F629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AF8F5880-C4CE-42DC-9417-F38235141FD0}" type="pres">
      <dgm:prSet presAssocID="{44373D7F-3D9F-438F-A421-07C5877F6297}" presName="spaceRect" presStyleCnt="0"/>
      <dgm:spPr/>
    </dgm:pt>
    <dgm:pt modelId="{23FC5207-2FAC-4D2F-92F2-4ECE8CD57D5F}" type="pres">
      <dgm:prSet presAssocID="{44373D7F-3D9F-438F-A421-07C5877F6297}" presName="textRect" presStyleLbl="revTx" presStyleIdx="0" presStyleCnt="3">
        <dgm:presLayoutVars>
          <dgm:chMax val="1"/>
          <dgm:chPref val="1"/>
        </dgm:presLayoutVars>
      </dgm:prSet>
      <dgm:spPr/>
    </dgm:pt>
    <dgm:pt modelId="{74E94B02-7ADB-42FC-885B-FD34E45D905E}" type="pres">
      <dgm:prSet presAssocID="{84C9E8C5-164F-4FE9-800F-A8D684D0105C}" presName="sibTrans" presStyleCnt="0"/>
      <dgm:spPr/>
    </dgm:pt>
    <dgm:pt modelId="{951BF730-79D5-43FE-AA7F-603291385F7B}" type="pres">
      <dgm:prSet presAssocID="{D7D2210C-20BB-4296-9766-D558C0FF374A}" presName="compNode" presStyleCnt="0"/>
      <dgm:spPr/>
    </dgm:pt>
    <dgm:pt modelId="{A56B6130-AD6C-4118-AC97-4E0362B25CA9}" type="pres">
      <dgm:prSet presAssocID="{D7D2210C-20BB-4296-9766-D558C0FF374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3324CB67-8518-4683-AFE8-57C3BC813BF9}" type="pres">
      <dgm:prSet presAssocID="{D7D2210C-20BB-4296-9766-D558C0FF374A}" presName="spaceRect" presStyleCnt="0"/>
      <dgm:spPr/>
    </dgm:pt>
    <dgm:pt modelId="{92D83AC4-C5B3-4D7E-9954-8166004FF2E0}" type="pres">
      <dgm:prSet presAssocID="{D7D2210C-20BB-4296-9766-D558C0FF374A}" presName="textRect" presStyleLbl="revTx" presStyleIdx="1" presStyleCnt="3">
        <dgm:presLayoutVars>
          <dgm:chMax val="1"/>
          <dgm:chPref val="1"/>
        </dgm:presLayoutVars>
      </dgm:prSet>
      <dgm:spPr/>
    </dgm:pt>
    <dgm:pt modelId="{71CBB056-EB07-4A7D-8A92-7C25F37EF0BA}" type="pres">
      <dgm:prSet presAssocID="{B25DD421-1982-4087-BD53-8B24A74E1785}" presName="sibTrans" presStyleCnt="0"/>
      <dgm:spPr/>
    </dgm:pt>
    <dgm:pt modelId="{93059686-FFD4-4BD6-BA55-BA04DF5632BA}" type="pres">
      <dgm:prSet presAssocID="{DDC4FCFC-314D-48CC-B569-6B57E6FFD138}" presName="compNode" presStyleCnt="0"/>
      <dgm:spPr/>
    </dgm:pt>
    <dgm:pt modelId="{FF49060D-C6C5-4C47-84C3-CCE193F47167}" type="pres">
      <dgm:prSet presAssocID="{DDC4FCFC-314D-48CC-B569-6B57E6FFD13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96402137-0B16-49E1-B424-D4B9B1FD62F6}" type="pres">
      <dgm:prSet presAssocID="{DDC4FCFC-314D-48CC-B569-6B57E6FFD138}" presName="spaceRect" presStyleCnt="0"/>
      <dgm:spPr/>
    </dgm:pt>
    <dgm:pt modelId="{6D326D58-DD4F-44AD-BB6E-9815D5081796}" type="pres">
      <dgm:prSet presAssocID="{DDC4FCFC-314D-48CC-B569-6B57E6FFD13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932FA41-FED6-4495-A60E-7F0D24FD98AF}" type="presOf" srcId="{D3D9FCC2-499A-46E1-B626-BB5A0C537DD1}" destId="{B64C35CB-FFD0-4AFB-A208-FF45C20847BE}" srcOrd="0" destOrd="0" presId="urn:microsoft.com/office/officeart/2018/2/layout/IconLabelList"/>
    <dgm:cxn modelId="{670F1863-AC7A-4B07-A5D3-5D2FBA5A03AA}" type="presOf" srcId="{DDC4FCFC-314D-48CC-B569-6B57E6FFD138}" destId="{6D326D58-DD4F-44AD-BB6E-9815D5081796}" srcOrd="0" destOrd="0" presId="urn:microsoft.com/office/officeart/2018/2/layout/IconLabelList"/>
    <dgm:cxn modelId="{CA580A8D-7921-4BB2-9481-55CDA668AFAA}" srcId="{D3D9FCC2-499A-46E1-B626-BB5A0C537DD1}" destId="{D7D2210C-20BB-4296-9766-D558C0FF374A}" srcOrd="1" destOrd="0" parTransId="{EF1B0D1C-CD71-4F47-A985-A7CD4CD4CA02}" sibTransId="{B25DD421-1982-4087-BD53-8B24A74E1785}"/>
    <dgm:cxn modelId="{F6D1859A-6B7A-4847-BE03-9C0821515626}" type="presOf" srcId="{44373D7F-3D9F-438F-A421-07C5877F6297}" destId="{23FC5207-2FAC-4D2F-92F2-4ECE8CD57D5F}" srcOrd="0" destOrd="0" presId="urn:microsoft.com/office/officeart/2018/2/layout/IconLabelList"/>
    <dgm:cxn modelId="{34D4D6A1-DDD9-4C59-B130-E4A2B2623DE1}" type="presOf" srcId="{D7D2210C-20BB-4296-9766-D558C0FF374A}" destId="{92D83AC4-C5B3-4D7E-9954-8166004FF2E0}" srcOrd="0" destOrd="0" presId="urn:microsoft.com/office/officeart/2018/2/layout/IconLabelList"/>
    <dgm:cxn modelId="{603EB7BD-7DE3-4ACF-BBAC-5571E38E36E7}" srcId="{D3D9FCC2-499A-46E1-B626-BB5A0C537DD1}" destId="{44373D7F-3D9F-438F-A421-07C5877F6297}" srcOrd="0" destOrd="0" parTransId="{9BDAC449-17D1-45A9-80BD-398D5FAD6EE9}" sibTransId="{84C9E8C5-164F-4FE9-800F-A8D684D0105C}"/>
    <dgm:cxn modelId="{B4C56EFC-54EE-4A90-B927-9C6AB6A84E0E}" srcId="{D3D9FCC2-499A-46E1-B626-BB5A0C537DD1}" destId="{DDC4FCFC-314D-48CC-B569-6B57E6FFD138}" srcOrd="2" destOrd="0" parTransId="{6C26F17C-A585-4C03-BE8C-50F8B8057060}" sibTransId="{27B70473-E228-432B-96EE-7D2070CB8514}"/>
    <dgm:cxn modelId="{ECE05A8E-2CD5-41EC-B80D-99AF2C1BE694}" type="presParOf" srcId="{B64C35CB-FFD0-4AFB-A208-FF45C20847BE}" destId="{E7FBEC0B-1F56-4B5C-8175-A70CFD658E80}" srcOrd="0" destOrd="0" presId="urn:microsoft.com/office/officeart/2018/2/layout/IconLabelList"/>
    <dgm:cxn modelId="{DE4E9B69-B326-4795-9853-0066FD4254BA}" type="presParOf" srcId="{E7FBEC0B-1F56-4B5C-8175-A70CFD658E80}" destId="{A1F1032F-21FB-4264-B632-7F187D9021C2}" srcOrd="0" destOrd="0" presId="urn:microsoft.com/office/officeart/2018/2/layout/IconLabelList"/>
    <dgm:cxn modelId="{5CFE0A10-C32B-47BD-9AA0-490347A9A36F}" type="presParOf" srcId="{E7FBEC0B-1F56-4B5C-8175-A70CFD658E80}" destId="{AF8F5880-C4CE-42DC-9417-F38235141FD0}" srcOrd="1" destOrd="0" presId="urn:microsoft.com/office/officeart/2018/2/layout/IconLabelList"/>
    <dgm:cxn modelId="{E1DA7BA2-83EC-4FFE-B057-2C60D2955206}" type="presParOf" srcId="{E7FBEC0B-1F56-4B5C-8175-A70CFD658E80}" destId="{23FC5207-2FAC-4D2F-92F2-4ECE8CD57D5F}" srcOrd="2" destOrd="0" presId="urn:microsoft.com/office/officeart/2018/2/layout/IconLabelList"/>
    <dgm:cxn modelId="{AFB176E0-6D27-4A63-A1FD-655E21A8E277}" type="presParOf" srcId="{B64C35CB-FFD0-4AFB-A208-FF45C20847BE}" destId="{74E94B02-7ADB-42FC-885B-FD34E45D905E}" srcOrd="1" destOrd="0" presId="urn:microsoft.com/office/officeart/2018/2/layout/IconLabelList"/>
    <dgm:cxn modelId="{5E012E72-FD8C-4B17-B6B0-A43A73C2C43E}" type="presParOf" srcId="{B64C35CB-FFD0-4AFB-A208-FF45C20847BE}" destId="{951BF730-79D5-43FE-AA7F-603291385F7B}" srcOrd="2" destOrd="0" presId="urn:microsoft.com/office/officeart/2018/2/layout/IconLabelList"/>
    <dgm:cxn modelId="{0321CAEC-8C64-417A-9566-D08ADEC3F427}" type="presParOf" srcId="{951BF730-79D5-43FE-AA7F-603291385F7B}" destId="{A56B6130-AD6C-4118-AC97-4E0362B25CA9}" srcOrd="0" destOrd="0" presId="urn:microsoft.com/office/officeart/2018/2/layout/IconLabelList"/>
    <dgm:cxn modelId="{802CE96A-EA98-4851-ABF1-0E41104C7168}" type="presParOf" srcId="{951BF730-79D5-43FE-AA7F-603291385F7B}" destId="{3324CB67-8518-4683-AFE8-57C3BC813BF9}" srcOrd="1" destOrd="0" presId="urn:microsoft.com/office/officeart/2018/2/layout/IconLabelList"/>
    <dgm:cxn modelId="{B7ABEE82-CC6C-41DC-A772-34C7D76A67F3}" type="presParOf" srcId="{951BF730-79D5-43FE-AA7F-603291385F7B}" destId="{92D83AC4-C5B3-4D7E-9954-8166004FF2E0}" srcOrd="2" destOrd="0" presId="urn:microsoft.com/office/officeart/2018/2/layout/IconLabelList"/>
    <dgm:cxn modelId="{6E9D76CD-B5FF-44F7-ABED-989B7BFE4650}" type="presParOf" srcId="{B64C35CB-FFD0-4AFB-A208-FF45C20847BE}" destId="{71CBB056-EB07-4A7D-8A92-7C25F37EF0BA}" srcOrd="3" destOrd="0" presId="urn:microsoft.com/office/officeart/2018/2/layout/IconLabelList"/>
    <dgm:cxn modelId="{CAC119AC-8009-4123-BCA6-C9EC7B5DA43F}" type="presParOf" srcId="{B64C35CB-FFD0-4AFB-A208-FF45C20847BE}" destId="{93059686-FFD4-4BD6-BA55-BA04DF5632BA}" srcOrd="4" destOrd="0" presId="urn:microsoft.com/office/officeart/2018/2/layout/IconLabelList"/>
    <dgm:cxn modelId="{4702FD11-AFE0-4620-9D85-755B49F651F4}" type="presParOf" srcId="{93059686-FFD4-4BD6-BA55-BA04DF5632BA}" destId="{FF49060D-C6C5-4C47-84C3-CCE193F47167}" srcOrd="0" destOrd="0" presId="urn:microsoft.com/office/officeart/2018/2/layout/IconLabelList"/>
    <dgm:cxn modelId="{89F323F3-94C5-4E77-94E0-A7247C14F173}" type="presParOf" srcId="{93059686-FFD4-4BD6-BA55-BA04DF5632BA}" destId="{96402137-0B16-49E1-B424-D4B9B1FD62F6}" srcOrd="1" destOrd="0" presId="urn:microsoft.com/office/officeart/2018/2/layout/IconLabelList"/>
    <dgm:cxn modelId="{9D85E99A-ECE2-43C5-8342-B9F7AA6117AF}" type="presParOf" srcId="{93059686-FFD4-4BD6-BA55-BA04DF5632BA}" destId="{6D326D58-DD4F-44AD-BB6E-9815D508179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62E04AF-2A41-4C94-B5B0-488C07A8B4B9}" type="doc">
      <dgm:prSet loTypeId="urn:microsoft.com/office/officeart/2005/8/layout/vProcess5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3C3BED7-B7B8-4841-8A5B-DC9FAD68FDE4}">
      <dgm:prSet/>
      <dgm:spPr/>
      <dgm:t>
        <a:bodyPr/>
        <a:lstStyle/>
        <a:p>
          <a:r>
            <a:rPr lang="en-GB"/>
            <a:t>Prospects (2018) and Academy360 (2018)</a:t>
          </a:r>
          <a:endParaRPr lang="en-US"/>
        </a:p>
      </dgm:t>
    </dgm:pt>
    <dgm:pt modelId="{9EC73BDE-0DE1-4B92-9860-5357465FF56C}" type="parTrans" cxnId="{F51F6075-C566-45FB-8AB2-ACAE4F4D3BEA}">
      <dgm:prSet/>
      <dgm:spPr/>
      <dgm:t>
        <a:bodyPr/>
        <a:lstStyle/>
        <a:p>
          <a:endParaRPr lang="en-US"/>
        </a:p>
      </dgm:t>
    </dgm:pt>
    <dgm:pt modelId="{CB8FD801-6E39-450A-B50A-168D63E2950E}" type="sibTrans" cxnId="{F51F6075-C566-45FB-8AB2-ACAE4F4D3BEA}">
      <dgm:prSet/>
      <dgm:spPr/>
      <dgm:t>
        <a:bodyPr/>
        <a:lstStyle/>
        <a:p>
          <a:endParaRPr lang="en-US"/>
        </a:p>
      </dgm:t>
    </dgm:pt>
    <dgm:pt modelId="{A5DDC219-221D-4078-AA43-5EDCEDD48172}">
      <dgm:prSet/>
      <dgm:spPr/>
      <dgm:t>
        <a:bodyPr/>
        <a:lstStyle/>
        <a:p>
          <a:r>
            <a:rPr lang="en-GB"/>
            <a:t>Develop schemes of work, lesson plans and create a positive learning environment </a:t>
          </a:r>
          <a:endParaRPr lang="en-US"/>
        </a:p>
      </dgm:t>
    </dgm:pt>
    <dgm:pt modelId="{A7D20496-813F-4AB4-AF3A-553ADCFD8E9C}" type="parTrans" cxnId="{6B9F912E-642C-4768-971A-E8F636FA87BE}">
      <dgm:prSet/>
      <dgm:spPr/>
      <dgm:t>
        <a:bodyPr/>
        <a:lstStyle/>
        <a:p>
          <a:endParaRPr lang="en-US"/>
        </a:p>
      </dgm:t>
    </dgm:pt>
    <dgm:pt modelId="{803CA791-05B6-4283-9021-FB51342FEE0F}" type="sibTrans" cxnId="{6B9F912E-642C-4768-971A-E8F636FA87BE}">
      <dgm:prSet/>
      <dgm:spPr/>
      <dgm:t>
        <a:bodyPr/>
        <a:lstStyle/>
        <a:p>
          <a:endParaRPr lang="en-US"/>
        </a:p>
      </dgm:t>
    </dgm:pt>
    <dgm:pt modelId="{89DD096A-74E8-425C-8949-09366C0E7B15}">
      <dgm:prSet/>
      <dgm:spPr/>
      <dgm:t>
        <a:bodyPr/>
        <a:lstStyle/>
        <a:p>
          <a:r>
            <a:rPr lang="en-GB"/>
            <a:t>Learning about the Early Years Foundation Stage curriculum (2015)</a:t>
          </a:r>
          <a:endParaRPr lang="en-US"/>
        </a:p>
      </dgm:t>
    </dgm:pt>
    <dgm:pt modelId="{3CD9FB6D-8818-4DA5-B27B-AC13FAF781E1}" type="parTrans" cxnId="{FAE04E47-8D5C-448E-BE32-8BBD21753DE2}">
      <dgm:prSet/>
      <dgm:spPr/>
      <dgm:t>
        <a:bodyPr/>
        <a:lstStyle/>
        <a:p>
          <a:endParaRPr lang="en-US"/>
        </a:p>
      </dgm:t>
    </dgm:pt>
    <dgm:pt modelId="{BF0C3C90-3D29-4340-BEBC-753A13F343AF}" type="sibTrans" cxnId="{FAE04E47-8D5C-448E-BE32-8BBD21753DE2}">
      <dgm:prSet/>
      <dgm:spPr/>
      <dgm:t>
        <a:bodyPr/>
        <a:lstStyle/>
        <a:p>
          <a:endParaRPr lang="en-US"/>
        </a:p>
      </dgm:t>
    </dgm:pt>
    <dgm:pt modelId="{5EFE3719-A757-45CC-B0EF-3C1315A5D411}">
      <dgm:prSet/>
      <dgm:spPr/>
      <dgm:t>
        <a:bodyPr/>
        <a:lstStyle/>
        <a:p>
          <a:r>
            <a:rPr lang="en-GB"/>
            <a:t>Curriculum is everchanging and evolving according to National Education Union (2018)</a:t>
          </a:r>
          <a:endParaRPr lang="en-US"/>
        </a:p>
      </dgm:t>
    </dgm:pt>
    <dgm:pt modelId="{00E64A3D-7951-4ACE-B69A-F94E35427E35}" type="parTrans" cxnId="{226ECB1E-5710-451F-9C97-109A392F527B}">
      <dgm:prSet/>
      <dgm:spPr/>
      <dgm:t>
        <a:bodyPr/>
        <a:lstStyle/>
        <a:p>
          <a:endParaRPr lang="en-US"/>
        </a:p>
      </dgm:t>
    </dgm:pt>
    <dgm:pt modelId="{5DD78931-62BE-4297-A114-9514663FBD96}" type="sibTrans" cxnId="{226ECB1E-5710-451F-9C97-109A392F527B}">
      <dgm:prSet/>
      <dgm:spPr/>
      <dgm:t>
        <a:bodyPr/>
        <a:lstStyle/>
        <a:p>
          <a:endParaRPr lang="en-US"/>
        </a:p>
      </dgm:t>
    </dgm:pt>
    <dgm:pt modelId="{BEC7B439-B620-42EF-8210-25490AF3728B}" type="pres">
      <dgm:prSet presAssocID="{062E04AF-2A41-4C94-B5B0-488C07A8B4B9}" presName="outerComposite" presStyleCnt="0">
        <dgm:presLayoutVars>
          <dgm:chMax val="5"/>
          <dgm:dir/>
          <dgm:resizeHandles val="exact"/>
        </dgm:presLayoutVars>
      </dgm:prSet>
      <dgm:spPr/>
    </dgm:pt>
    <dgm:pt modelId="{46560194-CFC7-456C-9DAE-A3D6D6E20E65}" type="pres">
      <dgm:prSet presAssocID="{062E04AF-2A41-4C94-B5B0-488C07A8B4B9}" presName="dummyMaxCanvas" presStyleCnt="0">
        <dgm:presLayoutVars/>
      </dgm:prSet>
      <dgm:spPr/>
    </dgm:pt>
    <dgm:pt modelId="{ED423068-96A2-4A1B-8EDB-D63C6E94086E}" type="pres">
      <dgm:prSet presAssocID="{062E04AF-2A41-4C94-B5B0-488C07A8B4B9}" presName="FourNodes_1" presStyleLbl="node1" presStyleIdx="0" presStyleCnt="4">
        <dgm:presLayoutVars>
          <dgm:bulletEnabled val="1"/>
        </dgm:presLayoutVars>
      </dgm:prSet>
      <dgm:spPr/>
    </dgm:pt>
    <dgm:pt modelId="{B4922EF1-3F95-409B-94CA-39791570D3FA}" type="pres">
      <dgm:prSet presAssocID="{062E04AF-2A41-4C94-B5B0-488C07A8B4B9}" presName="FourNodes_2" presStyleLbl="node1" presStyleIdx="1" presStyleCnt="4">
        <dgm:presLayoutVars>
          <dgm:bulletEnabled val="1"/>
        </dgm:presLayoutVars>
      </dgm:prSet>
      <dgm:spPr/>
    </dgm:pt>
    <dgm:pt modelId="{6822018D-EE3F-4277-806E-B49776F43C1F}" type="pres">
      <dgm:prSet presAssocID="{062E04AF-2A41-4C94-B5B0-488C07A8B4B9}" presName="FourNodes_3" presStyleLbl="node1" presStyleIdx="2" presStyleCnt="4">
        <dgm:presLayoutVars>
          <dgm:bulletEnabled val="1"/>
        </dgm:presLayoutVars>
      </dgm:prSet>
      <dgm:spPr/>
    </dgm:pt>
    <dgm:pt modelId="{53726E90-9611-4B3E-B4CC-4B06D2A68189}" type="pres">
      <dgm:prSet presAssocID="{062E04AF-2A41-4C94-B5B0-488C07A8B4B9}" presName="FourNodes_4" presStyleLbl="node1" presStyleIdx="3" presStyleCnt="4">
        <dgm:presLayoutVars>
          <dgm:bulletEnabled val="1"/>
        </dgm:presLayoutVars>
      </dgm:prSet>
      <dgm:spPr/>
    </dgm:pt>
    <dgm:pt modelId="{4D5C0036-D262-4670-A372-09805266D28C}" type="pres">
      <dgm:prSet presAssocID="{062E04AF-2A41-4C94-B5B0-488C07A8B4B9}" presName="FourConn_1-2" presStyleLbl="fgAccFollowNode1" presStyleIdx="0" presStyleCnt="3">
        <dgm:presLayoutVars>
          <dgm:bulletEnabled val="1"/>
        </dgm:presLayoutVars>
      </dgm:prSet>
      <dgm:spPr/>
    </dgm:pt>
    <dgm:pt modelId="{11BFBEBA-7B16-48E2-8DF7-0E17848D72A6}" type="pres">
      <dgm:prSet presAssocID="{062E04AF-2A41-4C94-B5B0-488C07A8B4B9}" presName="FourConn_2-3" presStyleLbl="fgAccFollowNode1" presStyleIdx="1" presStyleCnt="3">
        <dgm:presLayoutVars>
          <dgm:bulletEnabled val="1"/>
        </dgm:presLayoutVars>
      </dgm:prSet>
      <dgm:spPr/>
    </dgm:pt>
    <dgm:pt modelId="{08C115DB-9F4D-4FA3-A830-A66B65F64B90}" type="pres">
      <dgm:prSet presAssocID="{062E04AF-2A41-4C94-B5B0-488C07A8B4B9}" presName="FourConn_3-4" presStyleLbl="fgAccFollowNode1" presStyleIdx="2" presStyleCnt="3">
        <dgm:presLayoutVars>
          <dgm:bulletEnabled val="1"/>
        </dgm:presLayoutVars>
      </dgm:prSet>
      <dgm:spPr/>
    </dgm:pt>
    <dgm:pt modelId="{6A38FBC9-D4F4-49E1-87E9-7A58AB9B435F}" type="pres">
      <dgm:prSet presAssocID="{062E04AF-2A41-4C94-B5B0-488C07A8B4B9}" presName="FourNodes_1_text" presStyleLbl="node1" presStyleIdx="3" presStyleCnt="4">
        <dgm:presLayoutVars>
          <dgm:bulletEnabled val="1"/>
        </dgm:presLayoutVars>
      </dgm:prSet>
      <dgm:spPr/>
    </dgm:pt>
    <dgm:pt modelId="{C22759CF-B17E-44F4-9507-AD3B11DD3DF8}" type="pres">
      <dgm:prSet presAssocID="{062E04AF-2A41-4C94-B5B0-488C07A8B4B9}" presName="FourNodes_2_text" presStyleLbl="node1" presStyleIdx="3" presStyleCnt="4">
        <dgm:presLayoutVars>
          <dgm:bulletEnabled val="1"/>
        </dgm:presLayoutVars>
      </dgm:prSet>
      <dgm:spPr/>
    </dgm:pt>
    <dgm:pt modelId="{9F3DB58D-D9FE-4EEE-8FF0-A83A95675D54}" type="pres">
      <dgm:prSet presAssocID="{062E04AF-2A41-4C94-B5B0-488C07A8B4B9}" presName="FourNodes_3_text" presStyleLbl="node1" presStyleIdx="3" presStyleCnt="4">
        <dgm:presLayoutVars>
          <dgm:bulletEnabled val="1"/>
        </dgm:presLayoutVars>
      </dgm:prSet>
      <dgm:spPr/>
    </dgm:pt>
    <dgm:pt modelId="{3368CF5F-A7A5-4DF3-A2EB-4F6C42D2C2CF}" type="pres">
      <dgm:prSet presAssocID="{062E04AF-2A41-4C94-B5B0-488C07A8B4B9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28E68508-5B79-46F1-83BD-6C5855469810}" type="presOf" srcId="{5EFE3719-A757-45CC-B0EF-3C1315A5D411}" destId="{53726E90-9611-4B3E-B4CC-4B06D2A68189}" srcOrd="0" destOrd="0" presId="urn:microsoft.com/office/officeart/2005/8/layout/vProcess5"/>
    <dgm:cxn modelId="{963F5917-A5D6-4729-AAF9-CCE932031BC3}" type="presOf" srcId="{A5DDC219-221D-4078-AA43-5EDCEDD48172}" destId="{B4922EF1-3F95-409B-94CA-39791570D3FA}" srcOrd="0" destOrd="0" presId="urn:microsoft.com/office/officeart/2005/8/layout/vProcess5"/>
    <dgm:cxn modelId="{226ECB1E-5710-451F-9C97-109A392F527B}" srcId="{062E04AF-2A41-4C94-B5B0-488C07A8B4B9}" destId="{5EFE3719-A757-45CC-B0EF-3C1315A5D411}" srcOrd="3" destOrd="0" parTransId="{00E64A3D-7951-4ACE-B69A-F94E35427E35}" sibTransId="{5DD78931-62BE-4297-A114-9514663FBD96}"/>
    <dgm:cxn modelId="{7CB6F11F-AD4F-4508-8C5F-4CC56C7FE6CA}" type="presOf" srcId="{5EFE3719-A757-45CC-B0EF-3C1315A5D411}" destId="{3368CF5F-A7A5-4DF3-A2EB-4F6C42D2C2CF}" srcOrd="1" destOrd="0" presId="urn:microsoft.com/office/officeart/2005/8/layout/vProcess5"/>
    <dgm:cxn modelId="{08B52826-B97A-4290-AA46-92AC8EA81913}" type="presOf" srcId="{93C3BED7-B7B8-4841-8A5B-DC9FAD68FDE4}" destId="{ED423068-96A2-4A1B-8EDB-D63C6E94086E}" srcOrd="0" destOrd="0" presId="urn:microsoft.com/office/officeart/2005/8/layout/vProcess5"/>
    <dgm:cxn modelId="{6B9F912E-642C-4768-971A-E8F636FA87BE}" srcId="{062E04AF-2A41-4C94-B5B0-488C07A8B4B9}" destId="{A5DDC219-221D-4078-AA43-5EDCEDD48172}" srcOrd="1" destOrd="0" parTransId="{A7D20496-813F-4AB4-AF3A-553ADCFD8E9C}" sibTransId="{803CA791-05B6-4283-9021-FB51342FEE0F}"/>
    <dgm:cxn modelId="{2EE08C2F-0507-4110-B2E6-78F8D73C9325}" type="presOf" srcId="{CB8FD801-6E39-450A-B50A-168D63E2950E}" destId="{4D5C0036-D262-4670-A372-09805266D28C}" srcOrd="0" destOrd="0" presId="urn:microsoft.com/office/officeart/2005/8/layout/vProcess5"/>
    <dgm:cxn modelId="{FAE04E47-8D5C-448E-BE32-8BBD21753DE2}" srcId="{062E04AF-2A41-4C94-B5B0-488C07A8B4B9}" destId="{89DD096A-74E8-425C-8949-09366C0E7B15}" srcOrd="2" destOrd="0" parTransId="{3CD9FB6D-8818-4DA5-B27B-AC13FAF781E1}" sibTransId="{BF0C3C90-3D29-4340-BEBC-753A13F343AF}"/>
    <dgm:cxn modelId="{3F163F74-891A-4A85-ABC2-5142A40DD815}" type="presOf" srcId="{803CA791-05B6-4283-9021-FB51342FEE0F}" destId="{11BFBEBA-7B16-48E2-8DF7-0E17848D72A6}" srcOrd="0" destOrd="0" presId="urn:microsoft.com/office/officeart/2005/8/layout/vProcess5"/>
    <dgm:cxn modelId="{F51F6075-C566-45FB-8AB2-ACAE4F4D3BEA}" srcId="{062E04AF-2A41-4C94-B5B0-488C07A8B4B9}" destId="{93C3BED7-B7B8-4841-8A5B-DC9FAD68FDE4}" srcOrd="0" destOrd="0" parTransId="{9EC73BDE-0DE1-4B92-9860-5357465FF56C}" sibTransId="{CB8FD801-6E39-450A-B50A-168D63E2950E}"/>
    <dgm:cxn modelId="{12879256-F7A0-4392-B9E9-16235AC26AA4}" type="presOf" srcId="{BF0C3C90-3D29-4340-BEBC-753A13F343AF}" destId="{08C115DB-9F4D-4FA3-A830-A66B65F64B90}" srcOrd="0" destOrd="0" presId="urn:microsoft.com/office/officeart/2005/8/layout/vProcess5"/>
    <dgm:cxn modelId="{9759BE57-6D1D-4276-9CD3-2BB0102092FD}" type="presOf" srcId="{93C3BED7-B7B8-4841-8A5B-DC9FAD68FDE4}" destId="{6A38FBC9-D4F4-49E1-87E9-7A58AB9B435F}" srcOrd="1" destOrd="0" presId="urn:microsoft.com/office/officeart/2005/8/layout/vProcess5"/>
    <dgm:cxn modelId="{99B28359-8AC5-4B94-ABE0-E5AECDAE99BB}" type="presOf" srcId="{89DD096A-74E8-425C-8949-09366C0E7B15}" destId="{9F3DB58D-D9FE-4EEE-8FF0-A83A95675D54}" srcOrd="1" destOrd="0" presId="urn:microsoft.com/office/officeart/2005/8/layout/vProcess5"/>
    <dgm:cxn modelId="{C9BD1B83-AE61-4996-9D12-31A021393BF3}" type="presOf" srcId="{062E04AF-2A41-4C94-B5B0-488C07A8B4B9}" destId="{BEC7B439-B620-42EF-8210-25490AF3728B}" srcOrd="0" destOrd="0" presId="urn:microsoft.com/office/officeart/2005/8/layout/vProcess5"/>
    <dgm:cxn modelId="{416AE7C6-9D0A-4E5E-A89D-B308259237A6}" type="presOf" srcId="{A5DDC219-221D-4078-AA43-5EDCEDD48172}" destId="{C22759CF-B17E-44F4-9507-AD3B11DD3DF8}" srcOrd="1" destOrd="0" presId="urn:microsoft.com/office/officeart/2005/8/layout/vProcess5"/>
    <dgm:cxn modelId="{CCAF66CF-D428-4A52-8F53-B4D4C801A563}" type="presOf" srcId="{89DD096A-74E8-425C-8949-09366C0E7B15}" destId="{6822018D-EE3F-4277-806E-B49776F43C1F}" srcOrd="0" destOrd="0" presId="urn:microsoft.com/office/officeart/2005/8/layout/vProcess5"/>
    <dgm:cxn modelId="{1201ED88-6CEA-42ED-8D19-0E72576626B5}" type="presParOf" srcId="{BEC7B439-B620-42EF-8210-25490AF3728B}" destId="{46560194-CFC7-456C-9DAE-A3D6D6E20E65}" srcOrd="0" destOrd="0" presId="urn:microsoft.com/office/officeart/2005/8/layout/vProcess5"/>
    <dgm:cxn modelId="{CE3B0A2D-97E7-45BC-B3D3-605D4446881E}" type="presParOf" srcId="{BEC7B439-B620-42EF-8210-25490AF3728B}" destId="{ED423068-96A2-4A1B-8EDB-D63C6E94086E}" srcOrd="1" destOrd="0" presId="urn:microsoft.com/office/officeart/2005/8/layout/vProcess5"/>
    <dgm:cxn modelId="{677008DD-AFAA-463A-B785-63DFA35EBCC7}" type="presParOf" srcId="{BEC7B439-B620-42EF-8210-25490AF3728B}" destId="{B4922EF1-3F95-409B-94CA-39791570D3FA}" srcOrd="2" destOrd="0" presId="urn:microsoft.com/office/officeart/2005/8/layout/vProcess5"/>
    <dgm:cxn modelId="{70AED93F-3958-4AB8-990B-04AF8A517C3C}" type="presParOf" srcId="{BEC7B439-B620-42EF-8210-25490AF3728B}" destId="{6822018D-EE3F-4277-806E-B49776F43C1F}" srcOrd="3" destOrd="0" presId="urn:microsoft.com/office/officeart/2005/8/layout/vProcess5"/>
    <dgm:cxn modelId="{25761171-C551-48DA-A625-2F2D7435B562}" type="presParOf" srcId="{BEC7B439-B620-42EF-8210-25490AF3728B}" destId="{53726E90-9611-4B3E-B4CC-4B06D2A68189}" srcOrd="4" destOrd="0" presId="urn:microsoft.com/office/officeart/2005/8/layout/vProcess5"/>
    <dgm:cxn modelId="{FC1AC7CA-7D98-429D-8DD6-D8AB81F924DB}" type="presParOf" srcId="{BEC7B439-B620-42EF-8210-25490AF3728B}" destId="{4D5C0036-D262-4670-A372-09805266D28C}" srcOrd="5" destOrd="0" presId="urn:microsoft.com/office/officeart/2005/8/layout/vProcess5"/>
    <dgm:cxn modelId="{FA980408-0E7C-4095-A656-CDD6CA60B7C2}" type="presParOf" srcId="{BEC7B439-B620-42EF-8210-25490AF3728B}" destId="{11BFBEBA-7B16-48E2-8DF7-0E17848D72A6}" srcOrd="6" destOrd="0" presId="urn:microsoft.com/office/officeart/2005/8/layout/vProcess5"/>
    <dgm:cxn modelId="{DEA5FFA4-4591-4C70-B320-456975F94EA5}" type="presParOf" srcId="{BEC7B439-B620-42EF-8210-25490AF3728B}" destId="{08C115DB-9F4D-4FA3-A830-A66B65F64B90}" srcOrd="7" destOrd="0" presId="urn:microsoft.com/office/officeart/2005/8/layout/vProcess5"/>
    <dgm:cxn modelId="{BBF068B6-1C73-4C02-93DE-9224E76F6630}" type="presParOf" srcId="{BEC7B439-B620-42EF-8210-25490AF3728B}" destId="{6A38FBC9-D4F4-49E1-87E9-7A58AB9B435F}" srcOrd="8" destOrd="0" presId="urn:microsoft.com/office/officeart/2005/8/layout/vProcess5"/>
    <dgm:cxn modelId="{EA799D6E-BDEC-4D5D-92FE-F57777313565}" type="presParOf" srcId="{BEC7B439-B620-42EF-8210-25490AF3728B}" destId="{C22759CF-B17E-44F4-9507-AD3B11DD3DF8}" srcOrd="9" destOrd="0" presId="urn:microsoft.com/office/officeart/2005/8/layout/vProcess5"/>
    <dgm:cxn modelId="{88D18660-15AB-4BE2-9DC2-69FB4CDC7FFB}" type="presParOf" srcId="{BEC7B439-B620-42EF-8210-25490AF3728B}" destId="{9F3DB58D-D9FE-4EEE-8FF0-A83A95675D54}" srcOrd="10" destOrd="0" presId="urn:microsoft.com/office/officeart/2005/8/layout/vProcess5"/>
    <dgm:cxn modelId="{89C7DA3C-C554-44B8-942F-03C1B48B486B}" type="presParOf" srcId="{BEC7B439-B620-42EF-8210-25490AF3728B}" destId="{3368CF5F-A7A5-4DF3-A2EB-4F6C42D2C2CF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A3A7CB2-F939-4478-AC0C-263728E9205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AF700D9-7246-45BB-A3F3-26BB97704068}">
      <dgm:prSet/>
      <dgm:spPr/>
      <dgm:t>
        <a:bodyPr/>
        <a:lstStyle/>
        <a:p>
          <a:pPr>
            <a:defRPr cap="all"/>
          </a:pPr>
          <a:r>
            <a:rPr lang="en-GB"/>
            <a:t>Prospects (2018) and North East Jobs (2018) </a:t>
          </a:r>
          <a:endParaRPr lang="en-US"/>
        </a:p>
      </dgm:t>
    </dgm:pt>
    <dgm:pt modelId="{F3295B2D-32AB-4393-90ED-0E8AF55F76C2}" type="parTrans" cxnId="{5E7446C8-EC9E-4763-89DB-E38A48896449}">
      <dgm:prSet/>
      <dgm:spPr/>
      <dgm:t>
        <a:bodyPr/>
        <a:lstStyle/>
        <a:p>
          <a:endParaRPr lang="en-US"/>
        </a:p>
      </dgm:t>
    </dgm:pt>
    <dgm:pt modelId="{85B3F6EC-413A-4D6C-8350-738423898319}" type="sibTrans" cxnId="{5E7446C8-EC9E-4763-89DB-E38A48896449}">
      <dgm:prSet/>
      <dgm:spPr/>
      <dgm:t>
        <a:bodyPr/>
        <a:lstStyle/>
        <a:p>
          <a:endParaRPr lang="en-US"/>
        </a:p>
      </dgm:t>
    </dgm:pt>
    <dgm:pt modelId="{5A530508-C8EC-404F-8DA5-DF44319D428B}">
      <dgm:prSet/>
      <dgm:spPr/>
      <dgm:t>
        <a:bodyPr/>
        <a:lstStyle/>
        <a:p>
          <a:pPr>
            <a:defRPr cap="all"/>
          </a:pPr>
          <a:r>
            <a:rPr lang="en-GB"/>
            <a:t>A crucial aspect of a primary school teacher is being able to be creative and organised</a:t>
          </a:r>
          <a:endParaRPr lang="en-US"/>
        </a:p>
      </dgm:t>
    </dgm:pt>
    <dgm:pt modelId="{D52134A3-3DDD-47A0-84F9-D85A1B88AB76}" type="parTrans" cxnId="{711C21C1-6173-4588-B10D-03062491C23F}">
      <dgm:prSet/>
      <dgm:spPr/>
      <dgm:t>
        <a:bodyPr/>
        <a:lstStyle/>
        <a:p>
          <a:endParaRPr lang="en-US"/>
        </a:p>
      </dgm:t>
    </dgm:pt>
    <dgm:pt modelId="{538E6EC7-3178-4887-9E05-27653DBC6EEE}" type="sibTrans" cxnId="{711C21C1-6173-4588-B10D-03062491C23F}">
      <dgm:prSet/>
      <dgm:spPr/>
      <dgm:t>
        <a:bodyPr/>
        <a:lstStyle/>
        <a:p>
          <a:endParaRPr lang="en-US"/>
        </a:p>
      </dgm:t>
    </dgm:pt>
    <dgm:pt modelId="{B4005DF3-3F70-44D1-A577-0F7F0A5A4F44}">
      <dgm:prSet/>
      <dgm:spPr/>
      <dgm:t>
        <a:bodyPr/>
        <a:lstStyle/>
        <a:p>
          <a:pPr>
            <a:defRPr cap="all"/>
          </a:pPr>
          <a:r>
            <a:rPr lang="en-GB"/>
            <a:t>Opportunities to create and organised activities </a:t>
          </a:r>
          <a:endParaRPr lang="en-US"/>
        </a:p>
      </dgm:t>
    </dgm:pt>
    <dgm:pt modelId="{22FBF07B-03B7-4E4C-94C0-06212D237DE5}" type="parTrans" cxnId="{6C1533CC-3513-4CF0-9AE2-5A0F386C2D40}">
      <dgm:prSet/>
      <dgm:spPr/>
      <dgm:t>
        <a:bodyPr/>
        <a:lstStyle/>
        <a:p>
          <a:endParaRPr lang="en-US"/>
        </a:p>
      </dgm:t>
    </dgm:pt>
    <dgm:pt modelId="{F5788D37-C350-4A55-B6E1-D00FD7F9D295}" type="sibTrans" cxnId="{6C1533CC-3513-4CF0-9AE2-5A0F386C2D40}">
      <dgm:prSet/>
      <dgm:spPr/>
      <dgm:t>
        <a:bodyPr/>
        <a:lstStyle/>
        <a:p>
          <a:endParaRPr lang="en-US"/>
        </a:p>
      </dgm:t>
    </dgm:pt>
    <dgm:pt modelId="{03EDB237-6519-43FC-884C-C293B33170BA}">
      <dgm:prSet/>
      <dgm:spPr/>
      <dgm:t>
        <a:bodyPr/>
        <a:lstStyle/>
        <a:p>
          <a:pPr>
            <a:defRPr cap="all"/>
          </a:pPr>
          <a:r>
            <a:rPr lang="en-GB"/>
            <a:t>Mini beast hunt supported by the Foundation Phase Curriculum for Outdoor Learning (2009)</a:t>
          </a:r>
          <a:endParaRPr lang="en-US"/>
        </a:p>
      </dgm:t>
    </dgm:pt>
    <dgm:pt modelId="{2221758E-40ED-4179-881E-3F5BFB227FD7}" type="parTrans" cxnId="{69A741B9-A1C8-4D9B-B8BD-0507259ECCFB}">
      <dgm:prSet/>
      <dgm:spPr/>
      <dgm:t>
        <a:bodyPr/>
        <a:lstStyle/>
        <a:p>
          <a:endParaRPr lang="en-US"/>
        </a:p>
      </dgm:t>
    </dgm:pt>
    <dgm:pt modelId="{8AB4CAC9-DAFF-43D7-90DD-6488048ECB8D}" type="sibTrans" cxnId="{69A741B9-A1C8-4D9B-B8BD-0507259ECCFB}">
      <dgm:prSet/>
      <dgm:spPr/>
      <dgm:t>
        <a:bodyPr/>
        <a:lstStyle/>
        <a:p>
          <a:endParaRPr lang="en-US"/>
        </a:p>
      </dgm:t>
    </dgm:pt>
    <dgm:pt modelId="{7E5E3DE8-259B-4540-8685-282B09943101}" type="pres">
      <dgm:prSet presAssocID="{CA3A7CB2-F939-4478-AC0C-263728E92059}" presName="root" presStyleCnt="0">
        <dgm:presLayoutVars>
          <dgm:dir/>
          <dgm:resizeHandles val="exact"/>
        </dgm:presLayoutVars>
      </dgm:prSet>
      <dgm:spPr/>
    </dgm:pt>
    <dgm:pt modelId="{3C612910-4AD2-4E2B-B4AC-B2B606E98532}" type="pres">
      <dgm:prSet presAssocID="{3AF700D9-7246-45BB-A3F3-26BB97704068}" presName="compNode" presStyleCnt="0"/>
      <dgm:spPr/>
    </dgm:pt>
    <dgm:pt modelId="{DC44A0AC-24AE-4E61-907D-FA1705364FA5}" type="pres">
      <dgm:prSet presAssocID="{3AF700D9-7246-45BB-A3F3-26BB97704068}" presName="iconBgRect" presStyleLbl="bgShp" presStyleIdx="0" presStyleCnt="4"/>
      <dgm:spPr/>
    </dgm:pt>
    <dgm:pt modelId="{D75579B7-9563-409C-B75C-95A400F1EA7F}" type="pres">
      <dgm:prSet presAssocID="{3AF700D9-7246-45BB-A3F3-26BB9770406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ass"/>
        </a:ext>
      </dgm:extLst>
    </dgm:pt>
    <dgm:pt modelId="{7F96B314-9EE0-4CB1-98B0-412AFC89A533}" type="pres">
      <dgm:prSet presAssocID="{3AF700D9-7246-45BB-A3F3-26BB97704068}" presName="spaceRect" presStyleCnt="0"/>
      <dgm:spPr/>
    </dgm:pt>
    <dgm:pt modelId="{44562571-21A4-44BF-961E-4D96F0EA6D52}" type="pres">
      <dgm:prSet presAssocID="{3AF700D9-7246-45BB-A3F3-26BB97704068}" presName="textRect" presStyleLbl="revTx" presStyleIdx="0" presStyleCnt="4">
        <dgm:presLayoutVars>
          <dgm:chMax val="1"/>
          <dgm:chPref val="1"/>
        </dgm:presLayoutVars>
      </dgm:prSet>
      <dgm:spPr/>
    </dgm:pt>
    <dgm:pt modelId="{2B445683-432F-4E1E-B2CB-8A21DF9BBC90}" type="pres">
      <dgm:prSet presAssocID="{85B3F6EC-413A-4D6C-8350-738423898319}" presName="sibTrans" presStyleCnt="0"/>
      <dgm:spPr/>
    </dgm:pt>
    <dgm:pt modelId="{0625FCC9-18FA-4F32-B07B-5E845B0B674F}" type="pres">
      <dgm:prSet presAssocID="{5A530508-C8EC-404F-8DA5-DF44319D428B}" presName="compNode" presStyleCnt="0"/>
      <dgm:spPr/>
    </dgm:pt>
    <dgm:pt modelId="{7AA6396E-540F-4084-A1EF-DBD0437DFF38}" type="pres">
      <dgm:prSet presAssocID="{5A530508-C8EC-404F-8DA5-DF44319D428B}" presName="iconBgRect" presStyleLbl="bgShp" presStyleIdx="1" presStyleCnt="4"/>
      <dgm:spPr/>
    </dgm:pt>
    <dgm:pt modelId="{C0079DF7-180E-4D47-86EE-849BBD2488F3}" type="pres">
      <dgm:prSet presAssocID="{5A530508-C8EC-404F-8DA5-DF44319D428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81C750D-D09C-4B49-91DD-C64C2C5B2F00}" type="pres">
      <dgm:prSet presAssocID="{5A530508-C8EC-404F-8DA5-DF44319D428B}" presName="spaceRect" presStyleCnt="0"/>
      <dgm:spPr/>
    </dgm:pt>
    <dgm:pt modelId="{A21BD8BC-4136-48EF-A55A-1BF4901B2814}" type="pres">
      <dgm:prSet presAssocID="{5A530508-C8EC-404F-8DA5-DF44319D428B}" presName="textRect" presStyleLbl="revTx" presStyleIdx="1" presStyleCnt="4">
        <dgm:presLayoutVars>
          <dgm:chMax val="1"/>
          <dgm:chPref val="1"/>
        </dgm:presLayoutVars>
      </dgm:prSet>
      <dgm:spPr/>
    </dgm:pt>
    <dgm:pt modelId="{CF844C58-55A8-4C2F-A325-A8FBFF172508}" type="pres">
      <dgm:prSet presAssocID="{538E6EC7-3178-4887-9E05-27653DBC6EEE}" presName="sibTrans" presStyleCnt="0"/>
      <dgm:spPr/>
    </dgm:pt>
    <dgm:pt modelId="{C3FBCD4A-4629-4736-82EE-88FB0FEC24B8}" type="pres">
      <dgm:prSet presAssocID="{B4005DF3-3F70-44D1-A577-0F7F0A5A4F44}" presName="compNode" presStyleCnt="0"/>
      <dgm:spPr/>
    </dgm:pt>
    <dgm:pt modelId="{FAE8DF47-2195-4ED4-B3E2-019F38FEC53D}" type="pres">
      <dgm:prSet presAssocID="{B4005DF3-3F70-44D1-A577-0F7F0A5A4F44}" presName="iconBgRect" presStyleLbl="bgShp" presStyleIdx="2" presStyleCnt="4"/>
      <dgm:spPr/>
    </dgm:pt>
    <dgm:pt modelId="{E86AC319-6922-4EF2-9E05-A61669CCAB30}" type="pres">
      <dgm:prSet presAssocID="{B4005DF3-3F70-44D1-A577-0F7F0A5A4F4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sel"/>
        </a:ext>
      </dgm:extLst>
    </dgm:pt>
    <dgm:pt modelId="{731D9D54-A7D7-44F3-B85D-A1E7C30560C5}" type="pres">
      <dgm:prSet presAssocID="{B4005DF3-3F70-44D1-A577-0F7F0A5A4F44}" presName="spaceRect" presStyleCnt="0"/>
      <dgm:spPr/>
    </dgm:pt>
    <dgm:pt modelId="{865EC738-7259-471D-AA93-75A8FC45E0AC}" type="pres">
      <dgm:prSet presAssocID="{B4005DF3-3F70-44D1-A577-0F7F0A5A4F44}" presName="textRect" presStyleLbl="revTx" presStyleIdx="2" presStyleCnt="4">
        <dgm:presLayoutVars>
          <dgm:chMax val="1"/>
          <dgm:chPref val="1"/>
        </dgm:presLayoutVars>
      </dgm:prSet>
      <dgm:spPr/>
    </dgm:pt>
    <dgm:pt modelId="{31106C1B-C54F-4ADC-9135-92994C27B591}" type="pres">
      <dgm:prSet presAssocID="{F5788D37-C350-4A55-B6E1-D00FD7F9D295}" presName="sibTrans" presStyleCnt="0"/>
      <dgm:spPr/>
    </dgm:pt>
    <dgm:pt modelId="{5942C6D1-A74C-4499-84B7-F77EFF49A312}" type="pres">
      <dgm:prSet presAssocID="{03EDB237-6519-43FC-884C-C293B33170BA}" presName="compNode" presStyleCnt="0"/>
      <dgm:spPr/>
    </dgm:pt>
    <dgm:pt modelId="{9BFFB443-1DB7-4A25-938E-312DA4E73FD7}" type="pres">
      <dgm:prSet presAssocID="{03EDB237-6519-43FC-884C-C293B33170BA}" presName="iconBgRect" presStyleLbl="bgShp" presStyleIdx="3" presStyleCnt="4"/>
      <dgm:spPr/>
    </dgm:pt>
    <dgm:pt modelId="{85F67883-7F30-4BF7-856F-912B7C2F4D45}" type="pres">
      <dgm:prSet presAssocID="{03EDB237-6519-43FC-884C-C293B33170B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E46F93D-FF4E-4BDB-92CB-9F5B7985E440}" type="pres">
      <dgm:prSet presAssocID="{03EDB237-6519-43FC-884C-C293B33170BA}" presName="spaceRect" presStyleCnt="0"/>
      <dgm:spPr/>
    </dgm:pt>
    <dgm:pt modelId="{4BA09DB6-6051-4B8C-B2C1-C85FE61032AF}" type="pres">
      <dgm:prSet presAssocID="{03EDB237-6519-43FC-884C-C293B33170B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830DC16-E806-4E25-B1F5-1ED568C01A2C}" type="presOf" srcId="{B4005DF3-3F70-44D1-A577-0F7F0A5A4F44}" destId="{865EC738-7259-471D-AA93-75A8FC45E0AC}" srcOrd="0" destOrd="0" presId="urn:microsoft.com/office/officeart/2018/5/layout/IconCircleLabelList"/>
    <dgm:cxn modelId="{ED952125-1196-4022-B0BC-99D85D2E03F1}" type="presOf" srcId="{5A530508-C8EC-404F-8DA5-DF44319D428B}" destId="{A21BD8BC-4136-48EF-A55A-1BF4901B2814}" srcOrd="0" destOrd="0" presId="urn:microsoft.com/office/officeart/2018/5/layout/IconCircleLabelList"/>
    <dgm:cxn modelId="{43433E44-1E82-42D9-AB2D-59DE40F19CFE}" type="presOf" srcId="{CA3A7CB2-F939-4478-AC0C-263728E92059}" destId="{7E5E3DE8-259B-4540-8685-282B09943101}" srcOrd="0" destOrd="0" presId="urn:microsoft.com/office/officeart/2018/5/layout/IconCircleLabelList"/>
    <dgm:cxn modelId="{B9893CB4-8C9A-453A-B3DA-DB6287A6017A}" type="presOf" srcId="{03EDB237-6519-43FC-884C-C293B33170BA}" destId="{4BA09DB6-6051-4B8C-B2C1-C85FE61032AF}" srcOrd="0" destOrd="0" presId="urn:microsoft.com/office/officeart/2018/5/layout/IconCircleLabelList"/>
    <dgm:cxn modelId="{69A741B9-A1C8-4D9B-B8BD-0507259ECCFB}" srcId="{CA3A7CB2-F939-4478-AC0C-263728E92059}" destId="{03EDB237-6519-43FC-884C-C293B33170BA}" srcOrd="3" destOrd="0" parTransId="{2221758E-40ED-4179-881E-3F5BFB227FD7}" sibTransId="{8AB4CAC9-DAFF-43D7-90DD-6488048ECB8D}"/>
    <dgm:cxn modelId="{711C21C1-6173-4588-B10D-03062491C23F}" srcId="{CA3A7CB2-F939-4478-AC0C-263728E92059}" destId="{5A530508-C8EC-404F-8DA5-DF44319D428B}" srcOrd="1" destOrd="0" parTransId="{D52134A3-3DDD-47A0-84F9-D85A1B88AB76}" sibTransId="{538E6EC7-3178-4887-9E05-27653DBC6EEE}"/>
    <dgm:cxn modelId="{5E7446C8-EC9E-4763-89DB-E38A48896449}" srcId="{CA3A7CB2-F939-4478-AC0C-263728E92059}" destId="{3AF700D9-7246-45BB-A3F3-26BB97704068}" srcOrd="0" destOrd="0" parTransId="{F3295B2D-32AB-4393-90ED-0E8AF55F76C2}" sibTransId="{85B3F6EC-413A-4D6C-8350-738423898319}"/>
    <dgm:cxn modelId="{6C1533CC-3513-4CF0-9AE2-5A0F386C2D40}" srcId="{CA3A7CB2-F939-4478-AC0C-263728E92059}" destId="{B4005DF3-3F70-44D1-A577-0F7F0A5A4F44}" srcOrd="2" destOrd="0" parTransId="{22FBF07B-03B7-4E4C-94C0-06212D237DE5}" sibTransId="{F5788D37-C350-4A55-B6E1-D00FD7F9D295}"/>
    <dgm:cxn modelId="{6F4C87D6-9AF7-4924-AB83-FECE273377D0}" type="presOf" srcId="{3AF700D9-7246-45BB-A3F3-26BB97704068}" destId="{44562571-21A4-44BF-961E-4D96F0EA6D52}" srcOrd="0" destOrd="0" presId="urn:microsoft.com/office/officeart/2018/5/layout/IconCircleLabelList"/>
    <dgm:cxn modelId="{E1E88293-3459-4CB7-9086-4CE9973EACDF}" type="presParOf" srcId="{7E5E3DE8-259B-4540-8685-282B09943101}" destId="{3C612910-4AD2-4E2B-B4AC-B2B606E98532}" srcOrd="0" destOrd="0" presId="urn:microsoft.com/office/officeart/2018/5/layout/IconCircleLabelList"/>
    <dgm:cxn modelId="{71ABABDD-ABED-4313-9C40-59C9AA6EB928}" type="presParOf" srcId="{3C612910-4AD2-4E2B-B4AC-B2B606E98532}" destId="{DC44A0AC-24AE-4E61-907D-FA1705364FA5}" srcOrd="0" destOrd="0" presId="urn:microsoft.com/office/officeart/2018/5/layout/IconCircleLabelList"/>
    <dgm:cxn modelId="{B1364993-00E5-4764-8024-E3CC9C1A7A9F}" type="presParOf" srcId="{3C612910-4AD2-4E2B-B4AC-B2B606E98532}" destId="{D75579B7-9563-409C-B75C-95A400F1EA7F}" srcOrd="1" destOrd="0" presId="urn:microsoft.com/office/officeart/2018/5/layout/IconCircleLabelList"/>
    <dgm:cxn modelId="{52D200AD-56FE-4609-BFEF-D00C7A9C61F9}" type="presParOf" srcId="{3C612910-4AD2-4E2B-B4AC-B2B606E98532}" destId="{7F96B314-9EE0-4CB1-98B0-412AFC89A533}" srcOrd="2" destOrd="0" presId="urn:microsoft.com/office/officeart/2018/5/layout/IconCircleLabelList"/>
    <dgm:cxn modelId="{F799CF33-CB06-4DE8-B3F6-B8EEB5EDD026}" type="presParOf" srcId="{3C612910-4AD2-4E2B-B4AC-B2B606E98532}" destId="{44562571-21A4-44BF-961E-4D96F0EA6D52}" srcOrd="3" destOrd="0" presId="urn:microsoft.com/office/officeart/2018/5/layout/IconCircleLabelList"/>
    <dgm:cxn modelId="{72BF5F57-850A-4714-94A1-66D0C36C119E}" type="presParOf" srcId="{7E5E3DE8-259B-4540-8685-282B09943101}" destId="{2B445683-432F-4E1E-B2CB-8A21DF9BBC90}" srcOrd="1" destOrd="0" presId="urn:microsoft.com/office/officeart/2018/5/layout/IconCircleLabelList"/>
    <dgm:cxn modelId="{01B5F4A2-F62D-48C5-8626-45BA8A6F898E}" type="presParOf" srcId="{7E5E3DE8-259B-4540-8685-282B09943101}" destId="{0625FCC9-18FA-4F32-B07B-5E845B0B674F}" srcOrd="2" destOrd="0" presId="urn:microsoft.com/office/officeart/2018/5/layout/IconCircleLabelList"/>
    <dgm:cxn modelId="{9723B491-2349-4778-A00C-7B2DD4B1E6D5}" type="presParOf" srcId="{0625FCC9-18FA-4F32-B07B-5E845B0B674F}" destId="{7AA6396E-540F-4084-A1EF-DBD0437DFF38}" srcOrd="0" destOrd="0" presId="urn:microsoft.com/office/officeart/2018/5/layout/IconCircleLabelList"/>
    <dgm:cxn modelId="{B43BE28B-0B00-42A8-B362-A2E04727AEBD}" type="presParOf" srcId="{0625FCC9-18FA-4F32-B07B-5E845B0B674F}" destId="{C0079DF7-180E-4D47-86EE-849BBD2488F3}" srcOrd="1" destOrd="0" presId="urn:microsoft.com/office/officeart/2018/5/layout/IconCircleLabelList"/>
    <dgm:cxn modelId="{3202303A-8F90-4F1D-AC8C-738813EC3F80}" type="presParOf" srcId="{0625FCC9-18FA-4F32-B07B-5E845B0B674F}" destId="{481C750D-D09C-4B49-91DD-C64C2C5B2F00}" srcOrd="2" destOrd="0" presId="urn:microsoft.com/office/officeart/2018/5/layout/IconCircleLabelList"/>
    <dgm:cxn modelId="{67DEF21C-E278-4E3B-9891-0A44FE9B542F}" type="presParOf" srcId="{0625FCC9-18FA-4F32-B07B-5E845B0B674F}" destId="{A21BD8BC-4136-48EF-A55A-1BF4901B2814}" srcOrd="3" destOrd="0" presId="urn:microsoft.com/office/officeart/2018/5/layout/IconCircleLabelList"/>
    <dgm:cxn modelId="{6C403C1C-BDFD-4EA8-BA4C-E6F78DC09539}" type="presParOf" srcId="{7E5E3DE8-259B-4540-8685-282B09943101}" destId="{CF844C58-55A8-4C2F-A325-A8FBFF172508}" srcOrd="3" destOrd="0" presId="urn:microsoft.com/office/officeart/2018/5/layout/IconCircleLabelList"/>
    <dgm:cxn modelId="{EEC9C645-58EB-4962-B92F-74B749A4FD32}" type="presParOf" srcId="{7E5E3DE8-259B-4540-8685-282B09943101}" destId="{C3FBCD4A-4629-4736-82EE-88FB0FEC24B8}" srcOrd="4" destOrd="0" presId="urn:microsoft.com/office/officeart/2018/5/layout/IconCircleLabelList"/>
    <dgm:cxn modelId="{353533D4-7D4A-4850-ACB7-69B85096C863}" type="presParOf" srcId="{C3FBCD4A-4629-4736-82EE-88FB0FEC24B8}" destId="{FAE8DF47-2195-4ED4-B3E2-019F38FEC53D}" srcOrd="0" destOrd="0" presId="urn:microsoft.com/office/officeart/2018/5/layout/IconCircleLabelList"/>
    <dgm:cxn modelId="{8A1BC24E-6E85-406C-8C5E-66A976422B61}" type="presParOf" srcId="{C3FBCD4A-4629-4736-82EE-88FB0FEC24B8}" destId="{E86AC319-6922-4EF2-9E05-A61669CCAB30}" srcOrd="1" destOrd="0" presId="urn:microsoft.com/office/officeart/2018/5/layout/IconCircleLabelList"/>
    <dgm:cxn modelId="{192F7E64-F752-4EC9-9BCB-68EEE836814A}" type="presParOf" srcId="{C3FBCD4A-4629-4736-82EE-88FB0FEC24B8}" destId="{731D9D54-A7D7-44F3-B85D-A1E7C30560C5}" srcOrd="2" destOrd="0" presId="urn:microsoft.com/office/officeart/2018/5/layout/IconCircleLabelList"/>
    <dgm:cxn modelId="{AC5C50E2-B12E-42BC-BCA3-1781DBC75FB7}" type="presParOf" srcId="{C3FBCD4A-4629-4736-82EE-88FB0FEC24B8}" destId="{865EC738-7259-471D-AA93-75A8FC45E0AC}" srcOrd="3" destOrd="0" presId="urn:microsoft.com/office/officeart/2018/5/layout/IconCircleLabelList"/>
    <dgm:cxn modelId="{34E51FC2-BEEF-4A01-9443-FC6DA0EC699E}" type="presParOf" srcId="{7E5E3DE8-259B-4540-8685-282B09943101}" destId="{31106C1B-C54F-4ADC-9135-92994C27B591}" srcOrd="5" destOrd="0" presId="urn:microsoft.com/office/officeart/2018/5/layout/IconCircleLabelList"/>
    <dgm:cxn modelId="{29DB10F7-C724-455A-8D5C-2584565C79E0}" type="presParOf" srcId="{7E5E3DE8-259B-4540-8685-282B09943101}" destId="{5942C6D1-A74C-4499-84B7-F77EFF49A312}" srcOrd="6" destOrd="0" presId="urn:microsoft.com/office/officeart/2018/5/layout/IconCircleLabelList"/>
    <dgm:cxn modelId="{B4954826-0BCC-46CC-A45F-BDFD9B1E6541}" type="presParOf" srcId="{5942C6D1-A74C-4499-84B7-F77EFF49A312}" destId="{9BFFB443-1DB7-4A25-938E-312DA4E73FD7}" srcOrd="0" destOrd="0" presId="urn:microsoft.com/office/officeart/2018/5/layout/IconCircleLabelList"/>
    <dgm:cxn modelId="{CA471CFF-275B-4D11-B5A7-9DCE5E6A429A}" type="presParOf" srcId="{5942C6D1-A74C-4499-84B7-F77EFF49A312}" destId="{85F67883-7F30-4BF7-856F-912B7C2F4D45}" srcOrd="1" destOrd="0" presId="urn:microsoft.com/office/officeart/2018/5/layout/IconCircleLabelList"/>
    <dgm:cxn modelId="{43370C66-4FBA-4554-8380-4B75ECCBA24E}" type="presParOf" srcId="{5942C6D1-A74C-4499-84B7-F77EFF49A312}" destId="{7E46F93D-FF4E-4BDB-92CB-9F5B7985E440}" srcOrd="2" destOrd="0" presId="urn:microsoft.com/office/officeart/2018/5/layout/IconCircleLabelList"/>
    <dgm:cxn modelId="{2E621BC6-BC7F-4967-B723-1C7568345971}" type="presParOf" srcId="{5942C6D1-A74C-4499-84B7-F77EFF49A312}" destId="{4BA09DB6-6051-4B8C-B2C1-C85FE61032A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764653A-8AF4-4DF6-BE1F-F160C5FEC48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9F0E50A-BCB5-4E23-B6C6-74923D8795EB}">
      <dgm:prSet/>
      <dgm:spPr/>
      <dgm:t>
        <a:bodyPr/>
        <a:lstStyle/>
        <a:p>
          <a:pPr>
            <a:defRPr cap="all"/>
          </a:pPr>
          <a:r>
            <a:rPr lang="en-GB"/>
            <a:t>Dean (1987) ‘communication is fundamental to the whole process of education’ </a:t>
          </a:r>
          <a:endParaRPr lang="en-US"/>
        </a:p>
      </dgm:t>
    </dgm:pt>
    <dgm:pt modelId="{FBA3C8B6-C029-446A-B6FF-E2550679F1F9}" type="parTrans" cxnId="{32504568-2A4D-4106-8A61-C0BA2F989039}">
      <dgm:prSet/>
      <dgm:spPr/>
      <dgm:t>
        <a:bodyPr/>
        <a:lstStyle/>
        <a:p>
          <a:endParaRPr lang="en-US"/>
        </a:p>
      </dgm:t>
    </dgm:pt>
    <dgm:pt modelId="{B75A98FE-6FB7-4DB0-BD6A-05260FC0193E}" type="sibTrans" cxnId="{32504568-2A4D-4106-8A61-C0BA2F989039}">
      <dgm:prSet/>
      <dgm:spPr/>
      <dgm:t>
        <a:bodyPr/>
        <a:lstStyle/>
        <a:p>
          <a:endParaRPr lang="en-US"/>
        </a:p>
      </dgm:t>
    </dgm:pt>
    <dgm:pt modelId="{A0F1569E-8D83-4479-9E44-01D93759DAE7}">
      <dgm:prSet/>
      <dgm:spPr/>
      <dgm:t>
        <a:bodyPr/>
        <a:lstStyle/>
        <a:p>
          <a:pPr>
            <a:defRPr cap="all"/>
          </a:pPr>
          <a:r>
            <a:rPr lang="en-GB"/>
            <a:t>My background in the customer service industry </a:t>
          </a:r>
          <a:endParaRPr lang="en-US"/>
        </a:p>
      </dgm:t>
    </dgm:pt>
    <dgm:pt modelId="{7D3BC388-AB35-4BA4-A755-0DBF5EF5F721}" type="parTrans" cxnId="{58B64389-658F-4D40-A853-9A33DB680563}">
      <dgm:prSet/>
      <dgm:spPr/>
      <dgm:t>
        <a:bodyPr/>
        <a:lstStyle/>
        <a:p>
          <a:endParaRPr lang="en-US"/>
        </a:p>
      </dgm:t>
    </dgm:pt>
    <dgm:pt modelId="{3AB382A8-3B61-4CFA-9C84-9B695395166E}" type="sibTrans" cxnId="{58B64389-658F-4D40-A853-9A33DB680563}">
      <dgm:prSet/>
      <dgm:spPr/>
      <dgm:t>
        <a:bodyPr/>
        <a:lstStyle/>
        <a:p>
          <a:endParaRPr lang="en-US"/>
        </a:p>
      </dgm:t>
    </dgm:pt>
    <dgm:pt modelId="{64FD523D-5206-490E-A7F0-1667D78F5836}">
      <dgm:prSet/>
      <dgm:spPr/>
      <dgm:t>
        <a:bodyPr/>
        <a:lstStyle/>
        <a:p>
          <a:pPr>
            <a:defRPr cap="all"/>
          </a:pPr>
          <a:r>
            <a:rPr lang="en-GB"/>
            <a:t>Leathers and Eaves (2015) the use of body language and tone of voice </a:t>
          </a:r>
          <a:endParaRPr lang="en-US"/>
        </a:p>
      </dgm:t>
    </dgm:pt>
    <dgm:pt modelId="{A95398F5-50A1-4C22-BC25-2242DFB84FB6}" type="parTrans" cxnId="{32110359-1882-408D-B4BE-D01E33A918C9}">
      <dgm:prSet/>
      <dgm:spPr/>
      <dgm:t>
        <a:bodyPr/>
        <a:lstStyle/>
        <a:p>
          <a:endParaRPr lang="en-US"/>
        </a:p>
      </dgm:t>
    </dgm:pt>
    <dgm:pt modelId="{1B2E517E-DB8D-4AA8-9D6A-9591C1FDB076}" type="sibTrans" cxnId="{32110359-1882-408D-B4BE-D01E33A918C9}">
      <dgm:prSet/>
      <dgm:spPr/>
      <dgm:t>
        <a:bodyPr/>
        <a:lstStyle/>
        <a:p>
          <a:endParaRPr lang="en-US"/>
        </a:p>
      </dgm:t>
    </dgm:pt>
    <dgm:pt modelId="{52DC1632-B8D4-4E42-A833-96BA234FAAAC}">
      <dgm:prSet/>
      <dgm:spPr/>
      <dgm:t>
        <a:bodyPr/>
        <a:lstStyle/>
        <a:p>
          <a:pPr>
            <a:defRPr cap="all"/>
          </a:pPr>
          <a:r>
            <a:rPr lang="en-GB"/>
            <a:t>Adapt the way you communication depending oo the listener </a:t>
          </a:r>
          <a:endParaRPr lang="en-US"/>
        </a:p>
      </dgm:t>
    </dgm:pt>
    <dgm:pt modelId="{3EA5492E-8DA2-4348-9B8F-FFF7F24741D7}" type="parTrans" cxnId="{B30B7F0C-734E-4847-BA67-D5B4AD430F52}">
      <dgm:prSet/>
      <dgm:spPr/>
      <dgm:t>
        <a:bodyPr/>
        <a:lstStyle/>
        <a:p>
          <a:endParaRPr lang="en-US"/>
        </a:p>
      </dgm:t>
    </dgm:pt>
    <dgm:pt modelId="{B798F124-10AD-48FC-9DAA-E32DA913BBF8}" type="sibTrans" cxnId="{B30B7F0C-734E-4847-BA67-D5B4AD430F52}">
      <dgm:prSet/>
      <dgm:spPr/>
      <dgm:t>
        <a:bodyPr/>
        <a:lstStyle/>
        <a:p>
          <a:endParaRPr lang="en-US"/>
        </a:p>
      </dgm:t>
    </dgm:pt>
    <dgm:pt modelId="{B2DCB167-98C4-4EE7-A6DA-9D3DAA746601}" type="pres">
      <dgm:prSet presAssocID="{4764653A-8AF4-4DF6-BE1F-F160C5FEC48D}" presName="root" presStyleCnt="0">
        <dgm:presLayoutVars>
          <dgm:dir/>
          <dgm:resizeHandles val="exact"/>
        </dgm:presLayoutVars>
      </dgm:prSet>
      <dgm:spPr/>
    </dgm:pt>
    <dgm:pt modelId="{75EB8B43-4C7E-444A-9682-BAF8C986A1D2}" type="pres">
      <dgm:prSet presAssocID="{A9F0E50A-BCB5-4E23-B6C6-74923D8795EB}" presName="compNode" presStyleCnt="0"/>
      <dgm:spPr/>
    </dgm:pt>
    <dgm:pt modelId="{CBBDD352-F92B-45CA-9CFB-FCCA3A9DDC68}" type="pres">
      <dgm:prSet presAssocID="{A9F0E50A-BCB5-4E23-B6C6-74923D8795EB}" presName="iconBgRect" presStyleLbl="bgShp" presStyleIdx="0" presStyleCnt="4"/>
      <dgm:spPr/>
    </dgm:pt>
    <dgm:pt modelId="{3B712671-2397-416B-A1D7-80BF1A64F5C6}" type="pres">
      <dgm:prSet presAssocID="{A9F0E50A-BCB5-4E23-B6C6-74923D8795E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BE1DEAE-61BB-4197-BEA2-65EED5D030B3}" type="pres">
      <dgm:prSet presAssocID="{A9F0E50A-BCB5-4E23-B6C6-74923D8795EB}" presName="spaceRect" presStyleCnt="0"/>
      <dgm:spPr/>
    </dgm:pt>
    <dgm:pt modelId="{982AFDE6-93CD-408E-9206-456AC6E10728}" type="pres">
      <dgm:prSet presAssocID="{A9F0E50A-BCB5-4E23-B6C6-74923D8795EB}" presName="textRect" presStyleLbl="revTx" presStyleIdx="0" presStyleCnt="4">
        <dgm:presLayoutVars>
          <dgm:chMax val="1"/>
          <dgm:chPref val="1"/>
        </dgm:presLayoutVars>
      </dgm:prSet>
      <dgm:spPr/>
    </dgm:pt>
    <dgm:pt modelId="{6456145C-BC56-453E-AE6D-78B55278E9A8}" type="pres">
      <dgm:prSet presAssocID="{B75A98FE-6FB7-4DB0-BD6A-05260FC0193E}" presName="sibTrans" presStyleCnt="0"/>
      <dgm:spPr/>
    </dgm:pt>
    <dgm:pt modelId="{0D64F7C1-5C90-46BB-B1CC-4051E9337B4A}" type="pres">
      <dgm:prSet presAssocID="{A0F1569E-8D83-4479-9E44-01D93759DAE7}" presName="compNode" presStyleCnt="0"/>
      <dgm:spPr/>
    </dgm:pt>
    <dgm:pt modelId="{DC4995BC-D6D5-434A-AFDA-4797900C0B64}" type="pres">
      <dgm:prSet presAssocID="{A0F1569E-8D83-4479-9E44-01D93759DAE7}" presName="iconBgRect" presStyleLbl="bgShp" presStyleIdx="1" presStyleCnt="4"/>
      <dgm:spPr/>
    </dgm:pt>
    <dgm:pt modelId="{CFBF45A8-6CF4-473C-A29C-87B1D87A0067}" type="pres">
      <dgm:prSet presAssocID="{A0F1569E-8D83-4479-9E44-01D93759DAE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5EE347EA-F17D-4424-B538-77DE7AE34332}" type="pres">
      <dgm:prSet presAssocID="{A0F1569E-8D83-4479-9E44-01D93759DAE7}" presName="spaceRect" presStyleCnt="0"/>
      <dgm:spPr/>
    </dgm:pt>
    <dgm:pt modelId="{B12A1330-2745-4841-90FA-AB88C0F5C973}" type="pres">
      <dgm:prSet presAssocID="{A0F1569E-8D83-4479-9E44-01D93759DAE7}" presName="textRect" presStyleLbl="revTx" presStyleIdx="1" presStyleCnt="4">
        <dgm:presLayoutVars>
          <dgm:chMax val="1"/>
          <dgm:chPref val="1"/>
        </dgm:presLayoutVars>
      </dgm:prSet>
      <dgm:spPr/>
    </dgm:pt>
    <dgm:pt modelId="{E946CB49-130D-48D3-8524-83A8AE8F4DF2}" type="pres">
      <dgm:prSet presAssocID="{3AB382A8-3B61-4CFA-9C84-9B695395166E}" presName="sibTrans" presStyleCnt="0"/>
      <dgm:spPr/>
    </dgm:pt>
    <dgm:pt modelId="{F2DF7214-32EF-452B-8940-8FFC013BAC67}" type="pres">
      <dgm:prSet presAssocID="{64FD523D-5206-490E-A7F0-1667D78F5836}" presName="compNode" presStyleCnt="0"/>
      <dgm:spPr/>
    </dgm:pt>
    <dgm:pt modelId="{6C8189E5-E944-4400-BF1D-394AB9032DCF}" type="pres">
      <dgm:prSet presAssocID="{64FD523D-5206-490E-A7F0-1667D78F5836}" presName="iconBgRect" presStyleLbl="bgShp" presStyleIdx="2" presStyleCnt="4"/>
      <dgm:spPr/>
    </dgm:pt>
    <dgm:pt modelId="{80F47483-A36B-443C-BC82-5E248D82192F}" type="pres">
      <dgm:prSet presAssocID="{64FD523D-5206-490E-A7F0-1667D78F583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02DE0AE5-5957-4F2C-B59A-65C8606AB6EC}" type="pres">
      <dgm:prSet presAssocID="{64FD523D-5206-490E-A7F0-1667D78F5836}" presName="spaceRect" presStyleCnt="0"/>
      <dgm:spPr/>
    </dgm:pt>
    <dgm:pt modelId="{03E80315-1582-4299-B1E9-BE23BCCEA0E5}" type="pres">
      <dgm:prSet presAssocID="{64FD523D-5206-490E-A7F0-1667D78F5836}" presName="textRect" presStyleLbl="revTx" presStyleIdx="2" presStyleCnt="4">
        <dgm:presLayoutVars>
          <dgm:chMax val="1"/>
          <dgm:chPref val="1"/>
        </dgm:presLayoutVars>
      </dgm:prSet>
      <dgm:spPr/>
    </dgm:pt>
    <dgm:pt modelId="{C0BE23A0-A596-425F-9542-0AC9DB56D2D2}" type="pres">
      <dgm:prSet presAssocID="{1B2E517E-DB8D-4AA8-9D6A-9591C1FDB076}" presName="sibTrans" presStyleCnt="0"/>
      <dgm:spPr/>
    </dgm:pt>
    <dgm:pt modelId="{BFD73D24-EBCF-4831-8D55-F6629742A1E8}" type="pres">
      <dgm:prSet presAssocID="{52DC1632-B8D4-4E42-A833-96BA234FAAAC}" presName="compNode" presStyleCnt="0"/>
      <dgm:spPr/>
    </dgm:pt>
    <dgm:pt modelId="{EA4E5650-6502-4EA2-A818-42C8261EF50D}" type="pres">
      <dgm:prSet presAssocID="{52DC1632-B8D4-4E42-A833-96BA234FAAAC}" presName="iconBgRect" presStyleLbl="bgShp" presStyleIdx="3" presStyleCnt="4"/>
      <dgm:spPr/>
    </dgm:pt>
    <dgm:pt modelId="{C323C274-44B8-41A2-9217-6603FC7AEFB0}" type="pres">
      <dgm:prSet presAssocID="{52DC1632-B8D4-4E42-A833-96BA234FAAA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CB58AE71-6038-40D8-A6E0-31ACE528AB30}" type="pres">
      <dgm:prSet presAssocID="{52DC1632-B8D4-4E42-A833-96BA234FAAAC}" presName="spaceRect" presStyleCnt="0"/>
      <dgm:spPr/>
    </dgm:pt>
    <dgm:pt modelId="{82631680-9D1C-47C1-B2F5-9D93158B1FD4}" type="pres">
      <dgm:prSet presAssocID="{52DC1632-B8D4-4E42-A833-96BA234FAAA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1AE610A-0344-4129-94D8-44F7E37C324C}" type="presOf" srcId="{64FD523D-5206-490E-A7F0-1667D78F5836}" destId="{03E80315-1582-4299-B1E9-BE23BCCEA0E5}" srcOrd="0" destOrd="0" presId="urn:microsoft.com/office/officeart/2018/5/layout/IconCircleLabelList"/>
    <dgm:cxn modelId="{B30B7F0C-734E-4847-BA67-D5B4AD430F52}" srcId="{4764653A-8AF4-4DF6-BE1F-F160C5FEC48D}" destId="{52DC1632-B8D4-4E42-A833-96BA234FAAAC}" srcOrd="3" destOrd="0" parTransId="{3EA5492E-8DA2-4348-9B8F-FFF7F24741D7}" sibTransId="{B798F124-10AD-48FC-9DAA-E32DA913BBF8}"/>
    <dgm:cxn modelId="{32504568-2A4D-4106-8A61-C0BA2F989039}" srcId="{4764653A-8AF4-4DF6-BE1F-F160C5FEC48D}" destId="{A9F0E50A-BCB5-4E23-B6C6-74923D8795EB}" srcOrd="0" destOrd="0" parTransId="{FBA3C8B6-C029-446A-B6FF-E2550679F1F9}" sibTransId="{B75A98FE-6FB7-4DB0-BD6A-05260FC0193E}"/>
    <dgm:cxn modelId="{2BC7EC4F-DB72-4963-9B21-AA9D548E30D7}" type="presOf" srcId="{52DC1632-B8D4-4E42-A833-96BA234FAAAC}" destId="{82631680-9D1C-47C1-B2F5-9D93158B1FD4}" srcOrd="0" destOrd="0" presId="urn:microsoft.com/office/officeart/2018/5/layout/IconCircleLabelList"/>
    <dgm:cxn modelId="{32110359-1882-408D-B4BE-D01E33A918C9}" srcId="{4764653A-8AF4-4DF6-BE1F-F160C5FEC48D}" destId="{64FD523D-5206-490E-A7F0-1667D78F5836}" srcOrd="2" destOrd="0" parTransId="{A95398F5-50A1-4C22-BC25-2242DFB84FB6}" sibTransId="{1B2E517E-DB8D-4AA8-9D6A-9591C1FDB076}"/>
    <dgm:cxn modelId="{58B64389-658F-4D40-A853-9A33DB680563}" srcId="{4764653A-8AF4-4DF6-BE1F-F160C5FEC48D}" destId="{A0F1569E-8D83-4479-9E44-01D93759DAE7}" srcOrd="1" destOrd="0" parTransId="{7D3BC388-AB35-4BA4-A755-0DBF5EF5F721}" sibTransId="{3AB382A8-3B61-4CFA-9C84-9B695395166E}"/>
    <dgm:cxn modelId="{BDF81090-F18D-4051-9B00-2526B053DD13}" type="presOf" srcId="{4764653A-8AF4-4DF6-BE1F-F160C5FEC48D}" destId="{B2DCB167-98C4-4EE7-A6DA-9D3DAA746601}" srcOrd="0" destOrd="0" presId="urn:microsoft.com/office/officeart/2018/5/layout/IconCircleLabelList"/>
    <dgm:cxn modelId="{D3449C92-D77D-4505-98B2-A815C6E0ADFA}" type="presOf" srcId="{A0F1569E-8D83-4479-9E44-01D93759DAE7}" destId="{B12A1330-2745-4841-90FA-AB88C0F5C973}" srcOrd="0" destOrd="0" presId="urn:microsoft.com/office/officeart/2018/5/layout/IconCircleLabelList"/>
    <dgm:cxn modelId="{4F34B7AF-C387-4F11-8516-1D5A6EE2437C}" type="presOf" srcId="{A9F0E50A-BCB5-4E23-B6C6-74923D8795EB}" destId="{982AFDE6-93CD-408E-9206-456AC6E10728}" srcOrd="0" destOrd="0" presId="urn:microsoft.com/office/officeart/2018/5/layout/IconCircleLabelList"/>
    <dgm:cxn modelId="{4C3712EF-57AD-4845-8C9E-D06F025070A5}" type="presParOf" srcId="{B2DCB167-98C4-4EE7-A6DA-9D3DAA746601}" destId="{75EB8B43-4C7E-444A-9682-BAF8C986A1D2}" srcOrd="0" destOrd="0" presId="urn:microsoft.com/office/officeart/2018/5/layout/IconCircleLabelList"/>
    <dgm:cxn modelId="{9B527653-AAA0-4566-AB2E-C0298DD34DDB}" type="presParOf" srcId="{75EB8B43-4C7E-444A-9682-BAF8C986A1D2}" destId="{CBBDD352-F92B-45CA-9CFB-FCCA3A9DDC68}" srcOrd="0" destOrd="0" presId="urn:microsoft.com/office/officeart/2018/5/layout/IconCircleLabelList"/>
    <dgm:cxn modelId="{EF54F6CF-C959-4BD3-9A7F-BD5AD648D140}" type="presParOf" srcId="{75EB8B43-4C7E-444A-9682-BAF8C986A1D2}" destId="{3B712671-2397-416B-A1D7-80BF1A64F5C6}" srcOrd="1" destOrd="0" presId="urn:microsoft.com/office/officeart/2018/5/layout/IconCircleLabelList"/>
    <dgm:cxn modelId="{8E3267F9-39D8-430F-AFF1-13BD241416AC}" type="presParOf" srcId="{75EB8B43-4C7E-444A-9682-BAF8C986A1D2}" destId="{4BE1DEAE-61BB-4197-BEA2-65EED5D030B3}" srcOrd="2" destOrd="0" presId="urn:microsoft.com/office/officeart/2018/5/layout/IconCircleLabelList"/>
    <dgm:cxn modelId="{33E5600C-6985-41A3-A1D6-369D736916E2}" type="presParOf" srcId="{75EB8B43-4C7E-444A-9682-BAF8C986A1D2}" destId="{982AFDE6-93CD-408E-9206-456AC6E10728}" srcOrd="3" destOrd="0" presId="urn:microsoft.com/office/officeart/2018/5/layout/IconCircleLabelList"/>
    <dgm:cxn modelId="{CDE2AF0B-EFCF-4C6F-BB65-E904460AE9F0}" type="presParOf" srcId="{B2DCB167-98C4-4EE7-A6DA-9D3DAA746601}" destId="{6456145C-BC56-453E-AE6D-78B55278E9A8}" srcOrd="1" destOrd="0" presId="urn:microsoft.com/office/officeart/2018/5/layout/IconCircleLabelList"/>
    <dgm:cxn modelId="{9A417776-FD42-4C1F-BFA9-FF150CF1C38C}" type="presParOf" srcId="{B2DCB167-98C4-4EE7-A6DA-9D3DAA746601}" destId="{0D64F7C1-5C90-46BB-B1CC-4051E9337B4A}" srcOrd="2" destOrd="0" presId="urn:microsoft.com/office/officeart/2018/5/layout/IconCircleLabelList"/>
    <dgm:cxn modelId="{5B083217-B00B-4363-A68E-DA72F3A40851}" type="presParOf" srcId="{0D64F7C1-5C90-46BB-B1CC-4051E9337B4A}" destId="{DC4995BC-D6D5-434A-AFDA-4797900C0B64}" srcOrd="0" destOrd="0" presId="urn:microsoft.com/office/officeart/2018/5/layout/IconCircleLabelList"/>
    <dgm:cxn modelId="{48F41021-6E2B-4967-81F0-2DFDCEB70164}" type="presParOf" srcId="{0D64F7C1-5C90-46BB-B1CC-4051E9337B4A}" destId="{CFBF45A8-6CF4-473C-A29C-87B1D87A0067}" srcOrd="1" destOrd="0" presId="urn:microsoft.com/office/officeart/2018/5/layout/IconCircleLabelList"/>
    <dgm:cxn modelId="{48884BC2-6DE4-4024-95B8-D89F44EDD8BF}" type="presParOf" srcId="{0D64F7C1-5C90-46BB-B1CC-4051E9337B4A}" destId="{5EE347EA-F17D-4424-B538-77DE7AE34332}" srcOrd="2" destOrd="0" presId="urn:microsoft.com/office/officeart/2018/5/layout/IconCircleLabelList"/>
    <dgm:cxn modelId="{34D0DF13-D530-4F08-9BC5-B1A04DBC12CE}" type="presParOf" srcId="{0D64F7C1-5C90-46BB-B1CC-4051E9337B4A}" destId="{B12A1330-2745-4841-90FA-AB88C0F5C973}" srcOrd="3" destOrd="0" presId="urn:microsoft.com/office/officeart/2018/5/layout/IconCircleLabelList"/>
    <dgm:cxn modelId="{64141FC8-2CED-4CCE-8A28-76D7CE78C8EC}" type="presParOf" srcId="{B2DCB167-98C4-4EE7-A6DA-9D3DAA746601}" destId="{E946CB49-130D-48D3-8524-83A8AE8F4DF2}" srcOrd="3" destOrd="0" presId="urn:microsoft.com/office/officeart/2018/5/layout/IconCircleLabelList"/>
    <dgm:cxn modelId="{0DFF89E6-232B-4462-9795-43FE1F391ECD}" type="presParOf" srcId="{B2DCB167-98C4-4EE7-A6DA-9D3DAA746601}" destId="{F2DF7214-32EF-452B-8940-8FFC013BAC67}" srcOrd="4" destOrd="0" presId="urn:microsoft.com/office/officeart/2018/5/layout/IconCircleLabelList"/>
    <dgm:cxn modelId="{E6895608-B7C3-47F8-AA02-1D642D48116E}" type="presParOf" srcId="{F2DF7214-32EF-452B-8940-8FFC013BAC67}" destId="{6C8189E5-E944-4400-BF1D-394AB9032DCF}" srcOrd="0" destOrd="0" presId="urn:microsoft.com/office/officeart/2018/5/layout/IconCircleLabelList"/>
    <dgm:cxn modelId="{9ADFB36B-DE96-4343-A5F5-E4AF966A5225}" type="presParOf" srcId="{F2DF7214-32EF-452B-8940-8FFC013BAC67}" destId="{80F47483-A36B-443C-BC82-5E248D82192F}" srcOrd="1" destOrd="0" presId="urn:microsoft.com/office/officeart/2018/5/layout/IconCircleLabelList"/>
    <dgm:cxn modelId="{53ADAB29-9A69-4CE9-8621-66421C967753}" type="presParOf" srcId="{F2DF7214-32EF-452B-8940-8FFC013BAC67}" destId="{02DE0AE5-5957-4F2C-B59A-65C8606AB6EC}" srcOrd="2" destOrd="0" presId="urn:microsoft.com/office/officeart/2018/5/layout/IconCircleLabelList"/>
    <dgm:cxn modelId="{0A6C4CF2-6CE5-4AB4-9B59-F639FED38CA8}" type="presParOf" srcId="{F2DF7214-32EF-452B-8940-8FFC013BAC67}" destId="{03E80315-1582-4299-B1E9-BE23BCCEA0E5}" srcOrd="3" destOrd="0" presId="urn:microsoft.com/office/officeart/2018/5/layout/IconCircleLabelList"/>
    <dgm:cxn modelId="{E78C6AC9-07A9-4E18-99FE-5FD70B9BD602}" type="presParOf" srcId="{B2DCB167-98C4-4EE7-A6DA-9D3DAA746601}" destId="{C0BE23A0-A596-425F-9542-0AC9DB56D2D2}" srcOrd="5" destOrd="0" presId="urn:microsoft.com/office/officeart/2018/5/layout/IconCircleLabelList"/>
    <dgm:cxn modelId="{16EF19D4-C517-43C9-9294-48324C98DD00}" type="presParOf" srcId="{B2DCB167-98C4-4EE7-A6DA-9D3DAA746601}" destId="{BFD73D24-EBCF-4831-8D55-F6629742A1E8}" srcOrd="6" destOrd="0" presId="urn:microsoft.com/office/officeart/2018/5/layout/IconCircleLabelList"/>
    <dgm:cxn modelId="{F7BF731B-150D-4AE5-8DF4-6DD1E212534F}" type="presParOf" srcId="{BFD73D24-EBCF-4831-8D55-F6629742A1E8}" destId="{EA4E5650-6502-4EA2-A818-42C8261EF50D}" srcOrd="0" destOrd="0" presId="urn:microsoft.com/office/officeart/2018/5/layout/IconCircleLabelList"/>
    <dgm:cxn modelId="{9FF26A55-0FC9-40B1-AF3E-A92890677B2F}" type="presParOf" srcId="{BFD73D24-EBCF-4831-8D55-F6629742A1E8}" destId="{C323C274-44B8-41A2-9217-6603FC7AEFB0}" srcOrd="1" destOrd="0" presId="urn:microsoft.com/office/officeart/2018/5/layout/IconCircleLabelList"/>
    <dgm:cxn modelId="{48C04C83-7B43-4E64-B355-56E00EAF43B9}" type="presParOf" srcId="{BFD73D24-EBCF-4831-8D55-F6629742A1E8}" destId="{CB58AE71-6038-40D8-A6E0-31ACE528AB30}" srcOrd="2" destOrd="0" presId="urn:microsoft.com/office/officeart/2018/5/layout/IconCircleLabelList"/>
    <dgm:cxn modelId="{83FDEF53-D6AB-407B-9391-F667D7720D69}" type="presParOf" srcId="{BFD73D24-EBCF-4831-8D55-F6629742A1E8}" destId="{82631680-9D1C-47C1-B2F5-9D93158B1FD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05F628F-1DCC-495B-AFB0-F306F25766C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1F31065-C628-40FF-9592-2524333E95F1}">
      <dgm:prSet/>
      <dgm:spPr/>
      <dgm:t>
        <a:bodyPr/>
        <a:lstStyle/>
        <a:p>
          <a:r>
            <a:rPr lang="en-GB"/>
            <a:t>Stella Cotrell (2013) team work encourages knowledge sharing </a:t>
          </a:r>
          <a:endParaRPr lang="en-US"/>
        </a:p>
      </dgm:t>
    </dgm:pt>
    <dgm:pt modelId="{7E83F9D4-FD36-449C-B672-4C11D71FF754}" type="parTrans" cxnId="{1A127720-AAFE-4023-8D35-456554C3C6BC}">
      <dgm:prSet/>
      <dgm:spPr/>
      <dgm:t>
        <a:bodyPr/>
        <a:lstStyle/>
        <a:p>
          <a:endParaRPr lang="en-US"/>
        </a:p>
      </dgm:t>
    </dgm:pt>
    <dgm:pt modelId="{EB41E586-0431-4F6F-A2EE-98B403AF9F6F}" type="sibTrans" cxnId="{1A127720-AAFE-4023-8D35-456554C3C6BC}">
      <dgm:prSet/>
      <dgm:spPr/>
      <dgm:t>
        <a:bodyPr/>
        <a:lstStyle/>
        <a:p>
          <a:endParaRPr lang="en-US"/>
        </a:p>
      </dgm:t>
    </dgm:pt>
    <dgm:pt modelId="{8F81BC75-D58F-4A7C-B0E8-22CEBBFFA5E3}">
      <dgm:prSet/>
      <dgm:spPr/>
      <dgm:t>
        <a:bodyPr/>
        <a:lstStyle/>
        <a:p>
          <a:r>
            <a:rPr lang="en-GB"/>
            <a:t>Tuckmans Model (1965)</a:t>
          </a:r>
          <a:endParaRPr lang="en-US"/>
        </a:p>
      </dgm:t>
    </dgm:pt>
    <dgm:pt modelId="{2DD54A49-DAB7-43E1-AAB5-53D63EB534CF}" type="parTrans" cxnId="{1D6249CF-DD07-4501-B31B-F098BE099F05}">
      <dgm:prSet/>
      <dgm:spPr/>
      <dgm:t>
        <a:bodyPr/>
        <a:lstStyle/>
        <a:p>
          <a:endParaRPr lang="en-US"/>
        </a:p>
      </dgm:t>
    </dgm:pt>
    <dgm:pt modelId="{0203C970-A1DF-41D9-A280-83D8451E2D58}" type="sibTrans" cxnId="{1D6249CF-DD07-4501-B31B-F098BE099F05}">
      <dgm:prSet/>
      <dgm:spPr/>
      <dgm:t>
        <a:bodyPr/>
        <a:lstStyle/>
        <a:p>
          <a:endParaRPr lang="en-US"/>
        </a:p>
      </dgm:t>
    </dgm:pt>
    <dgm:pt modelId="{027901B4-E4F8-4BB2-AC0E-285FE1E8CEA2}">
      <dgm:prSet/>
      <dgm:spPr/>
      <dgm:t>
        <a:bodyPr/>
        <a:lstStyle/>
        <a:p>
          <a:r>
            <a:rPr lang="en-GB"/>
            <a:t>Netball and Hockey </a:t>
          </a:r>
          <a:endParaRPr lang="en-US"/>
        </a:p>
      </dgm:t>
    </dgm:pt>
    <dgm:pt modelId="{D37789A7-6D48-4A77-B3E8-1C6C16BC53FD}" type="parTrans" cxnId="{6CCCF09C-25D9-48A9-ACD7-135E04BF57F5}">
      <dgm:prSet/>
      <dgm:spPr/>
      <dgm:t>
        <a:bodyPr/>
        <a:lstStyle/>
        <a:p>
          <a:endParaRPr lang="en-US"/>
        </a:p>
      </dgm:t>
    </dgm:pt>
    <dgm:pt modelId="{854B3A01-B79A-4F67-9E8B-D5806526B9A7}" type="sibTrans" cxnId="{6CCCF09C-25D9-48A9-ACD7-135E04BF57F5}">
      <dgm:prSet/>
      <dgm:spPr/>
      <dgm:t>
        <a:bodyPr/>
        <a:lstStyle/>
        <a:p>
          <a:endParaRPr lang="en-US"/>
        </a:p>
      </dgm:t>
    </dgm:pt>
    <dgm:pt modelId="{82E6FBEA-7736-4C8D-8191-B3CE8F9B8493}" type="pres">
      <dgm:prSet presAssocID="{305F628F-1DCC-495B-AFB0-F306F25766CB}" presName="root" presStyleCnt="0">
        <dgm:presLayoutVars>
          <dgm:dir/>
          <dgm:resizeHandles val="exact"/>
        </dgm:presLayoutVars>
      </dgm:prSet>
      <dgm:spPr/>
    </dgm:pt>
    <dgm:pt modelId="{C555DFFA-450A-4C4C-B7FE-50EFE1E787C8}" type="pres">
      <dgm:prSet presAssocID="{B1F31065-C628-40FF-9592-2524333E95F1}" presName="compNode" presStyleCnt="0"/>
      <dgm:spPr/>
    </dgm:pt>
    <dgm:pt modelId="{0DFEFA38-6363-4D77-AD83-1C154286E940}" type="pres">
      <dgm:prSet presAssocID="{B1F31065-C628-40FF-9592-2524333E95F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E49AE126-DA47-4A25-BFBC-E2678FF4D62F}" type="pres">
      <dgm:prSet presAssocID="{B1F31065-C628-40FF-9592-2524333E95F1}" presName="spaceRect" presStyleCnt="0"/>
      <dgm:spPr/>
    </dgm:pt>
    <dgm:pt modelId="{4D820962-20C5-4861-A368-60929C709CE8}" type="pres">
      <dgm:prSet presAssocID="{B1F31065-C628-40FF-9592-2524333E95F1}" presName="textRect" presStyleLbl="revTx" presStyleIdx="0" presStyleCnt="3">
        <dgm:presLayoutVars>
          <dgm:chMax val="1"/>
          <dgm:chPref val="1"/>
        </dgm:presLayoutVars>
      </dgm:prSet>
      <dgm:spPr/>
    </dgm:pt>
    <dgm:pt modelId="{120AEDFD-CC78-40CF-B617-9C10FDF0B7E6}" type="pres">
      <dgm:prSet presAssocID="{EB41E586-0431-4F6F-A2EE-98B403AF9F6F}" presName="sibTrans" presStyleCnt="0"/>
      <dgm:spPr/>
    </dgm:pt>
    <dgm:pt modelId="{9B2DB0F4-D435-4374-B748-2057E7D48C35}" type="pres">
      <dgm:prSet presAssocID="{8F81BC75-D58F-4A7C-B0E8-22CEBBFFA5E3}" presName="compNode" presStyleCnt="0"/>
      <dgm:spPr/>
    </dgm:pt>
    <dgm:pt modelId="{7C353FAA-3FC9-4DF2-9C8F-A059D5816037}" type="pres">
      <dgm:prSet presAssocID="{8F81BC75-D58F-4A7C-B0E8-22CEBBFFA5E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7672D7B9-5136-4C71-A6AB-9B90307AFFFC}" type="pres">
      <dgm:prSet presAssocID="{8F81BC75-D58F-4A7C-B0E8-22CEBBFFA5E3}" presName="spaceRect" presStyleCnt="0"/>
      <dgm:spPr/>
    </dgm:pt>
    <dgm:pt modelId="{C76B13C0-574F-4EF6-A653-64A89488E828}" type="pres">
      <dgm:prSet presAssocID="{8F81BC75-D58F-4A7C-B0E8-22CEBBFFA5E3}" presName="textRect" presStyleLbl="revTx" presStyleIdx="1" presStyleCnt="3">
        <dgm:presLayoutVars>
          <dgm:chMax val="1"/>
          <dgm:chPref val="1"/>
        </dgm:presLayoutVars>
      </dgm:prSet>
      <dgm:spPr/>
    </dgm:pt>
    <dgm:pt modelId="{E248710B-6921-4800-B45A-09381D6F50AE}" type="pres">
      <dgm:prSet presAssocID="{0203C970-A1DF-41D9-A280-83D8451E2D58}" presName="sibTrans" presStyleCnt="0"/>
      <dgm:spPr/>
    </dgm:pt>
    <dgm:pt modelId="{5428FCE9-38C8-49D1-9AA3-08D0480E2657}" type="pres">
      <dgm:prSet presAssocID="{027901B4-E4F8-4BB2-AC0E-285FE1E8CEA2}" presName="compNode" presStyleCnt="0"/>
      <dgm:spPr/>
    </dgm:pt>
    <dgm:pt modelId="{0BBB08E9-4094-406B-81EC-62CD2965560C}" type="pres">
      <dgm:prSet presAssocID="{027901B4-E4F8-4BB2-AC0E-285FE1E8CEA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ates"/>
        </a:ext>
      </dgm:extLst>
    </dgm:pt>
    <dgm:pt modelId="{D557835A-C2AA-4A13-9157-D65C86FA6074}" type="pres">
      <dgm:prSet presAssocID="{027901B4-E4F8-4BB2-AC0E-285FE1E8CEA2}" presName="spaceRect" presStyleCnt="0"/>
      <dgm:spPr/>
    </dgm:pt>
    <dgm:pt modelId="{C2E20D4F-C40C-4CD8-818A-E910A0CCDADF}" type="pres">
      <dgm:prSet presAssocID="{027901B4-E4F8-4BB2-AC0E-285FE1E8CEA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9A9151E-1CCA-44A1-8F76-7E6A41A3F40A}" type="presOf" srcId="{305F628F-1DCC-495B-AFB0-F306F25766CB}" destId="{82E6FBEA-7736-4C8D-8191-B3CE8F9B8493}" srcOrd="0" destOrd="0" presId="urn:microsoft.com/office/officeart/2018/2/layout/IconLabelList"/>
    <dgm:cxn modelId="{1A127720-AAFE-4023-8D35-456554C3C6BC}" srcId="{305F628F-1DCC-495B-AFB0-F306F25766CB}" destId="{B1F31065-C628-40FF-9592-2524333E95F1}" srcOrd="0" destOrd="0" parTransId="{7E83F9D4-FD36-449C-B672-4C11D71FF754}" sibTransId="{EB41E586-0431-4F6F-A2EE-98B403AF9F6F}"/>
    <dgm:cxn modelId="{D069CA34-62D2-4EC3-9672-F79CB5E9161A}" type="presOf" srcId="{027901B4-E4F8-4BB2-AC0E-285FE1E8CEA2}" destId="{C2E20D4F-C40C-4CD8-818A-E910A0CCDADF}" srcOrd="0" destOrd="0" presId="urn:microsoft.com/office/officeart/2018/2/layout/IconLabelList"/>
    <dgm:cxn modelId="{E6FE2938-37F2-49B5-AA78-C9C40B951271}" type="presOf" srcId="{8F81BC75-D58F-4A7C-B0E8-22CEBBFFA5E3}" destId="{C76B13C0-574F-4EF6-A653-64A89488E828}" srcOrd="0" destOrd="0" presId="urn:microsoft.com/office/officeart/2018/2/layout/IconLabelList"/>
    <dgm:cxn modelId="{7E063F63-9BFD-4980-98BF-AF02457D06BE}" type="presOf" srcId="{B1F31065-C628-40FF-9592-2524333E95F1}" destId="{4D820962-20C5-4861-A368-60929C709CE8}" srcOrd="0" destOrd="0" presId="urn:microsoft.com/office/officeart/2018/2/layout/IconLabelList"/>
    <dgm:cxn modelId="{6CCCF09C-25D9-48A9-ACD7-135E04BF57F5}" srcId="{305F628F-1DCC-495B-AFB0-F306F25766CB}" destId="{027901B4-E4F8-4BB2-AC0E-285FE1E8CEA2}" srcOrd="2" destOrd="0" parTransId="{D37789A7-6D48-4A77-B3E8-1C6C16BC53FD}" sibTransId="{854B3A01-B79A-4F67-9E8B-D5806526B9A7}"/>
    <dgm:cxn modelId="{1D6249CF-DD07-4501-B31B-F098BE099F05}" srcId="{305F628F-1DCC-495B-AFB0-F306F25766CB}" destId="{8F81BC75-D58F-4A7C-B0E8-22CEBBFFA5E3}" srcOrd="1" destOrd="0" parTransId="{2DD54A49-DAB7-43E1-AAB5-53D63EB534CF}" sibTransId="{0203C970-A1DF-41D9-A280-83D8451E2D58}"/>
    <dgm:cxn modelId="{A0CBEC27-106B-4642-BE03-A5337BB7728F}" type="presParOf" srcId="{82E6FBEA-7736-4C8D-8191-B3CE8F9B8493}" destId="{C555DFFA-450A-4C4C-B7FE-50EFE1E787C8}" srcOrd="0" destOrd="0" presId="urn:microsoft.com/office/officeart/2018/2/layout/IconLabelList"/>
    <dgm:cxn modelId="{9A066418-DAF9-4D3E-9607-E600D8C6B1B0}" type="presParOf" srcId="{C555DFFA-450A-4C4C-B7FE-50EFE1E787C8}" destId="{0DFEFA38-6363-4D77-AD83-1C154286E940}" srcOrd="0" destOrd="0" presId="urn:microsoft.com/office/officeart/2018/2/layout/IconLabelList"/>
    <dgm:cxn modelId="{1837ADD0-D989-45AB-9DAB-EA5FDAD96888}" type="presParOf" srcId="{C555DFFA-450A-4C4C-B7FE-50EFE1E787C8}" destId="{E49AE126-DA47-4A25-BFBC-E2678FF4D62F}" srcOrd="1" destOrd="0" presId="urn:microsoft.com/office/officeart/2018/2/layout/IconLabelList"/>
    <dgm:cxn modelId="{320BDA53-7DC2-428C-89EB-C0CCF7523FCE}" type="presParOf" srcId="{C555DFFA-450A-4C4C-B7FE-50EFE1E787C8}" destId="{4D820962-20C5-4861-A368-60929C709CE8}" srcOrd="2" destOrd="0" presId="urn:microsoft.com/office/officeart/2018/2/layout/IconLabelList"/>
    <dgm:cxn modelId="{A7282979-0756-42BE-97D4-0A411EE60267}" type="presParOf" srcId="{82E6FBEA-7736-4C8D-8191-B3CE8F9B8493}" destId="{120AEDFD-CC78-40CF-B617-9C10FDF0B7E6}" srcOrd="1" destOrd="0" presId="urn:microsoft.com/office/officeart/2018/2/layout/IconLabelList"/>
    <dgm:cxn modelId="{17FE312A-8039-46BA-B0EE-8C09AFFFDD4E}" type="presParOf" srcId="{82E6FBEA-7736-4C8D-8191-B3CE8F9B8493}" destId="{9B2DB0F4-D435-4374-B748-2057E7D48C35}" srcOrd="2" destOrd="0" presId="urn:microsoft.com/office/officeart/2018/2/layout/IconLabelList"/>
    <dgm:cxn modelId="{4B221C64-DE42-4A6F-8DCB-18062047DEEC}" type="presParOf" srcId="{9B2DB0F4-D435-4374-B748-2057E7D48C35}" destId="{7C353FAA-3FC9-4DF2-9C8F-A059D5816037}" srcOrd="0" destOrd="0" presId="urn:microsoft.com/office/officeart/2018/2/layout/IconLabelList"/>
    <dgm:cxn modelId="{5AD41C5C-1BE4-4906-9D32-9F9A004B38AA}" type="presParOf" srcId="{9B2DB0F4-D435-4374-B748-2057E7D48C35}" destId="{7672D7B9-5136-4C71-A6AB-9B90307AFFFC}" srcOrd="1" destOrd="0" presId="urn:microsoft.com/office/officeart/2018/2/layout/IconLabelList"/>
    <dgm:cxn modelId="{8F40787C-3D10-4AFC-B81B-D6BCD9DC6808}" type="presParOf" srcId="{9B2DB0F4-D435-4374-B748-2057E7D48C35}" destId="{C76B13C0-574F-4EF6-A653-64A89488E828}" srcOrd="2" destOrd="0" presId="urn:microsoft.com/office/officeart/2018/2/layout/IconLabelList"/>
    <dgm:cxn modelId="{87D365ED-9717-47A1-B8C3-557CD8B164BA}" type="presParOf" srcId="{82E6FBEA-7736-4C8D-8191-B3CE8F9B8493}" destId="{E248710B-6921-4800-B45A-09381D6F50AE}" srcOrd="3" destOrd="0" presId="urn:microsoft.com/office/officeart/2018/2/layout/IconLabelList"/>
    <dgm:cxn modelId="{74211336-DC53-4062-B548-658BAB4BDDE0}" type="presParOf" srcId="{82E6FBEA-7736-4C8D-8191-B3CE8F9B8493}" destId="{5428FCE9-38C8-49D1-9AA3-08D0480E2657}" srcOrd="4" destOrd="0" presId="urn:microsoft.com/office/officeart/2018/2/layout/IconLabelList"/>
    <dgm:cxn modelId="{29359509-57CD-45DD-83EB-25E7E0752451}" type="presParOf" srcId="{5428FCE9-38C8-49D1-9AA3-08D0480E2657}" destId="{0BBB08E9-4094-406B-81EC-62CD2965560C}" srcOrd="0" destOrd="0" presId="urn:microsoft.com/office/officeart/2018/2/layout/IconLabelList"/>
    <dgm:cxn modelId="{523D8F57-9F3B-498F-87EF-D2E01D4AAEF7}" type="presParOf" srcId="{5428FCE9-38C8-49D1-9AA3-08D0480E2657}" destId="{D557835A-C2AA-4A13-9157-D65C86FA6074}" srcOrd="1" destOrd="0" presId="urn:microsoft.com/office/officeart/2018/2/layout/IconLabelList"/>
    <dgm:cxn modelId="{A2834573-E625-4AF7-9261-4DA56C22D197}" type="presParOf" srcId="{5428FCE9-38C8-49D1-9AA3-08D0480E2657}" destId="{C2E20D4F-C40C-4CD8-818A-E910A0CCDAD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3B52BC-333C-4372-8F17-1CC278A82F08}">
      <dsp:nvSpPr>
        <dsp:cNvPr id="0" name=""/>
        <dsp:cNvSpPr/>
      </dsp:nvSpPr>
      <dsp:spPr>
        <a:xfrm>
          <a:off x="0" y="2847833"/>
          <a:ext cx="6309300" cy="186848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DEVELOPING MY VERSATILITY SKILLS </a:t>
          </a:r>
          <a:endParaRPr lang="en-US" sz="2900" kern="1200"/>
        </a:p>
      </dsp:txBody>
      <dsp:txXfrm>
        <a:off x="0" y="2847833"/>
        <a:ext cx="6309300" cy="1868486"/>
      </dsp:txXfrm>
    </dsp:sp>
    <dsp:sp modelId="{29E0BAAD-4C56-4ACB-A801-B85CC842C6D6}">
      <dsp:nvSpPr>
        <dsp:cNvPr id="0" name=""/>
        <dsp:cNvSpPr/>
      </dsp:nvSpPr>
      <dsp:spPr>
        <a:xfrm rot="10800000">
          <a:off x="0" y="2127"/>
          <a:ext cx="6309300" cy="2873732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CAMBRIDGE DICIONARY (2019) ‘The quality of being versatility and being able to change easily’</a:t>
          </a:r>
          <a:endParaRPr lang="en-US" sz="2900" kern="1200" dirty="0"/>
        </a:p>
      </dsp:txBody>
      <dsp:txXfrm rot="10800000">
        <a:off x="0" y="2127"/>
        <a:ext cx="6309300" cy="18672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EAF45C-040F-4192-8FF5-946117CE1322}">
      <dsp:nvSpPr>
        <dsp:cNvPr id="0" name=""/>
        <dsp:cNvSpPr/>
      </dsp:nvSpPr>
      <dsp:spPr>
        <a:xfrm>
          <a:off x="1293611" y="462507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C7ADD5-C2E7-4A2E-92E8-9BA785C8CAAC}">
      <dsp:nvSpPr>
        <dsp:cNvPr id="0" name=""/>
        <dsp:cNvSpPr/>
      </dsp:nvSpPr>
      <dsp:spPr>
        <a:xfrm>
          <a:off x="105611" y="2876729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Owning my own horses </a:t>
          </a:r>
          <a:endParaRPr lang="en-US" sz="2100" kern="1200"/>
        </a:p>
      </dsp:txBody>
      <dsp:txXfrm>
        <a:off x="105611" y="2876729"/>
        <a:ext cx="4320000" cy="720000"/>
      </dsp:txXfrm>
    </dsp:sp>
    <dsp:sp modelId="{8B35006C-5716-47F0-8F5B-3F0CE222B0F9}">
      <dsp:nvSpPr>
        <dsp:cNvPr id="0" name=""/>
        <dsp:cNvSpPr/>
      </dsp:nvSpPr>
      <dsp:spPr>
        <a:xfrm>
          <a:off x="6742837" y="241246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50236D-1CDD-4F22-B15C-7AB941251557}">
      <dsp:nvSpPr>
        <dsp:cNvPr id="0" name=""/>
        <dsp:cNvSpPr/>
      </dsp:nvSpPr>
      <dsp:spPr>
        <a:xfrm>
          <a:off x="5181611" y="2212944"/>
          <a:ext cx="5066452" cy="1605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Fox (1964) 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‘One of the most important factors in the development of passion for teaching is teachers ongoing commitment and dedication to student learning’</a:t>
          </a:r>
          <a:endParaRPr lang="en-US" sz="2100" kern="1200" dirty="0"/>
        </a:p>
      </dsp:txBody>
      <dsp:txXfrm>
        <a:off x="5181611" y="2212944"/>
        <a:ext cx="5066452" cy="16050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F1032F-21FB-4264-B632-7F187D9021C2}">
      <dsp:nvSpPr>
        <dsp:cNvPr id="0" name=""/>
        <dsp:cNvSpPr/>
      </dsp:nvSpPr>
      <dsp:spPr>
        <a:xfrm>
          <a:off x="1159944" y="408691"/>
          <a:ext cx="1291144" cy="12911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FC5207-2FAC-4D2F-92F2-4ECE8CD57D5F}">
      <dsp:nvSpPr>
        <dsp:cNvPr id="0" name=""/>
        <dsp:cNvSpPr/>
      </dsp:nvSpPr>
      <dsp:spPr>
        <a:xfrm>
          <a:off x="370911" y="2162177"/>
          <a:ext cx="2869209" cy="132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Goal reaching in modules </a:t>
          </a:r>
          <a:endParaRPr lang="en-US" sz="2400" kern="1200"/>
        </a:p>
      </dsp:txBody>
      <dsp:txXfrm>
        <a:off x="370911" y="2162177"/>
        <a:ext cx="2869209" cy="1327500"/>
      </dsp:txXfrm>
    </dsp:sp>
    <dsp:sp modelId="{A56B6130-AD6C-4118-AC97-4E0362B25CA9}">
      <dsp:nvSpPr>
        <dsp:cNvPr id="0" name=""/>
        <dsp:cNvSpPr/>
      </dsp:nvSpPr>
      <dsp:spPr>
        <a:xfrm>
          <a:off x="4531265" y="408691"/>
          <a:ext cx="1291144" cy="12911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D83AC4-C5B3-4D7E-9954-8166004FF2E0}">
      <dsp:nvSpPr>
        <dsp:cNvPr id="0" name=""/>
        <dsp:cNvSpPr/>
      </dsp:nvSpPr>
      <dsp:spPr>
        <a:xfrm>
          <a:off x="3742232" y="2162177"/>
          <a:ext cx="2869209" cy="132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Over 700 hours of placement </a:t>
          </a:r>
          <a:endParaRPr lang="en-US" sz="2400" kern="1200" dirty="0"/>
        </a:p>
      </dsp:txBody>
      <dsp:txXfrm>
        <a:off x="3742232" y="2162177"/>
        <a:ext cx="2869209" cy="1327500"/>
      </dsp:txXfrm>
    </dsp:sp>
    <dsp:sp modelId="{FF49060D-C6C5-4C47-84C3-CCE193F47167}">
      <dsp:nvSpPr>
        <dsp:cNvPr id="0" name=""/>
        <dsp:cNvSpPr/>
      </dsp:nvSpPr>
      <dsp:spPr>
        <a:xfrm>
          <a:off x="7902586" y="408691"/>
          <a:ext cx="1291144" cy="12911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326D58-DD4F-44AD-BB6E-9815D5081796}">
      <dsp:nvSpPr>
        <dsp:cNvPr id="0" name=""/>
        <dsp:cNvSpPr/>
      </dsp:nvSpPr>
      <dsp:spPr>
        <a:xfrm>
          <a:off x="7113553" y="2162177"/>
          <a:ext cx="2869209" cy="132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Kushman</a:t>
          </a:r>
          <a:r>
            <a:rPr lang="en-GB" sz="1800" kern="1200" dirty="0"/>
            <a:t> (1992) and </a:t>
          </a:r>
          <a:r>
            <a:rPr lang="en-GB" sz="1800" kern="1200" dirty="0" err="1"/>
            <a:t>Rozenholtz</a:t>
          </a:r>
          <a:r>
            <a:rPr lang="en-GB" sz="1800" kern="1200" dirty="0"/>
            <a:t> (1989) ‘relationship between teachers commitment and students achievement’ </a:t>
          </a:r>
          <a:endParaRPr lang="en-US" sz="1800" kern="1200" dirty="0"/>
        </a:p>
      </dsp:txBody>
      <dsp:txXfrm>
        <a:off x="7113553" y="2162177"/>
        <a:ext cx="2869209" cy="13275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423068-96A2-4A1B-8EDB-D63C6E94086E}">
      <dsp:nvSpPr>
        <dsp:cNvPr id="0" name=""/>
        <dsp:cNvSpPr/>
      </dsp:nvSpPr>
      <dsp:spPr>
        <a:xfrm>
          <a:off x="0" y="0"/>
          <a:ext cx="8282940" cy="89303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Prospects (2018) and Academy360 (2018)</a:t>
          </a:r>
          <a:endParaRPr lang="en-US" sz="2400" kern="1200"/>
        </a:p>
      </dsp:txBody>
      <dsp:txXfrm>
        <a:off x="26156" y="26156"/>
        <a:ext cx="7243827" cy="840720"/>
      </dsp:txXfrm>
    </dsp:sp>
    <dsp:sp modelId="{B4922EF1-3F95-409B-94CA-39791570D3FA}">
      <dsp:nvSpPr>
        <dsp:cNvPr id="0" name=""/>
        <dsp:cNvSpPr/>
      </dsp:nvSpPr>
      <dsp:spPr>
        <a:xfrm>
          <a:off x="693696" y="1055401"/>
          <a:ext cx="8282940" cy="89303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Develop schemes of work, lesson plans and create a positive learning environment </a:t>
          </a:r>
          <a:endParaRPr lang="en-US" sz="2400" kern="1200"/>
        </a:p>
      </dsp:txBody>
      <dsp:txXfrm>
        <a:off x="719852" y="1081557"/>
        <a:ext cx="6956460" cy="840720"/>
      </dsp:txXfrm>
    </dsp:sp>
    <dsp:sp modelId="{6822018D-EE3F-4277-806E-B49776F43C1F}">
      <dsp:nvSpPr>
        <dsp:cNvPr id="0" name=""/>
        <dsp:cNvSpPr/>
      </dsp:nvSpPr>
      <dsp:spPr>
        <a:xfrm>
          <a:off x="1377038" y="2110803"/>
          <a:ext cx="8282940" cy="89303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Learning about the Early Years Foundation Stage curriculum (2015)</a:t>
          </a:r>
          <a:endParaRPr lang="en-US" sz="2400" kern="1200"/>
        </a:p>
      </dsp:txBody>
      <dsp:txXfrm>
        <a:off x="1403194" y="2136959"/>
        <a:ext cx="6966814" cy="840720"/>
      </dsp:txXfrm>
    </dsp:sp>
    <dsp:sp modelId="{53726E90-9611-4B3E-B4CC-4B06D2A68189}">
      <dsp:nvSpPr>
        <dsp:cNvPr id="0" name=""/>
        <dsp:cNvSpPr/>
      </dsp:nvSpPr>
      <dsp:spPr>
        <a:xfrm>
          <a:off x="2070734" y="3166204"/>
          <a:ext cx="8282940" cy="89303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Curriculum is everchanging and evolving according to National Education Union (2018)</a:t>
          </a:r>
          <a:endParaRPr lang="en-US" sz="2400" kern="1200"/>
        </a:p>
      </dsp:txBody>
      <dsp:txXfrm>
        <a:off x="2096890" y="3192360"/>
        <a:ext cx="6956460" cy="840720"/>
      </dsp:txXfrm>
    </dsp:sp>
    <dsp:sp modelId="{4D5C0036-D262-4670-A372-09805266D28C}">
      <dsp:nvSpPr>
        <dsp:cNvPr id="0" name=""/>
        <dsp:cNvSpPr/>
      </dsp:nvSpPr>
      <dsp:spPr>
        <a:xfrm>
          <a:off x="7702469" y="683981"/>
          <a:ext cx="580470" cy="58047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7833075" y="683981"/>
        <a:ext cx="319258" cy="436804"/>
      </dsp:txXfrm>
    </dsp:sp>
    <dsp:sp modelId="{11BFBEBA-7B16-48E2-8DF7-0E17848D72A6}">
      <dsp:nvSpPr>
        <dsp:cNvPr id="0" name=""/>
        <dsp:cNvSpPr/>
      </dsp:nvSpPr>
      <dsp:spPr>
        <a:xfrm>
          <a:off x="8396165" y="1739383"/>
          <a:ext cx="580470" cy="58047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526771" y="1739383"/>
        <a:ext cx="319258" cy="436804"/>
      </dsp:txXfrm>
    </dsp:sp>
    <dsp:sp modelId="{08C115DB-9F4D-4FA3-A830-A66B65F64B90}">
      <dsp:nvSpPr>
        <dsp:cNvPr id="0" name=""/>
        <dsp:cNvSpPr/>
      </dsp:nvSpPr>
      <dsp:spPr>
        <a:xfrm>
          <a:off x="9079507" y="2794784"/>
          <a:ext cx="580470" cy="580470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9210113" y="2794784"/>
        <a:ext cx="319258" cy="43680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44A0AC-24AE-4E61-907D-FA1705364FA5}">
      <dsp:nvSpPr>
        <dsp:cNvPr id="0" name=""/>
        <dsp:cNvSpPr/>
      </dsp:nvSpPr>
      <dsp:spPr>
        <a:xfrm>
          <a:off x="902689" y="831447"/>
          <a:ext cx="1261054" cy="126105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5579B7-9563-409C-B75C-95A400F1EA7F}">
      <dsp:nvSpPr>
        <dsp:cNvPr id="0" name=""/>
        <dsp:cNvSpPr/>
      </dsp:nvSpPr>
      <dsp:spPr>
        <a:xfrm>
          <a:off x="1171439" y="1100196"/>
          <a:ext cx="723555" cy="7235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562571-21A4-44BF-961E-4D96F0EA6D52}">
      <dsp:nvSpPr>
        <dsp:cNvPr id="0" name=""/>
        <dsp:cNvSpPr/>
      </dsp:nvSpPr>
      <dsp:spPr>
        <a:xfrm>
          <a:off x="499565" y="2485289"/>
          <a:ext cx="2067302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Prospects (2018) and North East Jobs (2018) </a:t>
          </a:r>
          <a:endParaRPr lang="en-US" sz="1100" kern="1200"/>
        </a:p>
      </dsp:txBody>
      <dsp:txXfrm>
        <a:off x="499565" y="2485289"/>
        <a:ext cx="2067302" cy="742500"/>
      </dsp:txXfrm>
    </dsp:sp>
    <dsp:sp modelId="{7AA6396E-540F-4084-A1EF-DBD0437DFF38}">
      <dsp:nvSpPr>
        <dsp:cNvPr id="0" name=""/>
        <dsp:cNvSpPr/>
      </dsp:nvSpPr>
      <dsp:spPr>
        <a:xfrm>
          <a:off x="3331770" y="831447"/>
          <a:ext cx="1261054" cy="126105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079DF7-180E-4D47-86EE-849BBD2488F3}">
      <dsp:nvSpPr>
        <dsp:cNvPr id="0" name=""/>
        <dsp:cNvSpPr/>
      </dsp:nvSpPr>
      <dsp:spPr>
        <a:xfrm>
          <a:off x="3600519" y="1100196"/>
          <a:ext cx="723555" cy="7235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1BD8BC-4136-48EF-A55A-1BF4901B2814}">
      <dsp:nvSpPr>
        <dsp:cNvPr id="0" name=""/>
        <dsp:cNvSpPr/>
      </dsp:nvSpPr>
      <dsp:spPr>
        <a:xfrm>
          <a:off x="2928646" y="2485289"/>
          <a:ext cx="2067302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 crucial aspect of a primary school teacher is being able to be creative and organised</a:t>
          </a:r>
          <a:endParaRPr lang="en-US" sz="1100" kern="1200"/>
        </a:p>
      </dsp:txBody>
      <dsp:txXfrm>
        <a:off x="2928646" y="2485289"/>
        <a:ext cx="2067302" cy="742500"/>
      </dsp:txXfrm>
    </dsp:sp>
    <dsp:sp modelId="{FAE8DF47-2195-4ED4-B3E2-019F38FEC53D}">
      <dsp:nvSpPr>
        <dsp:cNvPr id="0" name=""/>
        <dsp:cNvSpPr/>
      </dsp:nvSpPr>
      <dsp:spPr>
        <a:xfrm>
          <a:off x="5760850" y="831447"/>
          <a:ext cx="1261054" cy="126105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6AC319-6922-4EF2-9E05-A61669CCAB30}">
      <dsp:nvSpPr>
        <dsp:cNvPr id="0" name=""/>
        <dsp:cNvSpPr/>
      </dsp:nvSpPr>
      <dsp:spPr>
        <a:xfrm>
          <a:off x="6029599" y="1100196"/>
          <a:ext cx="723555" cy="7235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5EC738-7259-471D-AA93-75A8FC45E0AC}">
      <dsp:nvSpPr>
        <dsp:cNvPr id="0" name=""/>
        <dsp:cNvSpPr/>
      </dsp:nvSpPr>
      <dsp:spPr>
        <a:xfrm>
          <a:off x="5357726" y="2485289"/>
          <a:ext cx="2067302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Opportunities to create and organised activities </a:t>
          </a:r>
          <a:endParaRPr lang="en-US" sz="1100" kern="1200"/>
        </a:p>
      </dsp:txBody>
      <dsp:txXfrm>
        <a:off x="5357726" y="2485289"/>
        <a:ext cx="2067302" cy="742500"/>
      </dsp:txXfrm>
    </dsp:sp>
    <dsp:sp modelId="{9BFFB443-1DB7-4A25-938E-312DA4E73FD7}">
      <dsp:nvSpPr>
        <dsp:cNvPr id="0" name=""/>
        <dsp:cNvSpPr/>
      </dsp:nvSpPr>
      <dsp:spPr>
        <a:xfrm>
          <a:off x="8189930" y="831447"/>
          <a:ext cx="1261054" cy="126105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F67883-7F30-4BF7-856F-912B7C2F4D45}">
      <dsp:nvSpPr>
        <dsp:cNvPr id="0" name=""/>
        <dsp:cNvSpPr/>
      </dsp:nvSpPr>
      <dsp:spPr>
        <a:xfrm>
          <a:off x="8458679" y="1100196"/>
          <a:ext cx="723555" cy="72355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A09DB6-6051-4B8C-B2C1-C85FE61032AF}">
      <dsp:nvSpPr>
        <dsp:cNvPr id="0" name=""/>
        <dsp:cNvSpPr/>
      </dsp:nvSpPr>
      <dsp:spPr>
        <a:xfrm>
          <a:off x="7786806" y="2485289"/>
          <a:ext cx="2067302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Mini beast hunt supported by the Foundation Phase Curriculum for Outdoor Learning (2009)</a:t>
          </a:r>
          <a:endParaRPr lang="en-US" sz="1100" kern="1200"/>
        </a:p>
      </dsp:txBody>
      <dsp:txXfrm>
        <a:off x="7786806" y="2485289"/>
        <a:ext cx="2067302" cy="7425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BDD352-F92B-45CA-9CFB-FCCA3A9DDC68}">
      <dsp:nvSpPr>
        <dsp:cNvPr id="0" name=""/>
        <dsp:cNvSpPr/>
      </dsp:nvSpPr>
      <dsp:spPr>
        <a:xfrm>
          <a:off x="902689" y="831447"/>
          <a:ext cx="1261054" cy="126105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712671-2397-416B-A1D7-80BF1A64F5C6}">
      <dsp:nvSpPr>
        <dsp:cNvPr id="0" name=""/>
        <dsp:cNvSpPr/>
      </dsp:nvSpPr>
      <dsp:spPr>
        <a:xfrm>
          <a:off x="1171439" y="1100196"/>
          <a:ext cx="723555" cy="7235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2AFDE6-93CD-408E-9206-456AC6E10728}">
      <dsp:nvSpPr>
        <dsp:cNvPr id="0" name=""/>
        <dsp:cNvSpPr/>
      </dsp:nvSpPr>
      <dsp:spPr>
        <a:xfrm>
          <a:off x="499565" y="2485289"/>
          <a:ext cx="2067302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Dean (1987) ‘communication is fundamental to the whole process of education’ </a:t>
          </a:r>
          <a:endParaRPr lang="en-US" sz="1100" kern="1200"/>
        </a:p>
      </dsp:txBody>
      <dsp:txXfrm>
        <a:off x="499565" y="2485289"/>
        <a:ext cx="2067302" cy="742500"/>
      </dsp:txXfrm>
    </dsp:sp>
    <dsp:sp modelId="{DC4995BC-D6D5-434A-AFDA-4797900C0B64}">
      <dsp:nvSpPr>
        <dsp:cNvPr id="0" name=""/>
        <dsp:cNvSpPr/>
      </dsp:nvSpPr>
      <dsp:spPr>
        <a:xfrm>
          <a:off x="3331770" y="831447"/>
          <a:ext cx="1261054" cy="126105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BF45A8-6CF4-473C-A29C-87B1D87A0067}">
      <dsp:nvSpPr>
        <dsp:cNvPr id="0" name=""/>
        <dsp:cNvSpPr/>
      </dsp:nvSpPr>
      <dsp:spPr>
        <a:xfrm>
          <a:off x="3600519" y="1100196"/>
          <a:ext cx="723555" cy="7235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2A1330-2745-4841-90FA-AB88C0F5C973}">
      <dsp:nvSpPr>
        <dsp:cNvPr id="0" name=""/>
        <dsp:cNvSpPr/>
      </dsp:nvSpPr>
      <dsp:spPr>
        <a:xfrm>
          <a:off x="2928646" y="2485289"/>
          <a:ext cx="2067302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My background in the customer service industry </a:t>
          </a:r>
          <a:endParaRPr lang="en-US" sz="1100" kern="1200"/>
        </a:p>
      </dsp:txBody>
      <dsp:txXfrm>
        <a:off x="2928646" y="2485289"/>
        <a:ext cx="2067302" cy="742500"/>
      </dsp:txXfrm>
    </dsp:sp>
    <dsp:sp modelId="{6C8189E5-E944-4400-BF1D-394AB9032DCF}">
      <dsp:nvSpPr>
        <dsp:cNvPr id="0" name=""/>
        <dsp:cNvSpPr/>
      </dsp:nvSpPr>
      <dsp:spPr>
        <a:xfrm>
          <a:off x="5760850" y="831447"/>
          <a:ext cx="1261054" cy="126105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F47483-A36B-443C-BC82-5E248D82192F}">
      <dsp:nvSpPr>
        <dsp:cNvPr id="0" name=""/>
        <dsp:cNvSpPr/>
      </dsp:nvSpPr>
      <dsp:spPr>
        <a:xfrm>
          <a:off x="6029599" y="1100196"/>
          <a:ext cx="723555" cy="7235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E80315-1582-4299-B1E9-BE23BCCEA0E5}">
      <dsp:nvSpPr>
        <dsp:cNvPr id="0" name=""/>
        <dsp:cNvSpPr/>
      </dsp:nvSpPr>
      <dsp:spPr>
        <a:xfrm>
          <a:off x="5357726" y="2485289"/>
          <a:ext cx="2067302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Leathers and Eaves (2015) the use of body language and tone of voice </a:t>
          </a:r>
          <a:endParaRPr lang="en-US" sz="1100" kern="1200"/>
        </a:p>
      </dsp:txBody>
      <dsp:txXfrm>
        <a:off x="5357726" y="2485289"/>
        <a:ext cx="2067302" cy="742500"/>
      </dsp:txXfrm>
    </dsp:sp>
    <dsp:sp modelId="{EA4E5650-6502-4EA2-A818-42C8261EF50D}">
      <dsp:nvSpPr>
        <dsp:cNvPr id="0" name=""/>
        <dsp:cNvSpPr/>
      </dsp:nvSpPr>
      <dsp:spPr>
        <a:xfrm>
          <a:off x="8189930" y="831447"/>
          <a:ext cx="1261054" cy="126105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23C274-44B8-41A2-9217-6603FC7AEFB0}">
      <dsp:nvSpPr>
        <dsp:cNvPr id="0" name=""/>
        <dsp:cNvSpPr/>
      </dsp:nvSpPr>
      <dsp:spPr>
        <a:xfrm>
          <a:off x="8458679" y="1100196"/>
          <a:ext cx="723555" cy="72355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631680-9D1C-47C1-B2F5-9D93158B1FD4}">
      <dsp:nvSpPr>
        <dsp:cNvPr id="0" name=""/>
        <dsp:cNvSpPr/>
      </dsp:nvSpPr>
      <dsp:spPr>
        <a:xfrm>
          <a:off x="7786806" y="2485289"/>
          <a:ext cx="2067302" cy="74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Adapt the way you communication depending oo the listener </a:t>
          </a:r>
          <a:endParaRPr lang="en-US" sz="1100" kern="1200"/>
        </a:p>
      </dsp:txBody>
      <dsp:txXfrm>
        <a:off x="7786806" y="2485289"/>
        <a:ext cx="2067302" cy="7425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FEFA38-6363-4D77-AD83-1C154286E940}">
      <dsp:nvSpPr>
        <dsp:cNvPr id="0" name=""/>
        <dsp:cNvSpPr/>
      </dsp:nvSpPr>
      <dsp:spPr>
        <a:xfrm>
          <a:off x="1159944" y="846494"/>
          <a:ext cx="1291144" cy="12911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820962-20C5-4861-A368-60929C709CE8}">
      <dsp:nvSpPr>
        <dsp:cNvPr id="0" name=""/>
        <dsp:cNvSpPr/>
      </dsp:nvSpPr>
      <dsp:spPr>
        <a:xfrm>
          <a:off x="370911" y="2492742"/>
          <a:ext cx="286920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Stella Cotrell (2013) team work encourages knowledge sharing </a:t>
          </a:r>
          <a:endParaRPr lang="en-US" sz="1800" kern="1200"/>
        </a:p>
      </dsp:txBody>
      <dsp:txXfrm>
        <a:off x="370911" y="2492742"/>
        <a:ext cx="2869209" cy="720000"/>
      </dsp:txXfrm>
    </dsp:sp>
    <dsp:sp modelId="{7C353FAA-3FC9-4DF2-9C8F-A059D5816037}">
      <dsp:nvSpPr>
        <dsp:cNvPr id="0" name=""/>
        <dsp:cNvSpPr/>
      </dsp:nvSpPr>
      <dsp:spPr>
        <a:xfrm>
          <a:off x="4531265" y="846494"/>
          <a:ext cx="1291144" cy="12911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6B13C0-574F-4EF6-A653-64A89488E828}">
      <dsp:nvSpPr>
        <dsp:cNvPr id="0" name=""/>
        <dsp:cNvSpPr/>
      </dsp:nvSpPr>
      <dsp:spPr>
        <a:xfrm>
          <a:off x="3742232" y="2492742"/>
          <a:ext cx="286920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Tuckmans Model (1965)</a:t>
          </a:r>
          <a:endParaRPr lang="en-US" sz="1800" kern="1200"/>
        </a:p>
      </dsp:txBody>
      <dsp:txXfrm>
        <a:off x="3742232" y="2492742"/>
        <a:ext cx="2869209" cy="720000"/>
      </dsp:txXfrm>
    </dsp:sp>
    <dsp:sp modelId="{0BBB08E9-4094-406B-81EC-62CD2965560C}">
      <dsp:nvSpPr>
        <dsp:cNvPr id="0" name=""/>
        <dsp:cNvSpPr/>
      </dsp:nvSpPr>
      <dsp:spPr>
        <a:xfrm>
          <a:off x="7902586" y="846494"/>
          <a:ext cx="1291144" cy="12911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E20D4F-C40C-4CD8-818A-E910A0CCDADF}">
      <dsp:nvSpPr>
        <dsp:cNvPr id="0" name=""/>
        <dsp:cNvSpPr/>
      </dsp:nvSpPr>
      <dsp:spPr>
        <a:xfrm>
          <a:off x="7113553" y="2492742"/>
          <a:ext cx="286920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Netball and Hockey </a:t>
          </a:r>
          <a:endParaRPr lang="en-US" sz="1800" kern="1200"/>
        </a:p>
      </dsp:txBody>
      <dsp:txXfrm>
        <a:off x="7113553" y="2492742"/>
        <a:ext cx="2869209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48238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299987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2366334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332851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651993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6978217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600718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15655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2744253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977726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516959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3929651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5892723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2005169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4558845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2903866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4763810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ED291B17-9318-49DB-B28B-6E5994AE9581}" type="datetime1">
              <a:rPr lang="en-US" smtClean="0"/>
              <a:t>10/16/2019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4508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  <p:sldLayoutId id="2147483840" r:id="rId12"/>
    <p:sldLayoutId id="2147483841" r:id="rId13"/>
    <p:sldLayoutId id="2147483842" r:id="rId14"/>
    <p:sldLayoutId id="2147483843" r:id="rId15"/>
    <p:sldLayoutId id="2147483844" r:id="rId16"/>
    <p:sldLayoutId id="2147483845" r:id="rId17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DFB5D-2F81-4EE4-B781-76E6AF4546F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skills for life: employability and future Pathways (ECGE6001)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0B3769-494A-4AB5-8EA7-1F498B9D730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536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66988AC-89F4-4F49-AF61-9F725EF24FE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b="15730"/>
          <a:stretch/>
        </p:blipFill>
        <p:spPr>
          <a:xfrm>
            <a:off x="20" y="-2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60A5482-6F53-42F8-8A8D-F1CD6C3BD5F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7200"/>
              <a:t>The Job I will be applying for is…..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1C69A7-1830-4B0E-9E68-4F18CB3A8E2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200" dirty="0">
                <a:solidFill>
                  <a:schemeClr val="tx1"/>
                </a:solidFill>
              </a:rPr>
              <a:t>The role of the Primary School Teacher </a:t>
            </a:r>
          </a:p>
        </p:txBody>
      </p:sp>
    </p:spTree>
    <p:extLst>
      <p:ext uri="{BB962C8B-B14F-4D97-AF65-F5344CB8AC3E}">
        <p14:creationId xmlns:p14="http://schemas.microsoft.com/office/powerpoint/2010/main" val="42494712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DD5DF-441A-4073-8964-59B9077FB6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965199"/>
            <a:ext cx="6075552" cy="491807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r"/>
            <a:r>
              <a:rPr lang="en-US" sz="5400" kern="120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Reasons why I believe I would be the best candidate for this job</a:t>
            </a:r>
          </a:p>
        </p:txBody>
      </p:sp>
    </p:spTree>
    <p:extLst>
      <p:ext uri="{BB962C8B-B14F-4D97-AF65-F5344CB8AC3E}">
        <p14:creationId xmlns:p14="http://schemas.microsoft.com/office/powerpoint/2010/main" val="35639660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9A6C2C86-63BF-47D5-AA3F-905111A23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E892AE-9E47-4859-94F0-7D3AD55C90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69430"/>
            <a:ext cx="4654598" cy="5321508"/>
          </a:xfrm>
          <a:prstGeom prst="ellipse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400" kern="1200" cap="all" spc="200" baseline="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+mj-cs"/>
              </a:rPr>
              <a:t>Specifications of the role </a:t>
            </a:r>
          </a:p>
        </p:txBody>
      </p:sp>
      <p:cxnSp>
        <p:nvCxnSpPr>
          <p:cNvPr id="6" name="Straight Connector 9">
            <a:extLst>
              <a:ext uri="{FF2B5EF4-FFF2-40B4-BE49-F238E27FC236}">
                <a16:creationId xmlns:a16="http://schemas.microsoft.com/office/drawing/2014/main" id="{425A0768-3044-4AA9-A889-D2CAA68C5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605" y="2057400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374E1907-9105-4FE0-819D-5FD66845E9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5398" y="1115568"/>
            <a:ext cx="6245352" cy="46268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 algn="l">
              <a:buFont typeface="Wingdings 2" charset="2"/>
              <a:buChar char="•"/>
            </a:pPr>
            <a:r>
              <a:rPr lang="en-US" sz="2400" kern="1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rPr>
              <a:t>DBS Check</a:t>
            </a:r>
          </a:p>
          <a:p>
            <a:pPr marL="285750" indent="-228600" algn="l">
              <a:buFont typeface="Wingdings 2" charset="2"/>
              <a:buChar char="•"/>
            </a:pPr>
            <a:r>
              <a:rPr lang="en-US" sz="2400" kern="1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rPr>
              <a:t>Education workforce council (</a:t>
            </a:r>
            <a:r>
              <a:rPr lang="en-US" sz="2400" kern="1200" dirty="0" err="1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rPr>
              <a:t>ewc</a:t>
            </a:r>
            <a:r>
              <a:rPr lang="en-US" sz="2400" kern="1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rPr>
              <a:t>)</a:t>
            </a:r>
          </a:p>
          <a:p>
            <a:pPr marL="285750" indent="-228600" algn="l">
              <a:buFont typeface="Wingdings 2" charset="2"/>
              <a:buChar char="•"/>
            </a:pPr>
            <a:r>
              <a:rPr lang="en-US" sz="2400" kern="1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rPr>
              <a:t>Qualified teacher status (</a:t>
            </a:r>
            <a:r>
              <a:rPr lang="en-US" sz="2400" kern="1200" dirty="0" err="1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rPr>
              <a:t>Qts</a:t>
            </a:r>
            <a:r>
              <a:rPr lang="en-US" sz="2400" kern="1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rPr>
              <a:t>) </a:t>
            </a:r>
          </a:p>
          <a:p>
            <a:pPr marL="285750" indent="-228600" algn="l">
              <a:buFont typeface="Wingdings 2" charset="2"/>
              <a:buChar char="•"/>
            </a:pPr>
            <a:r>
              <a:rPr lang="en-US" sz="2400" kern="1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rPr>
              <a:t>Plan work in accordance with Early Years Foundation Stage /Primary National Curriculum schemes of work and </a:t>
            </a:r>
            <a:r>
              <a:rPr lang="en-US" sz="2400" kern="1200" dirty="0" err="1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rPr>
              <a:t>programmes</a:t>
            </a:r>
            <a:r>
              <a:rPr lang="en-US" sz="2400" kern="1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rPr>
              <a:t> of study. </a:t>
            </a:r>
          </a:p>
          <a:p>
            <a:pPr marL="285750" indent="-228600" algn="l">
              <a:buFont typeface="Wingdings 2" charset="2"/>
              <a:buChar char="•"/>
            </a:pPr>
            <a:endParaRPr lang="en-US" sz="2000" kern="12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  <a:latin typeface="+mn-lt"/>
              <a:ea typeface="+mn-ea"/>
              <a:cs typeface="+mn-cs"/>
            </a:endParaRPr>
          </a:p>
          <a:p>
            <a:pPr marL="285750" indent="-228600" algn="l">
              <a:buFont typeface="Wingdings 2" charset="2"/>
              <a:buChar char="•"/>
            </a:pPr>
            <a:endParaRPr lang="en-US" sz="2000" kern="12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455895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9A6C2C86-63BF-47D5-AA3F-905111A23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FAF7C-CAD8-4A15-8212-5274C7BF54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920" y="194872"/>
            <a:ext cx="4534659" cy="638581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</a:rPr>
              <a:t>REASONS FOR APPLYING FOR THIS ROLE?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25A0768-3044-4AA9-A889-D2CAA68C5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605" y="2057400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08359D15-93D7-490E-B3AA-66A0C7E66F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5398" y="1115568"/>
            <a:ext cx="6245352" cy="46268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457200" algn="l">
              <a:buFont typeface="Wingdings 2" charset="2"/>
              <a:buChar char="•"/>
            </a:pPr>
            <a:r>
              <a:rPr lang="en-US" sz="2400" dirty="0">
                <a:solidFill>
                  <a:schemeClr val="tx2"/>
                </a:solidFill>
              </a:rPr>
              <a:t>Desire and passion to make difference and help s</a:t>
            </a:r>
            <a:r>
              <a:rPr lang="en-US" sz="2400" kern="1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rPr>
              <a:t>hape the  formative years of </a:t>
            </a:r>
            <a:r>
              <a:rPr lang="en-US" sz="2400" dirty="0">
                <a:solidFill>
                  <a:schemeClr val="tx2"/>
                </a:solidFill>
              </a:rPr>
              <a:t>young children</a:t>
            </a:r>
          </a:p>
          <a:p>
            <a:pPr marL="457200" indent="-457200" algn="l">
              <a:buFont typeface="Wingdings 2" charset="2"/>
              <a:buChar char="•"/>
            </a:pPr>
            <a:r>
              <a:rPr lang="en-US" sz="2400" dirty="0">
                <a:solidFill>
                  <a:schemeClr val="tx2"/>
                </a:solidFill>
              </a:rPr>
              <a:t>My Passion </a:t>
            </a:r>
            <a:endParaRPr lang="en-US" sz="2400" kern="12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  <a:latin typeface="+mn-lt"/>
              <a:ea typeface="+mn-ea"/>
              <a:cs typeface="+mn-cs"/>
            </a:endParaRPr>
          </a:p>
          <a:p>
            <a:pPr marL="457200" indent="-457200" algn="l">
              <a:buFont typeface="Wingdings 2" charset="2"/>
              <a:buChar char="•"/>
            </a:pPr>
            <a:r>
              <a:rPr lang="en-US" sz="2400" dirty="0">
                <a:solidFill>
                  <a:schemeClr val="tx2"/>
                </a:solidFill>
              </a:rPr>
              <a:t>Garrison, Liston (2004)</a:t>
            </a:r>
          </a:p>
          <a:p>
            <a:pPr marL="457200" indent="-457200" algn="l">
              <a:buFont typeface="Wingdings 2" charset="2"/>
              <a:buChar char="•"/>
            </a:pPr>
            <a:r>
              <a:rPr lang="en-US" sz="2400" kern="1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rPr>
              <a:t>Fried (2001)</a:t>
            </a:r>
          </a:p>
          <a:p>
            <a:pPr marL="457200" indent="-457200" algn="l">
              <a:buFont typeface="Wingdings 2" charset="2"/>
              <a:buChar char="•"/>
            </a:pPr>
            <a:r>
              <a:rPr lang="en-US" sz="2400" dirty="0">
                <a:solidFill>
                  <a:schemeClr val="tx2"/>
                </a:solidFill>
              </a:rPr>
              <a:t>Being i</a:t>
            </a:r>
            <a:r>
              <a:rPr lang="en-US" sz="2400" kern="1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rPr>
              <a:t>nspired </a:t>
            </a:r>
          </a:p>
          <a:p>
            <a:pPr algn="l"/>
            <a:endParaRPr lang="en-US" sz="2000" kern="12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281581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B482FD-C684-4DAA-AC4C-1739F51A9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3CF3F8-E34C-4431-A048-979AD634A7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39236" y="1097280"/>
            <a:ext cx="6043875" cy="4626864"/>
          </a:xfrm>
        </p:spPr>
        <p:txBody>
          <a:bodyPr anchor="ctr">
            <a:normAutofit/>
          </a:bodyPr>
          <a:lstStyle/>
          <a:p>
            <a:r>
              <a:rPr lang="en-GB" sz="3200" dirty="0"/>
              <a:t>INDIVIDUAL SPECIFICATIONS OF THE ROLE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5A6FDD-7FCA-4241-B0F9-B178859040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3795" y="1097280"/>
            <a:ext cx="3256177" cy="4626863"/>
          </a:xfrm>
        </p:spPr>
        <p:txBody>
          <a:bodyPr anchor="ctr">
            <a:normAutofit/>
          </a:bodyPr>
          <a:lstStyle/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2000" dirty="0"/>
              <a:t>Enthusiastic 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2000" dirty="0"/>
              <a:t>Versatile 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2000" dirty="0"/>
              <a:t>Talented 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2000" dirty="0"/>
              <a:t>Committed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2000" dirty="0"/>
              <a:t>Hardworking 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2000" dirty="0"/>
              <a:t>Passionate  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2000" dirty="0"/>
              <a:t>Communicative </a:t>
            </a:r>
          </a:p>
          <a:p>
            <a:pPr marL="285750" indent="-285750" algn="r">
              <a:buFont typeface="Arial" panose="020B0604020202020204" pitchFamily="34" charset="0"/>
              <a:buChar char="•"/>
            </a:pPr>
            <a:r>
              <a:rPr lang="en-GB" sz="2000" dirty="0"/>
              <a:t>Can work in accordance with Early Years Foundation Stage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AA738B-EDF5-4694-B25A-3488245BC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605" y="2057399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24256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57597-991B-4346-B6CD-53E4C2EF2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911" y="224853"/>
            <a:ext cx="3911988" cy="56584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VERSATILITY</a:t>
            </a:r>
            <a:br>
              <a:rPr lang="en-GB" sz="2500" dirty="0"/>
            </a:br>
            <a:br>
              <a:rPr lang="en-GB" sz="2500" dirty="0"/>
            </a:br>
            <a:br>
              <a:rPr lang="en-GB" sz="2500" dirty="0"/>
            </a:br>
            <a:endParaRPr lang="en-GB" sz="25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577D423-FE81-4236-89DE-39776B8109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0641" y="609599"/>
            <a:ext cx="6889687" cy="5273675"/>
          </a:xfrm>
          <a:prstGeom prst="rect">
            <a:avLst/>
          </a:prstGeom>
        </p:spPr>
      </p:pic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218B210E-E623-40B2-BEFB-2B8CB705EA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7970395"/>
              </p:ext>
            </p:extLst>
          </p:nvPr>
        </p:nvGraphicFramePr>
        <p:xfrm>
          <a:off x="4958257" y="887213"/>
          <a:ext cx="6309300" cy="4718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9043680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0EFA4-A64D-44A9-8831-E85F99EE10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r>
              <a:rPr lang="en-GB" sz="4000"/>
              <a:t>Commitment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0EB5F8-1CEA-4C75-8574-8C919BFD58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1444773"/>
              </p:ext>
            </p:extLst>
          </p:nvPr>
        </p:nvGraphicFramePr>
        <p:xfrm>
          <a:off x="914400" y="1731963"/>
          <a:ext cx="10353675" cy="40592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321899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1607A-C70D-4FDC-B751-8984EBBE5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r>
              <a:rPr lang="en-GB" sz="4000" dirty="0"/>
              <a:t>How </a:t>
            </a:r>
            <a:r>
              <a:rPr lang="en-GB" dirty="0"/>
              <a:t>am I h</a:t>
            </a:r>
            <a:r>
              <a:rPr lang="en-GB" sz="4000" dirty="0"/>
              <a:t>ardworking?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8D526D7-C782-4F65-A21F-A6B40D869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 preferRelativeResize="0"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" t="2669" r="616"/>
          <a:stretch/>
        </p:blipFill>
        <p:spPr>
          <a:xfrm>
            <a:off x="-1" y="1731964"/>
            <a:ext cx="12192001" cy="5126036"/>
          </a:xfrm>
          <a:prstGeom prst="rect">
            <a:avLst/>
          </a:prstGeom>
          <a:effectLst>
            <a:innerShdw blurRad="63500" dist="50800" dir="16200000">
              <a:prstClr val="black">
                <a:alpha val="50000"/>
              </a:prstClr>
            </a:innerShdw>
          </a:effec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606708-A09A-4BD4-9F5A-0716F4FBA0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7889206"/>
              </p:ext>
            </p:extLst>
          </p:nvPr>
        </p:nvGraphicFramePr>
        <p:xfrm>
          <a:off x="914400" y="1892830"/>
          <a:ext cx="10353675" cy="38983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3951706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76041-14AB-4425-A3BC-D85D0985E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r>
              <a:rPr lang="en-GB" sz="4000"/>
              <a:t>Responsibilities of a primary school teacher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89D23C-62D2-41DF-8D64-1D27B341A3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5910780"/>
              </p:ext>
            </p:extLst>
          </p:nvPr>
        </p:nvGraphicFramePr>
        <p:xfrm>
          <a:off x="914400" y="1731963"/>
          <a:ext cx="10353675" cy="40592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277746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CECCB-D6A3-4764-A50B-0AE65EA9A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r>
              <a:rPr lang="en-GB" sz="4000"/>
              <a:t>Organisation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89BAD4E-9EB9-492F-AB03-DAD88B10AD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8942739"/>
              </p:ext>
            </p:extLst>
          </p:nvPr>
        </p:nvGraphicFramePr>
        <p:xfrm>
          <a:off x="914400" y="1731963"/>
          <a:ext cx="10353675" cy="40592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912969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05FFA-CF38-403D-9621-685BE0C19D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r>
              <a:rPr lang="en-GB" sz="4000"/>
              <a:t>Communication</a:t>
            </a:r>
          </a:p>
        </p:txBody>
      </p:sp>
      <p:graphicFrame>
        <p:nvGraphicFramePr>
          <p:cNvPr id="9" name="Content Placeholder 5">
            <a:extLst>
              <a:ext uri="{FF2B5EF4-FFF2-40B4-BE49-F238E27FC236}">
                <a16:creationId xmlns:a16="http://schemas.microsoft.com/office/drawing/2014/main" id="{9033E0EE-0CAD-45EF-985B-618B4AFBC4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4995538"/>
              </p:ext>
            </p:extLst>
          </p:nvPr>
        </p:nvGraphicFramePr>
        <p:xfrm>
          <a:off x="914400" y="1731963"/>
          <a:ext cx="10353675" cy="40592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419371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70050-9356-4144-A6A2-538AEF7F6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r>
              <a:rPr lang="en-GB" sz="4000"/>
              <a:t>Team work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215FF8-3E46-4221-8A32-C88BF9BC61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6112331"/>
              </p:ext>
            </p:extLst>
          </p:nvPr>
        </p:nvGraphicFramePr>
        <p:xfrm>
          <a:off x="914400" y="1731963"/>
          <a:ext cx="10353675" cy="40592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217987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9F532-4AFD-4FED-A9DB-AE9AD9881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5848350"/>
          </a:xfrm>
        </p:spPr>
        <p:txBody>
          <a:bodyPr/>
          <a:lstStyle/>
          <a:p>
            <a:r>
              <a:rPr lang="en-GB" dirty="0"/>
              <a:t>To conclude……</a:t>
            </a:r>
          </a:p>
        </p:txBody>
      </p:sp>
    </p:spTree>
    <p:extLst>
      <p:ext uri="{BB962C8B-B14F-4D97-AF65-F5344CB8AC3E}">
        <p14:creationId xmlns:p14="http://schemas.microsoft.com/office/powerpoint/2010/main" val="34864225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CFB03-820D-4350-9613-8F280708C2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727612-9C4C-4391-B5D5-E31C2726C3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7288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F5B9F87D69BA54197DE015BB36D6107" ma:contentTypeVersion="10" ma:contentTypeDescription="Create a new document." ma:contentTypeScope="" ma:versionID="8d97de4b2a3bd4ea571fe83a41900e5e">
  <xsd:schema xmlns:xsd="http://www.w3.org/2001/XMLSchema" xmlns:xs="http://www.w3.org/2001/XMLSchema" xmlns:p="http://schemas.microsoft.com/office/2006/metadata/properties" xmlns:ns3="e5b087ed-fd45-4b48-bae7-5ede8327259a" xmlns:ns4="009d2e54-86c4-4f39-be94-35164ff440f7" targetNamespace="http://schemas.microsoft.com/office/2006/metadata/properties" ma:root="true" ma:fieldsID="0cf2f37506915693c641929e3632ef14" ns3:_="" ns4:_="">
    <xsd:import namespace="e5b087ed-fd45-4b48-bae7-5ede8327259a"/>
    <xsd:import namespace="009d2e54-86c4-4f39-be94-35164ff440f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5b087ed-fd45-4b48-bae7-5ede8327259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9d2e54-86c4-4f39-be94-35164ff440f7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B838F41-32D7-4060-BA35-C0B6BBB7C3C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5b087ed-fd45-4b48-bae7-5ede8327259a"/>
    <ds:schemaRef ds:uri="009d2e54-86c4-4f39-be94-35164ff440f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B8D8CBF-5A0F-428B-B4AF-AFF7C956C1A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582F41F-E7F0-4694-A455-6315E6A62892}">
  <ds:schemaRefs>
    <ds:schemaRef ds:uri="http://purl.org/dc/elements/1.1/"/>
    <ds:schemaRef ds:uri="e5b087ed-fd45-4b48-bae7-5ede8327259a"/>
    <ds:schemaRef ds:uri="http://schemas.microsoft.com/office/infopath/2007/PartnerControls"/>
    <ds:schemaRef ds:uri="http://purl.org/dc/terms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009d2e54-86c4-4f39-be94-35164ff440f7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396</Words>
  <Application>Microsoft Office PowerPoint</Application>
  <PresentationFormat>Widescreen</PresentationFormat>
  <Paragraphs>56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Calisto MT</vt:lpstr>
      <vt:lpstr>Wingdings 2</vt:lpstr>
      <vt:lpstr>Slate</vt:lpstr>
      <vt:lpstr>skills for life: employability and future Pathways (ECGE6001)</vt:lpstr>
      <vt:lpstr>The Job I will be applying for is…..</vt:lpstr>
      <vt:lpstr>Reasons why I believe I would be the best candidate for this job</vt:lpstr>
      <vt:lpstr>Specifications of the role </vt:lpstr>
      <vt:lpstr>REASONS FOR APPLYING FOR THIS ROLE? </vt:lpstr>
      <vt:lpstr>INDIVIDUAL SPECIFICATIONS OF THE ROLE </vt:lpstr>
      <vt:lpstr>VERSATILITY   </vt:lpstr>
      <vt:lpstr>Commitment</vt:lpstr>
      <vt:lpstr>How am I hardworking?</vt:lpstr>
      <vt:lpstr>Responsibilities of a primary school teacher </vt:lpstr>
      <vt:lpstr>Organisation </vt:lpstr>
      <vt:lpstr>Communication</vt:lpstr>
      <vt:lpstr>Team work</vt:lpstr>
      <vt:lpstr>To conclude……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for life: employability and future Pathways (ECGE6001)</dc:title>
  <dc:creator>Ellie Wade</dc:creator>
  <cp:lastModifiedBy>Ellie Wade</cp:lastModifiedBy>
  <cp:revision>1</cp:revision>
  <dcterms:created xsi:type="dcterms:W3CDTF">2019-10-16T22:22:40Z</dcterms:created>
  <dcterms:modified xsi:type="dcterms:W3CDTF">2019-10-16T22:49:57Z</dcterms:modified>
</cp:coreProperties>
</file>