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/>
    <p:restoredTop sz="94635"/>
  </p:normalViewPr>
  <p:slideViewPr>
    <p:cSldViewPr snapToGrid="0">
      <p:cViewPr varScale="1">
        <p:scale>
          <a:sx n="96" d="100"/>
          <a:sy n="96" d="100"/>
        </p:scale>
        <p:origin x="200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3F6D6-B663-29DF-F176-8E9B65EB1C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E1F28-A8D1-49D6-50D4-EE33836713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CF63B-A761-EFE0-A44D-881888111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A2172-74A3-EA2D-4A20-E6E1E8839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50358-C0DC-B9F7-8A49-635117D4C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9218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F8025-0209-124D-3A60-E84373203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880D-2F7B-10F6-37D8-04DD91492E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A814E-E454-CAE5-4B8E-2B9766A68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C52CB-601B-B9D9-0F99-600544EB8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237AF-77D9-73FE-0C48-3A988F96C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5420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8EB3C-E7A7-AD12-1814-B6F336EE3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E7865-B7D8-2395-9503-B9CB43A67D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81A9F-7B42-E008-5BE2-E645FD6AF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444BF-7EB3-5B7E-28B2-08251A3A0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5BD5B-E90B-7034-D71D-3B29A30BE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46416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E04F2-1C4F-1892-A19F-67BDF6760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7D5EE-D9DF-95B2-AB39-1AEA742040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409C7E-1E47-B347-92D7-D698740E98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D8E56-CAC0-599B-98C5-047982E83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5B4E78-E164-E8BD-8EDF-0DABB88BA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3EB7E8-2582-31B7-2331-EFC7E6EB4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9908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91F36-6C45-A30B-BBFC-8574D57F1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673E9-8283-A0F4-1EB2-967FE676C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182674-C254-98DF-44B5-BD371F7AE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A95080-77DB-BF6C-EFA1-E031DB9D10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776ECA-FD30-34E3-339F-8F6B00B561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3A42E-13FA-8C2A-25CC-81EDD8DE8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03F46B-AB04-BF62-7D10-6AD854200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19C0D3-A0D7-C766-89F3-AD80D80BF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0639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C0C8F-30BF-9937-B327-E35FD728A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A9F493-B5E8-795B-EB41-65167CE74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0E72AB-721C-6D99-866D-4E01BABDE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C60A0C-241A-2143-814E-724A95F3D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8755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397678-E427-B106-C4DA-EC54C7E6F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06A624-5A34-CAC0-58D3-ACE1E7445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5139B-BCED-9409-78CE-51AF5B2FF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69934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2BBDB-6315-3463-8E59-8F36B1E6E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12FED-1398-6087-259D-7A4545A85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80ACB-2AC1-ECEB-CFEA-CC6B14323E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AF55E-9E6E-D3D3-A826-53492D2D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B5CA85-926A-7C48-40F7-E84DD2F6C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1E728C-0239-2083-98A1-2F6112254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98378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EDA07-12C7-8B92-C902-6B9BE6687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93B298-A421-707A-18DA-853203F22D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8CBBAB-3346-B9ED-D656-86B5FCE0C2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E4C963-DB30-256F-3AB3-40787DFE0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32F873-095B-7765-4EAC-4C73633D7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688435-AF78-5CC0-17BC-76661872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4316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DE8EA-95C5-26D7-35E9-72E0D7387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C3D04B-2854-E0B2-FA26-EDF91F5849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9EE5E-9577-9FBB-3ED1-F9D548692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CD158-FA7B-2E94-46C9-D257AF37E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33209-4C64-4069-2201-1D4A633D9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6587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044636-8824-9401-C307-A60C7E1D37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EECBB-CFE7-B66C-7903-A669BB279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C64EE-206A-635A-A969-3E0355E32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4C49A-4FB0-09E9-377E-DFBF06DB0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48960-442F-BE79-F8F3-2B1C7645E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962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16E224-D827-35EE-09CD-D9C1703E6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8826E-DDDA-7CD1-A7CA-CDAC4E5A80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69CC4-ACF1-F423-E7D9-BC61AF3F0A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0E24F8-E7F2-624C-BDDF-04CEA9163494}" type="datetimeFigureOut">
              <a:rPr lang="cy-GB" smtClean="0"/>
              <a:t>06/12/24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F8CB1-A24B-2D1F-AF6F-85D4BDC0BF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74C0E-8FC9-E740-D429-35FEB3E622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3234B0-354F-CC43-8D98-3FE7CAC94E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8445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4D04A-9E0C-1C5F-E5B5-7C61ADD3A9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/>
              <a:t>Dyma brawf.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E01218-B20F-D2D8-1C2C-B7A34DE2DB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Dyma fy nghyflwynaid hyfryd mae’n wych ac mae digon o eiriau ar gyfer Turnitin sy’n gallu bod yn anghwrtais gan wrthod fy ngwaith gwych.</a:t>
            </a:r>
          </a:p>
        </p:txBody>
      </p:sp>
      <p:pic>
        <p:nvPicPr>
          <p:cNvPr id="4" name="Audio Recording 6 Dec 2024 at 11:45:34">
            <a:hlinkClick r:id="" action="ppaction://media"/>
            <a:extLst>
              <a:ext uri="{FF2B5EF4-FFF2-40B4-BE49-F238E27FC236}">
                <a16:creationId xmlns:a16="http://schemas.microsoft.com/office/drawing/2014/main" id="{15DB36E3-73EA-83C3-B1AD-DD331EFE07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5965" y="54333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37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28</Words>
  <Application>Microsoft Macintosh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Dyma brawf.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Kara Lewis</cp:lastModifiedBy>
  <cp:revision>2</cp:revision>
  <dcterms:created xsi:type="dcterms:W3CDTF">2024-12-06T11:45:05Z</dcterms:created>
  <dcterms:modified xsi:type="dcterms:W3CDTF">2024-12-06T11:48:08Z</dcterms:modified>
</cp:coreProperties>
</file>