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00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753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17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26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973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63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891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319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693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678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262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9186B-774D-4A89-8437-CC532417F197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1953D-2733-4C50-BE9F-518B9E609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05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DEBATE ASSIGNMENT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4</a:t>
            </a:r>
          </a:p>
          <a:p>
            <a:endParaRPr lang="en-GB" dirty="0"/>
          </a:p>
          <a:p>
            <a:r>
              <a:rPr lang="en-GB" dirty="0" smtClean="0"/>
              <a:t>GLOBAL TOURISM EXPERIENCE 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860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</Words>
  <Application>Microsoft Office PowerPoint</Application>
  <PresentationFormat>Widescreen</PresentationFormat>
  <Paragraphs>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DEBATE ASSIGNMENT 2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DEBATE ASSIGNMENT 2</dc:title>
  <dc:creator>Kathryn Flynn</dc:creator>
  <cp:lastModifiedBy>Kathryn Flynn</cp:lastModifiedBy>
  <cp:revision>1</cp:revision>
  <dcterms:created xsi:type="dcterms:W3CDTF">2020-05-18T09:29:07Z</dcterms:created>
  <dcterms:modified xsi:type="dcterms:W3CDTF">2020-05-18T09:29:48Z</dcterms:modified>
</cp:coreProperties>
</file>