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8"/>
  </p:notesMasterIdLst>
  <p:sldIdLst>
    <p:sldId id="257" r:id="rId2"/>
    <p:sldId id="258" r:id="rId3"/>
    <p:sldId id="259" r:id="rId4"/>
    <p:sldId id="260" r:id="rId5"/>
    <p:sldId id="261" r:id="rId6"/>
    <p:sldId id="262" r:id="rId7"/>
    <p:sldId id="272" r:id="rId8"/>
    <p:sldId id="263" r:id="rId9"/>
    <p:sldId id="264" r:id="rId10"/>
    <p:sldId id="265" r:id="rId11"/>
    <p:sldId id="266" r:id="rId12"/>
    <p:sldId id="267" r:id="rId13"/>
    <p:sldId id="268" r:id="rId14"/>
    <p:sldId id="273" r:id="rId15"/>
    <p:sldId id="269" r:id="rId16"/>
    <p:sldId id="270" r:id="rId17"/>
    <p:sldId id="271" r:id="rId18"/>
    <p:sldId id="256" r:id="rId19"/>
    <p:sldId id="274" r:id="rId20"/>
    <p:sldId id="300" r:id="rId21"/>
    <p:sldId id="293" r:id="rId22"/>
    <p:sldId id="294" r:id="rId23"/>
    <p:sldId id="295" r:id="rId24"/>
    <p:sldId id="296" r:id="rId25"/>
    <p:sldId id="297" r:id="rId26"/>
    <p:sldId id="298"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5960BD7-8903-4D14-8DEA-84CA3F6134A0}" v="23" dt="2022-02-17T10:45:00.24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8" autoAdjust="0"/>
    <p:restoredTop sz="94660"/>
  </p:normalViewPr>
  <p:slideViewPr>
    <p:cSldViewPr snapToGrid="0">
      <p:cViewPr varScale="1">
        <p:scale>
          <a:sx n="83" d="100"/>
          <a:sy n="83" d="100"/>
        </p:scale>
        <p:origin x="45" y="27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Gardner" userId="32a3b49f-52b0-4a7d-8a0d-c44fdf742dfe" providerId="ADAL" clId="{B5960BD7-8903-4D14-8DEA-84CA3F6134A0}"/>
    <pc:docChg chg="custSel addSld delSld modSld sldOrd">
      <pc:chgData name="David Gardner" userId="32a3b49f-52b0-4a7d-8a0d-c44fdf742dfe" providerId="ADAL" clId="{B5960BD7-8903-4D14-8DEA-84CA3F6134A0}" dt="2022-02-17T10:47:42.910" v="1127" actId="207"/>
      <pc:docMkLst>
        <pc:docMk/>
      </pc:docMkLst>
      <pc:sldChg chg="add ord">
        <pc:chgData name="David Gardner" userId="32a3b49f-52b0-4a7d-8a0d-c44fdf742dfe" providerId="ADAL" clId="{B5960BD7-8903-4D14-8DEA-84CA3F6134A0}" dt="2022-02-17T10:42:45.250" v="1071"/>
        <pc:sldMkLst>
          <pc:docMk/>
          <pc:sldMk cId="0" sldId="256"/>
        </pc:sldMkLst>
      </pc:sldChg>
      <pc:sldChg chg="modSp mod">
        <pc:chgData name="David Gardner" userId="32a3b49f-52b0-4a7d-8a0d-c44fdf742dfe" providerId="ADAL" clId="{B5960BD7-8903-4D14-8DEA-84CA3F6134A0}" dt="2022-02-17T10:47:42.910" v="1127" actId="207"/>
        <pc:sldMkLst>
          <pc:docMk/>
          <pc:sldMk cId="1400499781" sldId="258"/>
        </pc:sldMkLst>
        <pc:spChg chg="mod">
          <ac:chgData name="David Gardner" userId="32a3b49f-52b0-4a7d-8a0d-c44fdf742dfe" providerId="ADAL" clId="{B5960BD7-8903-4D14-8DEA-84CA3F6134A0}" dt="2022-02-17T10:47:42.910" v="1127" actId="207"/>
          <ac:spMkLst>
            <pc:docMk/>
            <pc:sldMk cId="1400499781" sldId="258"/>
            <ac:spMk id="3" creationId="{00000000-0000-0000-0000-000000000000}"/>
          </ac:spMkLst>
        </pc:spChg>
      </pc:sldChg>
      <pc:sldChg chg="modSp mod">
        <pc:chgData name="David Gardner" userId="32a3b49f-52b0-4a7d-8a0d-c44fdf742dfe" providerId="ADAL" clId="{B5960BD7-8903-4D14-8DEA-84CA3F6134A0}" dt="2022-02-17T10:20:08.280" v="388" actId="1076"/>
        <pc:sldMkLst>
          <pc:docMk/>
          <pc:sldMk cId="1687427048" sldId="263"/>
        </pc:sldMkLst>
        <pc:spChg chg="mod">
          <ac:chgData name="David Gardner" userId="32a3b49f-52b0-4a7d-8a0d-c44fdf742dfe" providerId="ADAL" clId="{B5960BD7-8903-4D14-8DEA-84CA3F6134A0}" dt="2022-02-17T10:19:55.995" v="383" actId="403"/>
          <ac:spMkLst>
            <pc:docMk/>
            <pc:sldMk cId="1687427048" sldId="263"/>
            <ac:spMk id="46083" creationId="{00000000-0000-0000-0000-000000000000}"/>
          </ac:spMkLst>
        </pc:spChg>
        <pc:spChg chg="mod">
          <ac:chgData name="David Gardner" userId="32a3b49f-52b0-4a7d-8a0d-c44fdf742dfe" providerId="ADAL" clId="{B5960BD7-8903-4D14-8DEA-84CA3F6134A0}" dt="2022-02-17T10:20:08.280" v="388" actId="1076"/>
          <ac:spMkLst>
            <pc:docMk/>
            <pc:sldMk cId="1687427048" sldId="263"/>
            <ac:spMk id="52229" creationId="{00000000-0000-0000-0000-000000000000}"/>
          </ac:spMkLst>
        </pc:spChg>
      </pc:sldChg>
      <pc:sldChg chg="modSp mod">
        <pc:chgData name="David Gardner" userId="32a3b49f-52b0-4a7d-8a0d-c44fdf742dfe" providerId="ADAL" clId="{B5960BD7-8903-4D14-8DEA-84CA3F6134A0}" dt="2022-02-17T10:21:35.969" v="390" actId="27636"/>
        <pc:sldMkLst>
          <pc:docMk/>
          <pc:sldMk cId="2955549848" sldId="264"/>
        </pc:sldMkLst>
        <pc:spChg chg="mod">
          <ac:chgData name="David Gardner" userId="32a3b49f-52b0-4a7d-8a0d-c44fdf742dfe" providerId="ADAL" clId="{B5960BD7-8903-4D14-8DEA-84CA3F6134A0}" dt="2022-02-17T10:21:35.969" v="390" actId="27636"/>
          <ac:spMkLst>
            <pc:docMk/>
            <pc:sldMk cId="2955549848" sldId="264"/>
            <ac:spMk id="53251" creationId="{00000000-0000-0000-0000-000000000000}"/>
          </ac:spMkLst>
        </pc:spChg>
      </pc:sldChg>
      <pc:sldChg chg="modSp mod">
        <pc:chgData name="David Gardner" userId="32a3b49f-52b0-4a7d-8a0d-c44fdf742dfe" providerId="ADAL" clId="{B5960BD7-8903-4D14-8DEA-84CA3F6134A0}" dt="2022-02-17T10:25:42.420" v="394" actId="14100"/>
        <pc:sldMkLst>
          <pc:docMk/>
          <pc:sldMk cId="3691028504" sldId="265"/>
        </pc:sldMkLst>
        <pc:spChg chg="mod">
          <ac:chgData name="David Gardner" userId="32a3b49f-52b0-4a7d-8a0d-c44fdf742dfe" providerId="ADAL" clId="{B5960BD7-8903-4D14-8DEA-84CA3F6134A0}" dt="2022-02-17T10:25:39.632" v="393" actId="14100"/>
          <ac:spMkLst>
            <pc:docMk/>
            <pc:sldMk cId="3691028504" sldId="265"/>
            <ac:spMk id="54274" creationId="{00000000-0000-0000-0000-000000000000}"/>
          </ac:spMkLst>
        </pc:spChg>
        <pc:picChg chg="mod">
          <ac:chgData name="David Gardner" userId="32a3b49f-52b0-4a7d-8a0d-c44fdf742dfe" providerId="ADAL" clId="{B5960BD7-8903-4D14-8DEA-84CA3F6134A0}" dt="2022-02-17T10:25:42.420" v="394" actId="14100"/>
          <ac:picMkLst>
            <pc:docMk/>
            <pc:sldMk cId="3691028504" sldId="265"/>
            <ac:picMk id="54275" creationId="{00000000-0000-0000-0000-000000000000}"/>
          </ac:picMkLst>
        </pc:picChg>
      </pc:sldChg>
      <pc:sldChg chg="modSp mod">
        <pc:chgData name="David Gardner" userId="32a3b49f-52b0-4a7d-8a0d-c44fdf742dfe" providerId="ADAL" clId="{B5960BD7-8903-4D14-8DEA-84CA3F6134A0}" dt="2022-02-17T10:26:41.308" v="397" actId="1076"/>
        <pc:sldMkLst>
          <pc:docMk/>
          <pc:sldMk cId="2911300275" sldId="268"/>
        </pc:sldMkLst>
        <pc:spChg chg="mod">
          <ac:chgData name="David Gardner" userId="32a3b49f-52b0-4a7d-8a0d-c44fdf742dfe" providerId="ADAL" clId="{B5960BD7-8903-4D14-8DEA-84CA3F6134A0}" dt="2022-02-17T10:26:41.308" v="397" actId="1076"/>
          <ac:spMkLst>
            <pc:docMk/>
            <pc:sldMk cId="2911300275" sldId="268"/>
            <ac:spMk id="57346" creationId="{00000000-0000-0000-0000-000000000000}"/>
          </ac:spMkLst>
        </pc:spChg>
      </pc:sldChg>
      <pc:sldChg chg="modSp mod">
        <pc:chgData name="David Gardner" userId="32a3b49f-52b0-4a7d-8a0d-c44fdf742dfe" providerId="ADAL" clId="{B5960BD7-8903-4D14-8DEA-84CA3F6134A0}" dt="2022-02-17T10:33:15.736" v="714" actId="122"/>
        <pc:sldMkLst>
          <pc:docMk/>
          <pc:sldMk cId="3723183025" sldId="271"/>
        </pc:sldMkLst>
        <pc:spChg chg="mod">
          <ac:chgData name="David Gardner" userId="32a3b49f-52b0-4a7d-8a0d-c44fdf742dfe" providerId="ADAL" clId="{B5960BD7-8903-4D14-8DEA-84CA3F6134A0}" dt="2022-02-17T10:33:15.736" v="714" actId="122"/>
          <ac:spMkLst>
            <pc:docMk/>
            <pc:sldMk cId="3723183025" sldId="271"/>
            <ac:spMk id="60418" creationId="{00000000-0000-0000-0000-000000000000}"/>
          </ac:spMkLst>
        </pc:spChg>
        <pc:spChg chg="mod">
          <ac:chgData name="David Gardner" userId="32a3b49f-52b0-4a7d-8a0d-c44fdf742dfe" providerId="ADAL" clId="{B5960BD7-8903-4D14-8DEA-84CA3F6134A0}" dt="2022-02-17T10:32:46.811" v="713" actId="27636"/>
          <ac:spMkLst>
            <pc:docMk/>
            <pc:sldMk cId="3723183025" sldId="271"/>
            <ac:spMk id="64515" creationId="{00000000-0000-0000-0000-000000000000}"/>
          </ac:spMkLst>
        </pc:spChg>
      </pc:sldChg>
      <pc:sldChg chg="addSp modSp new mod">
        <pc:chgData name="David Gardner" userId="32a3b49f-52b0-4a7d-8a0d-c44fdf742dfe" providerId="ADAL" clId="{B5960BD7-8903-4D14-8DEA-84CA3F6134A0}" dt="2022-02-17T10:19:38.838" v="382" actId="1076"/>
        <pc:sldMkLst>
          <pc:docMk/>
          <pc:sldMk cId="112769338" sldId="272"/>
        </pc:sldMkLst>
        <pc:spChg chg="mod">
          <ac:chgData name="David Gardner" userId="32a3b49f-52b0-4a7d-8a0d-c44fdf742dfe" providerId="ADAL" clId="{B5960BD7-8903-4D14-8DEA-84CA3F6134A0}" dt="2022-02-17T10:16:36.534" v="145" actId="27636"/>
          <ac:spMkLst>
            <pc:docMk/>
            <pc:sldMk cId="112769338" sldId="272"/>
            <ac:spMk id="2" creationId="{E02E15DC-9278-4C4D-AF19-B330AB976D1C}"/>
          </ac:spMkLst>
        </pc:spChg>
        <pc:spChg chg="mod">
          <ac:chgData name="David Gardner" userId="32a3b49f-52b0-4a7d-8a0d-c44fdf742dfe" providerId="ADAL" clId="{B5960BD7-8903-4D14-8DEA-84CA3F6134A0}" dt="2022-02-17T10:19:12.254" v="373" actId="20577"/>
          <ac:spMkLst>
            <pc:docMk/>
            <pc:sldMk cId="112769338" sldId="272"/>
            <ac:spMk id="3" creationId="{FDBA7CA4-0B17-4458-B098-FD911F3C2226}"/>
          </ac:spMkLst>
        </pc:spChg>
        <pc:spChg chg="add">
          <ac:chgData name="David Gardner" userId="32a3b49f-52b0-4a7d-8a0d-c44fdf742dfe" providerId="ADAL" clId="{B5960BD7-8903-4D14-8DEA-84CA3F6134A0}" dt="2022-02-17T10:19:21.540" v="374" actId="11529"/>
          <ac:spMkLst>
            <pc:docMk/>
            <pc:sldMk cId="112769338" sldId="272"/>
            <ac:spMk id="4" creationId="{34616D6D-5A43-448A-9998-3286A2827E43}"/>
          </ac:spMkLst>
        </pc:spChg>
        <pc:spChg chg="add mod">
          <ac:chgData name="David Gardner" userId="32a3b49f-52b0-4a7d-8a0d-c44fdf742dfe" providerId="ADAL" clId="{B5960BD7-8903-4D14-8DEA-84CA3F6134A0}" dt="2022-02-17T10:19:30.276" v="379" actId="1076"/>
          <ac:spMkLst>
            <pc:docMk/>
            <pc:sldMk cId="112769338" sldId="272"/>
            <ac:spMk id="5" creationId="{6B45553F-3546-4B71-B645-0DB4A31F9C99}"/>
          </ac:spMkLst>
        </pc:spChg>
        <pc:spChg chg="add mod">
          <ac:chgData name="David Gardner" userId="32a3b49f-52b0-4a7d-8a0d-c44fdf742dfe" providerId="ADAL" clId="{B5960BD7-8903-4D14-8DEA-84CA3F6134A0}" dt="2022-02-17T10:19:33.169" v="380" actId="1076"/>
          <ac:spMkLst>
            <pc:docMk/>
            <pc:sldMk cId="112769338" sldId="272"/>
            <ac:spMk id="6" creationId="{032F0C0A-1245-439C-8725-78CF750D8234}"/>
          </ac:spMkLst>
        </pc:spChg>
        <pc:spChg chg="add mod">
          <ac:chgData name="David Gardner" userId="32a3b49f-52b0-4a7d-8a0d-c44fdf742dfe" providerId="ADAL" clId="{B5960BD7-8903-4D14-8DEA-84CA3F6134A0}" dt="2022-02-17T10:19:38.838" v="382" actId="1076"/>
          <ac:spMkLst>
            <pc:docMk/>
            <pc:sldMk cId="112769338" sldId="272"/>
            <ac:spMk id="7" creationId="{9063DD24-043D-4408-A1F4-517BDBB4B5FC}"/>
          </ac:spMkLst>
        </pc:spChg>
        <pc:spChg chg="add mod">
          <ac:chgData name="David Gardner" userId="32a3b49f-52b0-4a7d-8a0d-c44fdf742dfe" providerId="ADAL" clId="{B5960BD7-8903-4D14-8DEA-84CA3F6134A0}" dt="2022-02-17T10:19:35.240" v="381" actId="1076"/>
          <ac:spMkLst>
            <pc:docMk/>
            <pc:sldMk cId="112769338" sldId="272"/>
            <ac:spMk id="8" creationId="{E1472BBD-3F3E-492A-8919-5D43EAA4BF04}"/>
          </ac:spMkLst>
        </pc:spChg>
      </pc:sldChg>
      <pc:sldChg chg="addSp modSp new mod">
        <pc:chgData name="David Gardner" userId="32a3b49f-52b0-4a7d-8a0d-c44fdf742dfe" providerId="ADAL" clId="{B5960BD7-8903-4D14-8DEA-84CA3F6134A0}" dt="2022-02-17T10:31:42.181" v="707" actId="1076"/>
        <pc:sldMkLst>
          <pc:docMk/>
          <pc:sldMk cId="244984293" sldId="273"/>
        </pc:sldMkLst>
        <pc:spChg chg="mod">
          <ac:chgData name="David Gardner" userId="32a3b49f-52b0-4a7d-8a0d-c44fdf742dfe" providerId="ADAL" clId="{B5960BD7-8903-4D14-8DEA-84CA3F6134A0}" dt="2022-02-17T10:27:12.913" v="429" actId="122"/>
          <ac:spMkLst>
            <pc:docMk/>
            <pc:sldMk cId="244984293" sldId="273"/>
            <ac:spMk id="2" creationId="{3DD258BB-F44E-42FA-9FAE-920959C7E852}"/>
          </ac:spMkLst>
        </pc:spChg>
        <pc:spChg chg="mod">
          <ac:chgData name="David Gardner" userId="32a3b49f-52b0-4a7d-8a0d-c44fdf742dfe" providerId="ADAL" clId="{B5960BD7-8903-4D14-8DEA-84CA3F6134A0}" dt="2022-02-17T10:31:28.756" v="701" actId="122"/>
          <ac:spMkLst>
            <pc:docMk/>
            <pc:sldMk cId="244984293" sldId="273"/>
            <ac:spMk id="3" creationId="{CBF0117C-D102-4BB6-9999-52811F2E3142}"/>
          </ac:spMkLst>
        </pc:spChg>
        <pc:spChg chg="add mod">
          <ac:chgData name="David Gardner" userId="32a3b49f-52b0-4a7d-8a0d-c44fdf742dfe" providerId="ADAL" clId="{B5960BD7-8903-4D14-8DEA-84CA3F6134A0}" dt="2022-02-17T10:31:37.276" v="705" actId="1076"/>
          <ac:spMkLst>
            <pc:docMk/>
            <pc:sldMk cId="244984293" sldId="273"/>
            <ac:spMk id="4" creationId="{D57970B0-DD34-43B5-85D6-922E04FB50A8}"/>
          </ac:spMkLst>
        </pc:spChg>
        <pc:spChg chg="add mod">
          <ac:chgData name="David Gardner" userId="32a3b49f-52b0-4a7d-8a0d-c44fdf742dfe" providerId="ADAL" clId="{B5960BD7-8903-4D14-8DEA-84CA3F6134A0}" dt="2022-02-17T10:31:40.080" v="706" actId="1076"/>
          <ac:spMkLst>
            <pc:docMk/>
            <pc:sldMk cId="244984293" sldId="273"/>
            <ac:spMk id="5" creationId="{272CAA74-DE53-4223-98B0-3B9EF8225FC8}"/>
          </ac:spMkLst>
        </pc:spChg>
        <pc:spChg chg="add mod">
          <ac:chgData name="David Gardner" userId="32a3b49f-52b0-4a7d-8a0d-c44fdf742dfe" providerId="ADAL" clId="{B5960BD7-8903-4D14-8DEA-84CA3F6134A0}" dt="2022-02-17T10:31:42.181" v="707" actId="1076"/>
          <ac:spMkLst>
            <pc:docMk/>
            <pc:sldMk cId="244984293" sldId="273"/>
            <ac:spMk id="6" creationId="{25FDD2C1-87E5-422B-AE63-89C56D7D5289}"/>
          </ac:spMkLst>
        </pc:spChg>
      </pc:sldChg>
      <pc:sldChg chg="addSp modSp new mod">
        <pc:chgData name="David Gardner" userId="32a3b49f-52b0-4a7d-8a0d-c44fdf742dfe" providerId="ADAL" clId="{B5960BD7-8903-4D14-8DEA-84CA3F6134A0}" dt="2022-02-17T10:37:46.239" v="1065" actId="1076"/>
        <pc:sldMkLst>
          <pc:docMk/>
          <pc:sldMk cId="1853529058" sldId="274"/>
        </pc:sldMkLst>
        <pc:spChg chg="mod">
          <ac:chgData name="David Gardner" userId="32a3b49f-52b0-4a7d-8a0d-c44fdf742dfe" providerId="ADAL" clId="{B5960BD7-8903-4D14-8DEA-84CA3F6134A0}" dt="2022-02-17T10:34:47.912" v="787" actId="947"/>
          <ac:spMkLst>
            <pc:docMk/>
            <pc:sldMk cId="1853529058" sldId="274"/>
            <ac:spMk id="2" creationId="{DC4DC9C5-6636-4460-8551-6581A0769D2B}"/>
          </ac:spMkLst>
        </pc:spChg>
        <pc:spChg chg="mod">
          <ac:chgData name="David Gardner" userId="32a3b49f-52b0-4a7d-8a0d-c44fdf742dfe" providerId="ADAL" clId="{B5960BD7-8903-4D14-8DEA-84CA3F6134A0}" dt="2022-02-17T10:37:31.019" v="1059" actId="27636"/>
          <ac:spMkLst>
            <pc:docMk/>
            <pc:sldMk cId="1853529058" sldId="274"/>
            <ac:spMk id="3" creationId="{816A2DD8-E718-451C-8183-AF0F612091CC}"/>
          </ac:spMkLst>
        </pc:spChg>
        <pc:spChg chg="add mod">
          <ac:chgData name="David Gardner" userId="32a3b49f-52b0-4a7d-8a0d-c44fdf742dfe" providerId="ADAL" clId="{B5960BD7-8903-4D14-8DEA-84CA3F6134A0}" dt="2022-02-17T10:37:41.927" v="1063" actId="1076"/>
          <ac:spMkLst>
            <pc:docMk/>
            <pc:sldMk cId="1853529058" sldId="274"/>
            <ac:spMk id="4" creationId="{F54577AA-F3B6-4D3E-AE1F-F058433089B2}"/>
          </ac:spMkLst>
        </pc:spChg>
        <pc:spChg chg="add mod">
          <ac:chgData name="David Gardner" userId="32a3b49f-52b0-4a7d-8a0d-c44fdf742dfe" providerId="ADAL" clId="{B5960BD7-8903-4D14-8DEA-84CA3F6134A0}" dt="2022-02-17T10:37:43.779" v="1064" actId="1076"/>
          <ac:spMkLst>
            <pc:docMk/>
            <pc:sldMk cId="1853529058" sldId="274"/>
            <ac:spMk id="5" creationId="{60FBA7B5-313F-46CA-8EC0-BD5FD53C06A0}"/>
          </ac:spMkLst>
        </pc:spChg>
        <pc:spChg chg="add mod">
          <ac:chgData name="David Gardner" userId="32a3b49f-52b0-4a7d-8a0d-c44fdf742dfe" providerId="ADAL" clId="{B5960BD7-8903-4D14-8DEA-84CA3F6134A0}" dt="2022-02-17T10:37:46.239" v="1065" actId="1076"/>
          <ac:spMkLst>
            <pc:docMk/>
            <pc:sldMk cId="1853529058" sldId="274"/>
            <ac:spMk id="6" creationId="{AC679C04-489F-4998-BBFB-9AD0897F47A5}"/>
          </ac:spMkLst>
        </pc:spChg>
      </pc:sldChg>
      <pc:sldChg chg="add del ord">
        <pc:chgData name="David Gardner" userId="32a3b49f-52b0-4a7d-8a0d-c44fdf742dfe" providerId="ADAL" clId="{B5960BD7-8903-4D14-8DEA-84CA3F6134A0}" dt="2022-02-17T10:42:51.019" v="1072" actId="47"/>
        <pc:sldMkLst>
          <pc:docMk/>
          <pc:sldMk cId="0" sldId="282"/>
        </pc:sldMkLst>
      </pc:sldChg>
      <pc:sldChg chg="modSp add mod">
        <pc:chgData name="David Gardner" userId="32a3b49f-52b0-4a7d-8a0d-c44fdf742dfe" providerId="ADAL" clId="{B5960BD7-8903-4D14-8DEA-84CA3F6134A0}" dt="2022-02-17T10:42:08.924" v="1068" actId="122"/>
        <pc:sldMkLst>
          <pc:docMk/>
          <pc:sldMk cId="0" sldId="293"/>
        </pc:sldMkLst>
        <pc:spChg chg="mod">
          <ac:chgData name="David Gardner" userId="32a3b49f-52b0-4a7d-8a0d-c44fdf742dfe" providerId="ADAL" clId="{B5960BD7-8903-4D14-8DEA-84CA3F6134A0}" dt="2022-02-17T10:42:08.924" v="1068" actId="122"/>
          <ac:spMkLst>
            <pc:docMk/>
            <pc:sldMk cId="0" sldId="293"/>
            <ac:spMk id="56322" creationId="{4B3E4878-5514-4357-B281-B9DF44605FEB}"/>
          </ac:spMkLst>
        </pc:spChg>
      </pc:sldChg>
      <pc:sldChg chg="add">
        <pc:chgData name="David Gardner" userId="32a3b49f-52b0-4a7d-8a0d-c44fdf742dfe" providerId="ADAL" clId="{B5960BD7-8903-4D14-8DEA-84CA3F6134A0}" dt="2022-02-17T10:41:58.905" v="1066"/>
        <pc:sldMkLst>
          <pc:docMk/>
          <pc:sldMk cId="0" sldId="294"/>
        </pc:sldMkLst>
      </pc:sldChg>
      <pc:sldChg chg="add">
        <pc:chgData name="David Gardner" userId="32a3b49f-52b0-4a7d-8a0d-c44fdf742dfe" providerId="ADAL" clId="{B5960BD7-8903-4D14-8DEA-84CA3F6134A0}" dt="2022-02-17T10:41:58.905" v="1066"/>
        <pc:sldMkLst>
          <pc:docMk/>
          <pc:sldMk cId="0" sldId="295"/>
        </pc:sldMkLst>
      </pc:sldChg>
      <pc:sldChg chg="modSp add mod">
        <pc:chgData name="David Gardner" userId="32a3b49f-52b0-4a7d-8a0d-c44fdf742dfe" providerId="ADAL" clId="{B5960BD7-8903-4D14-8DEA-84CA3F6134A0}" dt="2022-02-17T10:44:32.327" v="1084" actId="20577"/>
        <pc:sldMkLst>
          <pc:docMk/>
          <pc:sldMk cId="0" sldId="296"/>
        </pc:sldMkLst>
        <pc:spChg chg="mod">
          <ac:chgData name="David Gardner" userId="32a3b49f-52b0-4a7d-8a0d-c44fdf742dfe" providerId="ADAL" clId="{B5960BD7-8903-4D14-8DEA-84CA3F6134A0}" dt="2022-02-17T10:43:42.207" v="1075" actId="122"/>
          <ac:spMkLst>
            <pc:docMk/>
            <pc:sldMk cId="0" sldId="296"/>
            <ac:spMk id="58370" creationId="{917ADDF9-83BE-4A8F-AF76-132CC2B88EC3}"/>
          </ac:spMkLst>
        </pc:spChg>
        <pc:spChg chg="mod">
          <ac:chgData name="David Gardner" userId="32a3b49f-52b0-4a7d-8a0d-c44fdf742dfe" providerId="ADAL" clId="{B5960BD7-8903-4D14-8DEA-84CA3F6134A0}" dt="2022-02-17T10:44:32.327" v="1084" actId="20577"/>
          <ac:spMkLst>
            <pc:docMk/>
            <pc:sldMk cId="0" sldId="296"/>
            <ac:spMk id="58371" creationId="{CD64D133-C45C-437C-AD46-E9F1CF7846DD}"/>
          </ac:spMkLst>
        </pc:spChg>
        <pc:spChg chg="mod">
          <ac:chgData name="David Gardner" userId="32a3b49f-52b0-4a7d-8a0d-c44fdf742dfe" providerId="ADAL" clId="{B5960BD7-8903-4D14-8DEA-84CA3F6134A0}" dt="2022-02-17T10:43:49.497" v="1078" actId="1076"/>
          <ac:spMkLst>
            <pc:docMk/>
            <pc:sldMk cId="0" sldId="296"/>
            <ac:spMk id="74756" creationId="{3F3734F5-1221-4FAD-B445-AB13D2653521}"/>
          </ac:spMkLst>
        </pc:spChg>
      </pc:sldChg>
      <pc:sldChg chg="add">
        <pc:chgData name="David Gardner" userId="32a3b49f-52b0-4a7d-8a0d-c44fdf742dfe" providerId="ADAL" clId="{B5960BD7-8903-4D14-8DEA-84CA3F6134A0}" dt="2022-02-17T10:41:58.905" v="1066"/>
        <pc:sldMkLst>
          <pc:docMk/>
          <pc:sldMk cId="0" sldId="297"/>
        </pc:sldMkLst>
      </pc:sldChg>
      <pc:sldChg chg="modSp add mod">
        <pc:chgData name="David Gardner" userId="32a3b49f-52b0-4a7d-8a0d-c44fdf742dfe" providerId="ADAL" clId="{B5960BD7-8903-4D14-8DEA-84CA3F6134A0}" dt="2022-02-17T10:45:00.246" v="1098" actId="14100"/>
        <pc:sldMkLst>
          <pc:docMk/>
          <pc:sldMk cId="0" sldId="298"/>
        </pc:sldMkLst>
        <pc:spChg chg="mod">
          <ac:chgData name="David Gardner" userId="32a3b49f-52b0-4a7d-8a0d-c44fdf742dfe" providerId="ADAL" clId="{B5960BD7-8903-4D14-8DEA-84CA3F6134A0}" dt="2022-02-17T10:44:53.480" v="1095" actId="403"/>
          <ac:spMkLst>
            <pc:docMk/>
            <pc:sldMk cId="0" sldId="298"/>
            <ac:spMk id="60419" creationId="{95F278FF-BD99-4798-B47F-D6B5806C1EBD}"/>
          </ac:spMkLst>
        </pc:spChg>
        <pc:spChg chg="mod">
          <ac:chgData name="David Gardner" userId="32a3b49f-52b0-4a7d-8a0d-c44fdf742dfe" providerId="ADAL" clId="{B5960BD7-8903-4D14-8DEA-84CA3F6134A0}" dt="2022-02-17T10:44:56.698" v="1097" actId="14100"/>
          <ac:spMkLst>
            <pc:docMk/>
            <pc:sldMk cId="0" sldId="298"/>
            <ac:spMk id="78851" creationId="{3BEB423B-C485-43FD-B6DE-64567D9FC1AA}"/>
          </ac:spMkLst>
        </pc:spChg>
        <pc:spChg chg="mod">
          <ac:chgData name="David Gardner" userId="32a3b49f-52b0-4a7d-8a0d-c44fdf742dfe" providerId="ADAL" clId="{B5960BD7-8903-4D14-8DEA-84CA3F6134A0}" dt="2022-02-17T10:45:00.246" v="1098" actId="14100"/>
          <ac:spMkLst>
            <pc:docMk/>
            <pc:sldMk cId="0" sldId="298"/>
            <ac:spMk id="78852" creationId="{DEF6D729-A5BD-4AEA-9453-18FEEB8010FC}"/>
          </ac:spMkLst>
        </pc:spChg>
      </pc:sldChg>
      <pc:sldChg chg="modSp add del mod">
        <pc:chgData name="David Gardner" userId="32a3b49f-52b0-4a7d-8a0d-c44fdf742dfe" providerId="ADAL" clId="{B5960BD7-8903-4D14-8DEA-84CA3F6134A0}" dt="2022-02-17T10:46:51.601" v="1101" actId="47"/>
        <pc:sldMkLst>
          <pc:docMk/>
          <pc:sldMk cId="0" sldId="299"/>
        </pc:sldMkLst>
        <pc:spChg chg="mod">
          <ac:chgData name="David Gardner" userId="32a3b49f-52b0-4a7d-8a0d-c44fdf742dfe" providerId="ADAL" clId="{B5960BD7-8903-4D14-8DEA-84CA3F6134A0}" dt="2022-02-17T10:46:41.436" v="1099" actId="122"/>
          <ac:spMkLst>
            <pc:docMk/>
            <pc:sldMk cId="0" sldId="299"/>
            <ac:spMk id="24578" creationId="{07D35E8C-9106-4458-8FB7-A9E9FD4CB645}"/>
          </ac:spMkLst>
        </pc:spChg>
        <pc:spChg chg="mod">
          <ac:chgData name="David Gardner" userId="32a3b49f-52b0-4a7d-8a0d-c44fdf742dfe" providerId="ADAL" clId="{B5960BD7-8903-4D14-8DEA-84CA3F6134A0}" dt="2022-02-17T10:46:44.046" v="1100" actId="20577"/>
          <ac:spMkLst>
            <pc:docMk/>
            <pc:sldMk cId="0" sldId="299"/>
            <ac:spMk id="24579" creationId="{D0C0F731-EEDA-467A-9777-76FAEED53EF2}"/>
          </ac:spMkLst>
        </pc:spChg>
      </pc:sldChg>
      <pc:sldChg chg="add ord">
        <pc:chgData name="David Gardner" userId="32a3b49f-52b0-4a7d-8a0d-c44fdf742dfe" providerId="ADAL" clId="{B5960BD7-8903-4D14-8DEA-84CA3F6134A0}" dt="2022-02-17T10:42:56.360" v="1074"/>
        <pc:sldMkLst>
          <pc:docMk/>
          <pc:sldMk cId="0" sldId="300"/>
        </pc:sldMkLst>
      </pc:sldChg>
      <pc:sldChg chg="new del">
        <pc:chgData name="David Gardner" userId="32a3b49f-52b0-4a7d-8a0d-c44fdf742dfe" providerId="ADAL" clId="{B5960BD7-8903-4D14-8DEA-84CA3F6134A0}" dt="2022-02-17T10:47:23.128" v="1103" actId="47"/>
        <pc:sldMkLst>
          <pc:docMk/>
          <pc:sldMk cId="434436715" sldId="301"/>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4CE01A1-F1D3-460F-857E-2CF952555BC2}" type="datetimeFigureOut">
              <a:rPr lang="en-GB" smtClean="0"/>
              <a:t>17/02/2022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957C613-24E1-480E-920B-D814A5A1CCBF}" type="slidenum">
              <a:rPr lang="en-GB" smtClean="0"/>
              <a:t>‹#›</a:t>
            </a:fld>
            <a:endParaRPr lang="en-GB"/>
          </a:p>
        </p:txBody>
      </p:sp>
    </p:spTree>
    <p:extLst>
      <p:ext uri="{BB962C8B-B14F-4D97-AF65-F5344CB8AC3E}">
        <p14:creationId xmlns:p14="http://schemas.microsoft.com/office/powerpoint/2010/main" val="7811487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F1773FCB-6352-4BD8-A27A-2A53C714877D}"/>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4EE107F-8BC1-4E99-B523-F632C1ED22F9}" type="slidenum">
              <a:rPr lang="en-US" altLang="en-US"/>
              <a:pPr>
                <a:spcBef>
                  <a:spcPct val="0"/>
                </a:spcBef>
              </a:pPr>
              <a:t>18</a:t>
            </a:fld>
            <a:endParaRPr lang="en-US" altLang="en-US"/>
          </a:p>
        </p:txBody>
      </p:sp>
      <p:sp>
        <p:nvSpPr>
          <p:cNvPr id="8195" name="Rectangle 2">
            <a:extLst>
              <a:ext uri="{FF2B5EF4-FFF2-40B4-BE49-F238E27FC236}">
                <a16:creationId xmlns:a16="http://schemas.microsoft.com/office/drawing/2014/main" id="{313D830A-6A01-40E7-8BDC-0C6B0FE36DB9}"/>
              </a:ext>
            </a:extLst>
          </p:cNvPr>
          <p:cNvSpPr>
            <a:spLocks noRot="1" noChangeArrowheads="1" noTextEdit="1"/>
          </p:cNvSpPr>
          <p:nvPr>
            <p:ph type="sldImg"/>
          </p:nvPr>
        </p:nvSpPr>
        <p:spPr>
          <a:ln/>
        </p:spPr>
      </p:sp>
      <p:sp>
        <p:nvSpPr>
          <p:cNvPr id="8196" name="Rectangle 3">
            <a:extLst>
              <a:ext uri="{FF2B5EF4-FFF2-40B4-BE49-F238E27FC236}">
                <a16:creationId xmlns:a16="http://schemas.microsoft.com/office/drawing/2014/main" id="{906D2B66-B89E-4D94-94BB-BAE25FC1EB0A}"/>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D735B0C1-AF65-4177-B6E2-962DF6ECA345}"/>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B3E4B8CC-DD0B-49EF-A14E-1CC8FD9A43E0}" type="slidenum">
              <a:rPr lang="en-US" altLang="en-US"/>
              <a:pPr>
                <a:spcBef>
                  <a:spcPct val="0"/>
                </a:spcBef>
              </a:pPr>
              <a:t>20</a:t>
            </a:fld>
            <a:endParaRPr lang="en-US" altLang="en-US"/>
          </a:p>
        </p:txBody>
      </p:sp>
      <p:sp>
        <p:nvSpPr>
          <p:cNvPr id="12291" name="Rectangle 2">
            <a:extLst>
              <a:ext uri="{FF2B5EF4-FFF2-40B4-BE49-F238E27FC236}">
                <a16:creationId xmlns:a16="http://schemas.microsoft.com/office/drawing/2014/main" id="{E0B82E6B-C16B-405D-A638-85ACFD762DF1}"/>
              </a:ext>
            </a:extLst>
          </p:cNvPr>
          <p:cNvSpPr>
            <a:spLocks noRot="1" noChangeArrowheads="1" noTextEdit="1"/>
          </p:cNvSpPr>
          <p:nvPr>
            <p:ph type="sldImg"/>
          </p:nvPr>
        </p:nvSpPr>
        <p:spPr>
          <a:ln/>
        </p:spPr>
      </p:sp>
      <p:sp>
        <p:nvSpPr>
          <p:cNvPr id="12292" name="Rectangle 3">
            <a:extLst>
              <a:ext uri="{FF2B5EF4-FFF2-40B4-BE49-F238E27FC236}">
                <a16:creationId xmlns:a16="http://schemas.microsoft.com/office/drawing/2014/main" id="{951AFFD2-34CB-40BC-BF7A-42B178CE29FC}"/>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7">
            <a:extLst>
              <a:ext uri="{FF2B5EF4-FFF2-40B4-BE49-F238E27FC236}">
                <a16:creationId xmlns:a16="http://schemas.microsoft.com/office/drawing/2014/main" id="{01BA695A-F12B-4D39-8A5A-F1B4C7EC7BF3}"/>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E2F695E6-EDD9-4B10-A1BE-1BE82116186E}" type="slidenum">
              <a:rPr lang="en-US" altLang="en-US"/>
              <a:pPr>
                <a:spcBef>
                  <a:spcPct val="0"/>
                </a:spcBef>
              </a:pPr>
              <a:t>21</a:t>
            </a:fld>
            <a:endParaRPr lang="en-US" altLang="en-US"/>
          </a:p>
        </p:txBody>
      </p:sp>
      <p:sp>
        <p:nvSpPr>
          <p:cNvPr id="69635" name="Rectangle 2">
            <a:extLst>
              <a:ext uri="{FF2B5EF4-FFF2-40B4-BE49-F238E27FC236}">
                <a16:creationId xmlns:a16="http://schemas.microsoft.com/office/drawing/2014/main" id="{C8B68F1D-FFBF-44C9-A924-5B8425705518}"/>
              </a:ext>
            </a:extLst>
          </p:cNvPr>
          <p:cNvSpPr>
            <a:spLocks noRot="1" noChangeArrowheads="1" noTextEdit="1"/>
          </p:cNvSpPr>
          <p:nvPr>
            <p:ph type="sldImg"/>
          </p:nvPr>
        </p:nvSpPr>
        <p:spPr>
          <a:ln/>
        </p:spPr>
      </p:sp>
      <p:sp>
        <p:nvSpPr>
          <p:cNvPr id="69636" name="Rectangle 3">
            <a:extLst>
              <a:ext uri="{FF2B5EF4-FFF2-40B4-BE49-F238E27FC236}">
                <a16:creationId xmlns:a16="http://schemas.microsoft.com/office/drawing/2014/main" id="{FFB15F9A-E309-4A9E-AE67-BE8F74336F79}"/>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7">
            <a:extLst>
              <a:ext uri="{FF2B5EF4-FFF2-40B4-BE49-F238E27FC236}">
                <a16:creationId xmlns:a16="http://schemas.microsoft.com/office/drawing/2014/main" id="{EEEC317D-83B0-4792-BAD8-F0292020C982}"/>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E35F612-6E67-4555-AC2F-7A1906038D5D}" type="slidenum">
              <a:rPr lang="en-US" altLang="en-US"/>
              <a:pPr>
                <a:spcBef>
                  <a:spcPct val="0"/>
                </a:spcBef>
              </a:pPr>
              <a:t>22</a:t>
            </a:fld>
            <a:endParaRPr lang="en-US" altLang="en-US"/>
          </a:p>
        </p:txBody>
      </p:sp>
      <p:sp>
        <p:nvSpPr>
          <p:cNvPr id="71683" name="Rectangle 2">
            <a:extLst>
              <a:ext uri="{FF2B5EF4-FFF2-40B4-BE49-F238E27FC236}">
                <a16:creationId xmlns:a16="http://schemas.microsoft.com/office/drawing/2014/main" id="{308460AB-FE39-4917-98A7-60CA2A08786D}"/>
              </a:ext>
            </a:extLst>
          </p:cNvPr>
          <p:cNvSpPr>
            <a:spLocks noRot="1" noChangeArrowheads="1" noTextEdit="1"/>
          </p:cNvSpPr>
          <p:nvPr>
            <p:ph type="sldImg"/>
          </p:nvPr>
        </p:nvSpPr>
        <p:spPr>
          <a:ln/>
        </p:spPr>
      </p:sp>
      <p:sp>
        <p:nvSpPr>
          <p:cNvPr id="71684" name="Rectangle 3">
            <a:extLst>
              <a:ext uri="{FF2B5EF4-FFF2-40B4-BE49-F238E27FC236}">
                <a16:creationId xmlns:a16="http://schemas.microsoft.com/office/drawing/2014/main" id="{96518501-9CC3-4CBA-8B12-1DB696B4566F}"/>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7">
            <a:extLst>
              <a:ext uri="{FF2B5EF4-FFF2-40B4-BE49-F238E27FC236}">
                <a16:creationId xmlns:a16="http://schemas.microsoft.com/office/drawing/2014/main" id="{909342B2-5A38-4A2B-944E-4D73E554C14E}"/>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FD594ED9-6898-42AD-8AFD-50BB0494730E}" type="slidenum">
              <a:rPr lang="en-US" altLang="en-US"/>
              <a:pPr>
                <a:spcBef>
                  <a:spcPct val="0"/>
                </a:spcBef>
              </a:pPr>
              <a:t>23</a:t>
            </a:fld>
            <a:endParaRPr lang="en-US" altLang="en-US"/>
          </a:p>
        </p:txBody>
      </p:sp>
      <p:sp>
        <p:nvSpPr>
          <p:cNvPr id="73731" name="Rectangle 2">
            <a:extLst>
              <a:ext uri="{FF2B5EF4-FFF2-40B4-BE49-F238E27FC236}">
                <a16:creationId xmlns:a16="http://schemas.microsoft.com/office/drawing/2014/main" id="{2633F95E-4D96-43DD-92F6-DD0500ACBD4D}"/>
              </a:ext>
            </a:extLst>
          </p:cNvPr>
          <p:cNvSpPr>
            <a:spLocks noRot="1" noChangeArrowheads="1" noTextEdit="1"/>
          </p:cNvSpPr>
          <p:nvPr>
            <p:ph type="sldImg"/>
          </p:nvPr>
        </p:nvSpPr>
        <p:spPr>
          <a:ln/>
        </p:spPr>
      </p:sp>
      <p:sp>
        <p:nvSpPr>
          <p:cNvPr id="73732" name="Rectangle 3">
            <a:extLst>
              <a:ext uri="{FF2B5EF4-FFF2-40B4-BE49-F238E27FC236}">
                <a16:creationId xmlns:a16="http://schemas.microsoft.com/office/drawing/2014/main" id="{CD16C6D1-0F6E-4B49-9E6D-0576450E6F83}"/>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7">
            <a:extLst>
              <a:ext uri="{FF2B5EF4-FFF2-40B4-BE49-F238E27FC236}">
                <a16:creationId xmlns:a16="http://schemas.microsoft.com/office/drawing/2014/main" id="{EEB971FA-9908-4BC1-A6CB-875A1D6108A9}"/>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BB8CF97A-08FC-4316-B96E-8D960DF373B2}" type="slidenum">
              <a:rPr lang="en-US" altLang="en-US"/>
              <a:pPr>
                <a:spcBef>
                  <a:spcPct val="0"/>
                </a:spcBef>
              </a:pPr>
              <a:t>24</a:t>
            </a:fld>
            <a:endParaRPr lang="en-US" altLang="en-US"/>
          </a:p>
        </p:txBody>
      </p:sp>
      <p:sp>
        <p:nvSpPr>
          <p:cNvPr id="75779" name="Rectangle 2">
            <a:extLst>
              <a:ext uri="{FF2B5EF4-FFF2-40B4-BE49-F238E27FC236}">
                <a16:creationId xmlns:a16="http://schemas.microsoft.com/office/drawing/2014/main" id="{3E3AEAB6-CCFE-4B85-AD06-769C9A64A6D5}"/>
              </a:ext>
            </a:extLst>
          </p:cNvPr>
          <p:cNvSpPr>
            <a:spLocks noRot="1" noChangeArrowheads="1" noTextEdit="1"/>
          </p:cNvSpPr>
          <p:nvPr>
            <p:ph type="sldImg"/>
          </p:nvPr>
        </p:nvSpPr>
        <p:spPr>
          <a:ln/>
        </p:spPr>
      </p:sp>
      <p:sp>
        <p:nvSpPr>
          <p:cNvPr id="75780" name="Rectangle 3">
            <a:extLst>
              <a:ext uri="{FF2B5EF4-FFF2-40B4-BE49-F238E27FC236}">
                <a16:creationId xmlns:a16="http://schemas.microsoft.com/office/drawing/2014/main" id="{1F230E75-DF83-47EC-B352-B03B2214A455}"/>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7">
            <a:extLst>
              <a:ext uri="{FF2B5EF4-FFF2-40B4-BE49-F238E27FC236}">
                <a16:creationId xmlns:a16="http://schemas.microsoft.com/office/drawing/2014/main" id="{38187617-4830-4094-A18B-E247DD50760E}"/>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E86B51DB-FA83-495F-85EC-88E82F52BBF6}" type="slidenum">
              <a:rPr lang="en-US" altLang="en-US"/>
              <a:pPr>
                <a:spcBef>
                  <a:spcPct val="0"/>
                </a:spcBef>
              </a:pPr>
              <a:t>25</a:t>
            </a:fld>
            <a:endParaRPr lang="en-US" altLang="en-US"/>
          </a:p>
        </p:txBody>
      </p:sp>
      <p:sp>
        <p:nvSpPr>
          <p:cNvPr id="77827" name="Rectangle 2">
            <a:extLst>
              <a:ext uri="{FF2B5EF4-FFF2-40B4-BE49-F238E27FC236}">
                <a16:creationId xmlns:a16="http://schemas.microsoft.com/office/drawing/2014/main" id="{4DEAB429-6BC3-4EFB-9713-65883D08C6C8}"/>
              </a:ext>
            </a:extLst>
          </p:cNvPr>
          <p:cNvSpPr>
            <a:spLocks noRot="1" noChangeArrowheads="1" noTextEdit="1"/>
          </p:cNvSpPr>
          <p:nvPr>
            <p:ph type="sldImg"/>
          </p:nvPr>
        </p:nvSpPr>
        <p:spPr>
          <a:ln/>
        </p:spPr>
      </p:sp>
      <p:sp>
        <p:nvSpPr>
          <p:cNvPr id="77828" name="Rectangle 3">
            <a:extLst>
              <a:ext uri="{FF2B5EF4-FFF2-40B4-BE49-F238E27FC236}">
                <a16:creationId xmlns:a16="http://schemas.microsoft.com/office/drawing/2014/main" id="{EFA7867B-1F9A-474A-A6E4-253B89170B5D}"/>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7">
            <a:extLst>
              <a:ext uri="{FF2B5EF4-FFF2-40B4-BE49-F238E27FC236}">
                <a16:creationId xmlns:a16="http://schemas.microsoft.com/office/drawing/2014/main" id="{35CFE3AC-15B6-4D67-B7F9-14D8BD261791}"/>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E705CC24-BE42-4B17-890A-0E1490E5A4E6}" type="slidenum">
              <a:rPr lang="en-US" altLang="en-US"/>
              <a:pPr>
                <a:spcBef>
                  <a:spcPct val="0"/>
                </a:spcBef>
              </a:pPr>
              <a:t>26</a:t>
            </a:fld>
            <a:endParaRPr lang="en-US" altLang="en-US"/>
          </a:p>
        </p:txBody>
      </p:sp>
      <p:sp>
        <p:nvSpPr>
          <p:cNvPr id="79875" name="Rectangle 2">
            <a:extLst>
              <a:ext uri="{FF2B5EF4-FFF2-40B4-BE49-F238E27FC236}">
                <a16:creationId xmlns:a16="http://schemas.microsoft.com/office/drawing/2014/main" id="{500D743C-51CB-4263-BB82-C8EFD81BD844}"/>
              </a:ext>
            </a:extLst>
          </p:cNvPr>
          <p:cNvSpPr>
            <a:spLocks noRot="1" noChangeArrowheads="1" noTextEdit="1"/>
          </p:cNvSpPr>
          <p:nvPr>
            <p:ph type="sldImg"/>
          </p:nvPr>
        </p:nvSpPr>
        <p:spPr>
          <a:ln/>
        </p:spPr>
      </p:sp>
      <p:sp>
        <p:nvSpPr>
          <p:cNvPr id="79876" name="Rectangle 3">
            <a:extLst>
              <a:ext uri="{FF2B5EF4-FFF2-40B4-BE49-F238E27FC236}">
                <a16:creationId xmlns:a16="http://schemas.microsoft.com/office/drawing/2014/main" id="{18CCE176-18BE-43BB-942E-C95CE5FB2AE2}"/>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FAC45078-6A9F-4AAE-93E4-AD365BBB89D9}" type="datetimeFigureOut">
              <a:rPr lang="en-GB" smtClean="0"/>
              <a:t>16/02/2022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8B3717-B8D0-44C7-96ED-E0C17DE08FF9}" type="slidenum">
              <a:rPr lang="en-GB" smtClean="0"/>
              <a:t>‹#›</a:t>
            </a:fld>
            <a:endParaRPr lang="en-GB"/>
          </a:p>
        </p:txBody>
      </p:sp>
    </p:spTree>
    <p:extLst>
      <p:ext uri="{BB962C8B-B14F-4D97-AF65-F5344CB8AC3E}">
        <p14:creationId xmlns:p14="http://schemas.microsoft.com/office/powerpoint/2010/main" val="40649739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AC45078-6A9F-4AAE-93E4-AD365BBB89D9}" type="datetimeFigureOut">
              <a:rPr lang="en-GB" smtClean="0"/>
              <a:t>16/02/2022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8B3717-B8D0-44C7-96ED-E0C17DE08FF9}" type="slidenum">
              <a:rPr lang="en-GB" smtClean="0"/>
              <a:t>‹#›</a:t>
            </a:fld>
            <a:endParaRPr lang="en-GB"/>
          </a:p>
        </p:txBody>
      </p:sp>
    </p:spTree>
    <p:extLst>
      <p:ext uri="{BB962C8B-B14F-4D97-AF65-F5344CB8AC3E}">
        <p14:creationId xmlns:p14="http://schemas.microsoft.com/office/powerpoint/2010/main" val="40580769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AC45078-6A9F-4AAE-93E4-AD365BBB89D9}" type="datetimeFigureOut">
              <a:rPr lang="en-GB" smtClean="0"/>
              <a:t>16/02/2022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8B3717-B8D0-44C7-96ED-E0C17DE08FF9}" type="slidenum">
              <a:rPr lang="en-GB" smtClean="0"/>
              <a:t>‹#›</a:t>
            </a:fld>
            <a:endParaRPr lang="en-GB"/>
          </a:p>
        </p:txBody>
      </p:sp>
    </p:spTree>
    <p:extLst>
      <p:ext uri="{BB962C8B-B14F-4D97-AF65-F5344CB8AC3E}">
        <p14:creationId xmlns:p14="http://schemas.microsoft.com/office/powerpoint/2010/main" val="14017534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FAC45078-6A9F-4AAE-93E4-AD365BBB89D9}" type="datetimeFigureOut">
              <a:rPr lang="en-GB" smtClean="0"/>
              <a:t>16/02/2022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D8B3717-B8D0-44C7-96ED-E0C17DE08FF9}" type="slidenum">
              <a:rPr lang="en-GB" smtClean="0"/>
              <a:t>‹#›</a:t>
            </a:fld>
            <a:endParaRPr lang="en-GB"/>
          </a:p>
        </p:txBody>
      </p:sp>
    </p:spTree>
    <p:extLst>
      <p:ext uri="{BB962C8B-B14F-4D97-AF65-F5344CB8AC3E}">
        <p14:creationId xmlns:p14="http://schemas.microsoft.com/office/powerpoint/2010/main" val="16380834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FAC45078-6A9F-4AAE-93E4-AD365BBB89D9}" type="datetimeFigureOut">
              <a:rPr lang="en-GB" smtClean="0"/>
              <a:t>16/02/2022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D8B3717-B8D0-44C7-96ED-E0C17DE08FF9}" type="slidenum">
              <a:rPr lang="en-GB" smtClean="0"/>
              <a:t>‹#›</a:t>
            </a:fld>
            <a:endParaRPr lang="en-GB"/>
          </a:p>
        </p:txBody>
      </p:sp>
    </p:spTree>
    <p:extLst>
      <p:ext uri="{BB962C8B-B14F-4D97-AF65-F5344CB8AC3E}">
        <p14:creationId xmlns:p14="http://schemas.microsoft.com/office/powerpoint/2010/main" val="12677114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FAC45078-6A9F-4AAE-93E4-AD365BBB89D9}" type="datetimeFigureOut">
              <a:rPr lang="en-GB" smtClean="0"/>
              <a:t>16/02/2022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D8B3717-B8D0-44C7-96ED-E0C17DE08FF9}" type="slidenum">
              <a:rPr lang="en-GB" smtClean="0"/>
              <a:t>‹#›</a:t>
            </a:fld>
            <a:endParaRPr lang="en-GB"/>
          </a:p>
        </p:txBody>
      </p:sp>
    </p:spTree>
    <p:extLst>
      <p:ext uri="{BB962C8B-B14F-4D97-AF65-F5344CB8AC3E}">
        <p14:creationId xmlns:p14="http://schemas.microsoft.com/office/powerpoint/2010/main" val="17071667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AC45078-6A9F-4AAE-93E4-AD365BBB89D9}" type="datetimeFigureOut">
              <a:rPr lang="en-GB" smtClean="0"/>
              <a:t>16/02/2022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D8B3717-B8D0-44C7-96ED-E0C17DE08FF9}" type="slidenum">
              <a:rPr lang="en-GB" smtClean="0"/>
              <a:t>‹#›</a:t>
            </a:fld>
            <a:endParaRPr lang="en-GB"/>
          </a:p>
        </p:txBody>
      </p:sp>
    </p:spTree>
    <p:extLst>
      <p:ext uri="{BB962C8B-B14F-4D97-AF65-F5344CB8AC3E}">
        <p14:creationId xmlns:p14="http://schemas.microsoft.com/office/powerpoint/2010/main" val="24942870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AC45078-6A9F-4AAE-93E4-AD365BBB89D9}" type="datetimeFigureOut">
              <a:rPr lang="en-GB" smtClean="0"/>
              <a:t>16/02/2022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D8B3717-B8D0-44C7-96ED-E0C17DE08FF9}" type="slidenum">
              <a:rPr lang="en-GB" smtClean="0"/>
              <a:t>‹#›</a:t>
            </a:fld>
            <a:endParaRPr lang="en-GB"/>
          </a:p>
        </p:txBody>
      </p:sp>
    </p:spTree>
    <p:extLst>
      <p:ext uri="{BB962C8B-B14F-4D97-AF65-F5344CB8AC3E}">
        <p14:creationId xmlns:p14="http://schemas.microsoft.com/office/powerpoint/2010/main" val="19193098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AC45078-6A9F-4AAE-93E4-AD365BBB89D9}" type="datetimeFigureOut">
              <a:rPr lang="en-GB" smtClean="0"/>
              <a:t>16/02/2022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D8B3717-B8D0-44C7-96ED-E0C17DE08FF9}" type="slidenum">
              <a:rPr lang="en-GB" smtClean="0"/>
              <a:t>‹#›</a:t>
            </a:fld>
            <a:endParaRPr lang="en-GB"/>
          </a:p>
        </p:txBody>
      </p:sp>
    </p:spTree>
    <p:extLst>
      <p:ext uri="{BB962C8B-B14F-4D97-AF65-F5344CB8AC3E}">
        <p14:creationId xmlns:p14="http://schemas.microsoft.com/office/powerpoint/2010/main" val="4331983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AC45078-6A9F-4AAE-93E4-AD365BBB89D9}" type="datetimeFigureOut">
              <a:rPr lang="en-GB" smtClean="0"/>
              <a:t>16/02/2022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8B3717-B8D0-44C7-96ED-E0C17DE08FF9}" type="slidenum">
              <a:rPr lang="en-GB" smtClean="0"/>
              <a:t>‹#›</a:t>
            </a:fld>
            <a:endParaRPr lang="en-GB"/>
          </a:p>
        </p:txBody>
      </p:sp>
    </p:spTree>
    <p:extLst>
      <p:ext uri="{BB962C8B-B14F-4D97-AF65-F5344CB8AC3E}">
        <p14:creationId xmlns:p14="http://schemas.microsoft.com/office/powerpoint/2010/main" val="13254529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AC45078-6A9F-4AAE-93E4-AD365BBB89D9}" type="datetimeFigureOut">
              <a:rPr lang="en-GB" smtClean="0"/>
              <a:t>16/02/2022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D8B3717-B8D0-44C7-96ED-E0C17DE08FF9}" type="slidenum">
              <a:rPr lang="en-GB" smtClean="0"/>
              <a:t>‹#›</a:t>
            </a:fld>
            <a:endParaRPr lang="en-GB"/>
          </a:p>
        </p:txBody>
      </p:sp>
    </p:spTree>
    <p:extLst>
      <p:ext uri="{BB962C8B-B14F-4D97-AF65-F5344CB8AC3E}">
        <p14:creationId xmlns:p14="http://schemas.microsoft.com/office/powerpoint/2010/main" val="29087282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AC45078-6A9F-4AAE-93E4-AD365BBB89D9}" type="datetimeFigureOut">
              <a:rPr lang="en-GB" smtClean="0"/>
              <a:t>16/02/2022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D8B3717-B8D0-44C7-96ED-E0C17DE08FF9}" type="slidenum">
              <a:rPr lang="en-GB" smtClean="0"/>
              <a:t>‹#›</a:t>
            </a:fld>
            <a:endParaRPr lang="en-GB"/>
          </a:p>
        </p:txBody>
      </p:sp>
    </p:spTree>
    <p:extLst>
      <p:ext uri="{BB962C8B-B14F-4D97-AF65-F5344CB8AC3E}">
        <p14:creationId xmlns:p14="http://schemas.microsoft.com/office/powerpoint/2010/main" val="23885811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upload.wikimedia.org/wikipedia/commons/7/72/Renal_Diuretics.gif"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p:cNvSpPr>
            <a:spLocks noGrp="1"/>
          </p:cNvSpPr>
          <p:nvPr>
            <p:ph type="title"/>
          </p:nvPr>
        </p:nvSpPr>
        <p:spPr/>
        <p:txBody>
          <a:bodyPr/>
          <a:lstStyle/>
          <a:p>
            <a:pPr algn="ctr"/>
            <a:r>
              <a:rPr lang="en-GB" altLang="en-US" dirty="0"/>
              <a:t>Excretion</a:t>
            </a:r>
          </a:p>
        </p:txBody>
      </p:sp>
      <p:sp>
        <p:nvSpPr>
          <p:cNvPr id="4" name="Content Placeholder 3"/>
          <p:cNvSpPr>
            <a:spLocks noGrp="1"/>
          </p:cNvSpPr>
          <p:nvPr>
            <p:ph idx="1"/>
          </p:nvPr>
        </p:nvSpPr>
        <p:spPr/>
        <p:txBody>
          <a:bodyPr/>
          <a:lstStyle/>
          <a:p>
            <a:pPr marL="0" indent="0" algn="ctr">
              <a:buNone/>
              <a:defRPr/>
            </a:pPr>
            <a:r>
              <a:rPr lang="en-GB" dirty="0">
                <a:solidFill>
                  <a:srgbClr val="FF0000"/>
                </a:solidFill>
              </a:rPr>
              <a:t>The removal of excess or unnecessary materials from the body.</a:t>
            </a:r>
          </a:p>
          <a:p>
            <a:pPr marL="0" indent="0" algn="ctr">
              <a:buNone/>
              <a:defRPr/>
            </a:pPr>
            <a:endParaRPr lang="en-GB" dirty="0">
              <a:solidFill>
                <a:srgbClr val="FF0000"/>
              </a:solidFill>
            </a:endParaRPr>
          </a:p>
          <a:p>
            <a:pPr marL="0" indent="0" algn="ctr">
              <a:buNone/>
              <a:defRPr/>
            </a:pPr>
            <a:r>
              <a:rPr lang="en-GB" dirty="0">
                <a:solidFill>
                  <a:srgbClr val="0070C0"/>
                </a:solidFill>
              </a:rPr>
              <a:t>Helps maintain internal homeostasis and prevent toxicity.</a:t>
            </a:r>
          </a:p>
          <a:p>
            <a:pPr marL="0" indent="0" algn="ctr">
              <a:buNone/>
              <a:defRPr/>
            </a:pPr>
            <a:endParaRPr lang="en-GB" dirty="0">
              <a:solidFill>
                <a:srgbClr val="FF0000"/>
              </a:solidFill>
            </a:endParaRPr>
          </a:p>
          <a:p>
            <a:pPr marL="0" indent="0" algn="ctr">
              <a:buNone/>
              <a:defRPr/>
            </a:pPr>
            <a:r>
              <a:rPr lang="en-GB" dirty="0">
                <a:solidFill>
                  <a:srgbClr val="7030A0"/>
                </a:solidFill>
              </a:rPr>
              <a:t>Removes materials from damaged cells</a:t>
            </a:r>
            <a:r>
              <a:rPr lang="en-GB" dirty="0">
                <a:solidFill>
                  <a:srgbClr val="FF0000"/>
                </a:solidFill>
              </a:rPr>
              <a:t>.</a:t>
            </a:r>
          </a:p>
          <a:p>
            <a:pPr>
              <a:defRPr/>
            </a:pPr>
            <a:endParaRPr lang="en-GB" dirty="0"/>
          </a:p>
        </p:txBody>
      </p:sp>
    </p:spTree>
    <p:extLst>
      <p:ext uri="{BB962C8B-B14F-4D97-AF65-F5344CB8AC3E}">
        <p14:creationId xmlns:p14="http://schemas.microsoft.com/office/powerpoint/2010/main" val="33902152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
          <p:cNvSpPr>
            <a:spLocks noGrp="1"/>
          </p:cNvSpPr>
          <p:nvPr>
            <p:ph type="title"/>
          </p:nvPr>
        </p:nvSpPr>
        <p:spPr>
          <a:xfrm>
            <a:off x="639147" y="270885"/>
            <a:ext cx="10515600" cy="936497"/>
          </a:xfrm>
        </p:spPr>
        <p:txBody>
          <a:bodyPr/>
          <a:lstStyle/>
          <a:p>
            <a:pPr algn="ctr"/>
            <a:r>
              <a:rPr lang="en-GB" altLang="en-US" dirty="0"/>
              <a:t>Types of Excretion</a:t>
            </a:r>
          </a:p>
        </p:txBody>
      </p:sp>
      <p:sp>
        <p:nvSpPr>
          <p:cNvPr id="3" name="Content Placeholder 2"/>
          <p:cNvSpPr>
            <a:spLocks noGrp="1"/>
          </p:cNvSpPr>
          <p:nvPr>
            <p:ph idx="1"/>
          </p:nvPr>
        </p:nvSpPr>
        <p:spPr>
          <a:xfrm>
            <a:off x="413658" y="1301622"/>
            <a:ext cx="5122863" cy="4525963"/>
          </a:xfrm>
        </p:spPr>
        <p:txBody>
          <a:bodyPr>
            <a:normAutofit/>
          </a:bodyPr>
          <a:lstStyle/>
          <a:p>
            <a:pPr>
              <a:defRPr/>
            </a:pPr>
            <a:r>
              <a:rPr lang="en-GB" dirty="0">
                <a:solidFill>
                  <a:srgbClr val="FF0000"/>
                </a:solidFill>
              </a:rPr>
              <a:t>Urine produced in kidneys</a:t>
            </a:r>
          </a:p>
          <a:p>
            <a:pPr>
              <a:defRPr/>
            </a:pPr>
            <a:endParaRPr lang="en-GB" dirty="0">
              <a:solidFill>
                <a:srgbClr val="FF0000"/>
              </a:solidFill>
            </a:endParaRPr>
          </a:p>
          <a:p>
            <a:pPr>
              <a:defRPr/>
            </a:pPr>
            <a:r>
              <a:rPr lang="en-GB" dirty="0">
                <a:solidFill>
                  <a:srgbClr val="FF0000"/>
                </a:solidFill>
              </a:rPr>
              <a:t>Sweat from the skin</a:t>
            </a:r>
          </a:p>
          <a:p>
            <a:pPr>
              <a:defRPr/>
            </a:pPr>
            <a:endParaRPr lang="en-GB" dirty="0">
              <a:solidFill>
                <a:srgbClr val="FF0000"/>
              </a:solidFill>
            </a:endParaRPr>
          </a:p>
          <a:p>
            <a:pPr>
              <a:defRPr/>
            </a:pPr>
            <a:r>
              <a:rPr lang="en-GB" dirty="0">
                <a:solidFill>
                  <a:srgbClr val="FF0000"/>
                </a:solidFill>
              </a:rPr>
              <a:t>Carbon dioxide from lungs</a:t>
            </a:r>
          </a:p>
          <a:p>
            <a:pPr marL="0" indent="0">
              <a:buNone/>
              <a:defRPr/>
            </a:pPr>
            <a:endParaRPr lang="en-GB" dirty="0"/>
          </a:p>
          <a:p>
            <a:pPr>
              <a:defRPr/>
            </a:pPr>
            <a:r>
              <a:rPr lang="en-GB" dirty="0"/>
              <a:t>Liver and faecal matter from rectum (previously discussed)</a:t>
            </a:r>
          </a:p>
        </p:txBody>
      </p:sp>
      <p:pic>
        <p:nvPicPr>
          <p:cNvPr id="47108" name="Picture 3" descr="kidneys.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54321" y="701393"/>
            <a:ext cx="1843022" cy="22853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7109" name="Picture 4" descr="8912.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40226" y="1093672"/>
            <a:ext cx="2248523" cy="17988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7110" name="Picture 5" descr="lungs171.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479676" y="4279303"/>
            <a:ext cx="2151030" cy="20031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Picture 1"/>
          <p:cNvPicPr>
            <a:picLocks noChangeAspect="1"/>
          </p:cNvPicPr>
          <p:nvPr/>
        </p:nvPicPr>
        <p:blipFill>
          <a:blip r:embed="rId5"/>
          <a:stretch>
            <a:fillRect/>
          </a:stretch>
        </p:blipFill>
        <p:spPr>
          <a:xfrm>
            <a:off x="5958854" y="3340189"/>
            <a:ext cx="2506663" cy="2942261"/>
          </a:xfrm>
          <a:prstGeom prst="rect">
            <a:avLst/>
          </a:prstGeom>
        </p:spPr>
      </p:pic>
    </p:spTree>
    <p:extLst>
      <p:ext uri="{BB962C8B-B14F-4D97-AF65-F5344CB8AC3E}">
        <p14:creationId xmlns:p14="http://schemas.microsoft.com/office/powerpoint/2010/main" val="14004997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p:cNvSpPr>
            <a:spLocks noGrp="1"/>
          </p:cNvSpPr>
          <p:nvPr>
            <p:ph type="title" idx="4294967295"/>
          </p:nvPr>
        </p:nvSpPr>
        <p:spPr>
          <a:xfrm>
            <a:off x="1992313" y="188913"/>
            <a:ext cx="8229600" cy="1143000"/>
          </a:xfrm>
        </p:spPr>
        <p:txBody>
          <a:bodyPr/>
          <a:lstStyle/>
          <a:p>
            <a:pPr eaLnBrk="1" hangingPunct="1"/>
            <a:r>
              <a:rPr lang="en-US" altLang="en-US" sz="3600">
                <a:latin typeface="Book Antiqua" panose="02040602050305030304" pitchFamily="18" charset="0"/>
              </a:rPr>
              <a:t>Four Organs of the Excretory System</a:t>
            </a:r>
          </a:p>
        </p:txBody>
      </p:sp>
      <p:sp>
        <p:nvSpPr>
          <p:cNvPr id="48131" name="Rectangle 2"/>
          <p:cNvSpPr>
            <a:spLocks noChangeArrowheads="1"/>
          </p:cNvSpPr>
          <p:nvPr/>
        </p:nvSpPr>
        <p:spPr bwMode="auto">
          <a:xfrm>
            <a:off x="360784" y="1268414"/>
            <a:ext cx="9195966" cy="60016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None/>
            </a:pPr>
            <a:r>
              <a:rPr lang="en-US" altLang="en-US" sz="2400" dirty="0">
                <a:latin typeface="Book Antiqua" panose="02040602050305030304" pitchFamily="18" charset="0"/>
                <a:ea typeface="ＭＳ Ｐゴシック" panose="020B0600070205080204" pitchFamily="34" charset="-128"/>
              </a:rPr>
              <a:t>The major task of excretion still belongs to the </a:t>
            </a:r>
            <a:r>
              <a:rPr lang="en-US" altLang="en-US" sz="2400" u="sng" dirty="0">
                <a:solidFill>
                  <a:srgbClr val="FF0000"/>
                </a:solidFill>
                <a:latin typeface="Book Antiqua" panose="02040602050305030304" pitchFamily="18" charset="0"/>
                <a:ea typeface="ＭＳ Ｐゴシック" panose="020B0600070205080204" pitchFamily="34" charset="-128"/>
              </a:rPr>
              <a:t>kidneys</a:t>
            </a:r>
            <a:r>
              <a:rPr lang="en-US" altLang="en-US" sz="2400" dirty="0">
                <a:latin typeface="Book Antiqua" panose="02040602050305030304" pitchFamily="18" charset="0"/>
                <a:ea typeface="ＭＳ Ｐゴシック" panose="020B0600070205080204" pitchFamily="34" charset="-128"/>
              </a:rPr>
              <a:t>, the major organ in the urinary system. If it fails the other organs cannot take over and compensate adequately. </a:t>
            </a:r>
          </a:p>
          <a:p>
            <a:pPr>
              <a:spcBef>
                <a:spcPct val="0"/>
              </a:spcBef>
            </a:pPr>
            <a:endParaRPr lang="en-US" altLang="en-US" sz="2400" dirty="0">
              <a:latin typeface="Book Antiqua" panose="02040602050305030304" pitchFamily="18" charset="0"/>
              <a:ea typeface="ＭＳ Ｐゴシック" panose="020B0600070205080204" pitchFamily="34" charset="-128"/>
            </a:endParaRPr>
          </a:p>
          <a:p>
            <a:pPr>
              <a:spcBef>
                <a:spcPct val="0"/>
              </a:spcBef>
              <a:buNone/>
            </a:pPr>
            <a:r>
              <a:rPr lang="en-US" altLang="en-US" sz="2400" dirty="0">
                <a:latin typeface="Book Antiqua" panose="02040602050305030304" pitchFamily="18" charset="0"/>
                <a:ea typeface="ＭＳ Ｐゴシック" panose="020B0600070205080204" pitchFamily="34" charset="-128"/>
              </a:rPr>
              <a:t>The </a:t>
            </a:r>
            <a:r>
              <a:rPr lang="en-US" altLang="en-US" sz="2400" u="sng" dirty="0">
                <a:solidFill>
                  <a:srgbClr val="FF0000"/>
                </a:solidFill>
                <a:latin typeface="Book Antiqua" panose="02040602050305030304" pitchFamily="18" charset="0"/>
                <a:ea typeface="ＭＳ Ｐゴシック" panose="020B0600070205080204" pitchFamily="34" charset="-128"/>
              </a:rPr>
              <a:t>lungs</a:t>
            </a:r>
            <a:r>
              <a:rPr lang="en-US" altLang="en-US" sz="2400" dirty="0">
                <a:latin typeface="Book Antiqua" panose="02040602050305030304" pitchFamily="18" charset="0"/>
                <a:ea typeface="ＭＳ Ｐゴシック" panose="020B0600070205080204" pitchFamily="34" charset="-128"/>
              </a:rPr>
              <a:t> in the respiratory system excrete some waste products, such as carbon dioxide and water.</a:t>
            </a:r>
          </a:p>
          <a:p>
            <a:pPr eaLnBrk="1" hangingPunct="1">
              <a:spcBef>
                <a:spcPct val="0"/>
              </a:spcBef>
              <a:buNone/>
            </a:pPr>
            <a:endParaRPr lang="en-US" altLang="en-US" sz="2400" dirty="0">
              <a:latin typeface="Book Antiqua" panose="02040602050305030304" pitchFamily="18" charset="0"/>
              <a:ea typeface="ＭＳ Ｐゴシック" panose="020B0600070205080204" pitchFamily="34" charset="-128"/>
            </a:endParaRPr>
          </a:p>
          <a:p>
            <a:pPr eaLnBrk="1" hangingPunct="1">
              <a:spcBef>
                <a:spcPct val="0"/>
              </a:spcBef>
              <a:buNone/>
            </a:pPr>
            <a:r>
              <a:rPr lang="en-US" altLang="en-US" sz="2400" dirty="0">
                <a:latin typeface="Book Antiqua" panose="02040602050305030304" pitchFamily="18" charset="0"/>
                <a:ea typeface="ＭＳ Ｐゴシック" panose="020B0600070205080204" pitchFamily="34" charset="-128"/>
              </a:rPr>
              <a:t>The </a:t>
            </a:r>
            <a:r>
              <a:rPr lang="en-US" altLang="en-US" sz="2400" u="sng" dirty="0">
                <a:solidFill>
                  <a:srgbClr val="FF0000"/>
                </a:solidFill>
                <a:latin typeface="Book Antiqua" panose="02040602050305030304" pitchFamily="18" charset="0"/>
                <a:ea typeface="ＭＳ Ｐゴシック" panose="020B0600070205080204" pitchFamily="34" charset="-128"/>
              </a:rPr>
              <a:t>skin</a:t>
            </a:r>
            <a:r>
              <a:rPr lang="en-US" altLang="en-US" sz="2400" dirty="0">
                <a:latin typeface="Book Antiqua" panose="02040602050305030304" pitchFamily="18" charset="0"/>
                <a:ea typeface="ＭＳ Ｐゴシック" panose="020B0600070205080204" pitchFamily="34" charset="-128"/>
              </a:rPr>
              <a:t> is another excretory organ that rids the body of wastes through the sweat glands. </a:t>
            </a:r>
          </a:p>
          <a:p>
            <a:pPr eaLnBrk="1" hangingPunct="1">
              <a:spcBef>
                <a:spcPct val="0"/>
              </a:spcBef>
            </a:pPr>
            <a:endParaRPr lang="en-US" altLang="en-US" sz="2400" dirty="0">
              <a:latin typeface="Book Antiqua" panose="02040602050305030304" pitchFamily="18" charset="0"/>
              <a:ea typeface="ＭＳ Ｐゴシック" panose="020B0600070205080204" pitchFamily="34" charset="-128"/>
            </a:endParaRPr>
          </a:p>
          <a:p>
            <a:pPr eaLnBrk="1" hangingPunct="1">
              <a:spcBef>
                <a:spcPct val="0"/>
              </a:spcBef>
              <a:buNone/>
            </a:pPr>
            <a:r>
              <a:rPr lang="en-US" altLang="en-US" sz="2400" dirty="0">
                <a:latin typeface="Book Antiqua" panose="02040602050305030304" pitchFamily="18" charset="0"/>
                <a:ea typeface="ＭＳ Ｐゴシック" panose="020B0600070205080204" pitchFamily="34" charset="-128"/>
              </a:rPr>
              <a:t>The </a:t>
            </a:r>
            <a:r>
              <a:rPr lang="en-US" altLang="en-US" sz="2400" u="sng" dirty="0">
                <a:solidFill>
                  <a:srgbClr val="FF0000"/>
                </a:solidFill>
                <a:latin typeface="Book Antiqua" panose="02040602050305030304" pitchFamily="18" charset="0"/>
                <a:ea typeface="ＭＳ Ｐゴシック" panose="020B0600070205080204" pitchFamily="34" charset="-128"/>
              </a:rPr>
              <a:t>liver</a:t>
            </a:r>
            <a:r>
              <a:rPr lang="en-US" altLang="en-US" sz="2400" dirty="0">
                <a:latin typeface="Book Antiqua" panose="02040602050305030304" pitchFamily="18" charset="0"/>
                <a:ea typeface="ＭＳ Ｐゴシック" panose="020B0600070205080204" pitchFamily="34" charset="-128"/>
              </a:rPr>
              <a:t> (via the intestines) excretes bile pigments that result from the destruction of hemoglobin.  It also converts nitrogenous waste from the break down of proteins into </a:t>
            </a:r>
            <a:r>
              <a:rPr lang="en-US" altLang="en-US" sz="2400" u="sng" dirty="0">
                <a:latin typeface="Book Antiqua" panose="02040602050305030304" pitchFamily="18" charset="0"/>
                <a:ea typeface="ＭＳ Ｐゴシック" panose="020B0600070205080204" pitchFamily="34" charset="-128"/>
              </a:rPr>
              <a:t>urea</a:t>
            </a:r>
            <a:r>
              <a:rPr lang="en-US" altLang="en-US" sz="2400" dirty="0">
                <a:latin typeface="Book Antiqua" panose="02040602050305030304" pitchFamily="18" charset="0"/>
                <a:ea typeface="ＭＳ Ｐゴシック" panose="020B0600070205080204" pitchFamily="34" charset="-128"/>
              </a:rPr>
              <a:t>.</a:t>
            </a:r>
          </a:p>
          <a:p>
            <a:pPr eaLnBrk="1" hangingPunct="1">
              <a:spcBef>
                <a:spcPct val="0"/>
              </a:spcBef>
              <a:buNone/>
            </a:pPr>
            <a:endParaRPr lang="en-US" altLang="en-US" sz="2400" dirty="0">
              <a:latin typeface="Book Antiqua" panose="02040602050305030304" pitchFamily="18" charset="0"/>
              <a:ea typeface="ＭＳ Ｐゴシック" panose="020B0600070205080204" pitchFamily="34" charset="-128"/>
            </a:endParaRPr>
          </a:p>
          <a:p>
            <a:pPr eaLnBrk="1" hangingPunct="1">
              <a:spcBef>
                <a:spcPct val="0"/>
              </a:spcBef>
              <a:buNone/>
            </a:pPr>
            <a:br>
              <a:rPr lang="en-US" altLang="en-US" sz="2400" dirty="0">
                <a:latin typeface="Book Antiqua" panose="02040602050305030304" pitchFamily="18" charset="0"/>
                <a:ea typeface="ＭＳ Ｐゴシック" panose="020B0600070205080204" pitchFamily="34" charset="-128"/>
              </a:rPr>
            </a:br>
            <a:endParaRPr lang="en-US" altLang="en-US" sz="2400" dirty="0">
              <a:latin typeface="Calibri" panose="020F0502020204030204" pitchFamily="34" charset="0"/>
              <a:ea typeface="ＭＳ Ｐゴシック" panose="020B0600070205080204" pitchFamily="34" charset="-128"/>
            </a:endParaRPr>
          </a:p>
        </p:txBody>
      </p:sp>
    </p:spTree>
    <p:extLst>
      <p:ext uri="{BB962C8B-B14F-4D97-AF65-F5344CB8AC3E}">
        <p14:creationId xmlns:p14="http://schemas.microsoft.com/office/powerpoint/2010/main" val="21129973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1"/>
          <p:cNvSpPr>
            <a:spLocks noGrp="1"/>
          </p:cNvSpPr>
          <p:nvPr>
            <p:ph type="title" idx="4294967295"/>
          </p:nvPr>
        </p:nvSpPr>
        <p:spPr>
          <a:xfrm>
            <a:off x="1981200" y="152400"/>
            <a:ext cx="8960498" cy="1143000"/>
          </a:xfrm>
        </p:spPr>
        <p:txBody>
          <a:bodyPr>
            <a:normAutofit fontScale="90000"/>
          </a:bodyPr>
          <a:lstStyle/>
          <a:p>
            <a:pPr eaLnBrk="1" hangingPunct="1"/>
            <a:r>
              <a:rPr lang="en-US" altLang="en-US" sz="6000" u="sng" dirty="0">
                <a:latin typeface="Book Antiqua" panose="02040602050305030304" pitchFamily="18" charset="0"/>
              </a:rPr>
              <a:t>Cellular Excretion - Waste</a:t>
            </a:r>
          </a:p>
        </p:txBody>
      </p:sp>
      <p:sp>
        <p:nvSpPr>
          <p:cNvPr id="49155" name="TextBox 3"/>
          <p:cNvSpPr txBox="1">
            <a:spLocks noChangeArrowheads="1"/>
          </p:cNvSpPr>
          <p:nvPr/>
        </p:nvSpPr>
        <p:spPr bwMode="auto">
          <a:xfrm>
            <a:off x="4079875" y="1511301"/>
            <a:ext cx="3581400" cy="2862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0"/>
              </a:spcBef>
              <a:buFontTx/>
              <a:buNone/>
            </a:pPr>
            <a:r>
              <a:rPr lang="en-US" altLang="en-US" sz="3600" u="sng">
                <a:solidFill>
                  <a:srgbClr val="FF0000"/>
                </a:solidFill>
                <a:latin typeface="Book Antiqua" panose="02040602050305030304" pitchFamily="18" charset="0"/>
                <a:ea typeface="ＭＳ Ｐゴシック" panose="020B0600070205080204" pitchFamily="34" charset="-128"/>
              </a:rPr>
              <a:t>Heat</a:t>
            </a:r>
          </a:p>
          <a:p>
            <a:pPr algn="ctr" eaLnBrk="1" hangingPunct="1">
              <a:spcBef>
                <a:spcPct val="0"/>
              </a:spcBef>
              <a:buFontTx/>
              <a:buNone/>
            </a:pPr>
            <a:r>
              <a:rPr lang="en-US" altLang="en-US" sz="3600" u="sng">
                <a:solidFill>
                  <a:srgbClr val="FF0000"/>
                </a:solidFill>
                <a:latin typeface="Book Antiqua" panose="02040602050305030304" pitchFamily="18" charset="0"/>
                <a:ea typeface="ＭＳ Ｐゴシック" panose="020B0600070205080204" pitchFamily="34" charset="-128"/>
              </a:rPr>
              <a:t>Water</a:t>
            </a:r>
          </a:p>
          <a:p>
            <a:pPr algn="ctr" eaLnBrk="1" hangingPunct="1">
              <a:spcBef>
                <a:spcPct val="0"/>
              </a:spcBef>
              <a:buFontTx/>
              <a:buNone/>
            </a:pPr>
            <a:r>
              <a:rPr lang="en-US" altLang="en-US" sz="3600">
                <a:solidFill>
                  <a:srgbClr val="FF0000"/>
                </a:solidFill>
                <a:latin typeface="Book Antiqua" panose="02040602050305030304" pitchFamily="18" charset="0"/>
                <a:ea typeface="ＭＳ Ｐゴシック" panose="020B0600070205080204" pitchFamily="34" charset="-128"/>
              </a:rPr>
              <a:t>Salts</a:t>
            </a:r>
          </a:p>
          <a:p>
            <a:pPr algn="ctr" eaLnBrk="1" hangingPunct="1">
              <a:spcBef>
                <a:spcPct val="0"/>
              </a:spcBef>
              <a:buFontTx/>
              <a:buNone/>
            </a:pPr>
            <a:r>
              <a:rPr lang="en-US" altLang="en-US" sz="3600" u="sng">
                <a:solidFill>
                  <a:srgbClr val="FF0000"/>
                </a:solidFill>
                <a:latin typeface="Book Antiqua" panose="02040602050305030304" pitchFamily="18" charset="0"/>
                <a:ea typeface="ＭＳ Ｐゴシック" panose="020B0600070205080204" pitchFamily="34" charset="-128"/>
              </a:rPr>
              <a:t>CO</a:t>
            </a:r>
            <a:r>
              <a:rPr lang="en-US" altLang="en-US" sz="3600" u="sng" baseline="-25000">
                <a:solidFill>
                  <a:srgbClr val="FF0000"/>
                </a:solidFill>
                <a:latin typeface="Book Antiqua" panose="02040602050305030304" pitchFamily="18" charset="0"/>
                <a:ea typeface="ＭＳ Ｐゴシック" panose="020B0600070205080204" pitchFamily="34" charset="-128"/>
              </a:rPr>
              <a:t>2</a:t>
            </a:r>
          </a:p>
          <a:p>
            <a:pPr algn="ctr" eaLnBrk="1" hangingPunct="1">
              <a:spcBef>
                <a:spcPct val="0"/>
              </a:spcBef>
              <a:buFontTx/>
              <a:buNone/>
            </a:pPr>
            <a:r>
              <a:rPr lang="en-US" altLang="en-US" sz="3600" u="sng">
                <a:solidFill>
                  <a:srgbClr val="FF0000"/>
                </a:solidFill>
                <a:latin typeface="Book Antiqua" panose="02040602050305030304" pitchFamily="18" charset="0"/>
                <a:ea typeface="ＭＳ Ｐゴシック" panose="020B0600070205080204" pitchFamily="34" charset="-128"/>
              </a:rPr>
              <a:t>Urea</a:t>
            </a:r>
          </a:p>
        </p:txBody>
      </p:sp>
      <p:sp>
        <p:nvSpPr>
          <p:cNvPr id="49156" name="TextBox 4"/>
          <p:cNvSpPr txBox="1">
            <a:spLocks noChangeArrowheads="1"/>
          </p:cNvSpPr>
          <p:nvPr/>
        </p:nvSpPr>
        <p:spPr bwMode="auto">
          <a:xfrm>
            <a:off x="646921" y="4648201"/>
            <a:ext cx="10500049"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0"/>
              </a:spcBef>
              <a:buFontTx/>
              <a:buNone/>
            </a:pPr>
            <a:r>
              <a:rPr lang="en-US" altLang="en-US" dirty="0">
                <a:latin typeface="Book Antiqua" panose="02040602050305030304" pitchFamily="18" charset="0"/>
                <a:ea typeface="ＭＳ Ｐゴシック" panose="020B0600070205080204" pitchFamily="34" charset="-128"/>
              </a:rPr>
              <a:t>Without excretion poisonous wastes build up in blood, cells, and tissues.</a:t>
            </a:r>
          </a:p>
          <a:p>
            <a:pPr algn="ctr" eaLnBrk="1" hangingPunct="1">
              <a:spcBef>
                <a:spcPct val="0"/>
              </a:spcBef>
              <a:buFontTx/>
              <a:buNone/>
            </a:pPr>
            <a:r>
              <a:rPr lang="en-US" altLang="en-US" dirty="0">
                <a:latin typeface="Book Antiqua" panose="02040602050305030304" pitchFamily="18" charset="0"/>
                <a:ea typeface="ＭＳ Ｐゴシック" panose="020B0600070205080204" pitchFamily="34" charset="-128"/>
              </a:rPr>
              <a:t>Could lead to serious illness &amp; eventually DEATH!</a:t>
            </a:r>
          </a:p>
        </p:txBody>
      </p:sp>
    </p:spTree>
    <p:extLst>
      <p:ext uri="{BB962C8B-B14F-4D97-AF65-F5344CB8AC3E}">
        <p14:creationId xmlns:p14="http://schemas.microsoft.com/office/powerpoint/2010/main" val="12140271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p:cNvSpPr>
            <a:spLocks noGrp="1"/>
          </p:cNvSpPr>
          <p:nvPr>
            <p:ph type="title" idx="4294967295"/>
          </p:nvPr>
        </p:nvSpPr>
        <p:spPr>
          <a:xfrm>
            <a:off x="1981200" y="152400"/>
            <a:ext cx="8229600" cy="1143000"/>
          </a:xfrm>
        </p:spPr>
        <p:txBody>
          <a:bodyPr/>
          <a:lstStyle/>
          <a:p>
            <a:pPr eaLnBrk="1" hangingPunct="1"/>
            <a:r>
              <a:rPr lang="en-US" altLang="en-US" sz="4800" u="sng">
                <a:latin typeface="Book Antiqua" panose="02040602050305030304" pitchFamily="18" charset="0"/>
              </a:rPr>
              <a:t>Liver – Some Functions</a:t>
            </a:r>
          </a:p>
        </p:txBody>
      </p:sp>
      <p:sp>
        <p:nvSpPr>
          <p:cNvPr id="7171" name="Content Placeholder 3"/>
          <p:cNvSpPr>
            <a:spLocks noGrp="1"/>
          </p:cNvSpPr>
          <p:nvPr>
            <p:ph idx="4294967295"/>
          </p:nvPr>
        </p:nvSpPr>
        <p:spPr>
          <a:xfrm>
            <a:off x="273698" y="1066800"/>
            <a:ext cx="10165702" cy="3276600"/>
          </a:xfrm>
        </p:spPr>
        <p:txBody>
          <a:bodyPr/>
          <a:lstStyle/>
          <a:p>
            <a:pPr eaLnBrk="1" hangingPunct="1">
              <a:buFont typeface="Wingdings 2" charset="0"/>
              <a:buNone/>
              <a:defRPr/>
            </a:pPr>
            <a:r>
              <a:rPr lang="en-US" b="1" u="sng" dirty="0">
                <a:solidFill>
                  <a:schemeClr val="bg1"/>
                </a:solidFill>
              </a:rPr>
              <a:t>Functions in Excretion</a:t>
            </a:r>
          </a:p>
          <a:p>
            <a:pPr marL="457200" lvl="1" indent="0" eaLnBrk="1" hangingPunct="1">
              <a:buNone/>
              <a:defRPr/>
            </a:pPr>
            <a:r>
              <a:rPr lang="en-US" sz="3200" u="sng" dirty="0">
                <a:solidFill>
                  <a:srgbClr val="FF0000"/>
                </a:solidFill>
                <a:latin typeface="Book Antiqua" charset="0"/>
              </a:rPr>
              <a:t>Detoxifies Blood</a:t>
            </a:r>
          </a:p>
          <a:p>
            <a:pPr marL="914400" lvl="2" indent="0">
              <a:buNone/>
              <a:defRPr/>
            </a:pPr>
            <a:r>
              <a:rPr lang="en-US" sz="2800" dirty="0">
                <a:latin typeface="Book Antiqua" charset="0"/>
              </a:rPr>
              <a:t>Filters Bacteria, alcohol, drugs, toxic substances</a:t>
            </a:r>
          </a:p>
          <a:p>
            <a:pPr marL="914400" lvl="2" indent="0">
              <a:buNone/>
              <a:defRPr/>
            </a:pPr>
            <a:endParaRPr lang="en-US" sz="2800" dirty="0">
              <a:latin typeface="Book Antiqua" charset="0"/>
            </a:endParaRPr>
          </a:p>
          <a:p>
            <a:pPr marL="914400" lvl="2" indent="0">
              <a:buNone/>
              <a:defRPr/>
            </a:pPr>
            <a:r>
              <a:rPr lang="en-US" sz="2800" dirty="0">
                <a:latin typeface="Book Antiqua" charset="0"/>
              </a:rPr>
              <a:t>Changes them into inactive or less toxic forms.</a:t>
            </a:r>
          </a:p>
          <a:p>
            <a:pPr lvl="2" eaLnBrk="1" hangingPunct="1">
              <a:buFont typeface="Wingdings" charset="0"/>
              <a:buBlip>
                <a:blip r:embed="rId2"/>
              </a:buBlip>
              <a:defRPr/>
            </a:pPr>
            <a:endParaRPr lang="en-US" sz="3200" dirty="0"/>
          </a:p>
          <a:p>
            <a:pPr lvl="2" eaLnBrk="1" hangingPunct="1">
              <a:buFont typeface="Wingdings" charset="0"/>
              <a:buNone/>
              <a:defRPr/>
            </a:pPr>
            <a:endParaRPr lang="en-US" sz="3200" dirty="0"/>
          </a:p>
          <a:p>
            <a:pPr marL="914400" lvl="2" indent="0">
              <a:buNone/>
              <a:defRPr/>
            </a:pPr>
            <a:endParaRPr lang="en-US" sz="3200" dirty="0"/>
          </a:p>
        </p:txBody>
      </p:sp>
      <p:sp>
        <p:nvSpPr>
          <p:cNvPr id="6" name="Content Placeholder 3"/>
          <p:cNvSpPr txBox="1">
            <a:spLocks/>
          </p:cNvSpPr>
          <p:nvPr/>
        </p:nvSpPr>
        <p:spPr>
          <a:xfrm>
            <a:off x="161731" y="3733800"/>
            <a:ext cx="9668069" cy="2819400"/>
          </a:xfrm>
          <a:prstGeom prst="rect">
            <a:avLst/>
          </a:prstGeom>
        </p:spPr>
        <p:txBody>
          <a:bodyPr/>
          <a:lstStyle/>
          <a:p>
            <a:pPr marL="585216" lvl="1">
              <a:spcBef>
                <a:spcPct val="20000"/>
              </a:spcBef>
              <a:buClr>
                <a:schemeClr val="tx1"/>
              </a:buClr>
              <a:buSzPct val="80000"/>
              <a:defRPr/>
            </a:pPr>
            <a:r>
              <a:rPr lang="en-US" sz="3200" u="sng" dirty="0">
                <a:solidFill>
                  <a:srgbClr val="FF0000"/>
                </a:solidFill>
                <a:latin typeface="Book Antiqua" pitchFamily="18" charset="0"/>
              </a:rPr>
              <a:t>Excretes Bile</a:t>
            </a:r>
          </a:p>
          <a:p>
            <a:pPr marL="905256" lvl="2">
              <a:spcBef>
                <a:spcPct val="20000"/>
              </a:spcBef>
              <a:buClr>
                <a:schemeClr val="tx1"/>
              </a:buClr>
              <a:buSzPct val="95000"/>
              <a:defRPr/>
            </a:pPr>
            <a:r>
              <a:rPr lang="en-US" sz="2800" dirty="0">
                <a:latin typeface="Book Antiqua" pitchFamily="18" charset="0"/>
              </a:rPr>
              <a:t>Contains</a:t>
            </a:r>
          </a:p>
          <a:p>
            <a:pPr marL="1362456" lvl="3">
              <a:spcBef>
                <a:spcPct val="20000"/>
              </a:spcBef>
              <a:buClr>
                <a:schemeClr val="tx1"/>
              </a:buClr>
              <a:buSzPct val="95000"/>
              <a:defRPr/>
            </a:pPr>
            <a:r>
              <a:rPr lang="en-US" sz="2400" dirty="0">
                <a:latin typeface="Book Antiqua" pitchFamily="18" charset="0"/>
              </a:rPr>
              <a:t>Worn-out RBC</a:t>
            </a:r>
          </a:p>
          <a:p>
            <a:pPr marL="1362456" lvl="3">
              <a:spcBef>
                <a:spcPct val="20000"/>
              </a:spcBef>
              <a:buClr>
                <a:schemeClr val="tx1"/>
              </a:buClr>
              <a:buSzPct val="95000"/>
              <a:defRPr/>
            </a:pPr>
            <a:r>
              <a:rPr lang="en-US" sz="2400" dirty="0">
                <a:latin typeface="Book Antiqua" pitchFamily="18" charset="0"/>
              </a:rPr>
              <a:t>Bile salts</a:t>
            </a:r>
          </a:p>
          <a:p>
            <a:pPr marL="1362456" lvl="3">
              <a:spcBef>
                <a:spcPct val="20000"/>
              </a:spcBef>
              <a:buClr>
                <a:schemeClr val="tx1"/>
              </a:buClr>
              <a:buSzPct val="95000"/>
              <a:defRPr/>
            </a:pPr>
            <a:r>
              <a:rPr lang="en-US" sz="2400" dirty="0">
                <a:latin typeface="Book Antiqua" pitchFamily="18" charset="0"/>
              </a:rPr>
              <a:t>Cholesterol</a:t>
            </a:r>
          </a:p>
          <a:p>
            <a:pPr marL="1591056" lvl="3" indent="-228600">
              <a:spcBef>
                <a:spcPct val="20000"/>
              </a:spcBef>
              <a:buClr>
                <a:schemeClr val="tx1"/>
              </a:buClr>
              <a:buSzPct val="95000"/>
              <a:buFont typeface="Wingdings"/>
              <a:buChar char=""/>
              <a:defRPr/>
            </a:pPr>
            <a:endParaRPr lang="en-US" sz="2800" dirty="0"/>
          </a:p>
          <a:p>
            <a:pPr marL="1133856" lvl="2" indent="-228600">
              <a:spcBef>
                <a:spcPct val="20000"/>
              </a:spcBef>
              <a:buClr>
                <a:schemeClr val="tx1"/>
              </a:buClr>
              <a:buSzPct val="95000"/>
              <a:buFont typeface="Wingdings"/>
              <a:buChar char=""/>
              <a:defRPr/>
            </a:pPr>
            <a:endParaRPr lang="en-US" sz="2800" dirty="0"/>
          </a:p>
          <a:p>
            <a:pPr marL="1133856" lvl="2" indent="-228600">
              <a:spcBef>
                <a:spcPct val="20000"/>
              </a:spcBef>
              <a:buClr>
                <a:schemeClr val="tx1"/>
              </a:buClr>
              <a:buSzPct val="95000"/>
              <a:buFont typeface="Wingdings"/>
              <a:buChar char=""/>
              <a:defRPr/>
            </a:pPr>
            <a:endParaRPr lang="en-US" sz="2800" dirty="0"/>
          </a:p>
          <a:p>
            <a:pPr marL="1133856" lvl="2" indent="-228600">
              <a:spcBef>
                <a:spcPct val="20000"/>
              </a:spcBef>
              <a:buClr>
                <a:schemeClr val="tx1"/>
              </a:buClr>
              <a:buSzPct val="95000"/>
              <a:defRPr/>
            </a:pPr>
            <a:endParaRPr lang="en-US" sz="2800" dirty="0"/>
          </a:p>
          <a:p>
            <a:pPr marL="1133856" lvl="2" indent="-228600">
              <a:spcBef>
                <a:spcPct val="20000"/>
              </a:spcBef>
              <a:buClr>
                <a:schemeClr val="tx1"/>
              </a:buClr>
              <a:buSzPct val="95000"/>
              <a:buFont typeface="Wingdings"/>
              <a:buChar char=""/>
              <a:defRPr/>
            </a:pPr>
            <a:endParaRPr lang="en-US" sz="2800" dirty="0"/>
          </a:p>
        </p:txBody>
      </p:sp>
    </p:spTree>
    <p:extLst>
      <p:ext uri="{BB962C8B-B14F-4D97-AF65-F5344CB8AC3E}">
        <p14:creationId xmlns:p14="http://schemas.microsoft.com/office/powerpoint/2010/main" val="58145340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1000" fill="hold"/>
                                        <p:tgtEl>
                                          <p:spTgt spid="6"/>
                                        </p:tgtEl>
                                        <p:attrNameLst>
                                          <p:attrName>ppt_x</p:attrName>
                                        </p:attrNameLst>
                                      </p:cBhvr>
                                      <p:tavLst>
                                        <p:tav tm="0">
                                          <p:val>
                                            <p:strVal val="0-#ppt_w/2"/>
                                          </p:val>
                                        </p:tav>
                                        <p:tav tm="100000">
                                          <p:val>
                                            <p:strVal val="#ppt_x"/>
                                          </p:val>
                                        </p:tav>
                                      </p:tavLst>
                                    </p:anim>
                                    <p:anim calcmode="lin" valueType="num">
                                      <p:cBhvr additive="base">
                                        <p:cTn id="8" dur="1000" fill="hold"/>
                                        <p:tgtEl>
                                          <p:spTgt spid="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3" name="Title 1"/>
          <p:cNvSpPr>
            <a:spLocks noGrp="1"/>
          </p:cNvSpPr>
          <p:nvPr>
            <p:ph type="ctrTitle"/>
          </p:nvPr>
        </p:nvSpPr>
        <p:spPr>
          <a:xfrm>
            <a:off x="2279650" y="188915"/>
            <a:ext cx="7772400" cy="961862"/>
          </a:xfrm>
        </p:spPr>
        <p:txBody>
          <a:bodyPr/>
          <a:lstStyle/>
          <a:p>
            <a:r>
              <a:rPr lang="en-GB" altLang="en-US" dirty="0"/>
              <a:t>Excretion by the Kidneys</a:t>
            </a:r>
          </a:p>
        </p:txBody>
      </p:sp>
      <p:pic>
        <p:nvPicPr>
          <p:cNvPr id="51204" name="Picture 2" descr="Image result for kidney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1146" y="1667069"/>
            <a:ext cx="4539142" cy="42972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Picture 1"/>
          <p:cNvPicPr>
            <a:picLocks noChangeAspect="1"/>
          </p:cNvPicPr>
          <p:nvPr/>
        </p:nvPicPr>
        <p:blipFill>
          <a:blip r:embed="rId3"/>
          <a:stretch>
            <a:fillRect/>
          </a:stretch>
        </p:blipFill>
        <p:spPr>
          <a:xfrm>
            <a:off x="5665711" y="1061780"/>
            <a:ext cx="5995208" cy="5646089"/>
          </a:xfrm>
          <a:prstGeom prst="rect">
            <a:avLst/>
          </a:prstGeom>
        </p:spPr>
      </p:pic>
    </p:spTree>
    <p:extLst>
      <p:ext uri="{BB962C8B-B14F-4D97-AF65-F5344CB8AC3E}">
        <p14:creationId xmlns:p14="http://schemas.microsoft.com/office/powerpoint/2010/main" val="34673691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2E15DC-9278-4C4D-AF19-B330AB976D1C}"/>
              </a:ext>
            </a:extLst>
          </p:cNvPr>
          <p:cNvSpPr>
            <a:spLocks noGrp="1"/>
          </p:cNvSpPr>
          <p:nvPr>
            <p:ph type="title"/>
          </p:nvPr>
        </p:nvSpPr>
        <p:spPr>
          <a:xfrm>
            <a:off x="838200" y="365125"/>
            <a:ext cx="10515600" cy="624037"/>
          </a:xfrm>
        </p:spPr>
        <p:txBody>
          <a:bodyPr>
            <a:normAutofit fontScale="90000"/>
          </a:bodyPr>
          <a:lstStyle/>
          <a:p>
            <a:pPr algn="ctr"/>
            <a:r>
              <a:rPr lang="en-GB" dirty="0"/>
              <a:t>Role of the Kidneys</a:t>
            </a:r>
          </a:p>
        </p:txBody>
      </p:sp>
      <p:sp>
        <p:nvSpPr>
          <p:cNvPr id="3" name="Content Placeholder 2">
            <a:extLst>
              <a:ext uri="{FF2B5EF4-FFF2-40B4-BE49-F238E27FC236}">
                <a16:creationId xmlns:a16="http://schemas.microsoft.com/office/drawing/2014/main" id="{FDBA7CA4-0B17-4458-B098-FD911F3C2226}"/>
              </a:ext>
            </a:extLst>
          </p:cNvPr>
          <p:cNvSpPr>
            <a:spLocks noGrp="1"/>
          </p:cNvSpPr>
          <p:nvPr>
            <p:ph idx="1"/>
          </p:nvPr>
        </p:nvSpPr>
        <p:spPr>
          <a:xfrm>
            <a:off x="838200" y="1391728"/>
            <a:ext cx="11112260" cy="5348378"/>
          </a:xfrm>
        </p:spPr>
        <p:txBody>
          <a:bodyPr>
            <a:normAutofit lnSpcReduction="10000"/>
          </a:bodyPr>
          <a:lstStyle/>
          <a:p>
            <a:pPr marL="0" indent="0" algn="ctr">
              <a:buNone/>
            </a:pPr>
            <a:r>
              <a:rPr lang="en-GB" dirty="0"/>
              <a:t>Excess nutrients from digestion + Nutrients and wastes from metabolism</a:t>
            </a:r>
          </a:p>
          <a:p>
            <a:pPr marL="0" indent="0" algn="ctr">
              <a:buNone/>
            </a:pPr>
            <a:endParaRPr lang="en-GB" dirty="0"/>
          </a:p>
          <a:p>
            <a:pPr marL="0" indent="0" algn="ctr">
              <a:buNone/>
            </a:pPr>
            <a:r>
              <a:rPr lang="en-GB" dirty="0"/>
              <a:t>Diffuses in the blood</a:t>
            </a:r>
          </a:p>
          <a:p>
            <a:pPr marL="0" indent="0" algn="ctr">
              <a:buNone/>
            </a:pPr>
            <a:endParaRPr lang="en-GB" dirty="0"/>
          </a:p>
          <a:p>
            <a:pPr marL="0" indent="0" algn="ctr">
              <a:buNone/>
            </a:pPr>
            <a:r>
              <a:rPr lang="en-GB" dirty="0"/>
              <a:t>Circulates through the kidneys</a:t>
            </a:r>
          </a:p>
          <a:p>
            <a:pPr marL="0" indent="0" algn="ctr">
              <a:buNone/>
            </a:pPr>
            <a:endParaRPr lang="en-GB" dirty="0"/>
          </a:p>
          <a:p>
            <a:pPr marL="0" indent="0" algn="ctr">
              <a:buNone/>
            </a:pPr>
            <a:r>
              <a:rPr lang="en-GB" dirty="0"/>
              <a:t>Fluid and nutrients move across into the nephron</a:t>
            </a:r>
          </a:p>
          <a:p>
            <a:pPr marL="0" indent="0" algn="ctr">
              <a:buNone/>
            </a:pPr>
            <a:endParaRPr lang="en-GB" dirty="0"/>
          </a:p>
          <a:p>
            <a:pPr marL="0" indent="0" algn="ctr">
              <a:buNone/>
            </a:pPr>
            <a:r>
              <a:rPr lang="en-GB" dirty="0"/>
              <a:t>Excess nutrients / water removed or saved via diffusion</a:t>
            </a:r>
          </a:p>
          <a:p>
            <a:pPr marL="0" indent="0" algn="ctr">
              <a:buNone/>
            </a:pPr>
            <a:endParaRPr lang="en-GB" dirty="0"/>
          </a:p>
          <a:p>
            <a:pPr marL="0" indent="0" algn="ctr">
              <a:buNone/>
            </a:pPr>
            <a:r>
              <a:rPr lang="en-GB" dirty="0"/>
              <a:t>Remaining water and nutrients stored in bladder for removal</a:t>
            </a:r>
          </a:p>
          <a:p>
            <a:pPr marL="0" indent="0" algn="ctr">
              <a:buNone/>
            </a:pPr>
            <a:endParaRPr lang="en-GB" dirty="0"/>
          </a:p>
          <a:p>
            <a:pPr marL="0" indent="0">
              <a:buNone/>
            </a:pPr>
            <a:endParaRPr lang="en-GB" dirty="0"/>
          </a:p>
        </p:txBody>
      </p:sp>
      <p:sp>
        <p:nvSpPr>
          <p:cNvPr id="4" name="Arrow: Down 3">
            <a:extLst>
              <a:ext uri="{FF2B5EF4-FFF2-40B4-BE49-F238E27FC236}">
                <a16:creationId xmlns:a16="http://schemas.microsoft.com/office/drawing/2014/main" id="{34616D6D-5A43-448A-9998-3286A2827E43}"/>
              </a:ext>
            </a:extLst>
          </p:cNvPr>
          <p:cNvSpPr/>
          <p:nvPr/>
        </p:nvSpPr>
        <p:spPr>
          <a:xfrm>
            <a:off x="6176513" y="1880558"/>
            <a:ext cx="276045" cy="396816"/>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Arrow: Down 4">
            <a:extLst>
              <a:ext uri="{FF2B5EF4-FFF2-40B4-BE49-F238E27FC236}">
                <a16:creationId xmlns:a16="http://schemas.microsoft.com/office/drawing/2014/main" id="{6B45553F-3546-4B71-B645-0DB4A31F9C99}"/>
              </a:ext>
            </a:extLst>
          </p:cNvPr>
          <p:cNvSpPr/>
          <p:nvPr/>
        </p:nvSpPr>
        <p:spPr>
          <a:xfrm>
            <a:off x="6176512" y="2832340"/>
            <a:ext cx="276045" cy="396816"/>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Arrow: Down 5">
            <a:extLst>
              <a:ext uri="{FF2B5EF4-FFF2-40B4-BE49-F238E27FC236}">
                <a16:creationId xmlns:a16="http://schemas.microsoft.com/office/drawing/2014/main" id="{032F0C0A-1245-439C-8725-78CF750D8234}"/>
              </a:ext>
            </a:extLst>
          </p:cNvPr>
          <p:cNvSpPr/>
          <p:nvPr/>
        </p:nvSpPr>
        <p:spPr>
          <a:xfrm>
            <a:off x="6176512" y="3867509"/>
            <a:ext cx="276045" cy="396816"/>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Arrow: Down 6">
            <a:extLst>
              <a:ext uri="{FF2B5EF4-FFF2-40B4-BE49-F238E27FC236}">
                <a16:creationId xmlns:a16="http://schemas.microsoft.com/office/drawing/2014/main" id="{9063DD24-043D-4408-A1F4-517BDBB4B5FC}"/>
              </a:ext>
            </a:extLst>
          </p:cNvPr>
          <p:cNvSpPr/>
          <p:nvPr/>
        </p:nvSpPr>
        <p:spPr>
          <a:xfrm>
            <a:off x="6176512" y="5612921"/>
            <a:ext cx="276045" cy="396816"/>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Arrow: Down 7">
            <a:extLst>
              <a:ext uri="{FF2B5EF4-FFF2-40B4-BE49-F238E27FC236}">
                <a16:creationId xmlns:a16="http://schemas.microsoft.com/office/drawing/2014/main" id="{E1472BBD-3F3E-492A-8919-5D43EAA4BF04}"/>
              </a:ext>
            </a:extLst>
          </p:cNvPr>
          <p:cNvSpPr/>
          <p:nvPr/>
        </p:nvSpPr>
        <p:spPr>
          <a:xfrm>
            <a:off x="6176512" y="4813539"/>
            <a:ext cx="276045" cy="396816"/>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127693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p:txBody>
          <a:bodyPr/>
          <a:lstStyle/>
          <a:p>
            <a:pPr eaLnBrk="1" hangingPunct="1"/>
            <a:r>
              <a:rPr lang="en-GB" altLang="en-US"/>
              <a:t>The Nephron</a:t>
            </a:r>
          </a:p>
        </p:txBody>
      </p:sp>
      <p:sp>
        <p:nvSpPr>
          <p:cNvPr id="46083" name="Rectangle 3"/>
          <p:cNvSpPr>
            <a:spLocks noGrp="1" noChangeArrowheads="1"/>
          </p:cNvSpPr>
          <p:nvPr>
            <p:ph type="body" idx="1"/>
          </p:nvPr>
        </p:nvSpPr>
        <p:spPr>
          <a:xfrm>
            <a:off x="304800" y="1700214"/>
            <a:ext cx="5359400" cy="4924425"/>
          </a:xfrm>
        </p:spPr>
        <p:txBody>
          <a:bodyPr/>
          <a:lstStyle/>
          <a:p>
            <a:pPr marL="0" indent="0">
              <a:lnSpc>
                <a:spcPct val="80000"/>
              </a:lnSpc>
              <a:buNone/>
              <a:defRPr/>
            </a:pPr>
            <a:r>
              <a:rPr lang="en-US" altLang="en-US" sz="2400" dirty="0"/>
              <a:t>There are one million nephrons that purify and filter blood and is the functional unit of the kidney. </a:t>
            </a:r>
          </a:p>
          <a:p>
            <a:pPr marL="0" indent="0">
              <a:lnSpc>
                <a:spcPct val="80000"/>
              </a:lnSpc>
              <a:buNone/>
              <a:defRPr/>
            </a:pPr>
            <a:endParaRPr lang="en-US" altLang="en-US" sz="2400" dirty="0"/>
          </a:p>
          <a:p>
            <a:pPr marL="0" indent="0">
              <a:lnSpc>
                <a:spcPct val="80000"/>
              </a:lnSpc>
              <a:buNone/>
              <a:defRPr/>
            </a:pPr>
            <a:r>
              <a:rPr lang="en-US" altLang="en-US" sz="2400" dirty="0"/>
              <a:t>Part of the homeostatic mechanism of the body helping to regulate the amount of water, salts, glucose, urea and other minerals in the blood. </a:t>
            </a:r>
          </a:p>
          <a:p>
            <a:pPr marL="0" indent="0">
              <a:lnSpc>
                <a:spcPct val="80000"/>
              </a:lnSpc>
              <a:buNone/>
              <a:defRPr/>
            </a:pPr>
            <a:endParaRPr lang="en-GB" altLang="en-US" sz="2400" dirty="0"/>
          </a:p>
          <a:p>
            <a:pPr marL="0" indent="0">
              <a:lnSpc>
                <a:spcPct val="80000"/>
              </a:lnSpc>
              <a:buNone/>
              <a:defRPr/>
            </a:pPr>
            <a:r>
              <a:rPr lang="en-GB" altLang="en-US" sz="2400" dirty="0"/>
              <a:t>There are two types, cortical nephrons (70%) and </a:t>
            </a:r>
            <a:r>
              <a:rPr lang="en-GB" altLang="en-US" sz="2400" dirty="0" err="1"/>
              <a:t>juxtamedullary</a:t>
            </a:r>
            <a:r>
              <a:rPr lang="en-GB" altLang="en-US" sz="2400" dirty="0"/>
              <a:t> (30%) nephrons depending on their location. </a:t>
            </a:r>
            <a:endParaRPr lang="en-US" altLang="en-US" sz="2400" dirty="0"/>
          </a:p>
          <a:p>
            <a:pPr eaLnBrk="1" hangingPunct="1">
              <a:lnSpc>
                <a:spcPct val="80000"/>
              </a:lnSpc>
              <a:defRPr/>
            </a:pPr>
            <a:endParaRPr lang="en-US" altLang="en-US" sz="2000" dirty="0"/>
          </a:p>
          <a:p>
            <a:pPr eaLnBrk="1" hangingPunct="1">
              <a:lnSpc>
                <a:spcPct val="80000"/>
              </a:lnSpc>
              <a:defRPr/>
            </a:pPr>
            <a:endParaRPr lang="en-US" altLang="en-US" sz="2000" dirty="0"/>
          </a:p>
        </p:txBody>
      </p:sp>
      <p:pic>
        <p:nvPicPr>
          <p:cNvPr id="52228" name="Picture 2" descr="Image result for kidney"/>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12542" y="487958"/>
            <a:ext cx="5999065" cy="38664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2229" name="TextBox 1"/>
          <p:cNvSpPr txBox="1">
            <a:spLocks noChangeArrowheads="1"/>
          </p:cNvSpPr>
          <p:nvPr/>
        </p:nvSpPr>
        <p:spPr bwMode="auto">
          <a:xfrm>
            <a:off x="6012542" y="4162426"/>
            <a:ext cx="5849776" cy="29546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r>
              <a:rPr lang="en-US" altLang="en-US" sz="2800" dirty="0"/>
              <a:t>Nephrons in the cortex of each kidney consists of a renal corpuscle and a renal tubule which carry out the functions. The renal tubule consists of the convoluted tubule and the loop of Henle. </a:t>
            </a:r>
          </a:p>
          <a:p>
            <a:pPr>
              <a:spcBef>
                <a:spcPct val="0"/>
              </a:spcBef>
              <a:buFontTx/>
              <a:buNone/>
            </a:pPr>
            <a:endParaRPr lang="en-GB" altLang="en-US" sz="1800" dirty="0"/>
          </a:p>
        </p:txBody>
      </p:sp>
    </p:spTree>
    <p:extLst>
      <p:ext uri="{BB962C8B-B14F-4D97-AF65-F5344CB8AC3E}">
        <p14:creationId xmlns:p14="http://schemas.microsoft.com/office/powerpoint/2010/main" val="16874270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4"/>
          <p:cNvSpPr>
            <a:spLocks noGrp="1" noChangeArrowheads="1"/>
          </p:cNvSpPr>
          <p:nvPr>
            <p:ph type="title"/>
          </p:nvPr>
        </p:nvSpPr>
        <p:spPr>
          <a:xfrm>
            <a:off x="1992313" y="115888"/>
            <a:ext cx="8229600" cy="850900"/>
          </a:xfrm>
        </p:spPr>
        <p:txBody>
          <a:bodyPr/>
          <a:lstStyle/>
          <a:p>
            <a:pPr eaLnBrk="1" hangingPunct="1"/>
            <a:r>
              <a:rPr lang="en-US" altLang="en-US" sz="4000" b="1"/>
              <a:t>Bowman's Capsule / Glomerulus</a:t>
            </a:r>
            <a:endParaRPr lang="en-GB" altLang="en-US" sz="4000" b="1"/>
          </a:p>
        </p:txBody>
      </p:sp>
      <p:sp>
        <p:nvSpPr>
          <p:cNvPr id="53251" name="Rectangle 5"/>
          <p:cNvSpPr>
            <a:spLocks noGrp="1" noChangeArrowheads="1"/>
          </p:cNvSpPr>
          <p:nvPr>
            <p:ph type="body" sz="half" idx="1"/>
          </p:nvPr>
        </p:nvSpPr>
        <p:spPr>
          <a:xfrm>
            <a:off x="267478" y="3644900"/>
            <a:ext cx="11769012" cy="3154006"/>
          </a:xfrm>
        </p:spPr>
        <p:txBody>
          <a:bodyPr>
            <a:normAutofit fontScale="92500" lnSpcReduction="10000"/>
          </a:bodyPr>
          <a:lstStyle/>
          <a:p>
            <a:pPr eaLnBrk="1" hangingPunct="1">
              <a:lnSpc>
                <a:spcPct val="90000"/>
              </a:lnSpc>
              <a:buFontTx/>
              <a:buNone/>
            </a:pPr>
            <a:r>
              <a:rPr lang="en-US" altLang="en-US" sz="1800" dirty="0"/>
              <a:t>	</a:t>
            </a:r>
            <a:r>
              <a:rPr lang="en-US" altLang="en-US" sz="2200" dirty="0"/>
              <a:t>The Bowman's capsule contains the primary filtering device of the nephron, the glomerulus. </a:t>
            </a:r>
          </a:p>
          <a:p>
            <a:pPr eaLnBrk="1" hangingPunct="1">
              <a:lnSpc>
                <a:spcPct val="90000"/>
              </a:lnSpc>
              <a:buFontTx/>
              <a:buNone/>
            </a:pPr>
            <a:endParaRPr lang="en-US" altLang="en-US" sz="2200" dirty="0"/>
          </a:p>
          <a:p>
            <a:pPr eaLnBrk="1" hangingPunct="1">
              <a:lnSpc>
                <a:spcPct val="90000"/>
              </a:lnSpc>
              <a:buFontTx/>
              <a:buNone/>
            </a:pPr>
            <a:r>
              <a:rPr lang="en-US" altLang="en-US" sz="2200" dirty="0"/>
              <a:t>	Blood is transported into the Bowman's capsule from the afferent arteriole (branching off of the interlobular artery). </a:t>
            </a:r>
          </a:p>
          <a:p>
            <a:pPr eaLnBrk="1" hangingPunct="1">
              <a:lnSpc>
                <a:spcPct val="90000"/>
              </a:lnSpc>
              <a:buFontTx/>
              <a:buNone/>
            </a:pPr>
            <a:endParaRPr lang="en-US" altLang="en-US" sz="2200" dirty="0"/>
          </a:p>
          <a:p>
            <a:pPr eaLnBrk="1" hangingPunct="1">
              <a:lnSpc>
                <a:spcPct val="90000"/>
              </a:lnSpc>
              <a:buFontTx/>
              <a:buNone/>
            </a:pPr>
            <a:r>
              <a:rPr lang="en-US" altLang="en-US" sz="2200" dirty="0"/>
              <a:t>	Within the capsule, the blood is filtered through the glomerulus and then passes out via the efferent arteriole. </a:t>
            </a:r>
          </a:p>
          <a:p>
            <a:pPr eaLnBrk="1" hangingPunct="1">
              <a:lnSpc>
                <a:spcPct val="90000"/>
              </a:lnSpc>
              <a:buFontTx/>
              <a:buNone/>
            </a:pPr>
            <a:endParaRPr lang="en-US" altLang="en-US" sz="2200" dirty="0"/>
          </a:p>
          <a:p>
            <a:pPr eaLnBrk="1" hangingPunct="1">
              <a:lnSpc>
                <a:spcPct val="90000"/>
              </a:lnSpc>
              <a:buFontTx/>
              <a:buNone/>
            </a:pPr>
            <a:r>
              <a:rPr lang="en-US" altLang="en-US" sz="2200" dirty="0"/>
              <a:t>	Meanwhile, the filtered water and aqueous wastes are passed out of the Bowman's capsule into the proximal convoluted tubule. </a:t>
            </a:r>
            <a:endParaRPr lang="en-GB" altLang="en-US" sz="2200" dirty="0"/>
          </a:p>
        </p:txBody>
      </p:sp>
      <p:pic>
        <p:nvPicPr>
          <p:cNvPr id="53252" name="Picture 2" descr="Image result for bowmans capsul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48014" y="1052514"/>
            <a:ext cx="5749925" cy="2232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555498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5"/>
          <p:cNvSpPr>
            <a:spLocks noGrp="1" noChangeArrowheads="1"/>
          </p:cNvSpPr>
          <p:nvPr>
            <p:ph type="title"/>
          </p:nvPr>
        </p:nvSpPr>
        <p:spPr>
          <a:xfrm>
            <a:off x="838200" y="365125"/>
            <a:ext cx="10515600" cy="779313"/>
          </a:xfrm>
        </p:spPr>
        <p:txBody>
          <a:bodyPr/>
          <a:lstStyle/>
          <a:p>
            <a:pPr algn="ctr" eaLnBrk="1" hangingPunct="1"/>
            <a:r>
              <a:rPr lang="en-GB" altLang="en-US" dirty="0"/>
              <a:t>Nephron</a:t>
            </a:r>
          </a:p>
        </p:txBody>
      </p:sp>
      <p:pic>
        <p:nvPicPr>
          <p:cNvPr id="54275" name="Picture 4"/>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2426897" y="984437"/>
            <a:ext cx="7211683" cy="576894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36910285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5298" name="Picture 5" descr="File:Renal Diuretics.gif">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0" y="692150"/>
            <a:ext cx="9144000" cy="6165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5299" name="Rectangle 6"/>
          <p:cNvSpPr>
            <a:spLocks noGrp="1" noChangeArrowheads="1"/>
          </p:cNvSpPr>
          <p:nvPr>
            <p:ph type="title"/>
          </p:nvPr>
        </p:nvSpPr>
        <p:spPr>
          <a:xfrm>
            <a:off x="1992313" y="1"/>
            <a:ext cx="8229600" cy="777875"/>
          </a:xfrm>
        </p:spPr>
        <p:txBody>
          <a:bodyPr/>
          <a:lstStyle/>
          <a:p>
            <a:pPr eaLnBrk="1" hangingPunct="1"/>
            <a:r>
              <a:rPr lang="en-GB" altLang="en-US"/>
              <a:t>Reabsorption and excretion</a:t>
            </a:r>
          </a:p>
        </p:txBody>
      </p:sp>
    </p:spTree>
    <p:extLst>
      <p:ext uri="{BB962C8B-B14F-4D97-AF65-F5344CB8AC3E}">
        <p14:creationId xmlns:p14="http://schemas.microsoft.com/office/powerpoint/2010/main" val="32930136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a:xfrm>
            <a:off x="838200" y="365126"/>
            <a:ext cx="10515600" cy="773210"/>
          </a:xfrm>
        </p:spPr>
        <p:txBody>
          <a:bodyPr/>
          <a:lstStyle/>
          <a:p>
            <a:pPr algn="ctr" eaLnBrk="1" hangingPunct="1"/>
            <a:r>
              <a:rPr lang="en-GB" altLang="en-US" dirty="0"/>
              <a:t>Loop of Henle</a:t>
            </a:r>
          </a:p>
        </p:txBody>
      </p:sp>
      <p:sp>
        <p:nvSpPr>
          <p:cNvPr id="49155" name="Rectangle 3"/>
          <p:cNvSpPr>
            <a:spLocks noGrp="1" noChangeArrowheads="1"/>
          </p:cNvSpPr>
          <p:nvPr>
            <p:ph type="body" idx="1"/>
          </p:nvPr>
        </p:nvSpPr>
        <p:spPr>
          <a:xfrm>
            <a:off x="322368" y="1057469"/>
            <a:ext cx="6918187" cy="5691673"/>
          </a:xfrm>
        </p:spPr>
        <p:txBody>
          <a:bodyPr>
            <a:normAutofit/>
          </a:bodyPr>
          <a:lstStyle/>
          <a:p>
            <a:pPr eaLnBrk="1" hangingPunct="1">
              <a:lnSpc>
                <a:spcPct val="80000"/>
              </a:lnSpc>
              <a:defRPr/>
            </a:pPr>
            <a:r>
              <a:rPr lang="en-US" altLang="en-US" sz="2400" dirty="0"/>
              <a:t>The Loop of Henle is the part of the nephron that contains the basic pathway for liquid reabsorption. The liquid begins at the Bowman's capsule (upper left) and then flows through the proximal convoluted tubule. </a:t>
            </a:r>
          </a:p>
          <a:p>
            <a:pPr eaLnBrk="1" hangingPunct="1">
              <a:lnSpc>
                <a:spcPct val="80000"/>
              </a:lnSpc>
              <a:defRPr/>
            </a:pPr>
            <a:endParaRPr lang="en-US" altLang="en-US" sz="2400" dirty="0"/>
          </a:p>
          <a:p>
            <a:pPr eaLnBrk="1" hangingPunct="1">
              <a:lnSpc>
                <a:spcPct val="80000"/>
              </a:lnSpc>
              <a:defRPr/>
            </a:pPr>
            <a:r>
              <a:rPr lang="en-US" altLang="en-US" sz="2400" dirty="0"/>
              <a:t>It is here that Sodium, water, amino acids, and glucose get reabsorbed. </a:t>
            </a:r>
          </a:p>
          <a:p>
            <a:pPr eaLnBrk="1" hangingPunct="1">
              <a:lnSpc>
                <a:spcPct val="80000"/>
              </a:lnSpc>
              <a:defRPr/>
            </a:pPr>
            <a:endParaRPr lang="en-US" altLang="en-US" sz="2400" dirty="0"/>
          </a:p>
          <a:p>
            <a:pPr eaLnBrk="1" hangingPunct="1">
              <a:lnSpc>
                <a:spcPct val="80000"/>
              </a:lnSpc>
              <a:defRPr/>
            </a:pPr>
            <a:r>
              <a:rPr lang="en-US" altLang="en-US" sz="2400" dirty="0"/>
              <a:t>The filtrate then flows down the descending limb and then back up. On the way it passes a major bend called the Loop of Henle. </a:t>
            </a:r>
          </a:p>
          <a:p>
            <a:pPr eaLnBrk="1" hangingPunct="1">
              <a:lnSpc>
                <a:spcPct val="80000"/>
              </a:lnSpc>
              <a:defRPr/>
            </a:pPr>
            <a:endParaRPr lang="en-US" altLang="en-US" sz="2400" dirty="0"/>
          </a:p>
          <a:p>
            <a:pPr eaLnBrk="1" hangingPunct="1">
              <a:lnSpc>
                <a:spcPct val="80000"/>
              </a:lnSpc>
              <a:defRPr/>
            </a:pPr>
            <a:r>
              <a:rPr lang="en-US" altLang="en-US" sz="2400" dirty="0"/>
              <a:t>This is located in the medulla of the kidney. As it approaches the top again, hydrogen ions (waste) flow into the tube and down the collecting duct.</a:t>
            </a:r>
          </a:p>
          <a:p>
            <a:pPr eaLnBrk="1" hangingPunct="1">
              <a:lnSpc>
                <a:spcPct val="80000"/>
              </a:lnSpc>
              <a:defRPr/>
            </a:pPr>
            <a:endParaRPr lang="en-US" altLang="en-US" sz="2400" dirty="0"/>
          </a:p>
        </p:txBody>
      </p:sp>
      <p:pic>
        <p:nvPicPr>
          <p:cNvPr id="2" name="Picture 1"/>
          <p:cNvPicPr>
            <a:picLocks noChangeAspect="1"/>
          </p:cNvPicPr>
          <p:nvPr/>
        </p:nvPicPr>
        <p:blipFill>
          <a:blip r:embed="rId2"/>
          <a:stretch>
            <a:fillRect/>
          </a:stretch>
        </p:blipFill>
        <p:spPr>
          <a:xfrm>
            <a:off x="7145164" y="1486114"/>
            <a:ext cx="4705806" cy="4634767"/>
          </a:xfrm>
          <a:prstGeom prst="rect">
            <a:avLst/>
          </a:prstGeom>
        </p:spPr>
      </p:pic>
    </p:spTree>
    <p:extLst>
      <p:ext uri="{BB962C8B-B14F-4D97-AF65-F5344CB8AC3E}">
        <p14:creationId xmlns:p14="http://schemas.microsoft.com/office/powerpoint/2010/main" val="42370577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6"/>
          <p:cNvSpPr>
            <a:spLocks noGrp="1" noRot="1" noChangeArrowheads="1"/>
          </p:cNvSpPr>
          <p:nvPr>
            <p:ph type="title"/>
          </p:nvPr>
        </p:nvSpPr>
        <p:spPr>
          <a:xfrm>
            <a:off x="878457" y="158871"/>
            <a:ext cx="10515600" cy="1038105"/>
          </a:xfrm>
        </p:spPr>
        <p:txBody>
          <a:bodyPr/>
          <a:lstStyle/>
          <a:p>
            <a:pPr algn="ctr"/>
            <a:r>
              <a:rPr lang="en-GB" altLang="en-US" dirty="0"/>
              <a:t>Skin  or Integumentary System</a:t>
            </a:r>
          </a:p>
        </p:txBody>
      </p:sp>
      <p:pic>
        <p:nvPicPr>
          <p:cNvPr id="57347" name="Picture 5"/>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l="2794" t="18079" r="1700" b="11108"/>
          <a:stretch>
            <a:fillRect/>
          </a:stretch>
        </p:blipFill>
        <p:spPr>
          <a:xfrm>
            <a:off x="2495550" y="1196976"/>
            <a:ext cx="7753350" cy="514826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29113002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258BB-F44E-42FA-9FAE-920959C7E852}"/>
              </a:ext>
            </a:extLst>
          </p:cNvPr>
          <p:cNvSpPr>
            <a:spLocks noGrp="1"/>
          </p:cNvSpPr>
          <p:nvPr>
            <p:ph type="title"/>
          </p:nvPr>
        </p:nvSpPr>
        <p:spPr/>
        <p:txBody>
          <a:bodyPr/>
          <a:lstStyle/>
          <a:p>
            <a:pPr algn="ctr"/>
            <a:r>
              <a:rPr lang="en-GB" dirty="0"/>
              <a:t>Role of the Skin</a:t>
            </a:r>
          </a:p>
        </p:txBody>
      </p:sp>
      <p:sp>
        <p:nvSpPr>
          <p:cNvPr id="3" name="Content Placeholder 2">
            <a:extLst>
              <a:ext uri="{FF2B5EF4-FFF2-40B4-BE49-F238E27FC236}">
                <a16:creationId xmlns:a16="http://schemas.microsoft.com/office/drawing/2014/main" id="{CBF0117C-D102-4BB6-9999-52811F2E3142}"/>
              </a:ext>
            </a:extLst>
          </p:cNvPr>
          <p:cNvSpPr>
            <a:spLocks noGrp="1"/>
          </p:cNvSpPr>
          <p:nvPr>
            <p:ph idx="1"/>
          </p:nvPr>
        </p:nvSpPr>
        <p:spPr/>
        <p:txBody>
          <a:bodyPr/>
          <a:lstStyle/>
          <a:p>
            <a:pPr marL="0" indent="0" algn="ctr">
              <a:buNone/>
            </a:pPr>
            <a:r>
              <a:rPr lang="en-GB" dirty="0"/>
              <a:t>Increased core temperature</a:t>
            </a:r>
          </a:p>
          <a:p>
            <a:pPr marL="0" indent="0" algn="ctr">
              <a:buNone/>
            </a:pPr>
            <a:endParaRPr lang="en-GB" dirty="0"/>
          </a:p>
          <a:p>
            <a:pPr marL="0" indent="0" algn="ctr">
              <a:buNone/>
            </a:pPr>
            <a:r>
              <a:rPr lang="en-GB" dirty="0"/>
              <a:t>Increased flow of blood to the skin</a:t>
            </a:r>
          </a:p>
          <a:p>
            <a:pPr marL="0" indent="0" algn="ctr">
              <a:buNone/>
            </a:pPr>
            <a:endParaRPr lang="en-GB" dirty="0"/>
          </a:p>
          <a:p>
            <a:pPr marL="0" indent="0" algn="ctr">
              <a:buNone/>
            </a:pPr>
            <a:r>
              <a:rPr lang="en-GB" dirty="0"/>
              <a:t>Water evaporates through the skin to cool the body</a:t>
            </a:r>
          </a:p>
          <a:p>
            <a:pPr marL="0" indent="0" algn="ctr">
              <a:buNone/>
            </a:pPr>
            <a:endParaRPr lang="en-GB" dirty="0"/>
          </a:p>
          <a:p>
            <a:pPr marL="0" indent="0" algn="ctr">
              <a:buNone/>
            </a:pPr>
            <a:r>
              <a:rPr lang="en-GB" dirty="0"/>
              <a:t>Dissolved nutrients + changes in local osmolarity gradients facilitate metabolite loss</a:t>
            </a:r>
          </a:p>
          <a:p>
            <a:pPr marL="0" indent="0">
              <a:buNone/>
            </a:pPr>
            <a:endParaRPr lang="en-GB" dirty="0"/>
          </a:p>
        </p:txBody>
      </p:sp>
      <p:sp>
        <p:nvSpPr>
          <p:cNvPr id="4" name="Arrow: Down 3">
            <a:extLst>
              <a:ext uri="{FF2B5EF4-FFF2-40B4-BE49-F238E27FC236}">
                <a16:creationId xmlns:a16="http://schemas.microsoft.com/office/drawing/2014/main" id="{D57970B0-DD34-43B5-85D6-922E04FB50A8}"/>
              </a:ext>
            </a:extLst>
          </p:cNvPr>
          <p:cNvSpPr/>
          <p:nvPr/>
        </p:nvSpPr>
        <p:spPr>
          <a:xfrm>
            <a:off x="5991046" y="2317630"/>
            <a:ext cx="276045" cy="396816"/>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Arrow: Down 4">
            <a:extLst>
              <a:ext uri="{FF2B5EF4-FFF2-40B4-BE49-F238E27FC236}">
                <a16:creationId xmlns:a16="http://schemas.microsoft.com/office/drawing/2014/main" id="{272CAA74-DE53-4223-98B0-3B9EF8225FC8}"/>
              </a:ext>
            </a:extLst>
          </p:cNvPr>
          <p:cNvSpPr/>
          <p:nvPr/>
        </p:nvSpPr>
        <p:spPr>
          <a:xfrm>
            <a:off x="5991046" y="3394494"/>
            <a:ext cx="276045" cy="396816"/>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Arrow: Down 5">
            <a:extLst>
              <a:ext uri="{FF2B5EF4-FFF2-40B4-BE49-F238E27FC236}">
                <a16:creationId xmlns:a16="http://schemas.microsoft.com/office/drawing/2014/main" id="{25FDD2C1-87E5-422B-AE63-89C56D7D5289}"/>
              </a:ext>
            </a:extLst>
          </p:cNvPr>
          <p:cNvSpPr/>
          <p:nvPr/>
        </p:nvSpPr>
        <p:spPr>
          <a:xfrm>
            <a:off x="5991046" y="4471358"/>
            <a:ext cx="276045" cy="396816"/>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449842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Rot="1" noChangeArrowheads="1"/>
          </p:cNvSpPr>
          <p:nvPr>
            <p:ph type="title"/>
          </p:nvPr>
        </p:nvSpPr>
        <p:spPr>
          <a:xfrm>
            <a:off x="1825625" y="228600"/>
            <a:ext cx="8540750" cy="706438"/>
          </a:xfrm>
        </p:spPr>
        <p:txBody>
          <a:bodyPr/>
          <a:lstStyle/>
          <a:p>
            <a:r>
              <a:rPr lang="en-GB" altLang="en-US" sz="4000" b="1"/>
              <a:t>Integumentary System</a:t>
            </a:r>
          </a:p>
        </p:txBody>
      </p:sp>
      <p:sp>
        <p:nvSpPr>
          <p:cNvPr id="58371" name="Rectangle 3"/>
          <p:cNvSpPr>
            <a:spLocks noGrp="1" noRot="1" noChangeArrowheads="1"/>
          </p:cNvSpPr>
          <p:nvPr>
            <p:ph type="body" idx="1"/>
          </p:nvPr>
        </p:nvSpPr>
        <p:spPr>
          <a:xfrm>
            <a:off x="1992313" y="1125538"/>
            <a:ext cx="8229600" cy="5327650"/>
          </a:xfrm>
        </p:spPr>
        <p:txBody>
          <a:bodyPr/>
          <a:lstStyle/>
          <a:p>
            <a:pPr>
              <a:lnSpc>
                <a:spcPct val="80000"/>
              </a:lnSpc>
            </a:pPr>
            <a:r>
              <a:rPr lang="en-GB" altLang="en-US" sz="2400"/>
              <a:t>The skin forms a c</a:t>
            </a:r>
            <a:r>
              <a:rPr lang="en-US" altLang="en-US" sz="2400"/>
              <a:t>ontinuous Layer around the body and is</a:t>
            </a:r>
            <a:r>
              <a:rPr lang="en-GB" altLang="en-US" sz="2400"/>
              <a:t> the largest organ in the body weight 12-15% of body weight,  - </a:t>
            </a:r>
          </a:p>
          <a:p>
            <a:pPr>
              <a:lnSpc>
                <a:spcPct val="80000"/>
              </a:lnSpc>
            </a:pPr>
            <a:r>
              <a:rPr lang="en-US" altLang="en-US" sz="2400"/>
              <a:t>1.5-2m</a:t>
            </a:r>
            <a:r>
              <a:rPr lang="en-US" altLang="en-US" sz="2400" baseline="30000"/>
              <a:t>2</a:t>
            </a:r>
            <a:r>
              <a:rPr lang="en-US" altLang="en-US" sz="2400"/>
              <a:t> in area</a:t>
            </a:r>
          </a:p>
          <a:p>
            <a:pPr>
              <a:lnSpc>
                <a:spcPct val="80000"/>
              </a:lnSpc>
            </a:pPr>
            <a:r>
              <a:rPr lang="en-US" altLang="en-US" sz="2400"/>
              <a:t>One square inch contains</a:t>
            </a:r>
          </a:p>
          <a:p>
            <a:pPr>
              <a:lnSpc>
                <a:spcPct val="80000"/>
              </a:lnSpc>
            </a:pPr>
            <a:endParaRPr lang="en-US" altLang="en-US" sz="2400"/>
          </a:p>
          <a:p>
            <a:pPr lvl="1">
              <a:lnSpc>
                <a:spcPct val="80000"/>
              </a:lnSpc>
            </a:pPr>
            <a:r>
              <a:rPr lang="en-US" altLang="en-US" sz="1800"/>
              <a:t>20 Blood Vessels</a:t>
            </a:r>
          </a:p>
          <a:p>
            <a:pPr lvl="1">
              <a:lnSpc>
                <a:spcPct val="80000"/>
              </a:lnSpc>
            </a:pPr>
            <a:r>
              <a:rPr lang="en-US" altLang="en-US" sz="1800"/>
              <a:t>65 Hairs &amp; Hair Muscles</a:t>
            </a:r>
          </a:p>
          <a:p>
            <a:pPr lvl="1">
              <a:lnSpc>
                <a:spcPct val="80000"/>
              </a:lnSpc>
            </a:pPr>
            <a:r>
              <a:rPr lang="en-US" altLang="en-US" sz="1800"/>
              <a:t>78 Nerves</a:t>
            </a:r>
          </a:p>
          <a:p>
            <a:pPr lvl="1">
              <a:lnSpc>
                <a:spcPct val="80000"/>
              </a:lnSpc>
            </a:pPr>
            <a:r>
              <a:rPr lang="en-US" altLang="en-US" sz="1800"/>
              <a:t>78 Sensors for Heat</a:t>
            </a:r>
          </a:p>
          <a:p>
            <a:pPr lvl="1">
              <a:lnSpc>
                <a:spcPct val="80000"/>
              </a:lnSpc>
            </a:pPr>
            <a:r>
              <a:rPr lang="en-US" altLang="en-US" sz="1800"/>
              <a:t>13 Sensors for Cold</a:t>
            </a:r>
          </a:p>
          <a:p>
            <a:pPr lvl="1">
              <a:lnSpc>
                <a:spcPct val="80000"/>
              </a:lnSpc>
            </a:pPr>
            <a:r>
              <a:rPr lang="en-US" altLang="en-US" sz="1800"/>
              <a:t>160 Sensors for Pressure</a:t>
            </a:r>
          </a:p>
          <a:p>
            <a:pPr lvl="1">
              <a:lnSpc>
                <a:spcPct val="80000"/>
              </a:lnSpc>
            </a:pPr>
            <a:r>
              <a:rPr lang="en-US" altLang="en-US" sz="1800"/>
              <a:t>100 Sebaceous/Oil Glands</a:t>
            </a:r>
          </a:p>
          <a:p>
            <a:pPr lvl="1">
              <a:lnSpc>
                <a:spcPct val="80000"/>
              </a:lnSpc>
            </a:pPr>
            <a:r>
              <a:rPr lang="en-US" altLang="en-US" sz="1800"/>
              <a:t>1300 Nerve Endings</a:t>
            </a:r>
          </a:p>
          <a:p>
            <a:pPr lvl="1">
              <a:lnSpc>
                <a:spcPct val="80000"/>
              </a:lnSpc>
            </a:pPr>
            <a:r>
              <a:rPr lang="en-US" altLang="en-US" sz="1800"/>
              <a:t>19,500,000 Cells</a:t>
            </a:r>
          </a:p>
          <a:p>
            <a:pPr lvl="1">
              <a:lnSpc>
                <a:spcPct val="80000"/>
              </a:lnSpc>
            </a:pPr>
            <a:r>
              <a:rPr lang="en-US" altLang="en-US" sz="1800"/>
              <a:t>0.5 Million Cells Dying &amp; Being Replaced</a:t>
            </a:r>
            <a:endParaRPr lang="en-GB" altLang="en-US" sz="1800"/>
          </a:p>
          <a:p>
            <a:pPr>
              <a:lnSpc>
                <a:spcPct val="80000"/>
              </a:lnSpc>
              <a:buFontTx/>
              <a:buNone/>
            </a:pPr>
            <a:r>
              <a:rPr lang="en-GB" altLang="en-US" sz="1800"/>
              <a:t>	</a:t>
            </a:r>
          </a:p>
        </p:txBody>
      </p:sp>
    </p:spTree>
    <p:extLst>
      <p:ext uri="{BB962C8B-B14F-4D97-AF65-F5344CB8AC3E}">
        <p14:creationId xmlns:p14="http://schemas.microsoft.com/office/powerpoint/2010/main" val="2520339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Rot="1" noChangeArrowheads="1"/>
          </p:cNvSpPr>
          <p:nvPr>
            <p:ph type="title"/>
          </p:nvPr>
        </p:nvSpPr>
        <p:spPr/>
        <p:txBody>
          <a:bodyPr/>
          <a:lstStyle/>
          <a:p>
            <a:r>
              <a:rPr lang="en-GB" altLang="en-US" b="1"/>
              <a:t>Skin and Homeostasis</a:t>
            </a:r>
          </a:p>
        </p:txBody>
      </p:sp>
      <p:sp>
        <p:nvSpPr>
          <p:cNvPr id="6147" name="Rectangle 3"/>
          <p:cNvSpPr>
            <a:spLocks noGrp="1" noRot="1" noChangeArrowheads="1"/>
          </p:cNvSpPr>
          <p:nvPr>
            <p:ph type="body" idx="1"/>
          </p:nvPr>
        </p:nvSpPr>
        <p:spPr/>
        <p:txBody>
          <a:bodyPr>
            <a:normAutofit fontScale="92500" lnSpcReduction="20000"/>
          </a:bodyPr>
          <a:lstStyle/>
          <a:p>
            <a:pPr>
              <a:lnSpc>
                <a:spcPct val="80000"/>
              </a:lnSpc>
              <a:defRPr/>
            </a:pPr>
            <a:r>
              <a:rPr lang="en-GB" altLang="en-US" sz="2400" dirty="0">
                <a:latin typeface="Calibri" panose="020F0502020204030204" pitchFamily="34" charset="0"/>
              </a:rPr>
              <a:t>Skin functions in homeostasis include protection, regulation of body temperature, sensory reception, water balance, synthesis of vitamins and hormones, and absorption of materials.</a:t>
            </a:r>
          </a:p>
          <a:p>
            <a:pPr>
              <a:lnSpc>
                <a:spcPct val="80000"/>
              </a:lnSpc>
              <a:defRPr/>
            </a:pPr>
            <a:endParaRPr lang="en-GB" altLang="en-US" sz="2400" dirty="0">
              <a:latin typeface="Calibri" panose="020F0502020204030204" pitchFamily="34" charset="0"/>
            </a:endParaRPr>
          </a:p>
          <a:p>
            <a:pPr>
              <a:lnSpc>
                <a:spcPct val="80000"/>
              </a:lnSpc>
              <a:defRPr/>
            </a:pPr>
            <a:r>
              <a:rPr lang="en-GB" altLang="en-US" sz="2400" dirty="0">
                <a:latin typeface="Calibri" panose="020F0502020204030204" pitchFamily="34" charset="0"/>
              </a:rPr>
              <a:t>The skin's primary functions are to serve as a barrier to the entry of microbes and viruses, and to prevent water and extracellular fluid loss.</a:t>
            </a:r>
          </a:p>
          <a:p>
            <a:pPr>
              <a:lnSpc>
                <a:spcPct val="80000"/>
              </a:lnSpc>
              <a:defRPr/>
            </a:pPr>
            <a:endParaRPr lang="en-GB" altLang="en-US" sz="2400" dirty="0">
              <a:latin typeface="Calibri" panose="020F0502020204030204" pitchFamily="34" charset="0"/>
            </a:endParaRPr>
          </a:p>
          <a:p>
            <a:pPr>
              <a:lnSpc>
                <a:spcPct val="80000"/>
              </a:lnSpc>
              <a:defRPr/>
            </a:pPr>
            <a:r>
              <a:rPr lang="en-GB" altLang="en-US" sz="2400" dirty="0">
                <a:latin typeface="Calibri" panose="020F0502020204030204" pitchFamily="34" charset="0"/>
              </a:rPr>
              <a:t>Acidic secretions from skin glands also retard the growth of fungi. </a:t>
            </a:r>
          </a:p>
          <a:p>
            <a:pPr>
              <a:lnSpc>
                <a:spcPct val="80000"/>
              </a:lnSpc>
              <a:defRPr/>
            </a:pPr>
            <a:endParaRPr lang="en-GB" altLang="en-US" sz="2400" dirty="0">
              <a:latin typeface="Calibri" panose="020F0502020204030204" pitchFamily="34" charset="0"/>
            </a:endParaRPr>
          </a:p>
          <a:p>
            <a:pPr>
              <a:lnSpc>
                <a:spcPct val="80000"/>
              </a:lnSpc>
              <a:defRPr/>
            </a:pPr>
            <a:r>
              <a:rPr lang="en-GB" altLang="en-US" sz="2400" dirty="0">
                <a:latin typeface="Calibri" panose="020F0502020204030204" pitchFamily="34" charset="0"/>
              </a:rPr>
              <a:t>Melanocytes form a second barrier: protection from the damaging effects of ultraviolet radiation. </a:t>
            </a:r>
          </a:p>
          <a:p>
            <a:pPr>
              <a:lnSpc>
                <a:spcPct val="80000"/>
              </a:lnSpc>
              <a:defRPr/>
            </a:pPr>
            <a:endParaRPr lang="en-GB" altLang="en-US" sz="2400" dirty="0">
              <a:latin typeface="Calibri" panose="020F0502020204030204" pitchFamily="34" charset="0"/>
            </a:endParaRPr>
          </a:p>
          <a:p>
            <a:pPr>
              <a:lnSpc>
                <a:spcPct val="80000"/>
              </a:lnSpc>
              <a:defRPr/>
            </a:pPr>
            <a:r>
              <a:rPr lang="en-GB" altLang="en-US" sz="2400" dirty="0">
                <a:latin typeface="Calibri" panose="020F0502020204030204" pitchFamily="34" charset="0"/>
              </a:rPr>
              <a:t>When a microbe penetrates the skin (or when the skin is breached by a cut) the inflammatory response occurs.</a:t>
            </a:r>
          </a:p>
        </p:txBody>
      </p:sp>
    </p:spTree>
    <p:extLst>
      <p:ext uri="{BB962C8B-B14F-4D97-AF65-F5344CB8AC3E}">
        <p14:creationId xmlns:p14="http://schemas.microsoft.com/office/powerpoint/2010/main" val="4168678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Title 1"/>
          <p:cNvSpPr>
            <a:spLocks noGrp="1"/>
          </p:cNvSpPr>
          <p:nvPr>
            <p:ph type="title"/>
          </p:nvPr>
        </p:nvSpPr>
        <p:spPr>
          <a:xfrm>
            <a:off x="1992313" y="0"/>
            <a:ext cx="8229600" cy="1143000"/>
          </a:xfrm>
        </p:spPr>
        <p:txBody>
          <a:bodyPr/>
          <a:lstStyle/>
          <a:p>
            <a:pPr algn="ctr"/>
            <a:r>
              <a:rPr lang="en-GB" altLang="en-US" dirty="0"/>
              <a:t>Skin and Fluid Regulation</a:t>
            </a:r>
          </a:p>
        </p:txBody>
      </p:sp>
      <p:sp>
        <p:nvSpPr>
          <p:cNvPr id="64515" name="Rectangle 3"/>
          <p:cNvSpPr>
            <a:spLocks noGrp="1" noRot="1" noChangeArrowheads="1"/>
          </p:cNvSpPr>
          <p:nvPr>
            <p:ph idx="1"/>
          </p:nvPr>
        </p:nvSpPr>
        <p:spPr>
          <a:xfrm>
            <a:off x="603849" y="1125539"/>
            <a:ext cx="11225842" cy="5534053"/>
          </a:xfrm>
        </p:spPr>
        <p:txBody>
          <a:bodyPr>
            <a:normAutofit fontScale="92500" lnSpcReduction="20000"/>
          </a:bodyPr>
          <a:lstStyle/>
          <a:p>
            <a:pPr>
              <a:lnSpc>
                <a:spcPct val="80000"/>
              </a:lnSpc>
              <a:defRPr/>
            </a:pPr>
            <a:endParaRPr lang="en-GB" altLang="en-US" sz="2400" dirty="0">
              <a:latin typeface="Calibri" panose="020F0502020204030204" pitchFamily="34" charset="0"/>
            </a:endParaRPr>
          </a:p>
          <a:p>
            <a:pPr>
              <a:lnSpc>
                <a:spcPct val="80000"/>
              </a:lnSpc>
              <a:defRPr/>
            </a:pPr>
            <a:r>
              <a:rPr lang="en-GB" altLang="en-US" sz="2400" dirty="0">
                <a:latin typeface="Calibri" panose="020F0502020204030204" pitchFamily="34" charset="0"/>
              </a:rPr>
              <a:t>Heat and cold receptors are located in the skin. When the body temperature rises, the hypothalamus  sends a nerve signal to the sweat-producing skin glands, </a:t>
            </a:r>
          </a:p>
          <a:p>
            <a:pPr>
              <a:lnSpc>
                <a:spcPct val="80000"/>
              </a:lnSpc>
              <a:defRPr/>
            </a:pPr>
            <a:endParaRPr lang="en-GB" altLang="en-US" sz="2400" dirty="0">
              <a:latin typeface="Calibri" panose="020F0502020204030204" pitchFamily="34" charset="0"/>
            </a:endParaRPr>
          </a:p>
          <a:p>
            <a:pPr>
              <a:lnSpc>
                <a:spcPct val="80000"/>
              </a:lnSpc>
              <a:defRPr/>
            </a:pPr>
            <a:r>
              <a:rPr lang="en-GB" altLang="en-US" sz="2400" dirty="0">
                <a:latin typeface="Calibri" panose="020F0502020204030204" pitchFamily="34" charset="0"/>
              </a:rPr>
              <a:t>The release of up to 2 litres of water per hour cools the body. </a:t>
            </a:r>
          </a:p>
          <a:p>
            <a:pPr>
              <a:lnSpc>
                <a:spcPct val="80000"/>
              </a:lnSpc>
              <a:defRPr/>
            </a:pPr>
            <a:endParaRPr lang="en-GB" altLang="en-US" sz="2400" dirty="0">
              <a:latin typeface="Calibri" panose="020F0502020204030204" pitchFamily="34" charset="0"/>
            </a:endParaRPr>
          </a:p>
          <a:p>
            <a:pPr>
              <a:lnSpc>
                <a:spcPct val="80000"/>
              </a:lnSpc>
              <a:defRPr/>
            </a:pPr>
            <a:r>
              <a:rPr lang="en-GB" altLang="en-US" sz="2400" dirty="0">
                <a:latin typeface="Calibri" panose="020F0502020204030204" pitchFamily="34" charset="0"/>
              </a:rPr>
              <a:t>The hypothalamus also causes dilation of the blood vessels of the skin, allowing more blood to flow into those areas, causing heat to be </a:t>
            </a:r>
            <a:r>
              <a:rPr lang="en-GB" altLang="en-US" sz="2400" dirty="0" err="1">
                <a:latin typeface="Calibri" panose="020F0502020204030204" pitchFamily="34" charset="0"/>
              </a:rPr>
              <a:t>convected</a:t>
            </a:r>
            <a:r>
              <a:rPr lang="en-GB" altLang="en-US" sz="2400" dirty="0">
                <a:latin typeface="Calibri" panose="020F0502020204030204" pitchFamily="34" charset="0"/>
              </a:rPr>
              <a:t> away from the skin surface. </a:t>
            </a:r>
          </a:p>
          <a:p>
            <a:pPr>
              <a:lnSpc>
                <a:spcPct val="80000"/>
              </a:lnSpc>
              <a:defRPr/>
            </a:pPr>
            <a:endParaRPr lang="en-GB" altLang="en-US" sz="2400" dirty="0">
              <a:latin typeface="Calibri" panose="020F0502020204030204" pitchFamily="34" charset="0"/>
            </a:endParaRPr>
          </a:p>
          <a:p>
            <a:pPr>
              <a:lnSpc>
                <a:spcPct val="80000"/>
              </a:lnSpc>
              <a:defRPr/>
            </a:pPr>
            <a:r>
              <a:rPr lang="en-GB" altLang="en-US" sz="2400" dirty="0">
                <a:latin typeface="Calibri" panose="020F0502020204030204" pitchFamily="34" charset="0"/>
              </a:rPr>
              <a:t>When body temperature falls, the sweat glands constrict and sweat production decreases. If the body temperature continues to fall, the body will engage in thermogenesis, or heat generation, by raising the body's metabolic rate and by shivering. </a:t>
            </a:r>
          </a:p>
          <a:p>
            <a:pPr>
              <a:lnSpc>
                <a:spcPct val="80000"/>
              </a:lnSpc>
              <a:defRPr/>
            </a:pPr>
            <a:endParaRPr lang="en-GB" altLang="en-US" sz="2400" dirty="0">
              <a:latin typeface="Calibri" panose="020F0502020204030204" pitchFamily="34" charset="0"/>
            </a:endParaRPr>
          </a:p>
          <a:p>
            <a:pPr>
              <a:lnSpc>
                <a:spcPct val="80000"/>
              </a:lnSpc>
              <a:defRPr/>
            </a:pPr>
            <a:r>
              <a:rPr lang="en-GB" altLang="en-US" sz="2400" dirty="0">
                <a:latin typeface="Calibri" panose="020F0502020204030204" pitchFamily="34" charset="0"/>
              </a:rPr>
              <a:t>Water loss occurs in the skin by two routes.</a:t>
            </a:r>
          </a:p>
          <a:p>
            <a:pPr lvl="1">
              <a:lnSpc>
                <a:spcPct val="80000"/>
              </a:lnSpc>
              <a:defRPr/>
            </a:pPr>
            <a:r>
              <a:rPr lang="en-GB" altLang="en-US" sz="2000" dirty="0">
                <a:latin typeface="Calibri" panose="020F0502020204030204" pitchFamily="34" charset="0"/>
              </a:rPr>
              <a:t>evaporation </a:t>
            </a:r>
          </a:p>
          <a:p>
            <a:pPr lvl="1">
              <a:lnSpc>
                <a:spcPct val="80000"/>
              </a:lnSpc>
              <a:defRPr/>
            </a:pPr>
            <a:r>
              <a:rPr lang="en-GB" altLang="en-US" sz="2000" dirty="0">
                <a:latin typeface="Calibri" panose="020F0502020204030204" pitchFamily="34" charset="0"/>
              </a:rPr>
              <a:t>sweating </a:t>
            </a:r>
          </a:p>
          <a:p>
            <a:pPr lvl="1">
              <a:lnSpc>
                <a:spcPct val="80000"/>
              </a:lnSpc>
              <a:defRPr/>
            </a:pPr>
            <a:endParaRPr lang="en-GB" altLang="en-US" sz="2000" dirty="0">
              <a:latin typeface="Calibri" panose="020F0502020204030204" pitchFamily="34" charset="0"/>
            </a:endParaRPr>
          </a:p>
          <a:p>
            <a:pPr>
              <a:lnSpc>
                <a:spcPct val="80000"/>
              </a:lnSpc>
              <a:buFont typeface="Arial" charset="0"/>
              <a:buNone/>
              <a:defRPr/>
            </a:pPr>
            <a:r>
              <a:rPr lang="en-GB" altLang="en-US" sz="2400" dirty="0">
                <a:latin typeface="Calibri" panose="020F0502020204030204" pitchFamily="34" charset="0"/>
              </a:rPr>
              <a:t>	In hot weather up to 4 </a:t>
            </a:r>
            <a:r>
              <a:rPr lang="en-GB" altLang="en-US" sz="2400" dirty="0" err="1">
                <a:latin typeface="Calibri" panose="020F0502020204030204" pitchFamily="34" charset="0"/>
              </a:rPr>
              <a:t>liters</a:t>
            </a:r>
            <a:r>
              <a:rPr lang="en-GB" altLang="en-US" sz="2400" dirty="0">
                <a:latin typeface="Calibri" panose="020F0502020204030204" pitchFamily="34" charset="0"/>
              </a:rPr>
              <a:t> per hour can be lost by these mechanisms. Skin damaged by burns is less effective at preventing fluid loss, often resulting in a possibly life threatening problem if not treated.</a:t>
            </a:r>
          </a:p>
          <a:p>
            <a:pPr>
              <a:lnSpc>
                <a:spcPct val="80000"/>
              </a:lnSpc>
              <a:buFont typeface="Arial" charset="0"/>
              <a:buNone/>
              <a:defRPr/>
            </a:pPr>
            <a:endParaRPr lang="en-GB" altLang="en-US" sz="2400" b="1" dirty="0"/>
          </a:p>
        </p:txBody>
      </p:sp>
    </p:spTree>
    <p:extLst>
      <p:ext uri="{BB962C8B-B14F-4D97-AF65-F5344CB8AC3E}">
        <p14:creationId xmlns:p14="http://schemas.microsoft.com/office/powerpoint/2010/main" val="37231830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a:extLst>
              <a:ext uri="{FF2B5EF4-FFF2-40B4-BE49-F238E27FC236}">
                <a16:creationId xmlns:a16="http://schemas.microsoft.com/office/drawing/2014/main" id="{3D4B1774-3A70-4634-9783-7E8DB99B43BE}"/>
              </a:ext>
            </a:extLst>
          </p:cNvPr>
          <p:cNvSpPr>
            <a:spLocks noGrp="1" noChangeArrowheads="1"/>
          </p:cNvSpPr>
          <p:nvPr>
            <p:ph type="ctrTitle"/>
          </p:nvPr>
        </p:nvSpPr>
        <p:spPr>
          <a:xfrm>
            <a:off x="2209800" y="549276"/>
            <a:ext cx="7772400" cy="1223963"/>
          </a:xfrm>
        </p:spPr>
        <p:txBody>
          <a:bodyPr/>
          <a:lstStyle/>
          <a:p>
            <a:pPr eaLnBrk="1" hangingPunct="1">
              <a:defRPr/>
            </a:pPr>
            <a:r>
              <a:rPr lang="en-GB" altLang="en-US"/>
              <a:t>Respiratory System</a:t>
            </a:r>
          </a:p>
        </p:txBody>
      </p:sp>
      <p:pic>
        <p:nvPicPr>
          <p:cNvPr id="7171" name="Picture 5" descr="respiratorylungs">
            <a:extLst>
              <a:ext uri="{FF2B5EF4-FFF2-40B4-BE49-F238E27FC236}">
                <a16:creationId xmlns:a16="http://schemas.microsoft.com/office/drawing/2014/main" id="{4B3EE667-5D3C-46DC-9F4F-C13360CD806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32175" y="1628776"/>
            <a:ext cx="5329238" cy="4684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4DC9C5-6636-4460-8551-6581A0769D2B}"/>
              </a:ext>
            </a:extLst>
          </p:cNvPr>
          <p:cNvSpPr>
            <a:spLocks noGrp="1"/>
          </p:cNvSpPr>
          <p:nvPr>
            <p:ph type="title"/>
          </p:nvPr>
        </p:nvSpPr>
        <p:spPr/>
        <p:txBody>
          <a:bodyPr/>
          <a:lstStyle/>
          <a:p>
            <a:pPr algn="ctr"/>
            <a:r>
              <a:rPr lang="en-GB" dirty="0"/>
              <a:t>The Cardio-respiratory system</a:t>
            </a:r>
            <a:br>
              <a:rPr lang="en-GB" dirty="0"/>
            </a:br>
            <a:r>
              <a:rPr lang="en-GB" dirty="0"/>
              <a:t>removal of CO</a:t>
            </a:r>
            <a:r>
              <a:rPr lang="en-GB" baseline="-25000" dirty="0"/>
              <a:t>2</a:t>
            </a:r>
          </a:p>
        </p:txBody>
      </p:sp>
      <p:sp>
        <p:nvSpPr>
          <p:cNvPr id="3" name="Content Placeholder 2">
            <a:extLst>
              <a:ext uri="{FF2B5EF4-FFF2-40B4-BE49-F238E27FC236}">
                <a16:creationId xmlns:a16="http://schemas.microsoft.com/office/drawing/2014/main" id="{816A2DD8-E718-451C-8183-AF0F612091CC}"/>
              </a:ext>
            </a:extLst>
          </p:cNvPr>
          <p:cNvSpPr>
            <a:spLocks noGrp="1"/>
          </p:cNvSpPr>
          <p:nvPr>
            <p:ph idx="1"/>
          </p:nvPr>
        </p:nvSpPr>
        <p:spPr>
          <a:xfrm>
            <a:off x="838200" y="1825624"/>
            <a:ext cx="10515600" cy="4954737"/>
          </a:xfrm>
        </p:spPr>
        <p:txBody>
          <a:bodyPr>
            <a:normAutofit fontScale="92500" lnSpcReduction="10000"/>
          </a:bodyPr>
          <a:lstStyle/>
          <a:p>
            <a:pPr marL="0" indent="0" algn="ctr">
              <a:buNone/>
            </a:pPr>
            <a:r>
              <a:rPr lang="en-GB" dirty="0"/>
              <a:t>Carbon dioxide produced at the end of Electron Transport diffuses in to the blood.</a:t>
            </a:r>
          </a:p>
          <a:p>
            <a:pPr marL="0" indent="0" algn="ctr">
              <a:buNone/>
            </a:pPr>
            <a:endParaRPr lang="en-GB" dirty="0"/>
          </a:p>
          <a:p>
            <a:pPr marL="0" indent="0" algn="ctr">
              <a:buNone/>
            </a:pPr>
            <a:endParaRPr lang="en-GB" dirty="0"/>
          </a:p>
          <a:p>
            <a:pPr marL="0" indent="0" algn="ctr">
              <a:buNone/>
            </a:pPr>
            <a:r>
              <a:rPr lang="en-GB" dirty="0"/>
              <a:t>Blood transports the CO</a:t>
            </a:r>
            <a:r>
              <a:rPr lang="en-GB" baseline="-25000" dirty="0"/>
              <a:t>2</a:t>
            </a:r>
            <a:r>
              <a:rPr lang="en-GB" dirty="0"/>
              <a:t> to the lungs</a:t>
            </a:r>
          </a:p>
          <a:p>
            <a:pPr marL="0" indent="0" algn="ctr">
              <a:buNone/>
            </a:pPr>
            <a:endParaRPr lang="en-GB" dirty="0"/>
          </a:p>
          <a:p>
            <a:pPr marL="0" indent="0" algn="ctr">
              <a:buNone/>
            </a:pPr>
            <a:endParaRPr lang="en-GB" dirty="0"/>
          </a:p>
          <a:p>
            <a:pPr marL="0" indent="0" algn="ctr">
              <a:buNone/>
            </a:pPr>
            <a:r>
              <a:rPr lang="en-GB" dirty="0"/>
              <a:t>CO</a:t>
            </a:r>
            <a:r>
              <a:rPr lang="en-GB" baseline="-25000" dirty="0"/>
              <a:t>2</a:t>
            </a:r>
            <a:r>
              <a:rPr lang="en-GB" dirty="0"/>
              <a:t> diffuses into the lungs</a:t>
            </a:r>
          </a:p>
          <a:p>
            <a:pPr marL="0" indent="0" algn="ctr">
              <a:buNone/>
            </a:pPr>
            <a:endParaRPr lang="en-GB" dirty="0"/>
          </a:p>
          <a:p>
            <a:pPr marL="0" indent="0" algn="ctr">
              <a:buNone/>
            </a:pPr>
            <a:endParaRPr lang="en-GB" dirty="0"/>
          </a:p>
          <a:p>
            <a:pPr marL="0" indent="0" algn="ctr">
              <a:buNone/>
            </a:pPr>
            <a:r>
              <a:rPr lang="en-GB" dirty="0"/>
              <a:t>CO</a:t>
            </a:r>
            <a:r>
              <a:rPr lang="en-GB" baseline="-25000" dirty="0"/>
              <a:t>2 </a:t>
            </a:r>
            <a:r>
              <a:rPr lang="en-GB" dirty="0"/>
              <a:t>exhaled</a:t>
            </a:r>
          </a:p>
        </p:txBody>
      </p:sp>
      <p:sp>
        <p:nvSpPr>
          <p:cNvPr id="4" name="Arrow: Down 3">
            <a:extLst>
              <a:ext uri="{FF2B5EF4-FFF2-40B4-BE49-F238E27FC236}">
                <a16:creationId xmlns:a16="http://schemas.microsoft.com/office/drawing/2014/main" id="{F54577AA-F3B6-4D3E-AE1F-F058433089B2}"/>
              </a:ext>
            </a:extLst>
          </p:cNvPr>
          <p:cNvSpPr/>
          <p:nvPr/>
        </p:nvSpPr>
        <p:spPr>
          <a:xfrm>
            <a:off x="6009736" y="2754702"/>
            <a:ext cx="276045" cy="396816"/>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Arrow: Down 4">
            <a:extLst>
              <a:ext uri="{FF2B5EF4-FFF2-40B4-BE49-F238E27FC236}">
                <a16:creationId xmlns:a16="http://schemas.microsoft.com/office/drawing/2014/main" id="{60FBA7B5-313F-46CA-8EC0-BD5FD53C06A0}"/>
              </a:ext>
            </a:extLst>
          </p:cNvPr>
          <p:cNvSpPr/>
          <p:nvPr/>
        </p:nvSpPr>
        <p:spPr>
          <a:xfrm>
            <a:off x="6047116" y="4104584"/>
            <a:ext cx="276045" cy="396816"/>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Arrow: Down 5">
            <a:extLst>
              <a:ext uri="{FF2B5EF4-FFF2-40B4-BE49-F238E27FC236}">
                <a16:creationId xmlns:a16="http://schemas.microsoft.com/office/drawing/2014/main" id="{AC679C04-489F-4998-BBFB-9AD0897F47A5}"/>
              </a:ext>
            </a:extLst>
          </p:cNvPr>
          <p:cNvSpPr/>
          <p:nvPr/>
        </p:nvSpPr>
        <p:spPr>
          <a:xfrm>
            <a:off x="6078746" y="5607169"/>
            <a:ext cx="276045" cy="396816"/>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8535290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a:extLst>
              <a:ext uri="{FF2B5EF4-FFF2-40B4-BE49-F238E27FC236}">
                <a16:creationId xmlns:a16="http://schemas.microsoft.com/office/drawing/2014/main" id="{FEF4A784-838C-4E93-9684-22579374E0EF}"/>
              </a:ext>
            </a:extLst>
          </p:cNvPr>
          <p:cNvSpPr>
            <a:spLocks noGrp="1" noChangeArrowheads="1"/>
          </p:cNvSpPr>
          <p:nvPr>
            <p:ph type="title"/>
          </p:nvPr>
        </p:nvSpPr>
        <p:spPr/>
        <p:txBody>
          <a:bodyPr/>
          <a:lstStyle/>
          <a:p>
            <a:pPr eaLnBrk="1" hangingPunct="1">
              <a:defRPr/>
            </a:pPr>
            <a:r>
              <a:rPr lang="en-GB" altLang="en-US"/>
              <a:t>The Alveoli</a:t>
            </a:r>
          </a:p>
        </p:txBody>
      </p:sp>
      <p:pic>
        <p:nvPicPr>
          <p:cNvPr id="11267" name="Picture 5" descr="alveoli">
            <a:extLst>
              <a:ext uri="{FF2B5EF4-FFF2-40B4-BE49-F238E27FC236}">
                <a16:creationId xmlns:a16="http://schemas.microsoft.com/office/drawing/2014/main" id="{C2A6F71E-D1CA-4881-8DBD-4A6E66D8104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08439" y="1563688"/>
            <a:ext cx="4619625" cy="4603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a:extLst>
              <a:ext uri="{FF2B5EF4-FFF2-40B4-BE49-F238E27FC236}">
                <a16:creationId xmlns:a16="http://schemas.microsoft.com/office/drawing/2014/main" id="{4B3E4878-5514-4357-B281-B9DF44605FEB}"/>
              </a:ext>
            </a:extLst>
          </p:cNvPr>
          <p:cNvSpPr>
            <a:spLocks noGrp="1" noChangeArrowheads="1"/>
          </p:cNvSpPr>
          <p:nvPr>
            <p:ph type="title"/>
          </p:nvPr>
        </p:nvSpPr>
        <p:spPr/>
        <p:txBody>
          <a:bodyPr/>
          <a:lstStyle/>
          <a:p>
            <a:pPr algn="ctr" eaLnBrk="1" hangingPunct="1">
              <a:defRPr/>
            </a:pPr>
            <a:r>
              <a:rPr lang="en-GB" altLang="en-US" dirty="0"/>
              <a:t>Transport of Carbon Dioxide</a:t>
            </a:r>
          </a:p>
        </p:txBody>
      </p:sp>
      <p:sp>
        <p:nvSpPr>
          <p:cNvPr id="56323" name="Rectangle 3">
            <a:extLst>
              <a:ext uri="{FF2B5EF4-FFF2-40B4-BE49-F238E27FC236}">
                <a16:creationId xmlns:a16="http://schemas.microsoft.com/office/drawing/2014/main" id="{326F9D94-B07A-4BF0-83FA-280F46E380CF}"/>
              </a:ext>
            </a:extLst>
          </p:cNvPr>
          <p:cNvSpPr>
            <a:spLocks noGrp="1" noChangeArrowheads="1"/>
          </p:cNvSpPr>
          <p:nvPr>
            <p:ph type="body" idx="1"/>
          </p:nvPr>
        </p:nvSpPr>
        <p:spPr/>
        <p:txBody>
          <a:bodyPr/>
          <a:lstStyle/>
          <a:p>
            <a:pPr marL="609600" indent="-609600">
              <a:defRPr/>
            </a:pPr>
            <a:r>
              <a:rPr lang="en-US" altLang="en-US" dirty="0"/>
              <a:t>Solution</a:t>
            </a:r>
          </a:p>
          <a:p>
            <a:pPr marL="609600" indent="-609600">
              <a:defRPr/>
            </a:pPr>
            <a:endParaRPr lang="en-US" altLang="en-US" dirty="0"/>
          </a:p>
          <a:p>
            <a:pPr marL="609600" indent="-609600">
              <a:defRPr/>
            </a:pPr>
            <a:r>
              <a:rPr lang="en-US" altLang="en-US" dirty="0"/>
              <a:t>Combined with </a:t>
            </a:r>
            <a:r>
              <a:rPr lang="en-US" altLang="en-US" dirty="0" err="1"/>
              <a:t>haemoglobin</a:t>
            </a:r>
            <a:endParaRPr lang="en-US" altLang="en-US" dirty="0"/>
          </a:p>
          <a:p>
            <a:pPr marL="609600" indent="-609600">
              <a:defRPr/>
            </a:pPr>
            <a:endParaRPr lang="en-US" altLang="en-US" dirty="0"/>
          </a:p>
          <a:p>
            <a:pPr marL="609600" indent="-609600">
              <a:defRPr/>
            </a:pPr>
            <a:r>
              <a:rPr lang="en-US" altLang="en-US" dirty="0"/>
              <a:t>Combined with water to form bicarbonate in plasma and </a:t>
            </a:r>
            <a:r>
              <a:rPr lang="en-US" altLang="en-US" dirty="0" err="1"/>
              <a:t>r.b.c.</a:t>
            </a:r>
            <a:endParaRPr lang="en-GB" altLang="en-US"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7" name="Rectangle 5">
            <a:extLst>
              <a:ext uri="{FF2B5EF4-FFF2-40B4-BE49-F238E27FC236}">
                <a16:creationId xmlns:a16="http://schemas.microsoft.com/office/drawing/2014/main" id="{1864FFF5-19A1-4A4F-974D-7724DEA6DABD}"/>
              </a:ext>
            </a:extLst>
          </p:cNvPr>
          <p:cNvSpPr>
            <a:spLocks noGrp="1" noChangeArrowheads="1"/>
          </p:cNvSpPr>
          <p:nvPr>
            <p:ph type="title"/>
          </p:nvPr>
        </p:nvSpPr>
        <p:spPr/>
        <p:txBody>
          <a:bodyPr/>
          <a:lstStyle/>
          <a:p>
            <a:pPr eaLnBrk="1" hangingPunct="1">
              <a:defRPr/>
            </a:pPr>
            <a:r>
              <a:rPr lang="en-US" altLang="en-US" sz="4000"/>
              <a:t>Carbon Dioxide Transport in Blood</a:t>
            </a:r>
            <a:endParaRPr lang="en-GB" altLang="en-US" sz="4000"/>
          </a:p>
        </p:txBody>
      </p:sp>
      <p:pic>
        <p:nvPicPr>
          <p:cNvPr id="70659" name="Picture 4">
            <a:extLst>
              <a:ext uri="{FF2B5EF4-FFF2-40B4-BE49-F238E27FC236}">
                <a16:creationId xmlns:a16="http://schemas.microsoft.com/office/drawing/2014/main" id="{D1BD42E8-2E27-4D02-818C-1D844146F0F4}"/>
              </a:ext>
            </a:extLst>
          </p:cNvPr>
          <p:cNvPicPr>
            <a:picLocks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3575050" y="1600201"/>
            <a:ext cx="4692650" cy="49244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a:extLst>
              <a:ext uri="{FF2B5EF4-FFF2-40B4-BE49-F238E27FC236}">
                <a16:creationId xmlns:a16="http://schemas.microsoft.com/office/drawing/2014/main" id="{393B1168-F230-45E7-880C-C932A789B33D}"/>
              </a:ext>
            </a:extLst>
          </p:cNvPr>
          <p:cNvSpPr>
            <a:spLocks noGrp="1" noChangeArrowheads="1"/>
          </p:cNvSpPr>
          <p:nvPr>
            <p:ph type="title"/>
          </p:nvPr>
        </p:nvSpPr>
        <p:spPr/>
        <p:txBody>
          <a:bodyPr/>
          <a:lstStyle/>
          <a:p>
            <a:pPr eaLnBrk="1" hangingPunct="1">
              <a:defRPr/>
            </a:pPr>
            <a:r>
              <a:rPr lang="en-GB" altLang="en-US"/>
              <a:t>In solution</a:t>
            </a:r>
          </a:p>
        </p:txBody>
      </p:sp>
      <p:sp>
        <p:nvSpPr>
          <p:cNvPr id="57347" name="Rectangle 3">
            <a:extLst>
              <a:ext uri="{FF2B5EF4-FFF2-40B4-BE49-F238E27FC236}">
                <a16:creationId xmlns:a16="http://schemas.microsoft.com/office/drawing/2014/main" id="{1AFA81D4-1FDF-43AA-92F2-9DE526AE7AAF}"/>
              </a:ext>
            </a:extLst>
          </p:cNvPr>
          <p:cNvSpPr>
            <a:spLocks noGrp="1" noChangeArrowheads="1"/>
          </p:cNvSpPr>
          <p:nvPr>
            <p:ph type="body" idx="1"/>
          </p:nvPr>
        </p:nvSpPr>
        <p:spPr/>
        <p:txBody>
          <a:bodyPr/>
          <a:lstStyle/>
          <a:p>
            <a:pPr eaLnBrk="1" hangingPunct="1">
              <a:defRPr/>
            </a:pPr>
            <a:r>
              <a:rPr lang="en-US" altLang="en-US"/>
              <a:t>Approximately 5-7% of CO2 is dissolved in plasma</a:t>
            </a:r>
            <a:endParaRPr lang="en-GB" altLang="en-US"/>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a:extLst>
              <a:ext uri="{FF2B5EF4-FFF2-40B4-BE49-F238E27FC236}">
                <a16:creationId xmlns:a16="http://schemas.microsoft.com/office/drawing/2014/main" id="{917ADDF9-83BE-4A8F-AF76-132CC2B88EC3}"/>
              </a:ext>
            </a:extLst>
          </p:cNvPr>
          <p:cNvSpPr>
            <a:spLocks noGrp="1" noChangeArrowheads="1"/>
          </p:cNvSpPr>
          <p:nvPr>
            <p:ph type="title"/>
          </p:nvPr>
        </p:nvSpPr>
        <p:spPr/>
        <p:txBody>
          <a:bodyPr/>
          <a:lstStyle/>
          <a:p>
            <a:pPr algn="ctr" eaLnBrk="1" hangingPunct="1">
              <a:defRPr/>
            </a:pPr>
            <a:r>
              <a:rPr lang="en-GB" altLang="en-US" dirty="0"/>
              <a:t>Combined with Haemoglobin</a:t>
            </a:r>
          </a:p>
        </p:txBody>
      </p:sp>
      <p:sp>
        <p:nvSpPr>
          <p:cNvPr id="58371" name="Rectangle 3">
            <a:extLst>
              <a:ext uri="{FF2B5EF4-FFF2-40B4-BE49-F238E27FC236}">
                <a16:creationId xmlns:a16="http://schemas.microsoft.com/office/drawing/2014/main" id="{CD64D133-C45C-437C-AD46-E9F1CF7846DD}"/>
              </a:ext>
            </a:extLst>
          </p:cNvPr>
          <p:cNvSpPr>
            <a:spLocks noGrp="1" noChangeArrowheads="1"/>
          </p:cNvSpPr>
          <p:nvPr>
            <p:ph type="body" idx="1"/>
          </p:nvPr>
        </p:nvSpPr>
        <p:spPr>
          <a:xfrm>
            <a:off x="304800" y="1600199"/>
            <a:ext cx="11823940" cy="5099649"/>
          </a:xfrm>
        </p:spPr>
        <p:txBody>
          <a:bodyPr/>
          <a:lstStyle/>
          <a:p>
            <a:pPr eaLnBrk="1" hangingPunct="1">
              <a:lnSpc>
                <a:spcPct val="80000"/>
              </a:lnSpc>
              <a:defRPr/>
            </a:pPr>
            <a:r>
              <a:rPr lang="en-US" altLang="en-US" sz="2400" dirty="0"/>
              <a:t>Carbon dioxide reacts with amino acids in blood proteins, especially globin in </a:t>
            </a:r>
            <a:r>
              <a:rPr lang="en-US" altLang="en-US" sz="2400" dirty="0" err="1"/>
              <a:t>haemoglobin</a:t>
            </a:r>
            <a:r>
              <a:rPr lang="en-US" altLang="en-US" sz="2400" dirty="0"/>
              <a:t>, forming </a:t>
            </a:r>
            <a:r>
              <a:rPr lang="en-US" altLang="en-US" sz="2400" dirty="0" err="1"/>
              <a:t>carbamino</a:t>
            </a:r>
            <a:r>
              <a:rPr lang="en-US" altLang="en-US" sz="2400" dirty="0"/>
              <a:t> compounds. This reaction requires an additional hydrogen proton, thereby assisting in the buffering process.</a:t>
            </a:r>
          </a:p>
          <a:p>
            <a:pPr eaLnBrk="1" hangingPunct="1">
              <a:lnSpc>
                <a:spcPct val="80000"/>
              </a:lnSpc>
              <a:defRPr/>
            </a:pPr>
            <a:endParaRPr lang="en-US" altLang="en-US" sz="2400" dirty="0"/>
          </a:p>
          <a:p>
            <a:pPr eaLnBrk="1" hangingPunct="1">
              <a:lnSpc>
                <a:spcPct val="80000"/>
              </a:lnSpc>
              <a:buFont typeface="Wingdings" panose="05000000000000000000" pitchFamily="2" charset="2"/>
              <a:buNone/>
              <a:defRPr/>
            </a:pPr>
            <a:r>
              <a:rPr lang="en-US" altLang="en-US" sz="2400" dirty="0"/>
              <a:t>Combination of </a:t>
            </a:r>
            <a:r>
              <a:rPr lang="en-US" altLang="en-US" sz="2400" dirty="0" err="1"/>
              <a:t>haemoglobin</a:t>
            </a:r>
            <a:r>
              <a:rPr lang="en-US" altLang="en-US" sz="2400" dirty="0"/>
              <a:t> with carbon dioxide</a:t>
            </a:r>
          </a:p>
          <a:p>
            <a:pPr eaLnBrk="1" hangingPunct="1">
              <a:lnSpc>
                <a:spcPct val="80000"/>
              </a:lnSpc>
              <a:buFont typeface="Wingdings" panose="05000000000000000000" pitchFamily="2" charset="2"/>
              <a:buNone/>
              <a:defRPr/>
            </a:pPr>
            <a:endParaRPr lang="en-US" altLang="en-US" sz="2400" dirty="0"/>
          </a:p>
          <a:p>
            <a:pPr algn="ctr" eaLnBrk="1" hangingPunct="1">
              <a:lnSpc>
                <a:spcPct val="80000"/>
              </a:lnSpc>
              <a:buFont typeface="Wingdings" panose="05000000000000000000" pitchFamily="2" charset="2"/>
              <a:buNone/>
              <a:defRPr/>
            </a:pPr>
            <a:r>
              <a:rPr lang="en-US" altLang="en-US" sz="2400" dirty="0"/>
              <a:t>CO</a:t>
            </a:r>
            <a:r>
              <a:rPr lang="en-US" altLang="en-US" sz="2400" baseline="-25000" dirty="0"/>
              <a:t>2</a:t>
            </a:r>
            <a:r>
              <a:rPr lang="en-US" altLang="en-US" sz="2400" dirty="0"/>
              <a:t>  +  </a:t>
            </a:r>
            <a:r>
              <a:rPr lang="en-US" altLang="en-US" sz="2400" dirty="0" err="1"/>
              <a:t>HbNH</a:t>
            </a:r>
            <a:r>
              <a:rPr lang="en-US" altLang="en-US" sz="2400" dirty="0"/>
              <a:t>   +  H</a:t>
            </a:r>
            <a:r>
              <a:rPr lang="en-US" altLang="en-US" sz="2400" baseline="30000" dirty="0"/>
              <a:t>+</a:t>
            </a:r>
            <a:r>
              <a:rPr lang="en-US" altLang="en-US" sz="2400" dirty="0"/>
              <a:t>   		    </a:t>
            </a:r>
            <a:r>
              <a:rPr lang="en-US" altLang="en-US" sz="2400" dirty="0" err="1"/>
              <a:t>HbNHCOOH</a:t>
            </a:r>
            <a:endParaRPr lang="en-US" altLang="en-US" sz="2400" dirty="0"/>
          </a:p>
          <a:p>
            <a:pPr algn="ctr" eaLnBrk="1" hangingPunct="1">
              <a:lnSpc>
                <a:spcPct val="80000"/>
              </a:lnSpc>
              <a:buFont typeface="Wingdings" panose="05000000000000000000" pitchFamily="2" charset="2"/>
              <a:buNone/>
              <a:defRPr/>
            </a:pPr>
            <a:endParaRPr lang="en-US" altLang="en-US" sz="2400" dirty="0"/>
          </a:p>
          <a:p>
            <a:pPr eaLnBrk="1" hangingPunct="1">
              <a:lnSpc>
                <a:spcPct val="80000"/>
              </a:lnSpc>
              <a:defRPr/>
            </a:pPr>
            <a:r>
              <a:rPr lang="en-US" altLang="en-US" sz="2400" dirty="0"/>
              <a:t>This reaction is reversed a PCO</a:t>
            </a:r>
            <a:r>
              <a:rPr lang="en-US" altLang="en-US" sz="2400" baseline="-25000" dirty="0"/>
              <a:t>2</a:t>
            </a:r>
            <a:r>
              <a:rPr lang="en-US" altLang="en-US" sz="2400" dirty="0"/>
              <a:t> is lowered. CO</a:t>
            </a:r>
            <a:r>
              <a:rPr lang="en-US" altLang="en-US" sz="2400" baseline="-25000" dirty="0"/>
              <a:t>2</a:t>
            </a:r>
            <a:r>
              <a:rPr lang="en-US" altLang="en-US" sz="2400" dirty="0"/>
              <a:t> moves into solution then into the alveoli.</a:t>
            </a:r>
          </a:p>
          <a:p>
            <a:pPr marL="0" indent="0" eaLnBrk="1" hangingPunct="1">
              <a:lnSpc>
                <a:spcPct val="80000"/>
              </a:lnSpc>
              <a:buNone/>
              <a:defRPr/>
            </a:pPr>
            <a:r>
              <a:rPr lang="en-US" altLang="en-US" sz="2400" dirty="0"/>
              <a:t>	 Also, as oxygen binds with </a:t>
            </a:r>
            <a:r>
              <a:rPr lang="en-US" altLang="en-US" sz="2400" dirty="0" err="1"/>
              <a:t>haemoglobin</a:t>
            </a:r>
            <a:r>
              <a:rPr lang="en-US" altLang="en-US" sz="2400" dirty="0"/>
              <a:t> carbon dioxide is removed (Haldane effect) 	which facilitates the removal of CO</a:t>
            </a:r>
            <a:r>
              <a:rPr lang="en-US" altLang="en-US" sz="2400" baseline="-25000" dirty="0"/>
              <a:t>2</a:t>
            </a:r>
            <a:r>
              <a:rPr lang="en-US" altLang="en-US" sz="2400" dirty="0"/>
              <a:t> by the lungs.</a:t>
            </a:r>
            <a:endParaRPr lang="en-GB" altLang="en-US" sz="2400" dirty="0"/>
          </a:p>
        </p:txBody>
      </p:sp>
      <p:sp>
        <p:nvSpPr>
          <p:cNvPr id="74756" name="Line 4">
            <a:extLst>
              <a:ext uri="{FF2B5EF4-FFF2-40B4-BE49-F238E27FC236}">
                <a16:creationId xmlns:a16="http://schemas.microsoft.com/office/drawing/2014/main" id="{3F3734F5-1221-4FAD-B445-AB13D2653521}"/>
              </a:ext>
            </a:extLst>
          </p:cNvPr>
          <p:cNvSpPr>
            <a:spLocks noChangeShapeType="1"/>
          </p:cNvSpPr>
          <p:nvPr/>
        </p:nvSpPr>
        <p:spPr bwMode="auto">
          <a:xfrm>
            <a:off x="5990058" y="4069003"/>
            <a:ext cx="1368425"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a:extLst>
              <a:ext uri="{FF2B5EF4-FFF2-40B4-BE49-F238E27FC236}">
                <a16:creationId xmlns:a16="http://schemas.microsoft.com/office/drawing/2014/main" id="{A75B242D-E07D-48A8-A87C-EB03668B35A5}"/>
              </a:ext>
            </a:extLst>
          </p:cNvPr>
          <p:cNvSpPr>
            <a:spLocks noGrp="1" noChangeArrowheads="1"/>
          </p:cNvSpPr>
          <p:nvPr>
            <p:ph type="title"/>
          </p:nvPr>
        </p:nvSpPr>
        <p:spPr/>
        <p:txBody>
          <a:bodyPr/>
          <a:lstStyle/>
          <a:p>
            <a:pPr eaLnBrk="1" hangingPunct="1">
              <a:defRPr/>
            </a:pPr>
            <a:r>
              <a:rPr lang="en-GB" altLang="en-US"/>
              <a:t>Role of Carbonic Acid</a:t>
            </a:r>
          </a:p>
        </p:txBody>
      </p:sp>
      <p:sp>
        <p:nvSpPr>
          <p:cNvPr id="59395" name="Rectangle 3">
            <a:extLst>
              <a:ext uri="{FF2B5EF4-FFF2-40B4-BE49-F238E27FC236}">
                <a16:creationId xmlns:a16="http://schemas.microsoft.com/office/drawing/2014/main" id="{E20DFE06-63F4-402E-9B76-CD8F2EC5DA1F}"/>
              </a:ext>
            </a:extLst>
          </p:cNvPr>
          <p:cNvSpPr>
            <a:spLocks noGrp="1" noChangeArrowheads="1"/>
          </p:cNvSpPr>
          <p:nvPr>
            <p:ph type="body" idx="1"/>
          </p:nvPr>
        </p:nvSpPr>
        <p:spPr/>
        <p:txBody>
          <a:bodyPr/>
          <a:lstStyle/>
          <a:p>
            <a:pPr eaLnBrk="1" hangingPunct="1">
              <a:lnSpc>
                <a:spcPct val="80000"/>
              </a:lnSpc>
              <a:defRPr/>
            </a:pPr>
            <a:r>
              <a:rPr lang="en-US" altLang="en-US" sz="2000" dirty="0"/>
              <a:t>An enzyme carbonic anhydrase, found on the surface of red blood cells combines CO</a:t>
            </a:r>
            <a:r>
              <a:rPr lang="en-US" altLang="en-US" sz="2000" baseline="-25000" dirty="0"/>
              <a:t>2</a:t>
            </a:r>
            <a:r>
              <a:rPr lang="en-US" altLang="en-US" sz="2000" dirty="0"/>
              <a:t> and water (H</a:t>
            </a:r>
            <a:r>
              <a:rPr lang="en-US" altLang="en-US" sz="2000" baseline="-25000" dirty="0"/>
              <a:t>2</a:t>
            </a:r>
            <a:r>
              <a:rPr lang="en-US" altLang="en-US" sz="2000" dirty="0"/>
              <a:t>O) in reversible reaction forming carbonic acid.</a:t>
            </a:r>
          </a:p>
          <a:p>
            <a:pPr eaLnBrk="1" hangingPunct="1">
              <a:lnSpc>
                <a:spcPct val="80000"/>
              </a:lnSpc>
              <a:defRPr/>
            </a:pPr>
            <a:endParaRPr lang="en-US" altLang="en-US" sz="2000" i="1" dirty="0"/>
          </a:p>
          <a:p>
            <a:pPr eaLnBrk="1" hangingPunct="1">
              <a:lnSpc>
                <a:spcPct val="80000"/>
              </a:lnSpc>
              <a:buFont typeface="Wingdings" panose="05000000000000000000" pitchFamily="2" charset="2"/>
              <a:buNone/>
              <a:defRPr/>
            </a:pPr>
            <a:r>
              <a:rPr lang="en-US" altLang="en-US" sz="2000" i="1" dirty="0"/>
              <a:t>formation of carbonic acid</a:t>
            </a:r>
          </a:p>
          <a:p>
            <a:pPr eaLnBrk="1" hangingPunct="1">
              <a:lnSpc>
                <a:spcPct val="80000"/>
              </a:lnSpc>
              <a:buFont typeface="Wingdings" panose="05000000000000000000" pitchFamily="2" charset="2"/>
              <a:buNone/>
              <a:defRPr/>
            </a:pPr>
            <a:endParaRPr lang="en-US" altLang="en-US" sz="2000" i="1" dirty="0"/>
          </a:p>
          <a:p>
            <a:pPr algn="ctr" eaLnBrk="1" hangingPunct="1">
              <a:lnSpc>
                <a:spcPct val="80000"/>
              </a:lnSpc>
              <a:buFont typeface="Wingdings" panose="05000000000000000000" pitchFamily="2" charset="2"/>
              <a:buNone/>
              <a:defRPr/>
            </a:pPr>
            <a:r>
              <a:rPr lang="en-US" altLang="en-US" sz="2000" dirty="0"/>
              <a:t>CO</a:t>
            </a:r>
            <a:r>
              <a:rPr lang="en-US" altLang="en-US" sz="2000" baseline="-25000" dirty="0"/>
              <a:t>2 </a:t>
            </a:r>
            <a:r>
              <a:rPr lang="en-US" altLang="en-US" sz="2000" dirty="0"/>
              <a:t> +  H</a:t>
            </a:r>
            <a:r>
              <a:rPr lang="en-US" altLang="en-US" sz="2000" baseline="-25000" dirty="0"/>
              <a:t>2</a:t>
            </a:r>
            <a:r>
              <a:rPr lang="en-US" altLang="en-US" sz="2000" dirty="0"/>
              <a:t>O  	               H</a:t>
            </a:r>
            <a:r>
              <a:rPr lang="en-US" altLang="en-US" sz="2000" baseline="-25000" dirty="0"/>
              <a:t>2</a:t>
            </a:r>
            <a:r>
              <a:rPr lang="en-US" altLang="en-US" sz="2000" dirty="0"/>
              <a:t>CO</a:t>
            </a:r>
            <a:r>
              <a:rPr lang="en-US" altLang="en-US" sz="2000" baseline="-25000" dirty="0"/>
              <a:t>3</a:t>
            </a:r>
          </a:p>
          <a:p>
            <a:pPr eaLnBrk="1" hangingPunct="1">
              <a:lnSpc>
                <a:spcPct val="80000"/>
              </a:lnSpc>
              <a:buFont typeface="Wingdings" panose="05000000000000000000" pitchFamily="2" charset="2"/>
              <a:buNone/>
              <a:defRPr/>
            </a:pPr>
            <a:r>
              <a:rPr lang="en-US" altLang="en-US" sz="2000" dirty="0"/>
              <a:t>                         		</a:t>
            </a:r>
            <a:r>
              <a:rPr lang="en-US" altLang="en-US" sz="1400" dirty="0"/>
              <a:t>Carbonic anhydrase</a:t>
            </a:r>
          </a:p>
          <a:p>
            <a:pPr eaLnBrk="1" hangingPunct="1">
              <a:lnSpc>
                <a:spcPct val="80000"/>
              </a:lnSpc>
              <a:defRPr/>
            </a:pPr>
            <a:r>
              <a:rPr lang="en-US" altLang="en-US" sz="2000" dirty="0"/>
              <a:t>The carbonic acid then dissociates a hydrogen proton forming bicarbonate.</a:t>
            </a:r>
          </a:p>
          <a:p>
            <a:pPr eaLnBrk="1" hangingPunct="1">
              <a:lnSpc>
                <a:spcPct val="80000"/>
              </a:lnSpc>
              <a:defRPr/>
            </a:pPr>
            <a:endParaRPr lang="en-US" altLang="en-US" sz="2000" i="1" dirty="0"/>
          </a:p>
          <a:p>
            <a:pPr eaLnBrk="1" hangingPunct="1">
              <a:lnSpc>
                <a:spcPct val="80000"/>
              </a:lnSpc>
              <a:buFont typeface="Wingdings" panose="05000000000000000000" pitchFamily="2" charset="2"/>
              <a:buNone/>
              <a:defRPr/>
            </a:pPr>
            <a:r>
              <a:rPr lang="en-US" altLang="en-US" sz="2000" i="1" dirty="0"/>
              <a:t>Carbonic acid dissociation to bicarbonate and a hydrogen proton</a:t>
            </a:r>
          </a:p>
          <a:p>
            <a:pPr eaLnBrk="1" hangingPunct="1">
              <a:lnSpc>
                <a:spcPct val="80000"/>
              </a:lnSpc>
              <a:defRPr/>
            </a:pPr>
            <a:endParaRPr lang="en-US" altLang="en-US" sz="2000" dirty="0"/>
          </a:p>
          <a:p>
            <a:pPr algn="ctr" eaLnBrk="1" hangingPunct="1">
              <a:lnSpc>
                <a:spcPct val="80000"/>
              </a:lnSpc>
              <a:buFont typeface="Wingdings" panose="05000000000000000000" pitchFamily="2" charset="2"/>
              <a:buNone/>
              <a:defRPr/>
            </a:pPr>
            <a:r>
              <a:rPr lang="en-US" altLang="en-US" sz="2000" dirty="0"/>
              <a:t>H</a:t>
            </a:r>
            <a:r>
              <a:rPr lang="en-US" altLang="en-US" sz="2000" baseline="-25000" dirty="0"/>
              <a:t>2</a:t>
            </a:r>
            <a:r>
              <a:rPr lang="en-US" altLang="en-US" sz="2000" dirty="0"/>
              <a:t>CO</a:t>
            </a:r>
            <a:r>
              <a:rPr lang="en-US" altLang="en-US" sz="2000" baseline="-25000" dirty="0"/>
              <a:t>3</a:t>
            </a:r>
            <a:r>
              <a:rPr lang="en-US" altLang="en-US" sz="2000" dirty="0"/>
              <a:t>		  H</a:t>
            </a:r>
            <a:r>
              <a:rPr lang="en-US" altLang="en-US" sz="2000" baseline="30000" dirty="0"/>
              <a:t>+ </a:t>
            </a:r>
            <a:r>
              <a:rPr lang="en-US" altLang="en-US" sz="2000" dirty="0"/>
              <a:t> + HCO</a:t>
            </a:r>
            <a:r>
              <a:rPr lang="en-US" altLang="en-US" sz="2000" baseline="30000" dirty="0"/>
              <a:t>-</a:t>
            </a:r>
            <a:r>
              <a:rPr lang="en-US" altLang="en-US" sz="2000" baseline="-25000" dirty="0"/>
              <a:t>3</a:t>
            </a:r>
            <a:endParaRPr lang="en-GB" altLang="en-US" sz="2000" baseline="-25000" dirty="0"/>
          </a:p>
        </p:txBody>
      </p:sp>
      <p:sp>
        <p:nvSpPr>
          <p:cNvPr id="76804" name="Line 4">
            <a:extLst>
              <a:ext uri="{FF2B5EF4-FFF2-40B4-BE49-F238E27FC236}">
                <a16:creationId xmlns:a16="http://schemas.microsoft.com/office/drawing/2014/main" id="{BBB27EAF-67B4-476E-A6FB-69294E0AD5FF}"/>
              </a:ext>
            </a:extLst>
          </p:cNvPr>
          <p:cNvSpPr>
            <a:spLocks noChangeShapeType="1"/>
          </p:cNvSpPr>
          <p:nvPr/>
        </p:nvSpPr>
        <p:spPr bwMode="auto">
          <a:xfrm>
            <a:off x="5735638" y="3500438"/>
            <a:ext cx="1223962" cy="0"/>
          </a:xfrm>
          <a:prstGeom prst="line">
            <a:avLst/>
          </a:prstGeom>
          <a:noFill/>
          <a:ln w="9525">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76805" name="Line 4">
            <a:extLst>
              <a:ext uri="{FF2B5EF4-FFF2-40B4-BE49-F238E27FC236}">
                <a16:creationId xmlns:a16="http://schemas.microsoft.com/office/drawing/2014/main" id="{BA402636-6A79-4334-984F-EFCA630F42F9}"/>
              </a:ext>
            </a:extLst>
          </p:cNvPr>
          <p:cNvSpPr>
            <a:spLocks noChangeShapeType="1"/>
          </p:cNvSpPr>
          <p:nvPr/>
        </p:nvSpPr>
        <p:spPr bwMode="auto">
          <a:xfrm>
            <a:off x="5124451" y="5516563"/>
            <a:ext cx="1223963" cy="0"/>
          </a:xfrm>
          <a:prstGeom prst="line">
            <a:avLst/>
          </a:prstGeom>
          <a:noFill/>
          <a:ln w="9525">
            <a:solidFill>
              <a:schemeClr val="tx1"/>
            </a:solidFill>
            <a:round/>
            <a:headEnd type="triangle" w="med" len="me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9" name="Rectangle 3">
            <a:extLst>
              <a:ext uri="{FF2B5EF4-FFF2-40B4-BE49-F238E27FC236}">
                <a16:creationId xmlns:a16="http://schemas.microsoft.com/office/drawing/2014/main" id="{95F278FF-BD99-4798-B47F-D6B5806C1EBD}"/>
              </a:ext>
            </a:extLst>
          </p:cNvPr>
          <p:cNvSpPr>
            <a:spLocks noGrp="1" noChangeArrowheads="1"/>
          </p:cNvSpPr>
          <p:nvPr>
            <p:ph type="body" idx="4294967295"/>
          </p:nvPr>
        </p:nvSpPr>
        <p:spPr>
          <a:xfrm>
            <a:off x="310551" y="549275"/>
            <a:ext cx="11743426" cy="5461000"/>
          </a:xfrm>
        </p:spPr>
        <p:txBody>
          <a:bodyPr>
            <a:normAutofit/>
          </a:bodyPr>
          <a:lstStyle/>
          <a:p>
            <a:pPr eaLnBrk="1" hangingPunct="1">
              <a:lnSpc>
                <a:spcPct val="80000"/>
              </a:lnSpc>
              <a:defRPr/>
            </a:pPr>
            <a:r>
              <a:rPr lang="en-US" altLang="en-US" sz="2000" dirty="0">
                <a:solidFill>
                  <a:srgbClr val="0070C0"/>
                </a:solidFill>
              </a:rPr>
              <a:t>The hydrogen is buffered by </a:t>
            </a:r>
            <a:r>
              <a:rPr lang="en-US" altLang="en-US" sz="2000" dirty="0" err="1">
                <a:solidFill>
                  <a:srgbClr val="0070C0"/>
                </a:solidFill>
              </a:rPr>
              <a:t>haemoglobin</a:t>
            </a:r>
            <a:r>
              <a:rPr lang="en-US" altLang="en-US" sz="2000" dirty="0">
                <a:solidFill>
                  <a:srgbClr val="0070C0"/>
                </a:solidFill>
              </a:rPr>
              <a:t> preventing a decrease in </a:t>
            </a:r>
            <a:r>
              <a:rPr lang="en-US" altLang="en-US" sz="2000" dirty="0" err="1">
                <a:solidFill>
                  <a:srgbClr val="0070C0"/>
                </a:solidFill>
              </a:rPr>
              <a:t>pH.</a:t>
            </a:r>
            <a:r>
              <a:rPr lang="en-US" altLang="en-US" sz="2000" dirty="0">
                <a:solidFill>
                  <a:srgbClr val="0070C0"/>
                </a:solidFill>
              </a:rPr>
              <a:t> The bicarbonate diffuses from the red blood cell into the plasma. </a:t>
            </a:r>
          </a:p>
          <a:p>
            <a:pPr eaLnBrk="1" hangingPunct="1">
              <a:lnSpc>
                <a:spcPct val="80000"/>
              </a:lnSpc>
              <a:defRPr/>
            </a:pPr>
            <a:r>
              <a:rPr lang="en-US" altLang="en-US" sz="2000" dirty="0">
                <a:solidFill>
                  <a:srgbClr val="7030A0"/>
                </a:solidFill>
              </a:rPr>
              <a:t>To maintain ionic balance </a:t>
            </a:r>
            <a:r>
              <a:rPr lang="en-US" altLang="en-US" sz="2000" dirty="0" err="1">
                <a:solidFill>
                  <a:srgbClr val="7030A0"/>
                </a:solidFill>
              </a:rPr>
              <a:t>Cl</a:t>
            </a:r>
            <a:r>
              <a:rPr lang="en-US" altLang="en-US" sz="2000" baseline="30000" dirty="0">
                <a:solidFill>
                  <a:srgbClr val="7030A0"/>
                </a:solidFill>
              </a:rPr>
              <a:t>-</a:t>
            </a:r>
            <a:r>
              <a:rPr lang="en-US" altLang="en-US" sz="2000" dirty="0">
                <a:solidFill>
                  <a:srgbClr val="7030A0"/>
                </a:solidFill>
              </a:rPr>
              <a:t> moves into the red blood cell (chloride shift).</a:t>
            </a:r>
          </a:p>
          <a:p>
            <a:pPr eaLnBrk="1" hangingPunct="1">
              <a:lnSpc>
                <a:spcPct val="80000"/>
              </a:lnSpc>
              <a:defRPr/>
            </a:pPr>
            <a:r>
              <a:rPr lang="en-US" altLang="en-US" sz="2000" dirty="0"/>
              <a:t>When the blood reaches the lungs the CO</a:t>
            </a:r>
            <a:r>
              <a:rPr lang="en-US" altLang="en-US" sz="2000" baseline="-25000" dirty="0"/>
              <a:t>2</a:t>
            </a:r>
            <a:r>
              <a:rPr lang="en-US" altLang="en-US" sz="2000" dirty="0"/>
              <a:t> leaves the blood lowering PCO</a:t>
            </a:r>
            <a:r>
              <a:rPr lang="en-US" altLang="en-US" sz="2000" baseline="-25000" dirty="0"/>
              <a:t>2</a:t>
            </a:r>
            <a:r>
              <a:rPr lang="en-US" altLang="en-US" sz="2000" dirty="0"/>
              <a:t> change the equilibrium recombining bicarbonate with hydrogen and the subsequent carbonic acid splits to CO</a:t>
            </a:r>
            <a:r>
              <a:rPr lang="en-US" altLang="en-US" sz="2000" baseline="-25000" dirty="0"/>
              <a:t>2</a:t>
            </a:r>
            <a:r>
              <a:rPr lang="en-US" altLang="en-US" sz="2000" dirty="0"/>
              <a:t> and H</a:t>
            </a:r>
            <a:r>
              <a:rPr lang="en-US" altLang="en-US" sz="2000" baseline="-25000" dirty="0"/>
              <a:t>2</a:t>
            </a:r>
            <a:r>
              <a:rPr lang="en-US" altLang="en-US" sz="2000" dirty="0"/>
              <a:t>O.</a:t>
            </a:r>
          </a:p>
          <a:p>
            <a:pPr eaLnBrk="1" hangingPunct="1">
              <a:lnSpc>
                <a:spcPct val="80000"/>
              </a:lnSpc>
              <a:defRPr/>
            </a:pPr>
            <a:endParaRPr lang="en-US" altLang="en-US" sz="2000" dirty="0"/>
          </a:p>
          <a:p>
            <a:pPr eaLnBrk="1" hangingPunct="1">
              <a:lnSpc>
                <a:spcPct val="80000"/>
              </a:lnSpc>
              <a:buFont typeface="Wingdings" panose="05000000000000000000" pitchFamily="2" charset="2"/>
              <a:buNone/>
              <a:defRPr/>
            </a:pPr>
            <a:r>
              <a:rPr lang="en-US" altLang="en-US" sz="2000" dirty="0"/>
              <a:t>Formation of carbonic acid and subsequently carbon dioxide and water</a:t>
            </a:r>
          </a:p>
          <a:p>
            <a:pPr eaLnBrk="1" hangingPunct="1">
              <a:lnSpc>
                <a:spcPct val="80000"/>
              </a:lnSpc>
              <a:buFont typeface="Wingdings" panose="05000000000000000000" pitchFamily="2" charset="2"/>
              <a:buNone/>
              <a:defRPr/>
            </a:pPr>
            <a:r>
              <a:rPr lang="en-US" altLang="en-US" sz="2000" dirty="0"/>
              <a:t>in the alveolar capillaries.</a:t>
            </a:r>
          </a:p>
          <a:p>
            <a:pPr eaLnBrk="1" hangingPunct="1">
              <a:lnSpc>
                <a:spcPct val="80000"/>
              </a:lnSpc>
              <a:defRPr/>
            </a:pPr>
            <a:endParaRPr lang="en-US" altLang="en-US" sz="2000" dirty="0"/>
          </a:p>
          <a:p>
            <a:pPr algn="ctr" eaLnBrk="1" hangingPunct="1">
              <a:lnSpc>
                <a:spcPct val="80000"/>
              </a:lnSpc>
              <a:buFont typeface="Wingdings" panose="05000000000000000000" pitchFamily="2" charset="2"/>
              <a:buNone/>
              <a:defRPr/>
            </a:pPr>
            <a:r>
              <a:rPr lang="en-US" altLang="en-US" sz="3200" dirty="0"/>
              <a:t>H</a:t>
            </a:r>
            <a:r>
              <a:rPr lang="en-US" altLang="en-US" sz="3200" baseline="30000" dirty="0"/>
              <a:t>+</a:t>
            </a:r>
            <a:r>
              <a:rPr lang="en-US" altLang="en-US" sz="3200" dirty="0"/>
              <a:t>  + HCO</a:t>
            </a:r>
            <a:r>
              <a:rPr lang="en-US" altLang="en-US" sz="3200" baseline="30000" dirty="0"/>
              <a:t>-</a:t>
            </a:r>
            <a:r>
              <a:rPr lang="en-US" altLang="en-US" sz="3200" baseline="-25000" dirty="0"/>
              <a:t>3</a:t>
            </a:r>
            <a:r>
              <a:rPr lang="en-US" altLang="en-US" sz="3200" dirty="0"/>
              <a:t>         		     H</a:t>
            </a:r>
            <a:r>
              <a:rPr lang="en-US" altLang="en-US" sz="3200" baseline="-25000" dirty="0"/>
              <a:t>2</a:t>
            </a:r>
            <a:r>
              <a:rPr lang="en-US" altLang="en-US" sz="3200" dirty="0"/>
              <a:t>CO</a:t>
            </a:r>
            <a:r>
              <a:rPr lang="en-US" altLang="en-US" sz="3200" baseline="-25000" dirty="0"/>
              <a:t>3          	            </a:t>
            </a:r>
            <a:r>
              <a:rPr lang="en-US" altLang="en-US" sz="3200" dirty="0"/>
              <a:t>H</a:t>
            </a:r>
            <a:r>
              <a:rPr lang="en-US" altLang="en-US" sz="3200" baseline="-25000" dirty="0"/>
              <a:t>2</a:t>
            </a:r>
            <a:r>
              <a:rPr lang="en-US" altLang="en-US" sz="3200" dirty="0"/>
              <a:t>O  +  CO</a:t>
            </a:r>
            <a:r>
              <a:rPr lang="en-US" altLang="en-US" sz="3200" baseline="-25000" dirty="0"/>
              <a:t>2</a:t>
            </a:r>
          </a:p>
          <a:p>
            <a:pPr eaLnBrk="1" hangingPunct="1">
              <a:lnSpc>
                <a:spcPct val="80000"/>
              </a:lnSpc>
              <a:defRPr/>
            </a:pPr>
            <a:endParaRPr lang="en-US" altLang="en-US" sz="3200" baseline="-25000" dirty="0"/>
          </a:p>
          <a:p>
            <a:pPr eaLnBrk="1" hangingPunct="1">
              <a:lnSpc>
                <a:spcPct val="80000"/>
              </a:lnSpc>
              <a:defRPr/>
            </a:pPr>
            <a:r>
              <a:rPr lang="en-US" altLang="en-US" sz="2000" dirty="0"/>
              <a:t>The carbon dioxide moves into the alveoli and the water retained by the body.</a:t>
            </a:r>
          </a:p>
          <a:p>
            <a:pPr eaLnBrk="1" hangingPunct="1">
              <a:lnSpc>
                <a:spcPct val="80000"/>
              </a:lnSpc>
              <a:defRPr/>
            </a:pPr>
            <a:endParaRPr lang="en-US" altLang="en-US" sz="2000" dirty="0"/>
          </a:p>
          <a:p>
            <a:pPr eaLnBrk="1" hangingPunct="1">
              <a:lnSpc>
                <a:spcPct val="80000"/>
              </a:lnSpc>
              <a:defRPr/>
            </a:pPr>
            <a:r>
              <a:rPr lang="en-US" altLang="en-US" sz="2000" dirty="0"/>
              <a:t>As the concentration of bicarbonate in the plasma is lowered chlorine move back from the red blood cells.</a:t>
            </a:r>
            <a:endParaRPr lang="en-GB" altLang="en-US" sz="2000" dirty="0"/>
          </a:p>
        </p:txBody>
      </p:sp>
      <p:sp>
        <p:nvSpPr>
          <p:cNvPr id="78851" name="Line 5">
            <a:extLst>
              <a:ext uri="{FF2B5EF4-FFF2-40B4-BE49-F238E27FC236}">
                <a16:creationId xmlns:a16="http://schemas.microsoft.com/office/drawing/2014/main" id="{3BEB423B-C485-43FD-B6DE-64567D9FC1AA}"/>
              </a:ext>
            </a:extLst>
          </p:cNvPr>
          <p:cNvSpPr>
            <a:spLocks noChangeShapeType="1"/>
          </p:cNvSpPr>
          <p:nvPr/>
        </p:nvSpPr>
        <p:spPr bwMode="auto">
          <a:xfrm>
            <a:off x="4066218" y="3817188"/>
            <a:ext cx="1368424"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78852" name="Line 6">
            <a:extLst>
              <a:ext uri="{FF2B5EF4-FFF2-40B4-BE49-F238E27FC236}">
                <a16:creationId xmlns:a16="http://schemas.microsoft.com/office/drawing/2014/main" id="{DEF6D729-A5BD-4AEA-9453-18FEEB8010FC}"/>
              </a:ext>
            </a:extLst>
          </p:cNvPr>
          <p:cNvSpPr>
            <a:spLocks noChangeShapeType="1"/>
          </p:cNvSpPr>
          <p:nvPr/>
        </p:nvSpPr>
        <p:spPr bwMode="auto">
          <a:xfrm>
            <a:off x="7060211" y="3817188"/>
            <a:ext cx="1652467"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1252</TotalTime>
  <Words>1375</Words>
  <Application>Microsoft Office PowerPoint</Application>
  <PresentationFormat>Widescreen</PresentationFormat>
  <Paragraphs>198</Paragraphs>
  <Slides>26</Slides>
  <Notes>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26</vt:i4>
      </vt:variant>
    </vt:vector>
  </HeadingPairs>
  <TitlesOfParts>
    <vt:vector size="33" baseType="lpstr">
      <vt:lpstr>Arial</vt:lpstr>
      <vt:lpstr>Book Antiqua</vt:lpstr>
      <vt:lpstr>Calibri</vt:lpstr>
      <vt:lpstr>Calibri Light</vt:lpstr>
      <vt:lpstr>Wingdings</vt:lpstr>
      <vt:lpstr>Wingdings 2</vt:lpstr>
      <vt:lpstr>Office Theme</vt:lpstr>
      <vt:lpstr>Excretion</vt:lpstr>
      <vt:lpstr>Types of Excretion</vt:lpstr>
      <vt:lpstr>Four Organs of the Excretory System</vt:lpstr>
      <vt:lpstr>Cellular Excretion - Waste</vt:lpstr>
      <vt:lpstr>Liver – Some Functions</vt:lpstr>
      <vt:lpstr>Excretion by the Kidneys</vt:lpstr>
      <vt:lpstr>Role of the Kidneys</vt:lpstr>
      <vt:lpstr>The Nephron</vt:lpstr>
      <vt:lpstr>Bowman's Capsule / Glomerulus</vt:lpstr>
      <vt:lpstr>Nephron</vt:lpstr>
      <vt:lpstr>Reabsorption and excretion</vt:lpstr>
      <vt:lpstr>Loop of Henle</vt:lpstr>
      <vt:lpstr>Skin  or Integumentary System</vt:lpstr>
      <vt:lpstr>Role of the Skin</vt:lpstr>
      <vt:lpstr>Integumentary System</vt:lpstr>
      <vt:lpstr>Skin and Homeostasis</vt:lpstr>
      <vt:lpstr>Skin and Fluid Regulation</vt:lpstr>
      <vt:lpstr>Respiratory System</vt:lpstr>
      <vt:lpstr>The Cardio-respiratory system removal of CO2</vt:lpstr>
      <vt:lpstr>The Alveoli</vt:lpstr>
      <vt:lpstr>Transport of Carbon Dioxide</vt:lpstr>
      <vt:lpstr>Carbon Dioxide Transport in Blood</vt:lpstr>
      <vt:lpstr>In solution</vt:lpstr>
      <vt:lpstr>Combined with Haemoglobin</vt:lpstr>
      <vt:lpstr>Role of Carbonic Acid</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David Gardner</dc:creator>
  <cp:lastModifiedBy>David Gardner</cp:lastModifiedBy>
  <cp:revision>3</cp:revision>
  <dcterms:created xsi:type="dcterms:W3CDTF">2021-01-31T13:36:31Z</dcterms:created>
  <dcterms:modified xsi:type="dcterms:W3CDTF">2022-02-17T10:47:46Z</dcterms:modified>
</cp:coreProperties>
</file>