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5"/>
  </p:notesMasterIdLst>
  <p:sldIdLst>
    <p:sldId id="256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FF"/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87B132-E83C-47D8-8690-5743D51193CA}" v="31" dt="2025-11-09T16:20:16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28" autoAdjust="0"/>
    <p:restoredTop sz="68434" autoAdjust="0"/>
  </p:normalViewPr>
  <p:slideViewPr>
    <p:cSldViewPr snapToGrid="0">
      <p:cViewPr>
        <p:scale>
          <a:sx n="75" d="100"/>
          <a:sy n="75" d="100"/>
        </p:scale>
        <p:origin x="725" y="216"/>
      </p:cViewPr>
      <p:guideLst/>
    </p:cSldViewPr>
  </p:slideViewPr>
  <p:notesTextViewPr>
    <p:cViewPr>
      <p:scale>
        <a:sx n="400" d="100"/>
        <a:sy n="4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20D680-00A0-4F15-A079-6B74A8A96A8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F6F35-BC5A-4195-A254-EC5704A24C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22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EEB402-89E4-5B61-B78E-A00F9E5AB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77EC7-3C1A-9CB5-978C-DA275039BB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426D8A-1697-7C07-1195-959F226D1C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15C406-BEC7-2109-41A4-3355291FB8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79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6FCF5-D6EB-828D-2D5F-A42E3168A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54DF55-A23D-232D-8C4D-A2B315D686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387A17-811E-B133-E765-4EBA31FEC1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52AA6-ABB4-3908-E68E-58BF15CA18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573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FF736-A0F0-D912-EA0B-F45AE98A1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045F4A-56D4-063C-B975-AF5CDC7482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E24284-5CDD-C9C4-EC02-2DBF36D0BB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B6708-5FDE-499D-2551-8B159EF46A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303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90DDF-9D55-2C42-3DBD-88F4258A3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E88E5D-A4A8-D1C2-E203-F73F639DB1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AB8E19-1075-759C-F9C6-D9DFA991C6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9B2EF-A3B8-D138-0A6B-56BBFB03D3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40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897691-88BB-4E0F-3AD2-5A89A942D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EAE709-3BE2-6158-B8E2-43159018D8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341488-E6DC-A628-D704-224B3072B4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D0975-9E62-445D-6FC5-0EA5E98BC8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05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5F4F2-0333-7CFB-DF33-11C6A09B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2AA28D-5B77-5774-38BE-7B56406BDE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274308-C16C-E33B-E063-DB095F3DA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5AF30-85A4-6FA6-13AC-6FBADB4981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412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4B83FF-9D6A-A50A-7BCF-7A5F98DE2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BCABF-B3CE-835C-0A60-BEB21B6E3F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8CF9E1-175C-F725-1A7C-038B56DDC4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1ADA85-1D1C-C137-7AA8-1A52BEAFE3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708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4F648-B8E4-3244-539D-69EBEE829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AD37F6-1F69-BFDD-1B26-289837F4E7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60C6DC-31A2-8378-343F-FD99539AB3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C3543-D9CA-CF2C-6CF1-DE7C811D80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182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BC21C-224F-EEF4-591F-2D585274F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6BF580-BC6E-70F6-03F0-D6C8D1FC96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D2771A-B26D-399C-3212-FD818449B6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338BC1-1455-B688-0DB4-DBBD26650F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F6F35-BC5A-4195-A254-EC5704A24C9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279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606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400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442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289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743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51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705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630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922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387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10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6560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148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513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233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642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476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20000"/>
                <a:lumOff val="80000"/>
              </a:schemeClr>
            </a:gs>
            <a:gs pos="100000">
              <a:schemeClr val="accent1">
                <a:lumMod val="60000"/>
                <a:lumOff val="40000"/>
              </a:schemeClr>
            </a:gs>
            <a:gs pos="8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0DC3D-E028-4B10-9254-1AA5E83A7EED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9A419-DB62-4024-BA8A-AC88B2643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37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10/JKYT5803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major-nhs-app-expansion-cuts-waiting-times" TargetMode="External"/><Relationship Id="rId5" Type="http://schemas.openxmlformats.org/officeDocument/2006/relationships/hyperlink" Target="https://one.oecd.org/document/EDU/WKP(2023)14/en/pdf" TargetMode="External"/><Relationship Id="rId4" Type="http://schemas.openxmlformats.org/officeDocument/2006/relationships/hyperlink" Target="https://www.drkarimandjames-authe.nhs.uk/2024/08/01/discover-the-power-of-the-nhs-app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96/6667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96/27388" TargetMode="External"/><Relationship Id="rId5" Type="http://schemas.openxmlformats.org/officeDocument/2006/relationships/hyperlink" Target="https://doi.org/10.1016/j.heliyon.2024.e36702" TargetMode="External"/><Relationship Id="rId4" Type="http://schemas.openxmlformats.org/officeDocument/2006/relationships/hyperlink" Target="https://doi.org/10.2196/3890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delivery-plan-for-recovering-access-to-primary-care-2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57/s41599-023-02025-x" TargetMode="External"/><Relationship Id="rId5" Type="http://schemas.openxmlformats.org/officeDocument/2006/relationships/hyperlink" Target="https://www.who.int/europe/news/item/02-05-2024-digital-prescriptions---good-for-patients--good-for-prescribers-and-good-for-dispensers" TargetMode="External"/><Relationship Id="rId4" Type="http://schemas.openxmlformats.org/officeDocument/2006/relationships/hyperlink" Target="https://digital.nhs.uk/blog/transformation-blog/2023/the-nhs-app-after-the-pandem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C3862-007F-42D2-9E75-A6C9CF5FA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941" y="1781291"/>
            <a:ext cx="9368118" cy="3295418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Stacy-Ann Watson</a:t>
            </a: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2238279</a:t>
            </a: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Digital Transformation in the Health and Care Professions</a:t>
            </a: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BMHP6026</a:t>
            </a: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 Martin Svejda</a:t>
            </a:r>
            <a:b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2 Viva Voce Oral Presentation</a:t>
            </a:r>
            <a:br>
              <a:rPr lang="en-US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315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19F2D-9339-BD21-5870-08697D896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98F84-BBAD-A27E-3EF1-5D5C4C98A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7176" y="533147"/>
            <a:ext cx="8082455" cy="87524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Introduction,</a:t>
            </a:r>
            <a:r>
              <a:rPr lang="en-US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 and Aims of the Research &amp; The Role of Digital Innovation in Modern Healthcare</a:t>
            </a:r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7D808D-1B23-8960-6130-5110FE9E0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545" y="1971308"/>
            <a:ext cx="5285085" cy="33357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CBA635-5D08-9570-B976-21AA1E22D0A2}"/>
              </a:ext>
            </a:extLst>
          </p:cNvPr>
          <p:cNvSpPr txBox="1"/>
          <p:nvPr/>
        </p:nvSpPr>
        <p:spPr>
          <a:xfrm>
            <a:off x="7616283" y="5469917"/>
            <a:ext cx="4312957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Digital transformation in healthcare (</a:t>
            </a:r>
            <a:r>
              <a:rPr lang="en-US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Huberty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C20F320-E21D-88B7-3B14-E39C00DD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9" y="5324331"/>
            <a:ext cx="6537278" cy="2447732"/>
          </a:xfrm>
        </p:spPr>
        <p:txBody>
          <a:bodyPr>
            <a:normAutofit/>
          </a:bodyPr>
          <a:lstStyle/>
          <a:p>
            <a:pPr marL="0" indent="0" algn="just" fontAlgn="base">
              <a:lnSpc>
                <a:spcPct val="10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The Role of Digital Innovation in Modern Healthcare</a:t>
            </a:r>
          </a:p>
          <a:p>
            <a:pPr algn="just" fontAlgn="base">
              <a:lnSpc>
                <a:spcPct val="1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Online resources can facilitate access to records and prescriptions in real-time.</a:t>
            </a:r>
          </a:p>
          <a:p>
            <a:pPr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By 2025, there were 37.4 million followers of the NHS App (Leong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fontAlgn="base">
              <a:lnSpc>
                <a:spcPct val="1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Innovation reduces duplication and improves clinical safety.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CBE182-B985-DFC4-24C3-4A7507122DBD}"/>
              </a:ext>
            </a:extLst>
          </p:cNvPr>
          <p:cNvSpPr txBox="1"/>
          <p:nvPr/>
        </p:nvSpPr>
        <p:spPr>
          <a:xfrm>
            <a:off x="9939" y="1683835"/>
            <a:ext cx="6607197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presentation aims to focus on the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NHS App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that was introduced in 2018 as one of the most important digital innovations.</a:t>
            </a:r>
          </a:p>
          <a:p>
            <a:pPr marL="171450" indent="-171450" algn="just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its impact on the human resource, service provision and patients.</a:t>
            </a:r>
          </a:p>
          <a:p>
            <a:pPr algn="just" fontAlgn="base">
              <a:lnSpc>
                <a:spcPct val="10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Evaluating measurable implications and equity.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B0F425-320B-6737-7520-4BDD42E352FD}"/>
              </a:ext>
            </a:extLst>
          </p:cNvPr>
          <p:cNvSpPr txBox="1"/>
          <p:nvPr/>
        </p:nvSpPr>
        <p:spPr>
          <a:xfrm>
            <a:off x="0" y="3390917"/>
            <a:ext cx="5686172" cy="1838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Purpose and Aims of the Research</a:t>
            </a: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Examining the efficacy of the NHS App in UK healthcare systems.</a:t>
            </a: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Examining its impact on workforce efficiency and patient outcomes.</a:t>
            </a: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Identifying areas of weakness and strengths in implementation (Huberty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446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A0408-FA70-46BF-771F-F92355FCF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E4C56-1CEB-8FFF-978D-732FBF8DA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7543" y="547875"/>
            <a:ext cx="7944457" cy="141135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COVID-19: Accelerating Digital Transformation in the NHS &amp; Workforce Transformation: Evolving Roles and Skills</a:t>
            </a:r>
            <a:endParaRPr lang="en-US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73BEE-A09D-9606-1232-9355CF86D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9217" y="2370031"/>
            <a:ext cx="5381648" cy="32159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C1AB36-8324-0B3F-53A2-9C0D37A74CD5}"/>
              </a:ext>
            </a:extLst>
          </p:cNvPr>
          <p:cNvSpPr txBox="1"/>
          <p:nvPr/>
        </p:nvSpPr>
        <p:spPr>
          <a:xfrm>
            <a:off x="7324725" y="5676105"/>
            <a:ext cx="3997699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Digital Transformation Market (Karim </a:t>
            </a: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C2C822-C140-E883-D5A1-943426FB4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35" y="2113280"/>
            <a:ext cx="6508082" cy="4024125"/>
          </a:xfrm>
        </p:spPr>
        <p:txBody>
          <a:bodyPr>
            <a:normAutofit/>
          </a:bodyPr>
          <a:lstStyle/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COVID-19: Accelerating Digital Transformation in the NHS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Rapid adoption of the NHS App has reached 18 million downloads due to the pandemic.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Allowing distance-based consultations, prescriptions, and vaccine documentation.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Lessening the physical strain on healthcare institutions (NHS England, 2023).</a:t>
            </a:r>
          </a:p>
          <a:p>
            <a:pPr algn="just" fontAlgn="base"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Workforce Transformation: Evolving Roles and Skills</a:t>
            </a:r>
          </a:p>
          <a:p>
            <a:pPr lvl="0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Administrative functions were transformed into digital support functions.</a:t>
            </a:r>
          </a:p>
          <a:p>
            <a:pPr lvl="0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number of digital champion positions developed by over 2,000 GP practices exceeded 2,000 (NHS England Digital, 2023).</a:t>
            </a:r>
          </a:p>
          <a:p>
            <a:pPr lvl="0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Upskilling was necessary in order to continue with services.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327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1A78D-92AC-BE25-2AED-BF3BB190C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E71E2-400B-12D2-7343-2CFF7473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903" y="566530"/>
            <a:ext cx="7985097" cy="143123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Workforce Benefits: Efficiency, Safety, and Productivity &amp; Workforce Challenges: Resistance, Workload, and Training Gaps</a:t>
            </a:r>
            <a:endParaRPr lang="en-US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774A50-330E-AF31-C359-8E554CF84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5951" y="2253429"/>
            <a:ext cx="5690032" cy="3600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D98A42-6F10-11FD-63B3-E6D9D27E2439}"/>
              </a:ext>
            </a:extLst>
          </p:cNvPr>
          <p:cNvSpPr txBox="1"/>
          <p:nvPr/>
        </p:nvSpPr>
        <p:spPr>
          <a:xfrm>
            <a:off x="6479338" y="5934868"/>
            <a:ext cx="5523258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Business Benefits of Occupational Health and Safety Management (Leong </a:t>
            </a: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B3CA6C1-FBFF-7FE9-4BC6-133B34E9E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404" y="2267345"/>
            <a:ext cx="10820400" cy="4024125"/>
          </a:xfrm>
        </p:spPr>
        <p:txBody>
          <a:bodyPr>
            <a:normAutofit/>
          </a:bodyPr>
          <a:lstStyle/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Workforce Benefits: Efficiency, Safety, and Productivity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2024, 11.6 million repeat prescriptions were done on a digital basis.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Minimising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manual work, phone transactions (GOV.UK, 2025).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safety of prescribing was improved by improving access to records.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Technical dependency brought in service vulnerabilities occasionally.</a:t>
            </a:r>
          </a:p>
          <a:p>
            <a:pPr algn="just" fontAlgn="base"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Workforce Challenges: Resistance, Workload, and Training Gaps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problem of resistance came up because of low digital abilities and training.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difference in regions slowed down the adaptability of the workforce.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ongoing digital learning is not a priority (drkarimandjames-authe.nhs.uk,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684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3D917-7525-AF0D-8EED-9DCB63406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822E-58C0-D628-D71D-03A4205D7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9593" y="851584"/>
            <a:ext cx="8058648" cy="129302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Service Delivery Transformation: Workflow and Communication &amp;Patient Experience: Accessibility, Empowerment, and Privacy</a:t>
            </a:r>
            <a:endParaRPr lang="en-US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CE6606-DEA5-4170-9172-3BEB2085FA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827" y="2215985"/>
            <a:ext cx="5240948" cy="36350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D12F20-554B-EB2C-92F7-7FC3C53BBE90}"/>
              </a:ext>
            </a:extLst>
          </p:cNvPr>
          <p:cNvSpPr txBox="1"/>
          <p:nvPr/>
        </p:nvSpPr>
        <p:spPr>
          <a:xfrm>
            <a:off x="6715827" y="5914952"/>
            <a:ext cx="5240947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4: Aspect of Patient Experience (Abel </a:t>
            </a: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82D2E5E-5B12-65B5-97D6-F267BE21F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225" y="2257730"/>
            <a:ext cx="10820400" cy="4024125"/>
          </a:xfrm>
        </p:spPr>
        <p:txBody>
          <a:bodyPr>
            <a:normAutofit fontScale="25000" lnSpcReduction="20000"/>
          </a:bodyPr>
          <a:lstStyle/>
          <a:p>
            <a:pPr marL="0" indent="0" algn="just" fontAlgn="base">
              <a:lnSpc>
                <a:spcPct val="170000"/>
              </a:lnSpc>
              <a:buNone/>
            </a:pP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Service Delivery Transformation: Workflow and Communication</a:t>
            </a:r>
          </a:p>
          <a:p>
            <a:pPr algn="just" fontAlgn="base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More than 61 million prescriptions were written using the integrated systems.</a:t>
            </a:r>
          </a:p>
          <a:p>
            <a:pPr algn="just" fontAlgn="base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Improving patient-healthcare team interactions (Abel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algn="just" fontAlgn="base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Cutting down on the number of calls and administrative redundancy.</a:t>
            </a:r>
          </a:p>
          <a:p>
            <a:pPr algn="just" fontAlgn="base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In some localities, workflow was interrupted by technical errors.</a:t>
            </a:r>
          </a:p>
          <a:p>
            <a:pPr algn="just" fontAlgn="base">
              <a:lnSpc>
                <a:spcPct val="170000"/>
              </a:lnSpc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fontAlgn="base">
              <a:lnSpc>
                <a:spcPct val="170000"/>
              </a:lnSpc>
              <a:buNone/>
            </a:pP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Patient Experience: Accessibility, Empowerment, and Privacy</a:t>
            </a:r>
            <a:endParaRPr lang="en-US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The number of users accessing health data through the NHS App was 37.4 million.</a:t>
            </a:r>
          </a:p>
          <a:p>
            <a:pPr lvl="0" algn="just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Enhancing comfort and patient-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care (World Health Organization, 2024).</a:t>
            </a:r>
          </a:p>
          <a:p>
            <a:pPr lvl="0" algn="just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There were cases of privacy and interpretation of data (Karim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lvl="0" algn="just"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Want better user instructions and more effective information design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717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D2847-2E44-C1C8-E0E0-31EEA2FDD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D4BC-86B0-80C0-78FA-31C6AD2B3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134" y="486915"/>
            <a:ext cx="6987154" cy="129302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Community Impact:</a:t>
            </a:r>
            <a:b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Rural Access, Families, and Inclusion &amp; Challenges, Limitations, and Equity Issues in the NHS App</a:t>
            </a:r>
            <a:endParaRPr lang="en-US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E2209-0111-C46B-EB4C-EE7C59027041}"/>
              </a:ext>
            </a:extLst>
          </p:cNvPr>
          <p:cNvSpPr txBox="1"/>
          <p:nvPr/>
        </p:nvSpPr>
        <p:spPr>
          <a:xfrm>
            <a:off x="7448550" y="5781907"/>
            <a:ext cx="4587738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5: Principles for action on inclusion health (Hidalgo-Padilla </a:t>
            </a: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C5EA51-3901-1DEA-53DD-A8D2BE94B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6351" y="2174488"/>
            <a:ext cx="4709937" cy="3490332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86474B-E338-F08A-D114-AEF24A956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2" y="2346960"/>
            <a:ext cx="10820400" cy="4024125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Community Impact: Rural Access, Families, and Inclusion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NHS App allows patients living in rural areas to remotely handle their prescriptions and families.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NHS App helps families to monitor the outcomes of the test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treatment.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Targeted online marketing increases App use in low-income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neighbourhoods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(Hidalgo-Padilla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 fontAlgn="base"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Challenges, Limitations, and Equity Issues in the NHS App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NHS App has not been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utilised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among those without devices.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barriers to equal NHS App adoption are the device costs and literacy gaps.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Inequity in infrastructure hinders the national performance of the App (Zamir and Wang, 2023).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Local training and inclusive design enhance the accessibility of the App.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685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A002B-64D2-46B2-C6B5-CD6705862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1CA9-232F-DA5A-A66D-4EDE38AAA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14096" y="1656522"/>
            <a:ext cx="8610600" cy="129302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9CCF86-AEE4-2FEF-B5F9-A2F6890A0B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4" y="1967948"/>
            <a:ext cx="4350026" cy="35812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79BE32-33A1-C058-45AE-EFD5E318C5FB}"/>
              </a:ext>
            </a:extLst>
          </p:cNvPr>
          <p:cNvSpPr txBox="1"/>
          <p:nvPr/>
        </p:nvSpPr>
        <p:spPr>
          <a:xfrm>
            <a:off x="7496504" y="5638986"/>
            <a:ext cx="3669366" cy="2955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6: NHS App: Impact &amp; Future (Zamir and Wang, 2023)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FE23C0D-2560-BF2D-2440-DAA033A9F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64" y="3083560"/>
            <a:ext cx="5704840" cy="2032000"/>
          </a:xfrm>
        </p:spPr>
        <p:txBody>
          <a:bodyPr/>
          <a:lstStyle/>
          <a:p>
            <a:pPr marL="0" indent="0" algn="just" fontAlgn="base">
              <a:lnSpc>
                <a:spcPct val="150000"/>
              </a:lnSpc>
              <a:buNone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 conclusion,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NHS App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revolutionised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access, efficiency and patient interaction.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impact can be evaluated through more than 87 million annual result views.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constant shortage of skills and connectivity is also troublesome.</a:t>
            </a:r>
          </a:p>
          <a:p>
            <a:pPr algn="just" fontAlgn="base"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It is important to have continuous training and comprehensive digital policies.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251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C50FB-E93D-ED23-99D1-3489B7A67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EAEAF-B495-97A1-5E3F-35AA41B7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402" y="148502"/>
            <a:ext cx="8610600" cy="772512"/>
          </a:xfrm>
        </p:spPr>
        <p:txBody>
          <a:bodyPr>
            <a:normAutofit/>
          </a:bodyPr>
          <a:lstStyle/>
          <a:p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AC6658-D638-CE04-BDD2-F0F194373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2103120"/>
            <a:ext cx="11790680" cy="40241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7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Abel, G., Atherton, H., Sussex, J., Akter, N., Aminu, A.Q., Bak, W., Bryce, C., Clark, C.E., Cockcroft, E., Evans, H.,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Gkousis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E., Jenkins, G., Jenkinson, C., Khan, N., Lambert, J., Leach, B., Marriott, C., Newbould, J., Parkinson, S. and Parsons, J. (2024) ‘Current experience and future potential of facilitating access to digital NHS primary care services in England: the Di-Facto mixed-methods study’,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delivery research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12(32), pp. 1–197.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https://doi.org/10.3310/JKYT5803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on: 18 October 2025).</a:t>
            </a:r>
          </a:p>
          <a:p>
            <a:pPr>
              <a:lnSpc>
                <a:spcPct val="17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drkarimandjames-authe.nhs.uk. (2024).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Discover The Power Of The NHS App: -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Wyresdale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Road Surgery and Halliwell Road Surgery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https://www.drkarimandjames-authe.nhs.uk/2024/08/01/discover-the-power-of-the-nhs-app/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on: 18 October 2025).</a:t>
            </a:r>
          </a:p>
          <a:p>
            <a:pPr>
              <a:lnSpc>
                <a:spcPct val="17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Gottschalk, F. and Weise, C. (2023)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equity and inclusion in education: An overview of practice and policy in OECD countries OECD Education Working Paper No. 299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https://one.oecd.org/document/EDU/WKP(2023)14/en/pdf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 Accessed on: 23 October 2025).</a:t>
            </a:r>
          </a:p>
          <a:p>
            <a:pPr>
              <a:lnSpc>
                <a:spcPct val="17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GOV.UK (2025)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Major NHS App expansion cuts waiting times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https://www.gov.uk/government/news/major-nhs-app-expansion-cuts-waiting-times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on: 25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92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AE422-DEA6-7D1E-1B41-4658ACDF39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7A95B-F5F3-1C82-55B2-0E378840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402" y="148502"/>
            <a:ext cx="8610600" cy="772512"/>
          </a:xfrm>
        </p:spPr>
        <p:txBody>
          <a:bodyPr>
            <a:normAutofit/>
          </a:bodyPr>
          <a:lstStyle/>
          <a:p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976354-228C-AB06-F617-23F41E89D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960" y="1869440"/>
            <a:ext cx="11912600" cy="402412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Hidalgo-Padilla, L., Dabbous, M., Halvorsrud, K., Beaney, T., Gideon, G., Gogarty, E., Greenfield, G., Hayhoe, B., Kerr, G., Raine, R., Rehill, N., Stewart, R., Gaughran, F. and Pinto da Costa, M. (2025) ‘Remote Consultations in England During COVID-19: Challenges in Data Quality, Linkage, and Research Validity’,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Online Journal of Public Health Informatics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17, pp. e66672–e66672. 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https://doi.org/10.2196/66672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on: 28 October 2025).</a:t>
            </a:r>
          </a:p>
          <a:p>
            <a:pPr>
              <a:lnSpc>
                <a:spcPct val="170000"/>
              </a:lnSpc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Huberty, J.L.,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Espel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-Huynh, H.M., Neher, T.L. and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Puzia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M.E. (2022) ‘Testing the Pragmatic Effectiveness of a Consumer-Based Mindfulness Mobile App in the Workplace: Randomized Controlled Trial’,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JMIR mHealth and </a:t>
            </a:r>
            <a:r>
              <a:rPr lang="en-US" sz="4400" i="1" dirty="0" err="1">
                <a:latin typeface="Arial" panose="020B0604020202020204" pitchFamily="34" charset="0"/>
                <a:cs typeface="Arial" panose="020B0604020202020204" pitchFamily="34" charset="0"/>
              </a:rPr>
              <a:t>uHealth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10(9), p. e38903. 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https://doi.org/10.2196/38903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on: 28 October 2025).</a:t>
            </a:r>
          </a:p>
          <a:p>
            <a:pPr>
              <a:lnSpc>
                <a:spcPct val="170000"/>
              </a:lnSpc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Karim, M., Numan, S.M., Akter, K., Tushar, H., Debnath, M.,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Johra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F.T., Akter, F., Mondal, S., Das, M., Uddin, M.J., Begum, J. and Parvin, M.R. (2024) ‘Nurses’ Perspectives on Privacy and Ethical Concerns Regarding Artificial Intelligence Adoption in Healthcare’, </a:t>
            </a:r>
            <a:r>
              <a:rPr lang="en-US" sz="4400" i="1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10(17), pp. e36702–e36702. 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https://doi.org/10.1016/j.heliyon.2024.e36702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on: 01 November 2025).</a:t>
            </a:r>
          </a:p>
          <a:p>
            <a:pPr>
              <a:lnSpc>
                <a:spcPct val="170000"/>
              </a:lnSpc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Leong, Q.Y., Sridhar, S., Blasiak, A., Tadeo, X., Yeo, G., Remus, A. and Ho, D. (2022) ‘Characteristics of Mobile Health Platforms for Depression and Anxiety: Content Analysis Through a Systematic Review of the Literature and Systematic Search of Two App Stores’,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24(2), p. e27388. 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https://doi.org/10.2196/27388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on: 02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830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CB128-F571-9B12-F8E6-3ED42C639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C765B-BF25-4A69-ED14-797F4470E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402" y="148502"/>
            <a:ext cx="8610600" cy="772512"/>
          </a:xfrm>
        </p:spPr>
        <p:txBody>
          <a:bodyPr>
            <a:normAutofit/>
          </a:bodyPr>
          <a:lstStyle/>
          <a:p>
            <a:r>
              <a:rPr lang="en-US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8C2BFF-796A-2624-4B72-164DF7C03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2255520"/>
            <a:ext cx="11932920" cy="4024125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England» Delivery plan for recovering access to primary care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www.england.nhs.uk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https://www.england.nhs.uk/long-read/delivery-plan-for-recovering-access-to-primary-care-2/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02 November 2025).</a:t>
            </a:r>
          </a:p>
          <a:p>
            <a:pPr>
              <a:lnSpc>
                <a:spcPct val="17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Digital (2023)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App after the Pandemic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https://digital.nhs.uk/blog/transformation-blog/2023/the-nhs-app-after-the-pandemic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02 November 2025).</a:t>
            </a:r>
          </a:p>
          <a:p>
            <a:pPr>
              <a:lnSpc>
                <a:spcPct val="17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prescriptions – good for patients, good for prescribers and good for dispensers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Who.int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Organization: WHO.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https://www.who.int/europe/news/item/02-05-2024-digital-prescriptions---good-for-patients--good-for-prescribers-and-good-for-dispensers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05 November 2025).</a:t>
            </a:r>
          </a:p>
          <a:p>
            <a:pPr>
              <a:lnSpc>
                <a:spcPct val="17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Zamir, S. and Wang, Z. (2023) ‘Uncovering Covid-19, distance learning, and educational inequality in rural areas of Pakistan and China: a situational analysis method’,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Humanities and Social Sciences Communications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10(1), pp. 1–13.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https://doi.org/10.1057/s41599-023-02025-x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06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14951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9" ma:contentTypeDescription="Create a new document." ma:contentTypeScope="" ma:versionID="5bc956152665db9dd2299147c16eca26">
  <xsd:schema xmlns:xsd="http://www.w3.org/2001/XMLSchema" xmlns:xs="http://www.w3.org/2001/XMLSchema" xmlns:p="http://schemas.microsoft.com/office/2006/metadata/properties" xmlns:ns3="cf035609-6cff-4773-8cb9-aee94aa6423a" xmlns:ns4="2894b9f9-d233-4e1e-82bf-b6bf6c40fee1" targetNamespace="http://schemas.microsoft.com/office/2006/metadata/properties" ma:root="true" ma:fieldsID="492bd90d73061ddc9fe67d743be0b475" ns3:_="" ns4:_="">
    <xsd:import namespace="cf035609-6cff-4773-8cb9-aee94aa6423a"/>
    <xsd:import namespace="2894b9f9-d233-4e1e-82bf-b6bf6c40fee1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35609-6cff-4773-8cb9-aee94aa6423a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94b9f9-d233-4e1e-82bf-b6bf6c40fee1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035609-6cff-4773-8cb9-aee94aa6423a" xsi:nil="true"/>
  </documentManagement>
</p:properties>
</file>

<file path=customXml/itemProps1.xml><?xml version="1.0" encoding="utf-8"?>
<ds:datastoreItem xmlns:ds="http://schemas.openxmlformats.org/officeDocument/2006/customXml" ds:itemID="{F5301686-D66B-4962-8AD7-698E95E5FDD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5D97B3-54CB-4000-A8E1-D7F2AFE3E6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035609-6cff-4773-8cb9-aee94aa6423a"/>
    <ds:schemaRef ds:uri="2894b9f9-d233-4e1e-82bf-b6bf6c40fe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306B386-B3F8-4232-AD3B-4D4AFA834718}">
  <ds:schemaRefs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2894b9f9-d233-4e1e-82bf-b6bf6c40fee1"/>
    <ds:schemaRef ds:uri="cf035609-6cff-4773-8cb9-aee94aa6423a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4279</TotalTime>
  <Words>1810</Words>
  <Application>Microsoft Office PowerPoint</Application>
  <PresentationFormat>Widescreen</PresentationFormat>
  <Paragraphs>111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Vapor Trail</vt:lpstr>
      <vt:lpstr>      Student Name: Stacy-Ann Watson Student Number: 2238279 Module Name: Digital Transformation in the Health and Care Professions Module Code: BMHP6026 Lecturer’s Name:  Martin Svejda Assignment Title: Component 2 Viva Voce Oral Presentation </vt:lpstr>
      <vt:lpstr>Introduction, Purpose and Aims of the Research &amp; The Role of Digital Innovation in Modern Healthcare </vt:lpstr>
      <vt:lpstr>COVID-19: Accelerating Digital Transformation in the NHS &amp; Workforce Transformation: Evolving Roles and Skills</vt:lpstr>
      <vt:lpstr>Workforce Benefits: Efficiency, Safety, and Productivity &amp; Workforce Challenges: Resistance, Workload, and Training Gaps</vt:lpstr>
      <vt:lpstr>Service Delivery Transformation: Workflow and Communication &amp;Patient Experience: Accessibility, Empowerment, and Privacy</vt:lpstr>
      <vt:lpstr>Community Impact: Rural Access, Families, and Inclusion &amp; Challenges, Limitations, and Equity Issues in the NHS App</vt:lpstr>
      <vt:lpstr>Conclusion</vt:lpstr>
      <vt:lpstr>References List</vt:lpstr>
      <vt:lpstr>References List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Stacy-Ann Watson (2238279)</cp:lastModifiedBy>
  <cp:revision>69</cp:revision>
  <dcterms:created xsi:type="dcterms:W3CDTF">2025-10-27T09:55:12Z</dcterms:created>
  <dcterms:modified xsi:type="dcterms:W3CDTF">2025-11-09T16:35:10Z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