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sldIdLst>
    <p:sldId id="256" r:id="rId5"/>
    <p:sldId id="284" r:id="rId6"/>
    <p:sldId id="277" r:id="rId7"/>
    <p:sldId id="287" r:id="rId8"/>
    <p:sldId id="282" r:id="rId9"/>
    <p:sldId id="289" r:id="rId10"/>
    <p:sldId id="290" r:id="rId11"/>
    <p:sldId id="262" r:id="rId12"/>
    <p:sldId id="263" r:id="rId13"/>
    <p:sldId id="264" r:id="rId14"/>
    <p:sldId id="291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5" name="Author" initials="A" lastIdx="0" clrIdx="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2FF00B-4F20-464F-AFF7-89CCA42DEA14}" v="9" dt="2024-11-01T15:15:03.6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3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CC2FF00B-4F20-464F-AFF7-89CCA42DEA14}"/>
    <pc:docChg chg="undo custSel addSld modSld">
      <pc:chgData name="Rhodri Thomas" userId="97013524-85ec-4bc1-99cf-ee75f81eb8cc" providerId="ADAL" clId="{CC2FF00B-4F20-464F-AFF7-89CCA42DEA14}" dt="2024-11-01T15:15:42.177" v="1087" actId="20577"/>
      <pc:docMkLst>
        <pc:docMk/>
      </pc:docMkLst>
      <pc:sldChg chg="modSp mod">
        <pc:chgData name="Rhodri Thomas" userId="97013524-85ec-4bc1-99cf-ee75f81eb8cc" providerId="ADAL" clId="{CC2FF00B-4F20-464F-AFF7-89CCA42DEA14}" dt="2024-11-01T13:59:57.448" v="664" actId="27636"/>
        <pc:sldMkLst>
          <pc:docMk/>
          <pc:sldMk cId="1642425379" sldId="256"/>
        </pc:sldMkLst>
        <pc:spChg chg="mod">
          <ac:chgData name="Rhodri Thomas" userId="97013524-85ec-4bc1-99cf-ee75f81eb8cc" providerId="ADAL" clId="{CC2FF00B-4F20-464F-AFF7-89CCA42DEA14}" dt="2024-11-01T13:59:57.448" v="664" actId="27636"/>
          <ac:spMkLst>
            <pc:docMk/>
            <pc:sldMk cId="1642425379" sldId="256"/>
            <ac:spMk id="2" creationId="{216815C6-3AD0-46E6-A74A-1967BD91AF50}"/>
          </ac:spMkLst>
        </pc:spChg>
      </pc:sldChg>
      <pc:sldChg chg="addSp modSp mod modAnim">
        <pc:chgData name="Rhodri Thomas" userId="97013524-85ec-4bc1-99cf-ee75f81eb8cc" providerId="ADAL" clId="{CC2FF00B-4F20-464F-AFF7-89CCA42DEA14}" dt="2024-11-01T15:08:37.089" v="940" actId="1076"/>
        <pc:sldMkLst>
          <pc:docMk/>
          <pc:sldMk cId="1346372204" sldId="264"/>
        </pc:sldMkLst>
        <pc:spChg chg="mod">
          <ac:chgData name="Rhodri Thomas" userId="97013524-85ec-4bc1-99cf-ee75f81eb8cc" providerId="ADAL" clId="{CC2FF00B-4F20-464F-AFF7-89CCA42DEA14}" dt="2024-11-01T15:08:37.089" v="940" actId="1076"/>
          <ac:spMkLst>
            <pc:docMk/>
            <pc:sldMk cId="1346372204" sldId="264"/>
            <ac:spMk id="3" creationId="{033634FE-ADF0-4BC3-A0A9-447EA9DD096B}"/>
          </ac:spMkLst>
        </pc:spChg>
        <pc:spChg chg="add mod">
          <ac:chgData name="Rhodri Thomas" userId="97013524-85ec-4bc1-99cf-ee75f81eb8cc" providerId="ADAL" clId="{CC2FF00B-4F20-464F-AFF7-89CCA42DEA14}" dt="2024-11-01T15:04:01.839" v="826" actId="21"/>
          <ac:spMkLst>
            <pc:docMk/>
            <pc:sldMk cId="1346372204" sldId="264"/>
            <ac:spMk id="5" creationId="{4845A410-EEE6-2B81-5EEC-17704C7B1926}"/>
          </ac:spMkLst>
        </pc:spChg>
      </pc:sldChg>
      <pc:sldChg chg="delSp modSp mod">
        <pc:chgData name="Rhodri Thomas" userId="97013524-85ec-4bc1-99cf-ee75f81eb8cc" providerId="ADAL" clId="{CC2FF00B-4F20-464F-AFF7-89CCA42DEA14}" dt="2024-11-01T14:32:59.468" v="666" actId="478"/>
        <pc:sldMkLst>
          <pc:docMk/>
          <pc:sldMk cId="3980871660" sldId="287"/>
        </pc:sldMkLst>
        <pc:spChg chg="del mod">
          <ac:chgData name="Rhodri Thomas" userId="97013524-85ec-4bc1-99cf-ee75f81eb8cc" providerId="ADAL" clId="{CC2FF00B-4F20-464F-AFF7-89CCA42DEA14}" dt="2024-11-01T14:32:59.468" v="666" actId="478"/>
          <ac:spMkLst>
            <pc:docMk/>
            <pc:sldMk cId="3980871660" sldId="287"/>
            <ac:spMk id="3" creationId="{35E3EA69-4E0E-41BD-8095-A124225A2647}"/>
          </ac:spMkLst>
        </pc:spChg>
      </pc:sldChg>
      <pc:sldChg chg="delSp modSp mod">
        <pc:chgData name="Rhodri Thomas" userId="97013524-85ec-4bc1-99cf-ee75f81eb8cc" providerId="ADAL" clId="{CC2FF00B-4F20-464F-AFF7-89CCA42DEA14}" dt="2024-11-01T14:46:54.648" v="670" actId="478"/>
        <pc:sldMkLst>
          <pc:docMk/>
          <pc:sldMk cId="1700708692" sldId="288"/>
        </pc:sldMkLst>
        <pc:spChg chg="del mod">
          <ac:chgData name="Rhodri Thomas" userId="97013524-85ec-4bc1-99cf-ee75f81eb8cc" providerId="ADAL" clId="{CC2FF00B-4F20-464F-AFF7-89CCA42DEA14}" dt="2024-11-01T14:46:54.648" v="670" actId="478"/>
          <ac:spMkLst>
            <pc:docMk/>
            <pc:sldMk cId="1700708692" sldId="288"/>
            <ac:spMk id="4" creationId="{2C3CBAE6-7F43-61A3-8F40-076300C6859D}"/>
          </ac:spMkLst>
        </pc:spChg>
        <pc:spChg chg="del mod">
          <ac:chgData name="Rhodri Thomas" userId="97013524-85ec-4bc1-99cf-ee75f81eb8cc" providerId="ADAL" clId="{CC2FF00B-4F20-464F-AFF7-89CCA42DEA14}" dt="2024-11-01T14:46:52.229" v="668" actId="478"/>
          <ac:spMkLst>
            <pc:docMk/>
            <pc:sldMk cId="1700708692" sldId="288"/>
            <ac:spMk id="5" creationId="{C0DFF3E9-C6DE-814E-2AC7-D1AE1DA0479D}"/>
          </ac:spMkLst>
        </pc:spChg>
      </pc:sldChg>
      <pc:sldChg chg="addSp delSp modSp mod">
        <pc:chgData name="Rhodri Thomas" userId="97013524-85ec-4bc1-99cf-ee75f81eb8cc" providerId="ADAL" clId="{CC2FF00B-4F20-464F-AFF7-89CCA42DEA14}" dt="2024-11-01T13:56:54.652" v="210" actId="404"/>
        <pc:sldMkLst>
          <pc:docMk/>
          <pc:sldMk cId="198602624" sldId="289"/>
        </pc:sldMkLst>
        <pc:spChg chg="del mod">
          <ac:chgData name="Rhodri Thomas" userId="97013524-85ec-4bc1-99cf-ee75f81eb8cc" providerId="ADAL" clId="{CC2FF00B-4F20-464F-AFF7-89CCA42DEA14}" dt="2024-11-01T13:55:15.783" v="59" actId="478"/>
          <ac:spMkLst>
            <pc:docMk/>
            <pc:sldMk cId="198602624" sldId="289"/>
            <ac:spMk id="2" creationId="{97246330-F342-4DE5-D3D9-EBACE9D72D6B}"/>
          </ac:spMkLst>
        </pc:spChg>
        <pc:spChg chg="add mod">
          <ac:chgData name="Rhodri Thomas" userId="97013524-85ec-4bc1-99cf-ee75f81eb8cc" providerId="ADAL" clId="{CC2FF00B-4F20-464F-AFF7-89CCA42DEA14}" dt="2024-11-01T13:56:54.652" v="210" actId="404"/>
          <ac:spMkLst>
            <pc:docMk/>
            <pc:sldMk cId="198602624" sldId="289"/>
            <ac:spMk id="3" creationId="{476F59E4-5484-52ED-94C7-30377C7AC15E}"/>
          </ac:spMkLst>
        </pc:spChg>
        <pc:spChg chg="add del mod">
          <ac:chgData name="Rhodri Thomas" userId="97013524-85ec-4bc1-99cf-ee75f81eb8cc" providerId="ADAL" clId="{CC2FF00B-4F20-464F-AFF7-89CCA42DEA14}" dt="2024-11-01T13:55:18.245" v="61" actId="478"/>
          <ac:spMkLst>
            <pc:docMk/>
            <pc:sldMk cId="198602624" sldId="289"/>
            <ac:spMk id="5" creationId="{33F46C67-1FCF-24A3-280B-5AB1B6AC52CE}"/>
          </ac:spMkLst>
        </pc:spChg>
        <pc:spChg chg="add mod">
          <ac:chgData name="Rhodri Thomas" userId="97013524-85ec-4bc1-99cf-ee75f81eb8cc" providerId="ADAL" clId="{CC2FF00B-4F20-464F-AFF7-89CCA42DEA14}" dt="2024-11-01T13:56:47.852" v="206" actId="20577"/>
          <ac:spMkLst>
            <pc:docMk/>
            <pc:sldMk cId="198602624" sldId="289"/>
            <ac:spMk id="8" creationId="{2C36AF6C-6BC2-FA01-B3A5-E20CF3004FB7}"/>
          </ac:spMkLst>
        </pc:spChg>
      </pc:sldChg>
      <pc:sldChg chg="modSp add mod">
        <pc:chgData name="Rhodri Thomas" userId="97013524-85ec-4bc1-99cf-ee75f81eb8cc" providerId="ADAL" clId="{CC2FF00B-4F20-464F-AFF7-89CCA42DEA14}" dt="2024-11-01T13:59:11.171" v="608" actId="20577"/>
        <pc:sldMkLst>
          <pc:docMk/>
          <pc:sldMk cId="1549556399" sldId="290"/>
        </pc:sldMkLst>
        <pc:spChg chg="mod">
          <ac:chgData name="Rhodri Thomas" userId="97013524-85ec-4bc1-99cf-ee75f81eb8cc" providerId="ADAL" clId="{CC2FF00B-4F20-464F-AFF7-89CCA42DEA14}" dt="2024-11-01T13:59:11.171" v="608" actId="20577"/>
          <ac:spMkLst>
            <pc:docMk/>
            <pc:sldMk cId="1549556399" sldId="290"/>
            <ac:spMk id="8" creationId="{A03207FF-34C0-8181-C8E6-5DF2289260A4}"/>
          </ac:spMkLst>
        </pc:spChg>
      </pc:sldChg>
      <pc:sldChg chg="addSp delSp modSp new mod">
        <pc:chgData name="Rhodri Thomas" userId="97013524-85ec-4bc1-99cf-ee75f81eb8cc" providerId="ADAL" clId="{CC2FF00B-4F20-464F-AFF7-89CCA42DEA14}" dt="2024-11-01T15:15:42.177" v="1087" actId="20577"/>
        <pc:sldMkLst>
          <pc:docMk/>
          <pc:sldMk cId="3531912980" sldId="291"/>
        </pc:sldMkLst>
        <pc:spChg chg="del mod">
          <ac:chgData name="Rhodri Thomas" userId="97013524-85ec-4bc1-99cf-ee75f81eb8cc" providerId="ADAL" clId="{CC2FF00B-4F20-464F-AFF7-89CCA42DEA14}" dt="2024-11-01T15:04:13.862" v="833" actId="478"/>
          <ac:spMkLst>
            <pc:docMk/>
            <pc:sldMk cId="3531912980" sldId="291"/>
            <ac:spMk id="2" creationId="{6E41E5A1-48E6-6B5D-CF4C-EAFC6FA2CB66}"/>
          </ac:spMkLst>
        </pc:spChg>
        <pc:spChg chg="del mod">
          <ac:chgData name="Rhodri Thomas" userId="97013524-85ec-4bc1-99cf-ee75f81eb8cc" providerId="ADAL" clId="{CC2FF00B-4F20-464F-AFF7-89CCA42DEA14}" dt="2024-11-01T15:04:08.814" v="829" actId="478"/>
          <ac:spMkLst>
            <pc:docMk/>
            <pc:sldMk cId="3531912980" sldId="291"/>
            <ac:spMk id="3" creationId="{06B2FB14-5A14-0E67-0DEE-5BA5E99B8E87}"/>
          </ac:spMkLst>
        </pc:spChg>
        <pc:spChg chg="del mod">
          <ac:chgData name="Rhodri Thomas" userId="97013524-85ec-4bc1-99cf-ee75f81eb8cc" providerId="ADAL" clId="{CC2FF00B-4F20-464F-AFF7-89CCA42DEA14}" dt="2024-11-01T15:04:11.527" v="831" actId="478"/>
          <ac:spMkLst>
            <pc:docMk/>
            <pc:sldMk cId="3531912980" sldId="291"/>
            <ac:spMk id="4" creationId="{126415F6-9D06-AB4C-BAA9-A60A48E43AD2}"/>
          </ac:spMkLst>
        </pc:spChg>
        <pc:spChg chg="add mod">
          <ac:chgData name="Rhodri Thomas" userId="97013524-85ec-4bc1-99cf-ee75f81eb8cc" providerId="ADAL" clId="{CC2FF00B-4F20-464F-AFF7-89CCA42DEA14}" dt="2024-11-01T15:15:42.177" v="1087" actId="20577"/>
          <ac:spMkLst>
            <pc:docMk/>
            <pc:sldMk cId="3531912980" sldId="291"/>
            <ac:spMk id="8" creationId="{4BFD8DA2-57B2-D50D-04BF-9DF0BA2BD11C}"/>
          </ac:spMkLst>
        </pc:spChg>
        <pc:spChg chg="add mod">
          <ac:chgData name="Rhodri Thomas" userId="97013524-85ec-4bc1-99cf-ee75f81eb8cc" providerId="ADAL" clId="{CC2FF00B-4F20-464F-AFF7-89CCA42DEA14}" dt="2024-11-01T15:15:21.538" v="1085" actId="115"/>
          <ac:spMkLst>
            <pc:docMk/>
            <pc:sldMk cId="3531912980" sldId="291"/>
            <ac:spMk id="11" creationId="{146ADFD6-D120-98F0-28B1-C01259C160A4}"/>
          </ac:spMkLst>
        </pc:spChg>
        <pc:picChg chg="add mod">
          <ac:chgData name="Rhodri Thomas" userId="97013524-85ec-4bc1-99cf-ee75f81eb8cc" providerId="ADAL" clId="{CC2FF00B-4F20-464F-AFF7-89CCA42DEA14}" dt="2024-11-01T15:04:32.886" v="838" actId="14100"/>
          <ac:picMkLst>
            <pc:docMk/>
            <pc:sldMk cId="3531912980" sldId="291"/>
            <ac:picMk id="9" creationId="{4CA203C2-B7E3-7B85-693D-35B650F3AE5E}"/>
          </ac:picMkLst>
        </pc:picChg>
        <pc:picChg chg="add mod">
          <ac:chgData name="Rhodri Thomas" userId="97013524-85ec-4bc1-99cf-ee75f81eb8cc" providerId="ADAL" clId="{CC2FF00B-4F20-464F-AFF7-89CCA42DEA14}" dt="2024-11-01T15:14:38.538" v="1055" actId="1076"/>
          <ac:picMkLst>
            <pc:docMk/>
            <pc:sldMk cId="3531912980" sldId="291"/>
            <ac:picMk id="10" creationId="{521756CE-DBBA-81A3-FF06-42A20E9A310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37939C-241D-4FDC-8DE8-4EE3F462EE22}" type="datetimeFigureOut">
              <a:rPr lang="en-US" smtClean="0"/>
              <a:t>11/1/2024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AF473-2665-42A7-89E3-C7BA7EB58D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548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3215B1E-B289-4C56-BCC0-2AB8CF93E2A1}"/>
              </a:ext>
            </a:extLst>
          </p:cNvPr>
          <p:cNvSpPr/>
          <p:nvPr userDrawn="1"/>
        </p:nvSpPr>
        <p:spPr>
          <a:xfrm>
            <a:off x="8610600" y="0"/>
            <a:ext cx="3581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465970"/>
            <a:ext cx="5739882" cy="2387600"/>
          </a:xfrm>
        </p:spPr>
        <p:txBody>
          <a:bodyPr anchor="b">
            <a:normAutofit/>
          </a:bodyPr>
          <a:lstStyle>
            <a:lvl1pPr algn="l">
              <a:defRPr sz="54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5159827"/>
            <a:ext cx="5739882" cy="783773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822325"/>
            <a:ext cx="5684520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2595562"/>
            <a:ext cx="5684520" cy="3181034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197FF6-6321-41EE-A0C4-DEC0761A3C01}"/>
              </a:ext>
            </a:extLst>
          </p:cNvPr>
          <p:cNvSpPr/>
          <p:nvPr userDrawn="1"/>
        </p:nvSpPr>
        <p:spPr>
          <a:xfrm>
            <a:off x="0" y="0"/>
            <a:ext cx="4175760" cy="38404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45EFDD-D97D-44D9-8A6D-0FACEE0964B3}"/>
              </a:ext>
            </a:extLst>
          </p:cNvPr>
          <p:cNvSpPr/>
          <p:nvPr userDrawn="1"/>
        </p:nvSpPr>
        <p:spPr>
          <a:xfrm flipV="1">
            <a:off x="0" y="3840480"/>
            <a:ext cx="4175760" cy="20878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4E59D1-0F68-4FA3-944D-63FCD442DA66}"/>
              </a:ext>
            </a:extLst>
          </p:cNvPr>
          <p:cNvSpPr/>
          <p:nvPr userDrawn="1"/>
        </p:nvSpPr>
        <p:spPr>
          <a:xfrm flipV="1">
            <a:off x="0" y="5928360"/>
            <a:ext cx="4175760" cy="929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Date Placeholder 4">
            <a:extLst>
              <a:ext uri="{FF2B5EF4-FFF2-40B4-BE49-F238E27FC236}">
                <a16:creationId xmlns:a16="http://schemas.microsoft.com/office/drawing/2014/main" id="{2FF674D8-A0B1-4D60-AB18-A733984F70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7E0AFFFB-7406-40B3-B2D5-18288BEA5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3" name="Slide Number Placeholder 6">
            <a:extLst>
              <a:ext uri="{FF2B5EF4-FFF2-40B4-BE49-F238E27FC236}">
                <a16:creationId xmlns:a16="http://schemas.microsoft.com/office/drawing/2014/main" id="{0D2AF818-9E4C-485A-8EA3-3BD5917D5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2325"/>
            <a:ext cx="5684520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95562"/>
            <a:ext cx="5684520" cy="44155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lang="en-US" sz="1800" b="1" kern="1200" dirty="0" smtClean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197FF6-6321-41EE-A0C4-DEC0761A3C01}"/>
              </a:ext>
            </a:extLst>
          </p:cNvPr>
          <p:cNvSpPr/>
          <p:nvPr userDrawn="1"/>
        </p:nvSpPr>
        <p:spPr>
          <a:xfrm>
            <a:off x="8016240" y="0"/>
            <a:ext cx="2401389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45EFDD-D97D-44D9-8A6D-0FACEE0964B3}"/>
              </a:ext>
            </a:extLst>
          </p:cNvPr>
          <p:cNvSpPr/>
          <p:nvPr userDrawn="1"/>
        </p:nvSpPr>
        <p:spPr>
          <a:xfrm flipV="1">
            <a:off x="10417629" y="0"/>
            <a:ext cx="177437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4E59D1-0F68-4FA3-944D-63FCD442DA66}"/>
              </a:ext>
            </a:extLst>
          </p:cNvPr>
          <p:cNvSpPr/>
          <p:nvPr userDrawn="1"/>
        </p:nvSpPr>
        <p:spPr>
          <a:xfrm flipV="1">
            <a:off x="11800114" y="0"/>
            <a:ext cx="39188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20C3808-5997-40A2-83EF-E2136C52EFE1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838200" y="4529818"/>
            <a:ext cx="5684520" cy="44155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lang="en-US" sz="1800" b="1" kern="1200" dirty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AD9A34D-2599-4944-8F4B-6953690367EE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838200" y="3040514"/>
            <a:ext cx="5684520" cy="1106942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D123A04-698E-4E6B-BB2C-C4FCA2CFBB9A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838200" y="4993888"/>
            <a:ext cx="5684520" cy="1106942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8BC6F0B0-7E88-4658-BED0-B126DDE797A0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1B454B68-B7BD-4197-BF00-63964D76348E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BAA42605-D696-484D-B611-62CB3140EAC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682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our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2A3DF3F-0A0C-4018-A9D5-6DE43170F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4742" y="822325"/>
            <a:ext cx="9329058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2E9ED8E-C27B-434B-BABA-E66DF12C5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4742" y="259556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9EBAE4-D52F-453F-8270-8B6E097489BF}"/>
              </a:ext>
            </a:extLst>
          </p:cNvPr>
          <p:cNvSpPr/>
          <p:nvPr userDrawn="1"/>
        </p:nvSpPr>
        <p:spPr>
          <a:xfrm>
            <a:off x="0" y="-1"/>
            <a:ext cx="674914" cy="68579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9FC540D-D53A-486F-96EA-3488254DA8F1}"/>
              </a:ext>
            </a:extLst>
          </p:cNvPr>
          <p:cNvSpPr/>
          <p:nvPr userDrawn="1"/>
        </p:nvSpPr>
        <p:spPr>
          <a:xfrm flipV="1">
            <a:off x="674914" y="0"/>
            <a:ext cx="67491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A5699F8-E412-4D90-AD9E-5A933F03D673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19111" y="259556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3C6CD4EE-A2DF-4227-8E8E-061E1811B31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2024742" y="444613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2BD7E863-25A7-4713-A3A0-9A5F432FE00D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7019111" y="444613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3EEC52D-9939-4E0F-B26E-6287735877FF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2024740" y="306977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3F6A9263-89CC-446B-AA55-FA0F0180A70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7019109" y="306977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73A562DC-F1FD-4766-B507-CC08FBA1EE68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2024740" y="492034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B4A99B91-CC4B-4964-B372-94ED4BB9A772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7019109" y="492034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Date Placeholder 4">
            <a:extLst>
              <a:ext uri="{FF2B5EF4-FFF2-40B4-BE49-F238E27FC236}">
                <a16:creationId xmlns:a16="http://schemas.microsoft.com/office/drawing/2014/main" id="{5413A312-123E-4C7A-864E-C120568D6037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2024740" y="6356350"/>
            <a:ext cx="1556659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F3306EE3-B07E-48BA-A4EE-EAFE9A458C3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4038600" y="6356350"/>
            <a:ext cx="5268686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3" name="Slide Number Placeholder 6">
            <a:extLst>
              <a:ext uri="{FF2B5EF4-FFF2-40B4-BE49-F238E27FC236}">
                <a16:creationId xmlns:a16="http://schemas.microsoft.com/office/drawing/2014/main" id="{6A049DF0-5C6A-4542-841D-C03F62304820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9764486" y="6356350"/>
            <a:ext cx="1589314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153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left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9BF9015-BE24-42C7-B20B-596FE57DE33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73480" y="3864426"/>
            <a:ext cx="5684520" cy="737734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7368391-D103-4780-88AC-9746C0359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3480" y="4879291"/>
            <a:ext cx="5684520" cy="132556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A0B4B24-EFFA-49CE-88D9-B8E2ECE17208}"/>
              </a:ext>
            </a:extLst>
          </p:cNvPr>
          <p:cNvSpPr/>
          <p:nvPr userDrawn="1"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94AD39F-C2DD-4F6A-8AB9-EA5E0024EB1C}"/>
              </a:ext>
            </a:extLst>
          </p:cNvPr>
          <p:cNvSpPr/>
          <p:nvPr userDrawn="1"/>
        </p:nvSpPr>
        <p:spPr>
          <a:xfrm flipV="1">
            <a:off x="8016240" y="0"/>
            <a:ext cx="417576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38ABA718-1AEF-413D-964E-FA9CA8EDD8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EE83AD3-B30F-42CE-99A0-D50CDB9C951F}"/>
              </a:ext>
            </a:extLst>
          </p:cNvPr>
          <p:cNvSpPr/>
          <p:nvPr userDrawn="1"/>
        </p:nvSpPr>
        <p:spPr>
          <a:xfrm>
            <a:off x="8011886" y="3429000"/>
            <a:ext cx="4180114" cy="3429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BCCB3A69-6840-43C8-94EB-C3EF41DBC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B374594B-C272-477C-B1DB-A1E214CED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643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enter text with top bor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740" y="1957701"/>
            <a:ext cx="5684520" cy="1305562"/>
          </a:xfrm>
        </p:spPr>
        <p:txBody>
          <a:bodyPr anchor="b"/>
          <a:lstStyle>
            <a:lvl1pPr algn="ctr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3740" y="3429000"/>
            <a:ext cx="5684520" cy="2347596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>
                <a:solidFill>
                  <a:schemeClr val="accent4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217CA4-9423-45D5-AD1D-2415B600F1DD}"/>
              </a:ext>
            </a:extLst>
          </p:cNvPr>
          <p:cNvSpPr/>
          <p:nvPr userDrawn="1"/>
        </p:nvSpPr>
        <p:spPr>
          <a:xfrm>
            <a:off x="0" y="0"/>
            <a:ext cx="12192000" cy="10814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525B7F-8292-4AE6-B9B3-F6C0621F1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E86D52-9DFB-4D69-BF39-2C163B394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1A39-D816-4317-AA23-55510F9D3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07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enter tex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740" y="1957701"/>
            <a:ext cx="5684520" cy="1305562"/>
          </a:xfrm>
        </p:spPr>
        <p:txBody>
          <a:bodyPr anchor="b"/>
          <a:lstStyle>
            <a:lvl1pPr algn="ctr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3740" y="3429000"/>
            <a:ext cx="5684520" cy="2347596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>
                <a:solidFill>
                  <a:schemeClr val="accent4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7B514D1-FFF2-4784-BC98-5C209566EB25}"/>
              </a:ext>
            </a:extLst>
          </p:cNvPr>
          <p:cNvSpPr/>
          <p:nvPr userDrawn="1"/>
        </p:nvSpPr>
        <p:spPr>
          <a:xfrm>
            <a:off x="0" y="0"/>
            <a:ext cx="1915886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775047-FCCD-48A9-AE4B-E4619B3FA069}"/>
              </a:ext>
            </a:extLst>
          </p:cNvPr>
          <p:cNvSpPr/>
          <p:nvPr userDrawn="1"/>
        </p:nvSpPr>
        <p:spPr>
          <a:xfrm>
            <a:off x="10276114" y="0"/>
            <a:ext cx="1915886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E57E5351-59BE-4BC8-83D8-BABF23172D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7F2C600D-D61A-47D7-88A2-66D269DCB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257B2EA-F7F2-4B84-A989-76BF9D0F8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5526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90D749F-1509-46B1-B8ED-3506AC084799}"/>
              </a:ext>
            </a:extLst>
          </p:cNvPr>
          <p:cNvSpPr/>
          <p:nvPr userDrawn="1"/>
        </p:nvSpPr>
        <p:spPr>
          <a:xfrm>
            <a:off x="0" y="0"/>
            <a:ext cx="12192000" cy="198148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56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6208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2</a:t>
            </a:r>
            <a:endParaRPr lang="en-ZA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4660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3</a:t>
            </a:r>
            <a:endParaRPr lang="en-ZA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9CB783F5-ED01-464E-9185-F05CFA0E84C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3112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4</a:t>
            </a:r>
            <a:endParaRPr lang="en-ZA"/>
          </a:p>
        </p:txBody>
      </p:sp>
      <p:sp>
        <p:nvSpPr>
          <p:cNvPr id="21" name="Online Image Placeholder 20">
            <a:extLst>
              <a:ext uri="{FF2B5EF4-FFF2-40B4-BE49-F238E27FC236}">
                <a16:creationId xmlns:a16="http://schemas.microsoft.com/office/drawing/2014/main" id="{D25CFAE9-00ED-42E0-BC9A-37BA858979B3}"/>
              </a:ext>
            </a:extLst>
          </p:cNvPr>
          <p:cNvSpPr>
            <a:spLocks noGrp="1"/>
          </p:cNvSpPr>
          <p:nvPr>
            <p:ph type="clipArt" sz="quarter" idx="48"/>
          </p:nvPr>
        </p:nvSpPr>
        <p:spPr>
          <a:xfrm>
            <a:off x="1090200" y="3080256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2" name="Online Image Placeholder 20">
            <a:extLst>
              <a:ext uri="{FF2B5EF4-FFF2-40B4-BE49-F238E27FC236}">
                <a16:creationId xmlns:a16="http://schemas.microsoft.com/office/drawing/2014/main" id="{280D5B0E-3D2E-4146-9670-B596E8EBD129}"/>
              </a:ext>
            </a:extLst>
          </p:cNvPr>
          <p:cNvSpPr>
            <a:spLocks noGrp="1"/>
          </p:cNvSpPr>
          <p:nvPr>
            <p:ph type="clipArt" sz="quarter" idx="49"/>
          </p:nvPr>
        </p:nvSpPr>
        <p:spPr>
          <a:xfrm>
            <a:off x="3935025" y="3080256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3" name="Online Image Placeholder 20">
            <a:extLst>
              <a:ext uri="{FF2B5EF4-FFF2-40B4-BE49-F238E27FC236}">
                <a16:creationId xmlns:a16="http://schemas.microsoft.com/office/drawing/2014/main" id="{03D89936-E0D7-4618-9E72-EC1467568C21}"/>
              </a:ext>
            </a:extLst>
          </p:cNvPr>
          <p:cNvSpPr>
            <a:spLocks noGrp="1"/>
          </p:cNvSpPr>
          <p:nvPr>
            <p:ph type="clipArt" sz="quarter" idx="50"/>
          </p:nvPr>
        </p:nvSpPr>
        <p:spPr>
          <a:xfrm>
            <a:off x="6779850" y="3079044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4" name="Online Image Placeholder 20">
            <a:extLst>
              <a:ext uri="{FF2B5EF4-FFF2-40B4-BE49-F238E27FC236}">
                <a16:creationId xmlns:a16="http://schemas.microsoft.com/office/drawing/2014/main" id="{08A2E99E-9F83-4666-BD35-056C88AEBFB1}"/>
              </a:ext>
            </a:extLst>
          </p:cNvPr>
          <p:cNvSpPr>
            <a:spLocks noGrp="1"/>
          </p:cNvSpPr>
          <p:nvPr>
            <p:ph type="clipArt" sz="quarter" idx="51"/>
          </p:nvPr>
        </p:nvSpPr>
        <p:spPr>
          <a:xfrm>
            <a:off x="9625612" y="3079044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5" name="Date Placeholder 4">
            <a:extLst>
              <a:ext uri="{FF2B5EF4-FFF2-40B4-BE49-F238E27FC236}">
                <a16:creationId xmlns:a16="http://schemas.microsoft.com/office/drawing/2014/main" id="{8B2D064B-EC57-4EA9-96ED-918E61BFD5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6" name="Footer Placeholder 5">
            <a:extLst>
              <a:ext uri="{FF2B5EF4-FFF2-40B4-BE49-F238E27FC236}">
                <a16:creationId xmlns:a16="http://schemas.microsoft.com/office/drawing/2014/main" id="{B2A70FF9-0C32-4443-A788-56E40DD78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7" name="Slide Number Placeholder 6">
            <a:extLst>
              <a:ext uri="{FF2B5EF4-FFF2-40B4-BE49-F238E27FC236}">
                <a16:creationId xmlns:a16="http://schemas.microsoft.com/office/drawing/2014/main" id="{D51176E4-E898-4497-ACF7-72CFF75FE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5236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four images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CCBC51-CB80-441C-9628-70A3BFA8C31A}"/>
              </a:ext>
            </a:extLst>
          </p:cNvPr>
          <p:cNvSpPr/>
          <p:nvPr userDrawn="1"/>
        </p:nvSpPr>
        <p:spPr>
          <a:xfrm>
            <a:off x="0" y="3429000"/>
            <a:ext cx="4876800" cy="3429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90D749F-1509-46B1-B8ED-3506AC084799}"/>
              </a:ext>
            </a:extLst>
          </p:cNvPr>
          <p:cNvSpPr/>
          <p:nvPr userDrawn="1"/>
        </p:nvSpPr>
        <p:spPr>
          <a:xfrm>
            <a:off x="0" y="1"/>
            <a:ext cx="4876800" cy="3429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621139"/>
          </a:xfrm>
        </p:spPr>
        <p:txBody>
          <a:bodyPr anchor="b"/>
          <a:lstStyle>
            <a:lvl1pPr algn="l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073368" y="21314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24518" y="21314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2</a:t>
            </a:r>
            <a:endParaRPr lang="en-ZA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074118" y="48746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3</a:t>
            </a:r>
            <a:endParaRPr lang="en-ZA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9CB783F5-ED01-464E-9185-F05CFA0E84C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19318" y="48746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4</a:t>
            </a:r>
            <a:endParaRPr lang="en-ZA"/>
          </a:p>
        </p:txBody>
      </p:sp>
      <p:sp>
        <p:nvSpPr>
          <p:cNvPr id="21" name="Online Image Placeholder 20">
            <a:extLst>
              <a:ext uri="{FF2B5EF4-FFF2-40B4-BE49-F238E27FC236}">
                <a16:creationId xmlns:a16="http://schemas.microsoft.com/office/drawing/2014/main" id="{D25CFAE9-00ED-42E0-BC9A-37BA858979B3}"/>
              </a:ext>
            </a:extLst>
          </p:cNvPr>
          <p:cNvSpPr>
            <a:spLocks noGrp="1"/>
          </p:cNvSpPr>
          <p:nvPr>
            <p:ph type="clipArt" sz="quarter" idx="48"/>
          </p:nvPr>
        </p:nvSpPr>
        <p:spPr>
          <a:xfrm>
            <a:off x="6387961" y="643469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2" name="Online Image Placeholder 20">
            <a:extLst>
              <a:ext uri="{FF2B5EF4-FFF2-40B4-BE49-F238E27FC236}">
                <a16:creationId xmlns:a16="http://schemas.microsoft.com/office/drawing/2014/main" id="{280D5B0E-3D2E-4146-9670-B596E8EBD129}"/>
              </a:ext>
            </a:extLst>
          </p:cNvPr>
          <p:cNvSpPr>
            <a:spLocks noGrp="1"/>
          </p:cNvSpPr>
          <p:nvPr>
            <p:ph type="clipArt" sz="quarter" idx="49"/>
          </p:nvPr>
        </p:nvSpPr>
        <p:spPr>
          <a:xfrm>
            <a:off x="9238736" y="643469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3" name="Online Image Placeholder 20">
            <a:extLst>
              <a:ext uri="{FF2B5EF4-FFF2-40B4-BE49-F238E27FC236}">
                <a16:creationId xmlns:a16="http://schemas.microsoft.com/office/drawing/2014/main" id="{03D89936-E0D7-4618-9E72-EC1467568C21}"/>
              </a:ext>
            </a:extLst>
          </p:cNvPr>
          <p:cNvSpPr>
            <a:spLocks noGrp="1"/>
          </p:cNvSpPr>
          <p:nvPr>
            <p:ph type="clipArt" sz="quarter" idx="50"/>
          </p:nvPr>
        </p:nvSpPr>
        <p:spPr>
          <a:xfrm>
            <a:off x="6387961" y="3385457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4" name="Online Image Placeholder 20">
            <a:extLst>
              <a:ext uri="{FF2B5EF4-FFF2-40B4-BE49-F238E27FC236}">
                <a16:creationId xmlns:a16="http://schemas.microsoft.com/office/drawing/2014/main" id="{08A2E99E-9F83-4666-BD35-056C88AEBFB1}"/>
              </a:ext>
            </a:extLst>
          </p:cNvPr>
          <p:cNvSpPr>
            <a:spLocks noGrp="1"/>
          </p:cNvSpPr>
          <p:nvPr>
            <p:ph type="clipArt" sz="quarter" idx="51"/>
          </p:nvPr>
        </p:nvSpPr>
        <p:spPr>
          <a:xfrm>
            <a:off x="9233723" y="3385457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A1CBAE-F2E5-4866-A865-C55E62573492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838200" y="4112198"/>
            <a:ext cx="3200400" cy="139597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A996B3F-2EC7-495F-920F-B21C55D9428F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073368" y="25775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8F06E2A5-B7ED-4E1B-9B77-DFF175FA257A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8924518" y="25775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2</a:t>
            </a:r>
            <a:endParaRPr lang="en-ZA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12A97F1-04F3-48EA-99B9-030059505D9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6074118" y="53207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3</a:t>
            </a:r>
            <a:endParaRPr lang="en-ZA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8884A8E9-B6DB-4ADD-A85B-593F618E457A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919318" y="53207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4</a:t>
            </a:r>
            <a:endParaRPr lang="en-ZA"/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19E1EA5F-9EF0-45C3-94DD-6DF64F4DFA15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838201" y="5511642"/>
            <a:ext cx="3200400" cy="844707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Date Placeholder 4">
            <a:extLst>
              <a:ext uri="{FF2B5EF4-FFF2-40B4-BE49-F238E27FC236}">
                <a16:creationId xmlns:a16="http://schemas.microsoft.com/office/drawing/2014/main" id="{5EBE65FE-7980-4861-93F3-178D1931E7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31" name="Footer Placeholder 5">
            <a:extLst>
              <a:ext uri="{FF2B5EF4-FFF2-40B4-BE49-F238E27FC236}">
                <a16:creationId xmlns:a16="http://schemas.microsoft.com/office/drawing/2014/main" id="{5941D839-A1FC-4620-8485-F69D66D59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32" name="Slide Number Placeholder 6">
            <a:extLst>
              <a:ext uri="{FF2B5EF4-FFF2-40B4-BE49-F238E27FC236}">
                <a16:creationId xmlns:a16="http://schemas.microsoft.com/office/drawing/2014/main" id="{B3B8613F-19BE-4CDB-BC4C-C321B4B8F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55734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776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rg Char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5037"/>
            <a:ext cx="4573200" cy="1325563"/>
          </a:xfrm>
        </p:spPr>
        <p:txBody>
          <a:bodyPr/>
          <a:lstStyle>
            <a:lvl1pPr algn="l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021635" y="2039382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16CC17AD-6E52-42E9-989B-FB086C64DFD1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5021635" y="2408260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36B0D72-6C95-4E3A-A679-D94CB154306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043407" y="4770420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7E6E1537-8CF9-4C86-8E25-29BFFDAFDDD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043407" y="5139298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755E9ED2-721A-416D-AFA6-B57E6B8D8C5D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757407" y="4758255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DE1C87C-07E3-42FC-9B43-81D789BF794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757407" y="5127133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8556C5D2-9D30-44C4-95EA-DA672356995D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471407" y="4770420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BB8DD76A-44FE-4266-9CE3-FC74ACF61470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471407" y="5139298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6" name="Text Placeholder 8">
            <a:extLst>
              <a:ext uri="{FF2B5EF4-FFF2-40B4-BE49-F238E27FC236}">
                <a16:creationId xmlns:a16="http://schemas.microsoft.com/office/drawing/2014/main" id="{BB7FB830-D9B0-43D8-B279-D8A3831911C7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615407" y="4758255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DA699CE9-2DCD-4D59-B359-D7D3511A2158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615407" y="5127133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5B0C1AF9-7ECA-4F02-B71D-97228D05B03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329407" y="4770420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9" name="Text Placeholder 8">
            <a:extLst>
              <a:ext uri="{FF2B5EF4-FFF2-40B4-BE49-F238E27FC236}">
                <a16:creationId xmlns:a16="http://schemas.microsoft.com/office/drawing/2014/main" id="{FE515F87-B08B-4273-9427-B4477D68E33E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7329407" y="5139298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2353FBD-19BF-45E4-A6F5-4217CDAAA52E}"/>
              </a:ext>
            </a:extLst>
          </p:cNvPr>
          <p:cNvCxnSpPr/>
          <p:nvPr userDrawn="1"/>
        </p:nvCxnSpPr>
        <p:spPr>
          <a:xfrm>
            <a:off x="1513114" y="3875317"/>
            <a:ext cx="9111343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Date Placeholder 4">
            <a:extLst>
              <a:ext uri="{FF2B5EF4-FFF2-40B4-BE49-F238E27FC236}">
                <a16:creationId xmlns:a16="http://schemas.microsoft.com/office/drawing/2014/main" id="{BA4BCF05-CDFF-42C0-A406-D762B747C7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42" name="Footer Placeholder 5">
            <a:extLst>
              <a:ext uri="{FF2B5EF4-FFF2-40B4-BE49-F238E27FC236}">
                <a16:creationId xmlns:a16="http://schemas.microsoft.com/office/drawing/2014/main" id="{FE043986-6365-4919-A13C-B1086DCFF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43" name="Slide Number Placeholder 6">
            <a:extLst>
              <a:ext uri="{FF2B5EF4-FFF2-40B4-BE49-F238E27FC236}">
                <a16:creationId xmlns:a16="http://schemas.microsoft.com/office/drawing/2014/main" id="{4FD22B22-DA9C-4B3F-A67F-D07291278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AFAB3CE1-D027-49AE-8023-7D6E330C7E2D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2852057"/>
            <a:ext cx="0" cy="1643743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6B59BE6F-06DF-4031-A366-9BF6A53377C4}"/>
              </a:ext>
            </a:extLst>
          </p:cNvPr>
          <p:cNvCxnSpPr>
            <a:cxnSpLocks/>
          </p:cNvCxnSpPr>
          <p:nvPr userDrawn="1"/>
        </p:nvCxnSpPr>
        <p:spPr>
          <a:xfrm flipV="1">
            <a:off x="10611592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588442AB-AF81-4C81-B0CE-584EE410EB92}"/>
              </a:ext>
            </a:extLst>
          </p:cNvPr>
          <p:cNvCxnSpPr>
            <a:cxnSpLocks/>
          </p:cNvCxnSpPr>
          <p:nvPr userDrawn="1"/>
        </p:nvCxnSpPr>
        <p:spPr>
          <a:xfrm flipV="1">
            <a:off x="1513114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5F27884-729D-4CA6-A08A-92EBC733CCB5}"/>
              </a:ext>
            </a:extLst>
          </p:cNvPr>
          <p:cNvCxnSpPr>
            <a:cxnSpLocks/>
          </p:cNvCxnSpPr>
          <p:nvPr userDrawn="1"/>
        </p:nvCxnSpPr>
        <p:spPr>
          <a:xfrm flipV="1">
            <a:off x="3815938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1F7E5A1-BEA5-447F-BED5-E18F7A1D9A37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1011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5084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right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2376805"/>
            <a:ext cx="5013960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4150042"/>
            <a:ext cx="5013960" cy="196119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197FF6-6321-41EE-A0C4-DEC0761A3C01}"/>
              </a:ext>
            </a:extLst>
          </p:cNvPr>
          <p:cNvSpPr/>
          <p:nvPr userDrawn="1"/>
        </p:nvSpPr>
        <p:spPr>
          <a:xfrm>
            <a:off x="0" y="0"/>
            <a:ext cx="417576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45EFDD-D97D-44D9-8A6D-0FACEE0964B3}"/>
              </a:ext>
            </a:extLst>
          </p:cNvPr>
          <p:cNvSpPr/>
          <p:nvPr userDrawn="1"/>
        </p:nvSpPr>
        <p:spPr>
          <a:xfrm flipV="1">
            <a:off x="371856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ECA7294-D791-453A-AEDA-C7BC2C83BA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E3F008A3-FE03-4B55-99DE-C66C7215F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561AA2A7-90C9-48FA-A998-4CB16275A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503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3215B1E-B289-4C56-BCC0-2AB8CF93E2A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313571"/>
            <a:ext cx="4419600" cy="1659716"/>
          </a:xfrm>
        </p:spPr>
        <p:txBody>
          <a:bodyPr anchor="ctr">
            <a:normAutofit/>
          </a:bodyPr>
          <a:lstStyle>
            <a:lvl1pPr algn="ctr">
              <a:defRPr sz="5400"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402" y="2348318"/>
            <a:ext cx="2743200" cy="165971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64503-659B-472D-ABF8-01D077EB0D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632857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09C12-0CED-4CD5-B463-885A793CC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43200" y="6356350"/>
            <a:ext cx="2514600" cy="365125"/>
          </a:xfrm>
        </p:spPr>
        <p:txBody>
          <a:bodyPr/>
          <a:lstStyle>
            <a:lvl1pPr algn="r"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F03DA-3AA9-44AC-8E2B-D53B8EBEA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968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434EB92-62CF-4273-86A4-59223DABDBB8}"/>
              </a:ext>
            </a:extLst>
          </p:cNvPr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A25F60-1F94-4EB8-AECE-53F9C3EBF6AC}"/>
              </a:ext>
            </a:extLst>
          </p:cNvPr>
          <p:cNvSpPr/>
          <p:nvPr userDrawn="1"/>
        </p:nvSpPr>
        <p:spPr>
          <a:xfrm>
            <a:off x="0" y="6509657"/>
            <a:ext cx="12192000" cy="34834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429000"/>
            <a:ext cx="10515600" cy="3080657"/>
          </a:xfrm>
        </p:spPr>
        <p:txBody>
          <a:bodyPr anchor="ctr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5">
            <a:extLst>
              <a:ext uri="{FF2B5EF4-FFF2-40B4-BE49-F238E27FC236}">
                <a16:creationId xmlns:a16="http://schemas.microsoft.com/office/drawing/2014/main" id="{A74BA5A7-7918-4C65-BAAB-14B3A1E2B4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152161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7" name="Picture Placeholder 15">
            <a:extLst>
              <a:ext uri="{FF2B5EF4-FFF2-40B4-BE49-F238E27FC236}">
                <a16:creationId xmlns:a16="http://schemas.microsoft.com/office/drawing/2014/main" id="{0C5DF728-AFC5-467F-86BF-45BBD7787257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07938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8" name="Picture Placeholder 15">
            <a:extLst>
              <a:ext uri="{FF2B5EF4-FFF2-40B4-BE49-F238E27FC236}">
                <a16:creationId xmlns:a16="http://schemas.microsoft.com/office/drawing/2014/main" id="{BBFE7B80-0990-424B-A099-BFECB5508302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663715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9" name="Picture Placeholder 15">
            <a:extLst>
              <a:ext uri="{FF2B5EF4-FFF2-40B4-BE49-F238E27FC236}">
                <a16:creationId xmlns:a16="http://schemas.microsoft.com/office/drawing/2014/main" id="{5B4A0F3D-F23F-4072-9FF5-6CFE888CE1E0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919492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14F97182-060B-42D4-9BD6-AADEBB4691F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214950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C32DCEC-D4CF-4F91-ABA7-22726A1E992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214950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04BECAB1-5EBD-4BC7-8F7A-8B4CA80746C4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764623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8D671F83-5A25-4513-86E5-FFBF3BF3106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764623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F6EE3639-A148-489C-A695-7EA2313AEF3B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314296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BB55BB21-9247-450C-9A9D-D2AD9161E10F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314296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934A7F7B-4591-45E6-AF17-EC81162B733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863969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730702B6-2129-4FAB-8868-58B59C11FFC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8863969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4" name="Date Placeholder 4">
            <a:extLst>
              <a:ext uri="{FF2B5EF4-FFF2-40B4-BE49-F238E27FC236}">
                <a16:creationId xmlns:a16="http://schemas.microsoft.com/office/drawing/2014/main" id="{AD0AC7DB-F500-41DA-8326-3ED61B33F9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5" name="Footer Placeholder 5">
            <a:extLst>
              <a:ext uri="{FF2B5EF4-FFF2-40B4-BE49-F238E27FC236}">
                <a16:creationId xmlns:a16="http://schemas.microsoft.com/office/drawing/2014/main" id="{798612DF-528A-42D7-8634-25EFF6159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6" name="Slide Number Placeholder 6">
            <a:extLst>
              <a:ext uri="{FF2B5EF4-FFF2-40B4-BE49-F238E27FC236}">
                <a16:creationId xmlns:a16="http://schemas.microsoft.com/office/drawing/2014/main" id="{1E3817B4-A707-4ACC-9CAC-E32B5E0A4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862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7" r:id="rId3"/>
    <p:sldLayoutId id="2147483674" r:id="rId4"/>
    <p:sldLayoutId id="2147483671" r:id="rId5"/>
    <p:sldLayoutId id="2147483666" r:id="rId6"/>
    <p:sldLayoutId id="2147483669" r:id="rId7"/>
    <p:sldLayoutId id="2147483661" r:id="rId8"/>
    <p:sldLayoutId id="2147483676" r:id="rId9"/>
    <p:sldLayoutId id="2147483670" r:id="rId10"/>
    <p:sldLayoutId id="2147483667" r:id="rId11"/>
    <p:sldLayoutId id="2147483673" r:id="rId12"/>
    <p:sldLayoutId id="2147483651" r:id="rId13"/>
    <p:sldLayoutId id="2147483672" r:id="rId1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685" y="1613277"/>
            <a:ext cx="7071640" cy="3249279"/>
          </a:xfrm>
        </p:spPr>
        <p:txBody>
          <a:bodyPr>
            <a:normAutofit/>
          </a:bodyPr>
          <a:lstStyle/>
          <a:p>
            <a:r>
              <a:rPr lang="en-US" dirty="0"/>
              <a:t>Incentive Schemes, Acceleration and Recovering lost time </a:t>
            </a:r>
            <a:br>
              <a:rPr lang="en-US" dirty="0"/>
            </a:br>
            <a:r>
              <a:rPr lang="en-US" dirty="0"/>
              <a:t>in Construction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5159827"/>
            <a:ext cx="5739882" cy="783773"/>
          </a:xfrm>
        </p:spPr>
        <p:txBody>
          <a:bodyPr/>
          <a:lstStyle/>
          <a:p>
            <a:r>
              <a:rPr lang="en-US" dirty="0"/>
              <a:t>R Thomas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B90E9-5CEE-4E4F-90F9-2CE3D9135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822325"/>
            <a:ext cx="5684520" cy="1325563"/>
          </a:xfrm>
        </p:spPr>
        <p:txBody>
          <a:bodyPr/>
          <a:lstStyle/>
          <a:p>
            <a:r>
              <a:rPr lang="en-US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F4BB2-624B-43EE-8846-5659141CC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2595562"/>
            <a:ext cx="5684520" cy="31810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do you already know?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Good and Bad approaches.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Role of  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Target Based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Arbitrary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F0DADF7-71F8-49DA-8F56-3DE812A61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750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740" y="1957701"/>
            <a:ext cx="5684520" cy="1305562"/>
          </a:xfrm>
        </p:spPr>
        <p:txBody>
          <a:bodyPr/>
          <a:lstStyle/>
          <a:p>
            <a:r>
              <a:rPr lang="en-ZA" dirty="0"/>
              <a:t>What do you already know?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3740" y="3429000"/>
            <a:ext cx="5684520" cy="23475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Try to list some types of incentivisation techniques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19B51A1E-902D-48AF-9020-955120F399B6}" type="slidenum">
              <a:rPr lang="en-ZA" smtClean="0"/>
              <a:pPr/>
              <a:t>3</a:t>
            </a:fld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2376805"/>
            <a:ext cx="5013960" cy="1325563"/>
          </a:xfrm>
        </p:spPr>
        <p:txBody>
          <a:bodyPr/>
          <a:lstStyle/>
          <a:p>
            <a:r>
              <a:rPr lang="en-US" dirty="0"/>
              <a:t>Good and bad approaches?</a:t>
            </a:r>
            <a:endParaRPr lang="en-ZA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97A1D68-0269-4F8D-8A4E-B8D9753C7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871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Role of Leadership</a:t>
            </a:r>
          </a:p>
        </p:txBody>
      </p:sp>
      <p:sp>
        <p:nvSpPr>
          <p:cNvPr id="63" name="Slide Number Placeholder 62">
            <a:extLst>
              <a:ext uri="{FF2B5EF4-FFF2-40B4-BE49-F238E27FC236}">
                <a16:creationId xmlns:a16="http://schemas.microsoft.com/office/drawing/2014/main" id="{22B5CBBF-FB43-46F2-8846-3DF85C26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453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7599B-B67F-8937-2203-6562C6544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6F59E4-5484-52ED-94C7-30377C7AC15E}"/>
              </a:ext>
            </a:extLst>
          </p:cNvPr>
          <p:cNvSpPr txBox="1"/>
          <p:nvPr/>
        </p:nvSpPr>
        <p:spPr>
          <a:xfrm>
            <a:off x="3725966" y="1264778"/>
            <a:ext cx="17740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Acceleration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36AF6C-6BC2-FA01-B3A5-E20CF3004FB7}"/>
              </a:ext>
            </a:extLst>
          </p:cNvPr>
          <p:cNvSpPr txBox="1"/>
          <p:nvPr/>
        </p:nvSpPr>
        <p:spPr>
          <a:xfrm>
            <a:off x="3048712" y="2692472"/>
            <a:ext cx="609742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Increasing hours worked in a day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Weekend Work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Recruiting Additional Labour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Having pre-identified alternative material or supply chains can reduce delay and speed up resolution</a:t>
            </a:r>
          </a:p>
        </p:txBody>
      </p:sp>
    </p:spTree>
    <p:extLst>
      <p:ext uri="{BB962C8B-B14F-4D97-AF65-F5344CB8AC3E}">
        <p14:creationId xmlns:p14="http://schemas.microsoft.com/office/powerpoint/2010/main" val="198602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BA90B1-E760-B173-6CDA-D0A02FDA17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A39A3-31F6-B8F5-04FD-F2F4CC1E1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F26877-9A39-1FD8-0048-D7A62EC1FD31}"/>
              </a:ext>
            </a:extLst>
          </p:cNvPr>
          <p:cNvSpPr txBox="1"/>
          <p:nvPr/>
        </p:nvSpPr>
        <p:spPr>
          <a:xfrm>
            <a:off x="3725966" y="1264778"/>
            <a:ext cx="17740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Acceleration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3207FF-34C0-8181-C8E6-5DF2289260A4}"/>
              </a:ext>
            </a:extLst>
          </p:cNvPr>
          <p:cNvSpPr txBox="1"/>
          <p:nvPr/>
        </p:nvSpPr>
        <p:spPr>
          <a:xfrm>
            <a:off x="3048712" y="2692472"/>
            <a:ext cx="609742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Most of  the time acceleration will have side effects, commonly negative. For example, using alternative  materials or additional labour will incur additional costs.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Someone needs to weigh up the consequences of the acceleration vs the predicted outcome. Sometimes a delay may be the preferred choice. </a:t>
            </a:r>
          </a:p>
        </p:txBody>
      </p:sp>
    </p:spTree>
    <p:extLst>
      <p:ext uri="{BB962C8B-B14F-4D97-AF65-F5344CB8AC3E}">
        <p14:creationId xmlns:p14="http://schemas.microsoft.com/office/powerpoint/2010/main" val="1549556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Target based Rewards</a:t>
            </a:r>
          </a:p>
        </p:txBody>
      </p:sp>
      <p:sp>
        <p:nvSpPr>
          <p:cNvPr id="115" name="Slide Number Placeholder 114">
            <a:extLst>
              <a:ext uri="{FF2B5EF4-FFF2-40B4-BE49-F238E27FC236}">
                <a16:creationId xmlns:a16="http://schemas.microsoft.com/office/drawing/2014/main" id="{47C21FD0-6144-422A-9727-F3249A6B5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1D602BC-003E-FF29-27BD-9D5E59C08234}"/>
              </a:ext>
            </a:extLst>
          </p:cNvPr>
          <p:cNvSpPr txBox="1"/>
          <p:nvPr/>
        </p:nvSpPr>
        <p:spPr>
          <a:xfrm>
            <a:off x="353418" y="2243978"/>
            <a:ext cx="540808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Rewards based on meeting a goal or completing a task</a:t>
            </a:r>
          </a:p>
          <a:p>
            <a:endParaRPr lang="en-GB" dirty="0"/>
          </a:p>
          <a:p>
            <a:r>
              <a:rPr lang="en-GB" dirty="0"/>
              <a:t>SMART targets</a:t>
            </a:r>
          </a:p>
          <a:p>
            <a:endParaRPr lang="en-GB" dirty="0"/>
          </a:p>
          <a:p>
            <a:r>
              <a:rPr lang="en-GB" dirty="0"/>
              <a:t>Predefined Milestones </a:t>
            </a:r>
          </a:p>
          <a:p>
            <a:endParaRPr lang="en-GB" dirty="0"/>
          </a:p>
          <a:p>
            <a:r>
              <a:rPr lang="en-GB" dirty="0"/>
              <a:t>KPI’s – Key Performance Indicators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F0E97E-00C6-C390-32DE-ADA5CA8E13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3231" y="3095568"/>
            <a:ext cx="6688769" cy="3762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4742" y="822325"/>
            <a:ext cx="9329058" cy="1325563"/>
          </a:xfrm>
        </p:spPr>
        <p:txBody>
          <a:bodyPr/>
          <a:lstStyle/>
          <a:p>
            <a:r>
              <a:rPr lang="en-US" dirty="0"/>
              <a:t>Arbitrary Rewards</a:t>
            </a:r>
          </a:p>
        </p:txBody>
      </p:sp>
      <p:sp>
        <p:nvSpPr>
          <p:cNvPr id="50" name="Slide Number Placeholder 49">
            <a:extLst>
              <a:ext uri="{FF2B5EF4-FFF2-40B4-BE49-F238E27FC236}">
                <a16:creationId xmlns:a16="http://schemas.microsoft.com/office/drawing/2014/main" id="{84B61B7E-5114-4B02-895E-18609706A12A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9764486" y="6356350"/>
            <a:ext cx="1589314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6AF4937-E82A-E789-11A7-BA9E45E2C456}"/>
              </a:ext>
            </a:extLst>
          </p:cNvPr>
          <p:cNvSpPr txBox="1"/>
          <p:nvPr/>
        </p:nvSpPr>
        <p:spPr>
          <a:xfrm>
            <a:off x="1531496" y="2659311"/>
            <a:ext cx="10087890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 reward given, which is not based on meeting a target. Often through the generosity of management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More often associated with worker happiness, may not necessarily incentivise someone to meet targets.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sz="2800" dirty="0">
              <a:solidFill>
                <a:schemeClr val="bg1"/>
              </a:solidFill>
            </a:endParaRPr>
          </a:p>
          <a:p>
            <a:pPr algn="ctr"/>
            <a:endParaRPr lang="en-GB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Examples?</a:t>
            </a:r>
          </a:p>
          <a:p>
            <a:pPr algn="ctr"/>
            <a:endParaRPr lang="en-GB" sz="2800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Christmas bonus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Finishing early due to rain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911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683" y="321848"/>
            <a:ext cx="5684520" cy="1305562"/>
          </a:xfrm>
        </p:spPr>
        <p:txBody>
          <a:bodyPr/>
          <a:lstStyle/>
          <a:p>
            <a:r>
              <a:rPr lang="en-US" dirty="0"/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6080" y="2930628"/>
            <a:ext cx="5684520" cy="21225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/>
              <a:t>Individualism – what works for one may not  work for another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Available resources – financial, time</a:t>
            </a:r>
          </a:p>
          <a:p>
            <a:pPr algn="l"/>
            <a:endParaRPr lang="en-US" dirty="0"/>
          </a:p>
          <a:p>
            <a:pPr algn="l"/>
            <a:r>
              <a:rPr lang="en-US" dirty="0"/>
              <a:t>Leading by example – poor management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4E4AC-866E-41A9-AD13-857054D90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45A410-EEE6-2B81-5EEC-17704C7B1926}"/>
              </a:ext>
            </a:extLst>
          </p:cNvPr>
          <p:cNvSpPr txBox="1"/>
          <p:nvPr/>
        </p:nvSpPr>
        <p:spPr>
          <a:xfrm>
            <a:off x="2390685" y="5821377"/>
            <a:ext cx="60974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78190-6DFD-C283-CF59-B1FD24D57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Employee orientation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66292-EF47-9D9E-8DA3-E2363E64D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FD8DA2-57B2-D50D-04BF-9DF0BA2BD11C}"/>
              </a:ext>
            </a:extLst>
          </p:cNvPr>
          <p:cNvSpPr txBox="1"/>
          <p:nvPr/>
        </p:nvSpPr>
        <p:spPr>
          <a:xfrm>
            <a:off x="2279591" y="1388786"/>
            <a:ext cx="6097424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Abraham Maslow was a psychologist famous for identifying the importance of fulfilling innate human needs.</a:t>
            </a:r>
          </a:p>
          <a:p>
            <a:endParaRPr lang="en-GB" dirty="0"/>
          </a:p>
          <a:p>
            <a:r>
              <a:rPr lang="en-GB" dirty="0"/>
              <a:t>He was interested in what motivates people, what is their motive to do their work well and how can they be encouraged to perform even better?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Later, Douglas McGregor developed his X and Y theories on human work motivation and the effects of different styles of management.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CA203C2-B7E3-7B85-693D-35B650F3AE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1019" y="0"/>
            <a:ext cx="3720982" cy="372098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1756CE-DBBA-81A3-FF06-42A20E9A31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3400" y="4812191"/>
            <a:ext cx="2095500" cy="16478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46ADFD6-D120-98F0-28B1-C01259C160A4}"/>
              </a:ext>
            </a:extLst>
          </p:cNvPr>
          <p:cNvSpPr txBox="1"/>
          <p:nvPr/>
        </p:nvSpPr>
        <p:spPr>
          <a:xfrm>
            <a:off x="3367043" y="393107"/>
            <a:ext cx="22376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u="sng" dirty="0"/>
              <a:t>Relevant Theorists?</a:t>
            </a:r>
          </a:p>
        </p:txBody>
      </p:sp>
    </p:spTree>
    <p:extLst>
      <p:ext uri="{BB962C8B-B14F-4D97-AF65-F5344CB8AC3E}">
        <p14:creationId xmlns:p14="http://schemas.microsoft.com/office/powerpoint/2010/main" val="35319129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6DA9F-584B-911F-CE46-3570289C6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812" y="30903"/>
            <a:ext cx="5684520" cy="841597"/>
          </a:xfrm>
        </p:spPr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CC93E-13A3-2933-F7D8-D112569DA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9045" y="3429000"/>
            <a:ext cx="8425943" cy="2347596"/>
          </a:xfrm>
        </p:spPr>
        <p:txBody>
          <a:bodyPr/>
          <a:lstStyle/>
          <a:p>
            <a:r>
              <a:rPr lang="en-GB" b="1" dirty="0"/>
              <a:t>Construction Incentive Programs:</a:t>
            </a:r>
          </a:p>
          <a:p>
            <a:r>
              <a:rPr lang="en-GB" dirty="0"/>
              <a:t>https://gocodes.com/construction-incentive-programs/</a:t>
            </a:r>
          </a:p>
          <a:p>
            <a:endParaRPr lang="en-GB" dirty="0"/>
          </a:p>
          <a:p>
            <a:r>
              <a:rPr lang="en-GB" b="1" dirty="0"/>
              <a:t>Incentive Contracting in Construction</a:t>
            </a:r>
          </a:p>
          <a:p>
            <a:r>
              <a:rPr lang="en-GB" dirty="0"/>
              <a:t>https://www.arcom.ac.uk/-docs/proceedings/ar2013-0729-0738_Kwawu_Laryea.pdf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CF4CCD-19EF-7DDA-D283-5617A73CC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708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8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62A25D"/>
      </a:accent1>
      <a:accent2>
        <a:srgbClr val="A0DADE"/>
      </a:accent2>
      <a:accent3>
        <a:srgbClr val="CCB5E5"/>
      </a:accent3>
      <a:accent4>
        <a:srgbClr val="29285D"/>
      </a:accent4>
      <a:accent5>
        <a:srgbClr val="EDF1F2"/>
      </a:accent5>
      <a:accent6>
        <a:srgbClr val="70AD47"/>
      </a:accent6>
      <a:hlink>
        <a:srgbClr val="A0DADE"/>
      </a:hlink>
      <a:folHlink>
        <a:srgbClr val="954F72"/>
      </a:folHlink>
    </a:clrScheme>
    <a:fontScheme name="Custom 62">
      <a:majorFont>
        <a:latin typeface="Skeena"/>
        <a:ea typeface=""/>
        <a:cs typeface=""/>
      </a:majorFont>
      <a:minorFont>
        <a:latin typeface="Skee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lor Block Orientation_tm03460514_LW_v2" id="{97014ECE-5E7D-4848-A194-0B612E930491}" vid="{E979CFFE-0E1D-4C6F-8738-47AC19B5391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618C13B-9D83-4AF4-B64D-33362D5133F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A4F7154-AFAC-4BE7-8A74-7F4B6FC2743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7ACD96E-49A0-4DA4-A7BB-AC2D887421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{61710828-1C38-4547-BFF8-DA695C710EE4}tf03460514_win32</Template>
  <TotalTime>69</TotalTime>
  <Words>345</Words>
  <Application>Microsoft Office PowerPoint</Application>
  <PresentationFormat>Widescreen</PresentationFormat>
  <Paragraphs>82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Skeena</vt:lpstr>
      <vt:lpstr>Times New Roman</vt:lpstr>
      <vt:lpstr>Office Theme</vt:lpstr>
      <vt:lpstr>Incentive Schemes, Acceleration and Recovering lost time  in Construction</vt:lpstr>
      <vt:lpstr>Overview</vt:lpstr>
      <vt:lpstr>What do you already know?</vt:lpstr>
      <vt:lpstr>Good and bad approaches?</vt:lpstr>
      <vt:lpstr>Role of Leadership</vt:lpstr>
      <vt:lpstr>PowerPoint Presentation</vt:lpstr>
      <vt:lpstr>PowerPoint Presentation</vt:lpstr>
      <vt:lpstr>Target based Rewards</vt:lpstr>
      <vt:lpstr>Arbitrary Rewards</vt:lpstr>
      <vt:lpstr>Challenges</vt:lpstr>
      <vt:lpstr>PowerPoint Presentation</vt:lpstr>
      <vt:lpstr>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Incentive Schemes Used in Construction</dc:title>
  <dc:creator>Rhodri Thomas</dc:creator>
  <cp:lastModifiedBy>Rhodri Thomas</cp:lastModifiedBy>
  <cp:revision>4</cp:revision>
  <dcterms:created xsi:type="dcterms:W3CDTF">2023-02-03T10:02:59Z</dcterms:created>
  <dcterms:modified xsi:type="dcterms:W3CDTF">2024-11-01T15:15:50Z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