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57" r:id="rId5"/>
    <p:sldId id="256" r:id="rId6"/>
  </p:sldIdLst>
  <p:sldSz cx="30275213" cy="4280376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AEFF7"/>
          </a:solidFill>
        </a:fill>
      </a:tcStyle>
    </a:wholeTbl>
    <a:band1H>
      <a:tcStyle>
        <a:tcBdr/>
        <a:fill>
          <a:solidFill>
            <a:srgbClr val="D2DEEF"/>
          </a:solidFill>
        </a:fill>
      </a:tcStyle>
    </a:band1H>
    <a:band2H>
      <a:tcStyle>
        <a:tcBdr/>
      </a:tcStyle>
    </a:band2H>
    <a:band1V>
      <a:tcStyle>
        <a:tcBdr/>
        <a:fill>
          <a:solidFill>
            <a:srgbClr val="D2DEEF"/>
          </a:solidFill>
        </a:fill>
      </a:tcStyle>
    </a:band1V>
    <a:band2V>
      <a:tcStyle>
        <a:tcBdr/>
      </a:tcStyle>
    </a:band2V>
    <a:lastCol>
      <a:tcTxStyle b="on">
        <a:font>
          <a:latin typeface="+mn-lt"/>
          <a:ea typeface="+mn-ea"/>
          <a:cs typeface="+mn-cs"/>
        </a:font>
        <a:srgbClr val="FFFFFF"/>
      </a:tcTxStyle>
      <a:tcStyle>
        <a:tcBdr/>
        <a:fill>
          <a:solidFill>
            <a:srgbClr val="5B9BD5"/>
          </a:solidFill>
        </a:fill>
      </a:tcStyle>
    </a:lastCol>
    <a:firstCol>
      <a:tcTxStyle b="on">
        <a:font>
          <a:latin typeface="+mn-lt"/>
          <a:ea typeface="+mn-ea"/>
          <a:cs typeface="+mn-cs"/>
        </a:font>
        <a:srgbClr val="FFFFFF"/>
      </a:tcTxStyle>
      <a:tcStyle>
        <a:tcBdr/>
        <a:fill>
          <a:solidFill>
            <a:srgbClr val="5B9BD5"/>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5B9BD5"/>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5B9BD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25" d="100"/>
          <a:sy n="25" d="100"/>
        </p:scale>
        <p:origin x="100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5187046-E815-40A7-9364-F77C96CDDEB8}"/>
              </a:ext>
            </a:extLst>
          </p:cNvPr>
          <p:cNvSpPr txBox="1">
            <a:spLocks noGrp="1"/>
          </p:cNvSpPr>
          <p:nvPr>
            <p:ph type="hdr" sz="quarter"/>
          </p:nvPr>
        </p:nvSpPr>
        <p:spPr>
          <a:xfrm>
            <a:off x="0" y="0"/>
            <a:ext cx="2945657" cy="498137"/>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a:extLst>
              <a:ext uri="{FF2B5EF4-FFF2-40B4-BE49-F238E27FC236}">
                <a16:creationId xmlns:a16="http://schemas.microsoft.com/office/drawing/2014/main" id="{2B28AFB9-F03E-4A30-99E5-C5FAA0C4F175}"/>
              </a:ext>
            </a:extLst>
          </p:cNvPr>
          <p:cNvSpPr txBox="1">
            <a:spLocks noGrp="1"/>
          </p:cNvSpPr>
          <p:nvPr>
            <p:ph type="dt" idx="1"/>
          </p:nvPr>
        </p:nvSpPr>
        <p:spPr>
          <a:xfrm>
            <a:off x="3850446" y="0"/>
            <a:ext cx="2945657" cy="498137"/>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48428BAE-1681-48EB-8052-33C25DD25685}" type="datetime1">
              <a:rPr lang="en-GB"/>
              <a:pPr lvl="0"/>
              <a:t>11/05/2020</a:t>
            </a:fld>
            <a:endParaRPr lang="en-GB"/>
          </a:p>
        </p:txBody>
      </p:sp>
      <p:sp>
        <p:nvSpPr>
          <p:cNvPr id="4" name="Slide Image Placeholder 3">
            <a:extLst>
              <a:ext uri="{FF2B5EF4-FFF2-40B4-BE49-F238E27FC236}">
                <a16:creationId xmlns:a16="http://schemas.microsoft.com/office/drawing/2014/main" id="{38B3A911-5C0F-45E6-98BF-58A28C3D42EE}"/>
              </a:ext>
            </a:extLst>
          </p:cNvPr>
          <p:cNvSpPr>
            <a:spLocks noGrp="1" noRot="1" noChangeAspect="1"/>
          </p:cNvSpPr>
          <p:nvPr>
            <p:ph type="sldImg" idx="2"/>
          </p:nvPr>
        </p:nvSpPr>
        <p:spPr>
          <a:xfrm>
            <a:off x="2214567" y="1241426"/>
            <a:ext cx="2368552" cy="3349620"/>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EED67A57-DA1A-42B8-AA51-88598048142C}"/>
              </a:ext>
            </a:extLst>
          </p:cNvPr>
          <p:cNvSpPr txBox="1">
            <a:spLocks noGrp="1"/>
          </p:cNvSpPr>
          <p:nvPr>
            <p:ph type="body" sz="quarter" idx="3"/>
          </p:nvPr>
        </p:nvSpPr>
        <p:spPr>
          <a:xfrm>
            <a:off x="679764" y="4777959"/>
            <a:ext cx="5438137" cy="3909242"/>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D8553163-7036-4F34-8105-263E23EEC712}"/>
              </a:ext>
            </a:extLst>
          </p:cNvPr>
          <p:cNvSpPr txBox="1">
            <a:spLocks noGrp="1"/>
          </p:cNvSpPr>
          <p:nvPr>
            <p:ph type="ftr" sz="quarter" idx="4"/>
          </p:nvPr>
        </p:nvSpPr>
        <p:spPr>
          <a:xfrm>
            <a:off x="0" y="9430088"/>
            <a:ext cx="2945657" cy="498137"/>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a:extLst>
              <a:ext uri="{FF2B5EF4-FFF2-40B4-BE49-F238E27FC236}">
                <a16:creationId xmlns:a16="http://schemas.microsoft.com/office/drawing/2014/main" id="{AE8E6A25-03D7-4A44-8F87-320CA0F34575}"/>
              </a:ext>
            </a:extLst>
          </p:cNvPr>
          <p:cNvSpPr txBox="1">
            <a:spLocks noGrp="1"/>
          </p:cNvSpPr>
          <p:nvPr>
            <p:ph type="sldNum" sz="quarter" idx="5"/>
          </p:nvPr>
        </p:nvSpPr>
        <p:spPr>
          <a:xfrm>
            <a:off x="3850446" y="9430088"/>
            <a:ext cx="2945657" cy="498137"/>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AF7CFE8C-8A40-4C7C-B86F-800BD51EF0B4}" type="slidenum">
              <a:t>‹#›</a:t>
            </a:fld>
            <a:endParaRPr lang="en-GB"/>
          </a:p>
        </p:txBody>
      </p:sp>
    </p:spTree>
    <p:extLst>
      <p:ext uri="{BB962C8B-B14F-4D97-AF65-F5344CB8AC3E}">
        <p14:creationId xmlns:p14="http://schemas.microsoft.com/office/powerpoint/2010/main" val="348421908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FB88AF-B988-48B9-9363-13FF72D6E3DA}"/>
              </a:ext>
            </a:extLst>
          </p:cNvPr>
          <p:cNvSpPr>
            <a:spLocks noGrp="1" noRot="1" noChangeAspect="1"/>
          </p:cNvSpPr>
          <p:nvPr>
            <p:ph type="sldImg"/>
          </p:nvPr>
        </p:nvSpPr>
        <p:spPr>
          <a:xfrm>
            <a:off x="2214563" y="1241425"/>
            <a:ext cx="2368550" cy="3349625"/>
          </a:xfrm>
        </p:spPr>
      </p:sp>
      <p:sp>
        <p:nvSpPr>
          <p:cNvPr id="3" name="Notes Placeholder 2">
            <a:extLst>
              <a:ext uri="{FF2B5EF4-FFF2-40B4-BE49-F238E27FC236}">
                <a16:creationId xmlns:a16="http://schemas.microsoft.com/office/drawing/2014/main" id="{2F69AC66-21B9-4F9B-B00F-8F9F1988AEC6}"/>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CC687ED9-B91B-40D8-987A-8791B83B3706}"/>
              </a:ext>
            </a:extLst>
          </p:cNvPr>
          <p:cNvSpPr txBox="1"/>
          <p:nvPr/>
        </p:nvSpPr>
        <p:spPr>
          <a:xfrm>
            <a:off x="3850446" y="9430088"/>
            <a:ext cx="2945657" cy="498137"/>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F4DB1C5-06A6-4C5A-92BA-9668926FD51F}" type="slidenum">
              <a:t>2</a:t>
            </a:fld>
            <a:endParaRPr lang="en-GB"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6E170-9067-457B-B84A-CE61763ABB64}"/>
              </a:ext>
            </a:extLst>
          </p:cNvPr>
          <p:cNvSpPr txBox="1">
            <a:spLocks noGrp="1"/>
          </p:cNvSpPr>
          <p:nvPr>
            <p:ph type="ctrTitle"/>
          </p:nvPr>
        </p:nvSpPr>
        <p:spPr>
          <a:xfrm>
            <a:off x="2270638" y="7005154"/>
            <a:ext cx="25733931" cy="14902049"/>
          </a:xfrm>
        </p:spPr>
        <p:txBody>
          <a:bodyPr anchor="b" anchorCtr="1"/>
          <a:lstStyle>
            <a:lvl1pPr algn="ctr">
              <a:defRPr sz="19865"/>
            </a:lvl1pPr>
          </a:lstStyle>
          <a:p>
            <a:pPr lvl="0"/>
            <a:r>
              <a:rPr lang="en-US"/>
              <a:t>Click to edit Master title style</a:t>
            </a:r>
          </a:p>
        </p:txBody>
      </p:sp>
      <p:sp>
        <p:nvSpPr>
          <p:cNvPr id="3" name="Subtitle 2">
            <a:extLst>
              <a:ext uri="{FF2B5EF4-FFF2-40B4-BE49-F238E27FC236}">
                <a16:creationId xmlns:a16="http://schemas.microsoft.com/office/drawing/2014/main" id="{1FEBFE70-B1FD-47E6-BC3D-913EFB3887F3}"/>
              </a:ext>
            </a:extLst>
          </p:cNvPr>
          <p:cNvSpPr txBox="1">
            <a:spLocks noGrp="1"/>
          </p:cNvSpPr>
          <p:nvPr>
            <p:ph type="subTitle" idx="1"/>
          </p:nvPr>
        </p:nvSpPr>
        <p:spPr>
          <a:xfrm>
            <a:off x="3784399" y="22481886"/>
            <a:ext cx="22706408" cy="10334329"/>
          </a:xfrm>
        </p:spPr>
        <p:txBody>
          <a:bodyPr anchorCtr="1"/>
          <a:lstStyle>
            <a:lvl1pPr marL="0" indent="0" algn="ctr">
              <a:buNone/>
              <a:defRPr sz="7946"/>
            </a:lvl1pPr>
          </a:lstStyle>
          <a:p>
            <a:pPr lvl="0"/>
            <a:r>
              <a:rPr lang="en-US"/>
              <a:t>Click to edit Master subtitle style</a:t>
            </a:r>
          </a:p>
        </p:txBody>
      </p:sp>
      <p:sp>
        <p:nvSpPr>
          <p:cNvPr id="4" name="Date Placeholder 3">
            <a:extLst>
              <a:ext uri="{FF2B5EF4-FFF2-40B4-BE49-F238E27FC236}">
                <a16:creationId xmlns:a16="http://schemas.microsoft.com/office/drawing/2014/main" id="{884EC2B4-206B-48FF-AB5C-7322830619AE}"/>
              </a:ext>
            </a:extLst>
          </p:cNvPr>
          <p:cNvSpPr txBox="1">
            <a:spLocks noGrp="1"/>
          </p:cNvSpPr>
          <p:nvPr>
            <p:ph type="dt" sz="half" idx="7"/>
          </p:nvPr>
        </p:nvSpPr>
        <p:spPr/>
        <p:txBody>
          <a:bodyPr/>
          <a:lstStyle>
            <a:lvl1pPr>
              <a:defRPr/>
            </a:lvl1pPr>
          </a:lstStyle>
          <a:p>
            <a:pPr lvl="0"/>
            <a:fld id="{3B6C5FDF-D251-40A2-8AEA-6A9ACE467F35}" type="datetime1">
              <a:rPr lang="en-GB"/>
              <a:pPr lvl="0"/>
              <a:t>11/05/2020</a:t>
            </a:fld>
            <a:endParaRPr lang="en-GB"/>
          </a:p>
        </p:txBody>
      </p:sp>
      <p:sp>
        <p:nvSpPr>
          <p:cNvPr id="5" name="Footer Placeholder 4">
            <a:extLst>
              <a:ext uri="{FF2B5EF4-FFF2-40B4-BE49-F238E27FC236}">
                <a16:creationId xmlns:a16="http://schemas.microsoft.com/office/drawing/2014/main" id="{7535C413-7B36-42C8-A8CB-3FFAEE9EEB3E}"/>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5C926003-DDC2-471E-93B5-6EF001F67D87}"/>
              </a:ext>
            </a:extLst>
          </p:cNvPr>
          <p:cNvSpPr txBox="1">
            <a:spLocks noGrp="1"/>
          </p:cNvSpPr>
          <p:nvPr>
            <p:ph type="sldNum" sz="quarter" idx="8"/>
          </p:nvPr>
        </p:nvSpPr>
        <p:spPr/>
        <p:txBody>
          <a:bodyPr/>
          <a:lstStyle>
            <a:lvl1pPr>
              <a:defRPr/>
            </a:lvl1pPr>
          </a:lstStyle>
          <a:p>
            <a:pPr lvl="0"/>
            <a:fld id="{C4A0DEE5-3F2A-496E-93B4-697B50FBB1A2}" type="slidenum">
              <a:t>‹#›</a:t>
            </a:fld>
            <a:endParaRPr lang="en-GB"/>
          </a:p>
        </p:txBody>
      </p:sp>
    </p:spTree>
    <p:extLst>
      <p:ext uri="{BB962C8B-B14F-4D97-AF65-F5344CB8AC3E}">
        <p14:creationId xmlns:p14="http://schemas.microsoft.com/office/powerpoint/2010/main" val="5415815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944141-238D-48A1-995A-EE6F1BBCD5CD}"/>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0B890F2D-AAA8-447C-9848-53C5C33F2C8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D25247D-89E9-4B22-A36B-0C4F377C35C9}"/>
              </a:ext>
            </a:extLst>
          </p:cNvPr>
          <p:cNvSpPr txBox="1">
            <a:spLocks noGrp="1"/>
          </p:cNvSpPr>
          <p:nvPr>
            <p:ph type="dt" sz="half" idx="7"/>
          </p:nvPr>
        </p:nvSpPr>
        <p:spPr/>
        <p:txBody>
          <a:bodyPr/>
          <a:lstStyle>
            <a:lvl1pPr>
              <a:defRPr/>
            </a:lvl1pPr>
          </a:lstStyle>
          <a:p>
            <a:pPr lvl="0"/>
            <a:fld id="{4BAD1A1F-745E-478A-A8F9-D31EC51391DF}" type="datetime1">
              <a:rPr lang="en-GB"/>
              <a:pPr lvl="0"/>
              <a:t>11/05/2020</a:t>
            </a:fld>
            <a:endParaRPr lang="en-GB"/>
          </a:p>
        </p:txBody>
      </p:sp>
      <p:sp>
        <p:nvSpPr>
          <p:cNvPr id="5" name="Footer Placeholder 4">
            <a:extLst>
              <a:ext uri="{FF2B5EF4-FFF2-40B4-BE49-F238E27FC236}">
                <a16:creationId xmlns:a16="http://schemas.microsoft.com/office/drawing/2014/main" id="{7E377916-BEF5-48B6-9777-DF0C68520FDD}"/>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690024A3-92B8-46EA-BA92-B7BDF1493461}"/>
              </a:ext>
            </a:extLst>
          </p:cNvPr>
          <p:cNvSpPr txBox="1">
            <a:spLocks noGrp="1"/>
          </p:cNvSpPr>
          <p:nvPr>
            <p:ph type="sldNum" sz="quarter" idx="8"/>
          </p:nvPr>
        </p:nvSpPr>
        <p:spPr/>
        <p:txBody>
          <a:bodyPr/>
          <a:lstStyle>
            <a:lvl1pPr>
              <a:defRPr/>
            </a:lvl1pPr>
          </a:lstStyle>
          <a:p>
            <a:pPr lvl="0"/>
            <a:fld id="{254DECF1-3B8D-45CE-9D67-F885531849D4}" type="slidenum">
              <a:t>‹#›</a:t>
            </a:fld>
            <a:endParaRPr lang="en-GB"/>
          </a:p>
        </p:txBody>
      </p:sp>
    </p:spTree>
    <p:extLst>
      <p:ext uri="{BB962C8B-B14F-4D97-AF65-F5344CB8AC3E}">
        <p14:creationId xmlns:p14="http://schemas.microsoft.com/office/powerpoint/2010/main" val="1629597871"/>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C95BA-4984-4E4A-95C2-7DCA2DD155DC}"/>
              </a:ext>
            </a:extLst>
          </p:cNvPr>
          <p:cNvSpPr txBox="1">
            <a:spLocks noGrp="1"/>
          </p:cNvSpPr>
          <p:nvPr>
            <p:ph type="title"/>
          </p:nvPr>
        </p:nvSpPr>
        <p:spPr>
          <a:xfrm>
            <a:off x="2065657" y="10671230"/>
            <a:ext cx="26112374" cy="17805169"/>
          </a:xfrm>
        </p:spPr>
        <p:txBody>
          <a:bodyPr anchor="b"/>
          <a:lstStyle>
            <a:lvl1pPr>
              <a:defRPr sz="19865"/>
            </a:lvl1pPr>
          </a:lstStyle>
          <a:p>
            <a:pPr lvl="0"/>
            <a:r>
              <a:rPr lang="en-US"/>
              <a:t>Click to edit Master title style</a:t>
            </a:r>
          </a:p>
        </p:txBody>
      </p:sp>
      <p:sp>
        <p:nvSpPr>
          <p:cNvPr id="3" name="Text Placeholder 2">
            <a:extLst>
              <a:ext uri="{FF2B5EF4-FFF2-40B4-BE49-F238E27FC236}">
                <a16:creationId xmlns:a16="http://schemas.microsoft.com/office/drawing/2014/main" id="{D08DEB2B-8147-46EF-9513-E8C49372C4BD}"/>
              </a:ext>
            </a:extLst>
          </p:cNvPr>
          <p:cNvSpPr txBox="1">
            <a:spLocks noGrp="1"/>
          </p:cNvSpPr>
          <p:nvPr>
            <p:ph type="body" idx="1"/>
          </p:nvPr>
        </p:nvSpPr>
        <p:spPr>
          <a:xfrm>
            <a:off x="2065657" y="28644841"/>
            <a:ext cx="26112374" cy="9363318"/>
          </a:xfrm>
        </p:spPr>
        <p:txBody>
          <a:bodyPr/>
          <a:lstStyle>
            <a:lvl1pPr marL="0" indent="0">
              <a:buNone/>
              <a:defRPr sz="7946"/>
            </a:lvl1pPr>
          </a:lstStyle>
          <a:p>
            <a:pPr lvl="0"/>
            <a:r>
              <a:rPr lang="en-US"/>
              <a:t>Click to edit Master text styles</a:t>
            </a:r>
          </a:p>
        </p:txBody>
      </p:sp>
      <p:sp>
        <p:nvSpPr>
          <p:cNvPr id="4" name="Date Placeholder 3">
            <a:extLst>
              <a:ext uri="{FF2B5EF4-FFF2-40B4-BE49-F238E27FC236}">
                <a16:creationId xmlns:a16="http://schemas.microsoft.com/office/drawing/2014/main" id="{34160D75-7D76-4F69-AA04-C089A5A01A5B}"/>
              </a:ext>
            </a:extLst>
          </p:cNvPr>
          <p:cNvSpPr txBox="1">
            <a:spLocks noGrp="1"/>
          </p:cNvSpPr>
          <p:nvPr>
            <p:ph type="dt" sz="half" idx="7"/>
          </p:nvPr>
        </p:nvSpPr>
        <p:spPr/>
        <p:txBody>
          <a:bodyPr/>
          <a:lstStyle>
            <a:lvl1pPr>
              <a:defRPr/>
            </a:lvl1pPr>
          </a:lstStyle>
          <a:p>
            <a:pPr lvl="0"/>
            <a:fld id="{DAED7B84-771B-477D-B953-F56E796D9E54}" type="datetime1">
              <a:rPr lang="en-GB"/>
              <a:pPr lvl="0"/>
              <a:t>11/05/2020</a:t>
            </a:fld>
            <a:endParaRPr lang="en-GB"/>
          </a:p>
        </p:txBody>
      </p:sp>
      <p:sp>
        <p:nvSpPr>
          <p:cNvPr id="5" name="Footer Placeholder 4">
            <a:extLst>
              <a:ext uri="{FF2B5EF4-FFF2-40B4-BE49-F238E27FC236}">
                <a16:creationId xmlns:a16="http://schemas.microsoft.com/office/drawing/2014/main" id="{BF71622B-D34D-4230-9A41-7BE25D08CF21}"/>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2E7ECFDB-DFBC-475B-BC0E-593973A9C33D}"/>
              </a:ext>
            </a:extLst>
          </p:cNvPr>
          <p:cNvSpPr txBox="1">
            <a:spLocks noGrp="1"/>
          </p:cNvSpPr>
          <p:nvPr>
            <p:ph type="sldNum" sz="quarter" idx="8"/>
          </p:nvPr>
        </p:nvSpPr>
        <p:spPr/>
        <p:txBody>
          <a:bodyPr/>
          <a:lstStyle>
            <a:lvl1pPr>
              <a:defRPr/>
            </a:lvl1pPr>
          </a:lstStyle>
          <a:p>
            <a:pPr lvl="0"/>
            <a:fld id="{F8E2FFF6-F0C9-499C-B3CD-5A08651EC164}" type="slidenum">
              <a:t>‹#›</a:t>
            </a:fld>
            <a:endParaRPr lang="en-GB"/>
          </a:p>
        </p:txBody>
      </p:sp>
    </p:spTree>
    <p:extLst>
      <p:ext uri="{BB962C8B-B14F-4D97-AF65-F5344CB8AC3E}">
        <p14:creationId xmlns:p14="http://schemas.microsoft.com/office/powerpoint/2010/main" val="18918958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6FD53-1BEE-47BB-8B89-8CA238F1F7FA}"/>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C0943B34-F1DB-4B11-9D6F-34A63C1E3EC8}"/>
              </a:ext>
            </a:extLst>
          </p:cNvPr>
          <p:cNvSpPr txBox="1">
            <a:spLocks noGrp="1"/>
          </p:cNvSpPr>
          <p:nvPr>
            <p:ph idx="1"/>
          </p:nvPr>
        </p:nvSpPr>
        <p:spPr>
          <a:xfrm>
            <a:off x="2081421" y="11394521"/>
            <a:ext cx="12866970" cy="27158594"/>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D3BBAE-D1B0-484C-9AE2-BB71255D0D0C}"/>
              </a:ext>
            </a:extLst>
          </p:cNvPr>
          <p:cNvSpPr txBox="1">
            <a:spLocks noGrp="1"/>
          </p:cNvSpPr>
          <p:nvPr>
            <p:ph idx="2"/>
          </p:nvPr>
        </p:nvSpPr>
        <p:spPr>
          <a:xfrm>
            <a:off x="15326825" y="11394521"/>
            <a:ext cx="12866970" cy="27158594"/>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FDB3A82-AF8B-4D3F-88A7-80A9CC422670}"/>
              </a:ext>
            </a:extLst>
          </p:cNvPr>
          <p:cNvSpPr txBox="1">
            <a:spLocks noGrp="1"/>
          </p:cNvSpPr>
          <p:nvPr>
            <p:ph type="dt" sz="half" idx="7"/>
          </p:nvPr>
        </p:nvSpPr>
        <p:spPr/>
        <p:txBody>
          <a:bodyPr/>
          <a:lstStyle>
            <a:lvl1pPr>
              <a:defRPr/>
            </a:lvl1pPr>
          </a:lstStyle>
          <a:p>
            <a:pPr lvl="0"/>
            <a:fld id="{5F83FEA4-F13A-4C08-A5A9-0AF340157BFF}" type="datetime1">
              <a:rPr lang="en-GB"/>
              <a:pPr lvl="0"/>
              <a:t>11/05/2020</a:t>
            </a:fld>
            <a:endParaRPr lang="en-GB"/>
          </a:p>
        </p:txBody>
      </p:sp>
      <p:sp>
        <p:nvSpPr>
          <p:cNvPr id="6" name="Footer Placeholder 5">
            <a:extLst>
              <a:ext uri="{FF2B5EF4-FFF2-40B4-BE49-F238E27FC236}">
                <a16:creationId xmlns:a16="http://schemas.microsoft.com/office/drawing/2014/main" id="{86AC5BA2-0135-4AF4-A0A4-5C7317FC01DB}"/>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C1D822FA-33F1-4E6A-AEAA-AEE682DC4E93}"/>
              </a:ext>
            </a:extLst>
          </p:cNvPr>
          <p:cNvSpPr txBox="1">
            <a:spLocks noGrp="1"/>
          </p:cNvSpPr>
          <p:nvPr>
            <p:ph type="sldNum" sz="quarter" idx="8"/>
          </p:nvPr>
        </p:nvSpPr>
        <p:spPr/>
        <p:txBody>
          <a:bodyPr/>
          <a:lstStyle>
            <a:lvl1pPr>
              <a:defRPr/>
            </a:lvl1pPr>
          </a:lstStyle>
          <a:p>
            <a:pPr lvl="0"/>
            <a:fld id="{D5B45E8A-E4AB-472E-908D-32963FD4090A}" type="slidenum">
              <a:t>‹#›</a:t>
            </a:fld>
            <a:endParaRPr lang="en-GB"/>
          </a:p>
        </p:txBody>
      </p:sp>
    </p:spTree>
    <p:extLst>
      <p:ext uri="{BB962C8B-B14F-4D97-AF65-F5344CB8AC3E}">
        <p14:creationId xmlns:p14="http://schemas.microsoft.com/office/powerpoint/2010/main" val="22893715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03F4A-9B0D-41A6-B5BA-86285E2E01DE}"/>
              </a:ext>
            </a:extLst>
          </p:cNvPr>
          <p:cNvSpPr txBox="1">
            <a:spLocks noGrp="1"/>
          </p:cNvSpPr>
          <p:nvPr>
            <p:ph type="title"/>
          </p:nvPr>
        </p:nvSpPr>
        <p:spPr>
          <a:xfrm>
            <a:off x="2085362" y="2278913"/>
            <a:ext cx="26112374" cy="8273418"/>
          </a:xfrm>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4C21524C-C8D7-4E50-8AFC-D36A65751F32}"/>
              </a:ext>
            </a:extLst>
          </p:cNvPr>
          <p:cNvSpPr txBox="1">
            <a:spLocks noGrp="1"/>
          </p:cNvSpPr>
          <p:nvPr>
            <p:ph type="body" idx="1"/>
          </p:nvPr>
        </p:nvSpPr>
        <p:spPr>
          <a:xfrm>
            <a:off x="2085371" y="10492868"/>
            <a:ext cx="12807836" cy="5142393"/>
          </a:xfrm>
        </p:spPr>
        <p:txBody>
          <a:bodyPr anchor="b"/>
          <a:lstStyle>
            <a:lvl1pPr marL="0" indent="0">
              <a:buNone/>
              <a:defRPr sz="7946" b="1"/>
            </a:lvl1pPr>
          </a:lstStyle>
          <a:p>
            <a:pPr lvl="0"/>
            <a:r>
              <a:rPr lang="en-US"/>
              <a:t>Click to edit Master text styles</a:t>
            </a:r>
          </a:p>
        </p:txBody>
      </p:sp>
      <p:sp>
        <p:nvSpPr>
          <p:cNvPr id="4" name="Content Placeholder 3">
            <a:extLst>
              <a:ext uri="{FF2B5EF4-FFF2-40B4-BE49-F238E27FC236}">
                <a16:creationId xmlns:a16="http://schemas.microsoft.com/office/drawing/2014/main" id="{8776C0E0-2EA0-43E6-9672-383015425976}"/>
              </a:ext>
            </a:extLst>
          </p:cNvPr>
          <p:cNvSpPr txBox="1">
            <a:spLocks noGrp="1"/>
          </p:cNvSpPr>
          <p:nvPr>
            <p:ph idx="2"/>
          </p:nvPr>
        </p:nvSpPr>
        <p:spPr>
          <a:xfrm>
            <a:off x="2085371" y="15635261"/>
            <a:ext cx="12807836" cy="22997114"/>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B5DBC40-032B-4058-90F3-658A6504D938}"/>
              </a:ext>
            </a:extLst>
          </p:cNvPr>
          <p:cNvSpPr txBox="1">
            <a:spLocks noGrp="1"/>
          </p:cNvSpPr>
          <p:nvPr>
            <p:ph type="body" idx="3"/>
          </p:nvPr>
        </p:nvSpPr>
        <p:spPr>
          <a:xfrm>
            <a:off x="15326825" y="10492868"/>
            <a:ext cx="12870911" cy="5142393"/>
          </a:xfrm>
        </p:spPr>
        <p:txBody>
          <a:bodyPr anchor="b"/>
          <a:lstStyle>
            <a:lvl1pPr marL="0" indent="0">
              <a:buNone/>
              <a:defRPr sz="7946" b="1"/>
            </a:lvl1pPr>
          </a:lstStyle>
          <a:p>
            <a:pPr lvl="0"/>
            <a:r>
              <a:rPr lang="en-US"/>
              <a:t>Click to edit Master text styles</a:t>
            </a:r>
          </a:p>
        </p:txBody>
      </p:sp>
      <p:sp>
        <p:nvSpPr>
          <p:cNvPr id="6" name="Content Placeholder 5">
            <a:extLst>
              <a:ext uri="{FF2B5EF4-FFF2-40B4-BE49-F238E27FC236}">
                <a16:creationId xmlns:a16="http://schemas.microsoft.com/office/drawing/2014/main" id="{5D49348C-A29F-434D-82CD-23FFAB574EDA}"/>
              </a:ext>
            </a:extLst>
          </p:cNvPr>
          <p:cNvSpPr txBox="1">
            <a:spLocks noGrp="1"/>
          </p:cNvSpPr>
          <p:nvPr>
            <p:ph idx="4"/>
          </p:nvPr>
        </p:nvSpPr>
        <p:spPr>
          <a:xfrm>
            <a:off x="15326825" y="15635261"/>
            <a:ext cx="12870911" cy="22997114"/>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FF56A0C-74BA-4340-9702-60BF0C9943EF}"/>
              </a:ext>
            </a:extLst>
          </p:cNvPr>
          <p:cNvSpPr txBox="1">
            <a:spLocks noGrp="1"/>
          </p:cNvSpPr>
          <p:nvPr>
            <p:ph type="dt" sz="half" idx="7"/>
          </p:nvPr>
        </p:nvSpPr>
        <p:spPr/>
        <p:txBody>
          <a:bodyPr/>
          <a:lstStyle>
            <a:lvl1pPr>
              <a:defRPr/>
            </a:lvl1pPr>
          </a:lstStyle>
          <a:p>
            <a:pPr lvl="0"/>
            <a:fld id="{E220A084-1654-45D5-90FC-4FB8B4D80D97}" type="datetime1">
              <a:rPr lang="en-GB"/>
              <a:pPr lvl="0"/>
              <a:t>11/05/2020</a:t>
            </a:fld>
            <a:endParaRPr lang="en-GB"/>
          </a:p>
        </p:txBody>
      </p:sp>
      <p:sp>
        <p:nvSpPr>
          <p:cNvPr id="8" name="Footer Placeholder 7">
            <a:extLst>
              <a:ext uri="{FF2B5EF4-FFF2-40B4-BE49-F238E27FC236}">
                <a16:creationId xmlns:a16="http://schemas.microsoft.com/office/drawing/2014/main" id="{49292891-6C36-4813-8593-B0B4960AEB39}"/>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88F1E941-A2D0-42AC-8065-8EBFBA08AACC}"/>
              </a:ext>
            </a:extLst>
          </p:cNvPr>
          <p:cNvSpPr txBox="1">
            <a:spLocks noGrp="1"/>
          </p:cNvSpPr>
          <p:nvPr>
            <p:ph type="sldNum" sz="quarter" idx="8"/>
          </p:nvPr>
        </p:nvSpPr>
        <p:spPr/>
        <p:txBody>
          <a:bodyPr/>
          <a:lstStyle>
            <a:lvl1pPr>
              <a:defRPr/>
            </a:lvl1pPr>
          </a:lstStyle>
          <a:p>
            <a:pPr lvl="0"/>
            <a:fld id="{9D914B84-3016-4481-B5BF-CAFA702AA5D4}" type="slidenum">
              <a:t>‹#›</a:t>
            </a:fld>
            <a:endParaRPr lang="en-GB"/>
          </a:p>
        </p:txBody>
      </p:sp>
    </p:spTree>
    <p:extLst>
      <p:ext uri="{BB962C8B-B14F-4D97-AF65-F5344CB8AC3E}">
        <p14:creationId xmlns:p14="http://schemas.microsoft.com/office/powerpoint/2010/main" val="8950749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E95D0-3A0D-47F2-A3D6-D4EEF6BB4A24}"/>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403FCA22-E5D3-4986-81EF-BD3915065180}"/>
              </a:ext>
            </a:extLst>
          </p:cNvPr>
          <p:cNvSpPr txBox="1">
            <a:spLocks noGrp="1"/>
          </p:cNvSpPr>
          <p:nvPr>
            <p:ph type="dt" sz="half" idx="7"/>
          </p:nvPr>
        </p:nvSpPr>
        <p:spPr/>
        <p:txBody>
          <a:bodyPr/>
          <a:lstStyle>
            <a:lvl1pPr>
              <a:defRPr/>
            </a:lvl1pPr>
          </a:lstStyle>
          <a:p>
            <a:pPr lvl="0"/>
            <a:fld id="{234AED45-487A-4559-A373-4E2F1B71977E}" type="datetime1">
              <a:rPr lang="en-GB"/>
              <a:pPr lvl="0"/>
              <a:t>11/05/2020</a:t>
            </a:fld>
            <a:endParaRPr lang="en-GB"/>
          </a:p>
        </p:txBody>
      </p:sp>
      <p:sp>
        <p:nvSpPr>
          <p:cNvPr id="4" name="Footer Placeholder 3">
            <a:extLst>
              <a:ext uri="{FF2B5EF4-FFF2-40B4-BE49-F238E27FC236}">
                <a16:creationId xmlns:a16="http://schemas.microsoft.com/office/drawing/2014/main" id="{DF0170CF-C1D7-4425-89E5-6330BA919E75}"/>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FDCF0B6B-B726-4F5B-9C3A-86C9AFEFCA04}"/>
              </a:ext>
            </a:extLst>
          </p:cNvPr>
          <p:cNvSpPr txBox="1">
            <a:spLocks noGrp="1"/>
          </p:cNvSpPr>
          <p:nvPr>
            <p:ph type="sldNum" sz="quarter" idx="8"/>
          </p:nvPr>
        </p:nvSpPr>
        <p:spPr/>
        <p:txBody>
          <a:bodyPr/>
          <a:lstStyle>
            <a:lvl1pPr>
              <a:defRPr/>
            </a:lvl1pPr>
          </a:lstStyle>
          <a:p>
            <a:pPr lvl="0"/>
            <a:fld id="{5E8995FA-83A4-41E8-B509-1A62414E25D6}" type="slidenum">
              <a:t>‹#›</a:t>
            </a:fld>
            <a:endParaRPr lang="en-GB"/>
          </a:p>
        </p:txBody>
      </p:sp>
    </p:spTree>
    <p:extLst>
      <p:ext uri="{BB962C8B-B14F-4D97-AF65-F5344CB8AC3E}">
        <p14:creationId xmlns:p14="http://schemas.microsoft.com/office/powerpoint/2010/main" val="650881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35C1885-B97A-4DF6-91A3-D9DD9445FED6}"/>
              </a:ext>
            </a:extLst>
          </p:cNvPr>
          <p:cNvSpPr txBox="1">
            <a:spLocks noGrp="1"/>
          </p:cNvSpPr>
          <p:nvPr>
            <p:ph type="dt" sz="half" idx="7"/>
          </p:nvPr>
        </p:nvSpPr>
        <p:spPr/>
        <p:txBody>
          <a:bodyPr/>
          <a:lstStyle>
            <a:lvl1pPr>
              <a:defRPr/>
            </a:lvl1pPr>
          </a:lstStyle>
          <a:p>
            <a:pPr lvl="0"/>
            <a:fld id="{42701571-6A50-4311-938E-8C7C8CD5E213}" type="datetime1">
              <a:rPr lang="en-GB"/>
              <a:pPr lvl="0"/>
              <a:t>11/05/2020</a:t>
            </a:fld>
            <a:endParaRPr lang="en-GB"/>
          </a:p>
        </p:txBody>
      </p:sp>
      <p:sp>
        <p:nvSpPr>
          <p:cNvPr id="3" name="Footer Placeholder 2">
            <a:extLst>
              <a:ext uri="{FF2B5EF4-FFF2-40B4-BE49-F238E27FC236}">
                <a16:creationId xmlns:a16="http://schemas.microsoft.com/office/drawing/2014/main" id="{9ECE91F8-F21A-46F3-B9B1-1F505D37E9D6}"/>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B3157DEE-02DD-4C69-8FD5-CA033472BE7B}"/>
              </a:ext>
            </a:extLst>
          </p:cNvPr>
          <p:cNvSpPr txBox="1">
            <a:spLocks noGrp="1"/>
          </p:cNvSpPr>
          <p:nvPr>
            <p:ph type="sldNum" sz="quarter" idx="8"/>
          </p:nvPr>
        </p:nvSpPr>
        <p:spPr/>
        <p:txBody>
          <a:bodyPr/>
          <a:lstStyle>
            <a:lvl1pPr>
              <a:defRPr/>
            </a:lvl1pPr>
          </a:lstStyle>
          <a:p>
            <a:pPr lvl="0"/>
            <a:fld id="{6C0EEC81-6CDF-4BF9-B239-D856CB22FC8C}" type="slidenum">
              <a:t>‹#›</a:t>
            </a:fld>
            <a:endParaRPr lang="en-GB"/>
          </a:p>
        </p:txBody>
      </p:sp>
    </p:spTree>
    <p:extLst>
      <p:ext uri="{BB962C8B-B14F-4D97-AF65-F5344CB8AC3E}">
        <p14:creationId xmlns:p14="http://schemas.microsoft.com/office/powerpoint/2010/main" val="41845968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25D51-CB7A-42B2-9D39-6A9B593E25C0}"/>
              </a:ext>
            </a:extLst>
          </p:cNvPr>
          <p:cNvSpPr txBox="1">
            <a:spLocks noGrp="1"/>
          </p:cNvSpPr>
          <p:nvPr>
            <p:ph type="title"/>
          </p:nvPr>
        </p:nvSpPr>
        <p:spPr>
          <a:xfrm>
            <a:off x="2085362" y="2853586"/>
            <a:ext cx="9764548" cy="9987543"/>
          </a:xfrm>
        </p:spPr>
        <p:txBody>
          <a:bodyPr anchor="b"/>
          <a:lstStyle>
            <a:lvl1pPr>
              <a:defRPr sz="10595"/>
            </a:lvl1pPr>
          </a:lstStyle>
          <a:p>
            <a:pPr lvl="0"/>
            <a:r>
              <a:rPr lang="en-US"/>
              <a:t>Click to edit Master title style</a:t>
            </a:r>
          </a:p>
        </p:txBody>
      </p:sp>
      <p:sp>
        <p:nvSpPr>
          <p:cNvPr id="3" name="Content Placeholder 2">
            <a:extLst>
              <a:ext uri="{FF2B5EF4-FFF2-40B4-BE49-F238E27FC236}">
                <a16:creationId xmlns:a16="http://schemas.microsoft.com/office/drawing/2014/main" id="{35346246-DBE3-4248-89E7-9EDA1697ABDD}"/>
              </a:ext>
            </a:extLst>
          </p:cNvPr>
          <p:cNvSpPr txBox="1">
            <a:spLocks noGrp="1"/>
          </p:cNvSpPr>
          <p:nvPr>
            <p:ph idx="1"/>
          </p:nvPr>
        </p:nvSpPr>
        <p:spPr>
          <a:xfrm>
            <a:off x="12870911" y="6162955"/>
            <a:ext cx="15326825" cy="30418412"/>
          </a:xfrm>
        </p:spPr>
        <p:txBody>
          <a:bodyPr/>
          <a:lstStyle>
            <a:lvl1pPr>
              <a:defRPr sz="10595"/>
            </a:lvl1pPr>
            <a:lvl2pPr>
              <a:defRPr sz="9271"/>
            </a:lvl2pPr>
            <a:lvl3pPr>
              <a:defRPr sz="7946"/>
            </a:lvl3pPr>
            <a:lvl4pPr>
              <a:defRPr sz="6622"/>
            </a:lvl4pPr>
            <a:lvl5pPr>
              <a:defRPr sz="6622"/>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3738F99-A46D-4FAB-92E8-F4C7F80F0D3E}"/>
              </a:ext>
            </a:extLst>
          </p:cNvPr>
          <p:cNvSpPr txBox="1">
            <a:spLocks noGrp="1"/>
          </p:cNvSpPr>
          <p:nvPr>
            <p:ph type="body" idx="2"/>
          </p:nvPr>
        </p:nvSpPr>
        <p:spPr>
          <a:xfrm>
            <a:off x="2085362" y="12841129"/>
            <a:ext cx="9764548" cy="23789780"/>
          </a:xfrm>
        </p:spPr>
        <p:txBody>
          <a:bodyPr/>
          <a:lstStyle>
            <a:lvl1pPr marL="0" indent="0">
              <a:buNone/>
              <a:defRPr sz="5297"/>
            </a:lvl1pPr>
          </a:lstStyle>
          <a:p>
            <a:pPr lvl="0"/>
            <a:r>
              <a:rPr lang="en-US"/>
              <a:t>Click to edit Master text styles</a:t>
            </a:r>
          </a:p>
        </p:txBody>
      </p:sp>
      <p:sp>
        <p:nvSpPr>
          <p:cNvPr id="5" name="Date Placeholder 4">
            <a:extLst>
              <a:ext uri="{FF2B5EF4-FFF2-40B4-BE49-F238E27FC236}">
                <a16:creationId xmlns:a16="http://schemas.microsoft.com/office/drawing/2014/main" id="{A7CC5936-4508-4567-A4D8-4FC55CD1752A}"/>
              </a:ext>
            </a:extLst>
          </p:cNvPr>
          <p:cNvSpPr txBox="1">
            <a:spLocks noGrp="1"/>
          </p:cNvSpPr>
          <p:nvPr>
            <p:ph type="dt" sz="half" idx="7"/>
          </p:nvPr>
        </p:nvSpPr>
        <p:spPr/>
        <p:txBody>
          <a:bodyPr/>
          <a:lstStyle>
            <a:lvl1pPr>
              <a:defRPr/>
            </a:lvl1pPr>
          </a:lstStyle>
          <a:p>
            <a:pPr lvl="0"/>
            <a:fld id="{9288ECE7-FB98-436B-A6BC-946DCB0B5487}" type="datetime1">
              <a:rPr lang="en-GB"/>
              <a:pPr lvl="0"/>
              <a:t>11/05/2020</a:t>
            </a:fld>
            <a:endParaRPr lang="en-GB"/>
          </a:p>
        </p:txBody>
      </p:sp>
      <p:sp>
        <p:nvSpPr>
          <p:cNvPr id="6" name="Footer Placeholder 5">
            <a:extLst>
              <a:ext uri="{FF2B5EF4-FFF2-40B4-BE49-F238E27FC236}">
                <a16:creationId xmlns:a16="http://schemas.microsoft.com/office/drawing/2014/main" id="{0212AE80-85D5-4C16-949F-4C409F273692}"/>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E08D89B3-D941-45CE-98AA-2A72F60DE6D9}"/>
              </a:ext>
            </a:extLst>
          </p:cNvPr>
          <p:cNvSpPr txBox="1">
            <a:spLocks noGrp="1"/>
          </p:cNvSpPr>
          <p:nvPr>
            <p:ph type="sldNum" sz="quarter" idx="8"/>
          </p:nvPr>
        </p:nvSpPr>
        <p:spPr/>
        <p:txBody>
          <a:bodyPr/>
          <a:lstStyle>
            <a:lvl1pPr>
              <a:defRPr/>
            </a:lvl1pPr>
          </a:lstStyle>
          <a:p>
            <a:pPr lvl="0"/>
            <a:fld id="{EE4BB8C3-BF2E-4ADD-8852-AF706B783ECB}" type="slidenum">
              <a:t>‹#›</a:t>
            </a:fld>
            <a:endParaRPr lang="en-GB"/>
          </a:p>
        </p:txBody>
      </p:sp>
    </p:spTree>
    <p:extLst>
      <p:ext uri="{BB962C8B-B14F-4D97-AF65-F5344CB8AC3E}">
        <p14:creationId xmlns:p14="http://schemas.microsoft.com/office/powerpoint/2010/main" val="22171457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CD14D-23B8-4AFB-8BD5-C9E8257F512C}"/>
              </a:ext>
            </a:extLst>
          </p:cNvPr>
          <p:cNvSpPr txBox="1">
            <a:spLocks noGrp="1"/>
          </p:cNvSpPr>
          <p:nvPr>
            <p:ph type="title"/>
          </p:nvPr>
        </p:nvSpPr>
        <p:spPr>
          <a:xfrm>
            <a:off x="2085362" y="2853586"/>
            <a:ext cx="9764548" cy="9987543"/>
          </a:xfrm>
        </p:spPr>
        <p:txBody>
          <a:bodyPr anchor="b"/>
          <a:lstStyle>
            <a:lvl1pPr>
              <a:defRPr sz="10595"/>
            </a:lvl1pPr>
          </a:lstStyle>
          <a:p>
            <a:pPr lvl="0"/>
            <a:r>
              <a:rPr lang="en-US"/>
              <a:t>Click to edit Master title style</a:t>
            </a:r>
          </a:p>
        </p:txBody>
      </p:sp>
      <p:sp>
        <p:nvSpPr>
          <p:cNvPr id="3" name="Picture Placeholder 2">
            <a:extLst>
              <a:ext uri="{FF2B5EF4-FFF2-40B4-BE49-F238E27FC236}">
                <a16:creationId xmlns:a16="http://schemas.microsoft.com/office/drawing/2014/main" id="{DED87DC6-4F93-4A94-8666-5DCA6482E878}"/>
              </a:ext>
            </a:extLst>
          </p:cNvPr>
          <p:cNvSpPr txBox="1">
            <a:spLocks noGrp="1"/>
          </p:cNvSpPr>
          <p:nvPr>
            <p:ph type="pic" idx="1"/>
          </p:nvPr>
        </p:nvSpPr>
        <p:spPr>
          <a:xfrm>
            <a:off x="12870911" y="6162955"/>
            <a:ext cx="15326825" cy="30418412"/>
          </a:xfrm>
        </p:spPr>
        <p:txBody>
          <a:bodyPr/>
          <a:lstStyle>
            <a:lvl1pPr marL="0" indent="0">
              <a:buNone/>
              <a:defRPr sz="10595"/>
            </a:lvl1pPr>
          </a:lstStyle>
          <a:p>
            <a:pPr lvl="0"/>
            <a:r>
              <a:rPr lang="en-US"/>
              <a:t>Click icon to add picture</a:t>
            </a:r>
          </a:p>
        </p:txBody>
      </p:sp>
      <p:sp>
        <p:nvSpPr>
          <p:cNvPr id="4" name="Text Placeholder 3">
            <a:extLst>
              <a:ext uri="{FF2B5EF4-FFF2-40B4-BE49-F238E27FC236}">
                <a16:creationId xmlns:a16="http://schemas.microsoft.com/office/drawing/2014/main" id="{57492DFB-5BA7-4DCF-B94B-A12798C1E4CF}"/>
              </a:ext>
            </a:extLst>
          </p:cNvPr>
          <p:cNvSpPr txBox="1">
            <a:spLocks noGrp="1"/>
          </p:cNvSpPr>
          <p:nvPr>
            <p:ph type="body" idx="2"/>
          </p:nvPr>
        </p:nvSpPr>
        <p:spPr>
          <a:xfrm>
            <a:off x="2085362" y="12841129"/>
            <a:ext cx="9764548" cy="23789780"/>
          </a:xfrm>
        </p:spPr>
        <p:txBody>
          <a:bodyPr/>
          <a:lstStyle>
            <a:lvl1pPr marL="0" indent="0">
              <a:buNone/>
              <a:defRPr sz="5297"/>
            </a:lvl1pPr>
          </a:lstStyle>
          <a:p>
            <a:pPr lvl="0"/>
            <a:r>
              <a:rPr lang="en-US"/>
              <a:t>Click to edit Master text styles</a:t>
            </a:r>
          </a:p>
        </p:txBody>
      </p:sp>
      <p:sp>
        <p:nvSpPr>
          <p:cNvPr id="5" name="Date Placeholder 4">
            <a:extLst>
              <a:ext uri="{FF2B5EF4-FFF2-40B4-BE49-F238E27FC236}">
                <a16:creationId xmlns:a16="http://schemas.microsoft.com/office/drawing/2014/main" id="{DF4E6183-CE9D-43BE-B93D-49565B1E0E6B}"/>
              </a:ext>
            </a:extLst>
          </p:cNvPr>
          <p:cNvSpPr txBox="1">
            <a:spLocks noGrp="1"/>
          </p:cNvSpPr>
          <p:nvPr>
            <p:ph type="dt" sz="half" idx="7"/>
          </p:nvPr>
        </p:nvSpPr>
        <p:spPr/>
        <p:txBody>
          <a:bodyPr/>
          <a:lstStyle>
            <a:lvl1pPr>
              <a:defRPr/>
            </a:lvl1pPr>
          </a:lstStyle>
          <a:p>
            <a:pPr lvl="0"/>
            <a:fld id="{FED7DD28-0DBF-4A1B-9098-655794BEE12D}" type="datetime1">
              <a:rPr lang="en-GB"/>
              <a:pPr lvl="0"/>
              <a:t>11/05/2020</a:t>
            </a:fld>
            <a:endParaRPr lang="en-GB"/>
          </a:p>
        </p:txBody>
      </p:sp>
      <p:sp>
        <p:nvSpPr>
          <p:cNvPr id="6" name="Footer Placeholder 5">
            <a:extLst>
              <a:ext uri="{FF2B5EF4-FFF2-40B4-BE49-F238E27FC236}">
                <a16:creationId xmlns:a16="http://schemas.microsoft.com/office/drawing/2014/main" id="{E00BCCEE-87CF-4591-960E-6138462BF74C}"/>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22E1023A-B01B-4A91-87E6-9890A37C724F}"/>
              </a:ext>
            </a:extLst>
          </p:cNvPr>
          <p:cNvSpPr txBox="1">
            <a:spLocks noGrp="1"/>
          </p:cNvSpPr>
          <p:nvPr>
            <p:ph type="sldNum" sz="quarter" idx="8"/>
          </p:nvPr>
        </p:nvSpPr>
        <p:spPr/>
        <p:txBody>
          <a:bodyPr/>
          <a:lstStyle>
            <a:lvl1pPr>
              <a:defRPr/>
            </a:lvl1pPr>
          </a:lstStyle>
          <a:p>
            <a:pPr lvl="0"/>
            <a:fld id="{07C45045-CF08-49D6-BF88-44480D01AD22}" type="slidenum">
              <a:t>‹#›</a:t>
            </a:fld>
            <a:endParaRPr lang="en-GB"/>
          </a:p>
        </p:txBody>
      </p:sp>
    </p:spTree>
    <p:extLst>
      <p:ext uri="{BB962C8B-B14F-4D97-AF65-F5344CB8AC3E}">
        <p14:creationId xmlns:p14="http://schemas.microsoft.com/office/powerpoint/2010/main" val="39138378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4F7D6-A72B-40AF-9791-332CC512ABF0}"/>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0A5ABCC2-FE83-4246-A9B3-C791CC5BD2A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3E1B806-832A-448D-9ED6-6E7950CFB8B1}"/>
              </a:ext>
            </a:extLst>
          </p:cNvPr>
          <p:cNvSpPr txBox="1">
            <a:spLocks noGrp="1"/>
          </p:cNvSpPr>
          <p:nvPr>
            <p:ph type="dt" sz="half" idx="7"/>
          </p:nvPr>
        </p:nvSpPr>
        <p:spPr/>
        <p:txBody>
          <a:bodyPr/>
          <a:lstStyle>
            <a:lvl1pPr>
              <a:defRPr/>
            </a:lvl1pPr>
          </a:lstStyle>
          <a:p>
            <a:pPr lvl="0"/>
            <a:fld id="{E9ABBCB9-D25D-4C01-8377-68A8AFDDDCBC}" type="datetime1">
              <a:rPr lang="en-GB"/>
              <a:pPr lvl="0"/>
              <a:t>11/05/2020</a:t>
            </a:fld>
            <a:endParaRPr lang="en-GB"/>
          </a:p>
        </p:txBody>
      </p:sp>
      <p:sp>
        <p:nvSpPr>
          <p:cNvPr id="5" name="Footer Placeholder 4">
            <a:extLst>
              <a:ext uri="{FF2B5EF4-FFF2-40B4-BE49-F238E27FC236}">
                <a16:creationId xmlns:a16="http://schemas.microsoft.com/office/drawing/2014/main" id="{A3954FA7-5919-4FB1-AF9E-13DF35DE85A1}"/>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8491197A-DCBE-48D3-B310-AEF7E57E9966}"/>
              </a:ext>
            </a:extLst>
          </p:cNvPr>
          <p:cNvSpPr txBox="1">
            <a:spLocks noGrp="1"/>
          </p:cNvSpPr>
          <p:nvPr>
            <p:ph type="sldNum" sz="quarter" idx="8"/>
          </p:nvPr>
        </p:nvSpPr>
        <p:spPr/>
        <p:txBody>
          <a:bodyPr/>
          <a:lstStyle>
            <a:lvl1pPr>
              <a:defRPr/>
            </a:lvl1pPr>
          </a:lstStyle>
          <a:p>
            <a:pPr lvl="0"/>
            <a:fld id="{25D3468F-5AE4-42B2-8A7B-1355A985BD13}" type="slidenum">
              <a:t>‹#›</a:t>
            </a:fld>
            <a:endParaRPr lang="en-GB"/>
          </a:p>
        </p:txBody>
      </p:sp>
    </p:spTree>
    <p:extLst>
      <p:ext uri="{BB962C8B-B14F-4D97-AF65-F5344CB8AC3E}">
        <p14:creationId xmlns:p14="http://schemas.microsoft.com/office/powerpoint/2010/main" val="2247665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C9BE6C-4777-4EBA-9CB6-CABBF8891A5E}"/>
              </a:ext>
            </a:extLst>
          </p:cNvPr>
          <p:cNvSpPr txBox="1">
            <a:spLocks noGrp="1"/>
          </p:cNvSpPr>
          <p:nvPr>
            <p:ph type="title" orient="vert"/>
          </p:nvPr>
        </p:nvSpPr>
        <p:spPr>
          <a:xfrm>
            <a:off x="21665702" y="2278904"/>
            <a:ext cx="6528093" cy="36274211"/>
          </a:xfrm>
        </p:spPr>
        <p:txBody>
          <a:bodyPr vert="eaVert"/>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27220178-CEAD-476F-A2C3-0357B6E9878F}"/>
              </a:ext>
            </a:extLst>
          </p:cNvPr>
          <p:cNvSpPr txBox="1">
            <a:spLocks noGrp="1"/>
          </p:cNvSpPr>
          <p:nvPr>
            <p:ph type="body" orient="vert" idx="1"/>
          </p:nvPr>
        </p:nvSpPr>
        <p:spPr>
          <a:xfrm>
            <a:off x="2081421" y="2278904"/>
            <a:ext cx="19205838" cy="36274211"/>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FCC0B26-4461-430F-9CBE-B78B1E04701A}"/>
              </a:ext>
            </a:extLst>
          </p:cNvPr>
          <p:cNvSpPr txBox="1">
            <a:spLocks noGrp="1"/>
          </p:cNvSpPr>
          <p:nvPr>
            <p:ph type="dt" sz="half" idx="7"/>
          </p:nvPr>
        </p:nvSpPr>
        <p:spPr/>
        <p:txBody>
          <a:bodyPr/>
          <a:lstStyle>
            <a:lvl1pPr>
              <a:defRPr/>
            </a:lvl1pPr>
          </a:lstStyle>
          <a:p>
            <a:pPr lvl="0"/>
            <a:fld id="{12ECF40D-9632-4F2B-91D5-BC9AAD063C9D}" type="datetime1">
              <a:rPr lang="en-GB"/>
              <a:pPr lvl="0"/>
              <a:t>11/05/2020</a:t>
            </a:fld>
            <a:endParaRPr lang="en-GB"/>
          </a:p>
        </p:txBody>
      </p:sp>
      <p:sp>
        <p:nvSpPr>
          <p:cNvPr id="5" name="Footer Placeholder 4">
            <a:extLst>
              <a:ext uri="{FF2B5EF4-FFF2-40B4-BE49-F238E27FC236}">
                <a16:creationId xmlns:a16="http://schemas.microsoft.com/office/drawing/2014/main" id="{D94B88AF-E1DA-4213-BF0A-683336C9A6A4}"/>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60EC6D94-8D64-4887-9547-083C65D7BE2D}"/>
              </a:ext>
            </a:extLst>
          </p:cNvPr>
          <p:cNvSpPr txBox="1">
            <a:spLocks noGrp="1"/>
          </p:cNvSpPr>
          <p:nvPr>
            <p:ph type="sldNum" sz="quarter" idx="8"/>
          </p:nvPr>
        </p:nvSpPr>
        <p:spPr/>
        <p:txBody>
          <a:bodyPr/>
          <a:lstStyle>
            <a:lvl1pPr>
              <a:defRPr/>
            </a:lvl1pPr>
          </a:lstStyle>
          <a:p>
            <a:pPr lvl="0"/>
            <a:fld id="{51DF4F16-68A0-4179-A835-09B17DEED39A}" type="slidenum">
              <a:t>‹#›</a:t>
            </a:fld>
            <a:endParaRPr lang="en-GB"/>
          </a:p>
        </p:txBody>
      </p:sp>
    </p:spTree>
    <p:extLst>
      <p:ext uri="{BB962C8B-B14F-4D97-AF65-F5344CB8AC3E}">
        <p14:creationId xmlns:p14="http://schemas.microsoft.com/office/powerpoint/2010/main" val="7142837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8F17BE4-A509-40B9-8AE6-C19D3534388A}"/>
              </a:ext>
            </a:extLst>
          </p:cNvPr>
          <p:cNvSpPr txBox="1">
            <a:spLocks noGrp="1"/>
          </p:cNvSpPr>
          <p:nvPr>
            <p:ph type="title"/>
          </p:nvPr>
        </p:nvSpPr>
        <p:spPr>
          <a:xfrm>
            <a:off x="2081421" y="2278913"/>
            <a:ext cx="26112374" cy="8273418"/>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p>
        </p:txBody>
      </p:sp>
      <p:sp>
        <p:nvSpPr>
          <p:cNvPr id="3" name="Text Placeholder 2">
            <a:extLst>
              <a:ext uri="{FF2B5EF4-FFF2-40B4-BE49-F238E27FC236}">
                <a16:creationId xmlns:a16="http://schemas.microsoft.com/office/drawing/2014/main" id="{52C1FC64-2FAF-41FB-B5EF-21012247F2A3}"/>
              </a:ext>
            </a:extLst>
          </p:cNvPr>
          <p:cNvSpPr txBox="1">
            <a:spLocks noGrp="1"/>
          </p:cNvSpPr>
          <p:nvPr>
            <p:ph type="body" idx="1"/>
          </p:nvPr>
        </p:nvSpPr>
        <p:spPr>
          <a:xfrm>
            <a:off x="2081421" y="11394521"/>
            <a:ext cx="26112374" cy="27158594"/>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086AC7-3E08-49BE-978B-620A2DAAD9AF}"/>
              </a:ext>
            </a:extLst>
          </p:cNvPr>
          <p:cNvSpPr txBox="1">
            <a:spLocks noGrp="1"/>
          </p:cNvSpPr>
          <p:nvPr>
            <p:ph type="dt" sz="half" idx="2"/>
          </p:nvPr>
        </p:nvSpPr>
        <p:spPr>
          <a:xfrm>
            <a:off x="2081421" y="39672752"/>
            <a:ext cx="6811923" cy="2278904"/>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GB" sz="3973" b="0" i="0" u="none" strike="noStrike" kern="1200" cap="none" spc="0" baseline="0">
                <a:solidFill>
                  <a:srgbClr val="898989"/>
                </a:solidFill>
                <a:uFillTx/>
                <a:latin typeface="Calibri"/>
              </a:defRPr>
            </a:lvl1pPr>
          </a:lstStyle>
          <a:p>
            <a:pPr lvl="0"/>
            <a:fld id="{BBA6D38E-80B5-4039-B4C2-891C1CEA36F7}" type="datetime1">
              <a:rPr lang="en-GB"/>
              <a:pPr lvl="0"/>
              <a:t>11/05/2020</a:t>
            </a:fld>
            <a:endParaRPr lang="en-GB"/>
          </a:p>
        </p:txBody>
      </p:sp>
      <p:sp>
        <p:nvSpPr>
          <p:cNvPr id="5" name="Footer Placeholder 4">
            <a:extLst>
              <a:ext uri="{FF2B5EF4-FFF2-40B4-BE49-F238E27FC236}">
                <a16:creationId xmlns:a16="http://schemas.microsoft.com/office/drawing/2014/main" id="{1C28FC1A-55E3-43A5-870F-E1853D99FB66}"/>
              </a:ext>
            </a:extLst>
          </p:cNvPr>
          <p:cNvSpPr txBox="1">
            <a:spLocks noGrp="1"/>
          </p:cNvSpPr>
          <p:nvPr>
            <p:ph type="ftr" sz="quarter" idx="3"/>
          </p:nvPr>
        </p:nvSpPr>
        <p:spPr>
          <a:xfrm>
            <a:off x="10028663" y="39672752"/>
            <a:ext cx="10217880" cy="2278904"/>
          </a:xfrm>
          <a:prstGeom prst="rect">
            <a:avLst/>
          </a:prstGeom>
          <a:noFill/>
          <a:ln>
            <a:noFill/>
          </a:ln>
        </p:spPr>
        <p:txBody>
          <a:bodyPr vert="horz" wrap="square" lIns="91440" tIns="45720" rIns="91440" bIns="45720" anchor="ctr" anchorCtr="1" compatLnSpc="1">
            <a:noAutofit/>
          </a:bodyPr>
          <a:lstStyle>
            <a:lvl1pPr marL="0" marR="0" lvl="0" indent="0" algn="ctr" defTabSz="457200" rtl="0" fontAlgn="auto" hangingPunct="1">
              <a:lnSpc>
                <a:spcPct val="100000"/>
              </a:lnSpc>
              <a:spcBef>
                <a:spcPts val="0"/>
              </a:spcBef>
              <a:spcAft>
                <a:spcPts val="0"/>
              </a:spcAft>
              <a:buNone/>
              <a:tabLst/>
              <a:defRPr lang="en-GB" sz="3973" b="0" i="0" u="none" strike="noStrike" kern="1200" cap="none" spc="0" baseline="0">
                <a:solidFill>
                  <a:srgbClr val="898989"/>
                </a:solidFill>
                <a:uFillTx/>
                <a:latin typeface="Calibri"/>
              </a:defRPr>
            </a:lvl1pPr>
          </a:lstStyle>
          <a:p>
            <a:pPr lvl="0"/>
            <a:endParaRPr lang="en-GB"/>
          </a:p>
        </p:txBody>
      </p:sp>
      <p:sp>
        <p:nvSpPr>
          <p:cNvPr id="6" name="Slide Number Placeholder 5">
            <a:extLst>
              <a:ext uri="{FF2B5EF4-FFF2-40B4-BE49-F238E27FC236}">
                <a16:creationId xmlns:a16="http://schemas.microsoft.com/office/drawing/2014/main" id="{F72E431E-C70F-48B1-862B-760E3A7C5462}"/>
              </a:ext>
            </a:extLst>
          </p:cNvPr>
          <p:cNvSpPr txBox="1">
            <a:spLocks noGrp="1"/>
          </p:cNvSpPr>
          <p:nvPr>
            <p:ph type="sldNum" sz="quarter" idx="4"/>
          </p:nvPr>
        </p:nvSpPr>
        <p:spPr>
          <a:xfrm>
            <a:off x="21381872" y="39672752"/>
            <a:ext cx="6811923" cy="2278904"/>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3973" b="0" i="0" u="none" strike="noStrike" kern="1200" cap="none" spc="0" baseline="0">
                <a:solidFill>
                  <a:srgbClr val="898989"/>
                </a:solidFill>
                <a:uFillTx/>
                <a:latin typeface="Calibri"/>
              </a:defRPr>
            </a:lvl1pPr>
          </a:lstStyle>
          <a:p>
            <a:pPr lvl="0"/>
            <a:fld id="{D0EBBF71-F175-42C9-B2FF-17636B979312}"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3027486" rtl="0" fontAlgn="auto" hangingPunct="1">
        <a:lnSpc>
          <a:spcPct val="90000"/>
        </a:lnSpc>
        <a:spcBef>
          <a:spcPts val="0"/>
        </a:spcBef>
        <a:spcAft>
          <a:spcPts val="0"/>
        </a:spcAft>
        <a:buNone/>
        <a:tabLst/>
        <a:defRPr lang="en-US" sz="14568" b="0" i="0" u="none" strike="noStrike" kern="1200" cap="none" spc="0" baseline="0">
          <a:solidFill>
            <a:srgbClr val="000000"/>
          </a:solidFill>
          <a:uFillTx/>
          <a:latin typeface="Calibri Light"/>
        </a:defRPr>
      </a:lvl1pPr>
    </p:titleStyle>
    <p:bodyStyle>
      <a:lvl1pPr marL="756876" marR="0" lvl="0" indent="-756876" algn="l" defTabSz="3027486" rtl="0" fontAlgn="auto" hangingPunct="1">
        <a:lnSpc>
          <a:spcPct val="90000"/>
        </a:lnSpc>
        <a:spcBef>
          <a:spcPts val="3310"/>
        </a:spcBef>
        <a:spcAft>
          <a:spcPts val="0"/>
        </a:spcAft>
        <a:buSzPct val="100000"/>
        <a:buFont typeface="Arial" pitchFamily="34"/>
        <a:buChar char="•"/>
        <a:tabLst/>
        <a:defRPr lang="en-US" sz="9271" b="0" i="0" u="none" strike="noStrike" kern="1200" cap="none" spc="0" baseline="0">
          <a:solidFill>
            <a:srgbClr val="000000"/>
          </a:solidFill>
          <a:uFillTx/>
          <a:latin typeface="Calibri"/>
        </a:defRPr>
      </a:lvl1pPr>
      <a:lvl2pPr marL="2270610" marR="0" lvl="1" indent="-756876" algn="l" defTabSz="3027486" rtl="0" fontAlgn="auto" hangingPunct="1">
        <a:lnSpc>
          <a:spcPct val="90000"/>
        </a:lnSpc>
        <a:spcBef>
          <a:spcPts val="1655"/>
        </a:spcBef>
        <a:spcAft>
          <a:spcPts val="0"/>
        </a:spcAft>
        <a:buSzPct val="100000"/>
        <a:buFont typeface="Arial" pitchFamily="34"/>
        <a:buChar char="•"/>
        <a:tabLst/>
        <a:defRPr lang="en-US" sz="7946" b="0" i="0" u="none" strike="noStrike" kern="1200" cap="none" spc="0" baseline="0">
          <a:solidFill>
            <a:srgbClr val="000000"/>
          </a:solidFill>
          <a:uFillTx/>
          <a:latin typeface="Calibri"/>
        </a:defRPr>
      </a:lvl2pPr>
      <a:lvl3pPr marL="3784363" marR="0" lvl="2" indent="-756876" algn="l" defTabSz="3027486" rtl="0" fontAlgn="auto" hangingPunct="1">
        <a:lnSpc>
          <a:spcPct val="90000"/>
        </a:lnSpc>
        <a:spcBef>
          <a:spcPts val="1655"/>
        </a:spcBef>
        <a:spcAft>
          <a:spcPts val="0"/>
        </a:spcAft>
        <a:buSzPct val="100000"/>
        <a:buFont typeface="Arial" pitchFamily="34"/>
        <a:buChar char="•"/>
        <a:tabLst/>
        <a:defRPr lang="en-US" sz="6622" b="0" i="0" u="none" strike="noStrike" kern="1200" cap="none" spc="0" baseline="0">
          <a:solidFill>
            <a:srgbClr val="000000"/>
          </a:solidFill>
          <a:uFillTx/>
          <a:latin typeface="Calibri"/>
        </a:defRPr>
      </a:lvl3pPr>
      <a:lvl4pPr marL="5298097" marR="0" lvl="3" indent="-756876" algn="l" defTabSz="3027486" rtl="0" fontAlgn="auto" hangingPunct="1">
        <a:lnSpc>
          <a:spcPct val="90000"/>
        </a:lnSpc>
        <a:spcBef>
          <a:spcPts val="1655"/>
        </a:spcBef>
        <a:spcAft>
          <a:spcPts val="0"/>
        </a:spcAft>
        <a:buSzPct val="100000"/>
        <a:buFont typeface="Arial" pitchFamily="34"/>
        <a:buChar char="•"/>
        <a:tabLst/>
        <a:defRPr lang="en-US" sz="5960" b="0" i="0" u="none" strike="noStrike" kern="1200" cap="none" spc="0" baseline="0">
          <a:solidFill>
            <a:srgbClr val="000000"/>
          </a:solidFill>
          <a:uFillTx/>
          <a:latin typeface="Calibri"/>
        </a:defRPr>
      </a:lvl4pPr>
      <a:lvl5pPr marL="6811850" marR="0" lvl="4" indent="-756876" algn="l" defTabSz="3027486" rtl="0" fontAlgn="auto" hangingPunct="1">
        <a:lnSpc>
          <a:spcPct val="90000"/>
        </a:lnSpc>
        <a:spcBef>
          <a:spcPts val="1655"/>
        </a:spcBef>
        <a:spcAft>
          <a:spcPts val="0"/>
        </a:spcAft>
        <a:buSzPct val="100000"/>
        <a:buFont typeface="Arial" pitchFamily="34"/>
        <a:buChar char="•"/>
        <a:tabLst/>
        <a:defRPr lang="en-US" sz="596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g"/><Relationship Id="rId4" Type="http://schemas.openxmlformats.org/officeDocument/2006/relationships/image" Target="../media/image2.jp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graphicFrame>
        <p:nvGraphicFramePr>
          <p:cNvPr id="2" name="Table 3">
            <a:extLst>
              <a:ext uri="{FF2B5EF4-FFF2-40B4-BE49-F238E27FC236}">
                <a16:creationId xmlns:a16="http://schemas.microsoft.com/office/drawing/2014/main" id="{88FEEEBC-52D0-4CC1-AE1A-D6F9521892DB}"/>
              </a:ext>
            </a:extLst>
          </p:cNvPr>
          <p:cNvGraphicFramePr>
            <a:graphicFrameLocks noGrp="1"/>
          </p:cNvGraphicFramePr>
          <p:nvPr/>
        </p:nvGraphicFramePr>
        <p:xfrm>
          <a:off x="0" y="0"/>
          <a:ext cx="30275202" cy="44412163"/>
        </p:xfrm>
        <a:graphic>
          <a:graphicData uri="http://schemas.openxmlformats.org/drawingml/2006/table">
            <a:tbl>
              <a:tblPr>
                <a:effectLst/>
                <a:tableStyleId>{5C22544A-7EE6-4342-B048-85BDC9FD1C3A}</a:tableStyleId>
              </a:tblPr>
              <a:tblGrid>
                <a:gridCol w="7031882">
                  <a:extLst>
                    <a:ext uri="{9D8B030D-6E8A-4147-A177-3AD203B41FA5}">
                      <a16:colId xmlns:a16="http://schemas.microsoft.com/office/drawing/2014/main" val="2354678030"/>
                    </a:ext>
                  </a:extLst>
                </a:gridCol>
                <a:gridCol w="451503">
                  <a:extLst>
                    <a:ext uri="{9D8B030D-6E8A-4147-A177-3AD203B41FA5}">
                      <a16:colId xmlns:a16="http://schemas.microsoft.com/office/drawing/2014/main" val="471994034"/>
                    </a:ext>
                  </a:extLst>
                </a:gridCol>
                <a:gridCol w="451503">
                  <a:extLst>
                    <a:ext uri="{9D8B030D-6E8A-4147-A177-3AD203B41FA5}">
                      <a16:colId xmlns:a16="http://schemas.microsoft.com/office/drawing/2014/main" val="3661101194"/>
                    </a:ext>
                  </a:extLst>
                </a:gridCol>
                <a:gridCol w="3331369">
                  <a:extLst>
                    <a:ext uri="{9D8B030D-6E8A-4147-A177-3AD203B41FA5}">
                      <a16:colId xmlns:a16="http://schemas.microsoft.com/office/drawing/2014/main" val="2988664678"/>
                    </a:ext>
                  </a:extLst>
                </a:gridCol>
                <a:gridCol w="4756050">
                  <a:extLst>
                    <a:ext uri="{9D8B030D-6E8A-4147-A177-3AD203B41FA5}">
                      <a16:colId xmlns:a16="http://schemas.microsoft.com/office/drawing/2014/main" val="3782162351"/>
                    </a:ext>
                  </a:extLst>
                </a:gridCol>
                <a:gridCol w="2422263">
                  <a:extLst>
                    <a:ext uri="{9D8B030D-6E8A-4147-A177-3AD203B41FA5}">
                      <a16:colId xmlns:a16="http://schemas.microsoft.com/office/drawing/2014/main" val="3718959216"/>
                    </a:ext>
                  </a:extLst>
                </a:gridCol>
                <a:gridCol w="2824956">
                  <a:extLst>
                    <a:ext uri="{9D8B030D-6E8A-4147-A177-3AD203B41FA5}">
                      <a16:colId xmlns:a16="http://schemas.microsoft.com/office/drawing/2014/main" val="1220454863"/>
                    </a:ext>
                  </a:extLst>
                </a:gridCol>
                <a:gridCol w="3334423">
                  <a:extLst>
                    <a:ext uri="{9D8B030D-6E8A-4147-A177-3AD203B41FA5}">
                      <a16:colId xmlns:a16="http://schemas.microsoft.com/office/drawing/2014/main" val="1809770936"/>
                    </a:ext>
                  </a:extLst>
                </a:gridCol>
                <a:gridCol w="451503">
                  <a:extLst>
                    <a:ext uri="{9D8B030D-6E8A-4147-A177-3AD203B41FA5}">
                      <a16:colId xmlns:a16="http://schemas.microsoft.com/office/drawing/2014/main" val="2867229451"/>
                    </a:ext>
                  </a:extLst>
                </a:gridCol>
                <a:gridCol w="451503">
                  <a:extLst>
                    <a:ext uri="{9D8B030D-6E8A-4147-A177-3AD203B41FA5}">
                      <a16:colId xmlns:a16="http://schemas.microsoft.com/office/drawing/2014/main" val="1848873401"/>
                    </a:ext>
                  </a:extLst>
                </a:gridCol>
                <a:gridCol w="3987268">
                  <a:extLst>
                    <a:ext uri="{9D8B030D-6E8A-4147-A177-3AD203B41FA5}">
                      <a16:colId xmlns:a16="http://schemas.microsoft.com/office/drawing/2014/main" val="2315948630"/>
                    </a:ext>
                  </a:extLst>
                </a:gridCol>
                <a:gridCol w="780979">
                  <a:extLst>
                    <a:ext uri="{9D8B030D-6E8A-4147-A177-3AD203B41FA5}">
                      <a16:colId xmlns:a16="http://schemas.microsoft.com/office/drawing/2014/main" val="58395737"/>
                    </a:ext>
                  </a:extLst>
                </a:gridCol>
              </a:tblGrid>
              <a:tr h="3239152">
                <a:tc gridSpan="12">
                  <a:txBody>
                    <a:bodyPr/>
                    <a:lstStyle/>
                    <a:p>
                      <a:pPr lvl="0" algn="ctr">
                        <a:spcAft>
                          <a:spcPts val="0"/>
                        </a:spcAft>
                      </a:pPr>
                      <a:r>
                        <a:rPr lang="en-GB" sz="3200" u="none" strike="noStrike"/>
                        <a:t> </a:t>
                      </a:r>
                      <a:endParaRPr lang="en-GB" sz="3200" u="sng"/>
                    </a:p>
                    <a:p>
                      <a:pPr lvl="0" algn="l">
                        <a:spcAft>
                          <a:spcPts val="0"/>
                        </a:spcAft>
                      </a:pPr>
                      <a:r>
                        <a:rPr lang="en-GB" sz="3200" u="none" strike="noStrike"/>
                        <a:t>Personal Evaluation – to support your academic progress please complete the section below </a:t>
                      </a:r>
                      <a:r>
                        <a:rPr lang="en-GB" sz="3200" u="sng"/>
                        <a:t>BEFORE</a:t>
                      </a:r>
                      <a:r>
                        <a:rPr lang="en-GB" sz="3200" u="none" strike="noStrike"/>
                        <a:t> submitting your work</a:t>
                      </a:r>
                      <a:endParaRPr lang="en-GB" sz="3200" u="sng"/>
                    </a:p>
                    <a:p>
                      <a:pPr lvl="0" algn="l">
                        <a:spcAft>
                          <a:spcPts val="0"/>
                        </a:spcAft>
                      </a:pPr>
                      <a:r>
                        <a:rPr lang="en-GB" sz="3200" u="none" strike="noStrike"/>
                        <a:t> </a:t>
                      </a:r>
                      <a:endParaRPr lang="en-GB" sz="3200" u="sng">
                        <a:latin typeface="Times New Roman" pitchFamily="18"/>
                        <a:ea typeface="MS Minngs"/>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166144456"/>
                  </a:ext>
                </a:extLst>
              </a:tr>
              <a:tr h="2072441">
                <a:tc gridSpan="3">
                  <a:txBody>
                    <a:bodyPr/>
                    <a:lstStyle/>
                    <a:p>
                      <a:pPr marL="71752" marR="71752" lvl="0">
                        <a:lnSpc>
                          <a:spcPct val="115000"/>
                        </a:lnSpc>
                        <a:spcAft>
                          <a:spcPts val="0"/>
                        </a:spcAft>
                      </a:pPr>
                      <a:r>
                        <a:rPr lang="en-GB" sz="3200"/>
                        <a:t>What do you consider to be the best aspects of this work?</a:t>
                      </a:r>
                      <a:endParaRPr lang="en-GB" sz="3200">
                        <a:latin typeface="Calibri" pitchFamily="34"/>
                        <a:ea typeface="Calibri" pitchFamily="34"/>
                        <a:cs typeface="Times New Roman" pitchFamily="18"/>
                      </a:endParaRPr>
                    </a:p>
                  </a:txBody>
                  <a:tcPr marL="68580" marR="68580" marT="0" marB="0"/>
                </a:tc>
                <a:tc hMerge="1">
                  <a:txBody>
                    <a:bodyPr/>
                    <a:lstStyle/>
                    <a:p>
                      <a:endParaRPr lang="en-GB"/>
                    </a:p>
                  </a:txBody>
                  <a:tcPr/>
                </a:tc>
                <a:tc hMerge="1">
                  <a:txBody>
                    <a:bodyPr/>
                    <a:lstStyle/>
                    <a:p>
                      <a:endParaRPr lang="en-GB"/>
                    </a:p>
                  </a:txBody>
                  <a:tcPr/>
                </a:tc>
                <a:tc gridSpan="9">
                  <a:txBody>
                    <a:bodyPr/>
                    <a:lstStyle/>
                    <a:p>
                      <a:pPr lvl="0" algn="l">
                        <a:spcAft>
                          <a:spcPts val="0"/>
                        </a:spcAft>
                      </a:pPr>
                      <a:r>
                        <a:rPr lang="en-GB" sz="3200" u="none" strike="noStrike"/>
                        <a:t> The visuals of my poster, I feel it is easy to read and is not congested with too much information.</a:t>
                      </a:r>
                      <a:endParaRPr lang="en-GB" sz="3200" u="sng">
                        <a:latin typeface="Times New Roman" pitchFamily="18"/>
                        <a:ea typeface="MS Minngs"/>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72309649"/>
                  </a:ext>
                </a:extLst>
              </a:tr>
              <a:tr h="2072441">
                <a:tc gridSpan="3">
                  <a:txBody>
                    <a:bodyPr/>
                    <a:lstStyle/>
                    <a:p>
                      <a:pPr marL="71752" marR="71752" lvl="0">
                        <a:lnSpc>
                          <a:spcPct val="115000"/>
                        </a:lnSpc>
                        <a:spcAft>
                          <a:spcPts val="0"/>
                        </a:spcAft>
                      </a:pPr>
                      <a:r>
                        <a:rPr lang="en-GB" sz="3200"/>
                        <a:t>Which aspects do you consider could have been improved in this piece of work?</a:t>
                      </a:r>
                      <a:endParaRPr lang="en-GB" sz="3200">
                        <a:latin typeface="Calibri" pitchFamily="34"/>
                        <a:ea typeface="Calibri" pitchFamily="34"/>
                        <a:cs typeface="Times New Roman" pitchFamily="18"/>
                      </a:endParaRPr>
                    </a:p>
                  </a:txBody>
                  <a:tcPr marL="68580" marR="68580" marT="0" marB="0"/>
                </a:tc>
                <a:tc hMerge="1">
                  <a:txBody>
                    <a:bodyPr/>
                    <a:lstStyle/>
                    <a:p>
                      <a:endParaRPr lang="en-GB"/>
                    </a:p>
                  </a:txBody>
                  <a:tcPr/>
                </a:tc>
                <a:tc hMerge="1">
                  <a:txBody>
                    <a:bodyPr/>
                    <a:lstStyle/>
                    <a:p>
                      <a:endParaRPr lang="en-GB"/>
                    </a:p>
                  </a:txBody>
                  <a:tcPr/>
                </a:tc>
                <a:tc gridSpan="9">
                  <a:txBody>
                    <a:bodyPr/>
                    <a:lstStyle/>
                    <a:p>
                      <a:pPr lvl="0" algn="l">
                        <a:spcAft>
                          <a:spcPts val="0"/>
                        </a:spcAft>
                      </a:pPr>
                      <a:r>
                        <a:rPr lang="en-GB" sz="3200" u="none" strike="noStrike"/>
                        <a:t> Perhaps the structuring of my poster. However, I feel it is the best representation of how the poster could have turned out. </a:t>
                      </a:r>
                      <a:endParaRPr lang="en-GB" sz="3200" u="sng">
                        <a:latin typeface="Times New Roman" pitchFamily="18"/>
                        <a:ea typeface="MS Minngs"/>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954326821"/>
                  </a:ext>
                </a:extLst>
              </a:tr>
              <a:tr h="2429359">
                <a:tc gridSpan="3">
                  <a:txBody>
                    <a:bodyPr/>
                    <a:lstStyle/>
                    <a:p>
                      <a:pPr marL="71752" marR="71752" lvl="0">
                        <a:lnSpc>
                          <a:spcPct val="115000"/>
                        </a:lnSpc>
                        <a:spcAft>
                          <a:spcPts val="0"/>
                        </a:spcAft>
                      </a:pPr>
                      <a:r>
                        <a:rPr lang="en-GB" sz="3200"/>
                        <a:t>What have you found most satisfying whilst undertaking this submission?</a:t>
                      </a:r>
                      <a:endParaRPr lang="en-GB" sz="3200">
                        <a:latin typeface="Calibri" pitchFamily="34"/>
                        <a:ea typeface="Calibri" pitchFamily="34"/>
                        <a:cs typeface="Times New Roman" pitchFamily="18"/>
                      </a:endParaRPr>
                    </a:p>
                  </a:txBody>
                  <a:tcPr marL="68580" marR="68580" marT="0" marB="0"/>
                </a:tc>
                <a:tc hMerge="1">
                  <a:txBody>
                    <a:bodyPr/>
                    <a:lstStyle/>
                    <a:p>
                      <a:endParaRPr lang="en-GB"/>
                    </a:p>
                  </a:txBody>
                  <a:tcPr/>
                </a:tc>
                <a:tc hMerge="1">
                  <a:txBody>
                    <a:bodyPr/>
                    <a:lstStyle/>
                    <a:p>
                      <a:endParaRPr lang="en-GB"/>
                    </a:p>
                  </a:txBody>
                  <a:tcPr/>
                </a:tc>
                <a:tc gridSpan="9">
                  <a:txBody>
                    <a:bodyPr/>
                    <a:lstStyle/>
                    <a:p>
                      <a:pPr lvl="0" algn="l">
                        <a:spcAft>
                          <a:spcPts val="0"/>
                        </a:spcAft>
                      </a:pPr>
                      <a:r>
                        <a:rPr lang="en-GB" sz="3200" u="none" strike="noStrike"/>
                        <a:t> Learning how to create the correlation graphs in excel and compiling the data together for presentation. </a:t>
                      </a:r>
                      <a:endParaRPr lang="en-GB" sz="3200" u="sng">
                        <a:latin typeface="Times New Roman" pitchFamily="18"/>
                        <a:ea typeface="MS Minngs"/>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999227551"/>
                  </a:ext>
                </a:extLst>
              </a:tr>
              <a:tr h="3365933">
                <a:tc>
                  <a:txBody>
                    <a:bodyPr/>
                    <a:lstStyle/>
                    <a:p>
                      <a:pPr lvl="0" algn="ctr">
                        <a:spcAft>
                          <a:spcPts val="0"/>
                        </a:spcAft>
                      </a:pPr>
                      <a:r>
                        <a:rPr lang="en-GB" sz="3200" u="none" strike="noStrike"/>
                        <a:t>ASSESSMENT CRITERIA</a:t>
                      </a:r>
                      <a:endParaRPr lang="en-GB" sz="3200" u="sng">
                        <a:latin typeface="Times New Roman" pitchFamily="18"/>
                        <a:ea typeface="MS Minngs"/>
                      </a:endParaRPr>
                    </a:p>
                  </a:txBody>
                  <a:tcPr marL="68580" marR="68580" marT="0" marB="0" anchor="ctr"/>
                </a:tc>
                <a:tc gridSpan="2">
                  <a:txBody>
                    <a:bodyPr/>
                    <a:lstStyle/>
                    <a:p>
                      <a:pPr marL="71752" marR="71752" lvl="0">
                        <a:lnSpc>
                          <a:spcPct val="115000"/>
                        </a:lnSpc>
                        <a:spcAft>
                          <a:spcPts val="0"/>
                        </a:spcAft>
                      </a:pPr>
                      <a:r>
                        <a:rPr lang="en-GB" sz="3200"/>
                        <a:t>Learning</a:t>
                      </a:r>
                    </a:p>
                    <a:p>
                      <a:pPr marL="71752" marR="71752" lvl="0">
                        <a:lnSpc>
                          <a:spcPct val="115000"/>
                        </a:lnSpc>
                        <a:spcAft>
                          <a:spcPts val="0"/>
                        </a:spcAft>
                      </a:pPr>
                      <a:r>
                        <a:rPr lang="en-GB" sz="3200"/>
                        <a:t>outcomes</a:t>
                      </a:r>
                    </a:p>
                    <a:p>
                      <a:pPr marL="71752" marR="71752" lvl="0">
                        <a:lnSpc>
                          <a:spcPct val="115000"/>
                        </a:lnSpc>
                        <a:spcAft>
                          <a:spcPts val="0"/>
                        </a:spcAft>
                      </a:pPr>
                      <a:r>
                        <a:rPr lang="en-GB" sz="3200"/>
                        <a:t> </a:t>
                      </a:r>
                    </a:p>
                    <a:p>
                      <a:pPr marL="71752" marR="71752" lvl="0" algn="ctr">
                        <a:spcAft>
                          <a:spcPts val="0"/>
                        </a:spcAft>
                      </a:pPr>
                      <a:r>
                        <a:rPr lang="en-GB" sz="3200" u="none" strike="noStrike"/>
                        <a:t> </a:t>
                      </a:r>
                      <a:endParaRPr lang="en-GB" sz="3200" u="sng">
                        <a:latin typeface="Times New Roman" pitchFamily="18"/>
                        <a:ea typeface="MS Minngs"/>
                      </a:endParaRPr>
                    </a:p>
                  </a:txBody>
                  <a:tcPr marL="68580" marR="68580" marT="0" marB="0"/>
                </a:tc>
                <a:tc hMerge="1">
                  <a:txBody>
                    <a:bodyPr/>
                    <a:lstStyle/>
                    <a:p>
                      <a:endParaRPr lang="en-GB"/>
                    </a:p>
                  </a:txBody>
                  <a:tcPr/>
                </a:tc>
                <a:tc gridSpan="9">
                  <a:txBody>
                    <a:bodyPr/>
                    <a:lstStyle/>
                    <a:p>
                      <a:pPr lvl="0" algn="ctr">
                        <a:spcAft>
                          <a:spcPts val="0"/>
                        </a:spcAft>
                      </a:pPr>
                      <a:r>
                        <a:rPr lang="en-GB" sz="3200" u="none" strike="noStrike"/>
                        <a:t>GRADE</a:t>
                      </a:r>
                      <a:endParaRPr lang="en-GB" sz="3200" u="sng">
                        <a:latin typeface="Times New Roman" pitchFamily="18"/>
                        <a:ea typeface="MS Minngs"/>
                      </a:endParaRPr>
                    </a:p>
                  </a:txBody>
                  <a:tcPr marL="68580" marR="68580" marT="0"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909317909"/>
                  </a:ext>
                </a:extLst>
              </a:tr>
              <a:tr h="3713131">
                <a:tc>
                  <a:txBody>
                    <a:bodyPr/>
                    <a:lstStyle/>
                    <a:p>
                      <a:pPr lvl="0" algn="l">
                        <a:spcAft>
                          <a:spcPts val="0"/>
                        </a:spcAft>
                      </a:pPr>
                      <a:r>
                        <a:rPr lang="en-GB" sz="3200" u="none" strike="noStrike"/>
                        <a:t> </a:t>
                      </a:r>
                      <a:endParaRPr lang="en-GB" sz="3200" u="sng">
                        <a:latin typeface="Times New Roman" pitchFamily="18"/>
                        <a:ea typeface="MS Minngs"/>
                      </a:endParaRPr>
                    </a:p>
                  </a:txBody>
                  <a:tcPr marL="68580" marR="68580" marT="0" marB="0"/>
                </a:tc>
                <a:tc gridSpan="2">
                  <a:txBody>
                    <a:bodyPr/>
                    <a:lstStyle/>
                    <a:p>
                      <a:pPr lvl="0" algn="ctr">
                        <a:spcAft>
                          <a:spcPts val="0"/>
                        </a:spcAft>
                      </a:pPr>
                      <a:r>
                        <a:rPr lang="en-GB" sz="3200" u="none" strike="noStrike"/>
                        <a:t> </a:t>
                      </a:r>
                      <a:endParaRPr lang="en-GB" sz="3200" u="sng">
                        <a:latin typeface="Times New Roman" pitchFamily="18"/>
                        <a:ea typeface="MS Minngs"/>
                      </a:endParaRPr>
                    </a:p>
                  </a:txBody>
                  <a:tcPr marL="68580" marR="68580" marT="0" marB="0"/>
                </a:tc>
                <a:tc hMerge="1">
                  <a:txBody>
                    <a:bodyPr/>
                    <a:lstStyle/>
                    <a:p>
                      <a:endParaRPr lang="en-GB"/>
                    </a:p>
                  </a:txBody>
                  <a:tcPr/>
                </a:tc>
                <a:tc>
                  <a:txBody>
                    <a:bodyPr/>
                    <a:lstStyle/>
                    <a:p>
                      <a:pPr lvl="0" algn="ctr">
                        <a:spcAft>
                          <a:spcPts val="0"/>
                        </a:spcAft>
                      </a:pPr>
                      <a:r>
                        <a:rPr lang="en-GB" sz="3200" u="none" strike="noStrike"/>
                        <a:t>Poor</a:t>
                      </a:r>
                      <a:endParaRPr lang="en-GB" sz="3200" u="sng"/>
                    </a:p>
                    <a:p>
                      <a:pPr lvl="0" algn="ctr">
                        <a:spcAft>
                          <a:spcPts val="0"/>
                        </a:spcAft>
                      </a:pPr>
                      <a:r>
                        <a:rPr lang="en-GB" sz="3200" u="none" strike="noStrike"/>
                        <a:t>0 - 25%</a:t>
                      </a:r>
                      <a:endParaRPr lang="en-GB" sz="3200" u="sng">
                        <a:latin typeface="Times New Roman" pitchFamily="18"/>
                        <a:ea typeface="MS Minngs"/>
                      </a:endParaRPr>
                    </a:p>
                  </a:txBody>
                  <a:tcPr marL="68580" marR="68580" marT="0" marB="0"/>
                </a:tc>
                <a:tc>
                  <a:txBody>
                    <a:bodyPr/>
                    <a:lstStyle/>
                    <a:p>
                      <a:pPr lvl="0" algn="ctr">
                        <a:spcAft>
                          <a:spcPts val="0"/>
                        </a:spcAft>
                      </a:pPr>
                      <a:r>
                        <a:rPr lang="en-GB" sz="3200" u="none" strike="noStrike"/>
                        <a:t>Unsatisfactory</a:t>
                      </a:r>
                      <a:endParaRPr lang="en-GB" sz="3200" u="sng"/>
                    </a:p>
                    <a:p>
                      <a:pPr lvl="0" algn="ctr">
                        <a:spcAft>
                          <a:spcPts val="0"/>
                        </a:spcAft>
                      </a:pPr>
                      <a:r>
                        <a:rPr lang="en-GB" sz="3200" u="none" strike="noStrike"/>
                        <a:t>26 - 39%</a:t>
                      </a:r>
                      <a:endParaRPr lang="en-GB" sz="3200" u="sng">
                        <a:latin typeface="Times New Roman" pitchFamily="18"/>
                        <a:ea typeface="MS Minngs"/>
                      </a:endParaRPr>
                    </a:p>
                  </a:txBody>
                  <a:tcPr marL="68580" marR="68580" marT="0" marB="0"/>
                </a:tc>
                <a:tc>
                  <a:txBody>
                    <a:bodyPr/>
                    <a:lstStyle/>
                    <a:p>
                      <a:pPr lvl="0" algn="ctr">
                        <a:spcAft>
                          <a:spcPts val="0"/>
                        </a:spcAft>
                      </a:pPr>
                      <a:r>
                        <a:rPr lang="en-GB" sz="3200" u="none" strike="noStrike"/>
                        <a:t>Satisfactory</a:t>
                      </a:r>
                      <a:endParaRPr lang="en-GB" sz="3200" u="sng"/>
                    </a:p>
                    <a:p>
                      <a:pPr lvl="0" algn="ctr">
                        <a:spcAft>
                          <a:spcPts val="0"/>
                        </a:spcAft>
                      </a:pPr>
                      <a:r>
                        <a:rPr lang="en-GB" sz="3200" u="none" strike="noStrike"/>
                        <a:t>40 – 49%</a:t>
                      </a:r>
                      <a:endParaRPr lang="en-GB" sz="3200" u="sng">
                        <a:latin typeface="Times New Roman" pitchFamily="18"/>
                        <a:ea typeface="MS Minngs"/>
                      </a:endParaRPr>
                    </a:p>
                  </a:txBody>
                  <a:tcPr marL="68580" marR="68580" marT="0" marB="0"/>
                </a:tc>
                <a:tc>
                  <a:txBody>
                    <a:bodyPr/>
                    <a:lstStyle/>
                    <a:p>
                      <a:pPr lvl="0" algn="ctr">
                        <a:spcAft>
                          <a:spcPts val="0"/>
                        </a:spcAft>
                      </a:pPr>
                      <a:r>
                        <a:rPr lang="en-GB" sz="3200" u="none" strike="noStrike"/>
                        <a:t>Good</a:t>
                      </a:r>
                      <a:endParaRPr lang="en-GB" sz="3200" u="sng"/>
                    </a:p>
                    <a:p>
                      <a:pPr lvl="0" algn="ctr">
                        <a:spcAft>
                          <a:spcPts val="0"/>
                        </a:spcAft>
                      </a:pPr>
                      <a:r>
                        <a:rPr lang="en-GB" sz="3200" u="none" strike="noStrike"/>
                        <a:t>50 – 59%</a:t>
                      </a:r>
                      <a:endParaRPr lang="en-GB" sz="3200" u="sng">
                        <a:latin typeface="Times New Roman" pitchFamily="18"/>
                        <a:ea typeface="MS Minngs"/>
                      </a:endParaRPr>
                    </a:p>
                  </a:txBody>
                  <a:tcPr marL="68580" marR="68580" marT="0" marB="0"/>
                </a:tc>
                <a:tc>
                  <a:txBody>
                    <a:bodyPr/>
                    <a:lstStyle/>
                    <a:p>
                      <a:pPr lvl="0" algn="ctr">
                        <a:spcAft>
                          <a:spcPts val="0"/>
                        </a:spcAft>
                      </a:pPr>
                      <a:r>
                        <a:rPr lang="en-GB" sz="3200" u="none" strike="noStrike"/>
                        <a:t>Very Good</a:t>
                      </a:r>
                      <a:endParaRPr lang="en-GB" sz="3200" u="sng"/>
                    </a:p>
                    <a:p>
                      <a:pPr lvl="0" algn="ctr">
                        <a:spcAft>
                          <a:spcPts val="0"/>
                        </a:spcAft>
                      </a:pPr>
                      <a:r>
                        <a:rPr lang="en-GB" sz="3200" u="none" strike="noStrike"/>
                        <a:t>60 – 69%</a:t>
                      </a:r>
                      <a:endParaRPr lang="en-GB" sz="3200" u="sng">
                        <a:latin typeface="Times New Roman" pitchFamily="18"/>
                        <a:ea typeface="MS Minngs"/>
                      </a:endParaRPr>
                    </a:p>
                  </a:txBody>
                  <a:tcPr marL="68580" marR="68580" marT="0" marB="0"/>
                </a:tc>
                <a:tc gridSpan="2">
                  <a:txBody>
                    <a:bodyPr/>
                    <a:lstStyle/>
                    <a:p>
                      <a:pPr lvl="0" algn="ctr">
                        <a:spcAft>
                          <a:spcPts val="0"/>
                        </a:spcAft>
                      </a:pPr>
                      <a:r>
                        <a:rPr lang="en-GB" sz="3200" u="none" strike="noStrike"/>
                        <a:t>Excellent</a:t>
                      </a:r>
                      <a:endParaRPr lang="en-GB" sz="3200" u="sng"/>
                    </a:p>
                    <a:p>
                      <a:pPr lvl="0" algn="ctr">
                        <a:spcAft>
                          <a:spcPts val="0"/>
                        </a:spcAft>
                      </a:pPr>
                      <a:r>
                        <a:rPr lang="en-GB" sz="3200" u="none" strike="noStrike"/>
                        <a:t>70 – 85%</a:t>
                      </a:r>
                      <a:endParaRPr lang="en-GB" sz="3200" u="sng">
                        <a:latin typeface="Times New Roman" pitchFamily="18"/>
                        <a:ea typeface="MS Minngs"/>
                      </a:endParaRPr>
                    </a:p>
                  </a:txBody>
                  <a:tcPr marL="68580" marR="68580" marT="0" marB="0"/>
                </a:tc>
                <a:tc hMerge="1">
                  <a:txBody>
                    <a:bodyPr/>
                    <a:lstStyle/>
                    <a:p>
                      <a:endParaRPr lang="en-GB"/>
                    </a:p>
                  </a:txBody>
                  <a:tcPr/>
                </a:tc>
                <a:tc>
                  <a:txBody>
                    <a:bodyPr/>
                    <a:lstStyle/>
                    <a:p>
                      <a:pPr lvl="0" algn="ctr">
                        <a:spcAft>
                          <a:spcPts val="0"/>
                        </a:spcAft>
                      </a:pPr>
                      <a:r>
                        <a:rPr lang="en-GB" sz="3200" u="none" strike="noStrike"/>
                        <a:t>Exceptional</a:t>
                      </a:r>
                      <a:endParaRPr lang="en-GB" sz="3200" u="sng"/>
                    </a:p>
                    <a:p>
                      <a:pPr lvl="0" algn="ctr">
                        <a:spcAft>
                          <a:spcPts val="0"/>
                        </a:spcAft>
                      </a:pPr>
                      <a:r>
                        <a:rPr lang="en-GB" sz="3200" u="none" strike="noStrike"/>
                        <a:t>86 – 100%</a:t>
                      </a:r>
                      <a:endParaRPr lang="en-GB" sz="3200" u="sng">
                        <a:latin typeface="Times New Roman" pitchFamily="18"/>
                        <a:ea typeface="MS Minngs"/>
                      </a:endParaRPr>
                    </a:p>
                  </a:txBody>
                  <a:tcPr marL="68580" marR="68580" marT="0" marB="0"/>
                </a:tc>
                <a:tc>
                  <a:txBody>
                    <a:bodyPr/>
                    <a:lstStyle/>
                    <a:p>
                      <a:pPr lvl="0" algn="l">
                        <a:spcAft>
                          <a:spcPts val="0"/>
                        </a:spcAft>
                      </a:pPr>
                      <a:r>
                        <a:rPr lang="en-GB" sz="3200" u="none" strike="noStrike"/>
                        <a:t> </a:t>
                      </a:r>
                      <a:endParaRPr lang="en-GB" sz="3200" u="sng">
                        <a:latin typeface="Times New Roman" pitchFamily="18"/>
                        <a:ea typeface="MS Minngs"/>
                      </a:endParaRPr>
                    </a:p>
                  </a:txBody>
                  <a:tcPr marL="68580" marR="68580" marT="0" marB="0"/>
                </a:tc>
                <a:extLst>
                  <a:ext uri="{0D108BD9-81ED-4DB2-BD59-A6C34878D82A}">
                    <a16:rowId xmlns:a16="http://schemas.microsoft.com/office/drawing/2014/main" val="969067726"/>
                  </a:ext>
                </a:extLst>
              </a:tr>
              <a:tr h="1856561">
                <a:tc>
                  <a:txBody>
                    <a:bodyPr/>
                    <a:lstStyle/>
                    <a:p>
                      <a:pPr lvl="0" algn="l">
                        <a:spcAft>
                          <a:spcPts val="0"/>
                        </a:spcAft>
                      </a:pPr>
                      <a:r>
                        <a:rPr lang="en-GB" sz="3200" u="sng"/>
                        <a:t>THE POSTER</a:t>
                      </a:r>
                    </a:p>
                    <a:p>
                      <a:pPr lvl="0" algn="l">
                        <a:spcAft>
                          <a:spcPts val="0"/>
                        </a:spcAft>
                      </a:pPr>
                      <a:r>
                        <a:rPr lang="en-GB" sz="3200" u="none" strike="noStrike"/>
                        <a:t>Introduction &amp; contextualisation (10%)</a:t>
                      </a:r>
                      <a:endParaRPr lang="en-GB" sz="3200" u="sng">
                        <a:latin typeface="Times New Roman" pitchFamily="18"/>
                        <a:ea typeface="MS Minngs"/>
                      </a:endParaRPr>
                    </a:p>
                  </a:txBody>
                  <a:tcPr marL="68580" marR="68580" marT="0" marB="0"/>
                </a:tc>
                <a:tc gridSpan="2">
                  <a:txBody>
                    <a:bodyPr/>
                    <a:lstStyle/>
                    <a:p>
                      <a:pPr lvl="0" algn="ctr">
                        <a:spcAft>
                          <a:spcPts val="0"/>
                        </a:spcAft>
                      </a:pPr>
                      <a:r>
                        <a:rPr lang="en-GB" sz="3200" u="none" strike="noStrike"/>
                        <a:t>1,2, 3</a:t>
                      </a:r>
                      <a:endParaRPr lang="en-GB" sz="3200" u="sng">
                        <a:latin typeface="Times New Roman" pitchFamily="18"/>
                        <a:ea typeface="MS Minngs"/>
                      </a:endParaRPr>
                    </a:p>
                  </a:txBody>
                  <a:tcPr marL="68580" marR="68580" marT="0" marB="0"/>
                </a:tc>
                <a:tc hMerge="1">
                  <a:txBody>
                    <a:bodyPr/>
                    <a:lstStyle/>
                    <a:p>
                      <a:endParaRPr lang="en-GB"/>
                    </a:p>
                  </a:txBody>
                  <a:tcPr/>
                </a:tc>
                <a:tc>
                  <a:txBody>
                    <a:bodyPr/>
                    <a:lstStyle/>
                    <a:p>
                      <a:pPr lvl="0" algn="ctr">
                        <a:spcAft>
                          <a:spcPts val="0"/>
                        </a:spcAft>
                      </a:pPr>
                      <a:r>
                        <a:rPr lang="en-GB" sz="3200" u="none" strike="noStrike"/>
                        <a:t> </a:t>
                      </a:r>
                      <a:endParaRPr lang="en-GB" sz="3200" u="sng">
                        <a:latin typeface="Times New Roman" pitchFamily="18"/>
                        <a:ea typeface="MS Minngs"/>
                      </a:endParaRPr>
                    </a:p>
                  </a:txBody>
                  <a:tcPr marL="68580" marR="68580" marT="0" marB="0"/>
                </a:tc>
                <a:tc>
                  <a:txBody>
                    <a:bodyPr/>
                    <a:lstStyle/>
                    <a:p>
                      <a:pPr lvl="0" algn="ctr">
                        <a:spcAft>
                          <a:spcPts val="0"/>
                        </a:spcAft>
                      </a:pPr>
                      <a:r>
                        <a:rPr lang="en-GB" sz="3200" u="none" strike="noStrike"/>
                        <a:t> </a:t>
                      </a:r>
                      <a:endParaRPr lang="en-GB" sz="3200" u="sng">
                        <a:latin typeface="Times New Roman" pitchFamily="18"/>
                        <a:ea typeface="MS Minngs"/>
                      </a:endParaRPr>
                    </a:p>
                  </a:txBody>
                  <a:tcPr marL="68580" marR="68580" marT="0" marB="0"/>
                </a:tc>
                <a:tc>
                  <a:txBody>
                    <a:bodyPr/>
                    <a:lstStyle/>
                    <a:p>
                      <a:pPr lvl="0" algn="ctr">
                        <a:spcAft>
                          <a:spcPts val="0"/>
                        </a:spcAft>
                      </a:pPr>
                      <a:r>
                        <a:rPr lang="en-GB" sz="3200" u="none" strike="noStrike"/>
                        <a:t> </a:t>
                      </a:r>
                      <a:endParaRPr lang="en-GB" sz="3200" u="sng">
                        <a:latin typeface="Times New Roman" pitchFamily="18"/>
                        <a:ea typeface="MS Minngs"/>
                      </a:endParaRPr>
                    </a:p>
                  </a:txBody>
                  <a:tcPr marL="68580" marR="68580" marT="0" marB="0"/>
                </a:tc>
                <a:tc>
                  <a:txBody>
                    <a:bodyPr/>
                    <a:lstStyle/>
                    <a:p>
                      <a:pPr lvl="0" algn="r">
                        <a:spcAft>
                          <a:spcPts val="0"/>
                        </a:spcAft>
                      </a:pPr>
                      <a:r>
                        <a:rPr lang="en-GB" sz="3200" u="none" strike="noStrike"/>
                        <a:t> </a:t>
                      </a:r>
                      <a:endParaRPr lang="en-GB" sz="3200" u="sng">
                        <a:latin typeface="Times New Roman" pitchFamily="18"/>
                        <a:ea typeface="MS Minngs"/>
                      </a:endParaRPr>
                    </a:p>
                  </a:txBody>
                  <a:tcPr marL="68580" marR="68580" marT="0" marB="0"/>
                </a:tc>
                <a:tc>
                  <a:txBody>
                    <a:bodyPr/>
                    <a:lstStyle/>
                    <a:p>
                      <a:pPr lvl="0" algn="r">
                        <a:spcAft>
                          <a:spcPts val="0"/>
                        </a:spcAft>
                      </a:pPr>
                      <a:r>
                        <a:rPr lang="en-GB" sz="3200" u="none" strike="noStrike"/>
                        <a:t> </a:t>
                      </a:r>
                      <a:endParaRPr lang="en-GB" sz="3200" u="sng">
                        <a:latin typeface="Times New Roman" pitchFamily="18"/>
                        <a:ea typeface="MS Minngs"/>
                      </a:endParaRPr>
                    </a:p>
                  </a:txBody>
                  <a:tcPr marL="68580" marR="68580" marT="0" marB="0"/>
                </a:tc>
                <a:tc gridSpan="2">
                  <a:txBody>
                    <a:bodyPr/>
                    <a:lstStyle/>
                    <a:p>
                      <a:pPr lvl="0" indent="178436" algn="r">
                        <a:spcAft>
                          <a:spcPts val="0"/>
                        </a:spcAft>
                      </a:pPr>
                      <a:r>
                        <a:rPr lang="en-GB" sz="3200" u="none" strike="noStrike"/>
                        <a:t> </a:t>
                      </a:r>
                      <a:endParaRPr lang="en-GB" sz="3200" u="sng">
                        <a:latin typeface="Times New Roman" pitchFamily="18"/>
                        <a:ea typeface="MS Minngs"/>
                      </a:endParaRPr>
                    </a:p>
                  </a:txBody>
                  <a:tcPr marL="68580" marR="68580" marT="0" marB="0"/>
                </a:tc>
                <a:tc hMerge="1">
                  <a:txBody>
                    <a:bodyPr/>
                    <a:lstStyle/>
                    <a:p>
                      <a:endParaRPr lang="en-GB"/>
                    </a:p>
                  </a:txBody>
                  <a:tcPr/>
                </a:tc>
                <a:tc>
                  <a:txBody>
                    <a:bodyPr/>
                    <a:lstStyle/>
                    <a:p>
                      <a:pPr lvl="0" algn="ctr">
                        <a:spcAft>
                          <a:spcPts val="0"/>
                        </a:spcAft>
                      </a:pPr>
                      <a:r>
                        <a:rPr lang="en-GB" sz="3200" u="none" strike="noStrike"/>
                        <a:t> </a:t>
                      </a:r>
                      <a:endParaRPr lang="en-GB" sz="3200" u="sng">
                        <a:latin typeface="Times New Roman" pitchFamily="18"/>
                        <a:ea typeface="MS Minngs"/>
                      </a:endParaRPr>
                    </a:p>
                  </a:txBody>
                  <a:tcPr marL="68580" marR="68580" marT="0" marB="0"/>
                </a:tc>
                <a:tc>
                  <a:txBody>
                    <a:bodyPr/>
                    <a:lstStyle/>
                    <a:p>
                      <a:pPr lvl="0" algn="l">
                        <a:spcAft>
                          <a:spcPts val="0"/>
                        </a:spcAft>
                      </a:pPr>
                      <a:r>
                        <a:rPr lang="en-GB" sz="3200" u="none" strike="noStrike"/>
                        <a:t> </a:t>
                      </a:r>
                      <a:endParaRPr lang="en-GB" sz="3200" u="sng">
                        <a:latin typeface="Times New Roman" pitchFamily="18"/>
                        <a:ea typeface="MS Minngs"/>
                      </a:endParaRPr>
                    </a:p>
                  </a:txBody>
                  <a:tcPr marL="68580" marR="68580" marT="0" marB="0" anchor="ctr"/>
                </a:tc>
                <a:extLst>
                  <a:ext uri="{0D108BD9-81ED-4DB2-BD59-A6C34878D82A}">
                    <a16:rowId xmlns:a16="http://schemas.microsoft.com/office/drawing/2014/main" val="1678241555"/>
                  </a:ext>
                </a:extLst>
              </a:tr>
              <a:tr h="3713131">
                <a:tc>
                  <a:txBody>
                    <a:bodyPr/>
                    <a:lstStyle/>
                    <a:p>
                      <a:pPr lvl="0" algn="l">
                        <a:spcAft>
                          <a:spcPts val="0"/>
                        </a:spcAft>
                      </a:pPr>
                      <a:r>
                        <a:rPr lang="en-GB" sz="3200" u="none" strike="noStrike"/>
                        <a:t> </a:t>
                      </a:r>
                      <a:endParaRPr lang="en-GB" sz="3200" u="sng"/>
                    </a:p>
                    <a:p>
                      <a:pPr lvl="0" algn="l">
                        <a:spcAft>
                          <a:spcPts val="0"/>
                        </a:spcAft>
                      </a:pPr>
                      <a:r>
                        <a:rPr lang="en-GB" sz="3200" u="none" strike="noStrike"/>
                        <a:t>Justification, description and explanation of methods used, including research design diagram where appropriate (40%)</a:t>
                      </a:r>
                      <a:endParaRPr lang="en-GB" sz="3200" u="sng">
                        <a:latin typeface="Times New Roman" pitchFamily="18"/>
                        <a:ea typeface="MS Minngs"/>
                      </a:endParaRPr>
                    </a:p>
                  </a:txBody>
                  <a:tcPr marL="68580" marR="68580" marT="0" marB="0" anchor="ctr"/>
                </a:tc>
                <a:tc gridSpan="2">
                  <a:txBody>
                    <a:bodyPr/>
                    <a:lstStyle/>
                    <a:p>
                      <a:pPr lvl="0" algn="ctr">
                        <a:spcAft>
                          <a:spcPts val="0"/>
                        </a:spcAft>
                      </a:pPr>
                      <a:r>
                        <a:rPr lang="en-GB" sz="3200" u="none" strike="noStrike"/>
                        <a:t>1,2, 3</a:t>
                      </a:r>
                      <a:endParaRPr lang="en-GB" sz="3200" u="sng"/>
                    </a:p>
                    <a:p>
                      <a:pPr lvl="0" algn="ctr">
                        <a:spcAft>
                          <a:spcPts val="0"/>
                        </a:spcAft>
                      </a:pPr>
                      <a:r>
                        <a:rPr lang="en-GB" sz="3200" u="none" strike="noStrike"/>
                        <a:t> </a:t>
                      </a:r>
                      <a:endParaRPr lang="en-GB" sz="3200" u="sng">
                        <a:latin typeface="Times New Roman" pitchFamily="18"/>
                        <a:ea typeface="MS Minngs"/>
                      </a:endParaRPr>
                    </a:p>
                  </a:txBody>
                  <a:tcPr marL="68580" marR="68580" marT="0" marB="0"/>
                </a:tc>
                <a:tc hMerge="1">
                  <a:txBody>
                    <a:bodyPr/>
                    <a:lstStyle/>
                    <a:p>
                      <a:endParaRPr lang="en-GB"/>
                    </a:p>
                  </a:txBody>
                  <a:tcPr/>
                </a:tc>
                <a:tc>
                  <a:txBody>
                    <a:bodyPr/>
                    <a:lstStyle/>
                    <a:p>
                      <a:pPr lvl="0" algn="ctr">
                        <a:spcAft>
                          <a:spcPts val="0"/>
                        </a:spcAft>
                      </a:pPr>
                      <a:r>
                        <a:rPr lang="en-GB" sz="3200" u="none" strike="noStrike"/>
                        <a:t> </a:t>
                      </a:r>
                      <a:endParaRPr lang="en-GB" sz="3200" u="sng">
                        <a:latin typeface="Times New Roman" pitchFamily="18"/>
                        <a:ea typeface="MS Minngs"/>
                      </a:endParaRPr>
                    </a:p>
                  </a:txBody>
                  <a:tcPr marL="68580" marR="68580" marT="0" marB="0"/>
                </a:tc>
                <a:tc>
                  <a:txBody>
                    <a:bodyPr/>
                    <a:lstStyle/>
                    <a:p>
                      <a:pPr lvl="0" algn="ctr">
                        <a:spcAft>
                          <a:spcPts val="0"/>
                        </a:spcAft>
                      </a:pPr>
                      <a:r>
                        <a:rPr lang="en-GB" sz="3200" u="none" strike="noStrike"/>
                        <a:t> </a:t>
                      </a:r>
                      <a:endParaRPr lang="en-GB" sz="3200" u="sng">
                        <a:latin typeface="Times New Roman" pitchFamily="18"/>
                        <a:ea typeface="MS Minngs"/>
                      </a:endParaRPr>
                    </a:p>
                  </a:txBody>
                  <a:tcPr marL="68580" marR="68580" marT="0" marB="0"/>
                </a:tc>
                <a:tc>
                  <a:txBody>
                    <a:bodyPr/>
                    <a:lstStyle/>
                    <a:p>
                      <a:pPr lvl="0" algn="ctr">
                        <a:spcAft>
                          <a:spcPts val="0"/>
                        </a:spcAft>
                      </a:pPr>
                      <a:r>
                        <a:rPr lang="en-GB" sz="3200" u="none" strike="noStrike"/>
                        <a:t> </a:t>
                      </a:r>
                      <a:endParaRPr lang="en-GB" sz="3200" u="sng">
                        <a:latin typeface="Times New Roman" pitchFamily="18"/>
                        <a:ea typeface="MS Minngs"/>
                      </a:endParaRPr>
                    </a:p>
                  </a:txBody>
                  <a:tcPr marL="68580" marR="68580" marT="0" marB="0"/>
                </a:tc>
                <a:tc>
                  <a:txBody>
                    <a:bodyPr/>
                    <a:lstStyle/>
                    <a:p>
                      <a:pPr lvl="0" algn="r">
                        <a:spcAft>
                          <a:spcPts val="0"/>
                        </a:spcAft>
                      </a:pPr>
                      <a:r>
                        <a:rPr lang="en-GB" sz="3200" u="none" strike="noStrike"/>
                        <a:t> </a:t>
                      </a:r>
                      <a:endParaRPr lang="en-GB" sz="3200" u="sng">
                        <a:latin typeface="Times New Roman" pitchFamily="18"/>
                        <a:ea typeface="MS Minngs"/>
                      </a:endParaRPr>
                    </a:p>
                  </a:txBody>
                  <a:tcPr marL="68580" marR="68580" marT="0" marB="0"/>
                </a:tc>
                <a:tc>
                  <a:txBody>
                    <a:bodyPr/>
                    <a:lstStyle/>
                    <a:p>
                      <a:pPr lvl="0" algn="r">
                        <a:spcAft>
                          <a:spcPts val="0"/>
                        </a:spcAft>
                      </a:pPr>
                      <a:r>
                        <a:rPr lang="en-GB" sz="3200" u="none" strike="noStrike"/>
                        <a:t> </a:t>
                      </a:r>
                      <a:endParaRPr lang="en-GB" sz="3200" u="sng">
                        <a:latin typeface="Times New Roman" pitchFamily="18"/>
                        <a:ea typeface="MS Minngs"/>
                      </a:endParaRPr>
                    </a:p>
                  </a:txBody>
                  <a:tcPr marL="68580" marR="68580" marT="0" marB="0"/>
                </a:tc>
                <a:tc gridSpan="2">
                  <a:txBody>
                    <a:bodyPr/>
                    <a:lstStyle/>
                    <a:p>
                      <a:pPr lvl="0" indent="178436" algn="r">
                        <a:spcAft>
                          <a:spcPts val="0"/>
                        </a:spcAft>
                      </a:pPr>
                      <a:r>
                        <a:rPr lang="en-GB" sz="3200" u="none" strike="noStrike"/>
                        <a:t> </a:t>
                      </a:r>
                      <a:endParaRPr lang="en-GB" sz="3200" u="sng">
                        <a:latin typeface="Times New Roman" pitchFamily="18"/>
                        <a:ea typeface="MS Minngs"/>
                      </a:endParaRPr>
                    </a:p>
                  </a:txBody>
                  <a:tcPr marL="68580" marR="68580" marT="0" marB="0"/>
                </a:tc>
                <a:tc hMerge="1">
                  <a:txBody>
                    <a:bodyPr/>
                    <a:lstStyle/>
                    <a:p>
                      <a:endParaRPr lang="en-GB"/>
                    </a:p>
                  </a:txBody>
                  <a:tcPr/>
                </a:tc>
                <a:tc>
                  <a:txBody>
                    <a:bodyPr/>
                    <a:lstStyle/>
                    <a:p>
                      <a:pPr lvl="0" algn="ctr">
                        <a:spcAft>
                          <a:spcPts val="0"/>
                        </a:spcAft>
                      </a:pPr>
                      <a:r>
                        <a:rPr lang="en-GB" sz="3200" u="none" strike="noStrike"/>
                        <a:t> </a:t>
                      </a:r>
                      <a:endParaRPr lang="en-GB" sz="3200" u="sng">
                        <a:latin typeface="Times New Roman" pitchFamily="18"/>
                        <a:ea typeface="MS Minngs"/>
                      </a:endParaRPr>
                    </a:p>
                  </a:txBody>
                  <a:tcPr marL="68580" marR="68580" marT="0" marB="0"/>
                </a:tc>
                <a:tc>
                  <a:txBody>
                    <a:bodyPr/>
                    <a:lstStyle/>
                    <a:p>
                      <a:pPr lvl="0" algn="l">
                        <a:spcAft>
                          <a:spcPts val="0"/>
                        </a:spcAft>
                      </a:pPr>
                      <a:r>
                        <a:rPr lang="en-GB" sz="3200" u="none" strike="noStrike"/>
                        <a:t> </a:t>
                      </a:r>
                      <a:endParaRPr lang="en-GB" sz="3200" u="sng">
                        <a:latin typeface="Times New Roman" pitchFamily="18"/>
                        <a:ea typeface="MS Minngs"/>
                      </a:endParaRPr>
                    </a:p>
                  </a:txBody>
                  <a:tcPr marL="68580" marR="68580" marT="0" marB="0" anchor="ctr"/>
                </a:tc>
                <a:extLst>
                  <a:ext uri="{0D108BD9-81ED-4DB2-BD59-A6C34878D82A}">
                    <a16:rowId xmlns:a16="http://schemas.microsoft.com/office/drawing/2014/main" val="1520631572"/>
                  </a:ext>
                </a:extLst>
              </a:tr>
              <a:tr h="2784841">
                <a:tc>
                  <a:txBody>
                    <a:bodyPr/>
                    <a:lstStyle/>
                    <a:p>
                      <a:pPr lvl="0" algn="l">
                        <a:spcAft>
                          <a:spcPts val="0"/>
                        </a:spcAft>
                      </a:pPr>
                      <a:r>
                        <a:rPr lang="en-GB" sz="3200" u="none" strike="noStrike"/>
                        <a:t> </a:t>
                      </a:r>
                      <a:endParaRPr lang="en-GB" sz="3200" u="sng"/>
                    </a:p>
                    <a:p>
                      <a:pPr lvl="0" algn="l">
                        <a:spcAft>
                          <a:spcPts val="0"/>
                        </a:spcAft>
                      </a:pPr>
                      <a:r>
                        <a:rPr lang="en-GB" sz="3200" u="none" strike="noStrike"/>
                        <a:t>Results, main discussion points and conclusion (50%)</a:t>
                      </a:r>
                      <a:endParaRPr lang="en-GB" sz="3200" u="sng">
                        <a:latin typeface="Times New Roman" pitchFamily="18"/>
                        <a:ea typeface="MS Minngs"/>
                      </a:endParaRPr>
                    </a:p>
                  </a:txBody>
                  <a:tcPr marL="68580" marR="68580" marT="0" marB="0"/>
                </a:tc>
                <a:tc gridSpan="2">
                  <a:txBody>
                    <a:bodyPr/>
                    <a:lstStyle/>
                    <a:p>
                      <a:pPr lvl="0" algn="ctr">
                        <a:spcAft>
                          <a:spcPts val="0"/>
                        </a:spcAft>
                      </a:pPr>
                      <a:r>
                        <a:rPr lang="en-GB" sz="3200" u="none" strike="noStrike"/>
                        <a:t>1,2,3</a:t>
                      </a:r>
                      <a:endParaRPr lang="en-GB" sz="3200" u="sng">
                        <a:latin typeface="Times New Roman" pitchFamily="18"/>
                        <a:ea typeface="MS Minngs"/>
                      </a:endParaRPr>
                    </a:p>
                  </a:txBody>
                  <a:tcPr marL="68580" marR="68580" marT="0" marB="0"/>
                </a:tc>
                <a:tc hMerge="1">
                  <a:txBody>
                    <a:bodyPr/>
                    <a:lstStyle/>
                    <a:p>
                      <a:endParaRPr lang="en-GB"/>
                    </a:p>
                  </a:txBody>
                  <a:tcPr/>
                </a:tc>
                <a:tc>
                  <a:txBody>
                    <a:bodyPr/>
                    <a:lstStyle/>
                    <a:p>
                      <a:pPr lvl="0" algn="ctr">
                        <a:spcAft>
                          <a:spcPts val="0"/>
                        </a:spcAft>
                      </a:pPr>
                      <a:r>
                        <a:rPr lang="en-GB" sz="3200" u="none" strike="noStrike"/>
                        <a:t> </a:t>
                      </a:r>
                      <a:endParaRPr lang="en-GB" sz="3200" u="sng">
                        <a:latin typeface="Times New Roman" pitchFamily="18"/>
                        <a:ea typeface="MS Minngs"/>
                      </a:endParaRPr>
                    </a:p>
                  </a:txBody>
                  <a:tcPr marL="68580" marR="68580" marT="0" marB="0"/>
                </a:tc>
                <a:tc>
                  <a:txBody>
                    <a:bodyPr/>
                    <a:lstStyle/>
                    <a:p>
                      <a:pPr lvl="0" algn="ctr">
                        <a:spcAft>
                          <a:spcPts val="0"/>
                        </a:spcAft>
                      </a:pPr>
                      <a:r>
                        <a:rPr lang="en-GB" sz="3200" u="none" strike="noStrike"/>
                        <a:t> </a:t>
                      </a:r>
                      <a:endParaRPr lang="en-GB" sz="3200" u="sng">
                        <a:latin typeface="Times New Roman" pitchFamily="18"/>
                        <a:ea typeface="MS Minngs"/>
                      </a:endParaRPr>
                    </a:p>
                  </a:txBody>
                  <a:tcPr marL="68580" marR="68580" marT="0" marB="0"/>
                </a:tc>
                <a:tc>
                  <a:txBody>
                    <a:bodyPr/>
                    <a:lstStyle/>
                    <a:p>
                      <a:pPr lvl="0" algn="ctr">
                        <a:spcAft>
                          <a:spcPts val="0"/>
                        </a:spcAft>
                      </a:pPr>
                      <a:r>
                        <a:rPr lang="en-GB" sz="3200" u="none" strike="noStrike"/>
                        <a:t> </a:t>
                      </a:r>
                      <a:endParaRPr lang="en-GB" sz="3200" u="sng">
                        <a:latin typeface="Times New Roman" pitchFamily="18"/>
                        <a:ea typeface="MS Minngs"/>
                      </a:endParaRPr>
                    </a:p>
                  </a:txBody>
                  <a:tcPr marL="68580" marR="68580" marT="0" marB="0"/>
                </a:tc>
                <a:tc>
                  <a:txBody>
                    <a:bodyPr/>
                    <a:lstStyle/>
                    <a:p>
                      <a:pPr lvl="0" algn="r">
                        <a:spcAft>
                          <a:spcPts val="0"/>
                        </a:spcAft>
                      </a:pPr>
                      <a:r>
                        <a:rPr lang="en-GB" sz="3200" u="none" strike="noStrike"/>
                        <a:t> </a:t>
                      </a:r>
                      <a:endParaRPr lang="en-GB" sz="3200" u="sng">
                        <a:latin typeface="Times New Roman" pitchFamily="18"/>
                        <a:ea typeface="MS Minngs"/>
                      </a:endParaRPr>
                    </a:p>
                  </a:txBody>
                  <a:tcPr marL="68580" marR="68580" marT="0" marB="0"/>
                </a:tc>
                <a:tc>
                  <a:txBody>
                    <a:bodyPr/>
                    <a:lstStyle/>
                    <a:p>
                      <a:pPr lvl="0" algn="r">
                        <a:spcAft>
                          <a:spcPts val="0"/>
                        </a:spcAft>
                      </a:pPr>
                      <a:r>
                        <a:rPr lang="en-GB" sz="3200" u="none" strike="noStrike"/>
                        <a:t> </a:t>
                      </a:r>
                      <a:endParaRPr lang="en-GB" sz="3200" u="sng">
                        <a:latin typeface="Times New Roman" pitchFamily="18"/>
                        <a:ea typeface="MS Minngs"/>
                      </a:endParaRPr>
                    </a:p>
                  </a:txBody>
                  <a:tcPr marL="68580" marR="68580" marT="0" marB="0"/>
                </a:tc>
                <a:tc gridSpan="2">
                  <a:txBody>
                    <a:bodyPr/>
                    <a:lstStyle/>
                    <a:p>
                      <a:pPr lvl="0" indent="178436" algn="r">
                        <a:spcAft>
                          <a:spcPts val="0"/>
                        </a:spcAft>
                      </a:pPr>
                      <a:r>
                        <a:rPr lang="en-GB" sz="3200" u="none" strike="noStrike"/>
                        <a:t> </a:t>
                      </a:r>
                      <a:endParaRPr lang="en-GB" sz="3200" u="sng">
                        <a:latin typeface="Times New Roman" pitchFamily="18"/>
                        <a:ea typeface="MS Minngs"/>
                      </a:endParaRPr>
                    </a:p>
                  </a:txBody>
                  <a:tcPr marL="68580" marR="68580" marT="0" marB="0"/>
                </a:tc>
                <a:tc hMerge="1">
                  <a:txBody>
                    <a:bodyPr/>
                    <a:lstStyle/>
                    <a:p>
                      <a:endParaRPr lang="en-GB"/>
                    </a:p>
                  </a:txBody>
                  <a:tcPr/>
                </a:tc>
                <a:tc>
                  <a:txBody>
                    <a:bodyPr/>
                    <a:lstStyle/>
                    <a:p>
                      <a:pPr lvl="0" algn="ctr">
                        <a:spcAft>
                          <a:spcPts val="0"/>
                        </a:spcAft>
                      </a:pPr>
                      <a:r>
                        <a:rPr lang="en-GB" sz="3200" u="none" strike="noStrike"/>
                        <a:t> </a:t>
                      </a:r>
                      <a:endParaRPr lang="en-GB" sz="3200" u="sng">
                        <a:latin typeface="Times New Roman" pitchFamily="18"/>
                        <a:ea typeface="MS Minngs"/>
                      </a:endParaRPr>
                    </a:p>
                  </a:txBody>
                  <a:tcPr marL="68580" marR="68580" marT="0" marB="0"/>
                </a:tc>
                <a:tc>
                  <a:txBody>
                    <a:bodyPr/>
                    <a:lstStyle/>
                    <a:p>
                      <a:pPr lvl="0" algn="l">
                        <a:spcAft>
                          <a:spcPts val="0"/>
                        </a:spcAft>
                      </a:pPr>
                      <a:r>
                        <a:rPr lang="en-GB" sz="3200" u="none" strike="noStrike"/>
                        <a:t> </a:t>
                      </a:r>
                      <a:endParaRPr lang="en-GB" sz="3200" u="sng">
                        <a:latin typeface="Times New Roman" pitchFamily="18"/>
                        <a:ea typeface="MS Minngs"/>
                      </a:endParaRPr>
                    </a:p>
                  </a:txBody>
                  <a:tcPr marL="68580" marR="68580" marT="0" marB="0" anchor="ctr"/>
                </a:tc>
                <a:extLst>
                  <a:ext uri="{0D108BD9-81ED-4DB2-BD59-A6C34878D82A}">
                    <a16:rowId xmlns:a16="http://schemas.microsoft.com/office/drawing/2014/main" val="331533755"/>
                  </a:ext>
                </a:extLst>
              </a:tr>
              <a:tr h="928280">
                <a:tc>
                  <a:txBody>
                    <a:bodyPr/>
                    <a:lstStyle/>
                    <a:p>
                      <a:pPr lvl="0" algn="l">
                        <a:spcAft>
                          <a:spcPts val="0"/>
                        </a:spcAft>
                      </a:pPr>
                      <a:r>
                        <a:rPr lang="en-GB" sz="3200" u="none" strike="noStrike"/>
                        <a:t> </a:t>
                      </a:r>
                      <a:endParaRPr lang="en-GB" sz="3200" u="sng">
                        <a:latin typeface="Times New Roman" pitchFamily="18"/>
                        <a:ea typeface="MS Minngs"/>
                      </a:endParaRPr>
                    </a:p>
                  </a:txBody>
                  <a:tcPr marL="68580" marR="68580" marT="0" marB="0"/>
                </a:tc>
                <a:tc gridSpan="2">
                  <a:txBody>
                    <a:bodyPr/>
                    <a:lstStyle/>
                    <a:p>
                      <a:pPr lvl="0" algn="l">
                        <a:spcAft>
                          <a:spcPts val="0"/>
                        </a:spcAft>
                      </a:pPr>
                      <a:r>
                        <a:rPr lang="en-GB" sz="3200" u="none" strike="noStrike"/>
                        <a:t> </a:t>
                      </a:r>
                      <a:endParaRPr lang="en-GB" sz="3200" u="sng">
                        <a:latin typeface="Times New Roman" pitchFamily="18"/>
                        <a:ea typeface="MS Minngs"/>
                      </a:endParaRPr>
                    </a:p>
                  </a:txBody>
                  <a:tcPr marL="68580" marR="68580" marT="0" marB="0"/>
                </a:tc>
                <a:tc hMerge="1">
                  <a:txBody>
                    <a:bodyPr/>
                    <a:lstStyle/>
                    <a:p>
                      <a:endParaRPr lang="en-GB"/>
                    </a:p>
                  </a:txBody>
                  <a:tcPr/>
                </a:tc>
                <a:tc>
                  <a:txBody>
                    <a:bodyPr/>
                    <a:lstStyle/>
                    <a:p>
                      <a:pPr lvl="0" algn="ctr">
                        <a:spcAft>
                          <a:spcPts val="0"/>
                        </a:spcAft>
                      </a:pPr>
                      <a:r>
                        <a:rPr lang="en-GB" sz="3200" u="none" strike="noStrike"/>
                        <a:t> </a:t>
                      </a:r>
                      <a:endParaRPr lang="en-GB" sz="3200" u="sng">
                        <a:latin typeface="Times New Roman" pitchFamily="18"/>
                        <a:ea typeface="MS Minngs"/>
                      </a:endParaRPr>
                    </a:p>
                  </a:txBody>
                  <a:tcPr marL="68580" marR="68580" marT="0" marB="0"/>
                </a:tc>
                <a:tc>
                  <a:txBody>
                    <a:bodyPr/>
                    <a:lstStyle/>
                    <a:p>
                      <a:pPr lvl="0" algn="ctr">
                        <a:spcAft>
                          <a:spcPts val="0"/>
                        </a:spcAft>
                      </a:pPr>
                      <a:r>
                        <a:rPr lang="en-GB" sz="3200" u="none" strike="noStrike"/>
                        <a:t> </a:t>
                      </a:r>
                      <a:endParaRPr lang="en-GB" sz="3200" u="sng">
                        <a:latin typeface="Times New Roman" pitchFamily="18"/>
                        <a:ea typeface="MS Minngs"/>
                      </a:endParaRPr>
                    </a:p>
                  </a:txBody>
                  <a:tcPr marL="68580" marR="68580" marT="0" marB="0"/>
                </a:tc>
                <a:tc>
                  <a:txBody>
                    <a:bodyPr/>
                    <a:lstStyle/>
                    <a:p>
                      <a:pPr lvl="0" algn="ctr">
                        <a:spcAft>
                          <a:spcPts val="0"/>
                        </a:spcAft>
                      </a:pPr>
                      <a:r>
                        <a:rPr lang="en-GB" sz="3200" u="none" strike="noStrike"/>
                        <a:t> </a:t>
                      </a:r>
                      <a:endParaRPr lang="en-GB" sz="3200" u="sng">
                        <a:latin typeface="Times New Roman" pitchFamily="18"/>
                        <a:ea typeface="MS Minngs"/>
                      </a:endParaRPr>
                    </a:p>
                  </a:txBody>
                  <a:tcPr marL="68580" marR="68580" marT="0" marB="0"/>
                </a:tc>
                <a:tc>
                  <a:txBody>
                    <a:bodyPr/>
                    <a:lstStyle/>
                    <a:p>
                      <a:pPr lvl="0" algn="r">
                        <a:spcAft>
                          <a:spcPts val="0"/>
                        </a:spcAft>
                      </a:pPr>
                      <a:r>
                        <a:rPr lang="en-GB" sz="3200" u="none" strike="noStrike"/>
                        <a:t> </a:t>
                      </a:r>
                      <a:endParaRPr lang="en-GB" sz="3200" u="sng">
                        <a:latin typeface="Times New Roman" pitchFamily="18"/>
                        <a:ea typeface="MS Minngs"/>
                      </a:endParaRPr>
                    </a:p>
                  </a:txBody>
                  <a:tcPr marL="68580" marR="68580" marT="0" marB="0"/>
                </a:tc>
                <a:tc>
                  <a:txBody>
                    <a:bodyPr/>
                    <a:lstStyle/>
                    <a:p>
                      <a:pPr lvl="0" algn="r">
                        <a:spcAft>
                          <a:spcPts val="0"/>
                        </a:spcAft>
                      </a:pPr>
                      <a:r>
                        <a:rPr lang="en-GB" sz="3200" u="none" strike="noStrike"/>
                        <a:t> </a:t>
                      </a:r>
                      <a:endParaRPr lang="en-GB" sz="3200" u="sng">
                        <a:latin typeface="Times New Roman" pitchFamily="18"/>
                        <a:ea typeface="MS Minngs"/>
                      </a:endParaRPr>
                    </a:p>
                  </a:txBody>
                  <a:tcPr marL="68580" marR="68580" marT="0" marB="0"/>
                </a:tc>
                <a:tc gridSpan="2">
                  <a:txBody>
                    <a:bodyPr/>
                    <a:lstStyle/>
                    <a:p>
                      <a:pPr lvl="0" indent="178436" algn="r">
                        <a:spcAft>
                          <a:spcPts val="0"/>
                        </a:spcAft>
                      </a:pPr>
                      <a:r>
                        <a:rPr lang="en-GB" sz="3200" u="none" strike="noStrike"/>
                        <a:t> </a:t>
                      </a:r>
                      <a:endParaRPr lang="en-GB" sz="3200" u="sng">
                        <a:latin typeface="Times New Roman" pitchFamily="18"/>
                        <a:ea typeface="MS Minngs"/>
                      </a:endParaRPr>
                    </a:p>
                  </a:txBody>
                  <a:tcPr marL="68580" marR="68580" marT="0" marB="0"/>
                </a:tc>
                <a:tc hMerge="1">
                  <a:txBody>
                    <a:bodyPr/>
                    <a:lstStyle/>
                    <a:p>
                      <a:endParaRPr lang="en-GB"/>
                    </a:p>
                  </a:txBody>
                  <a:tcPr/>
                </a:tc>
                <a:tc>
                  <a:txBody>
                    <a:bodyPr/>
                    <a:lstStyle/>
                    <a:p>
                      <a:pPr lvl="0" algn="ctr">
                        <a:spcAft>
                          <a:spcPts val="0"/>
                        </a:spcAft>
                      </a:pPr>
                      <a:r>
                        <a:rPr lang="en-GB" sz="3200" u="none" strike="noStrike"/>
                        <a:t> </a:t>
                      </a:r>
                      <a:endParaRPr lang="en-GB" sz="3200" u="sng">
                        <a:latin typeface="Times New Roman" pitchFamily="18"/>
                        <a:ea typeface="MS Minngs"/>
                      </a:endParaRPr>
                    </a:p>
                  </a:txBody>
                  <a:tcPr marL="68580" marR="68580" marT="0" marB="0"/>
                </a:tc>
                <a:tc>
                  <a:txBody>
                    <a:bodyPr/>
                    <a:lstStyle/>
                    <a:p>
                      <a:pPr lvl="0" algn="l">
                        <a:spcAft>
                          <a:spcPts val="0"/>
                        </a:spcAft>
                      </a:pPr>
                      <a:r>
                        <a:rPr lang="en-GB" sz="3200" u="none" strike="noStrike"/>
                        <a:t> </a:t>
                      </a:r>
                      <a:endParaRPr lang="en-GB" sz="3200" u="sng">
                        <a:latin typeface="Times New Roman" pitchFamily="18"/>
                        <a:ea typeface="MS Minngs"/>
                      </a:endParaRPr>
                    </a:p>
                  </a:txBody>
                  <a:tcPr marL="68580" marR="68580" marT="0" marB="0" anchor="ctr"/>
                </a:tc>
                <a:extLst>
                  <a:ext uri="{0D108BD9-81ED-4DB2-BD59-A6C34878D82A}">
                    <a16:rowId xmlns:a16="http://schemas.microsoft.com/office/drawing/2014/main" val="3432700055"/>
                  </a:ext>
                </a:extLst>
              </a:tr>
              <a:tr h="928280">
                <a:tc>
                  <a:txBody>
                    <a:bodyPr/>
                    <a:lstStyle/>
                    <a:p>
                      <a:pPr lvl="0" algn="l">
                        <a:spcAft>
                          <a:spcPts val="0"/>
                        </a:spcAft>
                      </a:pPr>
                      <a:r>
                        <a:rPr lang="en-GB" sz="3200" u="none" strike="noStrike"/>
                        <a:t> </a:t>
                      </a:r>
                      <a:endParaRPr lang="en-GB" sz="3200" u="sng">
                        <a:latin typeface="Times New Roman" pitchFamily="18"/>
                        <a:ea typeface="MS Minngs"/>
                      </a:endParaRPr>
                    </a:p>
                  </a:txBody>
                  <a:tcPr marL="68580" marR="68580" marT="0" marB="0"/>
                </a:tc>
                <a:tc gridSpan="2">
                  <a:txBody>
                    <a:bodyPr/>
                    <a:lstStyle/>
                    <a:p>
                      <a:pPr lvl="0" algn="ctr">
                        <a:spcAft>
                          <a:spcPts val="0"/>
                        </a:spcAft>
                      </a:pPr>
                      <a:r>
                        <a:rPr lang="en-GB" sz="3200" u="none" strike="noStrike"/>
                        <a:t> </a:t>
                      </a:r>
                      <a:endParaRPr lang="en-GB" sz="3200" u="sng">
                        <a:latin typeface="Times New Roman" pitchFamily="18"/>
                        <a:ea typeface="MS Minngs"/>
                      </a:endParaRPr>
                    </a:p>
                  </a:txBody>
                  <a:tcPr marL="68580" marR="68580" marT="0" marB="0"/>
                </a:tc>
                <a:tc hMerge="1">
                  <a:txBody>
                    <a:bodyPr/>
                    <a:lstStyle/>
                    <a:p>
                      <a:endParaRPr lang="en-GB"/>
                    </a:p>
                  </a:txBody>
                  <a:tcPr/>
                </a:tc>
                <a:tc>
                  <a:txBody>
                    <a:bodyPr/>
                    <a:lstStyle/>
                    <a:p>
                      <a:pPr lvl="0" algn="ctr">
                        <a:spcAft>
                          <a:spcPts val="0"/>
                        </a:spcAft>
                      </a:pPr>
                      <a:r>
                        <a:rPr lang="en-GB" sz="3200" cap="all"/>
                        <a:t> </a:t>
                      </a:r>
                      <a:endParaRPr lang="en-GB" sz="3200" b="1" cap="all">
                        <a:latin typeface="Times New Roman" pitchFamily="18"/>
                        <a:ea typeface="Times New Roman" pitchFamily="18"/>
                      </a:endParaRPr>
                    </a:p>
                  </a:txBody>
                  <a:tcPr marL="68580" marR="68580" marT="0" marB="0"/>
                </a:tc>
                <a:tc>
                  <a:txBody>
                    <a:bodyPr/>
                    <a:lstStyle/>
                    <a:p>
                      <a:pPr lvl="0" algn="ctr">
                        <a:spcAft>
                          <a:spcPts val="0"/>
                        </a:spcAft>
                      </a:pPr>
                      <a:r>
                        <a:rPr lang="en-GB" sz="3200" cap="all"/>
                        <a:t> </a:t>
                      </a:r>
                      <a:endParaRPr lang="en-GB" sz="3200" b="1" cap="all">
                        <a:latin typeface="Times New Roman" pitchFamily="18"/>
                        <a:ea typeface="Times New Roman" pitchFamily="18"/>
                      </a:endParaRPr>
                    </a:p>
                  </a:txBody>
                  <a:tcPr marL="68580" marR="68580" marT="0" marB="0"/>
                </a:tc>
                <a:tc>
                  <a:txBody>
                    <a:bodyPr/>
                    <a:lstStyle/>
                    <a:p>
                      <a:pPr lvl="0" algn="ctr">
                        <a:spcAft>
                          <a:spcPts val="0"/>
                        </a:spcAft>
                      </a:pPr>
                      <a:r>
                        <a:rPr lang="en-GB" sz="3200" cap="all"/>
                        <a:t> </a:t>
                      </a:r>
                      <a:endParaRPr lang="en-GB" sz="3200" b="1" cap="all">
                        <a:latin typeface="Times New Roman" pitchFamily="18"/>
                        <a:ea typeface="Times New Roman" pitchFamily="18"/>
                      </a:endParaRPr>
                    </a:p>
                  </a:txBody>
                  <a:tcPr marL="68580" marR="68580" marT="0" marB="0"/>
                </a:tc>
                <a:tc>
                  <a:txBody>
                    <a:bodyPr/>
                    <a:lstStyle/>
                    <a:p>
                      <a:pPr lvl="0" algn="r">
                        <a:spcAft>
                          <a:spcPts val="0"/>
                        </a:spcAft>
                      </a:pPr>
                      <a:r>
                        <a:rPr lang="en-GB" sz="3200" cap="all"/>
                        <a:t> </a:t>
                      </a:r>
                      <a:endParaRPr lang="en-GB" sz="3200" b="1" cap="all">
                        <a:latin typeface="Times New Roman" pitchFamily="18"/>
                        <a:ea typeface="Times New Roman" pitchFamily="18"/>
                      </a:endParaRPr>
                    </a:p>
                  </a:txBody>
                  <a:tcPr marL="68580" marR="68580" marT="0" marB="0"/>
                </a:tc>
                <a:tc>
                  <a:txBody>
                    <a:bodyPr/>
                    <a:lstStyle/>
                    <a:p>
                      <a:pPr lvl="0" algn="r">
                        <a:spcAft>
                          <a:spcPts val="0"/>
                        </a:spcAft>
                      </a:pPr>
                      <a:r>
                        <a:rPr lang="en-GB" sz="3200" cap="all"/>
                        <a:t> </a:t>
                      </a:r>
                      <a:endParaRPr lang="en-GB" sz="3200" b="1" cap="all">
                        <a:latin typeface="Times New Roman" pitchFamily="18"/>
                        <a:ea typeface="Times New Roman" pitchFamily="18"/>
                      </a:endParaRPr>
                    </a:p>
                  </a:txBody>
                  <a:tcPr marL="68580" marR="68580" marT="0" marB="0"/>
                </a:tc>
                <a:tc gridSpan="2">
                  <a:txBody>
                    <a:bodyPr/>
                    <a:lstStyle/>
                    <a:p>
                      <a:pPr lvl="0" indent="178436" algn="r">
                        <a:spcAft>
                          <a:spcPts val="0"/>
                        </a:spcAft>
                      </a:pPr>
                      <a:r>
                        <a:rPr lang="en-GB" sz="3200" cap="all"/>
                        <a:t> </a:t>
                      </a:r>
                      <a:endParaRPr lang="en-GB" sz="3200" b="1" cap="all">
                        <a:latin typeface="Times New Roman" pitchFamily="18"/>
                        <a:ea typeface="Times New Roman" pitchFamily="18"/>
                      </a:endParaRPr>
                    </a:p>
                  </a:txBody>
                  <a:tcPr marL="68580" marR="68580" marT="0" marB="0"/>
                </a:tc>
                <a:tc hMerge="1">
                  <a:txBody>
                    <a:bodyPr/>
                    <a:lstStyle/>
                    <a:p>
                      <a:endParaRPr lang="en-GB"/>
                    </a:p>
                  </a:txBody>
                  <a:tcPr/>
                </a:tc>
                <a:tc>
                  <a:txBody>
                    <a:bodyPr/>
                    <a:lstStyle/>
                    <a:p>
                      <a:pPr lvl="0" algn="ctr">
                        <a:spcAft>
                          <a:spcPts val="0"/>
                        </a:spcAft>
                      </a:pPr>
                      <a:r>
                        <a:rPr lang="en-GB" sz="3200" u="none" strike="noStrike"/>
                        <a:t> </a:t>
                      </a:r>
                      <a:endParaRPr lang="en-GB" sz="3200" u="sng">
                        <a:latin typeface="Times New Roman" pitchFamily="18"/>
                        <a:ea typeface="MS Minngs"/>
                      </a:endParaRPr>
                    </a:p>
                  </a:txBody>
                  <a:tcPr marL="68580" marR="68580" marT="0" marB="0"/>
                </a:tc>
                <a:tc>
                  <a:txBody>
                    <a:bodyPr/>
                    <a:lstStyle/>
                    <a:p>
                      <a:pPr lvl="0" algn="l">
                        <a:spcAft>
                          <a:spcPts val="0"/>
                        </a:spcAft>
                      </a:pPr>
                      <a:r>
                        <a:rPr lang="en-GB" sz="3200" u="none" strike="noStrike"/>
                        <a:t> </a:t>
                      </a:r>
                      <a:endParaRPr lang="en-GB" sz="3200" u="sng">
                        <a:latin typeface="Times New Roman" pitchFamily="18"/>
                        <a:ea typeface="MS Minngs"/>
                      </a:endParaRPr>
                    </a:p>
                  </a:txBody>
                  <a:tcPr marL="68580" marR="68580" marT="0" marB="0" anchor="ctr"/>
                </a:tc>
                <a:extLst>
                  <a:ext uri="{0D108BD9-81ED-4DB2-BD59-A6C34878D82A}">
                    <a16:rowId xmlns:a16="http://schemas.microsoft.com/office/drawing/2014/main" val="3131821835"/>
                  </a:ext>
                </a:extLst>
              </a:tr>
              <a:tr h="3713131">
                <a:tc gridSpan="11">
                  <a:txBody>
                    <a:bodyPr/>
                    <a:lstStyle/>
                    <a:p>
                      <a:pPr lvl="0" algn="l">
                        <a:spcAft>
                          <a:spcPts val="0"/>
                        </a:spcAft>
                      </a:pPr>
                      <a:r>
                        <a:rPr lang="en-GB" sz="3200" u="none" strike="noStrike"/>
                        <a:t> </a:t>
                      </a:r>
                      <a:endParaRPr lang="en-GB" sz="3200" u="sng"/>
                    </a:p>
                    <a:p>
                      <a:pPr lvl="0" algn="l">
                        <a:spcAft>
                          <a:spcPts val="0"/>
                        </a:spcAft>
                      </a:pPr>
                      <a:r>
                        <a:rPr lang="en-GB" sz="3200" u="none" strike="noStrike"/>
                        <a:t>It is expected that students will present work that is proof read and follows the School Reference Guide and Assessment Checklist. Therefore a range of 0 – 10 marks will be deducted for non-completion of any of the points on the checklist below.</a:t>
                      </a:r>
                      <a:endParaRPr lang="en-GB" sz="3200" u="sng"/>
                    </a:p>
                    <a:p>
                      <a:pPr lvl="0" algn="l">
                        <a:spcAft>
                          <a:spcPts val="0"/>
                        </a:spcAft>
                      </a:pPr>
                      <a:r>
                        <a:rPr lang="en-GB" sz="3200" u="none" strike="noStrike"/>
                        <a:t> </a:t>
                      </a:r>
                      <a:endParaRPr lang="en-GB" sz="3200" u="sng">
                        <a:latin typeface="Times New Roman" pitchFamily="18"/>
                        <a:ea typeface="MS Minngs"/>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lgn="l">
                        <a:spcAft>
                          <a:spcPts val="0"/>
                        </a:spcAft>
                      </a:pPr>
                      <a:r>
                        <a:rPr lang="en-GB" sz="3200" u="none" strike="noStrike"/>
                        <a:t> </a:t>
                      </a:r>
                      <a:endParaRPr lang="en-GB" sz="3200" u="sng">
                        <a:latin typeface="Times New Roman" pitchFamily="18"/>
                        <a:ea typeface="MS Minngs"/>
                      </a:endParaRPr>
                    </a:p>
                  </a:txBody>
                  <a:tcPr marL="68580" marR="68580" marT="0" marB="0"/>
                </a:tc>
                <a:extLst>
                  <a:ext uri="{0D108BD9-81ED-4DB2-BD59-A6C34878D82A}">
                    <a16:rowId xmlns:a16="http://schemas.microsoft.com/office/drawing/2014/main" val="1793164521"/>
                  </a:ext>
                </a:extLst>
              </a:tr>
              <a:tr h="10130518">
                <a:tc gridSpan="12">
                  <a:txBody>
                    <a:bodyPr/>
                    <a:lstStyle/>
                    <a:p>
                      <a:pPr lvl="0" algn="l">
                        <a:spcAft>
                          <a:spcPts val="0"/>
                        </a:spcAft>
                      </a:pPr>
                      <a:r>
                        <a:rPr lang="en-GB" sz="3200" u="none" strike="noStrike"/>
                        <a:t>TUTOR COMMENTS:</a:t>
                      </a:r>
                      <a:endParaRPr lang="en-GB" sz="3200" u="sng"/>
                    </a:p>
                    <a:p>
                      <a:pPr marR="731520" lvl="0" algn="just">
                        <a:spcAft>
                          <a:spcPts val="0"/>
                        </a:spcAft>
                      </a:pPr>
                      <a:r>
                        <a:rPr lang="en-GB" sz="3200" u="none" strike="noStrike"/>
                        <a:t> </a:t>
                      </a:r>
                      <a:endParaRPr lang="en-GB" sz="3200" u="sng">
                        <a:latin typeface="Times New Roman" pitchFamily="18"/>
                        <a:ea typeface="MS Minngs"/>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635600667"/>
                  </a:ext>
                </a:extLst>
              </a:tr>
              <a:tr h="1856561">
                <a:tc gridSpan="2">
                  <a:txBody>
                    <a:bodyPr/>
                    <a:lstStyle/>
                    <a:p>
                      <a:pPr lvl="0" algn="l">
                        <a:spcAft>
                          <a:spcPts val="0"/>
                        </a:spcAft>
                      </a:pPr>
                      <a:r>
                        <a:rPr lang="en-GB" sz="3200" u="none" strike="noStrike"/>
                        <a:t> Submission date: 11</a:t>
                      </a:r>
                      <a:r>
                        <a:rPr lang="en-GB" sz="3200" u="none" strike="noStrike" baseline="30000"/>
                        <a:t>th</a:t>
                      </a:r>
                      <a:r>
                        <a:rPr lang="en-GB" sz="3200" u="none" strike="noStrike"/>
                        <a:t> May 2020</a:t>
                      </a:r>
                      <a:endParaRPr lang="en-GB" sz="3200" u="sng">
                        <a:latin typeface="Times New Roman" pitchFamily="18"/>
                        <a:ea typeface="MS Minngs"/>
                      </a:endParaRPr>
                    </a:p>
                  </a:txBody>
                  <a:tcPr marL="68580" marR="68580" marT="0" marB="0"/>
                </a:tc>
                <a:tc hMerge="1">
                  <a:txBody>
                    <a:bodyPr/>
                    <a:lstStyle/>
                    <a:p>
                      <a:endParaRPr lang="en-GB"/>
                    </a:p>
                  </a:txBody>
                  <a:tcPr/>
                </a:tc>
                <a:tc gridSpan="3">
                  <a:txBody>
                    <a:bodyPr/>
                    <a:lstStyle/>
                    <a:p>
                      <a:pPr lvl="0" algn="l">
                        <a:spcAft>
                          <a:spcPts val="0"/>
                        </a:spcAft>
                      </a:pPr>
                      <a:r>
                        <a:rPr lang="en-GB" sz="3200" u="none" strike="noStrike"/>
                        <a:t>Return date:</a:t>
                      </a:r>
                      <a:endParaRPr lang="en-GB" sz="3200" u="sng"/>
                    </a:p>
                    <a:p>
                      <a:pPr lvl="0" algn="l">
                        <a:spcAft>
                          <a:spcPts val="0"/>
                        </a:spcAft>
                      </a:pPr>
                      <a:r>
                        <a:rPr lang="en-GB" sz="3200" u="none" strike="noStrike"/>
                        <a:t>(within 1 week of submission date)</a:t>
                      </a:r>
                      <a:endParaRPr lang="en-GB" sz="3200" u="sng">
                        <a:latin typeface="Times New Roman" pitchFamily="18"/>
                        <a:ea typeface="MS Minngs"/>
                      </a:endParaRPr>
                    </a:p>
                  </a:txBody>
                  <a:tcPr marL="68580" marR="68580" marT="0" marB="0"/>
                </a:tc>
                <a:tc hMerge="1">
                  <a:txBody>
                    <a:bodyPr/>
                    <a:lstStyle/>
                    <a:p>
                      <a:endParaRPr lang="en-GB"/>
                    </a:p>
                  </a:txBody>
                  <a:tcPr/>
                </a:tc>
                <a:tc hMerge="1">
                  <a:txBody>
                    <a:bodyPr/>
                    <a:lstStyle/>
                    <a:p>
                      <a:endParaRPr lang="en-GB"/>
                    </a:p>
                  </a:txBody>
                  <a:tcPr/>
                </a:tc>
                <a:tc gridSpan="4">
                  <a:txBody>
                    <a:bodyPr/>
                    <a:lstStyle/>
                    <a:p>
                      <a:pPr lvl="0" algn="l">
                        <a:spcAft>
                          <a:spcPts val="0"/>
                        </a:spcAft>
                      </a:pPr>
                      <a:r>
                        <a:rPr lang="en-GB" sz="3200" u="none" strike="noStrike"/>
                        <a:t>Tutor: Dr Simon Williams</a:t>
                      </a:r>
                      <a:endParaRPr lang="en-GB" sz="3200" u="sng">
                        <a:latin typeface="Times New Roman" pitchFamily="18"/>
                        <a:ea typeface="MS Minngs"/>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tc gridSpan="3">
                  <a:txBody>
                    <a:bodyPr/>
                    <a:lstStyle/>
                    <a:p>
                      <a:pPr lvl="0" algn="l">
                        <a:spcAft>
                          <a:spcPts val="0"/>
                        </a:spcAft>
                      </a:pPr>
                      <a:r>
                        <a:rPr lang="en-GB" sz="3200" u="none" strike="noStrike"/>
                        <a:t>Mark: </a:t>
                      </a:r>
                      <a:endParaRPr lang="en-GB" sz="3200" u="sng">
                        <a:latin typeface="Times New Roman" pitchFamily="18"/>
                        <a:ea typeface="MS Minngs"/>
                      </a:endParaRPr>
                    </a:p>
                  </a:txBody>
                  <a:tcPr marL="68580" marR="68580" marT="0" marB="0"/>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332141173"/>
                  </a:ext>
                </a:extLst>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1">
    <p:bg>
      <p:bgPr>
        <a:solidFill>
          <a:srgbClr val="FFFFFF">
            <a:alpha val="52000"/>
          </a:srgbClr>
        </a:solidFill>
        <a:effectLst/>
      </p:bgPr>
    </p:bg>
    <p:spTree>
      <p:nvGrpSpPr>
        <p:cNvPr id="1" name=""/>
        <p:cNvGrpSpPr/>
        <p:nvPr/>
      </p:nvGrpSpPr>
      <p:grpSpPr>
        <a:xfrm>
          <a:off x="0" y="0"/>
          <a:ext cx="0" cy="0"/>
          <a:chOff x="0" y="0"/>
          <a:chExt cx="0" cy="0"/>
        </a:xfrm>
      </p:grpSpPr>
      <p:sp>
        <p:nvSpPr>
          <p:cNvPr id="2" name="Rectangle 13">
            <a:extLst>
              <a:ext uri="{FF2B5EF4-FFF2-40B4-BE49-F238E27FC236}">
                <a16:creationId xmlns:a16="http://schemas.microsoft.com/office/drawing/2014/main" id="{CD87D385-0F60-4E09-9956-CEB5F51E73F6}"/>
              </a:ext>
            </a:extLst>
          </p:cNvPr>
          <p:cNvSpPr/>
          <p:nvPr/>
        </p:nvSpPr>
        <p:spPr>
          <a:xfrm>
            <a:off x="-1353" y="5788"/>
            <a:ext cx="30266511" cy="4832037"/>
          </a:xfrm>
          <a:prstGeom prst="rect">
            <a:avLst/>
          </a:prstGeom>
          <a:gradFill>
            <a:gsLst>
              <a:gs pos="0">
                <a:srgbClr val="E8DAFC"/>
              </a:gs>
              <a:gs pos="100000">
                <a:srgbClr val="481198"/>
              </a:gs>
            </a:gsLst>
            <a:path path="circle">
              <a:fillToRect t="100000" r="100000"/>
            </a:path>
          </a:gradFill>
          <a:ln w="12701" cap="flat">
            <a:solidFill>
              <a:srgbClr val="D6DCE5"/>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3" name="TextBox 14">
            <a:extLst>
              <a:ext uri="{FF2B5EF4-FFF2-40B4-BE49-F238E27FC236}">
                <a16:creationId xmlns:a16="http://schemas.microsoft.com/office/drawing/2014/main" id="{04F0F3D3-A33D-42B7-9BFD-3B568FCA6997}"/>
              </a:ext>
            </a:extLst>
          </p:cNvPr>
          <p:cNvSpPr txBox="1"/>
          <p:nvPr/>
        </p:nvSpPr>
        <p:spPr>
          <a:xfrm>
            <a:off x="0" y="182761"/>
            <a:ext cx="29896225" cy="2554540"/>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0" b="0" i="0" u="none" strike="noStrike" kern="0" cap="none" spc="0" baseline="0">
                <a:solidFill>
                  <a:srgbClr val="FFFFFF"/>
                </a:solidFill>
                <a:uFillTx/>
                <a:latin typeface="Arial Nova" pitchFamily="34"/>
              </a:rPr>
              <a:t>Hamstring Strength and Extensibility on Acute Lower Back Pain in CrossFit Athletes</a:t>
            </a:r>
            <a:endParaRPr lang="en-GB" sz="8000" b="0" i="0" u="none" strike="noStrike" kern="1200" cap="none" spc="0" baseline="0">
              <a:solidFill>
                <a:srgbClr val="000000"/>
              </a:solidFill>
              <a:uFillTx/>
              <a:latin typeface="Calibri"/>
            </a:endParaRPr>
          </a:p>
        </p:txBody>
      </p:sp>
      <p:cxnSp>
        <p:nvCxnSpPr>
          <p:cNvPr id="4" name="Straight Connector 29">
            <a:extLst>
              <a:ext uri="{FF2B5EF4-FFF2-40B4-BE49-F238E27FC236}">
                <a16:creationId xmlns:a16="http://schemas.microsoft.com/office/drawing/2014/main" id="{34EC909B-6341-4420-A9CA-FBF460D434B4}"/>
              </a:ext>
            </a:extLst>
          </p:cNvPr>
          <p:cNvCxnSpPr/>
          <p:nvPr/>
        </p:nvCxnSpPr>
        <p:spPr>
          <a:xfrm>
            <a:off x="16459200" y="38169113"/>
            <a:ext cx="0" cy="0"/>
          </a:xfrm>
          <a:prstGeom prst="straightConnector1">
            <a:avLst/>
          </a:prstGeom>
          <a:noFill/>
          <a:ln w="6345" cap="flat">
            <a:solidFill>
              <a:srgbClr val="4472C4"/>
            </a:solidFill>
            <a:prstDash val="solid"/>
            <a:miter/>
          </a:ln>
        </p:spPr>
      </p:cxnSp>
      <p:sp>
        <p:nvSpPr>
          <p:cNvPr id="5" name="TextBox 12">
            <a:extLst>
              <a:ext uri="{FF2B5EF4-FFF2-40B4-BE49-F238E27FC236}">
                <a16:creationId xmlns:a16="http://schemas.microsoft.com/office/drawing/2014/main" id="{6D35CEA6-8C49-4889-8EF5-EA7806300D39}"/>
              </a:ext>
            </a:extLst>
          </p:cNvPr>
          <p:cNvSpPr txBox="1"/>
          <p:nvPr/>
        </p:nvSpPr>
        <p:spPr>
          <a:xfrm>
            <a:off x="411278" y="1877647"/>
            <a:ext cx="25343510" cy="290912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4400" b="1" i="0" u="none" strike="noStrike" kern="0" cap="none" spc="0" baseline="0">
                <a:solidFill>
                  <a:srgbClr val="FFFFFF"/>
                </a:solidFill>
                <a:uFillTx/>
                <a:latin typeface="Calibri"/>
              </a:rPr>
              <a:t>Joshua J. Richards-Fisher</a:t>
            </a:r>
            <a:r>
              <a:rPr lang="en-US" sz="4400" b="0" i="1" u="none" strike="noStrike" kern="0" cap="none" spc="0" baseline="30000">
                <a:solidFill>
                  <a:srgbClr val="FFFFFF"/>
                </a:solidFill>
                <a:uFillTx/>
                <a:latin typeface="Calibri"/>
              </a:rPr>
              <a:t>1</a:t>
            </a:r>
            <a:endParaRPr lang="en-US" sz="4400" b="1" i="0" u="none" strike="noStrike" kern="0" cap="none" spc="0" baseline="0">
              <a:solidFill>
                <a:srgbClr val="FFFFFF"/>
              </a:solidFill>
              <a:uFillTx/>
              <a:latin typeface="Calibri"/>
            </a:endParaRPr>
          </a:p>
          <a:p>
            <a:pPr marL="3200400" marR="0" lvl="7" indent="0" algn="ctr"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3200" b="0" i="1" u="none" strike="noStrike" kern="0" cap="none" spc="0" baseline="30000">
                <a:solidFill>
                  <a:srgbClr val="FFFFFF"/>
                </a:solidFill>
                <a:uFillTx/>
                <a:latin typeface="Calibri"/>
              </a:rPr>
              <a:t>1</a:t>
            </a:r>
            <a:r>
              <a:rPr lang="en-US" sz="3200" b="0" i="1" u="none" strike="noStrike" kern="0" cap="none" spc="0" baseline="0">
                <a:solidFill>
                  <a:srgbClr val="FFFFFF"/>
                </a:solidFill>
                <a:uFillTx/>
                <a:latin typeface="Calibri"/>
              </a:rPr>
              <a:t>School of Sport, Health and Outdoor Education, Faculty of Business &amp; Management, </a:t>
            </a:r>
            <a:r>
              <a:rPr lang="en-US" sz="3200" b="0" i="1" u="none" strike="noStrike" kern="1200" cap="none" spc="0" baseline="0">
                <a:solidFill>
                  <a:srgbClr val="FFFFFF"/>
                </a:solidFill>
                <a:uFillTx/>
                <a:latin typeface="Calibri"/>
              </a:rPr>
              <a:t>University of Wales Trinity Saint David, Carmarthenshire, Wales, United Kingdom. </a:t>
            </a:r>
          </a:p>
          <a:p>
            <a:pPr marL="3200400" marR="0" lvl="7" indent="0" algn="ctr"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3200" b="0" i="1" u="none" strike="noStrike" kern="1200" cap="none" spc="0" baseline="30000">
                <a:solidFill>
                  <a:srgbClr val="FFFFFF"/>
                </a:solidFill>
                <a:uFillTx/>
                <a:latin typeface="Calibri"/>
              </a:rPr>
              <a:t>2</a:t>
            </a:r>
            <a:r>
              <a:rPr lang="en-US" sz="3200" b="0" i="1" u="none" strike="noStrike" kern="1200" cap="none" spc="0" baseline="0">
                <a:solidFill>
                  <a:srgbClr val="FFFFFF"/>
                </a:solidFill>
                <a:uFillTx/>
                <a:latin typeface="Calibri"/>
              </a:rPr>
              <a:t>CrossFit SA1 – Olympic Weightlifting Centre, Swansea, Wales, United Kingdom. </a:t>
            </a:r>
          </a:p>
        </p:txBody>
      </p:sp>
      <p:sp>
        <p:nvSpPr>
          <p:cNvPr id="6" name="Freeform: Shape 26">
            <a:extLst>
              <a:ext uri="{FF2B5EF4-FFF2-40B4-BE49-F238E27FC236}">
                <a16:creationId xmlns:a16="http://schemas.microsoft.com/office/drawing/2014/main" id="{A9E3C87B-A2FA-4BC5-A683-39447C1C8E63}"/>
              </a:ext>
            </a:extLst>
          </p:cNvPr>
          <p:cNvSpPr/>
          <p:nvPr/>
        </p:nvSpPr>
        <p:spPr>
          <a:xfrm>
            <a:off x="14988881" y="18106564"/>
            <a:ext cx="4305260" cy="7432343"/>
          </a:xfrm>
          <a:custGeom>
            <a:avLst/>
            <a:gdLst>
              <a:gd name="f0" fmla="val 10800000"/>
              <a:gd name="f1" fmla="val 5400000"/>
              <a:gd name="f2" fmla="val 180"/>
              <a:gd name="f3" fmla="val w"/>
              <a:gd name="f4" fmla="val h"/>
              <a:gd name="f5" fmla="val 0"/>
              <a:gd name="f6" fmla="val 6400800"/>
              <a:gd name="f7" fmla="val 10264877"/>
              <a:gd name="f8" fmla="val 5515897"/>
              <a:gd name="f9" fmla="val 6351639"/>
              <a:gd name="f10" fmla="val 5447071"/>
              <a:gd name="f11" fmla="val 6293416"/>
              <a:gd name="f12" fmla="val 5383890"/>
              <a:gd name="f13" fmla="val 6253316"/>
              <a:gd name="f14" fmla="val 5309419"/>
              <a:gd name="f15" fmla="val 6223834"/>
              <a:gd name="f16" fmla="val 5254667"/>
              <a:gd name="f17" fmla="val 6213987"/>
              <a:gd name="f18" fmla="val 5191432"/>
              <a:gd name="f19" fmla="val 6194323"/>
              <a:gd name="f20" fmla="val 5132439"/>
              <a:gd name="f21" fmla="val 6142841"/>
              <a:gd name="f22" fmla="val 4977991"/>
              <a:gd name="f23" fmla="val 6195606"/>
              <a:gd name="f24" fmla="val 5048345"/>
              <a:gd name="f25" fmla="val 5958349"/>
              <a:gd name="f26" fmla="val 5014452"/>
              <a:gd name="f27" fmla="val 5928852"/>
              <a:gd name="f28" fmla="val 5004620"/>
              <a:gd name="f29" fmla="val 5887930"/>
              <a:gd name="f30" fmla="val 5010256"/>
              <a:gd name="f31" fmla="val 5869858"/>
              <a:gd name="f32" fmla="val 4984955"/>
              <a:gd name="f33" fmla="val 5833714"/>
              <a:gd name="f34" fmla="val 4934353"/>
              <a:gd name="f35" fmla="val 5810865"/>
              <a:gd name="f36" fmla="val 4807974"/>
              <a:gd name="f37" fmla="val 5870643"/>
              <a:gd name="f38" fmla="val 4269978"/>
              <a:gd name="f39" fmla="val 5858989"/>
              <a:gd name="f40" fmla="val 4488885"/>
              <a:gd name="f41" fmla="val 3598606"/>
              <a:gd name="f42" fmla="val 5809013"/>
              <a:gd name="f43" fmla="val 3564343"/>
              <a:gd name="f44" fmla="val 5747805"/>
              <a:gd name="f45" fmla="val 3282619"/>
              <a:gd name="f46" fmla="val 5722375"/>
              <a:gd name="f47" fmla="val 3274142"/>
              <a:gd name="f48" fmla="val 5633884"/>
              <a:gd name="f49" fmla="val 3244645"/>
              <a:gd name="f50" fmla="val 5559741"/>
              <a:gd name="f51" fmla="val 3022219"/>
              <a:gd name="f52" fmla="val 5659756"/>
              <a:gd name="f53" fmla="val 3296390"/>
              <a:gd name="f54" fmla="val 5545394"/>
              <a:gd name="f55" fmla="val 3067665"/>
              <a:gd name="f56" fmla="val 5531489"/>
              <a:gd name="f57" fmla="val 3039855"/>
              <a:gd name="f58" fmla="val 5535320"/>
              <a:gd name="f59" fmla="val 3003453"/>
              <a:gd name="f60" fmla="val 2979174"/>
              <a:gd name="f61" fmla="val 5493751"/>
              <a:gd name="f62" fmla="val 2951492"/>
              <a:gd name="f63" fmla="val 5456904"/>
              <a:gd name="f64" fmla="val 2939845"/>
              <a:gd name="f65" fmla="val 5427407"/>
              <a:gd name="f66" fmla="val 2920181"/>
              <a:gd name="f67" fmla="val 5345181"/>
              <a:gd name="f68" fmla="val 2796842"/>
              <a:gd name="f69" fmla="val 5324901"/>
              <a:gd name="f70" fmla="val 2741353"/>
              <a:gd name="f71" fmla="val 5220929"/>
              <a:gd name="f72" fmla="val 2654710"/>
              <a:gd name="f73" fmla="val 5193695"/>
              <a:gd name="f74" fmla="val 2632015"/>
              <a:gd name="f75" fmla="val 5164147"/>
              <a:gd name="f76" fmla="val 2611570"/>
              <a:gd name="f77" fmla="val 2595716"/>
              <a:gd name="f78" fmla="val 5104629"/>
              <a:gd name="f79" fmla="val 2581811"/>
              <a:gd name="f80" fmla="val 5073446"/>
              <a:gd name="f81" fmla="val 2576051"/>
              <a:gd name="f82" fmla="val 5043949"/>
              <a:gd name="f83" fmla="val 2566219"/>
              <a:gd name="f84" fmla="val 5045877"/>
              <a:gd name="f85" fmla="val 2558508"/>
              <a:gd name="f86" fmla="val 5087553"/>
              <a:gd name="f87" fmla="val 2378979"/>
              <a:gd name="f88" fmla="val 5102942"/>
              <a:gd name="f89" fmla="val 2359742"/>
              <a:gd name="f90" fmla="val 5125088"/>
              <a:gd name="f91" fmla="val 2332060"/>
              <a:gd name="f92" fmla="val 5161936"/>
              <a:gd name="f93" fmla="val 2320413"/>
              <a:gd name="f94" fmla="val 5191433"/>
              <a:gd name="f95" fmla="val 2300748"/>
              <a:gd name="f96" fmla="val 5360025"/>
              <a:gd name="f97" fmla="val 2356946"/>
              <a:gd name="f98" fmla="val 5329034"/>
              <a:gd name="f99" fmla="val 2359752"/>
              <a:gd name="f100" fmla="val 5604387"/>
              <a:gd name="f101" fmla="val 5639051"/>
              <a:gd name="f102" fmla="val 2293320"/>
              <a:gd name="f103" fmla="val 5663381"/>
              <a:gd name="f104" fmla="val 2261419"/>
              <a:gd name="f105" fmla="val 5692878"/>
              <a:gd name="f106" fmla="val 2241755"/>
              <a:gd name="f107" fmla="val 5712542"/>
              <a:gd name="f108" fmla="val 2212258"/>
              <a:gd name="f109" fmla="val 5739424"/>
              <a:gd name="f110" fmla="val 2186458"/>
              <a:gd name="f111" fmla="val 5751871"/>
              <a:gd name="f112" fmla="val 2153265"/>
              <a:gd name="f113" fmla="val 5769475"/>
              <a:gd name="f114" fmla="val 2106322"/>
              <a:gd name="f115" fmla="val 5770095"/>
              <a:gd name="f116" fmla="val 2054632"/>
              <a:gd name="f117" fmla="val 5781368"/>
              <a:gd name="f118" fmla="val 2005781"/>
              <a:gd name="f119" fmla="val 5799600"/>
              <a:gd name="f120" fmla="val 1926778"/>
              <a:gd name="f121" fmla="val 5814723"/>
              <a:gd name="f122" fmla="val 1846725"/>
              <a:gd name="f123" fmla="val 5840362"/>
              <a:gd name="f124" fmla="val 1769806"/>
              <a:gd name="f125" fmla="val 5850194"/>
              <a:gd name="f126" fmla="val 1740309"/>
              <a:gd name="f127" fmla="val 5845579"/>
              <a:gd name="f128" fmla="val 1700739"/>
              <a:gd name="f129" fmla="val 1681316"/>
              <a:gd name="f130" fmla="val 5901514"/>
              <a:gd name="f131" fmla="val 1655991"/>
              <a:gd name="f132" fmla="val 5948516"/>
              <a:gd name="f133" fmla="val 1661651"/>
              <a:gd name="f134" fmla="val 5987845"/>
              <a:gd name="f135" fmla="val 1651819"/>
              <a:gd name="f136" fmla="val 6007510"/>
              <a:gd name="f137" fmla="val 1622322"/>
              <a:gd name="f138" fmla="val 6041825"/>
              <a:gd name="f139" fmla="val 1598423"/>
              <a:gd name="f140" fmla="val 6046839"/>
              <a:gd name="f141" fmla="val 1563329"/>
              <a:gd name="f142" fmla="val 6055301"/>
              <a:gd name="f143" fmla="val 1504096"/>
              <a:gd name="f144" fmla="val 5999116"/>
              <a:gd name="f145" fmla="val 1397619"/>
              <a:gd name="f146" fmla="val 1356852"/>
              <a:gd name="f147" fmla="val 5933281"/>
              <a:gd name="f148" fmla="val 1331784"/>
              <a:gd name="f149" fmla="val 5899355"/>
              <a:gd name="f150" fmla="val 1317523"/>
              <a:gd name="f151" fmla="val 1297858"/>
              <a:gd name="f152" fmla="val 5915416"/>
              <a:gd name="f153" fmla="val 1070069"/>
              <a:gd name="f154" fmla="val 5915239"/>
              <a:gd name="f155" fmla="val 1143579"/>
              <a:gd name="f156" fmla="val 825910"/>
              <a:gd name="f157" fmla="val 5865461"/>
              <a:gd name="f158" fmla="val 795130"/>
              <a:gd name="f159" fmla="val 5857609"/>
              <a:gd name="f160" fmla="val 763290"/>
              <a:gd name="f161" fmla="val 737419"/>
              <a:gd name="f162" fmla="val 5817223"/>
              <a:gd name="f163" fmla="val 702710"/>
              <a:gd name="f164" fmla="val 678426"/>
              <a:gd name="f165" fmla="val 648929"/>
              <a:gd name="f166" fmla="val 5699954"/>
              <a:gd name="f167" fmla="val 493175"/>
              <a:gd name="f168" fmla="val 5739622"/>
              <a:gd name="f169" fmla="val 586311"/>
              <a:gd name="f170" fmla="val 383458"/>
              <a:gd name="f171" fmla="val 5584723"/>
              <a:gd name="f172" fmla="val 353961"/>
              <a:gd name="f173" fmla="val 5556604"/>
              <a:gd name="f174" fmla="val 328599"/>
              <a:gd name="f175" fmla="val 294968"/>
              <a:gd name="f176" fmla="val 5511373"/>
              <a:gd name="f177" fmla="val 192906"/>
              <a:gd name="f178" fmla="val 5534144"/>
              <a:gd name="f179" fmla="val 200852"/>
              <a:gd name="f180" fmla="val 147484"/>
              <a:gd name="f181" fmla="val 5399597"/>
              <a:gd name="f182" fmla="val 133579"/>
              <a:gd name="f183" fmla="val 5366726"/>
              <a:gd name="f184" fmla="val 131892"/>
              <a:gd name="f185" fmla="val 5338916"/>
              <a:gd name="f186" fmla="val 117987"/>
              <a:gd name="f187" fmla="val 5307208"/>
              <a:gd name="f188" fmla="val 102133"/>
              <a:gd name="f189" fmla="val 5282821"/>
              <a:gd name="f190" fmla="val 73392"/>
              <a:gd name="f191" fmla="val 5250426"/>
              <a:gd name="f192" fmla="val 58994"/>
              <a:gd name="f193" fmla="val 5193601"/>
              <a:gd name="f194" fmla="val 33738"/>
              <a:gd name="f195" fmla="val 5073445"/>
              <a:gd name="f196" fmla="val 4876800"/>
              <a:gd name="f197" fmla="val 9832"/>
              <a:gd name="f198" fmla="val 4679103"/>
              <a:gd name="f199" fmla="val 6929"/>
              <a:gd name="f200" fmla="val 4483510"/>
              <a:gd name="f201" fmla="val 29497"/>
              <a:gd name="f202" fmla="val 4421735"/>
              <a:gd name="f203" fmla="val 36625"/>
              <a:gd name="f204" fmla="val 4306529"/>
              <a:gd name="f205" fmla="val 88490"/>
              <a:gd name="f206" fmla="val 4286865"/>
              <a:gd name="f207" fmla="val 4275218"/>
              <a:gd name="f208" fmla="val 154835"/>
              <a:gd name="f209" fmla="val 4247536"/>
              <a:gd name="f210" fmla="val 176981"/>
              <a:gd name="f211" fmla="val 4223257"/>
              <a:gd name="f212" fmla="val 196404"/>
              <a:gd name="f213" fmla="val 4177117"/>
              <a:gd name="f214" fmla="val 181176"/>
              <a:gd name="f215" fmla="val 4159045"/>
              <a:gd name="f216" fmla="val 206477"/>
              <a:gd name="f217" fmla="val 4122901"/>
              <a:gd name="f218" fmla="val 257079"/>
              <a:gd name="f219" fmla="val 4100052"/>
              <a:gd name="f220" fmla="val 4060723"/>
              <a:gd name="f221" fmla="val 373626"/>
              <a:gd name="f222" fmla="val 4013721"/>
              <a:gd name="f223" fmla="val 379286"/>
              <a:gd name="f224" fmla="val 3982065"/>
              <a:gd name="f225" fmla="val 3957786"/>
              <a:gd name="f226" fmla="val 334538"/>
              <a:gd name="f227" fmla="val 3974554"/>
              <a:gd name="f228" fmla="val 287457"/>
              <a:gd name="f229" fmla="val 3952568"/>
              <a:gd name="f230" fmla="val 265471"/>
              <a:gd name="f231" fmla="val 3930582"/>
              <a:gd name="f232" fmla="val 243485"/>
              <a:gd name="f233" fmla="val 3893575"/>
              <a:gd name="f234" fmla="val 245806"/>
              <a:gd name="f235" fmla="val 3864078"/>
              <a:gd name="f236" fmla="val 235974"/>
              <a:gd name="f237" fmla="val 3834581"/>
              <a:gd name="f238" fmla="val 255639"/>
              <a:gd name="f239" fmla="val 3786798"/>
              <a:gd name="f240" fmla="val 261336"/>
              <a:gd name="f241" fmla="val 3775587"/>
              <a:gd name="f242" fmla="val 3762767"/>
              <a:gd name="f243" fmla="val 333427"/>
              <a:gd name="f244" fmla="val 3786954"/>
              <a:gd name="f245" fmla="val 376695"/>
              <a:gd name="f246" fmla="val 3805084"/>
              <a:gd name="f247" fmla="val 412955"/>
              <a:gd name="f248" fmla="val 4007936"/>
              <a:gd name="f249" fmla="val 818660"/>
              <a:gd name="f250" fmla="val 3870997"/>
              <a:gd name="f251" fmla="val 433716"/>
              <a:gd name="f252" fmla="val 3962400"/>
              <a:gd name="f253" fmla="val 816078"/>
              <a:gd name="f254" fmla="val 3965941"/>
              <a:gd name="f255" fmla="val 954324"/>
              <a:gd name="f256" fmla="val 1091381"/>
              <a:gd name="f257" fmla="val 3985698"/>
              <a:gd name="f258" fmla="val 1122260"/>
              <a:gd name="f259" fmla="val 3996462"/>
              <a:gd name="f260" fmla="val 1152691"/>
              <a:gd name="f261" fmla="val 4011562"/>
              <a:gd name="f262" fmla="val 1179871"/>
              <a:gd name="f263" fmla="val 4045995"/>
              <a:gd name="f264" fmla="val 1241850"/>
              <a:gd name="f265" fmla="val 4129549"/>
              <a:gd name="f266" fmla="val 4188542"/>
              <a:gd name="f267" fmla="val 1533832"/>
              <a:gd name="f268" fmla="val 4218039"/>
              <a:gd name="f269" fmla="val 1622323"/>
              <a:gd name="f270" fmla="val 4208207"/>
              <a:gd name="f271" fmla="val 1740310"/>
              <a:gd name="f272" fmla="val 4204190"/>
              <a:gd name="f273" fmla="val 1858927"/>
              <a:gd name="f274" fmla="val 1976284"/>
              <a:gd name="f275" fmla="val 4184433"/>
              <a:gd name="f276" fmla="val 2007104"/>
              <a:gd name="f277" fmla="val 4178468"/>
              <a:gd name="f278" fmla="val 2040495"/>
              <a:gd name="f279" fmla="val 2064774"/>
              <a:gd name="f280" fmla="val 4136899"/>
              <a:gd name="f281" fmla="val 2092456"/>
              <a:gd name="f282" fmla="val 2104103"/>
              <a:gd name="f283" fmla="val 4070555"/>
              <a:gd name="f284" fmla="val 2123768"/>
              <a:gd name="f285" fmla="val 4004129"/>
              <a:gd name="f286" fmla="val 2323043"/>
              <a:gd name="f287" fmla="val 4096252"/>
              <a:gd name="f288" fmla="val 2107042"/>
              <a:gd name="f289" fmla="val 2271252"/>
              <a:gd name="f290" fmla="val 3711678"/>
              <a:gd name="f291" fmla="val 2546555"/>
              <a:gd name="f292" fmla="val 3945194"/>
              <a:gd name="f293" fmla="val 2374489"/>
              <a:gd name="f294" fmla="val 3746091"/>
              <a:gd name="f295" fmla="val 2507226"/>
              <a:gd name="f296" fmla="val 3726426"/>
              <a:gd name="f297" fmla="val 2536723"/>
              <a:gd name="f298" fmla="val 3710649"/>
              <a:gd name="f299" fmla="val 2569220"/>
              <a:gd name="f300" fmla="val 3687097"/>
              <a:gd name="f301" fmla="val 3631669"/>
              <a:gd name="f302" fmla="val 2658072"/>
              <a:gd name="f303" fmla="val 3510116"/>
              <a:gd name="f304" fmla="val 2772697"/>
              <a:gd name="f305" fmla="val 3451123"/>
              <a:gd name="f306" fmla="val 2949677"/>
              <a:gd name="f307" fmla="val 3441291"/>
              <a:gd name="f308" fmla="val 3438873"/>
              <a:gd name="f309" fmla="val 3012297"/>
              <a:gd name="f310" fmla="val 3421626"/>
              <a:gd name="f311" fmla="val 3038168"/>
              <a:gd name="f312" fmla="val 3252557"/>
              <a:gd name="f313" fmla="val 3291772"/>
              <a:gd name="f314" fmla="val 3455260"/>
              <a:gd name="f315" fmla="val 2970901"/>
              <a:gd name="f316" fmla="val 3333136"/>
              <a:gd name="f317" fmla="val 3215148"/>
              <a:gd name="f318" fmla="val 3317282"/>
              <a:gd name="f319" fmla="val 3246856"/>
              <a:gd name="f320" fmla="val 3288540"/>
              <a:gd name="f321" fmla="val 3271243"/>
              <a:gd name="f322" fmla="val 3303639"/>
              <a:gd name="f323" fmla="val 3248887"/>
              <a:gd name="f324" fmla="val 3360464"/>
              <a:gd name="f325" fmla="val 3249643"/>
              <a:gd name="f326" fmla="val 3428878"/>
              <a:gd name="f327" fmla="val 3215149"/>
              <a:gd name="f328" fmla="val 3480619"/>
              <a:gd name="f329" fmla="val 3195484"/>
              <a:gd name="f330" fmla="val 3172009"/>
              <a:gd name="f331" fmla="val 3537402"/>
              <a:gd name="f332" fmla="val 3156155"/>
              <a:gd name="f333" fmla="val 3569110"/>
              <a:gd name="f334" fmla="val 3034031"/>
              <a:gd name="f335" fmla="val 3813357"/>
              <a:gd name="f336" fmla="val 3236734"/>
              <a:gd name="f337" fmla="val 3492486"/>
              <a:gd name="f338" fmla="val 3746090"/>
              <a:gd name="f339" fmla="val 3077497"/>
              <a:gd name="f340" fmla="val 3814916"/>
              <a:gd name="f341" fmla="val 3092379"/>
              <a:gd name="f342" fmla="val 3883208"/>
              <a:gd name="f343" fmla="val 3097162"/>
              <a:gd name="f344" fmla="val 3112060"/>
              <a:gd name="f345" fmla="val 4168588"/>
              <a:gd name="f346" fmla="val 3103590"/>
              <a:gd name="f347" fmla="val 4386196"/>
              <a:gd name="f348" fmla="val 3126658"/>
              <a:gd name="f349" fmla="val 4601497"/>
              <a:gd name="f350" fmla="val 3133283"/>
              <a:gd name="f351" fmla="val 4663328"/>
              <a:gd name="f352" fmla="val 3165987"/>
              <a:gd name="f353" fmla="val 4719484"/>
              <a:gd name="f354" fmla="val 3185652"/>
              <a:gd name="f355" fmla="val 4778477"/>
              <a:gd name="f356" fmla="val 4866968"/>
              <a:gd name="f357" fmla="val 3320149"/>
              <a:gd name="f358" fmla="val 5496980"/>
              <a:gd name="f359" fmla="val 3140607"/>
              <a:gd name="f360" fmla="val 4369884"/>
              <a:gd name="f361" fmla="val 6105832"/>
              <a:gd name="f362" fmla="val 3276861"/>
              <a:gd name="f363" fmla="val 6141179"/>
              <a:gd name="f364" fmla="val 3305453"/>
              <a:gd name="f365" fmla="val 6172177"/>
              <a:gd name="f366" fmla="val 3371352"/>
              <a:gd name="f367" fmla="val 6224896"/>
              <a:gd name="f368" fmla="val 3596801"/>
              <a:gd name="f369" fmla="val 6253015"/>
              <a:gd name="f370" fmla="val 3598607"/>
              <a:gd name="f371" fmla="val 3628104"/>
              <a:gd name="f372" fmla="val 6263148"/>
              <a:gd name="f373" fmla="val 3665111"/>
              <a:gd name="f374" fmla="val 6260827"/>
              <a:gd name="f375" fmla="val 6282813"/>
              <a:gd name="f376" fmla="val 3751795"/>
              <a:gd name="f377" fmla="val 6347511"/>
              <a:gd name="f378" fmla="val 3706487"/>
              <a:gd name="f379" fmla="val 6410907"/>
              <a:gd name="f380" fmla="val 3657600"/>
              <a:gd name="f381" fmla="val 6459794"/>
              <a:gd name="f382" fmla="val 3632533"/>
              <a:gd name="f383" fmla="val 6484861"/>
              <a:gd name="f384" fmla="val 6499123"/>
              <a:gd name="f385" fmla="val 6518787"/>
              <a:gd name="f386" fmla="val 3559278"/>
              <a:gd name="f387" fmla="val 6548284"/>
              <a:gd name="f388" fmla="val 3553518"/>
              <a:gd name="f389" fmla="val 6579467"/>
              <a:gd name="f390" fmla="val 3539613"/>
              <a:gd name="f391" fmla="val 6607277"/>
              <a:gd name="f392" fmla="val 3523759"/>
              <a:gd name="f393" fmla="val 6638985"/>
              <a:gd name="f394" fmla="val 3488048"/>
              <a:gd name="f395" fmla="val 6661104"/>
              <a:gd name="f396" fmla="val 3480620"/>
              <a:gd name="f397" fmla="val 6695768"/>
              <a:gd name="f398" fmla="val 3457865"/>
              <a:gd name="f399" fmla="val 6801958"/>
              <a:gd name="f400" fmla="val 3464593"/>
              <a:gd name="f401" fmla="val 6912470"/>
              <a:gd name="f402" fmla="val 7020232"/>
              <a:gd name="f403" fmla="val 3444904"/>
              <a:gd name="f404" fmla="val 7069980"/>
              <a:gd name="f405" fmla="val 3431458"/>
              <a:gd name="f406" fmla="val 7118555"/>
              <a:gd name="f407" fmla="val 7167716"/>
              <a:gd name="f408" fmla="val 7236542"/>
              <a:gd name="f409" fmla="val 3422886"/>
              <a:gd name="f410" fmla="val 7310661"/>
              <a:gd name="f411" fmla="val 7374194"/>
              <a:gd name="f412" fmla="val 3465521"/>
              <a:gd name="f413" fmla="val 7406589"/>
              <a:gd name="f414" fmla="val 3514546"/>
              <a:gd name="f415" fmla="val 7408120"/>
              <a:gd name="f416" fmla="val 7433187"/>
              <a:gd name="f417" fmla="val 3564681"/>
              <a:gd name="f418" fmla="val 7458254"/>
              <a:gd name="f419" fmla="val 3578942"/>
              <a:gd name="f420" fmla="val 7492180"/>
              <a:gd name="f421" fmla="val 7521677"/>
              <a:gd name="f422" fmla="val 3608439"/>
              <a:gd name="f423" fmla="val 7551174"/>
              <a:gd name="f424" fmla="val 3619562"/>
              <a:gd name="f425" fmla="val 7580272"/>
              <a:gd name="f426" fmla="val 7610168"/>
              <a:gd name="f427" fmla="val 3655872"/>
              <a:gd name="f428" fmla="val 7707356"/>
              <a:gd name="f429" fmla="val 3666824"/>
              <a:gd name="f430" fmla="val 7774275"/>
              <a:gd name="f431" fmla="val 7875639"/>
              <a:gd name="f432" fmla="val 3602184"/>
              <a:gd name="f433" fmla="val 8130376"/>
              <a:gd name="f434" fmla="val 3701927"/>
              <a:gd name="f435" fmla="val 7922439"/>
              <a:gd name="f436" fmla="val 7993626"/>
              <a:gd name="f437" fmla="val 3156154"/>
              <a:gd name="f438" fmla="val 2934929"/>
              <a:gd name="f439" fmla="val 8067368"/>
              <a:gd name="f440" fmla="val 2890684"/>
              <a:gd name="f441" fmla="val 8082116"/>
              <a:gd name="f442" fmla="val 2802194"/>
              <a:gd name="f443" fmla="val 8111613"/>
              <a:gd name="f444" fmla="val 2762865"/>
              <a:gd name="f445" fmla="val 8101781"/>
              <a:gd name="f446" fmla="val 2721469"/>
              <a:gd name="f447" fmla="val 8098085"/>
              <a:gd name="f448" fmla="val 2684207"/>
              <a:gd name="f449" fmla="val 2651623"/>
              <a:gd name="f450" fmla="val 8068151"/>
              <a:gd name="f451" fmla="val 2630810"/>
              <a:gd name="f452" fmla="val 8028137"/>
              <a:gd name="f453" fmla="val 8023123"/>
              <a:gd name="f454" fmla="val 2555584"/>
              <a:gd name="f455" fmla="val 8017390"/>
              <a:gd name="f456" fmla="val 2517058"/>
              <a:gd name="f457" fmla="val 8042787"/>
              <a:gd name="f458" fmla="val 2477729"/>
              <a:gd name="f459" fmla="val 8052619"/>
              <a:gd name="f460" fmla="val 2448232"/>
              <a:gd name="f461" fmla="val 8072284"/>
              <a:gd name="f462" fmla="val 2424473"/>
              <a:gd name="f463" fmla="val 8107698"/>
              <a:gd name="f464" fmla="val 2389239"/>
              <a:gd name="f465" fmla="val 2252987"/>
              <a:gd name="f466" fmla="val 8126752"/>
              <a:gd name="f467" fmla="val 2217152"/>
              <a:gd name="f468" fmla="val 8085379"/>
              <a:gd name="f469" fmla="val 2104104"/>
              <a:gd name="f470" fmla="val 2099952"/>
              <a:gd name="f471" fmla="val 7939029"/>
              <a:gd name="f472" fmla="val 2064775"/>
              <a:gd name="f473" fmla="val 7934632"/>
              <a:gd name="f474" fmla="val 1727696"/>
              <a:gd name="f475" fmla="val 7892497"/>
              <a:gd name="f476" fmla="val 1738070"/>
              <a:gd name="f477" fmla="val 7906629"/>
              <a:gd name="f478" fmla="val 1410847"/>
              <a:gd name="f479" fmla="val 8251846"/>
              <a:gd name="f480" fmla="val 1467764"/>
              <a:gd name="f481" fmla="val 8132838"/>
              <a:gd name="f482" fmla="val 1386349"/>
              <a:gd name="f483" fmla="val 8377084"/>
              <a:gd name="f484" fmla="val 8465574"/>
              <a:gd name="f485" fmla="val 1347020"/>
              <a:gd name="f486" fmla="val 8622890"/>
              <a:gd name="f487" fmla="val 1343039"/>
              <a:gd name="f488" fmla="val 8780682"/>
              <a:gd name="f489" fmla="val 1327355"/>
              <a:gd name="f490" fmla="val 8937523"/>
              <a:gd name="f491" fmla="val 1322064"/>
              <a:gd name="f492" fmla="val 8990430"/>
              <a:gd name="f493" fmla="val 1286328"/>
              <a:gd name="f494" fmla="val 9090099"/>
              <a:gd name="f495" fmla="val 1268362"/>
              <a:gd name="f496" fmla="val 9144000"/>
              <a:gd name="f497" fmla="val 1230559"/>
              <a:gd name="f498" fmla="val 9134549"/>
              <a:gd name="f499" fmla="val 1104200"/>
              <a:gd name="f500" fmla="val 9106164"/>
              <a:gd name="f501" fmla="val 1061884"/>
              <a:gd name="f502" fmla="val 9085006"/>
              <a:gd name="f503" fmla="val 1030176"/>
              <a:gd name="f504" fmla="val 9069152"/>
              <a:gd name="f505" fmla="val 1002891"/>
              <a:gd name="f506" fmla="val 9045677"/>
              <a:gd name="f507" fmla="val 973394"/>
              <a:gd name="f508" fmla="val 9026013"/>
              <a:gd name="f509" fmla="val 894735"/>
              <a:gd name="f510" fmla="val 9261987"/>
              <a:gd name="f511" fmla="val 1012723"/>
              <a:gd name="f512" fmla="val 8986683"/>
              <a:gd name="f513" fmla="val 855407"/>
              <a:gd name="f514" fmla="val 805272"/>
              <a:gd name="f515" fmla="val 9194135"/>
              <a:gd name="f516" fmla="val 776749"/>
              <a:gd name="f517" fmla="val 737420"/>
              <a:gd name="f518" fmla="val 9320981"/>
              <a:gd name="f519" fmla="val 717755"/>
              <a:gd name="f520" fmla="val 9350478"/>
              <a:gd name="f521" fmla="val 707923"/>
              <a:gd name="f522" fmla="val 9389806"/>
              <a:gd name="f523" fmla="val 9409471"/>
              <a:gd name="f524" fmla="val 589936"/>
              <a:gd name="f525" fmla="val 9468465"/>
              <a:gd name="f526" fmla="val 550607"/>
              <a:gd name="f527" fmla="val 9527458"/>
              <a:gd name="f528" fmla="val 494370"/>
              <a:gd name="f529" fmla="val 9578182"/>
              <a:gd name="f530" fmla="val 471949"/>
              <a:gd name="f531" fmla="val 9645445"/>
              <a:gd name="f532" fmla="val 462117"/>
              <a:gd name="f533" fmla="val 9674942"/>
              <a:gd name="f534" fmla="val 459699"/>
              <a:gd name="f535" fmla="val 9708065"/>
              <a:gd name="f536" fmla="val 442452"/>
              <a:gd name="f537" fmla="val 9733936"/>
              <a:gd name="f538" fmla="val 419313"/>
              <a:gd name="f539" fmla="val 9768645"/>
              <a:gd name="f540" fmla="val 383459"/>
              <a:gd name="f541" fmla="val 9792929"/>
              <a:gd name="f542" fmla="val 353962"/>
              <a:gd name="f543" fmla="val 9822426"/>
              <a:gd name="f544" fmla="val 344130"/>
              <a:gd name="f545" fmla="val 9851923"/>
              <a:gd name="f546" fmla="val 338370"/>
              <a:gd name="f547" fmla="val 9883106"/>
              <a:gd name="f548" fmla="val 324465"/>
              <a:gd name="f549" fmla="val 9910916"/>
              <a:gd name="f550" fmla="val 291319"/>
              <a:gd name="f551" fmla="val 9977206"/>
              <a:gd name="f552" fmla="val 232894"/>
              <a:gd name="f553" fmla="val 10041302"/>
              <a:gd name="f554" fmla="val 10087897"/>
              <a:gd name="f555" fmla="val 149747"/>
              <a:gd name="f556" fmla="val 10110592"/>
              <a:gd name="f557" fmla="val 117988"/>
              <a:gd name="f558" fmla="val 10127226"/>
              <a:gd name="f559" fmla="val 88491"/>
              <a:gd name="f560" fmla="val 10146890"/>
              <a:gd name="f561" fmla="val 21784"/>
              <a:gd name="f562" fmla="val 10246950"/>
              <a:gd name="f563" fmla="val 54565"/>
              <a:gd name="f564" fmla="val 10210314"/>
              <a:gd name="f565" fmla="val 5148660"/>
              <a:gd name="f566" fmla="val 10191885"/>
              <a:gd name="f567" fmla="val 5223437"/>
              <a:gd name="f568" fmla="val 9844399"/>
              <a:gd name="f569" fmla="val 9763432"/>
              <a:gd name="f570" fmla="val 5309420"/>
              <a:gd name="f571" fmla="val 9586452"/>
              <a:gd name="f572" fmla="val 5347710"/>
              <a:gd name="f573" fmla="val 9318413"/>
              <a:gd name="f574" fmla="val 5316930"/>
              <a:gd name="f575" fmla="val 9445932"/>
              <a:gd name="f576" fmla="val 5397910"/>
              <a:gd name="f577" fmla="val 9202994"/>
              <a:gd name="f578" fmla="val 9114503"/>
              <a:gd name="f579" fmla="val 5437239"/>
              <a:gd name="f580" fmla="val 5443269"/>
              <a:gd name="f581" fmla="val 8976200"/>
              <a:gd name="f582" fmla="val 8908026"/>
              <a:gd name="f583" fmla="val 5463002"/>
              <a:gd name="f584" fmla="val 8877538"/>
              <a:gd name="f585" fmla="val 5482003"/>
              <a:gd name="f586" fmla="val 8850316"/>
              <a:gd name="f587" fmla="val 5486400"/>
              <a:gd name="f588" fmla="val 8819536"/>
              <a:gd name="f589" fmla="val 5542892"/>
              <a:gd name="f590" fmla="val 8424088"/>
              <a:gd name="f591" fmla="val 5447891"/>
              <a:gd name="f592" fmla="val 8597078"/>
              <a:gd name="f593" fmla="val 5574891"/>
              <a:gd name="f594" fmla="val 8406581"/>
              <a:gd name="f595" fmla="val 8141110"/>
              <a:gd name="f596" fmla="val 7964129"/>
              <a:gd name="f597" fmla="val 5732207"/>
              <a:gd name="f598" fmla="val 7905135"/>
              <a:gd name="f599" fmla="val 5738897"/>
              <a:gd name="f600" fmla="val 7845531"/>
              <a:gd name="f601" fmla="val 7787148"/>
              <a:gd name="f602" fmla="val 5758616"/>
              <a:gd name="f603" fmla="val 7756796"/>
              <a:gd name="f604" fmla="val 7729750"/>
              <a:gd name="f605" fmla="val 7698658"/>
              <a:gd name="f606" fmla="val 7077851"/>
              <a:gd name="f607" fmla="val 5771731"/>
              <a:gd name="f608" fmla="val 7051495"/>
              <a:gd name="f609" fmla="val 6469626"/>
              <a:gd name="f610" fmla="val 5735747"/>
              <a:gd name="f611" fmla="val 6331380"/>
              <a:gd name="f612" fmla="val 5755504"/>
              <a:gd name="f613" fmla="val 6163443"/>
              <a:gd name="f614" fmla="val 5756067"/>
              <a:gd name="f615" fmla="val 6123904"/>
              <a:gd name="f616" fmla="val 5831970"/>
              <a:gd name="f617" fmla="val 6069688"/>
              <a:gd name="f618" fmla="val 6017342"/>
              <a:gd name="f619" fmla="val 6096000"/>
              <a:gd name="f620" fmla="val 6135329"/>
              <a:gd name="f621" fmla="val 6211570"/>
              <a:gd name="f622" fmla="val 5814491"/>
              <a:gd name="f623" fmla="val 6160691"/>
              <a:gd name="f624" fmla="val 5851571"/>
              <a:gd name="f625" fmla="val 6428070"/>
              <a:gd name="f626" fmla="val 5592979"/>
              <a:gd name="f627" fmla="val 6381136"/>
              <a:gd name="f628" fmla="val 5565058"/>
              <a:gd name="f629" fmla="+- 0 0 -90"/>
              <a:gd name="f630" fmla="*/ f3 1 6400800"/>
              <a:gd name="f631" fmla="*/ f4 1 10264877"/>
              <a:gd name="f632" fmla="val f5"/>
              <a:gd name="f633" fmla="val f6"/>
              <a:gd name="f634" fmla="val f7"/>
              <a:gd name="f635" fmla="*/ f629 f0 1"/>
              <a:gd name="f636" fmla="+- f634 0 f632"/>
              <a:gd name="f637" fmla="+- f633 0 f632"/>
              <a:gd name="f638" fmla="*/ f635 1 f2"/>
              <a:gd name="f639" fmla="*/ f637 1 6400800"/>
              <a:gd name="f640" fmla="*/ f636 1 10264877"/>
              <a:gd name="f641" fmla="*/ 6400800 f637 1"/>
              <a:gd name="f642" fmla="*/ 5515897 f636 1"/>
              <a:gd name="f643" fmla="*/ 6253316 f637 1"/>
              <a:gd name="f644" fmla="*/ 5309419 f636 1"/>
              <a:gd name="f645" fmla="*/ 6194323 f637 1"/>
              <a:gd name="f646" fmla="*/ 5132439 f636 1"/>
              <a:gd name="f647" fmla="*/ 5958349 f637 1"/>
              <a:gd name="f648" fmla="*/ 5014452 f636 1"/>
              <a:gd name="f649" fmla="*/ 5869858 f637 1"/>
              <a:gd name="f650" fmla="*/ 4984955 f636 1"/>
              <a:gd name="f651" fmla="*/ 5810865 f637 1"/>
              <a:gd name="f652" fmla="*/ 4807974 f636 1"/>
              <a:gd name="f653" fmla="*/ 3598606 f636 1"/>
              <a:gd name="f654" fmla="*/ 5722375 f637 1"/>
              <a:gd name="f655" fmla="*/ 3274142 f636 1"/>
              <a:gd name="f656" fmla="*/ 5633884 f637 1"/>
              <a:gd name="f657" fmla="*/ 3244645 f636 1"/>
              <a:gd name="f658" fmla="*/ 5545394 f637 1"/>
              <a:gd name="f659" fmla="*/ 3067665 f636 1"/>
              <a:gd name="f660" fmla="*/ 5515897 f637 1"/>
              <a:gd name="f661" fmla="*/ 2979174 f636 1"/>
              <a:gd name="f662" fmla="*/ 5427407 f637 1"/>
              <a:gd name="f663" fmla="*/ 2920181 f636 1"/>
              <a:gd name="f664" fmla="*/ 5220929 f637 1"/>
              <a:gd name="f665" fmla="*/ 2654710 f636 1"/>
              <a:gd name="f666" fmla="*/ 5132439 f637 1"/>
              <a:gd name="f667" fmla="*/ 2595716 f636 1"/>
              <a:gd name="f668" fmla="*/ 5043949 f637 1"/>
              <a:gd name="f669" fmla="*/ 2566219 f636 1"/>
              <a:gd name="f670" fmla="*/ 5102942 f637 1"/>
              <a:gd name="f671" fmla="*/ 2359742 f636 1"/>
              <a:gd name="f672" fmla="*/ 5191433 f637 1"/>
              <a:gd name="f673" fmla="*/ 2300748 f636 1"/>
              <a:gd name="f674" fmla="*/ 5604387 f637 1"/>
              <a:gd name="f675" fmla="*/ 5692878 f637 1"/>
              <a:gd name="f676" fmla="*/ 2241755 f636 1"/>
              <a:gd name="f677" fmla="*/ 5751871 f637 1"/>
              <a:gd name="f678" fmla="*/ 2153265 f636 1"/>
              <a:gd name="f679" fmla="*/ 5781368 f637 1"/>
              <a:gd name="f680" fmla="*/ 2005781 f636 1"/>
              <a:gd name="f681" fmla="*/ 5840362 f637 1"/>
              <a:gd name="f682" fmla="*/ 1769806 f636 1"/>
              <a:gd name="f683" fmla="*/ 1681316 f636 1"/>
              <a:gd name="f684" fmla="*/ 5987845 f637 1"/>
              <a:gd name="f685" fmla="*/ 1651819 f636 1"/>
              <a:gd name="f686" fmla="*/ 6046839 f637 1"/>
              <a:gd name="f687" fmla="*/ 1563329 f636 1"/>
              <a:gd name="f688" fmla="*/ 1356852 f636 1"/>
              <a:gd name="f689" fmla="*/ 1297858 f636 1"/>
              <a:gd name="f690" fmla="*/ 825910 f636 1"/>
              <a:gd name="f691" fmla="*/ 737419 f636 1"/>
              <a:gd name="f692" fmla="*/ 648929 f636 1"/>
              <a:gd name="f693" fmla="*/ 383458 f636 1"/>
              <a:gd name="f694" fmla="*/ 294968 f636 1"/>
              <a:gd name="f695" fmla="*/ 147484 f636 1"/>
              <a:gd name="f696" fmla="*/ 5338916 f637 1"/>
              <a:gd name="f697" fmla="*/ 117987 f636 1"/>
              <a:gd name="f698" fmla="*/ 5250426 f637 1"/>
              <a:gd name="f699" fmla="*/ 58994 f636 1"/>
              <a:gd name="f700" fmla="*/ 5073445 f637 1"/>
              <a:gd name="f701" fmla="*/ 0 f636 1"/>
              <a:gd name="f702" fmla="*/ 4483510 f637 1"/>
              <a:gd name="f703" fmla="*/ 29497 f636 1"/>
              <a:gd name="f704" fmla="*/ 4306529 f637 1"/>
              <a:gd name="f705" fmla="*/ 88490 f636 1"/>
              <a:gd name="f706" fmla="*/ 4247536 f637 1"/>
              <a:gd name="f707" fmla="*/ 176981 f636 1"/>
              <a:gd name="f708" fmla="*/ 4159045 f637 1"/>
              <a:gd name="f709" fmla="*/ 206477 f636 1"/>
              <a:gd name="f710" fmla="*/ 4100052 f637 1"/>
              <a:gd name="f711" fmla="*/ 3982065 f637 1"/>
              <a:gd name="f712" fmla="*/ 353961 f636 1"/>
              <a:gd name="f713" fmla="*/ 3952568 f637 1"/>
              <a:gd name="f714" fmla="*/ 265471 f636 1"/>
              <a:gd name="f715" fmla="*/ 3864078 f637 1"/>
              <a:gd name="f716" fmla="*/ 235974 f636 1"/>
              <a:gd name="f717" fmla="*/ 3775587 f637 1"/>
              <a:gd name="f718" fmla="*/ 3805084 f637 1"/>
              <a:gd name="f719" fmla="*/ 412955 f636 1"/>
              <a:gd name="f720" fmla="*/ 678426 f636 1"/>
              <a:gd name="f721" fmla="*/ 1091381 f636 1"/>
              <a:gd name="f722" fmla="*/ 4011562 f637 1"/>
              <a:gd name="f723" fmla="*/ 1179871 f636 1"/>
              <a:gd name="f724" fmla="*/ 4129549 f637 1"/>
              <a:gd name="f725" fmla="*/ 4188542 f637 1"/>
              <a:gd name="f726" fmla="*/ 1533832 f636 1"/>
              <a:gd name="f727" fmla="*/ 4218039 f637 1"/>
              <a:gd name="f728" fmla="*/ 1622323 f636 1"/>
              <a:gd name="f729" fmla="*/ 1976284 f636 1"/>
              <a:gd name="f730" fmla="*/ 2064774 f636 1"/>
              <a:gd name="f731" fmla="*/ 4070555 f637 1"/>
              <a:gd name="f732" fmla="*/ 2123768 f636 1"/>
              <a:gd name="f733" fmla="*/ 2271252 f636 1"/>
              <a:gd name="f734" fmla="*/ 3746091 f637 1"/>
              <a:gd name="f735" fmla="*/ 2507226 f636 1"/>
              <a:gd name="f736" fmla="*/ 3687097 f637 1"/>
              <a:gd name="f737" fmla="*/ 3510116 f637 1"/>
              <a:gd name="f738" fmla="*/ 2772697 f636 1"/>
              <a:gd name="f739" fmla="*/ 3451123 f637 1"/>
              <a:gd name="f740" fmla="*/ 2949677 f636 1"/>
              <a:gd name="f741" fmla="*/ 3421626 f637 1"/>
              <a:gd name="f742" fmla="*/ 3038168 f636 1"/>
              <a:gd name="f743" fmla="*/ 3333136 f637 1"/>
              <a:gd name="f744" fmla="*/ 3215148 f636 1"/>
              <a:gd name="f745" fmla="*/ 3274142 f637 1"/>
              <a:gd name="f746" fmla="*/ 3303639 f636 1"/>
              <a:gd name="f747" fmla="*/ 3215149 f637 1"/>
              <a:gd name="f748" fmla="*/ 3480619 f636 1"/>
              <a:gd name="f749" fmla="*/ 3156155 f637 1"/>
              <a:gd name="f750" fmla="*/ 3569110 f636 1"/>
              <a:gd name="f751" fmla="*/ 3067665 f637 1"/>
              <a:gd name="f752" fmla="*/ 3746090 f636 1"/>
              <a:gd name="f753" fmla="*/ 3097162 f637 1"/>
              <a:gd name="f754" fmla="*/ 3952568 f636 1"/>
              <a:gd name="f755" fmla="*/ 3126658 f637 1"/>
              <a:gd name="f756" fmla="*/ 4601497 f636 1"/>
              <a:gd name="f757" fmla="*/ 3185652 f637 1"/>
              <a:gd name="f758" fmla="*/ 4778477 f636 1"/>
              <a:gd name="f759" fmla="*/ 4866968 f636 1"/>
              <a:gd name="f760" fmla="*/ 6105832 f636 1"/>
              <a:gd name="f761" fmla="*/ 6194323 f636 1"/>
              <a:gd name="f762" fmla="*/ 3598607 f637 1"/>
              <a:gd name="f763" fmla="*/ 6253316 f636 1"/>
              <a:gd name="f764" fmla="*/ 6282813 f636 1"/>
              <a:gd name="f765" fmla="*/ 3657600 f637 1"/>
              <a:gd name="f766" fmla="*/ 6459794 f636 1"/>
              <a:gd name="f767" fmla="*/ 3569110 f637 1"/>
              <a:gd name="f768" fmla="*/ 6518787 f636 1"/>
              <a:gd name="f769" fmla="*/ 3539613 f637 1"/>
              <a:gd name="f770" fmla="*/ 6607277 f636 1"/>
              <a:gd name="f771" fmla="*/ 3480620 f637 1"/>
              <a:gd name="f772" fmla="*/ 6695768 f636 1"/>
              <a:gd name="f773" fmla="*/ 7020232 f636 1"/>
              <a:gd name="f774" fmla="*/ 7167716 f636 1"/>
              <a:gd name="f775" fmla="*/ 7374194 f636 1"/>
              <a:gd name="f776" fmla="*/ 7433187 f636 1"/>
              <a:gd name="f777" fmla="*/ 7521677 f636 1"/>
              <a:gd name="f778" fmla="*/ 3628104 f637 1"/>
              <a:gd name="f779" fmla="*/ 7610168 f636 1"/>
              <a:gd name="f780" fmla="*/ 7875639 f636 1"/>
              <a:gd name="f781" fmla="*/ 7993626 f636 1"/>
              <a:gd name="f782" fmla="*/ 2890684 f637 1"/>
              <a:gd name="f783" fmla="*/ 8082116 f636 1"/>
              <a:gd name="f784" fmla="*/ 2802194 f637 1"/>
              <a:gd name="f785" fmla="*/ 8111613 f636 1"/>
              <a:gd name="f786" fmla="*/ 2684207 f637 1"/>
              <a:gd name="f787" fmla="*/ 2595716 f637 1"/>
              <a:gd name="f788" fmla="*/ 8023123 f636 1"/>
              <a:gd name="f789" fmla="*/ 2477729 f637 1"/>
              <a:gd name="f790" fmla="*/ 8052619 f636 1"/>
              <a:gd name="f791" fmla="*/ 2389239 f637 1"/>
              <a:gd name="f792" fmla="*/ 2123768 f637 1"/>
              <a:gd name="f793" fmla="*/ 2064775 f637 1"/>
              <a:gd name="f794" fmla="*/ 7934632 f636 1"/>
              <a:gd name="f795" fmla="*/ 1563329 f637 1"/>
              <a:gd name="f796" fmla="*/ 1386349 f637 1"/>
              <a:gd name="f797" fmla="*/ 8377084 f636 1"/>
              <a:gd name="f798" fmla="*/ 1356852 f637 1"/>
              <a:gd name="f799" fmla="*/ 8465574 f636 1"/>
              <a:gd name="f800" fmla="*/ 1327355 f637 1"/>
              <a:gd name="f801" fmla="*/ 8937523 f636 1"/>
              <a:gd name="f802" fmla="*/ 1268362 f637 1"/>
              <a:gd name="f803" fmla="*/ 9144000 f636 1"/>
              <a:gd name="f804" fmla="*/ 1061884 f637 1"/>
              <a:gd name="f805" fmla="*/ 9085006 f636 1"/>
              <a:gd name="f806" fmla="*/ 973394 f637 1"/>
              <a:gd name="f807" fmla="*/ 9026013 f636 1"/>
              <a:gd name="f808" fmla="*/ 855407 f637 1"/>
              <a:gd name="f809" fmla="*/ 737420 f637 1"/>
              <a:gd name="f810" fmla="*/ 9320981 f636 1"/>
              <a:gd name="f811" fmla="*/ 678426 f637 1"/>
              <a:gd name="f812" fmla="*/ 9409471 f636 1"/>
              <a:gd name="f813" fmla="*/ 589936 f637 1"/>
              <a:gd name="f814" fmla="*/ 9468465 f636 1"/>
              <a:gd name="f815" fmla="*/ 471949 f637 1"/>
              <a:gd name="f816" fmla="*/ 9645445 f636 1"/>
              <a:gd name="f817" fmla="*/ 442452 f637 1"/>
              <a:gd name="f818" fmla="*/ 9733936 f636 1"/>
              <a:gd name="f819" fmla="*/ 353962 f637 1"/>
              <a:gd name="f820" fmla="*/ 9822426 f636 1"/>
              <a:gd name="f821" fmla="*/ 324465 f637 1"/>
              <a:gd name="f822" fmla="*/ 9910916 f636 1"/>
              <a:gd name="f823" fmla="*/ 176981 f637 1"/>
              <a:gd name="f824" fmla="*/ 10087897 f636 1"/>
              <a:gd name="f825" fmla="*/ 88491 f637 1"/>
              <a:gd name="f826" fmla="*/ 10146890 f636 1"/>
              <a:gd name="f827" fmla="*/ 0 f637 1"/>
              <a:gd name="f828" fmla="*/ 10264877 f636 1"/>
              <a:gd name="f829" fmla="*/ 9763432 f636 1"/>
              <a:gd name="f830" fmla="*/ 5309420 f637 1"/>
              <a:gd name="f831" fmla="*/ 9586452 f636 1"/>
              <a:gd name="f832" fmla="*/ 5397910 f637 1"/>
              <a:gd name="f833" fmla="*/ 9202994 f636 1"/>
              <a:gd name="f834" fmla="*/ 9114503 f636 1"/>
              <a:gd name="f835" fmla="*/ 5456904 f637 1"/>
              <a:gd name="f836" fmla="*/ 8908026 f636 1"/>
              <a:gd name="f837" fmla="*/ 5486400 f637 1"/>
              <a:gd name="f838" fmla="*/ 8819536 f636 1"/>
              <a:gd name="f839" fmla="*/ 5574891 f637 1"/>
              <a:gd name="f840" fmla="*/ 8406581 f636 1"/>
              <a:gd name="f841" fmla="*/ 5663381 f637 1"/>
              <a:gd name="f842" fmla="*/ 8141110 f636 1"/>
              <a:gd name="f843" fmla="*/ 7964129 f636 1"/>
              <a:gd name="f844" fmla="*/ 7787148 f636 1"/>
              <a:gd name="f845" fmla="*/ 7698658 f636 1"/>
              <a:gd name="f846" fmla="*/ 6046839 f636 1"/>
              <a:gd name="f847" fmla="*/ 6135329 f637 1"/>
              <a:gd name="f848" fmla="*/ 5928852 f636 1"/>
              <a:gd name="f849" fmla="*/ 6282813 f637 1"/>
              <a:gd name="f850" fmla="*/ 5810865 f636 1"/>
              <a:gd name="f851" fmla="+- f638 0 f1"/>
              <a:gd name="f852" fmla="*/ f641 1 6400800"/>
              <a:gd name="f853" fmla="*/ f642 1 10264877"/>
              <a:gd name="f854" fmla="*/ f643 1 6400800"/>
              <a:gd name="f855" fmla="*/ f644 1 10264877"/>
              <a:gd name="f856" fmla="*/ f645 1 6400800"/>
              <a:gd name="f857" fmla="*/ f646 1 10264877"/>
              <a:gd name="f858" fmla="*/ f647 1 6400800"/>
              <a:gd name="f859" fmla="*/ f648 1 10264877"/>
              <a:gd name="f860" fmla="*/ f649 1 6400800"/>
              <a:gd name="f861" fmla="*/ f650 1 10264877"/>
              <a:gd name="f862" fmla="*/ f651 1 6400800"/>
              <a:gd name="f863" fmla="*/ f652 1 10264877"/>
              <a:gd name="f864" fmla="*/ f653 1 10264877"/>
              <a:gd name="f865" fmla="*/ f654 1 6400800"/>
              <a:gd name="f866" fmla="*/ f655 1 10264877"/>
              <a:gd name="f867" fmla="*/ f656 1 6400800"/>
              <a:gd name="f868" fmla="*/ f657 1 10264877"/>
              <a:gd name="f869" fmla="*/ f658 1 6400800"/>
              <a:gd name="f870" fmla="*/ f659 1 10264877"/>
              <a:gd name="f871" fmla="*/ f660 1 6400800"/>
              <a:gd name="f872" fmla="*/ f661 1 10264877"/>
              <a:gd name="f873" fmla="*/ f662 1 6400800"/>
              <a:gd name="f874" fmla="*/ f663 1 10264877"/>
              <a:gd name="f875" fmla="*/ f664 1 6400800"/>
              <a:gd name="f876" fmla="*/ f665 1 10264877"/>
              <a:gd name="f877" fmla="*/ f666 1 6400800"/>
              <a:gd name="f878" fmla="*/ f667 1 10264877"/>
              <a:gd name="f879" fmla="*/ f668 1 6400800"/>
              <a:gd name="f880" fmla="*/ f669 1 10264877"/>
              <a:gd name="f881" fmla="*/ f670 1 6400800"/>
              <a:gd name="f882" fmla="*/ f671 1 10264877"/>
              <a:gd name="f883" fmla="*/ f672 1 6400800"/>
              <a:gd name="f884" fmla="*/ f673 1 10264877"/>
              <a:gd name="f885" fmla="*/ f674 1 6400800"/>
              <a:gd name="f886" fmla="*/ f675 1 6400800"/>
              <a:gd name="f887" fmla="*/ f676 1 10264877"/>
              <a:gd name="f888" fmla="*/ f677 1 6400800"/>
              <a:gd name="f889" fmla="*/ f678 1 10264877"/>
              <a:gd name="f890" fmla="*/ f679 1 6400800"/>
              <a:gd name="f891" fmla="*/ f680 1 10264877"/>
              <a:gd name="f892" fmla="*/ f681 1 6400800"/>
              <a:gd name="f893" fmla="*/ f682 1 10264877"/>
              <a:gd name="f894" fmla="*/ f683 1 10264877"/>
              <a:gd name="f895" fmla="*/ f684 1 6400800"/>
              <a:gd name="f896" fmla="*/ f685 1 10264877"/>
              <a:gd name="f897" fmla="*/ f686 1 6400800"/>
              <a:gd name="f898" fmla="*/ f687 1 10264877"/>
              <a:gd name="f899" fmla="*/ f688 1 10264877"/>
              <a:gd name="f900" fmla="*/ f689 1 10264877"/>
              <a:gd name="f901" fmla="*/ f690 1 10264877"/>
              <a:gd name="f902" fmla="*/ f691 1 10264877"/>
              <a:gd name="f903" fmla="*/ f692 1 10264877"/>
              <a:gd name="f904" fmla="*/ f693 1 10264877"/>
              <a:gd name="f905" fmla="*/ f694 1 10264877"/>
              <a:gd name="f906" fmla="*/ f695 1 10264877"/>
              <a:gd name="f907" fmla="*/ f696 1 6400800"/>
              <a:gd name="f908" fmla="*/ f697 1 10264877"/>
              <a:gd name="f909" fmla="*/ f698 1 6400800"/>
              <a:gd name="f910" fmla="*/ f699 1 10264877"/>
              <a:gd name="f911" fmla="*/ f700 1 6400800"/>
              <a:gd name="f912" fmla="*/ f701 1 10264877"/>
              <a:gd name="f913" fmla="*/ f702 1 6400800"/>
              <a:gd name="f914" fmla="*/ f703 1 10264877"/>
              <a:gd name="f915" fmla="*/ f704 1 6400800"/>
              <a:gd name="f916" fmla="*/ f705 1 10264877"/>
              <a:gd name="f917" fmla="*/ f706 1 6400800"/>
              <a:gd name="f918" fmla="*/ f707 1 10264877"/>
              <a:gd name="f919" fmla="*/ f708 1 6400800"/>
              <a:gd name="f920" fmla="*/ f709 1 10264877"/>
              <a:gd name="f921" fmla="*/ f710 1 6400800"/>
              <a:gd name="f922" fmla="*/ f711 1 6400800"/>
              <a:gd name="f923" fmla="*/ f712 1 10264877"/>
              <a:gd name="f924" fmla="*/ f713 1 6400800"/>
              <a:gd name="f925" fmla="*/ f714 1 10264877"/>
              <a:gd name="f926" fmla="*/ f715 1 6400800"/>
              <a:gd name="f927" fmla="*/ f716 1 10264877"/>
              <a:gd name="f928" fmla="*/ f717 1 6400800"/>
              <a:gd name="f929" fmla="*/ f718 1 6400800"/>
              <a:gd name="f930" fmla="*/ f719 1 10264877"/>
              <a:gd name="f931" fmla="*/ f720 1 10264877"/>
              <a:gd name="f932" fmla="*/ f721 1 10264877"/>
              <a:gd name="f933" fmla="*/ f722 1 6400800"/>
              <a:gd name="f934" fmla="*/ f723 1 10264877"/>
              <a:gd name="f935" fmla="*/ f724 1 6400800"/>
              <a:gd name="f936" fmla="*/ f725 1 6400800"/>
              <a:gd name="f937" fmla="*/ f726 1 10264877"/>
              <a:gd name="f938" fmla="*/ f727 1 6400800"/>
              <a:gd name="f939" fmla="*/ f728 1 10264877"/>
              <a:gd name="f940" fmla="*/ f729 1 10264877"/>
              <a:gd name="f941" fmla="*/ f730 1 10264877"/>
              <a:gd name="f942" fmla="*/ f731 1 6400800"/>
              <a:gd name="f943" fmla="*/ f732 1 10264877"/>
              <a:gd name="f944" fmla="*/ f733 1 10264877"/>
              <a:gd name="f945" fmla="*/ f734 1 6400800"/>
              <a:gd name="f946" fmla="*/ f735 1 10264877"/>
              <a:gd name="f947" fmla="*/ f736 1 6400800"/>
              <a:gd name="f948" fmla="*/ f737 1 6400800"/>
              <a:gd name="f949" fmla="*/ f738 1 10264877"/>
              <a:gd name="f950" fmla="*/ f739 1 6400800"/>
              <a:gd name="f951" fmla="*/ f740 1 10264877"/>
              <a:gd name="f952" fmla="*/ f741 1 6400800"/>
              <a:gd name="f953" fmla="*/ f742 1 10264877"/>
              <a:gd name="f954" fmla="*/ f743 1 6400800"/>
              <a:gd name="f955" fmla="*/ f744 1 10264877"/>
              <a:gd name="f956" fmla="*/ f745 1 6400800"/>
              <a:gd name="f957" fmla="*/ f746 1 10264877"/>
              <a:gd name="f958" fmla="*/ f747 1 6400800"/>
              <a:gd name="f959" fmla="*/ f748 1 10264877"/>
              <a:gd name="f960" fmla="*/ f749 1 6400800"/>
              <a:gd name="f961" fmla="*/ f750 1 10264877"/>
              <a:gd name="f962" fmla="*/ f751 1 6400800"/>
              <a:gd name="f963" fmla="*/ f752 1 10264877"/>
              <a:gd name="f964" fmla="*/ f753 1 6400800"/>
              <a:gd name="f965" fmla="*/ f754 1 10264877"/>
              <a:gd name="f966" fmla="*/ f755 1 6400800"/>
              <a:gd name="f967" fmla="*/ f756 1 10264877"/>
              <a:gd name="f968" fmla="*/ f757 1 6400800"/>
              <a:gd name="f969" fmla="*/ f758 1 10264877"/>
              <a:gd name="f970" fmla="*/ f759 1 10264877"/>
              <a:gd name="f971" fmla="*/ f760 1 10264877"/>
              <a:gd name="f972" fmla="*/ f761 1 10264877"/>
              <a:gd name="f973" fmla="*/ f762 1 6400800"/>
              <a:gd name="f974" fmla="*/ f763 1 10264877"/>
              <a:gd name="f975" fmla="*/ f764 1 10264877"/>
              <a:gd name="f976" fmla="*/ f765 1 6400800"/>
              <a:gd name="f977" fmla="*/ f766 1 10264877"/>
              <a:gd name="f978" fmla="*/ f767 1 6400800"/>
              <a:gd name="f979" fmla="*/ f768 1 10264877"/>
              <a:gd name="f980" fmla="*/ f769 1 6400800"/>
              <a:gd name="f981" fmla="*/ f770 1 10264877"/>
              <a:gd name="f982" fmla="*/ f771 1 6400800"/>
              <a:gd name="f983" fmla="*/ f772 1 10264877"/>
              <a:gd name="f984" fmla="*/ f773 1 10264877"/>
              <a:gd name="f985" fmla="*/ f774 1 10264877"/>
              <a:gd name="f986" fmla="*/ f775 1 10264877"/>
              <a:gd name="f987" fmla="*/ f776 1 10264877"/>
              <a:gd name="f988" fmla="*/ f777 1 10264877"/>
              <a:gd name="f989" fmla="*/ f778 1 6400800"/>
              <a:gd name="f990" fmla="*/ f779 1 10264877"/>
              <a:gd name="f991" fmla="*/ f780 1 10264877"/>
              <a:gd name="f992" fmla="*/ f781 1 10264877"/>
              <a:gd name="f993" fmla="*/ f782 1 6400800"/>
              <a:gd name="f994" fmla="*/ f783 1 10264877"/>
              <a:gd name="f995" fmla="*/ f784 1 6400800"/>
              <a:gd name="f996" fmla="*/ f785 1 10264877"/>
              <a:gd name="f997" fmla="*/ f786 1 6400800"/>
              <a:gd name="f998" fmla="*/ f787 1 6400800"/>
              <a:gd name="f999" fmla="*/ f788 1 10264877"/>
              <a:gd name="f1000" fmla="*/ f789 1 6400800"/>
              <a:gd name="f1001" fmla="*/ f790 1 10264877"/>
              <a:gd name="f1002" fmla="*/ f791 1 6400800"/>
              <a:gd name="f1003" fmla="*/ f792 1 6400800"/>
              <a:gd name="f1004" fmla="*/ f793 1 6400800"/>
              <a:gd name="f1005" fmla="*/ f794 1 10264877"/>
              <a:gd name="f1006" fmla="*/ f795 1 6400800"/>
              <a:gd name="f1007" fmla="*/ f796 1 6400800"/>
              <a:gd name="f1008" fmla="*/ f797 1 10264877"/>
              <a:gd name="f1009" fmla="*/ f798 1 6400800"/>
              <a:gd name="f1010" fmla="*/ f799 1 10264877"/>
              <a:gd name="f1011" fmla="*/ f800 1 6400800"/>
              <a:gd name="f1012" fmla="*/ f801 1 10264877"/>
              <a:gd name="f1013" fmla="*/ f802 1 6400800"/>
              <a:gd name="f1014" fmla="*/ f803 1 10264877"/>
              <a:gd name="f1015" fmla="*/ f804 1 6400800"/>
              <a:gd name="f1016" fmla="*/ f805 1 10264877"/>
              <a:gd name="f1017" fmla="*/ f806 1 6400800"/>
              <a:gd name="f1018" fmla="*/ f807 1 10264877"/>
              <a:gd name="f1019" fmla="*/ f808 1 6400800"/>
              <a:gd name="f1020" fmla="*/ f809 1 6400800"/>
              <a:gd name="f1021" fmla="*/ f810 1 10264877"/>
              <a:gd name="f1022" fmla="*/ f811 1 6400800"/>
              <a:gd name="f1023" fmla="*/ f812 1 10264877"/>
              <a:gd name="f1024" fmla="*/ f813 1 6400800"/>
              <a:gd name="f1025" fmla="*/ f814 1 10264877"/>
              <a:gd name="f1026" fmla="*/ f815 1 6400800"/>
              <a:gd name="f1027" fmla="*/ f816 1 10264877"/>
              <a:gd name="f1028" fmla="*/ f817 1 6400800"/>
              <a:gd name="f1029" fmla="*/ f818 1 10264877"/>
              <a:gd name="f1030" fmla="*/ f819 1 6400800"/>
              <a:gd name="f1031" fmla="*/ f820 1 10264877"/>
              <a:gd name="f1032" fmla="*/ f821 1 6400800"/>
              <a:gd name="f1033" fmla="*/ f822 1 10264877"/>
              <a:gd name="f1034" fmla="*/ f823 1 6400800"/>
              <a:gd name="f1035" fmla="*/ f824 1 10264877"/>
              <a:gd name="f1036" fmla="*/ f825 1 6400800"/>
              <a:gd name="f1037" fmla="*/ f826 1 10264877"/>
              <a:gd name="f1038" fmla="*/ f827 1 6400800"/>
              <a:gd name="f1039" fmla="*/ f828 1 10264877"/>
              <a:gd name="f1040" fmla="*/ f829 1 10264877"/>
              <a:gd name="f1041" fmla="*/ f830 1 6400800"/>
              <a:gd name="f1042" fmla="*/ f831 1 10264877"/>
              <a:gd name="f1043" fmla="*/ f832 1 6400800"/>
              <a:gd name="f1044" fmla="*/ f833 1 10264877"/>
              <a:gd name="f1045" fmla="*/ f834 1 10264877"/>
              <a:gd name="f1046" fmla="*/ f835 1 6400800"/>
              <a:gd name="f1047" fmla="*/ f836 1 10264877"/>
              <a:gd name="f1048" fmla="*/ f837 1 6400800"/>
              <a:gd name="f1049" fmla="*/ f838 1 10264877"/>
              <a:gd name="f1050" fmla="*/ f839 1 6400800"/>
              <a:gd name="f1051" fmla="*/ f840 1 10264877"/>
              <a:gd name="f1052" fmla="*/ f841 1 6400800"/>
              <a:gd name="f1053" fmla="*/ f842 1 10264877"/>
              <a:gd name="f1054" fmla="*/ f843 1 10264877"/>
              <a:gd name="f1055" fmla="*/ f844 1 10264877"/>
              <a:gd name="f1056" fmla="*/ f845 1 10264877"/>
              <a:gd name="f1057" fmla="*/ f846 1 10264877"/>
              <a:gd name="f1058" fmla="*/ f847 1 6400800"/>
              <a:gd name="f1059" fmla="*/ f848 1 10264877"/>
              <a:gd name="f1060" fmla="*/ f849 1 6400800"/>
              <a:gd name="f1061" fmla="*/ f850 1 10264877"/>
              <a:gd name="f1062" fmla="*/ f632 1 f639"/>
              <a:gd name="f1063" fmla="*/ f633 1 f639"/>
              <a:gd name="f1064" fmla="*/ f632 1 f640"/>
              <a:gd name="f1065" fmla="*/ f634 1 f640"/>
              <a:gd name="f1066" fmla="*/ f852 1 f639"/>
              <a:gd name="f1067" fmla="*/ f853 1 f640"/>
              <a:gd name="f1068" fmla="*/ f854 1 f639"/>
              <a:gd name="f1069" fmla="*/ f855 1 f640"/>
              <a:gd name="f1070" fmla="*/ f856 1 f639"/>
              <a:gd name="f1071" fmla="*/ f857 1 f640"/>
              <a:gd name="f1072" fmla="*/ f858 1 f639"/>
              <a:gd name="f1073" fmla="*/ f859 1 f640"/>
              <a:gd name="f1074" fmla="*/ f860 1 f639"/>
              <a:gd name="f1075" fmla="*/ f861 1 f640"/>
              <a:gd name="f1076" fmla="*/ f862 1 f639"/>
              <a:gd name="f1077" fmla="*/ f863 1 f640"/>
              <a:gd name="f1078" fmla="*/ f864 1 f640"/>
              <a:gd name="f1079" fmla="*/ f865 1 f639"/>
              <a:gd name="f1080" fmla="*/ f866 1 f640"/>
              <a:gd name="f1081" fmla="*/ f867 1 f639"/>
              <a:gd name="f1082" fmla="*/ f868 1 f640"/>
              <a:gd name="f1083" fmla="*/ f869 1 f639"/>
              <a:gd name="f1084" fmla="*/ f870 1 f640"/>
              <a:gd name="f1085" fmla="*/ f871 1 f639"/>
              <a:gd name="f1086" fmla="*/ f872 1 f640"/>
              <a:gd name="f1087" fmla="*/ f873 1 f639"/>
              <a:gd name="f1088" fmla="*/ f874 1 f640"/>
              <a:gd name="f1089" fmla="*/ f875 1 f639"/>
              <a:gd name="f1090" fmla="*/ f876 1 f640"/>
              <a:gd name="f1091" fmla="*/ f877 1 f639"/>
              <a:gd name="f1092" fmla="*/ f878 1 f640"/>
              <a:gd name="f1093" fmla="*/ f879 1 f639"/>
              <a:gd name="f1094" fmla="*/ f880 1 f640"/>
              <a:gd name="f1095" fmla="*/ f881 1 f639"/>
              <a:gd name="f1096" fmla="*/ f882 1 f640"/>
              <a:gd name="f1097" fmla="*/ f883 1 f639"/>
              <a:gd name="f1098" fmla="*/ f884 1 f640"/>
              <a:gd name="f1099" fmla="*/ f885 1 f639"/>
              <a:gd name="f1100" fmla="*/ f886 1 f639"/>
              <a:gd name="f1101" fmla="*/ f887 1 f640"/>
              <a:gd name="f1102" fmla="*/ f888 1 f639"/>
              <a:gd name="f1103" fmla="*/ f889 1 f640"/>
              <a:gd name="f1104" fmla="*/ f890 1 f639"/>
              <a:gd name="f1105" fmla="*/ f891 1 f640"/>
              <a:gd name="f1106" fmla="*/ f892 1 f639"/>
              <a:gd name="f1107" fmla="*/ f893 1 f640"/>
              <a:gd name="f1108" fmla="*/ f894 1 f640"/>
              <a:gd name="f1109" fmla="*/ f895 1 f639"/>
              <a:gd name="f1110" fmla="*/ f896 1 f640"/>
              <a:gd name="f1111" fmla="*/ f897 1 f639"/>
              <a:gd name="f1112" fmla="*/ f898 1 f640"/>
              <a:gd name="f1113" fmla="*/ f899 1 f640"/>
              <a:gd name="f1114" fmla="*/ f900 1 f640"/>
              <a:gd name="f1115" fmla="*/ f901 1 f640"/>
              <a:gd name="f1116" fmla="*/ f902 1 f640"/>
              <a:gd name="f1117" fmla="*/ f903 1 f640"/>
              <a:gd name="f1118" fmla="*/ f904 1 f640"/>
              <a:gd name="f1119" fmla="*/ f905 1 f640"/>
              <a:gd name="f1120" fmla="*/ f906 1 f640"/>
              <a:gd name="f1121" fmla="*/ f907 1 f639"/>
              <a:gd name="f1122" fmla="*/ f908 1 f640"/>
              <a:gd name="f1123" fmla="*/ f909 1 f639"/>
              <a:gd name="f1124" fmla="*/ f910 1 f640"/>
              <a:gd name="f1125" fmla="*/ f911 1 f639"/>
              <a:gd name="f1126" fmla="*/ f912 1 f640"/>
              <a:gd name="f1127" fmla="*/ f913 1 f639"/>
              <a:gd name="f1128" fmla="*/ f914 1 f640"/>
              <a:gd name="f1129" fmla="*/ f915 1 f639"/>
              <a:gd name="f1130" fmla="*/ f916 1 f640"/>
              <a:gd name="f1131" fmla="*/ f917 1 f639"/>
              <a:gd name="f1132" fmla="*/ f918 1 f640"/>
              <a:gd name="f1133" fmla="*/ f919 1 f639"/>
              <a:gd name="f1134" fmla="*/ f920 1 f640"/>
              <a:gd name="f1135" fmla="*/ f921 1 f639"/>
              <a:gd name="f1136" fmla="*/ f922 1 f639"/>
              <a:gd name="f1137" fmla="*/ f923 1 f640"/>
              <a:gd name="f1138" fmla="*/ f924 1 f639"/>
              <a:gd name="f1139" fmla="*/ f925 1 f640"/>
              <a:gd name="f1140" fmla="*/ f926 1 f639"/>
              <a:gd name="f1141" fmla="*/ f927 1 f640"/>
              <a:gd name="f1142" fmla="*/ f928 1 f639"/>
              <a:gd name="f1143" fmla="*/ f929 1 f639"/>
              <a:gd name="f1144" fmla="*/ f930 1 f640"/>
              <a:gd name="f1145" fmla="*/ f931 1 f640"/>
              <a:gd name="f1146" fmla="*/ f932 1 f640"/>
              <a:gd name="f1147" fmla="*/ f933 1 f639"/>
              <a:gd name="f1148" fmla="*/ f934 1 f640"/>
              <a:gd name="f1149" fmla="*/ f935 1 f639"/>
              <a:gd name="f1150" fmla="*/ f936 1 f639"/>
              <a:gd name="f1151" fmla="*/ f937 1 f640"/>
              <a:gd name="f1152" fmla="*/ f938 1 f639"/>
              <a:gd name="f1153" fmla="*/ f939 1 f640"/>
              <a:gd name="f1154" fmla="*/ f940 1 f640"/>
              <a:gd name="f1155" fmla="*/ f941 1 f640"/>
              <a:gd name="f1156" fmla="*/ f942 1 f639"/>
              <a:gd name="f1157" fmla="*/ f943 1 f640"/>
              <a:gd name="f1158" fmla="*/ f944 1 f640"/>
              <a:gd name="f1159" fmla="*/ f945 1 f639"/>
              <a:gd name="f1160" fmla="*/ f946 1 f640"/>
              <a:gd name="f1161" fmla="*/ f947 1 f639"/>
              <a:gd name="f1162" fmla="*/ f948 1 f639"/>
              <a:gd name="f1163" fmla="*/ f949 1 f640"/>
              <a:gd name="f1164" fmla="*/ f950 1 f639"/>
              <a:gd name="f1165" fmla="*/ f951 1 f640"/>
              <a:gd name="f1166" fmla="*/ f952 1 f639"/>
              <a:gd name="f1167" fmla="*/ f953 1 f640"/>
              <a:gd name="f1168" fmla="*/ f954 1 f639"/>
              <a:gd name="f1169" fmla="*/ f955 1 f640"/>
              <a:gd name="f1170" fmla="*/ f956 1 f639"/>
              <a:gd name="f1171" fmla="*/ f957 1 f640"/>
              <a:gd name="f1172" fmla="*/ f958 1 f639"/>
              <a:gd name="f1173" fmla="*/ f959 1 f640"/>
              <a:gd name="f1174" fmla="*/ f960 1 f639"/>
              <a:gd name="f1175" fmla="*/ f961 1 f640"/>
              <a:gd name="f1176" fmla="*/ f962 1 f639"/>
              <a:gd name="f1177" fmla="*/ f963 1 f640"/>
              <a:gd name="f1178" fmla="*/ f964 1 f639"/>
              <a:gd name="f1179" fmla="*/ f965 1 f640"/>
              <a:gd name="f1180" fmla="*/ f966 1 f639"/>
              <a:gd name="f1181" fmla="*/ f967 1 f640"/>
              <a:gd name="f1182" fmla="*/ f968 1 f639"/>
              <a:gd name="f1183" fmla="*/ f969 1 f640"/>
              <a:gd name="f1184" fmla="*/ f970 1 f640"/>
              <a:gd name="f1185" fmla="*/ f971 1 f640"/>
              <a:gd name="f1186" fmla="*/ f972 1 f640"/>
              <a:gd name="f1187" fmla="*/ f973 1 f639"/>
              <a:gd name="f1188" fmla="*/ f974 1 f640"/>
              <a:gd name="f1189" fmla="*/ f975 1 f640"/>
              <a:gd name="f1190" fmla="*/ f976 1 f639"/>
              <a:gd name="f1191" fmla="*/ f977 1 f640"/>
              <a:gd name="f1192" fmla="*/ f978 1 f639"/>
              <a:gd name="f1193" fmla="*/ f979 1 f640"/>
              <a:gd name="f1194" fmla="*/ f980 1 f639"/>
              <a:gd name="f1195" fmla="*/ f981 1 f640"/>
              <a:gd name="f1196" fmla="*/ f982 1 f639"/>
              <a:gd name="f1197" fmla="*/ f983 1 f640"/>
              <a:gd name="f1198" fmla="*/ f984 1 f640"/>
              <a:gd name="f1199" fmla="*/ f985 1 f640"/>
              <a:gd name="f1200" fmla="*/ f986 1 f640"/>
              <a:gd name="f1201" fmla="*/ f987 1 f640"/>
              <a:gd name="f1202" fmla="*/ f988 1 f640"/>
              <a:gd name="f1203" fmla="*/ f989 1 f639"/>
              <a:gd name="f1204" fmla="*/ f990 1 f640"/>
              <a:gd name="f1205" fmla="*/ f991 1 f640"/>
              <a:gd name="f1206" fmla="*/ f992 1 f640"/>
              <a:gd name="f1207" fmla="*/ f993 1 f639"/>
              <a:gd name="f1208" fmla="*/ f994 1 f640"/>
              <a:gd name="f1209" fmla="*/ f995 1 f639"/>
              <a:gd name="f1210" fmla="*/ f996 1 f640"/>
              <a:gd name="f1211" fmla="*/ f997 1 f639"/>
              <a:gd name="f1212" fmla="*/ f998 1 f639"/>
              <a:gd name="f1213" fmla="*/ f999 1 f640"/>
              <a:gd name="f1214" fmla="*/ f1000 1 f639"/>
              <a:gd name="f1215" fmla="*/ f1001 1 f640"/>
              <a:gd name="f1216" fmla="*/ f1002 1 f639"/>
              <a:gd name="f1217" fmla="*/ f1003 1 f639"/>
              <a:gd name="f1218" fmla="*/ f1004 1 f639"/>
              <a:gd name="f1219" fmla="*/ f1005 1 f640"/>
              <a:gd name="f1220" fmla="*/ f1006 1 f639"/>
              <a:gd name="f1221" fmla="*/ f1007 1 f639"/>
              <a:gd name="f1222" fmla="*/ f1008 1 f640"/>
              <a:gd name="f1223" fmla="*/ f1009 1 f639"/>
              <a:gd name="f1224" fmla="*/ f1010 1 f640"/>
              <a:gd name="f1225" fmla="*/ f1011 1 f639"/>
              <a:gd name="f1226" fmla="*/ f1012 1 f640"/>
              <a:gd name="f1227" fmla="*/ f1013 1 f639"/>
              <a:gd name="f1228" fmla="*/ f1014 1 f640"/>
              <a:gd name="f1229" fmla="*/ f1015 1 f639"/>
              <a:gd name="f1230" fmla="*/ f1016 1 f640"/>
              <a:gd name="f1231" fmla="*/ f1017 1 f639"/>
              <a:gd name="f1232" fmla="*/ f1018 1 f640"/>
              <a:gd name="f1233" fmla="*/ f1019 1 f639"/>
              <a:gd name="f1234" fmla="*/ f1020 1 f639"/>
              <a:gd name="f1235" fmla="*/ f1021 1 f640"/>
              <a:gd name="f1236" fmla="*/ f1022 1 f639"/>
              <a:gd name="f1237" fmla="*/ f1023 1 f640"/>
              <a:gd name="f1238" fmla="*/ f1024 1 f639"/>
              <a:gd name="f1239" fmla="*/ f1025 1 f640"/>
              <a:gd name="f1240" fmla="*/ f1026 1 f639"/>
              <a:gd name="f1241" fmla="*/ f1027 1 f640"/>
              <a:gd name="f1242" fmla="*/ f1028 1 f639"/>
              <a:gd name="f1243" fmla="*/ f1029 1 f640"/>
              <a:gd name="f1244" fmla="*/ f1030 1 f639"/>
              <a:gd name="f1245" fmla="*/ f1031 1 f640"/>
              <a:gd name="f1246" fmla="*/ f1032 1 f639"/>
              <a:gd name="f1247" fmla="*/ f1033 1 f640"/>
              <a:gd name="f1248" fmla="*/ f1034 1 f639"/>
              <a:gd name="f1249" fmla="*/ f1035 1 f640"/>
              <a:gd name="f1250" fmla="*/ f1036 1 f639"/>
              <a:gd name="f1251" fmla="*/ f1037 1 f640"/>
              <a:gd name="f1252" fmla="*/ f1038 1 f639"/>
              <a:gd name="f1253" fmla="*/ f1039 1 f640"/>
              <a:gd name="f1254" fmla="*/ f1040 1 f640"/>
              <a:gd name="f1255" fmla="*/ f1041 1 f639"/>
              <a:gd name="f1256" fmla="*/ f1042 1 f640"/>
              <a:gd name="f1257" fmla="*/ f1043 1 f639"/>
              <a:gd name="f1258" fmla="*/ f1044 1 f640"/>
              <a:gd name="f1259" fmla="*/ f1045 1 f640"/>
              <a:gd name="f1260" fmla="*/ f1046 1 f639"/>
              <a:gd name="f1261" fmla="*/ f1047 1 f640"/>
              <a:gd name="f1262" fmla="*/ f1048 1 f639"/>
              <a:gd name="f1263" fmla="*/ f1049 1 f640"/>
              <a:gd name="f1264" fmla="*/ f1050 1 f639"/>
              <a:gd name="f1265" fmla="*/ f1051 1 f640"/>
              <a:gd name="f1266" fmla="*/ f1052 1 f639"/>
              <a:gd name="f1267" fmla="*/ f1053 1 f640"/>
              <a:gd name="f1268" fmla="*/ f1054 1 f640"/>
              <a:gd name="f1269" fmla="*/ f1055 1 f640"/>
              <a:gd name="f1270" fmla="*/ f1056 1 f640"/>
              <a:gd name="f1271" fmla="*/ f1057 1 f640"/>
              <a:gd name="f1272" fmla="*/ f1058 1 f639"/>
              <a:gd name="f1273" fmla="*/ f1059 1 f640"/>
              <a:gd name="f1274" fmla="*/ f1060 1 f639"/>
              <a:gd name="f1275" fmla="*/ f1061 1 f640"/>
              <a:gd name="f1276" fmla="*/ f1062 f630 1"/>
              <a:gd name="f1277" fmla="*/ f1063 f630 1"/>
              <a:gd name="f1278" fmla="*/ f1065 f631 1"/>
              <a:gd name="f1279" fmla="*/ f1064 f631 1"/>
              <a:gd name="f1280" fmla="*/ f1066 f630 1"/>
              <a:gd name="f1281" fmla="*/ f1067 f631 1"/>
              <a:gd name="f1282" fmla="*/ f1068 f630 1"/>
              <a:gd name="f1283" fmla="*/ f1069 f631 1"/>
              <a:gd name="f1284" fmla="*/ f1070 f630 1"/>
              <a:gd name="f1285" fmla="*/ f1071 f631 1"/>
              <a:gd name="f1286" fmla="*/ f1072 f630 1"/>
              <a:gd name="f1287" fmla="*/ f1073 f631 1"/>
              <a:gd name="f1288" fmla="*/ f1074 f630 1"/>
              <a:gd name="f1289" fmla="*/ f1075 f631 1"/>
              <a:gd name="f1290" fmla="*/ f1076 f630 1"/>
              <a:gd name="f1291" fmla="*/ f1077 f631 1"/>
              <a:gd name="f1292" fmla="*/ f1078 f631 1"/>
              <a:gd name="f1293" fmla="*/ f1079 f630 1"/>
              <a:gd name="f1294" fmla="*/ f1080 f631 1"/>
              <a:gd name="f1295" fmla="*/ f1081 f630 1"/>
              <a:gd name="f1296" fmla="*/ f1082 f631 1"/>
              <a:gd name="f1297" fmla="*/ f1083 f630 1"/>
              <a:gd name="f1298" fmla="*/ f1084 f631 1"/>
              <a:gd name="f1299" fmla="*/ f1085 f630 1"/>
              <a:gd name="f1300" fmla="*/ f1086 f631 1"/>
              <a:gd name="f1301" fmla="*/ f1087 f630 1"/>
              <a:gd name="f1302" fmla="*/ f1088 f631 1"/>
              <a:gd name="f1303" fmla="*/ f1089 f630 1"/>
              <a:gd name="f1304" fmla="*/ f1090 f631 1"/>
              <a:gd name="f1305" fmla="*/ f1091 f630 1"/>
              <a:gd name="f1306" fmla="*/ f1092 f631 1"/>
              <a:gd name="f1307" fmla="*/ f1093 f630 1"/>
              <a:gd name="f1308" fmla="*/ f1094 f631 1"/>
              <a:gd name="f1309" fmla="*/ f1095 f630 1"/>
              <a:gd name="f1310" fmla="*/ f1096 f631 1"/>
              <a:gd name="f1311" fmla="*/ f1097 f630 1"/>
              <a:gd name="f1312" fmla="*/ f1098 f631 1"/>
              <a:gd name="f1313" fmla="*/ f1099 f630 1"/>
              <a:gd name="f1314" fmla="*/ f1100 f630 1"/>
              <a:gd name="f1315" fmla="*/ f1101 f631 1"/>
              <a:gd name="f1316" fmla="*/ f1102 f630 1"/>
              <a:gd name="f1317" fmla="*/ f1103 f631 1"/>
              <a:gd name="f1318" fmla="*/ f1104 f630 1"/>
              <a:gd name="f1319" fmla="*/ f1105 f631 1"/>
              <a:gd name="f1320" fmla="*/ f1106 f630 1"/>
              <a:gd name="f1321" fmla="*/ f1107 f631 1"/>
              <a:gd name="f1322" fmla="*/ f1108 f631 1"/>
              <a:gd name="f1323" fmla="*/ f1109 f630 1"/>
              <a:gd name="f1324" fmla="*/ f1110 f631 1"/>
              <a:gd name="f1325" fmla="*/ f1111 f630 1"/>
              <a:gd name="f1326" fmla="*/ f1112 f631 1"/>
              <a:gd name="f1327" fmla="*/ f1113 f631 1"/>
              <a:gd name="f1328" fmla="*/ f1114 f631 1"/>
              <a:gd name="f1329" fmla="*/ f1115 f631 1"/>
              <a:gd name="f1330" fmla="*/ f1116 f631 1"/>
              <a:gd name="f1331" fmla="*/ f1117 f631 1"/>
              <a:gd name="f1332" fmla="*/ f1118 f631 1"/>
              <a:gd name="f1333" fmla="*/ f1119 f631 1"/>
              <a:gd name="f1334" fmla="*/ f1120 f631 1"/>
              <a:gd name="f1335" fmla="*/ f1121 f630 1"/>
              <a:gd name="f1336" fmla="*/ f1122 f631 1"/>
              <a:gd name="f1337" fmla="*/ f1123 f630 1"/>
              <a:gd name="f1338" fmla="*/ f1124 f631 1"/>
              <a:gd name="f1339" fmla="*/ f1125 f630 1"/>
              <a:gd name="f1340" fmla="*/ f1126 f631 1"/>
              <a:gd name="f1341" fmla="*/ f1127 f630 1"/>
              <a:gd name="f1342" fmla="*/ f1128 f631 1"/>
              <a:gd name="f1343" fmla="*/ f1129 f630 1"/>
              <a:gd name="f1344" fmla="*/ f1130 f631 1"/>
              <a:gd name="f1345" fmla="*/ f1131 f630 1"/>
              <a:gd name="f1346" fmla="*/ f1132 f631 1"/>
              <a:gd name="f1347" fmla="*/ f1133 f630 1"/>
              <a:gd name="f1348" fmla="*/ f1134 f631 1"/>
              <a:gd name="f1349" fmla="*/ f1135 f630 1"/>
              <a:gd name="f1350" fmla="*/ f1136 f630 1"/>
              <a:gd name="f1351" fmla="*/ f1137 f631 1"/>
              <a:gd name="f1352" fmla="*/ f1138 f630 1"/>
              <a:gd name="f1353" fmla="*/ f1139 f631 1"/>
              <a:gd name="f1354" fmla="*/ f1140 f630 1"/>
              <a:gd name="f1355" fmla="*/ f1141 f631 1"/>
              <a:gd name="f1356" fmla="*/ f1142 f630 1"/>
              <a:gd name="f1357" fmla="*/ f1143 f630 1"/>
              <a:gd name="f1358" fmla="*/ f1144 f631 1"/>
              <a:gd name="f1359" fmla="*/ f1145 f631 1"/>
              <a:gd name="f1360" fmla="*/ f1146 f631 1"/>
              <a:gd name="f1361" fmla="*/ f1147 f630 1"/>
              <a:gd name="f1362" fmla="*/ f1148 f631 1"/>
              <a:gd name="f1363" fmla="*/ f1149 f630 1"/>
              <a:gd name="f1364" fmla="*/ f1150 f630 1"/>
              <a:gd name="f1365" fmla="*/ f1151 f631 1"/>
              <a:gd name="f1366" fmla="*/ f1152 f630 1"/>
              <a:gd name="f1367" fmla="*/ f1153 f631 1"/>
              <a:gd name="f1368" fmla="*/ f1154 f631 1"/>
              <a:gd name="f1369" fmla="*/ f1155 f631 1"/>
              <a:gd name="f1370" fmla="*/ f1156 f630 1"/>
              <a:gd name="f1371" fmla="*/ f1157 f631 1"/>
              <a:gd name="f1372" fmla="*/ f1158 f631 1"/>
              <a:gd name="f1373" fmla="*/ f1159 f630 1"/>
              <a:gd name="f1374" fmla="*/ f1160 f631 1"/>
              <a:gd name="f1375" fmla="*/ f1161 f630 1"/>
              <a:gd name="f1376" fmla="*/ f1162 f630 1"/>
              <a:gd name="f1377" fmla="*/ f1163 f631 1"/>
              <a:gd name="f1378" fmla="*/ f1164 f630 1"/>
              <a:gd name="f1379" fmla="*/ f1165 f631 1"/>
              <a:gd name="f1380" fmla="*/ f1166 f630 1"/>
              <a:gd name="f1381" fmla="*/ f1167 f631 1"/>
              <a:gd name="f1382" fmla="*/ f1168 f630 1"/>
              <a:gd name="f1383" fmla="*/ f1169 f631 1"/>
              <a:gd name="f1384" fmla="*/ f1170 f630 1"/>
              <a:gd name="f1385" fmla="*/ f1171 f631 1"/>
              <a:gd name="f1386" fmla="*/ f1172 f630 1"/>
              <a:gd name="f1387" fmla="*/ f1173 f631 1"/>
              <a:gd name="f1388" fmla="*/ f1174 f630 1"/>
              <a:gd name="f1389" fmla="*/ f1175 f631 1"/>
              <a:gd name="f1390" fmla="*/ f1176 f630 1"/>
              <a:gd name="f1391" fmla="*/ f1177 f631 1"/>
              <a:gd name="f1392" fmla="*/ f1178 f630 1"/>
              <a:gd name="f1393" fmla="*/ f1179 f631 1"/>
              <a:gd name="f1394" fmla="*/ f1180 f630 1"/>
              <a:gd name="f1395" fmla="*/ f1181 f631 1"/>
              <a:gd name="f1396" fmla="*/ f1182 f630 1"/>
              <a:gd name="f1397" fmla="*/ f1183 f631 1"/>
              <a:gd name="f1398" fmla="*/ f1184 f631 1"/>
              <a:gd name="f1399" fmla="*/ f1185 f631 1"/>
              <a:gd name="f1400" fmla="*/ f1186 f631 1"/>
              <a:gd name="f1401" fmla="*/ f1187 f630 1"/>
              <a:gd name="f1402" fmla="*/ f1188 f631 1"/>
              <a:gd name="f1403" fmla="*/ f1189 f631 1"/>
              <a:gd name="f1404" fmla="*/ f1190 f630 1"/>
              <a:gd name="f1405" fmla="*/ f1191 f631 1"/>
              <a:gd name="f1406" fmla="*/ f1192 f630 1"/>
              <a:gd name="f1407" fmla="*/ f1193 f631 1"/>
              <a:gd name="f1408" fmla="*/ f1194 f630 1"/>
              <a:gd name="f1409" fmla="*/ f1195 f631 1"/>
              <a:gd name="f1410" fmla="*/ f1196 f630 1"/>
              <a:gd name="f1411" fmla="*/ f1197 f631 1"/>
              <a:gd name="f1412" fmla="*/ f1198 f631 1"/>
              <a:gd name="f1413" fmla="*/ f1199 f631 1"/>
              <a:gd name="f1414" fmla="*/ f1200 f631 1"/>
              <a:gd name="f1415" fmla="*/ f1201 f631 1"/>
              <a:gd name="f1416" fmla="*/ f1202 f631 1"/>
              <a:gd name="f1417" fmla="*/ f1203 f630 1"/>
              <a:gd name="f1418" fmla="*/ f1204 f631 1"/>
              <a:gd name="f1419" fmla="*/ f1205 f631 1"/>
              <a:gd name="f1420" fmla="*/ f1206 f631 1"/>
              <a:gd name="f1421" fmla="*/ f1207 f630 1"/>
              <a:gd name="f1422" fmla="*/ f1208 f631 1"/>
              <a:gd name="f1423" fmla="*/ f1209 f630 1"/>
              <a:gd name="f1424" fmla="*/ f1210 f631 1"/>
              <a:gd name="f1425" fmla="*/ f1211 f630 1"/>
              <a:gd name="f1426" fmla="*/ f1212 f630 1"/>
              <a:gd name="f1427" fmla="*/ f1213 f631 1"/>
              <a:gd name="f1428" fmla="*/ f1214 f630 1"/>
              <a:gd name="f1429" fmla="*/ f1215 f631 1"/>
              <a:gd name="f1430" fmla="*/ f1216 f630 1"/>
              <a:gd name="f1431" fmla="*/ f1217 f630 1"/>
              <a:gd name="f1432" fmla="*/ f1218 f630 1"/>
              <a:gd name="f1433" fmla="*/ f1219 f631 1"/>
              <a:gd name="f1434" fmla="*/ f1220 f630 1"/>
              <a:gd name="f1435" fmla="*/ f1221 f630 1"/>
              <a:gd name="f1436" fmla="*/ f1222 f631 1"/>
              <a:gd name="f1437" fmla="*/ f1223 f630 1"/>
              <a:gd name="f1438" fmla="*/ f1224 f631 1"/>
              <a:gd name="f1439" fmla="*/ f1225 f630 1"/>
              <a:gd name="f1440" fmla="*/ f1226 f631 1"/>
              <a:gd name="f1441" fmla="*/ f1227 f630 1"/>
              <a:gd name="f1442" fmla="*/ f1228 f631 1"/>
              <a:gd name="f1443" fmla="*/ f1229 f630 1"/>
              <a:gd name="f1444" fmla="*/ f1230 f631 1"/>
              <a:gd name="f1445" fmla="*/ f1231 f630 1"/>
              <a:gd name="f1446" fmla="*/ f1232 f631 1"/>
              <a:gd name="f1447" fmla="*/ f1233 f630 1"/>
              <a:gd name="f1448" fmla="*/ f1234 f630 1"/>
              <a:gd name="f1449" fmla="*/ f1235 f631 1"/>
              <a:gd name="f1450" fmla="*/ f1236 f630 1"/>
              <a:gd name="f1451" fmla="*/ f1237 f631 1"/>
              <a:gd name="f1452" fmla="*/ f1238 f630 1"/>
              <a:gd name="f1453" fmla="*/ f1239 f631 1"/>
              <a:gd name="f1454" fmla="*/ f1240 f630 1"/>
              <a:gd name="f1455" fmla="*/ f1241 f631 1"/>
              <a:gd name="f1456" fmla="*/ f1242 f630 1"/>
              <a:gd name="f1457" fmla="*/ f1243 f631 1"/>
              <a:gd name="f1458" fmla="*/ f1244 f630 1"/>
              <a:gd name="f1459" fmla="*/ f1245 f631 1"/>
              <a:gd name="f1460" fmla="*/ f1246 f630 1"/>
              <a:gd name="f1461" fmla="*/ f1247 f631 1"/>
              <a:gd name="f1462" fmla="*/ f1248 f630 1"/>
              <a:gd name="f1463" fmla="*/ f1249 f631 1"/>
              <a:gd name="f1464" fmla="*/ f1250 f630 1"/>
              <a:gd name="f1465" fmla="*/ f1251 f631 1"/>
              <a:gd name="f1466" fmla="*/ f1252 f630 1"/>
              <a:gd name="f1467" fmla="*/ f1253 f631 1"/>
              <a:gd name="f1468" fmla="*/ f1254 f631 1"/>
              <a:gd name="f1469" fmla="*/ f1255 f630 1"/>
              <a:gd name="f1470" fmla="*/ f1256 f631 1"/>
              <a:gd name="f1471" fmla="*/ f1257 f630 1"/>
              <a:gd name="f1472" fmla="*/ f1258 f631 1"/>
              <a:gd name="f1473" fmla="*/ f1259 f631 1"/>
              <a:gd name="f1474" fmla="*/ f1260 f630 1"/>
              <a:gd name="f1475" fmla="*/ f1261 f631 1"/>
              <a:gd name="f1476" fmla="*/ f1262 f630 1"/>
              <a:gd name="f1477" fmla="*/ f1263 f631 1"/>
              <a:gd name="f1478" fmla="*/ f1264 f630 1"/>
              <a:gd name="f1479" fmla="*/ f1265 f631 1"/>
              <a:gd name="f1480" fmla="*/ f1266 f630 1"/>
              <a:gd name="f1481" fmla="*/ f1267 f631 1"/>
              <a:gd name="f1482" fmla="*/ f1268 f631 1"/>
              <a:gd name="f1483" fmla="*/ f1269 f631 1"/>
              <a:gd name="f1484" fmla="*/ f1270 f631 1"/>
              <a:gd name="f1485" fmla="*/ f1271 f631 1"/>
              <a:gd name="f1486" fmla="*/ f1272 f630 1"/>
              <a:gd name="f1487" fmla="*/ f1273 f631 1"/>
              <a:gd name="f1488" fmla="*/ f1274 f630 1"/>
              <a:gd name="f1489" fmla="*/ f1275 f631 1"/>
            </a:gdLst>
            <a:ahLst/>
            <a:cxnLst>
              <a:cxn ang="3cd4">
                <a:pos x="hc" y="t"/>
              </a:cxn>
              <a:cxn ang="0">
                <a:pos x="r" y="vc"/>
              </a:cxn>
              <a:cxn ang="cd4">
                <a:pos x="hc" y="b"/>
              </a:cxn>
              <a:cxn ang="cd2">
                <a:pos x="l" y="vc"/>
              </a:cxn>
              <a:cxn ang="f851">
                <a:pos x="f1280" y="f1281"/>
              </a:cxn>
              <a:cxn ang="f851">
                <a:pos x="f1280" y="f1281"/>
              </a:cxn>
              <a:cxn ang="f851">
                <a:pos x="f1282" y="f1283"/>
              </a:cxn>
              <a:cxn ang="f851">
                <a:pos x="f1284" y="f1285"/>
              </a:cxn>
              <a:cxn ang="f851">
                <a:pos x="f1286" y="f1287"/>
              </a:cxn>
              <a:cxn ang="f851">
                <a:pos x="f1288" y="f1289"/>
              </a:cxn>
              <a:cxn ang="f851">
                <a:pos x="f1290" y="f1291"/>
              </a:cxn>
              <a:cxn ang="f851">
                <a:pos x="f1290" y="f1292"/>
              </a:cxn>
              <a:cxn ang="f851">
                <a:pos x="f1293" y="f1294"/>
              </a:cxn>
              <a:cxn ang="f851">
                <a:pos x="f1295" y="f1296"/>
              </a:cxn>
              <a:cxn ang="f851">
                <a:pos x="f1297" y="f1298"/>
              </a:cxn>
              <a:cxn ang="f851">
                <a:pos x="f1299" y="f1300"/>
              </a:cxn>
              <a:cxn ang="f851">
                <a:pos x="f1301" y="f1302"/>
              </a:cxn>
              <a:cxn ang="f851">
                <a:pos x="f1303" y="f1304"/>
              </a:cxn>
              <a:cxn ang="f851">
                <a:pos x="f1305" y="f1306"/>
              </a:cxn>
              <a:cxn ang="f851">
                <a:pos x="f1307" y="f1308"/>
              </a:cxn>
              <a:cxn ang="f851">
                <a:pos x="f1309" y="f1310"/>
              </a:cxn>
              <a:cxn ang="f851">
                <a:pos x="f1311" y="f1312"/>
              </a:cxn>
              <a:cxn ang="f851">
                <a:pos x="f1313" y="f1312"/>
              </a:cxn>
              <a:cxn ang="f851">
                <a:pos x="f1314" y="f1315"/>
              </a:cxn>
              <a:cxn ang="f851">
                <a:pos x="f1316" y="f1317"/>
              </a:cxn>
              <a:cxn ang="f851">
                <a:pos x="f1318" y="f1319"/>
              </a:cxn>
              <a:cxn ang="f851">
                <a:pos x="f1320" y="f1321"/>
              </a:cxn>
              <a:cxn ang="f851">
                <a:pos x="f1288" y="f1322"/>
              </a:cxn>
              <a:cxn ang="f851">
                <a:pos x="f1323" y="f1324"/>
              </a:cxn>
              <a:cxn ang="f851">
                <a:pos x="f1325" y="f1326"/>
              </a:cxn>
              <a:cxn ang="f851">
                <a:pos x="f1286" y="f1327"/>
              </a:cxn>
              <a:cxn ang="f851">
                <a:pos x="f1288" y="f1328"/>
              </a:cxn>
              <a:cxn ang="f851">
                <a:pos x="f1288" y="f1329"/>
              </a:cxn>
              <a:cxn ang="f851">
                <a:pos x="f1320" y="f1330"/>
              </a:cxn>
              <a:cxn ang="f851">
                <a:pos x="f1316" y="f1331"/>
              </a:cxn>
              <a:cxn ang="f851">
                <a:pos x="f1313" y="f1332"/>
              </a:cxn>
              <a:cxn ang="f851">
                <a:pos x="f1297" y="f1333"/>
              </a:cxn>
              <a:cxn ang="f851">
                <a:pos x="f1301" y="f1334"/>
              </a:cxn>
              <a:cxn ang="f851">
                <a:pos x="f1335" y="f1336"/>
              </a:cxn>
              <a:cxn ang="f851">
                <a:pos x="f1337" y="f1338"/>
              </a:cxn>
              <a:cxn ang="f851">
                <a:pos x="f1339" y="f1340"/>
              </a:cxn>
              <a:cxn ang="f851">
                <a:pos x="f1341" y="f1342"/>
              </a:cxn>
              <a:cxn ang="f851">
                <a:pos x="f1343" y="f1344"/>
              </a:cxn>
              <a:cxn ang="f851">
                <a:pos x="f1345" y="f1346"/>
              </a:cxn>
              <a:cxn ang="f851">
                <a:pos x="f1347" y="f1348"/>
              </a:cxn>
              <a:cxn ang="f851">
                <a:pos x="f1349" y="f1332"/>
              </a:cxn>
              <a:cxn ang="f851">
                <a:pos x="f1350" y="f1351"/>
              </a:cxn>
              <a:cxn ang="f851">
                <a:pos x="f1352" y="f1353"/>
              </a:cxn>
              <a:cxn ang="f851">
                <a:pos x="f1354" y="f1355"/>
              </a:cxn>
              <a:cxn ang="f851">
                <a:pos x="f1356" y="f1333"/>
              </a:cxn>
              <a:cxn ang="f851">
                <a:pos x="f1357" y="f1358"/>
              </a:cxn>
              <a:cxn ang="f851">
                <a:pos x="f1352" y="f1359"/>
              </a:cxn>
              <a:cxn ang="f851">
                <a:pos x="f1350" y="f1360"/>
              </a:cxn>
              <a:cxn ang="f851">
                <a:pos x="f1361" y="f1362"/>
              </a:cxn>
              <a:cxn ang="f851">
                <a:pos x="f1363" y="f1327"/>
              </a:cxn>
              <a:cxn ang="f851">
                <a:pos x="f1364" y="f1365"/>
              </a:cxn>
              <a:cxn ang="f851">
                <a:pos x="f1366" y="f1367"/>
              </a:cxn>
              <a:cxn ang="f851">
                <a:pos x="f1364" y="f1368"/>
              </a:cxn>
              <a:cxn ang="f851">
                <a:pos x="f1347" y="f1369"/>
              </a:cxn>
              <a:cxn ang="f851">
                <a:pos x="f1370" y="f1371"/>
              </a:cxn>
              <a:cxn ang="f851">
                <a:pos x="f1352" y="f1372"/>
              </a:cxn>
              <a:cxn ang="f851">
                <a:pos x="f1373" y="f1374"/>
              </a:cxn>
              <a:cxn ang="f851">
                <a:pos x="f1375" y="f1306"/>
              </a:cxn>
              <a:cxn ang="f851">
                <a:pos x="f1376" y="f1377"/>
              </a:cxn>
              <a:cxn ang="f851">
                <a:pos x="f1378" y="f1379"/>
              </a:cxn>
              <a:cxn ang="f851">
                <a:pos x="f1380" y="f1381"/>
              </a:cxn>
              <a:cxn ang="f851">
                <a:pos x="f1382" y="f1383"/>
              </a:cxn>
              <a:cxn ang="f851">
                <a:pos x="f1384" y="f1385"/>
              </a:cxn>
              <a:cxn ang="f851">
                <a:pos x="f1386" y="f1387"/>
              </a:cxn>
              <a:cxn ang="f851">
                <a:pos x="f1388" y="f1389"/>
              </a:cxn>
              <a:cxn ang="f851">
                <a:pos x="f1390" y="f1391"/>
              </a:cxn>
              <a:cxn ang="f851">
                <a:pos x="f1392" y="f1393"/>
              </a:cxn>
              <a:cxn ang="f851">
                <a:pos x="f1394" y="f1395"/>
              </a:cxn>
              <a:cxn ang="f851">
                <a:pos x="f1396" y="f1397"/>
              </a:cxn>
              <a:cxn ang="f851">
                <a:pos x="f1386" y="f1398"/>
              </a:cxn>
              <a:cxn ang="f851">
                <a:pos x="f1384" y="f1399"/>
              </a:cxn>
              <a:cxn ang="f851">
                <a:pos x="f1382" y="f1400"/>
              </a:cxn>
              <a:cxn ang="f851">
                <a:pos x="f1401" y="f1402"/>
              </a:cxn>
              <a:cxn ang="f851">
                <a:pos x="f1375" y="f1403"/>
              </a:cxn>
              <a:cxn ang="f851">
                <a:pos x="f1404" y="f1405"/>
              </a:cxn>
              <a:cxn ang="f851">
                <a:pos x="f1406" y="f1407"/>
              </a:cxn>
              <a:cxn ang="f851">
                <a:pos x="f1408" y="f1409"/>
              </a:cxn>
              <a:cxn ang="f851">
                <a:pos x="f1410" y="f1411"/>
              </a:cxn>
              <a:cxn ang="f851">
                <a:pos x="f1378" y="f1412"/>
              </a:cxn>
              <a:cxn ang="f851">
                <a:pos x="f1380" y="f1413"/>
              </a:cxn>
              <a:cxn ang="f851">
                <a:pos x="f1378" y="f1414"/>
              </a:cxn>
              <a:cxn ang="f851">
                <a:pos x="f1408" y="f1415"/>
              </a:cxn>
              <a:cxn ang="f851">
                <a:pos x="f1401" y="f1416"/>
              </a:cxn>
              <a:cxn ang="f851">
                <a:pos x="f1417" y="f1418"/>
              </a:cxn>
              <a:cxn ang="f851">
                <a:pos x="f1375" y="f1419"/>
              </a:cxn>
              <a:cxn ang="f851">
                <a:pos x="f1388" y="f1420"/>
              </a:cxn>
              <a:cxn ang="f851">
                <a:pos x="f1421" y="f1422"/>
              </a:cxn>
              <a:cxn ang="f851">
                <a:pos x="f1423" y="f1424"/>
              </a:cxn>
              <a:cxn ang="f851">
                <a:pos x="f1425" y="f1422"/>
              </a:cxn>
              <a:cxn ang="f851">
                <a:pos x="f1426" y="f1427"/>
              </a:cxn>
              <a:cxn ang="f851">
                <a:pos x="f1428" y="f1429"/>
              </a:cxn>
              <a:cxn ang="f851">
                <a:pos x="f1430" y="f1424"/>
              </a:cxn>
              <a:cxn ang="f851">
                <a:pos x="f1431" y="f1427"/>
              </a:cxn>
              <a:cxn ang="f851">
                <a:pos x="f1432" y="f1433"/>
              </a:cxn>
              <a:cxn ang="f851">
                <a:pos x="f1434" y="f1427"/>
              </a:cxn>
              <a:cxn ang="f851">
                <a:pos x="f1435" y="f1436"/>
              </a:cxn>
              <a:cxn ang="f851">
                <a:pos x="f1437" y="f1438"/>
              </a:cxn>
              <a:cxn ang="f851">
                <a:pos x="f1439" y="f1440"/>
              </a:cxn>
              <a:cxn ang="f851">
                <a:pos x="f1441" y="f1442"/>
              </a:cxn>
              <a:cxn ang="f851">
                <a:pos x="f1443" y="f1444"/>
              </a:cxn>
              <a:cxn ang="f851">
                <a:pos x="f1445" y="f1446"/>
              </a:cxn>
              <a:cxn ang="f851">
                <a:pos x="f1447" y="f1442"/>
              </a:cxn>
              <a:cxn ang="f851">
                <a:pos x="f1448" y="f1449"/>
              </a:cxn>
              <a:cxn ang="f851">
                <a:pos x="f1450" y="f1451"/>
              </a:cxn>
              <a:cxn ang="f851">
                <a:pos x="f1452" y="f1453"/>
              </a:cxn>
              <a:cxn ang="f851">
                <a:pos x="f1454" y="f1455"/>
              </a:cxn>
              <a:cxn ang="f851">
                <a:pos x="f1456" y="f1457"/>
              </a:cxn>
              <a:cxn ang="f851">
                <a:pos x="f1458" y="f1459"/>
              </a:cxn>
              <a:cxn ang="f851">
                <a:pos x="f1460" y="f1461"/>
              </a:cxn>
              <a:cxn ang="f851">
                <a:pos x="f1462" y="f1463"/>
              </a:cxn>
              <a:cxn ang="f851">
                <a:pos x="f1464" y="f1465"/>
              </a:cxn>
              <a:cxn ang="f851">
                <a:pos x="f1466" y="f1467"/>
              </a:cxn>
              <a:cxn ang="f851">
                <a:pos x="f1305" y="f1467"/>
              </a:cxn>
              <a:cxn ang="f851">
                <a:pos x="f1337" y="f1468"/>
              </a:cxn>
              <a:cxn ang="f851">
                <a:pos x="f1469" y="f1470"/>
              </a:cxn>
              <a:cxn ang="f851">
                <a:pos x="f1471" y="f1472"/>
              </a:cxn>
              <a:cxn ang="f851">
                <a:pos x="f1301" y="f1473"/>
              </a:cxn>
              <a:cxn ang="f851">
                <a:pos x="f1474" y="f1475"/>
              </a:cxn>
              <a:cxn ang="f851">
                <a:pos x="f1476" y="f1477"/>
              </a:cxn>
              <a:cxn ang="f851">
                <a:pos x="f1478" y="f1479"/>
              </a:cxn>
              <a:cxn ang="f851">
                <a:pos x="f1480" y="f1481"/>
              </a:cxn>
              <a:cxn ang="f851">
                <a:pos x="f1314" y="f1429"/>
              </a:cxn>
              <a:cxn ang="f851">
                <a:pos x="f1293" y="f1482"/>
              </a:cxn>
              <a:cxn ang="f851">
                <a:pos x="f1316" y="f1483"/>
              </a:cxn>
              <a:cxn ang="f851">
                <a:pos x="f1318" y="f1484"/>
              </a:cxn>
              <a:cxn ang="f851">
                <a:pos x="f1293" y="f1409"/>
              </a:cxn>
              <a:cxn ang="f851">
                <a:pos x="f1316" y="f1400"/>
              </a:cxn>
              <a:cxn ang="f851">
                <a:pos x="f1318" y="f1399"/>
              </a:cxn>
              <a:cxn ang="f851">
                <a:pos x="f1286" y="f1485"/>
              </a:cxn>
              <a:cxn ang="f851">
                <a:pos x="f1486" y="f1487"/>
              </a:cxn>
              <a:cxn ang="f851">
                <a:pos x="f1488" y="f1489"/>
              </a:cxn>
              <a:cxn ang="f851">
                <a:pos x="f1280" y="f1281"/>
              </a:cxn>
            </a:cxnLst>
            <a:rect l="f1276" t="f1279" r="f1277" b="f1278"/>
            <a:pathLst>
              <a:path w="6400800" h="10264877">
                <a:moveTo>
                  <a:pt x="f6" y="f8"/>
                </a:moveTo>
                <a:lnTo>
                  <a:pt x="f6" y="f8"/>
                </a:lnTo>
                <a:cubicBezTo>
                  <a:pt x="f9" y="f10"/>
                  <a:pt x="f11" y="f12"/>
                  <a:pt x="f13" y="f14"/>
                </a:cubicBezTo>
                <a:cubicBezTo>
                  <a:pt x="f15" y="f16"/>
                  <a:pt x="f17" y="f18"/>
                  <a:pt x="f19" y="f20"/>
                </a:cubicBezTo>
                <a:cubicBezTo>
                  <a:pt x="f21" y="f22"/>
                  <a:pt x="f23" y="f24"/>
                  <a:pt x="f25" y="f26"/>
                </a:cubicBezTo>
                <a:cubicBezTo>
                  <a:pt x="f27" y="f28"/>
                  <a:pt x="f29" y="f30"/>
                  <a:pt x="f31" y="f32"/>
                </a:cubicBezTo>
                <a:cubicBezTo>
                  <a:pt x="f33" y="f34"/>
                  <a:pt x="f35" y="f36"/>
                  <a:pt x="f35" y="f36"/>
                </a:cubicBezTo>
                <a:cubicBezTo>
                  <a:pt x="f37" y="f38"/>
                  <a:pt x="f39" y="f40"/>
                  <a:pt x="f35" y="f41"/>
                </a:cubicBezTo>
                <a:cubicBezTo>
                  <a:pt x="f42" y="f43"/>
                  <a:pt x="f44" y="f45"/>
                  <a:pt x="f46" y="f47"/>
                </a:cubicBezTo>
                <a:lnTo>
                  <a:pt x="f48" y="f49"/>
                </a:lnTo>
                <a:cubicBezTo>
                  <a:pt x="f50" y="f51"/>
                  <a:pt x="f52" y="f53"/>
                  <a:pt x="f54" y="f55"/>
                </a:cubicBezTo>
                <a:cubicBezTo>
                  <a:pt x="f56" y="f57"/>
                  <a:pt x="f58" y="f59"/>
                  <a:pt x="f8" y="f60"/>
                </a:cubicBezTo>
                <a:cubicBezTo>
                  <a:pt x="f61" y="f62"/>
                  <a:pt x="f63" y="f64"/>
                  <a:pt x="f65" y="f66"/>
                </a:cubicBezTo>
                <a:cubicBezTo>
                  <a:pt x="f67" y="f68"/>
                  <a:pt x="f69" y="f70"/>
                  <a:pt x="f71" y="f72"/>
                </a:cubicBezTo>
                <a:cubicBezTo>
                  <a:pt x="f73" y="f74"/>
                  <a:pt x="f75" y="f76"/>
                  <a:pt x="f20" y="f77"/>
                </a:cubicBezTo>
                <a:cubicBezTo>
                  <a:pt x="f78" y="f79"/>
                  <a:pt x="f80" y="f81"/>
                  <a:pt x="f82" y="f83"/>
                </a:cubicBezTo>
                <a:cubicBezTo>
                  <a:pt x="f84" y="f85"/>
                  <a:pt x="f86" y="f87"/>
                  <a:pt x="f88" y="f89"/>
                </a:cubicBezTo>
                <a:cubicBezTo>
                  <a:pt x="f90" y="f91"/>
                  <a:pt x="f92" y="f93"/>
                  <a:pt x="f94" y="f95"/>
                </a:cubicBezTo>
                <a:cubicBezTo>
                  <a:pt x="f96" y="f97"/>
                  <a:pt x="f98" y="f99"/>
                  <a:pt x="f100" y="f95"/>
                </a:cubicBezTo>
                <a:cubicBezTo>
                  <a:pt x="f101" y="f102"/>
                  <a:pt x="f103" y="f104"/>
                  <a:pt x="f105" y="f106"/>
                </a:cubicBezTo>
                <a:cubicBezTo>
                  <a:pt x="f107" y="f108"/>
                  <a:pt x="f109" y="f110"/>
                  <a:pt x="f111" y="f112"/>
                </a:cubicBezTo>
                <a:cubicBezTo>
                  <a:pt x="f113" y="f114"/>
                  <a:pt x="f115" y="f116"/>
                  <a:pt x="f117" y="f118"/>
                </a:cubicBezTo>
                <a:cubicBezTo>
                  <a:pt x="f119" y="f120"/>
                  <a:pt x="f121" y="f122"/>
                  <a:pt x="f123" y="f124"/>
                </a:cubicBezTo>
                <a:cubicBezTo>
                  <a:pt x="f125" y="f126"/>
                  <a:pt x="f127" y="f128"/>
                  <a:pt x="f31" y="f129"/>
                </a:cubicBezTo>
                <a:cubicBezTo>
                  <a:pt x="f130" y="f131"/>
                  <a:pt x="f132" y="f133"/>
                  <a:pt x="f134" y="f135"/>
                </a:cubicBezTo>
                <a:cubicBezTo>
                  <a:pt x="f136" y="f137"/>
                  <a:pt x="f138" y="f139"/>
                  <a:pt x="f140" y="f141"/>
                </a:cubicBezTo>
                <a:cubicBezTo>
                  <a:pt x="f142" y="f143"/>
                  <a:pt x="f144" y="f145"/>
                  <a:pt x="f25" y="f146"/>
                </a:cubicBezTo>
                <a:cubicBezTo>
                  <a:pt x="f147" y="f148"/>
                  <a:pt x="f149" y="f150"/>
                  <a:pt x="f31" y="f151"/>
                </a:cubicBezTo>
                <a:cubicBezTo>
                  <a:pt x="f152" y="f153"/>
                  <a:pt x="f154" y="f155"/>
                  <a:pt x="f31" y="f156"/>
                </a:cubicBezTo>
                <a:cubicBezTo>
                  <a:pt x="f157" y="f158"/>
                  <a:pt x="f159" y="f160"/>
                  <a:pt x="f123" y="f161"/>
                </a:cubicBezTo>
                <a:cubicBezTo>
                  <a:pt x="f162" y="f163"/>
                  <a:pt x="f117" y="f164"/>
                  <a:pt x="f111" y="f165"/>
                </a:cubicBezTo>
                <a:cubicBezTo>
                  <a:pt x="f166" y="f167"/>
                  <a:pt x="f168" y="f169"/>
                  <a:pt x="f100" y="f170"/>
                </a:cubicBezTo>
                <a:cubicBezTo>
                  <a:pt x="f171" y="f172"/>
                  <a:pt x="f173" y="f174"/>
                  <a:pt x="f54" y="f175"/>
                </a:cubicBezTo>
                <a:cubicBezTo>
                  <a:pt x="f176" y="f177"/>
                  <a:pt x="f178" y="f179"/>
                  <a:pt x="f65" y="f180"/>
                </a:cubicBezTo>
                <a:cubicBezTo>
                  <a:pt x="f181" y="f182"/>
                  <a:pt x="f183" y="f184"/>
                  <a:pt x="f185" y="f186"/>
                </a:cubicBezTo>
                <a:cubicBezTo>
                  <a:pt x="f187" y="f188"/>
                  <a:pt x="f189" y="f190"/>
                  <a:pt x="f191" y="f192"/>
                </a:cubicBezTo>
                <a:cubicBezTo>
                  <a:pt x="f193" y="f194"/>
                  <a:pt x="f195" y="f5"/>
                  <a:pt x="f195" y="f5"/>
                </a:cubicBezTo>
                <a:cubicBezTo>
                  <a:pt x="f196" y="f197"/>
                  <a:pt x="f198" y="f199"/>
                  <a:pt x="f200" y="f201"/>
                </a:cubicBezTo>
                <a:cubicBezTo>
                  <a:pt x="f202" y="f203"/>
                  <a:pt x="f204" y="f205"/>
                  <a:pt x="f204" y="f205"/>
                </a:cubicBezTo>
                <a:cubicBezTo>
                  <a:pt x="f206" y="f186"/>
                  <a:pt x="f207" y="f208"/>
                  <a:pt x="f209" y="f210"/>
                </a:cubicBezTo>
                <a:cubicBezTo>
                  <a:pt x="f211" y="f212"/>
                  <a:pt x="f213" y="f214"/>
                  <a:pt x="f215" y="f216"/>
                </a:cubicBezTo>
                <a:cubicBezTo>
                  <a:pt x="f217" y="f218"/>
                  <a:pt x="f219" y="f170"/>
                  <a:pt x="f219" y="f170"/>
                </a:cubicBezTo>
                <a:cubicBezTo>
                  <a:pt x="f220" y="f221"/>
                  <a:pt x="f222" y="f223"/>
                  <a:pt x="f224" y="f172"/>
                </a:cubicBezTo>
                <a:cubicBezTo>
                  <a:pt x="f225" y="f226"/>
                  <a:pt x="f227" y="f228"/>
                  <a:pt x="f229" y="f230"/>
                </a:cubicBezTo>
                <a:cubicBezTo>
                  <a:pt x="f231" y="f232"/>
                  <a:pt x="f233" y="f234"/>
                  <a:pt x="f235" y="f236"/>
                </a:cubicBezTo>
                <a:cubicBezTo>
                  <a:pt x="f237" y="f238"/>
                  <a:pt x="f239" y="f240"/>
                  <a:pt x="f241" y="f175"/>
                </a:cubicBezTo>
                <a:cubicBezTo>
                  <a:pt x="f242" y="f243"/>
                  <a:pt x="f244" y="f245"/>
                  <a:pt x="f246" y="f247"/>
                </a:cubicBezTo>
                <a:cubicBezTo>
                  <a:pt x="f248" y="f249"/>
                  <a:pt x="f250" y="f251"/>
                  <a:pt x="f229" y="f164"/>
                </a:cubicBezTo>
                <a:cubicBezTo>
                  <a:pt x="f252" y="f253"/>
                  <a:pt x="f254" y="f255"/>
                  <a:pt x="f224" y="f256"/>
                </a:cubicBezTo>
                <a:cubicBezTo>
                  <a:pt x="f257" y="f258"/>
                  <a:pt x="f259" y="f260"/>
                  <a:pt x="f261" y="f262"/>
                </a:cubicBezTo>
                <a:cubicBezTo>
                  <a:pt x="f263" y="f264"/>
                  <a:pt x="f265" y="f146"/>
                  <a:pt x="f265" y="f146"/>
                </a:cubicBezTo>
                <a:lnTo>
                  <a:pt x="f266" y="f267"/>
                </a:lnTo>
                <a:lnTo>
                  <a:pt x="f268" y="f269"/>
                </a:lnTo>
                <a:cubicBezTo>
                  <a:pt x="f270" y="f271"/>
                  <a:pt x="f272" y="f273"/>
                  <a:pt x="f266" y="f274"/>
                </a:cubicBezTo>
                <a:cubicBezTo>
                  <a:pt x="f275" y="f276"/>
                  <a:pt x="f277" y="f278"/>
                  <a:pt x="f215" y="f279"/>
                </a:cubicBezTo>
                <a:cubicBezTo>
                  <a:pt x="f280" y="f281"/>
                  <a:pt x="f219" y="f282"/>
                  <a:pt x="f283" y="f284"/>
                </a:cubicBezTo>
                <a:cubicBezTo>
                  <a:pt x="f285" y="f286"/>
                  <a:pt x="f287" y="f288"/>
                  <a:pt x="f229" y="f289"/>
                </a:cubicBezTo>
                <a:cubicBezTo>
                  <a:pt x="f290" y="f291"/>
                  <a:pt x="f292" y="f293"/>
                  <a:pt x="f294" y="f295"/>
                </a:cubicBezTo>
                <a:cubicBezTo>
                  <a:pt x="f296" y="f297"/>
                  <a:pt x="f298" y="f299"/>
                  <a:pt x="f300" y="f77"/>
                </a:cubicBezTo>
                <a:cubicBezTo>
                  <a:pt x="f301" y="f302"/>
                  <a:pt x="f303" y="f304"/>
                  <a:pt x="f303" y="f304"/>
                </a:cubicBezTo>
                <a:lnTo>
                  <a:pt x="f305" y="f306"/>
                </a:lnTo>
                <a:cubicBezTo>
                  <a:pt x="f307" y="f60"/>
                  <a:pt x="f308" y="f309"/>
                  <a:pt x="f310" y="f311"/>
                </a:cubicBezTo>
                <a:cubicBezTo>
                  <a:pt x="f312" y="f313"/>
                  <a:pt x="f314" y="f315"/>
                  <a:pt x="f316" y="f317"/>
                </a:cubicBezTo>
                <a:cubicBezTo>
                  <a:pt x="f318" y="f319"/>
                  <a:pt x="f320" y="f321"/>
                  <a:pt x="f47" y="f322"/>
                </a:cubicBezTo>
                <a:cubicBezTo>
                  <a:pt x="f323" y="f324"/>
                  <a:pt x="f325" y="f326"/>
                  <a:pt x="f327" y="f328"/>
                </a:cubicBezTo>
                <a:cubicBezTo>
                  <a:pt x="f329" y="f303"/>
                  <a:pt x="f330" y="f331"/>
                  <a:pt x="f332" y="f333"/>
                </a:cubicBezTo>
                <a:cubicBezTo>
                  <a:pt x="f334" y="f335"/>
                  <a:pt x="f336" y="f337"/>
                  <a:pt x="f55" y="f338"/>
                </a:cubicBezTo>
                <a:cubicBezTo>
                  <a:pt x="f339" y="f340"/>
                  <a:pt x="f341" y="f342"/>
                  <a:pt x="f343" y="f229"/>
                </a:cubicBezTo>
                <a:cubicBezTo>
                  <a:pt x="f344" y="f345"/>
                  <a:pt x="f346" y="f347"/>
                  <a:pt x="f348" y="f349"/>
                </a:cubicBezTo>
                <a:cubicBezTo>
                  <a:pt x="f350" y="f351"/>
                  <a:pt x="f352" y="f353"/>
                  <a:pt x="f354" y="f355"/>
                </a:cubicBezTo>
                <a:lnTo>
                  <a:pt x="f327" y="f356"/>
                </a:lnTo>
                <a:cubicBezTo>
                  <a:pt x="f357" y="f358"/>
                  <a:pt x="f359" y="f360"/>
                  <a:pt x="f47" y="f361"/>
                </a:cubicBezTo>
                <a:cubicBezTo>
                  <a:pt x="f362" y="f363"/>
                  <a:pt x="f364" y="f365"/>
                  <a:pt x="f316" y="f19"/>
                </a:cubicBezTo>
                <a:cubicBezTo>
                  <a:pt x="f366" y="f367"/>
                  <a:pt x="f368" y="f369"/>
                  <a:pt x="f370" y="f13"/>
                </a:cubicBezTo>
                <a:cubicBezTo>
                  <a:pt x="f371" y="f372"/>
                  <a:pt x="f373" y="f374"/>
                  <a:pt x="f300" y="f375"/>
                </a:cubicBezTo>
                <a:cubicBezTo>
                  <a:pt x="f376" y="f377"/>
                  <a:pt x="f378" y="f379"/>
                  <a:pt x="f380" y="f381"/>
                </a:cubicBezTo>
                <a:cubicBezTo>
                  <a:pt x="f382" y="f383"/>
                  <a:pt x="f370" y="f384"/>
                  <a:pt x="f333" y="f385"/>
                </a:cubicBezTo>
                <a:cubicBezTo>
                  <a:pt x="f386" y="f387"/>
                  <a:pt x="f388" y="f389"/>
                  <a:pt x="f390" y="f391"/>
                </a:cubicBezTo>
                <a:cubicBezTo>
                  <a:pt x="f392" y="f393"/>
                  <a:pt x="f394" y="f395"/>
                  <a:pt x="f396" y="f397"/>
                </a:cubicBezTo>
                <a:cubicBezTo>
                  <a:pt x="f398" y="f399"/>
                  <a:pt x="f400" y="f401"/>
                  <a:pt x="f305" y="f402"/>
                </a:cubicBezTo>
                <a:cubicBezTo>
                  <a:pt x="f403" y="f404"/>
                  <a:pt x="f405" y="f406"/>
                  <a:pt x="f310" y="f407"/>
                </a:cubicBezTo>
                <a:cubicBezTo>
                  <a:pt x="f405" y="f408"/>
                  <a:pt x="f409" y="f410"/>
                  <a:pt x="f305" y="f411"/>
                </a:cubicBezTo>
                <a:cubicBezTo>
                  <a:pt x="f412" y="f413"/>
                  <a:pt x="f414" y="f415"/>
                  <a:pt x="f390" y="f416"/>
                </a:cubicBezTo>
                <a:cubicBezTo>
                  <a:pt x="f417" y="f418"/>
                  <a:pt x="f419" y="f420"/>
                  <a:pt x="f370" y="f421"/>
                </a:cubicBezTo>
                <a:cubicBezTo>
                  <a:pt x="f422" y="f423"/>
                  <a:pt x="f424" y="f425"/>
                  <a:pt x="f371" y="f426"/>
                </a:cubicBezTo>
                <a:cubicBezTo>
                  <a:pt x="f427" y="f428"/>
                  <a:pt x="f429" y="f430"/>
                  <a:pt x="f300" y="f431"/>
                </a:cubicBezTo>
                <a:cubicBezTo>
                  <a:pt x="f432" y="f433"/>
                  <a:pt x="f434" y="f435"/>
                  <a:pt x="f332" y="f436"/>
                </a:cubicBezTo>
                <a:cubicBezTo>
                  <a:pt x="f437" y="f436"/>
                  <a:pt x="f438" y="f439"/>
                  <a:pt x="f440" y="f441"/>
                </a:cubicBezTo>
                <a:lnTo>
                  <a:pt x="f442" y="f443"/>
                </a:lnTo>
                <a:cubicBezTo>
                  <a:pt x="f444" y="f445"/>
                  <a:pt x="f446" y="f447"/>
                  <a:pt x="f448" y="f441"/>
                </a:cubicBezTo>
                <a:cubicBezTo>
                  <a:pt x="f449" y="f450"/>
                  <a:pt x="f451" y="f452"/>
                  <a:pt x="f77" y="f453"/>
                </a:cubicBezTo>
                <a:cubicBezTo>
                  <a:pt x="f454" y="f455"/>
                  <a:pt x="f456" y="f457"/>
                  <a:pt x="f458" y="f459"/>
                </a:cubicBezTo>
                <a:cubicBezTo>
                  <a:pt x="f460" y="f461"/>
                  <a:pt x="f462" y="f463"/>
                  <a:pt x="f464" y="f443"/>
                </a:cubicBezTo>
                <a:cubicBezTo>
                  <a:pt x="f465" y="f466"/>
                  <a:pt x="f467" y="f468"/>
                  <a:pt x="f284" y="f453"/>
                </a:cubicBezTo>
                <a:cubicBezTo>
                  <a:pt x="f469" y="f436"/>
                  <a:pt x="f470" y="f471"/>
                  <a:pt x="f472" y="f473"/>
                </a:cubicBezTo>
                <a:cubicBezTo>
                  <a:pt x="f474" y="f475"/>
                  <a:pt x="f476" y="f477"/>
                  <a:pt x="f141" y="f453"/>
                </a:cubicBezTo>
                <a:cubicBezTo>
                  <a:pt x="f478" y="f479"/>
                  <a:pt x="f480" y="f481"/>
                  <a:pt x="f482" y="f483"/>
                </a:cubicBezTo>
                <a:lnTo>
                  <a:pt x="f146" y="f484"/>
                </a:lnTo>
                <a:cubicBezTo>
                  <a:pt x="f485" y="f486"/>
                  <a:pt x="f487" y="f488"/>
                  <a:pt x="f489" y="f490"/>
                </a:cubicBezTo>
                <a:cubicBezTo>
                  <a:pt x="f491" y="f492"/>
                  <a:pt x="f493" y="f494"/>
                  <a:pt x="f495" y="f496"/>
                </a:cubicBezTo>
                <a:cubicBezTo>
                  <a:pt x="f497" y="f498"/>
                  <a:pt x="f499" y="f500"/>
                  <a:pt x="f501" y="f502"/>
                </a:cubicBezTo>
                <a:cubicBezTo>
                  <a:pt x="f503" y="f504"/>
                  <a:pt x="f505" y="f506"/>
                  <a:pt x="f507" y="f508"/>
                </a:cubicBezTo>
                <a:cubicBezTo>
                  <a:pt x="f509" y="f510"/>
                  <a:pt x="f511" y="f512"/>
                  <a:pt x="f513" y="f496"/>
                </a:cubicBezTo>
                <a:cubicBezTo>
                  <a:pt x="f514" y="f515"/>
                  <a:pt x="f516" y="f510"/>
                  <a:pt x="f517" y="f518"/>
                </a:cubicBezTo>
                <a:cubicBezTo>
                  <a:pt x="f519" y="f520"/>
                  <a:pt x="f521" y="f522"/>
                  <a:pt x="f164" y="f523"/>
                </a:cubicBezTo>
                <a:lnTo>
                  <a:pt x="f524" y="f525"/>
                </a:lnTo>
                <a:cubicBezTo>
                  <a:pt x="f526" y="f527"/>
                  <a:pt x="f528" y="f529"/>
                  <a:pt x="f530" y="f531"/>
                </a:cubicBezTo>
                <a:cubicBezTo>
                  <a:pt x="f532" y="f533"/>
                  <a:pt x="f534" y="f535"/>
                  <a:pt x="f536" y="f537"/>
                </a:cubicBezTo>
                <a:cubicBezTo>
                  <a:pt x="f538" y="f539"/>
                  <a:pt x="f540" y="f541"/>
                  <a:pt x="f542" y="f543"/>
                </a:cubicBezTo>
                <a:cubicBezTo>
                  <a:pt x="f544" y="f545"/>
                  <a:pt x="f546" y="f547"/>
                  <a:pt x="f548" y="f549"/>
                </a:cubicBezTo>
                <a:cubicBezTo>
                  <a:pt x="f550" y="f551"/>
                  <a:pt x="f552" y="f553"/>
                  <a:pt x="f210" y="f554"/>
                </a:cubicBezTo>
                <a:cubicBezTo>
                  <a:pt x="f555" y="f556"/>
                  <a:pt x="f557" y="f558"/>
                  <a:pt x="f559" y="f560"/>
                </a:cubicBezTo>
                <a:cubicBezTo>
                  <a:pt x="f561" y="f562"/>
                  <a:pt x="f563" y="f564"/>
                  <a:pt x="f5" y="f7"/>
                </a:cubicBezTo>
                <a:lnTo>
                  <a:pt x="f20" y="f7"/>
                </a:lnTo>
                <a:cubicBezTo>
                  <a:pt x="f565" y="f566"/>
                  <a:pt x="f567" y="f568"/>
                  <a:pt x="f191" y="f569"/>
                </a:cubicBezTo>
                <a:lnTo>
                  <a:pt x="f570" y="f571"/>
                </a:lnTo>
                <a:cubicBezTo>
                  <a:pt x="f572" y="f573"/>
                  <a:pt x="f574" y="f575"/>
                  <a:pt x="f576" y="f577"/>
                </a:cubicBezTo>
                <a:lnTo>
                  <a:pt x="f65" y="f578"/>
                </a:lnTo>
                <a:cubicBezTo>
                  <a:pt x="f579" y="f506"/>
                  <a:pt x="f580" y="f581"/>
                  <a:pt x="f63" y="f582"/>
                </a:cubicBezTo>
                <a:cubicBezTo>
                  <a:pt x="f583" y="f584"/>
                  <a:pt x="f585" y="f586"/>
                  <a:pt x="f587" y="f588"/>
                </a:cubicBezTo>
                <a:cubicBezTo>
                  <a:pt x="f589" y="f590"/>
                  <a:pt x="f591" y="f592"/>
                  <a:pt x="f593" y="f594"/>
                </a:cubicBezTo>
                <a:lnTo>
                  <a:pt x="f103" y="f595"/>
                </a:lnTo>
                <a:lnTo>
                  <a:pt x="f105" y="f459"/>
                </a:lnTo>
                <a:lnTo>
                  <a:pt x="f46" y="f596"/>
                </a:lnTo>
                <a:cubicBezTo>
                  <a:pt x="f597" y="f598"/>
                  <a:pt x="f599" y="f600"/>
                  <a:pt x="f111" y="f601"/>
                </a:cubicBezTo>
                <a:cubicBezTo>
                  <a:pt x="f602" y="f603"/>
                  <a:pt x="f117" y="f604"/>
                  <a:pt x="f117" y="f605"/>
                </a:cubicBezTo>
                <a:cubicBezTo>
                  <a:pt x="f117" y="f606"/>
                  <a:pt x="f607" y="f608"/>
                  <a:pt x="f46" y="f391"/>
                </a:cubicBezTo>
                <a:cubicBezTo>
                  <a:pt x="f597" y="f609"/>
                  <a:pt x="f610" y="f611"/>
                  <a:pt x="f111" y="f19"/>
                </a:cubicBezTo>
                <a:cubicBezTo>
                  <a:pt x="f612" y="f613"/>
                  <a:pt x="f614" y="f615"/>
                  <a:pt x="f117" y="f361"/>
                </a:cubicBezTo>
                <a:cubicBezTo>
                  <a:pt x="f616" y="f617"/>
                  <a:pt x="f25" y="f140"/>
                  <a:pt x="f25" y="f140"/>
                </a:cubicBezTo>
                <a:cubicBezTo>
                  <a:pt x="f618" y="f136"/>
                  <a:pt x="f619" y="f134"/>
                  <a:pt x="f620" y="f27"/>
                </a:cubicBezTo>
                <a:cubicBezTo>
                  <a:pt x="f621" y="f622"/>
                  <a:pt x="f623" y="f624"/>
                  <a:pt x="f375" y="f35"/>
                </a:cubicBezTo>
                <a:cubicBezTo>
                  <a:pt x="f625" y="f626"/>
                  <a:pt x="f627" y="f628"/>
                  <a:pt x="f6" y="f8"/>
                </a:cubicBezTo>
                <a:close/>
              </a:path>
            </a:pathLst>
          </a:custGeom>
          <a:blipFill>
            <a:blip r:embed="rId3">
              <a:alphaModFix/>
            </a:blip>
            <a:stretch>
              <a:fillRect/>
            </a:stretch>
          </a:blip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7" name="Freeform: Shape 30">
            <a:extLst>
              <a:ext uri="{FF2B5EF4-FFF2-40B4-BE49-F238E27FC236}">
                <a16:creationId xmlns:a16="http://schemas.microsoft.com/office/drawing/2014/main" id="{3100383C-8F1B-4F1B-8960-C817300E8D3F}"/>
              </a:ext>
            </a:extLst>
          </p:cNvPr>
          <p:cNvSpPr/>
          <p:nvPr/>
        </p:nvSpPr>
        <p:spPr>
          <a:xfrm>
            <a:off x="19497092" y="18106564"/>
            <a:ext cx="4305260" cy="7432343"/>
          </a:xfrm>
          <a:custGeom>
            <a:avLst/>
            <a:gdLst>
              <a:gd name="f0" fmla="val 10800000"/>
              <a:gd name="f1" fmla="val 5400000"/>
              <a:gd name="f2" fmla="val 180"/>
              <a:gd name="f3" fmla="val w"/>
              <a:gd name="f4" fmla="val h"/>
              <a:gd name="f5" fmla="val 0"/>
              <a:gd name="f6" fmla="val 6677351"/>
              <a:gd name="f7" fmla="val 8704364"/>
              <a:gd name="f8" fmla="val 6522891"/>
              <a:gd name="f9" fmla="val 7855292"/>
              <a:gd name="f10" fmla="val 6355743"/>
              <a:gd name="f11" fmla="val 7865124"/>
              <a:gd name="f12" fmla="val 6188883"/>
              <a:gd name="f13" fmla="val 7884789"/>
              <a:gd name="f14" fmla="val 6021446"/>
              <a:gd name="f15" fmla="val 5854009"/>
              <a:gd name="f16" fmla="val 5686684"/>
              <a:gd name="f17" fmla="val 7871167"/>
              <a:gd name="f18" fmla="val 5520001"/>
              <a:gd name="f19" fmla="val 5479644"/>
              <a:gd name="f20" fmla="val 7851448"/>
              <a:gd name="f21" fmla="val 5442082"/>
              <a:gd name="f22" fmla="val 7831959"/>
              <a:gd name="f23" fmla="val 5402014"/>
              <a:gd name="f24" fmla="val 7825795"/>
              <a:gd name="f25" fmla="val 5314014"/>
              <a:gd name="f26" fmla="val 7812257"/>
              <a:gd name="f27" fmla="val 5225033"/>
              <a:gd name="f28" fmla="val 7806131"/>
              <a:gd name="f29" fmla="val 5136543"/>
              <a:gd name="f30" fmla="val 7796299"/>
              <a:gd name="f31" fmla="val 5156208"/>
              <a:gd name="f32" fmla="val 7766802"/>
              <a:gd name="f33" fmla="val 5181139"/>
              <a:gd name="f34" fmla="val 7740204"/>
              <a:gd name="f35" fmla="val 5195537"/>
              <a:gd name="f36" fmla="val 7707808"/>
              <a:gd name="f37" fmla="val 5220792"/>
              <a:gd name="f38" fmla="val 7650983"/>
              <a:gd name="f39" fmla="val 5254530"/>
              <a:gd name="f40" fmla="val 7530828"/>
              <a:gd name="f41" fmla="val 5190173"/>
              <a:gd name="f42" fmla="val 7337758"/>
              <a:gd name="f43" fmla="val 5279557"/>
              <a:gd name="f44" fmla="val 7527251"/>
              <a:gd name="f45" fmla="val 7412840"/>
              <a:gd name="f46" fmla="val 5108861"/>
              <a:gd name="f47" fmla="val 7390694"/>
              <a:gd name="f48" fmla="val 5102617"/>
              <a:gd name="f49" fmla="val 7349417"/>
              <a:gd name="f50" fmla="val 5077549"/>
              <a:gd name="f51" fmla="val 7324350"/>
              <a:gd name="f52" fmla="val 5052482"/>
              <a:gd name="f53" fmla="val 7299283"/>
              <a:gd name="f54" fmla="val 5018556"/>
              <a:gd name="f55" fmla="val 7285021"/>
              <a:gd name="f56" fmla="val 4989059"/>
              <a:gd name="f57" fmla="val 7265357"/>
              <a:gd name="f58" fmla="val 4969395"/>
              <a:gd name="f59" fmla="val 7235860"/>
              <a:gd name="f60" fmla="val 4955133"/>
              <a:gd name="f61" fmla="val 7201933"/>
              <a:gd name="f62" fmla="val 4930066"/>
              <a:gd name="f63" fmla="val 7176866"/>
              <a:gd name="f64" fmla="val 4904999"/>
              <a:gd name="f65" fmla="val 7151799"/>
              <a:gd name="f66" fmla="val 4863721"/>
              <a:gd name="f67" fmla="val 7145555"/>
              <a:gd name="f68" fmla="val 4841575"/>
              <a:gd name="f69" fmla="val 7117873"/>
              <a:gd name="f70" fmla="val 4822152"/>
              <a:gd name="f71" fmla="val 7093594"/>
              <a:gd name="f72" fmla="val 4839889"/>
              <a:gd name="f73" fmla="val 7043287"/>
              <a:gd name="f74" fmla="val 4812079"/>
              <a:gd name="f75" fmla="val 7029382"/>
              <a:gd name="f76" fmla="val 4749894"/>
              <a:gd name="f77" fmla="val 6998290"/>
              <a:gd name="f78" fmla="val 4674180"/>
              <a:gd name="f79" fmla="val 7011316"/>
              <a:gd name="f80" fmla="val 4605601"/>
              <a:gd name="f81" fmla="val 6999886"/>
              <a:gd name="f82" fmla="val 4556148"/>
              <a:gd name="f83" fmla="val 6991644"/>
              <a:gd name="f84" fmla="val 4507278"/>
              <a:gd name="f85" fmla="val 6980221"/>
              <a:gd name="f86" fmla="val 4458117"/>
              <a:gd name="f87" fmla="val 6970389"/>
              <a:gd name="f88" fmla="val 4565693"/>
              <a:gd name="f89" fmla="val 6647664"/>
              <a:gd name="f90" fmla="val 4385502"/>
              <a:gd name="f91" fmla="val 7127869"/>
              <a:gd name="f92" fmla="val 4576104"/>
              <a:gd name="f93" fmla="val 6822905"/>
              <a:gd name="f94" fmla="val 4609062"/>
              <a:gd name="f95" fmla="val 6770172"/>
              <a:gd name="f96" fmla="val 4600604"/>
              <a:gd name="f97" fmla="val 6697665"/>
              <a:gd name="f98" fmla="val 4635098"/>
              <a:gd name="f99" fmla="val 6645924"/>
              <a:gd name="f100" fmla="val 4804167"/>
              <a:gd name="f101" fmla="val 6392320"/>
              <a:gd name="f102" fmla="val 4601464"/>
              <a:gd name="f103" fmla="val 6713191"/>
              <a:gd name="f104" fmla="val 4723588"/>
              <a:gd name="f105" fmla="val 6468944"/>
              <a:gd name="f106" fmla="val 4739442"/>
              <a:gd name="f107" fmla="val 6437236"/>
              <a:gd name="f108" fmla="val 4766728"/>
              <a:gd name="f109" fmla="val 6412161"/>
              <a:gd name="f110" fmla="val 4782582"/>
              <a:gd name="f111" fmla="val 6380453"/>
              <a:gd name="f112" fmla="val 4800635"/>
              <a:gd name="f113" fmla="val 6344346"/>
              <a:gd name="f114" fmla="val 4836174"/>
              <a:gd name="f115" fmla="val 6203683"/>
              <a:gd name="f116" fmla="val 6173976"/>
              <a:gd name="f117" fmla="val 4902840"/>
              <a:gd name="f118" fmla="val 5837015"/>
              <a:gd name="f119" fmla="val 4828538"/>
              <a:gd name="f120" fmla="val 6095104"/>
              <a:gd name="f121" fmla="val 5790518"/>
              <a:gd name="f122" fmla="val 4939898"/>
              <a:gd name="f123" fmla="val 5761021"/>
              <a:gd name="f124" fmla="val 4933692"/>
              <a:gd name="f125" fmla="val 5719275"/>
              <a:gd name="f126" fmla="val 4959562"/>
              <a:gd name="f127" fmla="val 5702028"/>
              <a:gd name="f128" fmla="val 5154719"/>
              <a:gd name="f129" fmla="val 5571923"/>
              <a:gd name="f130" fmla="val 5012706"/>
              <a:gd name="f131" fmla="val 5645753"/>
              <a:gd name="f132" fmla="val 5431511"/>
              <a:gd name="f133" fmla="val 5613537"/>
              <a:gd name="f134" fmla="val 5461008"/>
              <a:gd name="f135" fmla="val 5603705"/>
              <a:gd name="f136" fmla="val 5495722"/>
              <a:gd name="f137" fmla="val 5603463"/>
              <a:gd name="f138" fmla="val 5584040"/>
              <a:gd name="f139" fmla="val 5547683"/>
              <a:gd name="f140" fmla="val 5561894"/>
              <a:gd name="f141" fmla="val 5553927"/>
              <a:gd name="f142" fmla="val 5520617"/>
              <a:gd name="f143" fmla="val 5578995"/>
              <a:gd name="f144" fmla="val 5495550"/>
              <a:gd name="f145" fmla="val 5604062"/>
              <a:gd name="f146" fmla="val 5470483"/>
              <a:gd name="f147" fmla="val 5637988"/>
              <a:gd name="f148" fmla="val 5456221"/>
              <a:gd name="f149" fmla="val 5667485"/>
              <a:gd name="f150" fmla="val 5436557"/>
              <a:gd name="f151" fmla="val 5687150"/>
              <a:gd name="f152" fmla="val 5407060"/>
              <a:gd name="f153" fmla="val 5701411"/>
              <a:gd name="f154" fmla="val 5373134"/>
              <a:gd name="f155" fmla="val 5726479"/>
              <a:gd name="f156" fmla="val 5348066"/>
              <a:gd name="f157" fmla="val 5751546"/>
              <a:gd name="f158" fmla="val 5322999"/>
              <a:gd name="f159" fmla="val 5811759"/>
              <a:gd name="f160" fmla="val 5324378"/>
              <a:gd name="f161" fmla="val 5814969"/>
              <a:gd name="f162" fmla="val 5289073"/>
              <a:gd name="f163" fmla="val 5870306"/>
              <a:gd name="f164" fmla="val 4680363"/>
              <a:gd name="f165" fmla="val 5958600"/>
              <a:gd name="f166" fmla="val 4742419"/>
              <a:gd name="f167" fmla="val 4669640"/>
              <a:gd name="f168" fmla="val 5682228"/>
              <a:gd name="f169" fmla="val 4581180"/>
              <a:gd name="f170" fmla="val 5704039"/>
              <a:gd name="f171" fmla="val 4393582"/>
              <a:gd name="f172" fmla="val 5755975"/>
              <a:gd name="f173" fmla="val 4315679"/>
              <a:gd name="f174" fmla="val 5832216"/>
              <a:gd name="f175" fmla="val 4201319"/>
              <a:gd name="f176" fmla="val 5803758"/>
              <a:gd name="f177" fmla="val 4260820"/>
              <a:gd name="f178" fmla="val 5844466"/>
              <a:gd name="f179" fmla="val 4138699"/>
              <a:gd name="f180" fmla="val 5864130"/>
              <a:gd name="f181" fmla="val 4020712"/>
              <a:gd name="f182" fmla="val 5865633"/>
              <a:gd name="f183" fmla="val 3898213"/>
              <a:gd name="f184" fmla="val 5903459"/>
              <a:gd name="f185" fmla="val 3784737"/>
              <a:gd name="f186" fmla="val 5913291"/>
              <a:gd name="f187" fmla="val 3755240"/>
              <a:gd name="f188" fmla="val 5915709"/>
              <a:gd name="f189" fmla="val 3722117"/>
              <a:gd name="f190" fmla="val 5932956"/>
              <a:gd name="f191" fmla="val 3696247"/>
              <a:gd name="f192" fmla="val 5956095"/>
              <a:gd name="f193" fmla="val 3661538"/>
              <a:gd name="f194" fmla="val 5991949"/>
              <a:gd name="f195" fmla="val 3637254"/>
              <a:gd name="f196" fmla="val 3607757"/>
              <a:gd name="f197" fmla="val 5988991"/>
              <a:gd name="f198" fmla="val 2926213"/>
              <a:gd name="f199" fmla="val 6057317"/>
              <a:gd name="f200" fmla="val 3184427"/>
              <a:gd name="f201" fmla="val 2811344"/>
              <a:gd name="f202" fmla="val 2722853"/>
              <a:gd name="f203" fmla="val 5879469"/>
              <a:gd name="f204" fmla="val 2650883"/>
              <a:gd name="f205" fmla="val 5872148"/>
              <a:gd name="f206" fmla="val 2603053"/>
              <a:gd name="f207" fmla="val 2545873"/>
              <a:gd name="f208" fmla="val 5789902"/>
              <a:gd name="f209" fmla="val 2520805"/>
              <a:gd name="f210" fmla="val 5755976"/>
              <a:gd name="f211" fmla="val 2506544"/>
              <a:gd name="f212" fmla="val 2486879"/>
              <a:gd name="f213" fmla="val 5669221"/>
              <a:gd name="f214" fmla="val 2315108"/>
              <a:gd name="f215" fmla="val 5637402"/>
              <a:gd name="f216" fmla="val 2311659"/>
              <a:gd name="f217" fmla="val 5696982"/>
              <a:gd name="f218" fmla="val 2132918"/>
              <a:gd name="f219" fmla="val 5708192"/>
              <a:gd name="f220" fmla="val 2099287"/>
              <a:gd name="f221" fmla="val 5728293"/>
              <a:gd name="f222" fmla="val 2066574"/>
              <a:gd name="f223" fmla="val 2044428"/>
              <a:gd name="f224" fmla="val 5780254"/>
              <a:gd name="f225" fmla="val 2025005"/>
              <a:gd name="f226" fmla="val 2024763"/>
              <a:gd name="f227" fmla="val 2014931"/>
              <a:gd name="f228" fmla="val 5873963"/>
              <a:gd name="f229" fmla="val 5910970"/>
              <a:gd name="f230" fmla="val 2022442"/>
              <a:gd name="f231" fmla="val 6090272"/>
              <a:gd name="f232" fmla="val 2201744"/>
              <a:gd name="f233" fmla="val 5814970"/>
              <a:gd name="f234" fmla="val 2083756"/>
              <a:gd name="f235" fmla="val 6050943"/>
              <a:gd name="f236" fmla="val 2162415"/>
              <a:gd name="f237" fmla="val 6139433"/>
              <a:gd name="f238" fmla="val 2152583"/>
              <a:gd name="f239" fmla="val 6233747"/>
              <a:gd name="f240" fmla="val 2165985"/>
              <a:gd name="f241" fmla="val 6316414"/>
              <a:gd name="f242" fmla="val 6345282"/>
              <a:gd name="f243" fmla="val 2121371"/>
              <a:gd name="f244" fmla="val 6338370"/>
              <a:gd name="f245" fmla="val 2074592"/>
              <a:gd name="f246" fmla="val 6345911"/>
              <a:gd name="f247" fmla="val 6396941"/>
              <a:gd name="f248" fmla="val 1840311"/>
              <a:gd name="f249" fmla="val 6337289"/>
              <a:gd name="f250" fmla="val 1954124"/>
              <a:gd name="f251" fmla="val 6434401"/>
              <a:gd name="f252" fmla="val 1808453"/>
              <a:gd name="f253" fmla="val 6444233"/>
              <a:gd name="f254" fmla="val 1759292"/>
              <a:gd name="f255" fmla="val 6433118"/>
              <a:gd name="f256" fmla="val 1700544"/>
              <a:gd name="f257" fmla="val 6463898"/>
              <a:gd name="f258" fmla="val 1660970"/>
              <a:gd name="f259" fmla="val 6507427"/>
              <a:gd name="f260" fmla="val 1605004"/>
              <a:gd name="f261" fmla="val 6640879"/>
              <a:gd name="f262" fmla="val 1542982"/>
              <a:gd name="f263" fmla="val 6631047"/>
              <a:gd name="f264" fmla="val 1464324"/>
              <a:gd name="f265" fmla="val 6619018"/>
              <a:gd name="f266" fmla="val 1385910"/>
              <a:gd name="f267" fmla="val 6611382"/>
              <a:gd name="f268" fmla="val 1307008"/>
              <a:gd name="f269" fmla="val 6589517"/>
              <a:gd name="f270" fmla="val 1081068"/>
              <a:gd name="f271" fmla="val 6624170"/>
              <a:gd name="f272" fmla="val 843929"/>
              <a:gd name="f273" fmla="val 6552388"/>
              <a:gd name="f274" fmla="val 628582"/>
              <a:gd name="f275" fmla="val 6532724"/>
              <a:gd name="f276" fmla="val 569589"/>
              <a:gd name="f277" fmla="val 6527889"/>
              <a:gd name="f278" fmla="val 503343"/>
              <a:gd name="f279" fmla="val 6493395"/>
              <a:gd name="f280" fmla="val 451602"/>
              <a:gd name="f281" fmla="val 6473730"/>
              <a:gd name="f282" fmla="val 422105"/>
              <a:gd name="f283" fmla="val 6459469"/>
              <a:gd name="f284" fmla="val 388179"/>
              <a:gd name="f285" fmla="val 363111"/>
              <a:gd name="f286" fmla="val 6409334"/>
              <a:gd name="f287" fmla="val 338044"/>
              <a:gd name="f288" fmla="val 6375408"/>
              <a:gd name="f289" fmla="val 323782"/>
              <a:gd name="f290" fmla="val 304118"/>
              <a:gd name="f291" fmla="val 6188594"/>
              <a:gd name="f292" fmla="val 68145"/>
              <a:gd name="f293" fmla="val 6395072"/>
              <a:gd name="f294" fmla="val 353279"/>
              <a:gd name="f295" fmla="val 6198427"/>
              <a:gd name="f296" fmla="val 156634"/>
              <a:gd name="f297" fmla="val 6173360"/>
              <a:gd name="f298" fmla="val 131567"/>
              <a:gd name="f299" fmla="val 6169495"/>
              <a:gd name="f300" fmla="val 86933"/>
              <a:gd name="f301" fmla="val 68144"/>
              <a:gd name="f302" fmla="val 6086701"/>
              <a:gd name="f303" fmla="val 35186"/>
              <a:gd name="f304" fmla="val 5962453"/>
              <a:gd name="f305" fmla="val 9150"/>
              <a:gd name="f306" fmla="val 5805137"/>
              <a:gd name="f307" fmla="val 18982"/>
              <a:gd name="f308" fmla="val 5644374"/>
              <a:gd name="f309" fmla="val 4454"/>
              <a:gd name="f310" fmla="val 5490504"/>
              <a:gd name="f311" fmla="val 38647"/>
              <a:gd name="f312" fmla="val 5455898"/>
              <a:gd name="f313" fmla="val 46337"/>
              <a:gd name="f314" fmla="val 5459193"/>
              <a:gd name="f315" fmla="val 104991"/>
              <a:gd name="f316" fmla="val 127137"/>
              <a:gd name="f317" fmla="val 5407232"/>
              <a:gd name="f318" fmla="val 146560"/>
              <a:gd name="f319" fmla="val 5372517"/>
              <a:gd name="f320" fmla="val 146802"/>
              <a:gd name="f321" fmla="val 5343020"/>
              <a:gd name="f322" fmla="val 5323356"/>
              <a:gd name="f323" fmla="val 186131"/>
              <a:gd name="f324" fmla="val 5318789"/>
              <a:gd name="f325" fmla="val 238171"/>
              <a:gd name="f326" fmla="val 5284027"/>
              <a:gd name="f327" fmla="val 245124"/>
              <a:gd name="f328" fmla="val 5213235"/>
              <a:gd name="f329" fmla="val 259283"/>
              <a:gd name="f330" fmla="val 5168006"/>
              <a:gd name="f331" fmla="val 122810"/>
              <a:gd name="f332" fmla="val 97640"/>
              <a:gd name="f333" fmla="val 5112264"/>
              <a:gd name="f334" fmla="val 78217"/>
              <a:gd name="f335" fmla="val 5077550"/>
              <a:gd name="f336" fmla="val 77976"/>
              <a:gd name="f337" fmla="val 5048053"/>
              <a:gd name="f338" fmla="val 48479"/>
              <a:gd name="f339" fmla="val 4966515"/>
              <a:gd name="f340" fmla="val -25613"/>
              <a:gd name="f341" fmla="val 4907157"/>
              <a:gd name="f342" fmla="val 271171"/>
              <a:gd name="f343" fmla="val 4948790"/>
              <a:gd name="f344" fmla="val 302707"/>
              <a:gd name="f345" fmla="val 5057885"/>
              <a:gd name="f346" fmla="val 481099"/>
              <a:gd name="f347" fmla="val 509000"/>
              <a:gd name="f348" fmla="val 540092"/>
              <a:gd name="f349" fmla="val 573753"/>
              <a:gd name="f350" fmla="val 5041833"/>
              <a:gd name="f351" fmla="val 729512"/>
              <a:gd name="f352" fmla="val 776066"/>
              <a:gd name="f353" fmla="val 5002702"/>
              <a:gd name="f354" fmla="val 807774"/>
              <a:gd name="f355" fmla="val 4979227"/>
              <a:gd name="f356" fmla="val 835060"/>
              <a:gd name="f357" fmla="val 864557"/>
              <a:gd name="f358" fmla="val 4969394"/>
              <a:gd name="f359" fmla="val 943215"/>
              <a:gd name="f360" fmla="val 4976027"/>
              <a:gd name="f361" fmla="val 1022339"/>
              <a:gd name="f362" fmla="val 1100531"/>
              <a:gd name="f363" fmla="val 5001405"/>
              <a:gd name="f364" fmla="val 1174607"/>
              <a:gd name="f365" fmla="val 5024674"/>
              <a:gd name="f366" fmla="val 1236872"/>
              <a:gd name="f367" fmla="val 5045175"/>
              <a:gd name="f368" fmla="val 1350173"/>
              <a:gd name="f369" fmla="val 5093598"/>
              <a:gd name="f370" fmla="val 1730722"/>
              <a:gd name="f371" fmla="val 1837950"/>
              <a:gd name="f372" fmla="val 4935283"/>
              <a:gd name="f373" fmla="val 1857373"/>
              <a:gd name="f374" fmla="val 4900569"/>
              <a:gd name="f375" fmla="val 1857615"/>
              <a:gd name="f376" fmla="val 4871072"/>
              <a:gd name="f377" fmla="val 1867447"/>
              <a:gd name="f378" fmla="val 4861240"/>
              <a:gd name="f379" fmla="val 1896944"/>
              <a:gd name="f380" fmla="val 4855480"/>
              <a:gd name="f381" fmla="val 1928127"/>
              <a:gd name="f382" fmla="val 1955937"/>
              <a:gd name="f383" fmla="val 4780123"/>
              <a:gd name="f384" fmla="val 2078842"/>
              <a:gd name="f385" fmla="val 4738341"/>
              <a:gd name="f386" fmla="val 2073922"/>
              <a:gd name="f387" fmla="val 4517111"/>
              <a:gd name="f388" fmla="val 2221408"/>
              <a:gd name="f389" fmla="val 4442970"/>
              <a:gd name="f390" fmla="val 2443832"/>
              <a:gd name="f391" fmla="val 4551605"/>
              <a:gd name="f392" fmla="val 2178292"/>
              <a:gd name="f393" fmla="val 4399124"/>
              <a:gd name="f394" fmla="val 2368892"/>
              <a:gd name="f395" fmla="val 4236293"/>
              <a:gd name="f396" fmla="val 2572430"/>
              <a:gd name="f397" fmla="val 4534740"/>
              <a:gd name="f398" fmla="val 2347305"/>
              <a:gd name="f399" fmla="val 4281137"/>
              <a:gd name="f400" fmla="val 2516376"/>
              <a:gd name="f401" fmla="val 4163149"/>
              <a:gd name="f402" fmla="val 2693357"/>
              <a:gd name="f403" fmla="val 4143485"/>
              <a:gd name="f404" fmla="val 2722854"/>
              <a:gd name="f405" fmla="val 4129223"/>
              <a:gd name="f406" fmla="val 2756780"/>
              <a:gd name="f407" fmla="val 4104156"/>
              <a:gd name="f408" fmla="val 2781847"/>
              <a:gd name="f409" fmla="val 3927175"/>
              <a:gd name="f410" fmla="val 2958828"/>
              <a:gd name="f411" fmla="val 3917343"/>
              <a:gd name="f412" fmla="val 2988325"/>
              <a:gd name="f413" fmla="val 3903777"/>
              <a:gd name="f414" fmla="val 3016830"/>
              <a:gd name="f415" fmla="val 3897679"/>
              <a:gd name="f416" fmla="val 3047318"/>
              <a:gd name="f417" fmla="val 3819644"/>
              <a:gd name="f418" fmla="val 3437498"/>
              <a:gd name="f419" fmla="val 3928100"/>
              <a:gd name="f420" fmla="val 3071271"/>
              <a:gd name="f421" fmla="val 3838685"/>
              <a:gd name="f422" fmla="val 3828462"/>
              <a:gd name="f423" fmla="val 3669095"/>
              <a:gd name="f424" fmla="val 3779691"/>
              <a:gd name="f425" fmla="val 3769859"/>
              <a:gd name="f426" fmla="val 3843731"/>
              <a:gd name="f427" fmla="val 3763169"/>
              <a:gd name="f428" fmla="val 3903335"/>
              <a:gd name="f429" fmla="val 3750195"/>
              <a:gd name="f430" fmla="val 3961718"/>
              <a:gd name="f431" fmla="val 3743450"/>
              <a:gd name="f432" fmla="val 3992070"/>
              <a:gd name="f433" fmla="val 3727689"/>
              <a:gd name="f434" fmla="val 4019912"/>
              <a:gd name="f435" fmla="val 3720698"/>
              <a:gd name="f436" fmla="val 4050208"/>
              <a:gd name="f437" fmla="val 3698151"/>
              <a:gd name="f438" fmla="val 4147910"/>
              <a:gd name="f439" fmla="val 3681368"/>
              <a:gd name="f440" fmla="val 4246853"/>
              <a:gd name="f441" fmla="val 3661704"/>
              <a:gd name="f442" fmla="val 4345176"/>
              <a:gd name="f443" fmla="val 3632208"/>
              <a:gd name="f444" fmla="val 4492660"/>
              <a:gd name="f445" fmla="val 3622376"/>
              <a:gd name="f446" fmla="val 4541821"/>
              <a:gd name="f447" fmla="val 3610953"/>
              <a:gd name="f448" fmla="val 4590691"/>
              <a:gd name="f449" fmla="val 3602711"/>
              <a:gd name="f450" fmla="val 4640144"/>
              <a:gd name="f451" fmla="val 3592879"/>
              <a:gd name="f452" fmla="val 4699137"/>
              <a:gd name="f453" fmla="val 3580632"/>
              <a:gd name="f454" fmla="val 4757779"/>
              <a:gd name="f455" fmla="val 3573214"/>
              <a:gd name="f456" fmla="val 4817124"/>
              <a:gd name="f457" fmla="val 3560958"/>
              <a:gd name="f458" fmla="val 4915174"/>
              <a:gd name="f459" fmla="val 3561927"/>
              <a:gd name="f460" fmla="val 5014971"/>
              <a:gd name="f461" fmla="val 3543717"/>
              <a:gd name="f462" fmla="val 5112092"/>
              <a:gd name="f463" fmla="val 3532257"/>
              <a:gd name="f464" fmla="val 5173212"/>
              <a:gd name="f465" fmla="val 3536465"/>
              <a:gd name="f466" fmla="val 5254579"/>
              <a:gd name="f467" fmla="val 3484724"/>
              <a:gd name="f468" fmla="val 3307743"/>
              <a:gd name="f469" fmla="val 3155264"/>
              <a:gd name="f470" fmla="val 5635778"/>
              <a:gd name="f471" fmla="val 3212176"/>
              <a:gd name="f472" fmla="val 5516780"/>
              <a:gd name="f473" fmla="val 3130762"/>
              <a:gd name="f474" fmla="val 3101266"/>
              <a:gd name="f475" fmla="val 5849511"/>
              <a:gd name="f476" fmla="val 3091434"/>
              <a:gd name="f477" fmla="val 6105150"/>
              <a:gd name="f478" fmla="val 3168292"/>
              <a:gd name="f479" fmla="val 6379508"/>
              <a:gd name="f480" fmla="val 3071769"/>
              <a:gd name="f481" fmla="val 6616428"/>
              <a:gd name="f482" fmla="val 3034487"/>
              <a:gd name="f483" fmla="val 6707938"/>
              <a:gd name="f484" fmla="val 2873922"/>
              <a:gd name="f485" fmla="val 6627714"/>
              <a:gd name="f486" fmla="val 2776801"/>
              <a:gd name="f487" fmla="val 2715681"/>
              <a:gd name="f488" fmla="val 6657384"/>
              <a:gd name="f489" fmla="val 2658814"/>
              <a:gd name="f490" fmla="val 6685253"/>
              <a:gd name="f491" fmla="val 2599820"/>
              <a:gd name="f492" fmla="val 6704918"/>
              <a:gd name="f493" fmla="val 2334349"/>
              <a:gd name="f494" fmla="val 6793408"/>
              <a:gd name="f495" fmla="val 2245859"/>
              <a:gd name="f496" fmla="val 2157369"/>
              <a:gd name="f497" fmla="val 6852402"/>
              <a:gd name="f498" fmla="val 2137704"/>
              <a:gd name="f499" fmla="val 2132462"/>
              <a:gd name="f500" fmla="val 6773650"/>
              <a:gd name="f501" fmla="val 2098375"/>
              <a:gd name="f502" fmla="val 6763911"/>
              <a:gd name="f503" fmla="val 2060042"/>
              <a:gd name="f504" fmla="val 6752959"/>
              <a:gd name="f505" fmla="val 1911853"/>
              <a:gd name="f506" fmla="val 6806421"/>
              <a:gd name="f507" fmla="val 1862401"/>
              <a:gd name="f508" fmla="val 1813240"/>
              <a:gd name="f509" fmla="val 6813073"/>
              <a:gd name="f510" fmla="val 1763285"/>
              <a:gd name="f511" fmla="val 6806599"/>
              <a:gd name="f512" fmla="val 1714917"/>
              <a:gd name="f513" fmla="val 1654924"/>
              <a:gd name="f514" fmla="val 6777046"/>
              <a:gd name="f515" fmla="val 1598265"/>
              <a:gd name="f516" fmla="val 6749497"/>
              <a:gd name="f517" fmla="val 1537937"/>
              <a:gd name="f518" fmla="val 6734415"/>
              <a:gd name="f519" fmla="val 1419949"/>
              <a:gd name="f520" fmla="val 1241634"/>
              <a:gd name="f521" fmla="val 1314782"/>
              <a:gd name="f522" fmla="val 6695956"/>
              <a:gd name="f523" fmla="val 1242969"/>
              <a:gd name="f524" fmla="val 6911395"/>
              <a:gd name="f525" fmla="val 1213472"/>
              <a:gd name="f526" fmla="val 1213371"/>
              <a:gd name="f527" fmla="val 7001501"/>
              <a:gd name="f528" fmla="val 1147154"/>
              <a:gd name="f529" fmla="val 7591751"/>
              <a:gd name="f530" fmla="val 1228898"/>
              <a:gd name="f531" fmla="val 7734804"/>
              <a:gd name="f532" fmla="val 1272465"/>
              <a:gd name="f533" fmla="val 7688143"/>
              <a:gd name="f534" fmla="val 1301962"/>
              <a:gd name="f535" fmla="val 7678311"/>
              <a:gd name="f536" fmla="val 1321627"/>
              <a:gd name="f537" fmla="val 7648814"/>
              <a:gd name="f538" fmla="val 1330894"/>
              <a:gd name="f539" fmla="val 7608610"/>
              <a:gd name="f540" fmla="val 1360956"/>
              <a:gd name="f541" fmla="val 7589821"/>
              <a:gd name="f542" fmla="val 1413689"/>
              <a:gd name="f543" fmla="val 7556863"/>
              <a:gd name="f544" fmla="val 1567434"/>
              <a:gd name="f545" fmla="val 7511163"/>
              <a:gd name="f546" fmla="val 1594719"/>
              <a:gd name="f547" fmla="val 7487688"/>
              <a:gd name="f548" fmla="val 1626427"/>
              <a:gd name="f549" fmla="val 7471834"/>
              <a:gd name="f550" fmla="val 1870684"/>
              <a:gd name="f551" fmla="val 7349704"/>
              <a:gd name="f552" fmla="val 1549790"/>
              <a:gd name="f553" fmla="val 7552420"/>
              <a:gd name="f554" fmla="val 1803408"/>
              <a:gd name="f555" fmla="val 7383344"/>
              <a:gd name="f556" fmla="val 1766137"/>
              <a:gd name="f557" fmla="val 7905128"/>
              <a:gd name="f558" fmla="val 1911947"/>
              <a:gd name="f559" fmla="val 7756893"/>
              <a:gd name="f560" fmla="val 1567433"/>
              <a:gd name="f561" fmla="val 1536945"/>
              <a:gd name="f562" fmla="val 7831893"/>
              <a:gd name="f563" fmla="val 1508440"/>
              <a:gd name="f564" fmla="val 7845460"/>
              <a:gd name="f565" fmla="val 1478943"/>
              <a:gd name="f566" fmla="val 1459278"/>
              <a:gd name="f567" fmla="val 1450011"/>
              <a:gd name="f568" fmla="val 7924993"/>
              <a:gd name="f569" fmla="val 7943782"/>
              <a:gd name="f570" fmla="val 1367217"/>
              <a:gd name="f571" fmla="val 7976740"/>
              <a:gd name="f572" fmla="val 8002776"/>
              <a:gd name="f573" fmla="val 1172254"/>
              <a:gd name="f574" fmla="val 7790633"/>
              <a:gd name="f575" fmla="val 1258040"/>
              <a:gd name="f576" fmla="val 8055529"/>
              <a:gd name="f577" fmla="val 1183975"/>
              <a:gd name="f578" fmla="val 1175433"/>
              <a:gd name="f579" fmla="val 7766403"/>
              <a:gd name="f580" fmla="val 1173902"/>
              <a:gd name="f581" fmla="val 7732087"/>
              <a:gd name="f582" fmla="val 1154479"/>
              <a:gd name="f583" fmla="val 1132333"/>
              <a:gd name="f584" fmla="val 7680126"/>
              <a:gd name="f585" fmla="val 1095485"/>
              <a:gd name="f586" fmla="val 7668479"/>
              <a:gd name="f587" fmla="val 1065988"/>
              <a:gd name="f588" fmla="val 7648815"/>
              <a:gd name="f589" fmla="val 1046324"/>
              <a:gd name="f590" fmla="val 7619318"/>
              <a:gd name="f591" fmla="val 1037057"/>
              <a:gd name="f592" fmla="val 7579113"/>
              <a:gd name="f593" fmla="val 1006995"/>
              <a:gd name="f594" fmla="val 7560324"/>
              <a:gd name="f595" fmla="val 954262"/>
              <a:gd name="f596" fmla="val 7527366"/>
              <a:gd name="f597" fmla="val 830014"/>
              <a:gd name="f598" fmla="val 7501331"/>
              <a:gd name="f599" fmla="val 800517"/>
              <a:gd name="f600" fmla="val 765803"/>
              <a:gd name="f601" fmla="val 7511405"/>
              <a:gd name="f602" fmla="val 741524"/>
              <a:gd name="f603" fmla="val 550923"/>
              <a:gd name="f604" fmla="val 7683309"/>
              <a:gd name="f605" fmla="val 816462"/>
              <a:gd name="f606" fmla="val 7574674"/>
              <a:gd name="f607" fmla="val 594040"/>
              <a:gd name="f608" fmla="val 523835"/>
              <a:gd name="f609" fmla="val 7859426"/>
              <a:gd name="f610" fmla="val 586786"/>
              <a:gd name="f611" fmla="val 7791301"/>
              <a:gd name="f612" fmla="val 446556"/>
              <a:gd name="f613" fmla="val 425516"/>
              <a:gd name="f614" fmla="val 7947908"/>
              <a:gd name="f615" fmla="val 411881"/>
              <a:gd name="f616" fmla="val 8014682"/>
              <a:gd name="f617" fmla="val 358066"/>
              <a:gd name="f618" fmla="val 8061770"/>
              <a:gd name="f619" fmla="val 304707"/>
              <a:gd name="f620" fmla="val 8108459"/>
              <a:gd name="f621" fmla="val 181085"/>
              <a:gd name="f622" fmla="val 8179757"/>
              <a:gd name="f623" fmla="val 171253"/>
              <a:gd name="f624" fmla="val 8209254"/>
              <a:gd name="f625" fmla="val 171011"/>
              <a:gd name="f626" fmla="val 8243968"/>
              <a:gd name="f627" fmla="val 151588"/>
              <a:gd name="f628" fmla="val 8268247"/>
              <a:gd name="f629" fmla="val 129442"/>
              <a:gd name="f630" fmla="val 8295929"/>
              <a:gd name="f631" fmla="val 88165"/>
              <a:gd name="f632" fmla="val 8302173"/>
              <a:gd name="f633" fmla="val 63098"/>
              <a:gd name="f634" fmla="val 8327240"/>
              <a:gd name="f635" fmla="val 38030"/>
              <a:gd name="f636" fmla="val 8352308"/>
              <a:gd name="f637" fmla="val 23769"/>
              <a:gd name="f638" fmla="val 8386234"/>
              <a:gd name="f639" fmla="val 4104"/>
              <a:gd name="f640" fmla="val 8415731"/>
              <a:gd name="f641" fmla="val 13936"/>
              <a:gd name="f642" fmla="val 8474724"/>
              <a:gd name="f643" fmla="val -26006"/>
              <a:gd name="f644" fmla="val 8587825"/>
              <a:gd name="f645" fmla="val 33601"/>
              <a:gd name="f646" fmla="val 8592711"/>
              <a:gd name="f647" fmla="val 621646"/>
              <a:gd name="f648" fmla="val 8640911"/>
              <a:gd name="f649" fmla="val 1213390"/>
              <a:gd name="f650" fmla="val 8563215"/>
              <a:gd name="f651" fmla="val 2137849"/>
              <a:gd name="f652" fmla="val 2472001"/>
              <a:gd name="f653" fmla="val 8582879"/>
              <a:gd name="f654" fmla="val 2806298"/>
              <a:gd name="f655" fmla="val 3555021"/>
              <a:gd name="f656" fmla="val 8742457"/>
              <a:gd name="f657" fmla="val 3492398"/>
              <a:gd name="f658" fmla="val 8740706"/>
              <a:gd name="f659" fmla="val 4989559"/>
              <a:gd name="f660" fmla="val 8586587"/>
              <a:gd name="f661" fmla="val 4932815"/>
              <a:gd name="f662" fmla="val 8469224"/>
              <a:gd name="f663" fmla="val 4975416"/>
              <a:gd name="f664" fmla="val 8384023"/>
              <a:gd name="f665" fmla="val 5014859"/>
              <a:gd name="f666" fmla="val 8369185"/>
              <a:gd name="f667" fmla="val 8356737"/>
              <a:gd name="f668" fmla="val 5094996"/>
              <a:gd name="f669" fmla="val 8339133"/>
              <a:gd name="f670" fmla="val 5146899"/>
              <a:gd name="f671" fmla="val 8339399"/>
              <a:gd name="f672" fmla="val 5485990"/>
              <a:gd name="f673" fmla="val 8254627"/>
              <a:gd name="f674" fmla="val 4974011"/>
              <a:gd name="f675" fmla="val 8349414"/>
              <a:gd name="f676" fmla="val 5834634"/>
              <a:gd name="f677" fmla="val 8278079"/>
              <a:gd name="f678" fmla="val 6208574"/>
              <a:gd name="f679" fmla="val 8279534"/>
              <a:gd name="f680" fmla="val 6581885"/>
              <a:gd name="f681" fmla="val 8297744"/>
              <a:gd name="f682" fmla="val 6612940"/>
              <a:gd name="f683" fmla="val 8299259"/>
              <a:gd name="f684" fmla="val 6661833"/>
              <a:gd name="f685" fmla="val 8357136"/>
              <a:gd name="f686" fmla="val 6670375"/>
              <a:gd name="f687" fmla="val 6692152"/>
              <a:gd name="f688" fmla="val 8251020"/>
              <a:gd name="f689" fmla="val 6657488"/>
              <a:gd name="f690" fmla="val 8168777"/>
              <a:gd name="f691" fmla="val 8091266"/>
              <a:gd name="f692" fmla="val 6627850"/>
              <a:gd name="f693" fmla="val 8030462"/>
              <a:gd name="f694" fmla="val 6640878"/>
              <a:gd name="f695" fmla="val 7933951"/>
              <a:gd name="f696" fmla="val 7914286"/>
              <a:gd name="f697" fmla="+- 0 0 -90"/>
              <a:gd name="f698" fmla="*/ f3 1 6677351"/>
              <a:gd name="f699" fmla="*/ f4 1 8704364"/>
              <a:gd name="f700" fmla="val f5"/>
              <a:gd name="f701" fmla="val f6"/>
              <a:gd name="f702" fmla="val f7"/>
              <a:gd name="f703" fmla="*/ f697 f0 1"/>
              <a:gd name="f704" fmla="+- f702 0 f700"/>
              <a:gd name="f705" fmla="+- f701 0 f700"/>
              <a:gd name="f706" fmla="*/ f703 1 f2"/>
              <a:gd name="f707" fmla="*/ f705 1 6677351"/>
              <a:gd name="f708" fmla="*/ f704 1 8704364"/>
              <a:gd name="f709" fmla="*/ 6522891 f705 1"/>
              <a:gd name="f710" fmla="*/ 7855292 f704 1"/>
              <a:gd name="f711" fmla="*/ 6021446 f705 1"/>
              <a:gd name="f712" fmla="*/ 7884789 f704 1"/>
              <a:gd name="f713" fmla="*/ 5520001 f705 1"/>
              <a:gd name="f714" fmla="*/ 5402014 f705 1"/>
              <a:gd name="f715" fmla="*/ 7825795 f704 1"/>
              <a:gd name="f716" fmla="*/ 5136543 f705 1"/>
              <a:gd name="f717" fmla="*/ 7796299 f704 1"/>
              <a:gd name="f718" fmla="*/ 5195537 f705 1"/>
              <a:gd name="f719" fmla="*/ 7707808 f704 1"/>
              <a:gd name="f720" fmla="*/ 5254530 f705 1"/>
              <a:gd name="f721" fmla="*/ 7530828 f704 1"/>
              <a:gd name="f722" fmla="*/ 7412840 f704 1"/>
              <a:gd name="f723" fmla="*/ 5077549 f705 1"/>
              <a:gd name="f724" fmla="*/ 7324350 f704 1"/>
              <a:gd name="f725" fmla="*/ 4989059 f705 1"/>
              <a:gd name="f726" fmla="*/ 7265357 f704 1"/>
              <a:gd name="f727" fmla="*/ 4930066 f705 1"/>
              <a:gd name="f728" fmla="*/ 7176866 f704 1"/>
              <a:gd name="f729" fmla="*/ 4841575 f705 1"/>
              <a:gd name="f730" fmla="*/ 7117873 f704 1"/>
              <a:gd name="f731" fmla="*/ 4812079 f705 1"/>
              <a:gd name="f732" fmla="*/ 7029382 f704 1"/>
              <a:gd name="f733" fmla="*/ 4605601 f705 1"/>
              <a:gd name="f734" fmla="*/ 6999886 f704 1"/>
              <a:gd name="f735" fmla="*/ 4458117 f705 1"/>
              <a:gd name="f736" fmla="*/ 6970389 f704 1"/>
              <a:gd name="f737" fmla="*/ 4576104 f705 1"/>
              <a:gd name="f738" fmla="*/ 6822905 f704 1"/>
              <a:gd name="f739" fmla="*/ 4635098 f705 1"/>
              <a:gd name="f740" fmla="*/ 6645924 f704 1"/>
              <a:gd name="f741" fmla="*/ 4723588 f705 1"/>
              <a:gd name="f742" fmla="*/ 6468944 f704 1"/>
              <a:gd name="f743" fmla="*/ 4782582 f705 1"/>
              <a:gd name="f744" fmla="*/ 6380453 f704 1"/>
              <a:gd name="f745" fmla="*/ 6173976 f704 1"/>
              <a:gd name="f746" fmla="*/ 5790518 f704 1"/>
              <a:gd name="f747" fmla="*/ 4959562 f705 1"/>
              <a:gd name="f748" fmla="*/ 5702028 f704 1"/>
              <a:gd name="f749" fmla="*/ 5431511 f705 1"/>
              <a:gd name="f750" fmla="*/ 5613537 f704 1"/>
              <a:gd name="f751" fmla="*/ 5584040 f704 1"/>
              <a:gd name="f752" fmla="*/ 5578995 f705 1"/>
              <a:gd name="f753" fmla="*/ 5495550 f704 1"/>
              <a:gd name="f754" fmla="*/ 5667485 f705 1"/>
              <a:gd name="f755" fmla="*/ 5436557 f704 1"/>
              <a:gd name="f756" fmla="*/ 5726479 f705 1"/>
              <a:gd name="f757" fmla="*/ 5348066 f704 1"/>
              <a:gd name="f758" fmla="*/ 5814969 f705 1"/>
              <a:gd name="f759" fmla="*/ 5289073 f704 1"/>
              <a:gd name="f760" fmla="*/ 4669640 f704 1"/>
              <a:gd name="f761" fmla="*/ 5755975 f705 1"/>
              <a:gd name="f762" fmla="*/ 4315679 f704 1"/>
              <a:gd name="f763" fmla="*/ 5844466 f705 1"/>
              <a:gd name="f764" fmla="*/ 4138699 f704 1"/>
              <a:gd name="f765" fmla="*/ 5903459 f705 1"/>
              <a:gd name="f766" fmla="*/ 3784737 f704 1"/>
              <a:gd name="f767" fmla="*/ 5932956 f705 1"/>
              <a:gd name="f768" fmla="*/ 3696247 f704 1"/>
              <a:gd name="f769" fmla="*/ 3607757 f704 1"/>
              <a:gd name="f770" fmla="*/ 2811344 f704 1"/>
              <a:gd name="f771" fmla="*/ 2722853 f704 1"/>
              <a:gd name="f772" fmla="*/ 2545873 f704 1"/>
              <a:gd name="f773" fmla="*/ 2486879 f704 1"/>
              <a:gd name="f774" fmla="*/ 5696982 f705 1"/>
              <a:gd name="f775" fmla="*/ 2132918 f704 1"/>
              <a:gd name="f776" fmla="*/ 2044428 f704 1"/>
              <a:gd name="f777" fmla="*/ 2014931 f704 1"/>
              <a:gd name="f778" fmla="*/ 6050943 f705 1"/>
              <a:gd name="f779" fmla="*/ 2162415 f704 1"/>
              <a:gd name="f780" fmla="*/ 6316414 f705 1"/>
              <a:gd name="f781" fmla="*/ 6345911 f705 1"/>
              <a:gd name="f782" fmla="*/ 6434401 f705 1"/>
              <a:gd name="f783" fmla="*/ 1808453 f704 1"/>
              <a:gd name="f784" fmla="*/ 6463898 f705 1"/>
              <a:gd name="f785" fmla="*/ 1660970 f704 1"/>
              <a:gd name="f786" fmla="*/ 6640879 f705 1"/>
              <a:gd name="f787" fmla="*/ 1542982 f704 1"/>
              <a:gd name="f788" fmla="*/ 6611382 f705 1"/>
              <a:gd name="f789" fmla="*/ 1307008 f704 1"/>
              <a:gd name="f790" fmla="*/ 6552388 f705 1"/>
              <a:gd name="f791" fmla="*/ 628582 f704 1"/>
              <a:gd name="f792" fmla="*/ 6493395 f705 1"/>
              <a:gd name="f793" fmla="*/ 451602 f704 1"/>
              <a:gd name="f794" fmla="*/ 363111 f704 1"/>
              <a:gd name="f795" fmla="*/ 304118 f704 1"/>
              <a:gd name="f796" fmla="*/ 6198427 f705 1"/>
              <a:gd name="f797" fmla="*/ 156634 f704 1"/>
              <a:gd name="f798" fmla="*/ 6139433 f705 1"/>
              <a:gd name="f799" fmla="*/ 68144 f704 1"/>
              <a:gd name="f800" fmla="*/ 5962453 f705 1"/>
              <a:gd name="f801" fmla="*/ 9150 f704 1"/>
              <a:gd name="f802" fmla="*/ 5490504 f705 1"/>
              <a:gd name="f803" fmla="*/ 38647 f704 1"/>
              <a:gd name="f804" fmla="*/ 127137 f704 1"/>
              <a:gd name="f805" fmla="*/ 5343020 f705 1"/>
              <a:gd name="f806" fmla="*/ 5284027 f705 1"/>
              <a:gd name="f807" fmla="*/ 245124 f704 1"/>
              <a:gd name="f808" fmla="*/ 97640 f704 1"/>
              <a:gd name="f809" fmla="*/ 5048053 f705 1"/>
              <a:gd name="f810" fmla="*/ 540092 f704 1"/>
              <a:gd name="f811" fmla="*/ 5018556 f705 1"/>
              <a:gd name="f812" fmla="*/ 776066 f704 1"/>
              <a:gd name="f813" fmla="*/ 864557 f704 1"/>
              <a:gd name="f814" fmla="*/ 1100531 f704 1"/>
              <a:gd name="f815" fmla="*/ 1837950 f704 1"/>
              <a:gd name="f816" fmla="*/ 4871072 f705 1"/>
              <a:gd name="f817" fmla="*/ 1867447 f704 1"/>
              <a:gd name="f818" fmla="*/ 1955937 f704 1"/>
              <a:gd name="f819" fmla="*/ 4517111 f705 1"/>
              <a:gd name="f820" fmla="*/ 2221408 f704 1"/>
              <a:gd name="f821" fmla="*/ 4399124 f705 1"/>
              <a:gd name="f822" fmla="*/ 2368892 f704 1"/>
              <a:gd name="f823" fmla="*/ 4281137 f705 1"/>
              <a:gd name="f824" fmla="*/ 2516376 f704 1"/>
              <a:gd name="f825" fmla="*/ 4163149 f705 1"/>
              <a:gd name="f826" fmla="*/ 2693357 f704 1"/>
              <a:gd name="f827" fmla="*/ 4104156 f705 1"/>
              <a:gd name="f828" fmla="*/ 2781847 f704 1"/>
              <a:gd name="f829" fmla="*/ 3927175 f705 1"/>
              <a:gd name="f830" fmla="*/ 2958828 f704 1"/>
              <a:gd name="f831" fmla="*/ 3897679 f705 1"/>
              <a:gd name="f832" fmla="*/ 3047318 f704 1"/>
              <a:gd name="f833" fmla="*/ 3838685 f705 1"/>
              <a:gd name="f834" fmla="*/ 3779691 f705 1"/>
              <a:gd name="f835" fmla="*/ 3750195 f705 1"/>
              <a:gd name="f836" fmla="*/ 3961718 f704 1"/>
              <a:gd name="f837" fmla="*/ 3720698 f705 1"/>
              <a:gd name="f838" fmla="*/ 4050208 f704 1"/>
              <a:gd name="f839" fmla="*/ 3661704 f705 1"/>
              <a:gd name="f840" fmla="*/ 4345176 f704 1"/>
              <a:gd name="f841" fmla="*/ 3632208 f705 1"/>
              <a:gd name="f842" fmla="*/ 4492660 f704 1"/>
              <a:gd name="f843" fmla="*/ 3602711 f705 1"/>
              <a:gd name="f844" fmla="*/ 4640144 f704 1"/>
              <a:gd name="f845" fmla="*/ 3573214 f705 1"/>
              <a:gd name="f846" fmla="*/ 4817124 f704 1"/>
              <a:gd name="f847" fmla="*/ 3543717 f705 1"/>
              <a:gd name="f848" fmla="*/ 5112092 f704 1"/>
              <a:gd name="f849" fmla="*/ 3484724 f705 1"/>
              <a:gd name="f850" fmla="*/ 3307743 f705 1"/>
              <a:gd name="f851" fmla="*/ 5407060 f704 1"/>
              <a:gd name="f852" fmla="*/ 3130762 f705 1"/>
              <a:gd name="f853" fmla="*/ 5761021 f704 1"/>
              <a:gd name="f854" fmla="*/ 3101266 f705 1"/>
              <a:gd name="f855" fmla="*/ 5849511 f704 1"/>
              <a:gd name="f856" fmla="*/ 3071769 f705 1"/>
              <a:gd name="f857" fmla="*/ 6616428 f704 1"/>
              <a:gd name="f858" fmla="*/ 2776801 f705 1"/>
              <a:gd name="f859" fmla="*/ 2599820 f705 1"/>
              <a:gd name="f860" fmla="*/ 6704918 f704 1"/>
              <a:gd name="f861" fmla="*/ 2334349 f705 1"/>
              <a:gd name="f862" fmla="*/ 6793408 f704 1"/>
              <a:gd name="f863" fmla="*/ 2245859 f705 1"/>
              <a:gd name="f864" fmla="*/ 2157369 f705 1"/>
              <a:gd name="f865" fmla="*/ 6852402 f704 1"/>
              <a:gd name="f866" fmla="*/ 2098375 f705 1"/>
              <a:gd name="f867" fmla="*/ 6763911 f704 1"/>
              <a:gd name="f868" fmla="*/ 1862401 f705 1"/>
              <a:gd name="f869" fmla="*/ 1714917 f705 1"/>
              <a:gd name="f870" fmla="*/ 1537937 f705 1"/>
              <a:gd name="f871" fmla="*/ 6734415 f704 1"/>
              <a:gd name="f872" fmla="*/ 1419949 f705 1"/>
              <a:gd name="f873" fmla="*/ 1242969 f705 1"/>
              <a:gd name="f874" fmla="*/ 6911395 f704 1"/>
              <a:gd name="f875" fmla="*/ 1213472 f705 1"/>
              <a:gd name="f876" fmla="*/ 1301962 f705 1"/>
              <a:gd name="f877" fmla="*/ 7678311 f704 1"/>
              <a:gd name="f878" fmla="*/ 1360956 f705 1"/>
              <a:gd name="f879" fmla="*/ 7589821 f704 1"/>
              <a:gd name="f880" fmla="*/ 1626427 f705 1"/>
              <a:gd name="f881" fmla="*/ 7471834 f704 1"/>
              <a:gd name="f882" fmla="*/ 1803408 f705 1"/>
              <a:gd name="f883" fmla="*/ 7383344 f704 1"/>
              <a:gd name="f884" fmla="*/ 1567433 f705 1"/>
              <a:gd name="f885" fmla="*/ 1478943 f705 1"/>
              <a:gd name="f886" fmla="*/ 7943782 f704 1"/>
              <a:gd name="f887" fmla="*/ 8002776 f704 1"/>
              <a:gd name="f888" fmla="*/ 1183975 f705 1"/>
              <a:gd name="f889" fmla="*/ 1154479 f705 1"/>
              <a:gd name="f890" fmla="*/ 1065988 f705 1"/>
              <a:gd name="f891" fmla="*/ 7648815 f704 1"/>
              <a:gd name="f892" fmla="*/ 1006995 f705 1"/>
              <a:gd name="f893" fmla="*/ 7560324 f704 1"/>
              <a:gd name="f894" fmla="*/ 830014 f705 1"/>
              <a:gd name="f895" fmla="*/ 7501331 f704 1"/>
              <a:gd name="f896" fmla="*/ 741524 f705 1"/>
              <a:gd name="f897" fmla="*/ 594040 f705 1"/>
              <a:gd name="f898" fmla="*/ 446556 f705 1"/>
              <a:gd name="f899" fmla="*/ 358066 f705 1"/>
              <a:gd name="f900" fmla="*/ 8061770 f704 1"/>
              <a:gd name="f901" fmla="*/ 181085 f705 1"/>
              <a:gd name="f902" fmla="*/ 8179757 f704 1"/>
              <a:gd name="f903" fmla="*/ 151588 f705 1"/>
              <a:gd name="f904" fmla="*/ 8268247 f704 1"/>
              <a:gd name="f905" fmla="*/ 63098 f705 1"/>
              <a:gd name="f906" fmla="*/ 8327240 f704 1"/>
              <a:gd name="f907" fmla="*/ 4104 f705 1"/>
              <a:gd name="f908" fmla="*/ 8415731 f704 1"/>
              <a:gd name="f909" fmla="*/ 33601 f705 1"/>
              <a:gd name="f910" fmla="*/ 8592711 f704 1"/>
              <a:gd name="f911" fmla="*/ 8563215 f704 1"/>
              <a:gd name="f912" fmla="*/ 2806298 f705 1"/>
              <a:gd name="f913" fmla="*/ 8356737 f704 1"/>
              <a:gd name="f914" fmla="*/ 5461008 f705 1"/>
              <a:gd name="f915" fmla="*/ 6581885 f705 1"/>
              <a:gd name="f916" fmla="*/ 8297744 f704 1"/>
              <a:gd name="f917" fmla="*/ 6670375 f705 1"/>
              <a:gd name="f918" fmla="*/ 8091266 f704 1"/>
              <a:gd name="f919" fmla="*/ 7914286 f704 1"/>
              <a:gd name="f920" fmla="+- f706 0 f1"/>
              <a:gd name="f921" fmla="*/ f709 1 6677351"/>
              <a:gd name="f922" fmla="*/ f710 1 8704364"/>
              <a:gd name="f923" fmla="*/ f711 1 6677351"/>
              <a:gd name="f924" fmla="*/ f712 1 8704364"/>
              <a:gd name="f925" fmla="*/ f713 1 6677351"/>
              <a:gd name="f926" fmla="*/ f714 1 6677351"/>
              <a:gd name="f927" fmla="*/ f715 1 8704364"/>
              <a:gd name="f928" fmla="*/ f716 1 6677351"/>
              <a:gd name="f929" fmla="*/ f717 1 8704364"/>
              <a:gd name="f930" fmla="*/ f718 1 6677351"/>
              <a:gd name="f931" fmla="*/ f719 1 8704364"/>
              <a:gd name="f932" fmla="*/ f720 1 6677351"/>
              <a:gd name="f933" fmla="*/ f721 1 8704364"/>
              <a:gd name="f934" fmla="*/ f722 1 8704364"/>
              <a:gd name="f935" fmla="*/ f723 1 6677351"/>
              <a:gd name="f936" fmla="*/ f724 1 8704364"/>
              <a:gd name="f937" fmla="*/ f725 1 6677351"/>
              <a:gd name="f938" fmla="*/ f726 1 8704364"/>
              <a:gd name="f939" fmla="*/ f727 1 6677351"/>
              <a:gd name="f940" fmla="*/ f728 1 8704364"/>
              <a:gd name="f941" fmla="*/ f729 1 6677351"/>
              <a:gd name="f942" fmla="*/ f730 1 8704364"/>
              <a:gd name="f943" fmla="*/ f731 1 6677351"/>
              <a:gd name="f944" fmla="*/ f732 1 8704364"/>
              <a:gd name="f945" fmla="*/ f733 1 6677351"/>
              <a:gd name="f946" fmla="*/ f734 1 8704364"/>
              <a:gd name="f947" fmla="*/ f735 1 6677351"/>
              <a:gd name="f948" fmla="*/ f736 1 8704364"/>
              <a:gd name="f949" fmla="*/ f737 1 6677351"/>
              <a:gd name="f950" fmla="*/ f738 1 8704364"/>
              <a:gd name="f951" fmla="*/ f739 1 6677351"/>
              <a:gd name="f952" fmla="*/ f740 1 8704364"/>
              <a:gd name="f953" fmla="*/ f741 1 6677351"/>
              <a:gd name="f954" fmla="*/ f742 1 8704364"/>
              <a:gd name="f955" fmla="*/ f743 1 6677351"/>
              <a:gd name="f956" fmla="*/ f744 1 8704364"/>
              <a:gd name="f957" fmla="*/ f745 1 8704364"/>
              <a:gd name="f958" fmla="*/ f746 1 8704364"/>
              <a:gd name="f959" fmla="*/ f747 1 6677351"/>
              <a:gd name="f960" fmla="*/ f748 1 8704364"/>
              <a:gd name="f961" fmla="*/ f749 1 6677351"/>
              <a:gd name="f962" fmla="*/ f750 1 8704364"/>
              <a:gd name="f963" fmla="*/ f751 1 8704364"/>
              <a:gd name="f964" fmla="*/ f752 1 6677351"/>
              <a:gd name="f965" fmla="*/ f753 1 8704364"/>
              <a:gd name="f966" fmla="*/ f754 1 6677351"/>
              <a:gd name="f967" fmla="*/ f755 1 8704364"/>
              <a:gd name="f968" fmla="*/ f756 1 6677351"/>
              <a:gd name="f969" fmla="*/ f757 1 8704364"/>
              <a:gd name="f970" fmla="*/ f758 1 6677351"/>
              <a:gd name="f971" fmla="*/ f759 1 8704364"/>
              <a:gd name="f972" fmla="*/ f760 1 8704364"/>
              <a:gd name="f973" fmla="*/ f761 1 6677351"/>
              <a:gd name="f974" fmla="*/ f762 1 8704364"/>
              <a:gd name="f975" fmla="*/ f763 1 6677351"/>
              <a:gd name="f976" fmla="*/ f764 1 8704364"/>
              <a:gd name="f977" fmla="*/ f765 1 6677351"/>
              <a:gd name="f978" fmla="*/ f766 1 8704364"/>
              <a:gd name="f979" fmla="*/ f767 1 6677351"/>
              <a:gd name="f980" fmla="*/ f768 1 8704364"/>
              <a:gd name="f981" fmla="*/ f769 1 8704364"/>
              <a:gd name="f982" fmla="*/ f770 1 8704364"/>
              <a:gd name="f983" fmla="*/ f771 1 8704364"/>
              <a:gd name="f984" fmla="*/ f772 1 8704364"/>
              <a:gd name="f985" fmla="*/ f773 1 8704364"/>
              <a:gd name="f986" fmla="*/ f774 1 6677351"/>
              <a:gd name="f987" fmla="*/ f775 1 8704364"/>
              <a:gd name="f988" fmla="*/ f776 1 8704364"/>
              <a:gd name="f989" fmla="*/ f777 1 8704364"/>
              <a:gd name="f990" fmla="*/ f778 1 6677351"/>
              <a:gd name="f991" fmla="*/ f779 1 8704364"/>
              <a:gd name="f992" fmla="*/ f780 1 6677351"/>
              <a:gd name="f993" fmla="*/ f781 1 6677351"/>
              <a:gd name="f994" fmla="*/ f782 1 6677351"/>
              <a:gd name="f995" fmla="*/ f783 1 8704364"/>
              <a:gd name="f996" fmla="*/ f784 1 6677351"/>
              <a:gd name="f997" fmla="*/ f785 1 8704364"/>
              <a:gd name="f998" fmla="*/ f786 1 6677351"/>
              <a:gd name="f999" fmla="*/ f787 1 8704364"/>
              <a:gd name="f1000" fmla="*/ f788 1 6677351"/>
              <a:gd name="f1001" fmla="*/ f789 1 8704364"/>
              <a:gd name="f1002" fmla="*/ f790 1 6677351"/>
              <a:gd name="f1003" fmla="*/ f791 1 8704364"/>
              <a:gd name="f1004" fmla="*/ f792 1 6677351"/>
              <a:gd name="f1005" fmla="*/ f793 1 8704364"/>
              <a:gd name="f1006" fmla="*/ f794 1 8704364"/>
              <a:gd name="f1007" fmla="*/ f795 1 8704364"/>
              <a:gd name="f1008" fmla="*/ f796 1 6677351"/>
              <a:gd name="f1009" fmla="*/ f797 1 8704364"/>
              <a:gd name="f1010" fmla="*/ f798 1 6677351"/>
              <a:gd name="f1011" fmla="*/ f799 1 8704364"/>
              <a:gd name="f1012" fmla="*/ f800 1 6677351"/>
              <a:gd name="f1013" fmla="*/ f801 1 8704364"/>
              <a:gd name="f1014" fmla="*/ f802 1 6677351"/>
              <a:gd name="f1015" fmla="*/ f803 1 8704364"/>
              <a:gd name="f1016" fmla="*/ f804 1 8704364"/>
              <a:gd name="f1017" fmla="*/ f805 1 6677351"/>
              <a:gd name="f1018" fmla="*/ f806 1 6677351"/>
              <a:gd name="f1019" fmla="*/ f807 1 8704364"/>
              <a:gd name="f1020" fmla="*/ f808 1 8704364"/>
              <a:gd name="f1021" fmla="*/ f809 1 6677351"/>
              <a:gd name="f1022" fmla="*/ f810 1 8704364"/>
              <a:gd name="f1023" fmla="*/ f811 1 6677351"/>
              <a:gd name="f1024" fmla="*/ f812 1 8704364"/>
              <a:gd name="f1025" fmla="*/ f813 1 8704364"/>
              <a:gd name="f1026" fmla="*/ f814 1 8704364"/>
              <a:gd name="f1027" fmla="*/ f815 1 8704364"/>
              <a:gd name="f1028" fmla="*/ f816 1 6677351"/>
              <a:gd name="f1029" fmla="*/ f817 1 8704364"/>
              <a:gd name="f1030" fmla="*/ f818 1 8704364"/>
              <a:gd name="f1031" fmla="*/ f819 1 6677351"/>
              <a:gd name="f1032" fmla="*/ f820 1 8704364"/>
              <a:gd name="f1033" fmla="*/ f821 1 6677351"/>
              <a:gd name="f1034" fmla="*/ f822 1 8704364"/>
              <a:gd name="f1035" fmla="*/ f823 1 6677351"/>
              <a:gd name="f1036" fmla="*/ f824 1 8704364"/>
              <a:gd name="f1037" fmla="*/ f825 1 6677351"/>
              <a:gd name="f1038" fmla="*/ f826 1 8704364"/>
              <a:gd name="f1039" fmla="*/ f827 1 6677351"/>
              <a:gd name="f1040" fmla="*/ f828 1 8704364"/>
              <a:gd name="f1041" fmla="*/ f829 1 6677351"/>
              <a:gd name="f1042" fmla="*/ f830 1 8704364"/>
              <a:gd name="f1043" fmla="*/ f831 1 6677351"/>
              <a:gd name="f1044" fmla="*/ f832 1 8704364"/>
              <a:gd name="f1045" fmla="*/ f833 1 6677351"/>
              <a:gd name="f1046" fmla="*/ f834 1 6677351"/>
              <a:gd name="f1047" fmla="*/ f835 1 6677351"/>
              <a:gd name="f1048" fmla="*/ f836 1 8704364"/>
              <a:gd name="f1049" fmla="*/ f837 1 6677351"/>
              <a:gd name="f1050" fmla="*/ f838 1 8704364"/>
              <a:gd name="f1051" fmla="*/ f839 1 6677351"/>
              <a:gd name="f1052" fmla="*/ f840 1 8704364"/>
              <a:gd name="f1053" fmla="*/ f841 1 6677351"/>
              <a:gd name="f1054" fmla="*/ f842 1 8704364"/>
              <a:gd name="f1055" fmla="*/ f843 1 6677351"/>
              <a:gd name="f1056" fmla="*/ f844 1 8704364"/>
              <a:gd name="f1057" fmla="*/ f845 1 6677351"/>
              <a:gd name="f1058" fmla="*/ f846 1 8704364"/>
              <a:gd name="f1059" fmla="*/ f847 1 6677351"/>
              <a:gd name="f1060" fmla="*/ f848 1 8704364"/>
              <a:gd name="f1061" fmla="*/ f849 1 6677351"/>
              <a:gd name="f1062" fmla="*/ f850 1 6677351"/>
              <a:gd name="f1063" fmla="*/ f851 1 8704364"/>
              <a:gd name="f1064" fmla="*/ f852 1 6677351"/>
              <a:gd name="f1065" fmla="*/ f853 1 8704364"/>
              <a:gd name="f1066" fmla="*/ f854 1 6677351"/>
              <a:gd name="f1067" fmla="*/ f855 1 8704364"/>
              <a:gd name="f1068" fmla="*/ f856 1 6677351"/>
              <a:gd name="f1069" fmla="*/ f857 1 8704364"/>
              <a:gd name="f1070" fmla="*/ f858 1 6677351"/>
              <a:gd name="f1071" fmla="*/ f859 1 6677351"/>
              <a:gd name="f1072" fmla="*/ f860 1 8704364"/>
              <a:gd name="f1073" fmla="*/ f861 1 6677351"/>
              <a:gd name="f1074" fmla="*/ f862 1 8704364"/>
              <a:gd name="f1075" fmla="*/ f863 1 6677351"/>
              <a:gd name="f1076" fmla="*/ f864 1 6677351"/>
              <a:gd name="f1077" fmla="*/ f865 1 8704364"/>
              <a:gd name="f1078" fmla="*/ f866 1 6677351"/>
              <a:gd name="f1079" fmla="*/ f867 1 8704364"/>
              <a:gd name="f1080" fmla="*/ f868 1 6677351"/>
              <a:gd name="f1081" fmla="*/ f869 1 6677351"/>
              <a:gd name="f1082" fmla="*/ f870 1 6677351"/>
              <a:gd name="f1083" fmla="*/ f871 1 8704364"/>
              <a:gd name="f1084" fmla="*/ f872 1 6677351"/>
              <a:gd name="f1085" fmla="*/ f873 1 6677351"/>
              <a:gd name="f1086" fmla="*/ f874 1 8704364"/>
              <a:gd name="f1087" fmla="*/ f875 1 6677351"/>
              <a:gd name="f1088" fmla="*/ f876 1 6677351"/>
              <a:gd name="f1089" fmla="*/ f877 1 8704364"/>
              <a:gd name="f1090" fmla="*/ f878 1 6677351"/>
              <a:gd name="f1091" fmla="*/ f879 1 8704364"/>
              <a:gd name="f1092" fmla="*/ f880 1 6677351"/>
              <a:gd name="f1093" fmla="*/ f881 1 8704364"/>
              <a:gd name="f1094" fmla="*/ f882 1 6677351"/>
              <a:gd name="f1095" fmla="*/ f883 1 8704364"/>
              <a:gd name="f1096" fmla="*/ f884 1 6677351"/>
              <a:gd name="f1097" fmla="*/ f885 1 6677351"/>
              <a:gd name="f1098" fmla="*/ f886 1 8704364"/>
              <a:gd name="f1099" fmla="*/ f887 1 8704364"/>
              <a:gd name="f1100" fmla="*/ f888 1 6677351"/>
              <a:gd name="f1101" fmla="*/ f889 1 6677351"/>
              <a:gd name="f1102" fmla="*/ f890 1 6677351"/>
              <a:gd name="f1103" fmla="*/ f891 1 8704364"/>
              <a:gd name="f1104" fmla="*/ f892 1 6677351"/>
              <a:gd name="f1105" fmla="*/ f893 1 8704364"/>
              <a:gd name="f1106" fmla="*/ f894 1 6677351"/>
              <a:gd name="f1107" fmla="*/ f895 1 8704364"/>
              <a:gd name="f1108" fmla="*/ f896 1 6677351"/>
              <a:gd name="f1109" fmla="*/ f897 1 6677351"/>
              <a:gd name="f1110" fmla="*/ f898 1 6677351"/>
              <a:gd name="f1111" fmla="*/ f899 1 6677351"/>
              <a:gd name="f1112" fmla="*/ f900 1 8704364"/>
              <a:gd name="f1113" fmla="*/ f901 1 6677351"/>
              <a:gd name="f1114" fmla="*/ f902 1 8704364"/>
              <a:gd name="f1115" fmla="*/ f903 1 6677351"/>
              <a:gd name="f1116" fmla="*/ f904 1 8704364"/>
              <a:gd name="f1117" fmla="*/ f905 1 6677351"/>
              <a:gd name="f1118" fmla="*/ f906 1 8704364"/>
              <a:gd name="f1119" fmla="*/ f907 1 6677351"/>
              <a:gd name="f1120" fmla="*/ f908 1 8704364"/>
              <a:gd name="f1121" fmla="*/ f909 1 6677351"/>
              <a:gd name="f1122" fmla="*/ f910 1 8704364"/>
              <a:gd name="f1123" fmla="*/ f911 1 8704364"/>
              <a:gd name="f1124" fmla="*/ f912 1 6677351"/>
              <a:gd name="f1125" fmla="*/ f913 1 8704364"/>
              <a:gd name="f1126" fmla="*/ f914 1 6677351"/>
              <a:gd name="f1127" fmla="*/ f915 1 6677351"/>
              <a:gd name="f1128" fmla="*/ f916 1 8704364"/>
              <a:gd name="f1129" fmla="*/ f917 1 6677351"/>
              <a:gd name="f1130" fmla="*/ f918 1 8704364"/>
              <a:gd name="f1131" fmla="*/ f919 1 8704364"/>
              <a:gd name="f1132" fmla="*/ f700 1 f707"/>
              <a:gd name="f1133" fmla="*/ f701 1 f707"/>
              <a:gd name="f1134" fmla="*/ f700 1 f708"/>
              <a:gd name="f1135" fmla="*/ f702 1 f708"/>
              <a:gd name="f1136" fmla="*/ f921 1 f707"/>
              <a:gd name="f1137" fmla="*/ f922 1 f708"/>
              <a:gd name="f1138" fmla="*/ f923 1 f707"/>
              <a:gd name="f1139" fmla="*/ f924 1 f708"/>
              <a:gd name="f1140" fmla="*/ f925 1 f707"/>
              <a:gd name="f1141" fmla="*/ f926 1 f707"/>
              <a:gd name="f1142" fmla="*/ f927 1 f708"/>
              <a:gd name="f1143" fmla="*/ f928 1 f707"/>
              <a:gd name="f1144" fmla="*/ f929 1 f708"/>
              <a:gd name="f1145" fmla="*/ f930 1 f707"/>
              <a:gd name="f1146" fmla="*/ f931 1 f708"/>
              <a:gd name="f1147" fmla="*/ f932 1 f707"/>
              <a:gd name="f1148" fmla="*/ f933 1 f708"/>
              <a:gd name="f1149" fmla="*/ f934 1 f708"/>
              <a:gd name="f1150" fmla="*/ f935 1 f707"/>
              <a:gd name="f1151" fmla="*/ f936 1 f708"/>
              <a:gd name="f1152" fmla="*/ f937 1 f707"/>
              <a:gd name="f1153" fmla="*/ f938 1 f708"/>
              <a:gd name="f1154" fmla="*/ f939 1 f707"/>
              <a:gd name="f1155" fmla="*/ f940 1 f708"/>
              <a:gd name="f1156" fmla="*/ f941 1 f707"/>
              <a:gd name="f1157" fmla="*/ f942 1 f708"/>
              <a:gd name="f1158" fmla="*/ f943 1 f707"/>
              <a:gd name="f1159" fmla="*/ f944 1 f708"/>
              <a:gd name="f1160" fmla="*/ f945 1 f707"/>
              <a:gd name="f1161" fmla="*/ f946 1 f708"/>
              <a:gd name="f1162" fmla="*/ f947 1 f707"/>
              <a:gd name="f1163" fmla="*/ f948 1 f708"/>
              <a:gd name="f1164" fmla="*/ f949 1 f707"/>
              <a:gd name="f1165" fmla="*/ f950 1 f708"/>
              <a:gd name="f1166" fmla="*/ f951 1 f707"/>
              <a:gd name="f1167" fmla="*/ f952 1 f708"/>
              <a:gd name="f1168" fmla="*/ f953 1 f707"/>
              <a:gd name="f1169" fmla="*/ f954 1 f708"/>
              <a:gd name="f1170" fmla="*/ f955 1 f707"/>
              <a:gd name="f1171" fmla="*/ f956 1 f708"/>
              <a:gd name="f1172" fmla="*/ f957 1 f708"/>
              <a:gd name="f1173" fmla="*/ f958 1 f708"/>
              <a:gd name="f1174" fmla="*/ f959 1 f707"/>
              <a:gd name="f1175" fmla="*/ f960 1 f708"/>
              <a:gd name="f1176" fmla="*/ f961 1 f707"/>
              <a:gd name="f1177" fmla="*/ f962 1 f708"/>
              <a:gd name="f1178" fmla="*/ f963 1 f708"/>
              <a:gd name="f1179" fmla="*/ f964 1 f707"/>
              <a:gd name="f1180" fmla="*/ f965 1 f708"/>
              <a:gd name="f1181" fmla="*/ f966 1 f707"/>
              <a:gd name="f1182" fmla="*/ f967 1 f708"/>
              <a:gd name="f1183" fmla="*/ f968 1 f707"/>
              <a:gd name="f1184" fmla="*/ f969 1 f708"/>
              <a:gd name="f1185" fmla="*/ f970 1 f707"/>
              <a:gd name="f1186" fmla="*/ f971 1 f708"/>
              <a:gd name="f1187" fmla="*/ f972 1 f708"/>
              <a:gd name="f1188" fmla="*/ f973 1 f707"/>
              <a:gd name="f1189" fmla="*/ f974 1 f708"/>
              <a:gd name="f1190" fmla="*/ f975 1 f707"/>
              <a:gd name="f1191" fmla="*/ f976 1 f708"/>
              <a:gd name="f1192" fmla="*/ f977 1 f707"/>
              <a:gd name="f1193" fmla="*/ f978 1 f708"/>
              <a:gd name="f1194" fmla="*/ f979 1 f707"/>
              <a:gd name="f1195" fmla="*/ f980 1 f708"/>
              <a:gd name="f1196" fmla="*/ f981 1 f708"/>
              <a:gd name="f1197" fmla="*/ f982 1 f708"/>
              <a:gd name="f1198" fmla="*/ f983 1 f708"/>
              <a:gd name="f1199" fmla="*/ f984 1 f708"/>
              <a:gd name="f1200" fmla="*/ f985 1 f708"/>
              <a:gd name="f1201" fmla="*/ f986 1 f707"/>
              <a:gd name="f1202" fmla="*/ f987 1 f708"/>
              <a:gd name="f1203" fmla="*/ f988 1 f708"/>
              <a:gd name="f1204" fmla="*/ f989 1 f708"/>
              <a:gd name="f1205" fmla="*/ f990 1 f707"/>
              <a:gd name="f1206" fmla="*/ f991 1 f708"/>
              <a:gd name="f1207" fmla="*/ f992 1 f707"/>
              <a:gd name="f1208" fmla="*/ f993 1 f707"/>
              <a:gd name="f1209" fmla="*/ f994 1 f707"/>
              <a:gd name="f1210" fmla="*/ f995 1 f708"/>
              <a:gd name="f1211" fmla="*/ f996 1 f707"/>
              <a:gd name="f1212" fmla="*/ f997 1 f708"/>
              <a:gd name="f1213" fmla="*/ f998 1 f707"/>
              <a:gd name="f1214" fmla="*/ f999 1 f708"/>
              <a:gd name="f1215" fmla="*/ f1000 1 f707"/>
              <a:gd name="f1216" fmla="*/ f1001 1 f708"/>
              <a:gd name="f1217" fmla="*/ f1002 1 f707"/>
              <a:gd name="f1218" fmla="*/ f1003 1 f708"/>
              <a:gd name="f1219" fmla="*/ f1004 1 f707"/>
              <a:gd name="f1220" fmla="*/ f1005 1 f708"/>
              <a:gd name="f1221" fmla="*/ f1006 1 f708"/>
              <a:gd name="f1222" fmla="*/ f1007 1 f708"/>
              <a:gd name="f1223" fmla="*/ f1008 1 f707"/>
              <a:gd name="f1224" fmla="*/ f1009 1 f708"/>
              <a:gd name="f1225" fmla="*/ f1010 1 f707"/>
              <a:gd name="f1226" fmla="*/ f1011 1 f708"/>
              <a:gd name="f1227" fmla="*/ f1012 1 f707"/>
              <a:gd name="f1228" fmla="*/ f1013 1 f708"/>
              <a:gd name="f1229" fmla="*/ f1014 1 f707"/>
              <a:gd name="f1230" fmla="*/ f1015 1 f708"/>
              <a:gd name="f1231" fmla="*/ f1016 1 f708"/>
              <a:gd name="f1232" fmla="*/ f1017 1 f707"/>
              <a:gd name="f1233" fmla="*/ f1018 1 f707"/>
              <a:gd name="f1234" fmla="*/ f1019 1 f708"/>
              <a:gd name="f1235" fmla="*/ f1020 1 f708"/>
              <a:gd name="f1236" fmla="*/ f1021 1 f707"/>
              <a:gd name="f1237" fmla="*/ f1022 1 f708"/>
              <a:gd name="f1238" fmla="*/ f1023 1 f707"/>
              <a:gd name="f1239" fmla="*/ f1024 1 f708"/>
              <a:gd name="f1240" fmla="*/ f1025 1 f708"/>
              <a:gd name="f1241" fmla="*/ f1026 1 f708"/>
              <a:gd name="f1242" fmla="*/ f1027 1 f708"/>
              <a:gd name="f1243" fmla="*/ f1028 1 f707"/>
              <a:gd name="f1244" fmla="*/ f1029 1 f708"/>
              <a:gd name="f1245" fmla="*/ f1030 1 f708"/>
              <a:gd name="f1246" fmla="*/ f1031 1 f707"/>
              <a:gd name="f1247" fmla="*/ f1032 1 f708"/>
              <a:gd name="f1248" fmla="*/ f1033 1 f707"/>
              <a:gd name="f1249" fmla="*/ f1034 1 f708"/>
              <a:gd name="f1250" fmla="*/ f1035 1 f707"/>
              <a:gd name="f1251" fmla="*/ f1036 1 f708"/>
              <a:gd name="f1252" fmla="*/ f1037 1 f707"/>
              <a:gd name="f1253" fmla="*/ f1038 1 f708"/>
              <a:gd name="f1254" fmla="*/ f1039 1 f707"/>
              <a:gd name="f1255" fmla="*/ f1040 1 f708"/>
              <a:gd name="f1256" fmla="*/ f1041 1 f707"/>
              <a:gd name="f1257" fmla="*/ f1042 1 f708"/>
              <a:gd name="f1258" fmla="*/ f1043 1 f707"/>
              <a:gd name="f1259" fmla="*/ f1044 1 f708"/>
              <a:gd name="f1260" fmla="*/ f1045 1 f707"/>
              <a:gd name="f1261" fmla="*/ f1046 1 f707"/>
              <a:gd name="f1262" fmla="*/ f1047 1 f707"/>
              <a:gd name="f1263" fmla="*/ f1048 1 f708"/>
              <a:gd name="f1264" fmla="*/ f1049 1 f707"/>
              <a:gd name="f1265" fmla="*/ f1050 1 f708"/>
              <a:gd name="f1266" fmla="*/ f1051 1 f707"/>
              <a:gd name="f1267" fmla="*/ f1052 1 f708"/>
              <a:gd name="f1268" fmla="*/ f1053 1 f707"/>
              <a:gd name="f1269" fmla="*/ f1054 1 f708"/>
              <a:gd name="f1270" fmla="*/ f1055 1 f707"/>
              <a:gd name="f1271" fmla="*/ f1056 1 f708"/>
              <a:gd name="f1272" fmla="*/ f1057 1 f707"/>
              <a:gd name="f1273" fmla="*/ f1058 1 f708"/>
              <a:gd name="f1274" fmla="*/ f1059 1 f707"/>
              <a:gd name="f1275" fmla="*/ f1060 1 f708"/>
              <a:gd name="f1276" fmla="*/ f1061 1 f707"/>
              <a:gd name="f1277" fmla="*/ f1062 1 f707"/>
              <a:gd name="f1278" fmla="*/ f1063 1 f708"/>
              <a:gd name="f1279" fmla="*/ f1064 1 f707"/>
              <a:gd name="f1280" fmla="*/ f1065 1 f708"/>
              <a:gd name="f1281" fmla="*/ f1066 1 f707"/>
              <a:gd name="f1282" fmla="*/ f1067 1 f708"/>
              <a:gd name="f1283" fmla="*/ f1068 1 f707"/>
              <a:gd name="f1284" fmla="*/ f1069 1 f708"/>
              <a:gd name="f1285" fmla="*/ f1070 1 f707"/>
              <a:gd name="f1286" fmla="*/ f1071 1 f707"/>
              <a:gd name="f1287" fmla="*/ f1072 1 f708"/>
              <a:gd name="f1288" fmla="*/ f1073 1 f707"/>
              <a:gd name="f1289" fmla="*/ f1074 1 f708"/>
              <a:gd name="f1290" fmla="*/ f1075 1 f707"/>
              <a:gd name="f1291" fmla="*/ f1076 1 f707"/>
              <a:gd name="f1292" fmla="*/ f1077 1 f708"/>
              <a:gd name="f1293" fmla="*/ f1078 1 f707"/>
              <a:gd name="f1294" fmla="*/ f1079 1 f708"/>
              <a:gd name="f1295" fmla="*/ f1080 1 f707"/>
              <a:gd name="f1296" fmla="*/ f1081 1 f707"/>
              <a:gd name="f1297" fmla="*/ f1082 1 f707"/>
              <a:gd name="f1298" fmla="*/ f1083 1 f708"/>
              <a:gd name="f1299" fmla="*/ f1084 1 f707"/>
              <a:gd name="f1300" fmla="*/ f1085 1 f707"/>
              <a:gd name="f1301" fmla="*/ f1086 1 f708"/>
              <a:gd name="f1302" fmla="*/ f1087 1 f707"/>
              <a:gd name="f1303" fmla="*/ f1088 1 f707"/>
              <a:gd name="f1304" fmla="*/ f1089 1 f708"/>
              <a:gd name="f1305" fmla="*/ f1090 1 f707"/>
              <a:gd name="f1306" fmla="*/ f1091 1 f708"/>
              <a:gd name="f1307" fmla="*/ f1092 1 f707"/>
              <a:gd name="f1308" fmla="*/ f1093 1 f708"/>
              <a:gd name="f1309" fmla="*/ f1094 1 f707"/>
              <a:gd name="f1310" fmla="*/ f1095 1 f708"/>
              <a:gd name="f1311" fmla="*/ f1096 1 f707"/>
              <a:gd name="f1312" fmla="*/ f1097 1 f707"/>
              <a:gd name="f1313" fmla="*/ f1098 1 f708"/>
              <a:gd name="f1314" fmla="*/ f1099 1 f708"/>
              <a:gd name="f1315" fmla="*/ f1100 1 f707"/>
              <a:gd name="f1316" fmla="*/ f1101 1 f707"/>
              <a:gd name="f1317" fmla="*/ f1102 1 f707"/>
              <a:gd name="f1318" fmla="*/ f1103 1 f708"/>
              <a:gd name="f1319" fmla="*/ f1104 1 f707"/>
              <a:gd name="f1320" fmla="*/ f1105 1 f708"/>
              <a:gd name="f1321" fmla="*/ f1106 1 f707"/>
              <a:gd name="f1322" fmla="*/ f1107 1 f708"/>
              <a:gd name="f1323" fmla="*/ f1108 1 f707"/>
              <a:gd name="f1324" fmla="*/ f1109 1 f707"/>
              <a:gd name="f1325" fmla="*/ f1110 1 f707"/>
              <a:gd name="f1326" fmla="*/ f1111 1 f707"/>
              <a:gd name="f1327" fmla="*/ f1112 1 f708"/>
              <a:gd name="f1328" fmla="*/ f1113 1 f707"/>
              <a:gd name="f1329" fmla="*/ f1114 1 f708"/>
              <a:gd name="f1330" fmla="*/ f1115 1 f707"/>
              <a:gd name="f1331" fmla="*/ f1116 1 f708"/>
              <a:gd name="f1332" fmla="*/ f1117 1 f707"/>
              <a:gd name="f1333" fmla="*/ f1118 1 f708"/>
              <a:gd name="f1334" fmla="*/ f1119 1 f707"/>
              <a:gd name="f1335" fmla="*/ f1120 1 f708"/>
              <a:gd name="f1336" fmla="*/ f1121 1 f707"/>
              <a:gd name="f1337" fmla="*/ f1122 1 f708"/>
              <a:gd name="f1338" fmla="*/ f1123 1 f708"/>
              <a:gd name="f1339" fmla="*/ f1124 1 f707"/>
              <a:gd name="f1340" fmla="*/ f1125 1 f708"/>
              <a:gd name="f1341" fmla="*/ f1126 1 f707"/>
              <a:gd name="f1342" fmla="*/ f1127 1 f707"/>
              <a:gd name="f1343" fmla="*/ f1128 1 f708"/>
              <a:gd name="f1344" fmla="*/ f1129 1 f707"/>
              <a:gd name="f1345" fmla="*/ f1130 1 f708"/>
              <a:gd name="f1346" fmla="*/ f1131 1 f708"/>
              <a:gd name="f1347" fmla="*/ f1132 f698 1"/>
              <a:gd name="f1348" fmla="*/ f1133 f698 1"/>
              <a:gd name="f1349" fmla="*/ f1135 f699 1"/>
              <a:gd name="f1350" fmla="*/ f1134 f699 1"/>
              <a:gd name="f1351" fmla="*/ f1136 f698 1"/>
              <a:gd name="f1352" fmla="*/ f1137 f699 1"/>
              <a:gd name="f1353" fmla="*/ f1138 f698 1"/>
              <a:gd name="f1354" fmla="*/ f1139 f699 1"/>
              <a:gd name="f1355" fmla="*/ f1140 f698 1"/>
              <a:gd name="f1356" fmla="*/ f1141 f698 1"/>
              <a:gd name="f1357" fmla="*/ f1142 f699 1"/>
              <a:gd name="f1358" fmla="*/ f1143 f698 1"/>
              <a:gd name="f1359" fmla="*/ f1144 f699 1"/>
              <a:gd name="f1360" fmla="*/ f1145 f698 1"/>
              <a:gd name="f1361" fmla="*/ f1146 f699 1"/>
              <a:gd name="f1362" fmla="*/ f1147 f698 1"/>
              <a:gd name="f1363" fmla="*/ f1148 f699 1"/>
              <a:gd name="f1364" fmla="*/ f1149 f699 1"/>
              <a:gd name="f1365" fmla="*/ f1150 f698 1"/>
              <a:gd name="f1366" fmla="*/ f1151 f699 1"/>
              <a:gd name="f1367" fmla="*/ f1152 f698 1"/>
              <a:gd name="f1368" fmla="*/ f1153 f699 1"/>
              <a:gd name="f1369" fmla="*/ f1154 f698 1"/>
              <a:gd name="f1370" fmla="*/ f1155 f699 1"/>
              <a:gd name="f1371" fmla="*/ f1156 f698 1"/>
              <a:gd name="f1372" fmla="*/ f1157 f699 1"/>
              <a:gd name="f1373" fmla="*/ f1158 f698 1"/>
              <a:gd name="f1374" fmla="*/ f1159 f699 1"/>
              <a:gd name="f1375" fmla="*/ f1160 f698 1"/>
              <a:gd name="f1376" fmla="*/ f1161 f699 1"/>
              <a:gd name="f1377" fmla="*/ f1162 f698 1"/>
              <a:gd name="f1378" fmla="*/ f1163 f699 1"/>
              <a:gd name="f1379" fmla="*/ f1164 f698 1"/>
              <a:gd name="f1380" fmla="*/ f1165 f699 1"/>
              <a:gd name="f1381" fmla="*/ f1166 f698 1"/>
              <a:gd name="f1382" fmla="*/ f1167 f699 1"/>
              <a:gd name="f1383" fmla="*/ f1168 f698 1"/>
              <a:gd name="f1384" fmla="*/ f1169 f699 1"/>
              <a:gd name="f1385" fmla="*/ f1170 f698 1"/>
              <a:gd name="f1386" fmla="*/ f1171 f699 1"/>
              <a:gd name="f1387" fmla="*/ f1172 f699 1"/>
              <a:gd name="f1388" fmla="*/ f1173 f699 1"/>
              <a:gd name="f1389" fmla="*/ f1174 f698 1"/>
              <a:gd name="f1390" fmla="*/ f1175 f699 1"/>
              <a:gd name="f1391" fmla="*/ f1176 f698 1"/>
              <a:gd name="f1392" fmla="*/ f1177 f699 1"/>
              <a:gd name="f1393" fmla="*/ f1178 f699 1"/>
              <a:gd name="f1394" fmla="*/ f1179 f698 1"/>
              <a:gd name="f1395" fmla="*/ f1180 f699 1"/>
              <a:gd name="f1396" fmla="*/ f1181 f698 1"/>
              <a:gd name="f1397" fmla="*/ f1182 f699 1"/>
              <a:gd name="f1398" fmla="*/ f1183 f698 1"/>
              <a:gd name="f1399" fmla="*/ f1184 f699 1"/>
              <a:gd name="f1400" fmla="*/ f1185 f698 1"/>
              <a:gd name="f1401" fmla="*/ f1186 f699 1"/>
              <a:gd name="f1402" fmla="*/ f1187 f699 1"/>
              <a:gd name="f1403" fmla="*/ f1188 f698 1"/>
              <a:gd name="f1404" fmla="*/ f1189 f699 1"/>
              <a:gd name="f1405" fmla="*/ f1190 f698 1"/>
              <a:gd name="f1406" fmla="*/ f1191 f699 1"/>
              <a:gd name="f1407" fmla="*/ f1192 f698 1"/>
              <a:gd name="f1408" fmla="*/ f1193 f699 1"/>
              <a:gd name="f1409" fmla="*/ f1194 f698 1"/>
              <a:gd name="f1410" fmla="*/ f1195 f699 1"/>
              <a:gd name="f1411" fmla="*/ f1196 f699 1"/>
              <a:gd name="f1412" fmla="*/ f1197 f699 1"/>
              <a:gd name="f1413" fmla="*/ f1198 f699 1"/>
              <a:gd name="f1414" fmla="*/ f1199 f699 1"/>
              <a:gd name="f1415" fmla="*/ f1200 f699 1"/>
              <a:gd name="f1416" fmla="*/ f1201 f698 1"/>
              <a:gd name="f1417" fmla="*/ f1202 f699 1"/>
              <a:gd name="f1418" fmla="*/ f1203 f699 1"/>
              <a:gd name="f1419" fmla="*/ f1204 f699 1"/>
              <a:gd name="f1420" fmla="*/ f1205 f698 1"/>
              <a:gd name="f1421" fmla="*/ f1206 f699 1"/>
              <a:gd name="f1422" fmla="*/ f1207 f698 1"/>
              <a:gd name="f1423" fmla="*/ f1208 f698 1"/>
              <a:gd name="f1424" fmla="*/ f1209 f698 1"/>
              <a:gd name="f1425" fmla="*/ f1210 f699 1"/>
              <a:gd name="f1426" fmla="*/ f1211 f698 1"/>
              <a:gd name="f1427" fmla="*/ f1212 f699 1"/>
              <a:gd name="f1428" fmla="*/ f1213 f698 1"/>
              <a:gd name="f1429" fmla="*/ f1214 f699 1"/>
              <a:gd name="f1430" fmla="*/ f1215 f698 1"/>
              <a:gd name="f1431" fmla="*/ f1216 f699 1"/>
              <a:gd name="f1432" fmla="*/ f1217 f698 1"/>
              <a:gd name="f1433" fmla="*/ f1218 f699 1"/>
              <a:gd name="f1434" fmla="*/ f1219 f698 1"/>
              <a:gd name="f1435" fmla="*/ f1220 f699 1"/>
              <a:gd name="f1436" fmla="*/ f1221 f699 1"/>
              <a:gd name="f1437" fmla="*/ f1222 f699 1"/>
              <a:gd name="f1438" fmla="*/ f1223 f698 1"/>
              <a:gd name="f1439" fmla="*/ f1224 f699 1"/>
              <a:gd name="f1440" fmla="*/ f1225 f698 1"/>
              <a:gd name="f1441" fmla="*/ f1226 f699 1"/>
              <a:gd name="f1442" fmla="*/ f1227 f698 1"/>
              <a:gd name="f1443" fmla="*/ f1228 f699 1"/>
              <a:gd name="f1444" fmla="*/ f1229 f698 1"/>
              <a:gd name="f1445" fmla="*/ f1230 f699 1"/>
              <a:gd name="f1446" fmla="*/ f1231 f699 1"/>
              <a:gd name="f1447" fmla="*/ f1232 f698 1"/>
              <a:gd name="f1448" fmla="*/ f1233 f698 1"/>
              <a:gd name="f1449" fmla="*/ f1234 f699 1"/>
              <a:gd name="f1450" fmla="*/ f1235 f699 1"/>
              <a:gd name="f1451" fmla="*/ f1236 f698 1"/>
              <a:gd name="f1452" fmla="*/ f1237 f699 1"/>
              <a:gd name="f1453" fmla="*/ f1238 f698 1"/>
              <a:gd name="f1454" fmla="*/ f1239 f699 1"/>
              <a:gd name="f1455" fmla="*/ f1240 f699 1"/>
              <a:gd name="f1456" fmla="*/ f1241 f699 1"/>
              <a:gd name="f1457" fmla="*/ f1242 f699 1"/>
              <a:gd name="f1458" fmla="*/ f1243 f698 1"/>
              <a:gd name="f1459" fmla="*/ f1244 f699 1"/>
              <a:gd name="f1460" fmla="*/ f1245 f699 1"/>
              <a:gd name="f1461" fmla="*/ f1246 f698 1"/>
              <a:gd name="f1462" fmla="*/ f1247 f699 1"/>
              <a:gd name="f1463" fmla="*/ f1248 f698 1"/>
              <a:gd name="f1464" fmla="*/ f1249 f699 1"/>
              <a:gd name="f1465" fmla="*/ f1250 f698 1"/>
              <a:gd name="f1466" fmla="*/ f1251 f699 1"/>
              <a:gd name="f1467" fmla="*/ f1252 f698 1"/>
              <a:gd name="f1468" fmla="*/ f1253 f699 1"/>
              <a:gd name="f1469" fmla="*/ f1254 f698 1"/>
              <a:gd name="f1470" fmla="*/ f1255 f699 1"/>
              <a:gd name="f1471" fmla="*/ f1256 f698 1"/>
              <a:gd name="f1472" fmla="*/ f1257 f699 1"/>
              <a:gd name="f1473" fmla="*/ f1258 f698 1"/>
              <a:gd name="f1474" fmla="*/ f1259 f699 1"/>
              <a:gd name="f1475" fmla="*/ f1260 f698 1"/>
              <a:gd name="f1476" fmla="*/ f1261 f698 1"/>
              <a:gd name="f1477" fmla="*/ f1262 f698 1"/>
              <a:gd name="f1478" fmla="*/ f1263 f699 1"/>
              <a:gd name="f1479" fmla="*/ f1264 f698 1"/>
              <a:gd name="f1480" fmla="*/ f1265 f699 1"/>
              <a:gd name="f1481" fmla="*/ f1266 f698 1"/>
              <a:gd name="f1482" fmla="*/ f1267 f699 1"/>
              <a:gd name="f1483" fmla="*/ f1268 f698 1"/>
              <a:gd name="f1484" fmla="*/ f1269 f699 1"/>
              <a:gd name="f1485" fmla="*/ f1270 f698 1"/>
              <a:gd name="f1486" fmla="*/ f1271 f699 1"/>
              <a:gd name="f1487" fmla="*/ f1272 f698 1"/>
              <a:gd name="f1488" fmla="*/ f1273 f699 1"/>
              <a:gd name="f1489" fmla="*/ f1274 f698 1"/>
              <a:gd name="f1490" fmla="*/ f1275 f699 1"/>
              <a:gd name="f1491" fmla="*/ f1276 f698 1"/>
              <a:gd name="f1492" fmla="*/ f1277 f698 1"/>
              <a:gd name="f1493" fmla="*/ f1278 f699 1"/>
              <a:gd name="f1494" fmla="*/ f1279 f698 1"/>
              <a:gd name="f1495" fmla="*/ f1280 f699 1"/>
              <a:gd name="f1496" fmla="*/ f1281 f698 1"/>
              <a:gd name="f1497" fmla="*/ f1282 f699 1"/>
              <a:gd name="f1498" fmla="*/ f1283 f698 1"/>
              <a:gd name="f1499" fmla="*/ f1284 f699 1"/>
              <a:gd name="f1500" fmla="*/ f1285 f698 1"/>
              <a:gd name="f1501" fmla="*/ f1286 f698 1"/>
              <a:gd name="f1502" fmla="*/ f1287 f699 1"/>
              <a:gd name="f1503" fmla="*/ f1288 f698 1"/>
              <a:gd name="f1504" fmla="*/ f1289 f699 1"/>
              <a:gd name="f1505" fmla="*/ f1290 f698 1"/>
              <a:gd name="f1506" fmla="*/ f1291 f698 1"/>
              <a:gd name="f1507" fmla="*/ f1292 f699 1"/>
              <a:gd name="f1508" fmla="*/ f1293 f698 1"/>
              <a:gd name="f1509" fmla="*/ f1294 f699 1"/>
              <a:gd name="f1510" fmla="*/ f1295 f698 1"/>
              <a:gd name="f1511" fmla="*/ f1296 f698 1"/>
              <a:gd name="f1512" fmla="*/ f1297 f698 1"/>
              <a:gd name="f1513" fmla="*/ f1298 f699 1"/>
              <a:gd name="f1514" fmla="*/ f1299 f698 1"/>
              <a:gd name="f1515" fmla="*/ f1300 f698 1"/>
              <a:gd name="f1516" fmla="*/ f1301 f699 1"/>
              <a:gd name="f1517" fmla="*/ f1302 f698 1"/>
              <a:gd name="f1518" fmla="*/ f1303 f698 1"/>
              <a:gd name="f1519" fmla="*/ f1304 f699 1"/>
              <a:gd name="f1520" fmla="*/ f1305 f698 1"/>
              <a:gd name="f1521" fmla="*/ f1306 f699 1"/>
              <a:gd name="f1522" fmla="*/ f1307 f698 1"/>
              <a:gd name="f1523" fmla="*/ f1308 f699 1"/>
              <a:gd name="f1524" fmla="*/ f1309 f698 1"/>
              <a:gd name="f1525" fmla="*/ f1310 f699 1"/>
              <a:gd name="f1526" fmla="*/ f1311 f698 1"/>
              <a:gd name="f1527" fmla="*/ f1312 f698 1"/>
              <a:gd name="f1528" fmla="*/ f1313 f699 1"/>
              <a:gd name="f1529" fmla="*/ f1314 f699 1"/>
              <a:gd name="f1530" fmla="*/ f1315 f698 1"/>
              <a:gd name="f1531" fmla="*/ f1316 f698 1"/>
              <a:gd name="f1532" fmla="*/ f1317 f698 1"/>
              <a:gd name="f1533" fmla="*/ f1318 f699 1"/>
              <a:gd name="f1534" fmla="*/ f1319 f698 1"/>
              <a:gd name="f1535" fmla="*/ f1320 f699 1"/>
              <a:gd name="f1536" fmla="*/ f1321 f698 1"/>
              <a:gd name="f1537" fmla="*/ f1322 f699 1"/>
              <a:gd name="f1538" fmla="*/ f1323 f698 1"/>
              <a:gd name="f1539" fmla="*/ f1324 f698 1"/>
              <a:gd name="f1540" fmla="*/ f1325 f698 1"/>
              <a:gd name="f1541" fmla="*/ f1326 f698 1"/>
              <a:gd name="f1542" fmla="*/ f1327 f699 1"/>
              <a:gd name="f1543" fmla="*/ f1328 f698 1"/>
              <a:gd name="f1544" fmla="*/ f1329 f699 1"/>
              <a:gd name="f1545" fmla="*/ f1330 f698 1"/>
              <a:gd name="f1546" fmla="*/ f1331 f699 1"/>
              <a:gd name="f1547" fmla="*/ f1332 f698 1"/>
              <a:gd name="f1548" fmla="*/ f1333 f699 1"/>
              <a:gd name="f1549" fmla="*/ f1334 f698 1"/>
              <a:gd name="f1550" fmla="*/ f1335 f699 1"/>
              <a:gd name="f1551" fmla="*/ f1336 f698 1"/>
              <a:gd name="f1552" fmla="*/ f1337 f699 1"/>
              <a:gd name="f1553" fmla="*/ f1338 f699 1"/>
              <a:gd name="f1554" fmla="*/ f1339 f698 1"/>
              <a:gd name="f1555" fmla="*/ f1340 f699 1"/>
              <a:gd name="f1556" fmla="*/ f1341 f698 1"/>
              <a:gd name="f1557" fmla="*/ f1342 f698 1"/>
              <a:gd name="f1558" fmla="*/ f1343 f699 1"/>
              <a:gd name="f1559" fmla="*/ f1344 f698 1"/>
              <a:gd name="f1560" fmla="*/ f1345 f699 1"/>
              <a:gd name="f1561" fmla="*/ f1346 f699 1"/>
            </a:gdLst>
            <a:ahLst/>
            <a:cxnLst>
              <a:cxn ang="3cd4">
                <a:pos x="hc" y="t"/>
              </a:cxn>
              <a:cxn ang="0">
                <a:pos x="r" y="vc"/>
              </a:cxn>
              <a:cxn ang="cd4">
                <a:pos x="hc" y="b"/>
              </a:cxn>
              <a:cxn ang="cd2">
                <a:pos x="l" y="vc"/>
              </a:cxn>
              <a:cxn ang="f920">
                <a:pos x="f1351" y="f1352"/>
              </a:cxn>
              <a:cxn ang="f920">
                <a:pos x="f1351" y="f1352"/>
              </a:cxn>
              <a:cxn ang="f920">
                <a:pos x="f1353" y="f1354"/>
              </a:cxn>
              <a:cxn ang="f920">
                <a:pos x="f1355" y="f1352"/>
              </a:cxn>
              <a:cxn ang="f920">
                <a:pos x="f1356" y="f1357"/>
              </a:cxn>
              <a:cxn ang="f920">
                <a:pos x="f1358" y="f1359"/>
              </a:cxn>
              <a:cxn ang="f920">
                <a:pos x="f1360" y="f1361"/>
              </a:cxn>
              <a:cxn ang="f920">
                <a:pos x="f1362" y="f1363"/>
              </a:cxn>
              <a:cxn ang="f920">
                <a:pos x="f1358" y="f1364"/>
              </a:cxn>
              <a:cxn ang="f920">
                <a:pos x="f1365" y="f1366"/>
              </a:cxn>
              <a:cxn ang="f920">
                <a:pos x="f1367" y="f1368"/>
              </a:cxn>
              <a:cxn ang="f920">
                <a:pos x="f1369" y="f1370"/>
              </a:cxn>
              <a:cxn ang="f920">
                <a:pos x="f1371" y="f1372"/>
              </a:cxn>
              <a:cxn ang="f920">
                <a:pos x="f1373" y="f1374"/>
              </a:cxn>
              <a:cxn ang="f920">
                <a:pos x="f1375" y="f1376"/>
              </a:cxn>
              <a:cxn ang="f920">
                <a:pos x="f1377" y="f1378"/>
              </a:cxn>
              <a:cxn ang="f920">
                <a:pos x="f1379" y="f1380"/>
              </a:cxn>
              <a:cxn ang="f920">
                <a:pos x="f1381" y="f1382"/>
              </a:cxn>
              <a:cxn ang="f920">
                <a:pos x="f1383" y="f1384"/>
              </a:cxn>
              <a:cxn ang="f920">
                <a:pos x="f1385" y="f1386"/>
              </a:cxn>
              <a:cxn ang="f920">
                <a:pos x="f1371" y="f1387"/>
              </a:cxn>
              <a:cxn ang="f920">
                <a:pos x="f1369" y="f1388"/>
              </a:cxn>
              <a:cxn ang="f920">
                <a:pos x="f1389" y="f1390"/>
              </a:cxn>
              <a:cxn ang="f920">
                <a:pos x="f1391" y="f1392"/>
              </a:cxn>
              <a:cxn ang="f920">
                <a:pos x="f1355" y="f1393"/>
              </a:cxn>
              <a:cxn ang="f920">
                <a:pos x="f1394" y="f1395"/>
              </a:cxn>
              <a:cxn ang="f920">
                <a:pos x="f1396" y="f1397"/>
              </a:cxn>
              <a:cxn ang="f920">
                <a:pos x="f1398" y="f1399"/>
              </a:cxn>
              <a:cxn ang="f920">
                <a:pos x="f1400" y="f1401"/>
              </a:cxn>
              <a:cxn ang="f920">
                <a:pos x="f1396" y="f1402"/>
              </a:cxn>
              <a:cxn ang="f920">
                <a:pos x="f1403" y="f1404"/>
              </a:cxn>
              <a:cxn ang="f920">
                <a:pos x="f1405" y="f1406"/>
              </a:cxn>
              <a:cxn ang="f920">
                <a:pos x="f1407" y="f1408"/>
              </a:cxn>
              <a:cxn ang="f920">
                <a:pos x="f1409" y="f1410"/>
              </a:cxn>
              <a:cxn ang="f920">
                <a:pos x="f1353" y="f1411"/>
              </a:cxn>
              <a:cxn ang="f920">
                <a:pos x="f1409" y="f1412"/>
              </a:cxn>
              <a:cxn ang="f920">
                <a:pos x="f1407" y="f1413"/>
              </a:cxn>
              <a:cxn ang="f920">
                <a:pos x="f1400" y="f1414"/>
              </a:cxn>
              <a:cxn ang="f920">
                <a:pos x="f1398" y="f1415"/>
              </a:cxn>
              <a:cxn ang="f920">
                <a:pos x="f1416" y="f1417"/>
              </a:cxn>
              <a:cxn ang="f920">
                <a:pos x="f1403" y="f1418"/>
              </a:cxn>
              <a:cxn ang="f920">
                <a:pos x="f1405" y="f1419"/>
              </a:cxn>
              <a:cxn ang="f920">
                <a:pos x="f1409" y="f1418"/>
              </a:cxn>
              <a:cxn ang="f920">
                <a:pos x="f1420" y="f1421"/>
              </a:cxn>
              <a:cxn ang="f920">
                <a:pos x="f1422" y="f1417"/>
              </a:cxn>
              <a:cxn ang="f920">
                <a:pos x="f1423" y="f1418"/>
              </a:cxn>
              <a:cxn ang="f920">
                <a:pos x="f1424" y="f1425"/>
              </a:cxn>
              <a:cxn ang="f920">
                <a:pos x="f1426" y="f1427"/>
              </a:cxn>
              <a:cxn ang="f920">
                <a:pos x="f1428" y="f1429"/>
              </a:cxn>
              <a:cxn ang="f920">
                <a:pos x="f1430" y="f1431"/>
              </a:cxn>
              <a:cxn ang="f920">
                <a:pos x="f1432" y="f1433"/>
              </a:cxn>
              <a:cxn ang="f920">
                <a:pos x="f1434" y="f1435"/>
              </a:cxn>
              <a:cxn ang="f920">
                <a:pos x="f1424" y="f1436"/>
              </a:cxn>
              <a:cxn ang="f920">
                <a:pos x="f1423" y="f1437"/>
              </a:cxn>
              <a:cxn ang="f920">
                <a:pos x="f1438" y="f1439"/>
              </a:cxn>
              <a:cxn ang="f920">
                <a:pos x="f1440" y="f1441"/>
              </a:cxn>
              <a:cxn ang="f920">
                <a:pos x="f1442" y="f1443"/>
              </a:cxn>
              <a:cxn ang="f920">
                <a:pos x="f1444" y="f1445"/>
              </a:cxn>
              <a:cxn ang="f920">
                <a:pos x="f1391" y="f1446"/>
              </a:cxn>
              <a:cxn ang="f920">
                <a:pos x="f1447" y="f1439"/>
              </a:cxn>
              <a:cxn ang="f920">
                <a:pos x="f1448" y="f1449"/>
              </a:cxn>
              <a:cxn ang="f920">
                <a:pos x="f1358" y="f1450"/>
              </a:cxn>
              <a:cxn ang="f920">
                <a:pos x="f1451" y="f1441"/>
              </a:cxn>
              <a:cxn ang="f920">
                <a:pos x="f1389" y="f1443"/>
              </a:cxn>
              <a:cxn ang="f920">
                <a:pos x="f1451" y="f1435"/>
              </a:cxn>
              <a:cxn ang="f920">
                <a:pos x="f1365" y="f1452"/>
              </a:cxn>
              <a:cxn ang="f920">
                <a:pos x="f1453" y="f1454"/>
              </a:cxn>
              <a:cxn ang="f920">
                <a:pos x="f1389" y="f1455"/>
              </a:cxn>
              <a:cxn ang="f920">
                <a:pos x="f1367" y="f1456"/>
              </a:cxn>
              <a:cxn ang="f920">
                <a:pos x="f1451" y="f1431"/>
              </a:cxn>
              <a:cxn ang="f920">
                <a:pos x="f1389" y="f1457"/>
              </a:cxn>
              <a:cxn ang="f920">
                <a:pos x="f1458" y="f1459"/>
              </a:cxn>
              <a:cxn ang="f920">
                <a:pos x="f1371" y="f1460"/>
              </a:cxn>
              <a:cxn ang="f920">
                <a:pos x="f1375" y="f1421"/>
              </a:cxn>
              <a:cxn ang="f920">
                <a:pos x="f1461" y="f1462"/>
              </a:cxn>
              <a:cxn ang="f920">
                <a:pos x="f1463" y="f1464"/>
              </a:cxn>
              <a:cxn ang="f920">
                <a:pos x="f1465" y="f1466"/>
              </a:cxn>
              <a:cxn ang="f920">
                <a:pos x="f1467" y="f1468"/>
              </a:cxn>
              <a:cxn ang="f920">
                <a:pos x="f1469" y="f1470"/>
              </a:cxn>
              <a:cxn ang="f920">
                <a:pos x="f1471" y="f1472"/>
              </a:cxn>
              <a:cxn ang="f920">
                <a:pos x="f1473" y="f1474"/>
              </a:cxn>
              <a:cxn ang="f920">
                <a:pos x="f1475" y="f1411"/>
              </a:cxn>
              <a:cxn ang="f920">
                <a:pos x="f1476" y="f1408"/>
              </a:cxn>
              <a:cxn ang="f920">
                <a:pos x="f1477" y="f1478"/>
              </a:cxn>
              <a:cxn ang="f920">
                <a:pos x="f1479" y="f1480"/>
              </a:cxn>
              <a:cxn ang="f920">
                <a:pos x="f1481" y="f1482"/>
              </a:cxn>
              <a:cxn ang="f920">
                <a:pos x="f1483" y="f1484"/>
              </a:cxn>
              <a:cxn ang="f920">
                <a:pos x="f1485" y="f1486"/>
              </a:cxn>
              <a:cxn ang="f920">
                <a:pos x="f1487" y="f1488"/>
              </a:cxn>
              <a:cxn ang="f920">
                <a:pos x="f1489" y="f1490"/>
              </a:cxn>
              <a:cxn ang="f920">
                <a:pos x="f1491" y="f1401"/>
              </a:cxn>
              <a:cxn ang="f920">
                <a:pos x="f1492" y="f1493"/>
              </a:cxn>
              <a:cxn ang="f920">
                <a:pos x="f1494" y="f1495"/>
              </a:cxn>
              <a:cxn ang="f920">
                <a:pos x="f1496" y="f1497"/>
              </a:cxn>
              <a:cxn ang="f920">
                <a:pos x="f1498" y="f1499"/>
              </a:cxn>
              <a:cxn ang="f920">
                <a:pos x="f1500" y="f1382"/>
              </a:cxn>
              <a:cxn ang="f920">
                <a:pos x="f1501" y="f1502"/>
              </a:cxn>
              <a:cxn ang="f920">
                <a:pos x="f1503" y="f1504"/>
              </a:cxn>
              <a:cxn ang="f920">
                <a:pos x="f1505" y="f1380"/>
              </a:cxn>
              <a:cxn ang="f920">
                <a:pos x="f1506" y="f1507"/>
              </a:cxn>
              <a:cxn ang="f920">
                <a:pos x="f1508" y="f1509"/>
              </a:cxn>
              <a:cxn ang="f920">
                <a:pos x="f1510" y="f1380"/>
              </a:cxn>
              <a:cxn ang="f920">
                <a:pos x="f1511" y="f1504"/>
              </a:cxn>
              <a:cxn ang="f920">
                <a:pos x="f1512" y="f1513"/>
              </a:cxn>
              <a:cxn ang="f920">
                <a:pos x="f1514" y="f1502"/>
              </a:cxn>
              <a:cxn ang="f920">
                <a:pos x="f1515" y="f1516"/>
              </a:cxn>
              <a:cxn ang="f920">
                <a:pos x="f1517" y="f1376"/>
              </a:cxn>
              <a:cxn ang="f920">
                <a:pos x="f1517" y="f1361"/>
              </a:cxn>
              <a:cxn ang="f920">
                <a:pos x="f1518" y="f1519"/>
              </a:cxn>
              <a:cxn ang="f920">
                <a:pos x="f1520" y="f1521"/>
              </a:cxn>
              <a:cxn ang="f920">
                <a:pos x="f1512" y="f1363"/>
              </a:cxn>
              <a:cxn ang="f920">
                <a:pos x="f1522" y="f1523"/>
              </a:cxn>
              <a:cxn ang="f920">
                <a:pos x="f1524" y="f1525"/>
              </a:cxn>
              <a:cxn ang="f920">
                <a:pos x="f1526" y="f1357"/>
              </a:cxn>
              <a:cxn ang="f920">
                <a:pos x="f1527" y="f1352"/>
              </a:cxn>
              <a:cxn ang="f920">
                <a:pos x="f1514" y="f1528"/>
              </a:cxn>
              <a:cxn ang="f920">
                <a:pos x="f1515" y="f1529"/>
              </a:cxn>
              <a:cxn ang="f920">
                <a:pos x="f1530" y="f1359"/>
              </a:cxn>
              <a:cxn ang="f920">
                <a:pos x="f1531" y="f1361"/>
              </a:cxn>
              <a:cxn ang="f920">
                <a:pos x="f1532" y="f1533"/>
              </a:cxn>
              <a:cxn ang="f920">
                <a:pos x="f1534" y="f1535"/>
              </a:cxn>
              <a:cxn ang="f920">
                <a:pos x="f1536" y="f1537"/>
              </a:cxn>
              <a:cxn ang="f920">
                <a:pos x="f1538" y="f1363"/>
              </a:cxn>
              <a:cxn ang="f920">
                <a:pos x="f1539" y="f1533"/>
              </a:cxn>
              <a:cxn ang="f920">
                <a:pos x="f1540" y="f1354"/>
              </a:cxn>
              <a:cxn ang="f920">
                <a:pos x="f1541" y="f1542"/>
              </a:cxn>
              <a:cxn ang="f920">
                <a:pos x="f1543" y="f1544"/>
              </a:cxn>
              <a:cxn ang="f920">
                <a:pos x="f1545" y="f1546"/>
              </a:cxn>
              <a:cxn ang="f920">
                <a:pos x="f1547" y="f1548"/>
              </a:cxn>
              <a:cxn ang="f920">
                <a:pos x="f1549" y="f1550"/>
              </a:cxn>
              <a:cxn ang="f920">
                <a:pos x="f1551" y="f1552"/>
              </a:cxn>
              <a:cxn ang="f920">
                <a:pos x="f1524" y="f1553"/>
              </a:cxn>
              <a:cxn ang="f920">
                <a:pos x="f1554" y="f1552"/>
              </a:cxn>
              <a:cxn ang="f920">
                <a:pos x="f1369" y="f1552"/>
              </a:cxn>
              <a:cxn ang="f920">
                <a:pos x="f1389" y="f1550"/>
              </a:cxn>
              <a:cxn ang="f920">
                <a:pos x="f1451" y="f1555"/>
              </a:cxn>
              <a:cxn ang="f920">
                <a:pos x="f1360" y="f1548"/>
              </a:cxn>
              <a:cxn ang="f920">
                <a:pos x="f1556" y="f1546"/>
              </a:cxn>
              <a:cxn ang="f920">
                <a:pos x="f1557" y="f1558"/>
              </a:cxn>
              <a:cxn ang="f920">
                <a:pos x="f1559" y="f1548"/>
              </a:cxn>
              <a:cxn ang="f920">
                <a:pos x="f1428" y="f1560"/>
              </a:cxn>
              <a:cxn ang="f920">
                <a:pos x="f1557" y="f1561"/>
              </a:cxn>
              <a:cxn ang="f920">
                <a:pos x="f1351" y="f1352"/>
              </a:cxn>
            </a:cxnLst>
            <a:rect l="f1347" t="f1350" r="f1348" b="f1349"/>
            <a:pathLst>
              <a:path w="6677351" h="8704364">
                <a:moveTo>
                  <a:pt x="f8" y="f9"/>
                </a:moveTo>
                <a:lnTo>
                  <a:pt x="f8" y="f9"/>
                </a:lnTo>
                <a:cubicBezTo>
                  <a:pt x="f10" y="f11"/>
                  <a:pt x="f12" y="f13"/>
                  <a:pt x="f14" y="f13"/>
                </a:cubicBezTo>
                <a:cubicBezTo>
                  <a:pt x="f15" y="f13"/>
                  <a:pt x="f16" y="f17"/>
                  <a:pt x="f18" y="f9"/>
                </a:cubicBezTo>
                <a:cubicBezTo>
                  <a:pt x="f19" y="f20"/>
                  <a:pt x="f21" y="f22"/>
                  <a:pt x="f23" y="f24"/>
                </a:cubicBezTo>
                <a:cubicBezTo>
                  <a:pt x="f25" y="f26"/>
                  <a:pt x="f27" y="f28"/>
                  <a:pt x="f29" y="f30"/>
                </a:cubicBezTo>
                <a:cubicBezTo>
                  <a:pt x="f31" y="f32"/>
                  <a:pt x="f33" y="f34"/>
                  <a:pt x="f35" y="f36"/>
                </a:cubicBezTo>
                <a:cubicBezTo>
                  <a:pt x="f37" y="f38"/>
                  <a:pt x="f39" y="f40"/>
                  <a:pt x="f39" y="f40"/>
                </a:cubicBezTo>
                <a:cubicBezTo>
                  <a:pt x="f41" y="f42"/>
                  <a:pt x="f43" y="f44"/>
                  <a:pt x="f29" y="f45"/>
                </a:cubicBezTo>
                <a:cubicBezTo>
                  <a:pt x="f46" y="f47"/>
                  <a:pt x="f48" y="f49"/>
                  <a:pt x="f50" y="f51"/>
                </a:cubicBezTo>
                <a:cubicBezTo>
                  <a:pt x="f52" y="f53"/>
                  <a:pt x="f54" y="f55"/>
                  <a:pt x="f56" y="f57"/>
                </a:cubicBezTo>
                <a:cubicBezTo>
                  <a:pt x="f58" y="f59"/>
                  <a:pt x="f60" y="f61"/>
                  <a:pt x="f62" y="f63"/>
                </a:cubicBezTo>
                <a:cubicBezTo>
                  <a:pt x="f64" y="f65"/>
                  <a:pt x="f66" y="f67"/>
                  <a:pt x="f68" y="f69"/>
                </a:cubicBezTo>
                <a:cubicBezTo>
                  <a:pt x="f70" y="f71"/>
                  <a:pt x="f72" y="f73"/>
                  <a:pt x="f74" y="f75"/>
                </a:cubicBezTo>
                <a:cubicBezTo>
                  <a:pt x="f76" y="f77"/>
                  <a:pt x="f78" y="f79"/>
                  <a:pt x="f80" y="f81"/>
                </a:cubicBezTo>
                <a:cubicBezTo>
                  <a:pt x="f82" y="f83"/>
                  <a:pt x="f84" y="f85"/>
                  <a:pt x="f86" y="f87"/>
                </a:cubicBezTo>
                <a:cubicBezTo>
                  <a:pt x="f88" y="f89"/>
                  <a:pt x="f90" y="f91"/>
                  <a:pt x="f92" y="f93"/>
                </a:cubicBezTo>
                <a:cubicBezTo>
                  <a:pt x="f94" y="f95"/>
                  <a:pt x="f96" y="f97"/>
                  <a:pt x="f98" y="f99"/>
                </a:cubicBezTo>
                <a:cubicBezTo>
                  <a:pt x="f100" y="f101"/>
                  <a:pt x="f102" y="f103"/>
                  <a:pt x="f104" y="f105"/>
                </a:cubicBezTo>
                <a:cubicBezTo>
                  <a:pt x="f106" y="f107"/>
                  <a:pt x="f108" y="f109"/>
                  <a:pt x="f110" y="f111"/>
                </a:cubicBezTo>
                <a:cubicBezTo>
                  <a:pt x="f112" y="f113"/>
                  <a:pt x="f114" y="f115"/>
                  <a:pt x="f68" y="f116"/>
                </a:cubicBezTo>
                <a:cubicBezTo>
                  <a:pt x="f117" y="f118"/>
                  <a:pt x="f119" y="f120"/>
                  <a:pt x="f62" y="f121"/>
                </a:cubicBezTo>
                <a:cubicBezTo>
                  <a:pt x="f122" y="f123"/>
                  <a:pt x="f124" y="f125"/>
                  <a:pt x="f126" y="f127"/>
                </a:cubicBezTo>
                <a:cubicBezTo>
                  <a:pt x="f128" y="f129"/>
                  <a:pt x="f130" y="f131"/>
                  <a:pt x="f132" y="f133"/>
                </a:cubicBezTo>
                <a:cubicBezTo>
                  <a:pt x="f134" y="f135"/>
                  <a:pt x="f136" y="f137"/>
                  <a:pt x="f18" y="f138"/>
                </a:cubicBezTo>
                <a:cubicBezTo>
                  <a:pt x="f139" y="f140"/>
                  <a:pt x="f141" y="f142"/>
                  <a:pt x="f143" y="f144"/>
                </a:cubicBezTo>
                <a:cubicBezTo>
                  <a:pt x="f145" y="f146"/>
                  <a:pt x="f147" y="f148"/>
                  <a:pt x="f149" y="f150"/>
                </a:cubicBezTo>
                <a:cubicBezTo>
                  <a:pt x="f151" y="f152"/>
                  <a:pt x="f153" y="f154"/>
                  <a:pt x="f155" y="f156"/>
                </a:cubicBezTo>
                <a:cubicBezTo>
                  <a:pt x="f157" y="f158"/>
                  <a:pt x="f159" y="f160"/>
                  <a:pt x="f161" y="f162"/>
                </a:cubicBezTo>
                <a:cubicBezTo>
                  <a:pt x="f163" y="f164"/>
                  <a:pt x="f165" y="f166"/>
                  <a:pt x="f149" y="f167"/>
                </a:cubicBezTo>
                <a:cubicBezTo>
                  <a:pt x="f168" y="f169"/>
                  <a:pt x="f170" y="f171"/>
                  <a:pt x="f172" y="f173"/>
                </a:cubicBezTo>
                <a:cubicBezTo>
                  <a:pt x="f174" y="f175"/>
                  <a:pt x="f176" y="f177"/>
                  <a:pt x="f178" y="f179"/>
                </a:cubicBezTo>
                <a:cubicBezTo>
                  <a:pt x="f180" y="f181"/>
                  <a:pt x="f182" y="f183"/>
                  <a:pt x="f184" y="f185"/>
                </a:cubicBezTo>
                <a:cubicBezTo>
                  <a:pt x="f186" y="f187"/>
                  <a:pt x="f188" y="f189"/>
                  <a:pt x="f190" y="f191"/>
                </a:cubicBezTo>
                <a:cubicBezTo>
                  <a:pt x="f192" y="f193"/>
                  <a:pt x="f194" y="f195"/>
                  <a:pt x="f14" y="f196"/>
                </a:cubicBezTo>
                <a:cubicBezTo>
                  <a:pt x="f197" y="f198"/>
                  <a:pt x="f199" y="f200"/>
                  <a:pt x="f190" y="f201"/>
                </a:cubicBezTo>
                <a:lnTo>
                  <a:pt x="f184" y="f202"/>
                </a:lnTo>
                <a:cubicBezTo>
                  <a:pt x="f203" y="f204"/>
                  <a:pt x="f205" y="f206"/>
                  <a:pt x="f161" y="f207"/>
                </a:cubicBezTo>
                <a:cubicBezTo>
                  <a:pt x="f208" y="f209"/>
                  <a:pt x="f210" y="f211"/>
                  <a:pt x="f155" y="f212"/>
                </a:cubicBezTo>
                <a:cubicBezTo>
                  <a:pt x="f213" y="f214"/>
                  <a:pt x="f215" y="f216"/>
                  <a:pt x="f217" y="f218"/>
                </a:cubicBezTo>
                <a:cubicBezTo>
                  <a:pt x="f219" y="f220"/>
                  <a:pt x="f221" y="f222"/>
                  <a:pt x="f172" y="f223"/>
                </a:cubicBezTo>
                <a:cubicBezTo>
                  <a:pt x="f224" y="f225"/>
                  <a:pt x="f161" y="f226"/>
                  <a:pt x="f178" y="f227"/>
                </a:cubicBezTo>
                <a:cubicBezTo>
                  <a:pt x="f228" y="f226"/>
                  <a:pt x="f229" y="f230"/>
                  <a:pt x="f190" y="f223"/>
                </a:cubicBezTo>
                <a:cubicBezTo>
                  <a:pt x="f231" y="f232"/>
                  <a:pt x="f233" y="f234"/>
                  <a:pt x="f235" y="f236"/>
                </a:cubicBezTo>
                <a:cubicBezTo>
                  <a:pt x="f237" y="f238"/>
                  <a:pt x="f239" y="f240"/>
                  <a:pt x="f241" y="f218"/>
                </a:cubicBezTo>
                <a:cubicBezTo>
                  <a:pt x="f242" y="f243"/>
                  <a:pt x="f244" y="f245"/>
                  <a:pt x="f246" y="f223"/>
                </a:cubicBezTo>
                <a:cubicBezTo>
                  <a:pt x="f247" y="f248"/>
                  <a:pt x="f249" y="f250"/>
                  <a:pt x="f251" y="f252"/>
                </a:cubicBezTo>
                <a:cubicBezTo>
                  <a:pt x="f253" y="f254"/>
                  <a:pt x="f255" y="f256"/>
                  <a:pt x="f257" y="f258"/>
                </a:cubicBezTo>
                <a:cubicBezTo>
                  <a:pt x="f259" y="f260"/>
                  <a:pt x="f261" y="f262"/>
                  <a:pt x="f261" y="f262"/>
                </a:cubicBezTo>
                <a:cubicBezTo>
                  <a:pt x="f263" y="f264"/>
                  <a:pt x="f265" y="f266"/>
                  <a:pt x="f267" y="f268"/>
                </a:cubicBezTo>
                <a:cubicBezTo>
                  <a:pt x="f269" y="f270"/>
                  <a:pt x="f271" y="f272"/>
                  <a:pt x="f273" y="f274"/>
                </a:cubicBezTo>
                <a:cubicBezTo>
                  <a:pt x="f275" y="f276"/>
                  <a:pt x="f277" y="f278"/>
                  <a:pt x="f279" y="f280"/>
                </a:cubicBezTo>
                <a:cubicBezTo>
                  <a:pt x="f281" y="f282"/>
                  <a:pt x="f283" y="f284"/>
                  <a:pt x="f251" y="f285"/>
                </a:cubicBezTo>
                <a:cubicBezTo>
                  <a:pt x="f286" y="f287"/>
                  <a:pt x="f288" y="f289"/>
                  <a:pt x="f246" y="f290"/>
                </a:cubicBezTo>
                <a:cubicBezTo>
                  <a:pt x="f291" y="f292"/>
                  <a:pt x="f293" y="f294"/>
                  <a:pt x="f295" y="f296"/>
                </a:cubicBezTo>
                <a:cubicBezTo>
                  <a:pt x="f297" y="f298"/>
                  <a:pt x="f299" y="f300"/>
                  <a:pt x="f237" y="f301"/>
                </a:cubicBezTo>
                <a:cubicBezTo>
                  <a:pt x="f302" y="f303"/>
                  <a:pt x="f304" y="f305"/>
                  <a:pt x="f304" y="f305"/>
                </a:cubicBezTo>
                <a:cubicBezTo>
                  <a:pt x="f306" y="f307"/>
                  <a:pt x="f308" y="f309"/>
                  <a:pt x="f310" y="f311"/>
                </a:cubicBezTo>
                <a:cubicBezTo>
                  <a:pt x="f312" y="f313"/>
                  <a:pt x="f314" y="f315"/>
                  <a:pt x="f132" y="f316"/>
                </a:cubicBezTo>
                <a:cubicBezTo>
                  <a:pt x="f317" y="f318"/>
                  <a:pt x="f319" y="f320"/>
                  <a:pt x="f321" y="f296"/>
                </a:cubicBezTo>
                <a:cubicBezTo>
                  <a:pt x="f322" y="f323"/>
                  <a:pt x="f324" y="f325"/>
                  <a:pt x="f326" y="f327"/>
                </a:cubicBezTo>
                <a:cubicBezTo>
                  <a:pt x="f328" y="f329"/>
                  <a:pt x="f330" y="f331"/>
                  <a:pt x="f29" y="f332"/>
                </a:cubicBezTo>
                <a:cubicBezTo>
                  <a:pt x="f333" y="f334"/>
                  <a:pt x="f335" y="f336"/>
                  <a:pt x="f337" y="f301"/>
                </a:cubicBezTo>
                <a:cubicBezTo>
                  <a:pt x="f54" y="f338"/>
                  <a:pt x="f339" y="f340"/>
                  <a:pt x="f126" y="f305"/>
                </a:cubicBezTo>
                <a:cubicBezTo>
                  <a:pt x="f341" y="f342"/>
                  <a:pt x="f343" y="f344"/>
                  <a:pt x="f337" y="f280"/>
                </a:cubicBezTo>
                <a:cubicBezTo>
                  <a:pt x="f345" y="f346"/>
                  <a:pt x="f50" y="f347"/>
                  <a:pt x="f50" y="f348"/>
                </a:cubicBezTo>
                <a:cubicBezTo>
                  <a:pt x="f50" y="f349"/>
                  <a:pt x="f350" y="f351"/>
                  <a:pt x="f54" y="f352"/>
                </a:cubicBezTo>
                <a:cubicBezTo>
                  <a:pt x="f353" y="f354"/>
                  <a:pt x="f355" y="f356"/>
                  <a:pt x="f126" y="f357"/>
                </a:cubicBezTo>
                <a:cubicBezTo>
                  <a:pt x="f358" y="f359"/>
                  <a:pt x="f360" y="f361"/>
                  <a:pt x="f56" y="f362"/>
                </a:cubicBezTo>
                <a:cubicBezTo>
                  <a:pt x="f363" y="f364"/>
                  <a:pt x="f365" y="f366"/>
                  <a:pt x="f337" y="f268"/>
                </a:cubicBezTo>
                <a:cubicBezTo>
                  <a:pt x="f367" y="f368"/>
                  <a:pt x="f369" y="f370"/>
                  <a:pt x="f126" y="f371"/>
                </a:cubicBezTo>
                <a:cubicBezTo>
                  <a:pt x="f372" y="f373"/>
                  <a:pt x="f374" y="f375"/>
                  <a:pt x="f376" y="f377"/>
                </a:cubicBezTo>
                <a:cubicBezTo>
                  <a:pt x="f378" y="f379"/>
                  <a:pt x="f380" y="f381"/>
                  <a:pt x="f68" y="f382"/>
                </a:cubicBezTo>
                <a:cubicBezTo>
                  <a:pt x="f383" y="f384"/>
                  <a:pt x="f385" y="f386"/>
                  <a:pt x="f80" y="f236"/>
                </a:cubicBezTo>
                <a:lnTo>
                  <a:pt x="f387" y="f388"/>
                </a:lnTo>
                <a:cubicBezTo>
                  <a:pt x="f389" y="f390"/>
                  <a:pt x="f391" y="f392"/>
                  <a:pt x="f393" y="f394"/>
                </a:cubicBezTo>
                <a:cubicBezTo>
                  <a:pt x="f395" y="f396"/>
                  <a:pt x="f397" y="f398"/>
                  <a:pt x="f399" y="f400"/>
                </a:cubicBezTo>
                <a:lnTo>
                  <a:pt x="f401" y="f402"/>
                </a:lnTo>
                <a:cubicBezTo>
                  <a:pt x="f403" y="f404"/>
                  <a:pt x="f405" y="f406"/>
                  <a:pt x="f407" y="f408"/>
                </a:cubicBezTo>
                <a:lnTo>
                  <a:pt x="f409" y="f410"/>
                </a:lnTo>
                <a:cubicBezTo>
                  <a:pt x="f411" y="f412"/>
                  <a:pt x="f413" y="f414"/>
                  <a:pt x="f415" y="f416"/>
                </a:cubicBezTo>
                <a:cubicBezTo>
                  <a:pt x="f417" y="f418"/>
                  <a:pt x="f419" y="f420"/>
                  <a:pt x="f421" y="f196"/>
                </a:cubicBezTo>
                <a:cubicBezTo>
                  <a:pt x="f422" y="f423"/>
                  <a:pt x="f424" y="f185"/>
                  <a:pt x="f424" y="f185"/>
                </a:cubicBezTo>
                <a:cubicBezTo>
                  <a:pt x="f425" y="f426"/>
                  <a:pt x="f427" y="f428"/>
                  <a:pt x="f429" y="f430"/>
                </a:cubicBezTo>
                <a:cubicBezTo>
                  <a:pt x="f431" y="f432"/>
                  <a:pt x="f433" y="f434"/>
                  <a:pt x="f435" y="f436"/>
                </a:cubicBezTo>
                <a:cubicBezTo>
                  <a:pt x="f437" y="f438"/>
                  <a:pt x="f439" y="f440"/>
                  <a:pt x="f441" y="f442"/>
                </a:cubicBezTo>
                <a:lnTo>
                  <a:pt x="f443" y="f444"/>
                </a:lnTo>
                <a:cubicBezTo>
                  <a:pt x="f445" y="f446"/>
                  <a:pt x="f447" y="f448"/>
                  <a:pt x="f449" y="f450"/>
                </a:cubicBezTo>
                <a:cubicBezTo>
                  <a:pt x="f451" y="f452"/>
                  <a:pt x="f453" y="f454"/>
                  <a:pt x="f455" y="f456"/>
                </a:cubicBezTo>
                <a:cubicBezTo>
                  <a:pt x="f457" y="f458"/>
                  <a:pt x="f459" y="f460"/>
                  <a:pt x="f461" y="f462"/>
                </a:cubicBezTo>
                <a:cubicBezTo>
                  <a:pt x="f463" y="f464"/>
                  <a:pt x="f465" y="f466"/>
                  <a:pt x="f467" y="f162"/>
                </a:cubicBezTo>
                <a:lnTo>
                  <a:pt x="f468" y="f152"/>
                </a:lnTo>
                <a:cubicBezTo>
                  <a:pt x="f469" y="f470"/>
                  <a:pt x="f471" y="f472"/>
                  <a:pt x="f473" y="f123"/>
                </a:cubicBezTo>
                <a:lnTo>
                  <a:pt x="f474" y="f475"/>
                </a:lnTo>
                <a:cubicBezTo>
                  <a:pt x="f476" y="f477"/>
                  <a:pt x="f478" y="f479"/>
                  <a:pt x="f480" y="f481"/>
                </a:cubicBezTo>
                <a:cubicBezTo>
                  <a:pt x="f482" y="f483"/>
                  <a:pt x="f484" y="f485"/>
                  <a:pt x="f486" y="f99"/>
                </a:cubicBezTo>
                <a:cubicBezTo>
                  <a:pt x="f487" y="f488"/>
                  <a:pt x="f489" y="f490"/>
                  <a:pt x="f491" y="f492"/>
                </a:cubicBezTo>
                <a:lnTo>
                  <a:pt x="f493" y="f494"/>
                </a:lnTo>
                <a:lnTo>
                  <a:pt x="f495" y="f93"/>
                </a:lnTo>
                <a:lnTo>
                  <a:pt x="f496" y="f497"/>
                </a:lnTo>
                <a:cubicBezTo>
                  <a:pt x="f498" y="f93"/>
                  <a:pt x="f499" y="f500"/>
                  <a:pt x="f501" y="f502"/>
                </a:cubicBezTo>
                <a:cubicBezTo>
                  <a:pt x="f503" y="f504"/>
                  <a:pt x="f505" y="f506"/>
                  <a:pt x="f507" y="f93"/>
                </a:cubicBezTo>
                <a:cubicBezTo>
                  <a:pt x="f508" y="f509"/>
                  <a:pt x="f510" y="f511"/>
                  <a:pt x="f512" y="f494"/>
                </a:cubicBezTo>
                <a:cubicBezTo>
                  <a:pt x="f513" y="f514"/>
                  <a:pt x="f515" y="f516"/>
                  <a:pt x="f517" y="f518"/>
                </a:cubicBezTo>
                <a:lnTo>
                  <a:pt x="f519" y="f492"/>
                </a:lnTo>
                <a:cubicBezTo>
                  <a:pt x="f520" y="f516"/>
                  <a:pt x="f521" y="f522"/>
                  <a:pt x="f523" y="f524"/>
                </a:cubicBezTo>
                <a:lnTo>
                  <a:pt x="f525" y="f81"/>
                </a:lnTo>
                <a:cubicBezTo>
                  <a:pt x="f526" y="f527"/>
                  <a:pt x="f528" y="f529"/>
                  <a:pt x="f525" y="f36"/>
                </a:cubicBezTo>
                <a:cubicBezTo>
                  <a:pt x="f530" y="f531"/>
                  <a:pt x="f532" y="f533"/>
                  <a:pt x="f534" y="f535"/>
                </a:cubicBezTo>
                <a:cubicBezTo>
                  <a:pt x="f536" y="f537"/>
                  <a:pt x="f538" y="f539"/>
                  <a:pt x="f540" y="f541"/>
                </a:cubicBezTo>
                <a:cubicBezTo>
                  <a:pt x="f542" y="f543"/>
                  <a:pt x="f517" y="f40"/>
                  <a:pt x="f517" y="f40"/>
                </a:cubicBezTo>
                <a:cubicBezTo>
                  <a:pt x="f544" y="f545"/>
                  <a:pt x="f546" y="f547"/>
                  <a:pt x="f548" y="f549"/>
                </a:cubicBezTo>
                <a:cubicBezTo>
                  <a:pt x="f550" y="f551"/>
                  <a:pt x="f552" y="f553"/>
                  <a:pt x="f554" y="f555"/>
                </a:cubicBezTo>
                <a:cubicBezTo>
                  <a:pt x="f556" y="f557"/>
                  <a:pt x="f558" y="f559"/>
                  <a:pt x="f560" y="f24"/>
                </a:cubicBezTo>
                <a:cubicBezTo>
                  <a:pt x="f561" y="f562"/>
                  <a:pt x="f563" y="f564"/>
                  <a:pt x="f565" y="f9"/>
                </a:cubicBezTo>
                <a:cubicBezTo>
                  <a:pt x="f566" y="f13"/>
                  <a:pt x="f567" y="f568"/>
                  <a:pt x="f519" y="f569"/>
                </a:cubicBezTo>
                <a:cubicBezTo>
                  <a:pt x="f570" y="f571"/>
                  <a:pt x="f523" y="f572"/>
                  <a:pt x="f523" y="f572"/>
                </a:cubicBezTo>
                <a:cubicBezTo>
                  <a:pt x="f573" y="f574"/>
                  <a:pt x="f575" y="f576"/>
                  <a:pt x="f577" y="f30"/>
                </a:cubicBezTo>
                <a:cubicBezTo>
                  <a:pt x="f578" y="f579"/>
                  <a:pt x="f580" y="f581"/>
                  <a:pt x="f582" y="f36"/>
                </a:cubicBezTo>
                <a:cubicBezTo>
                  <a:pt x="f583" y="f584"/>
                  <a:pt x="f585" y="f586"/>
                  <a:pt x="f587" y="f588"/>
                </a:cubicBezTo>
                <a:cubicBezTo>
                  <a:pt x="f589" y="f590"/>
                  <a:pt x="f591" y="f592"/>
                  <a:pt x="f593" y="f594"/>
                </a:cubicBezTo>
                <a:cubicBezTo>
                  <a:pt x="f595" y="f596"/>
                  <a:pt x="f597" y="f598"/>
                  <a:pt x="f597" y="f598"/>
                </a:cubicBezTo>
                <a:cubicBezTo>
                  <a:pt x="f599" y="f545"/>
                  <a:pt x="f600" y="f601"/>
                  <a:pt x="f602" y="f40"/>
                </a:cubicBezTo>
                <a:cubicBezTo>
                  <a:pt x="f603" y="f604"/>
                  <a:pt x="f605" y="f606"/>
                  <a:pt x="f607" y="f588"/>
                </a:cubicBezTo>
                <a:cubicBezTo>
                  <a:pt x="f608" y="f609"/>
                  <a:pt x="f610" y="f611"/>
                  <a:pt x="f612" y="f13"/>
                </a:cubicBezTo>
                <a:cubicBezTo>
                  <a:pt x="f613" y="f614"/>
                  <a:pt x="f615" y="f616"/>
                  <a:pt x="f617" y="f618"/>
                </a:cubicBezTo>
                <a:cubicBezTo>
                  <a:pt x="f619" y="f620"/>
                  <a:pt x="f621" y="f622"/>
                  <a:pt x="f621" y="f622"/>
                </a:cubicBezTo>
                <a:cubicBezTo>
                  <a:pt x="f623" y="f624"/>
                  <a:pt x="f625" y="f626"/>
                  <a:pt x="f627" y="f628"/>
                </a:cubicBezTo>
                <a:cubicBezTo>
                  <a:pt x="f629" y="f630"/>
                  <a:pt x="f631" y="f632"/>
                  <a:pt x="f633" y="f634"/>
                </a:cubicBezTo>
                <a:cubicBezTo>
                  <a:pt x="f635" y="f636"/>
                  <a:pt x="f637" y="f638"/>
                  <a:pt x="f639" y="f640"/>
                </a:cubicBezTo>
                <a:cubicBezTo>
                  <a:pt x="f641" y="f642"/>
                  <a:pt x="f643" y="f644"/>
                  <a:pt x="f645" y="f646"/>
                </a:cubicBezTo>
                <a:cubicBezTo>
                  <a:pt x="f647" y="f648"/>
                  <a:pt x="f649" y="f650"/>
                  <a:pt x="f554" y="f650"/>
                </a:cubicBezTo>
                <a:cubicBezTo>
                  <a:pt x="f651" y="f650"/>
                  <a:pt x="f652" y="f653"/>
                  <a:pt x="f654" y="f646"/>
                </a:cubicBezTo>
                <a:cubicBezTo>
                  <a:pt x="f655" y="f656"/>
                  <a:pt x="f657" y="f658"/>
                  <a:pt x="f62" y="f646"/>
                </a:cubicBezTo>
                <a:cubicBezTo>
                  <a:pt x="f659" y="f660"/>
                  <a:pt x="f661" y="f662"/>
                  <a:pt x="f126" y="f640"/>
                </a:cubicBezTo>
                <a:cubicBezTo>
                  <a:pt x="f663" y="f664"/>
                  <a:pt x="f665" y="f666"/>
                  <a:pt x="f337" y="f667"/>
                </a:cubicBezTo>
                <a:cubicBezTo>
                  <a:pt x="f668" y="f669"/>
                  <a:pt x="f670" y="f671"/>
                  <a:pt x="f35" y="f634"/>
                </a:cubicBezTo>
                <a:cubicBezTo>
                  <a:pt x="f672" y="f673"/>
                  <a:pt x="f674" y="f675"/>
                  <a:pt x="f134" y="f628"/>
                </a:cubicBezTo>
                <a:cubicBezTo>
                  <a:pt x="f676" y="f677"/>
                  <a:pt x="f678" y="f679"/>
                  <a:pt x="f680" y="f681"/>
                </a:cubicBezTo>
                <a:cubicBezTo>
                  <a:pt x="f682" y="f683"/>
                  <a:pt x="f684" y="f685"/>
                  <a:pt x="f686" y="f634"/>
                </a:cubicBezTo>
                <a:cubicBezTo>
                  <a:pt x="f687" y="f688"/>
                  <a:pt x="f689" y="f690"/>
                  <a:pt x="f261" y="f691"/>
                </a:cubicBezTo>
                <a:cubicBezTo>
                  <a:pt x="f692" y="f693"/>
                  <a:pt x="f694" y="f695"/>
                  <a:pt x="f680" y="f696"/>
                </a:cubicBezTo>
                <a:lnTo>
                  <a:pt x="f8" y="f9"/>
                </a:lnTo>
                <a:close/>
              </a:path>
            </a:pathLst>
          </a:custGeom>
          <a:blipFill>
            <a:blip r:embed="rId4">
              <a:alphaModFix/>
            </a:blip>
            <a:stretch>
              <a:fillRect/>
            </a:stretch>
          </a:blip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8" name="Oval 38">
            <a:extLst>
              <a:ext uri="{FF2B5EF4-FFF2-40B4-BE49-F238E27FC236}">
                <a16:creationId xmlns:a16="http://schemas.microsoft.com/office/drawing/2014/main" id="{466F7267-FC23-418D-8988-B6F2B1AD36B8}"/>
              </a:ext>
            </a:extLst>
          </p:cNvPr>
          <p:cNvSpPr/>
          <p:nvPr/>
        </p:nvSpPr>
        <p:spPr>
          <a:xfrm rot="1520481">
            <a:off x="23171291" y="18469217"/>
            <a:ext cx="929707" cy="1651817"/>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solidFill>
            <a:srgbClr val="FFFFFF"/>
          </a:solidFill>
          <a:ln w="12701" cap="flat">
            <a:solidFill>
              <a:srgbClr val="FFFFF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9" name="Freeform: Shape 32">
            <a:extLst>
              <a:ext uri="{FF2B5EF4-FFF2-40B4-BE49-F238E27FC236}">
                <a16:creationId xmlns:a16="http://schemas.microsoft.com/office/drawing/2014/main" id="{D2AFD279-9BB0-4EE8-A5D2-15EA8EFACE99}"/>
              </a:ext>
            </a:extLst>
          </p:cNvPr>
          <p:cNvSpPr/>
          <p:nvPr/>
        </p:nvSpPr>
        <p:spPr>
          <a:xfrm>
            <a:off x="23628233" y="23258312"/>
            <a:ext cx="6750777" cy="2279215"/>
          </a:xfrm>
          <a:custGeom>
            <a:avLst/>
            <a:gdLst>
              <a:gd name="f0" fmla="val 10800000"/>
              <a:gd name="f1" fmla="val 5400000"/>
              <a:gd name="f2" fmla="val 180"/>
              <a:gd name="f3" fmla="val w"/>
              <a:gd name="f4" fmla="val h"/>
              <a:gd name="f5" fmla="val 0"/>
              <a:gd name="f6" fmla="val 14456645"/>
              <a:gd name="f7" fmla="val 4178969"/>
              <a:gd name="f8" fmla="val 14305936"/>
              <a:gd name="f9" fmla="val 4149472"/>
              <a:gd name="f10" fmla="val 14570538"/>
              <a:gd name="f11" fmla="val 3443864"/>
              <a:gd name="f12" fmla="val 14416994"/>
              <a:gd name="f13" fmla="val 3941614"/>
              <a:gd name="f14" fmla="val 14364929"/>
              <a:gd name="f15" fmla="val 2379665"/>
              <a:gd name="f16" fmla="val 14362288"/>
              <a:gd name="f17" fmla="val 2300439"/>
              <a:gd name="f18" fmla="val 14349612"/>
              <a:gd name="f19" fmla="val 2221683"/>
              <a:gd name="f20" fmla="val 14335432"/>
              <a:gd name="f21" fmla="val 2143691"/>
              <a:gd name="f22" fmla="val 14329870"/>
              <a:gd name="f23" fmla="val 2113100"/>
              <a:gd name="f24" fmla="val 14327921"/>
              <a:gd name="f25" fmla="val 2077186"/>
              <a:gd name="f26" fmla="val 2055201"/>
              <a:gd name="f27" fmla="val 14283950"/>
              <a:gd name="f28" fmla="val 2033215"/>
              <a:gd name="f29" fmla="val 14245255"/>
              <a:gd name="f30" fmla="val 2039609"/>
              <a:gd name="f31" fmla="val 14217445"/>
              <a:gd name="f32" fmla="val 2025704"/>
              <a:gd name="f33" fmla="val 14185737"/>
              <a:gd name="f34" fmla="val 2009850"/>
              <a:gd name="f35" fmla="val 14158452"/>
              <a:gd name="f36" fmla="val 1986375"/>
              <a:gd name="f37" fmla="val 14128955"/>
              <a:gd name="f38" fmla="val 1966711"/>
              <a:gd name="f39" fmla="val 14109290"/>
              <a:gd name="f40" fmla="val 1937214"/>
              <a:gd name="f41" fmla="val 14102876"/>
              <a:gd name="f42" fmla="val 1891386"/>
              <a:gd name="f43" fmla="val 14069961"/>
              <a:gd name="f44" fmla="val 1878220"/>
              <a:gd name="f45" fmla="val 13977423"/>
              <a:gd name="f46" fmla="val 1841205"/>
              <a:gd name="f47" fmla="val 13965855"/>
              <a:gd name="f48" fmla="val 1954565"/>
              <a:gd name="f49" fmla="val 13951974"/>
              <a:gd name="f50" fmla="val 1996207"/>
              <a:gd name="f51" fmla="val 13932310"/>
              <a:gd name="f52" fmla="val 1966710"/>
              <a:gd name="f53" fmla="val 13918048"/>
              <a:gd name="f54" fmla="val 1932784"/>
              <a:gd name="f55" fmla="val 13892981"/>
              <a:gd name="f56" fmla="val 1907717"/>
              <a:gd name="f57" fmla="val 13789324"/>
              <a:gd name="f58" fmla="val 1804060"/>
              <a:gd name="f59" fmla="val 13755879"/>
              <a:gd name="f60" fmla="val 1855667"/>
              <a:gd name="f61" fmla="val 13598013"/>
              <a:gd name="f62" fmla="val 13588181"/>
              <a:gd name="f63" fmla="val 13587939"/>
              <a:gd name="f64" fmla="val 1942432"/>
              <a:gd name="f65" fmla="val 13568516"/>
              <a:gd name="f66" fmla="val 13546370"/>
              <a:gd name="f67" fmla="val 1994393"/>
              <a:gd name="f68" fmla="val 13497614"/>
              <a:gd name="f69" fmla="val 1994924"/>
              <a:gd name="f70" fmla="val 13480026"/>
              <a:gd name="f71" fmla="val 13455152"/>
              <a:gd name="f72" fmla="val 2069233"/>
              <a:gd name="f73" fmla="val 13462689"/>
              <a:gd name="f74" fmla="val 2124550"/>
              <a:gd name="f75" fmla="val 13450529"/>
              <a:gd name="f76" fmla="val 2173188"/>
              <a:gd name="f77" fmla="val 13433423"/>
              <a:gd name="f78" fmla="val 2241612"/>
              <a:gd name="f79" fmla="val 13408695"/>
              <a:gd name="f80" fmla="val 2319708"/>
              <a:gd name="f81" fmla="val 13332542"/>
              <a:gd name="f82" fmla="val 2350169"/>
              <a:gd name="f83" fmla="val 13267990"/>
              <a:gd name="f84" fmla="val 2375990"/>
              <a:gd name="f85" fmla="val 13194891"/>
              <a:gd name="f86" fmla="val 2369833"/>
              <a:gd name="f87" fmla="val 13126065"/>
              <a:gd name="f88" fmla="val 12949084"/>
              <a:gd name="f89" fmla="val 2438659"/>
              <a:gd name="f90" fmla="val 12860594"/>
              <a:gd name="f91" fmla="val 2468156"/>
              <a:gd name="f92" fmla="val 12840929"/>
              <a:gd name="f93" fmla="val 2409162"/>
              <a:gd name="f94" fmla="val 12836094"/>
              <a:gd name="f95" fmla="val 2342916"/>
              <a:gd name="f96" fmla="val 12801600"/>
              <a:gd name="f97" fmla="val 2291175"/>
              <a:gd name="f98" fmla="val 12762271"/>
              <a:gd name="f99" fmla="val 2232181"/>
              <a:gd name="f100" fmla="val 12706034"/>
              <a:gd name="f101" fmla="val 2181457"/>
              <a:gd name="f102" fmla="val 12683613"/>
              <a:gd name="f103" fmla="val 2114194"/>
              <a:gd name="f104" fmla="val 12673781"/>
              <a:gd name="f105" fmla="val 2084697"/>
              <a:gd name="f106" fmla="val 12669216"/>
              <a:gd name="f107" fmla="val 2052884"/>
              <a:gd name="f108" fmla="val 12654116"/>
              <a:gd name="f109" fmla="val 12619683"/>
              <a:gd name="f110" fmla="val 1963725"/>
              <a:gd name="f111" fmla="val 12575458"/>
              <a:gd name="f112" fmla="val 12536129"/>
              <a:gd name="f113" fmla="val 1848723"/>
              <a:gd name="f114" fmla="val 12516465"/>
              <a:gd name="f115" fmla="val 1819226"/>
              <a:gd name="f116" fmla="val 12488347"/>
              <a:gd name="f117" fmla="val 1793864"/>
              <a:gd name="f118" fmla="val 12477136"/>
              <a:gd name="f119" fmla="val 1760233"/>
              <a:gd name="f120" fmla="val 12446398"/>
              <a:gd name="f121" fmla="val 1668021"/>
              <a:gd name="f122" fmla="val 12416587"/>
              <a:gd name="f123" fmla="val 1552717"/>
              <a:gd name="f124" fmla="val 12329652"/>
              <a:gd name="f125" fmla="val 1494762"/>
              <a:gd name="f126" fmla="val 12241161"/>
              <a:gd name="f127" fmla="val 1435769"/>
              <a:gd name="f128" fmla="val 12183738"/>
              <a:gd name="f129" fmla="val 1263494"/>
              <a:gd name="f130" fmla="val 12256596"/>
              <a:gd name="f131" fmla="val 1421707"/>
              <a:gd name="f132" fmla="val 12123174"/>
              <a:gd name="f133" fmla="val 1288285"/>
              <a:gd name="f134" fmla="val 11891143"/>
              <a:gd name="f135" fmla="val 1056254"/>
              <a:gd name="f136" fmla="val 12265634"/>
              <a:gd name="f137" fmla="val 1352922"/>
              <a:gd name="f138" fmla="val 11975690"/>
              <a:gd name="f139" fmla="val 1111304"/>
              <a:gd name="f140" fmla="val 11818554"/>
              <a:gd name="f141" fmla="val 980358"/>
              <a:gd name="f142" fmla="val 11958348"/>
              <a:gd name="f143" fmla="val 1111502"/>
              <a:gd name="f144" fmla="val 11798710"/>
              <a:gd name="f145" fmla="val 1022814"/>
              <a:gd name="f146" fmla="val 11665661"/>
              <a:gd name="f147" fmla="val 948898"/>
              <a:gd name="f148" fmla="val 11658382"/>
              <a:gd name="f149" fmla="val 900359"/>
              <a:gd name="f150" fmla="val 11533239"/>
              <a:gd name="f151" fmla="val 875330"/>
              <a:gd name="f152" fmla="val 11465064"/>
              <a:gd name="f153" fmla="val 861695"/>
              <a:gd name="f154" fmla="val 11395587"/>
              <a:gd name="f155" fmla="val 855665"/>
              <a:gd name="f156" fmla="val 11326761"/>
              <a:gd name="f157" fmla="val 845833"/>
              <a:gd name="f158" fmla="val 11297264"/>
              <a:gd name="f159" fmla="val 836001"/>
              <a:gd name="f160" fmla="val 11268167"/>
              <a:gd name="f161" fmla="val 824878"/>
              <a:gd name="f162" fmla="val 11238271"/>
              <a:gd name="f163" fmla="val 816336"/>
              <a:gd name="f164" fmla="val 10979007"/>
              <a:gd name="f165" fmla="val 742261"/>
              <a:gd name="f166" fmla="val 11243963"/>
              <a:gd name="f167" fmla="val 828067"/>
              <a:gd name="f168" fmla="val 11031794"/>
              <a:gd name="f169" fmla="val 757343"/>
              <a:gd name="f170" fmla="val 10922790"/>
              <a:gd name="f171" fmla="val 593837"/>
              <a:gd name="f172" fmla="val 11035167"/>
              <a:gd name="f173" fmla="val 723165"/>
              <a:gd name="f174" fmla="val 10884310"/>
              <a:gd name="f175" fmla="val 639356"/>
              <a:gd name="f176" fmla="val 10884290"/>
              <a:gd name="f177" fmla="val 639345"/>
              <a:gd name="f178" fmla="val 10663094"/>
              <a:gd name="f179" fmla="val 491878"/>
              <a:gd name="f180" fmla="val 10618839"/>
              <a:gd name="f181" fmla="val 462375"/>
              <a:gd name="f182" fmla="val 10530348"/>
              <a:gd name="f183" fmla="val 403381"/>
              <a:gd name="f184" fmla="val 10441858"/>
              <a:gd name="f185" fmla="val 344388"/>
              <a:gd name="f186" fmla="val 10363200"/>
              <a:gd name="f187" fmla="val 354220"/>
              <a:gd name="f188" fmla="val 10229919"/>
              <a:gd name="f189" fmla="val 298346"/>
              <a:gd name="f190" fmla="val 10205884"/>
              <a:gd name="f191" fmla="val 373885"/>
              <a:gd name="f192" fmla="val 10079053"/>
              <a:gd name="f193" fmla="val 772497"/>
              <a:gd name="f194" fmla="val 10216282"/>
              <a:gd name="f195" fmla="val 844026"/>
              <a:gd name="f196" fmla="val 10264878"/>
              <a:gd name="f197" fmla="val 10319108"/>
              <a:gd name="f198" fmla="val 1409573"/>
              <a:gd name="f199" fmla="val 10263293"/>
              <a:gd name="f200" fmla="val 1224539"/>
              <a:gd name="f201" fmla="val 10323871"/>
              <a:gd name="f202" fmla="val 1406272"/>
              <a:gd name="f203" fmla="val 10314039"/>
              <a:gd name="f204" fmla="val 1455433"/>
              <a:gd name="f205" fmla="val 10339216"/>
              <a:gd name="f206" fmla="val 1531335"/>
              <a:gd name="f207" fmla="val 10294374"/>
              <a:gd name="f208" fmla="val 1553756"/>
              <a:gd name="f209" fmla="val 10149704"/>
              <a:gd name="f210" fmla="val 1626091"/>
              <a:gd name="f211" fmla="val 10096334"/>
              <a:gd name="f212" fmla="val 1508344"/>
              <a:gd name="f213" fmla="val 9999407"/>
              <a:gd name="f214" fmla="val 1465265"/>
              <a:gd name="f215" fmla="val 9942582"/>
              <a:gd name="f216" fmla="val 1440009"/>
              <a:gd name="f217" fmla="val 9881420"/>
              <a:gd name="f218" fmla="val 1425936"/>
              <a:gd name="f219" fmla="val 9822426"/>
              <a:gd name="f220" fmla="val 9733936"/>
              <a:gd name="f221" fmla="val 1376775"/>
              <a:gd name="f222" fmla="val 9704439"/>
              <a:gd name="f223" fmla="val 1366943"/>
              <a:gd name="f224" fmla="val 9671316"/>
              <a:gd name="f225" fmla="val 1364525"/>
              <a:gd name="f226" fmla="val 9645445"/>
              <a:gd name="f227" fmla="val 1347278"/>
              <a:gd name="f228" fmla="val 9615948"/>
              <a:gd name="f229" fmla="val 1327614"/>
              <a:gd name="f230" fmla="val 9588663"/>
              <a:gd name="f231" fmla="val 1304139"/>
              <a:gd name="f232" fmla="val 9556955"/>
              <a:gd name="f233" fmla="val 9529145"/>
              <a:gd name="f234" fmla="val 1274380"/>
              <a:gd name="f235" fmla="val 9495645"/>
              <a:gd name="f236" fmla="val 1273888"/>
              <a:gd name="f237" fmla="val 9468465"/>
              <a:gd name="f238" fmla="val 1258788"/>
              <a:gd name="f239" fmla="val 9406486"/>
              <a:gd name="f240" fmla="val 1224355"/>
              <a:gd name="f241" fmla="val 9291484"/>
              <a:gd name="f242" fmla="val 1140801"/>
              <a:gd name="f243" fmla="val 9072682"/>
              <a:gd name="f244" fmla="val 812597"/>
              <a:gd name="f245" fmla="val 9277407"/>
              <a:gd name="f246" fmla="val 1041212"/>
              <a:gd name="f247" fmla="val 9085007"/>
              <a:gd name="f248" fmla="val 934323"/>
              <a:gd name="f249" fmla="val 9023028"/>
              <a:gd name="f250" fmla="val 899890"/>
              <a:gd name="f251" fmla="val 8908026"/>
              <a:gd name="f252" fmla="val 8761551"/>
              <a:gd name="f253" fmla="val 596626"/>
              <a:gd name="f254" fmla="val 8949810"/>
              <a:gd name="f255" fmla="val 866477"/>
              <a:gd name="f256" fmla="val 8760542"/>
              <a:gd name="f257" fmla="val 8737847"/>
              <a:gd name="f258" fmla="val 612122"/>
              <a:gd name="f259" fmla="val 8729231"/>
              <a:gd name="f260" fmla="val 573011"/>
              <a:gd name="f261" fmla="val 8701548"/>
              <a:gd name="f262" fmla="val 550865"/>
              <a:gd name="f263" fmla="val 8677269"/>
              <a:gd name="f264" fmla="val 531442"/>
              <a:gd name="f265" fmla="val 8642555"/>
              <a:gd name="f266" fmla="val 531201"/>
              <a:gd name="f267" fmla="val 8613058"/>
              <a:gd name="f268" fmla="val 521369"/>
              <a:gd name="f269" fmla="val 8554065"/>
              <a:gd name="f270" fmla="val 482040"/>
              <a:gd name="f271" fmla="val 8475407"/>
              <a:gd name="f272" fmla="val 462374"/>
              <a:gd name="f273" fmla="val 8436078"/>
              <a:gd name="f274" fmla="val 8416413"/>
              <a:gd name="f275" fmla="val 373884"/>
              <a:gd name="f276" fmla="val 8407146"/>
              <a:gd name="f277" fmla="val 333680"/>
              <a:gd name="f278" fmla="val 8377084"/>
              <a:gd name="f279" fmla="val 314891"/>
              <a:gd name="f280" fmla="val 8324351"/>
              <a:gd name="f281" fmla="val 281933"/>
              <a:gd name="f282" fmla="val 8259097"/>
              <a:gd name="f283" fmla="val 275562"/>
              <a:gd name="f284" fmla="val 8200103"/>
              <a:gd name="f285" fmla="val 255898"/>
              <a:gd name="f286" fmla="val 8170606"/>
              <a:gd name="f287" fmla="val 246066"/>
              <a:gd name="f288" fmla="val 8137483"/>
              <a:gd name="f289" fmla="val 243648"/>
              <a:gd name="f290" fmla="val 8111613"/>
              <a:gd name="f291" fmla="val 226401"/>
              <a:gd name="f292" fmla="val 7997253"/>
              <a:gd name="f293" fmla="val 150160"/>
              <a:gd name="f294" fmla="val 8056755"/>
              <a:gd name="f295" fmla="val 178617"/>
              <a:gd name="f296" fmla="val 7934632"/>
              <a:gd name="f297" fmla="val 137911"/>
              <a:gd name="f298" fmla="val 7610169"/>
              <a:gd name="f299" fmla="val -78400"/>
              <a:gd name="f300" fmla="val 7828444"/>
              <a:gd name="f301" fmla="val 15990"/>
              <a:gd name="f302" fmla="val 7226710"/>
              <a:gd name="f303" fmla="val 49420"/>
              <a:gd name="f304" fmla="val 7197213"/>
              <a:gd name="f305" fmla="val 69085"/>
              <a:gd name="f306" fmla="val 7163287"/>
              <a:gd name="f307" fmla="val 83346"/>
              <a:gd name="f308" fmla="val 7138219"/>
              <a:gd name="f309" fmla="val 108414"/>
              <a:gd name="f310" fmla="val 7113152"/>
              <a:gd name="f311" fmla="val 133481"/>
              <a:gd name="f312" fmla="val 7109288"/>
              <a:gd name="f313" fmla="val 178115"/>
              <a:gd name="f314" fmla="val 7079226"/>
              <a:gd name="f315" fmla="val 196904"/>
              <a:gd name="f316" fmla="val 7026493"/>
              <a:gd name="f317" fmla="val 229862"/>
              <a:gd name="f318" fmla="val 6902245"/>
              <a:gd name="f319" fmla="val 6357487"/>
              <a:gd name="f320" fmla="val 213993"/>
              <a:gd name="f321" fmla="val 6459755"/>
              <a:gd name="f322" fmla="val 207079"/>
              <a:gd name="f323" fmla="val 5751871"/>
              <a:gd name="f324" fmla="val 5720853"/>
              <a:gd name="f325" fmla="val 258037"/>
              <a:gd name="f326" fmla="val 5694112"/>
              <a:gd name="f327" fmla="val 280666"/>
              <a:gd name="f328" fmla="val 5663381"/>
              <a:gd name="f329" fmla="val 285394"/>
              <a:gd name="f330" fmla="val 5565717"/>
              <a:gd name="f331" fmla="val 300419"/>
              <a:gd name="f332" fmla="val 5466736"/>
              <a:gd name="f333" fmla="val 305059"/>
              <a:gd name="f334" fmla="val 5368413"/>
              <a:gd name="f335" fmla="val 5230761"/>
              <a:gd name="f336" fmla="val 5091360"/>
              <a:gd name="f337" fmla="val 309377"/>
              <a:gd name="f338" fmla="val 4955458"/>
              <a:gd name="f339" fmla="val 4859946"/>
              <a:gd name="f340" fmla="val 268539"/>
              <a:gd name="f341" fmla="val 4864158"/>
              <a:gd name="f342" fmla="val 194095"/>
              <a:gd name="f343" fmla="val 4807974"/>
              <a:gd name="f344" fmla="val 4718544"/>
              <a:gd name="f345" fmla="val 48481"/>
              <a:gd name="f346" fmla="val 4642973"/>
              <a:gd name="f347" fmla="val 67987"/>
              <a:gd name="f348" fmla="val 4513007"/>
              <a:gd name="f349" fmla="val 4218039"/>
              <a:gd name="f350" fmla="val 59252"/>
              <a:gd name="f351" fmla="val 3922215"/>
              <a:gd name="f352" fmla="val 54407"/>
              <a:gd name="f353" fmla="val 3628103"/>
              <a:gd name="f354" fmla="val 78917"/>
              <a:gd name="f355" fmla="val 3360636"/>
              <a:gd name="f356" fmla="val 101206"/>
              <a:gd name="f357" fmla="val 3529344"/>
              <a:gd name="f358" fmla="val 170832"/>
              <a:gd name="f359" fmla="val 3274142"/>
              <a:gd name="f360" fmla="val 3097161"/>
              <a:gd name="f361" fmla="val 3078070"/>
              <a:gd name="f362" fmla="val 327618"/>
              <a:gd name="f363" fmla="val 2958746"/>
              <a:gd name="f364" fmla="val 440801"/>
              <a:gd name="f365" fmla="val 2920181"/>
              <a:gd name="f366" fmla="val 2905125"/>
              <a:gd name="f367" fmla="val 306748"/>
              <a:gd name="f368" fmla="val 2939846"/>
              <a:gd name="f369" fmla="val 265730"/>
              <a:gd name="f370" fmla="val 2949678"/>
              <a:gd name="f371" fmla="val 2950533"/>
              <a:gd name="f372" fmla="val 144656"/>
              <a:gd name="f373" fmla="val 2743199"/>
              <a:gd name="f374" fmla="val 98581"/>
              <a:gd name="f375" fmla="val 2686064"/>
              <a:gd name="f376" fmla="val 134197"/>
              <a:gd name="f377" fmla="val 2625213"/>
              <a:gd name="f378" fmla="val 2611308"/>
              <a:gd name="f379" fmla="val 283708"/>
              <a:gd name="f380" fmla="val 2605548"/>
              <a:gd name="f381" fmla="val 2595716"/>
              <a:gd name="f382" fmla="val 2373290"/>
              <a:gd name="f383" fmla="val 270245"/>
              <a:gd name="f384" fmla="val 2647461"/>
              <a:gd name="f385" fmla="val 370260"/>
              <a:gd name="f386" fmla="val 2418736"/>
              <a:gd name="f387" fmla="val 2369171"/>
              <a:gd name="f388" fmla="val 231116"/>
              <a:gd name="f389" fmla="val 2259512"/>
              <a:gd name="f390" fmla="val 211080"/>
              <a:gd name="f391" fmla="val 2212258"/>
              <a:gd name="f392" fmla="val 2152696"/>
              <a:gd name="f393" fmla="val 179035"/>
              <a:gd name="f394" fmla="val 2094271"/>
              <a:gd name="f395" fmla="val 157575"/>
              <a:gd name="f396" fmla="val 2035278"/>
              <a:gd name="f397" fmla="val 1946787"/>
              <a:gd name="f398" fmla="val 1887794"/>
              <a:gd name="f399" fmla="val 1877962"/>
              <a:gd name="f400" fmla="val 1880283"/>
              <a:gd name="f401" fmla="val 351899"/>
              <a:gd name="f402" fmla="val 1858297"/>
              <a:gd name="f403" fmla="val 1769807"/>
              <a:gd name="f404" fmla="val 1759975"/>
              <a:gd name="f405" fmla="val 491872"/>
              <a:gd name="f406" fmla="val 1740310"/>
              <a:gd name="f407" fmla="val 519773"/>
              <a:gd name="f408" fmla="val 713193"/>
              <a:gd name="f409" fmla="val 1768887"/>
              <a:gd name="f410" fmla="val 694669"/>
              <a:gd name="f411" fmla="val 1799303"/>
              <a:gd name="f412" fmla="val 1811462"/>
              <a:gd name="f413" fmla="val 864974"/>
              <a:gd name="f414" fmla="val 1822174"/>
              <a:gd name="f415" fmla="val 914125"/>
              <a:gd name="f416" fmla="val 1828800"/>
              <a:gd name="f417" fmla="val 963820"/>
              <a:gd name="f418" fmla="val 1834618"/>
              <a:gd name="f419" fmla="val 1007458"/>
              <a:gd name="f420" fmla="val 1853463"/>
              <a:gd name="f421" fmla="val 1314722"/>
              <a:gd name="f422" fmla="val 1900241"/>
              <a:gd name="f423" fmla="val 1439465"/>
              <a:gd name="f424" fmla="val 1919105"/>
              <a:gd name="f425" fmla="val 1472616"/>
              <a:gd name="f426" fmla="val 1971066"/>
              <a:gd name="f427" fmla="val 1514185"/>
              <a:gd name="f428" fmla="val 2005781"/>
              <a:gd name="f429" fmla="val 1514427"/>
              <a:gd name="f430" fmla="val 1524259"/>
              <a:gd name="f431" fmla="val 2064775"/>
              <a:gd name="f432" fmla="val 2096589"/>
              <a:gd name="f433" fmla="val 1509862"/>
              <a:gd name="f434" fmla="val 2123768"/>
              <a:gd name="f435" fmla="val 2185747"/>
              <a:gd name="f436" fmla="val 1460329"/>
              <a:gd name="f437" fmla="val 2233485"/>
              <a:gd name="f438" fmla="val 1399196"/>
              <a:gd name="f439" fmla="val 2300748"/>
              <a:gd name="f440" fmla="val 2422870"/>
              <a:gd name="f441" fmla="val 1336068"/>
              <a:gd name="f442" fmla="val 2363368"/>
              <a:gd name="f443" fmla="val 2477729"/>
              <a:gd name="f444" fmla="val 2673700"/>
              <a:gd name="f445" fmla="val 1353607"/>
              <a:gd name="f446" fmla="val 2587230"/>
              <a:gd name="f447" fmla="val 1292939"/>
              <a:gd name="f448" fmla="val 2536723"/>
              <a:gd name="f449" fmla="val 1671743"/>
              <a:gd name="f450" fmla="val 2532614"/>
              <a:gd name="f451" fmla="val 1702563"/>
              <a:gd name="f452" fmla="val 2529212"/>
              <a:gd name="f453" fmla="val 1738247"/>
              <a:gd name="f454" fmla="val 2507226"/>
              <a:gd name="f455" fmla="val 2493064"/>
              <a:gd name="f456" fmla="val 1774395"/>
              <a:gd name="f457" fmla="val 2301842"/>
              <a:gd name="f458" fmla="val 1818899"/>
              <a:gd name="f459" fmla="val 1819227"/>
              <a:gd name="f460" fmla="val 2241186"/>
              <a:gd name="f461" fmla="val 1837095"/>
              <a:gd name="f462" fmla="val 2175508"/>
              <a:gd name="f463" fmla="val 1843726"/>
              <a:gd name="f464" fmla="val 2009408"/>
              <a:gd name="f465" fmla="val 1954461"/>
              <a:gd name="f466" fmla="val 2068909"/>
              <a:gd name="f467" fmla="val 1926004"/>
              <a:gd name="f468" fmla="val 1853301"/>
              <a:gd name="f469" fmla="val 2106941"/>
              <a:gd name="f470" fmla="val 1899004"/>
              <a:gd name="f471" fmla="val 2021571"/>
              <a:gd name="f472" fmla="val 1818968"/>
              <a:gd name="f473" fmla="val 2261678"/>
              <a:gd name="f474" fmla="val 1825174"/>
              <a:gd name="f475" fmla="val 2303425"/>
              <a:gd name="f476" fmla="val 2320672"/>
              <a:gd name="f477" fmla="val 1622323"/>
              <a:gd name="f478" fmla="val 1598332"/>
              <a:gd name="f479" fmla="val 2366688"/>
              <a:gd name="f480" fmla="val 1591012"/>
              <a:gd name="f481" fmla="val 2318858"/>
              <a:gd name="f482" fmla="val 1533832"/>
              <a:gd name="f483" fmla="val 1508765"/>
              <a:gd name="f484" fmla="val 2236611"/>
              <a:gd name="f485" fmla="val 1474839"/>
              <a:gd name="f486" fmla="val 2222349"/>
              <a:gd name="f487" fmla="val 1445342"/>
              <a:gd name="f488" fmla="val 2202685"/>
              <a:gd name="f489" fmla="val 1425677"/>
              <a:gd name="f490" fmla="val 1413028"/>
              <a:gd name="f491" fmla="val 2137539"/>
              <a:gd name="f492" fmla="val 1386348"/>
              <a:gd name="f493" fmla="val 1332989"/>
              <a:gd name="f494" fmla="val 2067505"/>
              <a:gd name="f495" fmla="val 1209368"/>
              <a:gd name="f496" fmla="val 1074134"/>
              <a:gd name="f497" fmla="val 1793357"/>
              <a:gd name="f498" fmla="val 1158644"/>
              <a:gd name="f499" fmla="val 1796807"/>
              <a:gd name="f500" fmla="val 1002890"/>
              <a:gd name="f501" fmla="val 855406"/>
              <a:gd name="f502" fmla="val 1947047"/>
              <a:gd name="f503" fmla="val 934066"/>
              <a:gd name="f504" fmla="val 1878219"/>
              <a:gd name="f505" fmla="val 796413"/>
              <a:gd name="f506" fmla="val 2084698"/>
              <a:gd name="f507" fmla="val 737419"/>
              <a:gd name="f508" fmla="val 619432"/>
              <a:gd name="f509" fmla="val 2527149"/>
              <a:gd name="f510" fmla="val 609600"/>
              <a:gd name="f511" fmla="val 2556646"/>
              <a:gd name="f512" fmla="val 607183"/>
              <a:gd name="f513" fmla="val 2589770"/>
              <a:gd name="f514" fmla="val 589936"/>
              <a:gd name="f515" fmla="val 2615640"/>
              <a:gd name="f516" fmla="val 420877"/>
              <a:gd name="f517" fmla="val 2869226"/>
              <a:gd name="f518" fmla="val 623560"/>
              <a:gd name="f519" fmla="val 2548390"/>
              <a:gd name="f520" fmla="val 501445"/>
              <a:gd name="f521" fmla="val 2792620"/>
              <a:gd name="f522" fmla="val 437806"/>
              <a:gd name="f523" fmla="val 2919898"/>
              <a:gd name="f524" fmla="val 442611"/>
              <a:gd name="f525" fmla="val 2836151"/>
              <a:gd name="f526" fmla="val 412955"/>
              <a:gd name="f527" fmla="val 2969601"/>
              <a:gd name="f528" fmla="val 400505"/>
              <a:gd name="f529" fmla="val 3025624"/>
              <a:gd name="f530" fmla="val 390851"/>
              <a:gd name="f531" fmla="val 3168671"/>
              <a:gd name="f532" fmla="val 353961"/>
              <a:gd name="f533" fmla="val 3235072"/>
              <a:gd name="f534" fmla="val 319528"/>
              <a:gd name="f535" fmla="val 3297051"/>
              <a:gd name="f536" fmla="val 235974"/>
              <a:gd name="f537" fmla="val 3412052"/>
              <a:gd name="f538" fmla="val 163790"/>
              <a:gd name="f539" fmla="val 3628607"/>
              <a:gd name="f540" fmla="val 220952"/>
              <a:gd name="f541" fmla="val 3545062"/>
              <a:gd name="f542" fmla="val 88490"/>
              <a:gd name="f543" fmla="val 3677523"/>
              <a:gd name="f544" fmla="val 78658"/>
              <a:gd name="f545" fmla="val 3716852"/>
              <a:gd name="f546" fmla="val 70643"/>
              <a:gd name="f547" fmla="val 3756681"/>
              <a:gd name="f548" fmla="val 58994"/>
              <a:gd name="f549" fmla="val 3795511"/>
              <a:gd name="f550" fmla="val 41125"/>
              <a:gd name="f551" fmla="val 3855073"/>
              <a:gd name="f552" fmla="val 3972491"/>
              <a:gd name="f553" fmla="val 9832"/>
              <a:gd name="f554" fmla="val 4011820"/>
              <a:gd name="f555" fmla="val 7010"/>
              <a:gd name="f556" fmla="val 4056747"/>
              <a:gd name="f557" fmla="val 29497"/>
              <a:gd name="f558" fmla="val 4090478"/>
              <a:gd name="f559" fmla="val 62172"/>
              <a:gd name="f560" fmla="val 4139491"/>
              <a:gd name="f561" fmla="val 155999"/>
              <a:gd name="f562" fmla="val 4162143"/>
              <a:gd name="f563" fmla="val 206478"/>
              <a:gd name="f564" fmla="val 522419"/>
              <a:gd name="f565" fmla="val 4073654"/>
              <a:gd name="f566" fmla="val 171363"/>
              <a:gd name="f567" fmla="val 4181670"/>
              <a:gd name="f568" fmla="val 973394"/>
              <a:gd name="f569" fmla="val 4119975"/>
              <a:gd name="f570" fmla="val 1004395"/>
              <a:gd name="f571" fmla="val 4117590"/>
              <a:gd name="f572" fmla="val 1032387"/>
              <a:gd name="f573" fmla="val 4100310"/>
              <a:gd name="f574" fmla="val 1061884"/>
              <a:gd name="f575" fmla="val 1178896"/>
              <a:gd name="f576" fmla="val 4102179"/>
              <a:gd name="f577" fmla="val 1432916"/>
              <a:gd name="f578" fmla="val 4123389"/>
              <a:gd name="f579" fmla="val 1563329"/>
              <a:gd name="f580" fmla="val 1593817"/>
              <a:gd name="f581" fmla="val 4155570"/>
              <a:gd name="f582" fmla="val 1622322"/>
              <a:gd name="f583" fmla="val 4169137"/>
              <a:gd name="f584" fmla="val 1651819"/>
              <a:gd name="f585" fmla="val 2065254"/>
              <a:gd name="f586" fmla="val 4166639"/>
              <a:gd name="f587" fmla="val 2271252"/>
              <a:gd name="f588" fmla="val 2302237"/>
              <a:gd name="f589" fmla="val 4146890"/>
              <a:gd name="f590" fmla="val 2328650"/>
              <a:gd name="f591" fmla="val 2359742"/>
              <a:gd name="f592" fmla="val 2595921"/>
              <a:gd name="f593" fmla="val 2831691"/>
              <a:gd name="f594" fmla="val 4139640"/>
              <a:gd name="f595" fmla="val 3067665"/>
              <a:gd name="f596" fmla="val 3539613"/>
              <a:gd name="f597" fmla="val 3824636"/>
              <a:gd name="f598" fmla="val 4107307"/>
              <a:gd name="f599" fmla="val 4110757"/>
              <a:gd name="f600" fmla="val 4114843"/>
              <a:gd name="f601" fmla="val 4395019"/>
              <a:gd name="f602" fmla="val 4456977"/>
              <a:gd name="f603" fmla="val 4085167"/>
              <a:gd name="f604" fmla="val 4513006"/>
              <a:gd name="f605" fmla="val 4051149"/>
              <a:gd name="f606" fmla="val 4572000"/>
              <a:gd name="f607" fmla="val 4031485"/>
              <a:gd name="f608" fmla="val 4660490"/>
              <a:gd name="f609" fmla="val 4001988"/>
              <a:gd name="f610" fmla="val 5053780"/>
              <a:gd name="f611" fmla="val 5447373"/>
              <a:gd name="f612" fmla="val 4013207"/>
              <a:gd name="f613" fmla="val 5840361"/>
              <a:gd name="f614" fmla="val 5871420"/>
              <a:gd name="f615" fmla="val 4032930"/>
              <a:gd name="f616" fmla="val 5897851"/>
              <a:gd name="f617" fmla="val 4058596"/>
              <a:gd name="f618" fmla="val 5928852"/>
              <a:gd name="f619" fmla="val 4060981"/>
              <a:gd name="f620" fmla="val 6154541"/>
              <a:gd name="f621" fmla="val 4078342"/>
              <a:gd name="f622" fmla="val 6381136"/>
              <a:gd name="f623" fmla="val 4080646"/>
              <a:gd name="f624" fmla="val 6607278"/>
              <a:gd name="f625" fmla="val 6872748"/>
              <a:gd name="f626" fmla="val 6941736"/>
              <a:gd name="f627" fmla="val 4128599"/>
              <a:gd name="f628" fmla="val 7009701"/>
              <a:gd name="f629" fmla="val 7276117"/>
              <a:gd name="f630" fmla="val 7472516"/>
              <a:gd name="f631" fmla="val 4129807"/>
              <a:gd name="f632" fmla="val 7669161"/>
              <a:gd name="f633" fmla="val 7757224"/>
              <a:gd name="f634" fmla="val 4105298"/>
              <a:gd name="f635" fmla="val 8008287"/>
              <a:gd name="f636" fmla="val 8082116"/>
              <a:gd name="f637" fmla="val 9006401"/>
              <a:gd name="f638" fmla="val 9930581"/>
              <a:gd name="f639" fmla="val 10854813"/>
              <a:gd name="f640" fmla="val 11332909"/>
              <a:gd name="f641" fmla="val 4056328"/>
              <a:gd name="f642" fmla="val 11294597"/>
              <a:gd name="f643" fmla="val 4041968"/>
              <a:gd name="f644" fmla="val 11828207"/>
              <a:gd name="f645" fmla="val 11859172"/>
              <a:gd name="f646" fmla="val 4093293"/>
              <a:gd name="f647" fmla="val 11886028"/>
              <a:gd name="f648" fmla="val 4114863"/>
              <a:gd name="f649" fmla="val 11916697"/>
              <a:gd name="f650" fmla="val 12004520"/>
              <a:gd name="f651" fmla="val 4134612"/>
              <a:gd name="f652" fmla="val 12093678"/>
              <a:gd name="f653" fmla="val 12182168"/>
              <a:gd name="f654" fmla="val 12565626"/>
              <a:gd name="f655" fmla="val 12949392"/>
              <a:gd name="f656" fmla="val 4138220"/>
              <a:gd name="f657" fmla="val 13363599"/>
              <a:gd name="f658" fmla="val 4118496"/>
              <a:gd name="f659" fmla="val 13389940"/>
              <a:gd name="f660" fmla="val 13421032"/>
              <a:gd name="f661" fmla="val 13578655"/>
              <a:gd name="f662" fmla="val 13735440"/>
              <a:gd name="f663" fmla="val 4114893"/>
              <a:gd name="f664" fmla="val 14040388"/>
              <a:gd name="f665" fmla="val 4124730"/>
              <a:gd name="f666" fmla="val 14237110"/>
              <a:gd name="f667" fmla="val 4144556"/>
              <a:gd name="f668" fmla="+- 0 0 -90"/>
              <a:gd name="f669" fmla="*/ f3 1 14456645"/>
              <a:gd name="f670" fmla="*/ f4 1 4178969"/>
              <a:gd name="f671" fmla="val f5"/>
              <a:gd name="f672" fmla="val f6"/>
              <a:gd name="f673" fmla="val f7"/>
              <a:gd name="f674" fmla="*/ f668 f0 1"/>
              <a:gd name="f675" fmla="+- f673 0 f671"/>
              <a:gd name="f676" fmla="+- f672 0 f671"/>
              <a:gd name="f677" fmla="*/ f674 1 f2"/>
              <a:gd name="f678" fmla="*/ f676 1 14456645"/>
              <a:gd name="f679" fmla="*/ f675 1 4178969"/>
              <a:gd name="f680" fmla="*/ 14305936 f676 1"/>
              <a:gd name="f681" fmla="*/ 4149472 f675 1"/>
              <a:gd name="f682" fmla="*/ 14364929 f676 1"/>
              <a:gd name="f683" fmla="*/ 2379665 f675 1"/>
              <a:gd name="f684" fmla="*/ 14335432 f676 1"/>
              <a:gd name="f685" fmla="*/ 2143691 f675 1"/>
              <a:gd name="f686" fmla="*/ 2055201 f675 1"/>
              <a:gd name="f687" fmla="*/ 14217445 f676 1"/>
              <a:gd name="f688" fmla="*/ 2025704 f675 1"/>
              <a:gd name="f689" fmla="*/ 14128955 f676 1"/>
              <a:gd name="f690" fmla="*/ 1966711 f675 1"/>
              <a:gd name="f691" fmla="*/ 14069961 f676 1"/>
              <a:gd name="f692" fmla="*/ 1878220 f675 1"/>
              <a:gd name="f693" fmla="*/ 13951974 f676 1"/>
              <a:gd name="f694" fmla="*/ 1996207 f675 1"/>
              <a:gd name="f695" fmla="*/ 13892981 f676 1"/>
              <a:gd name="f696" fmla="*/ 1907717 f675 1"/>
              <a:gd name="f697" fmla="*/ 13598013 f676 1"/>
              <a:gd name="f698" fmla="*/ 13568516 f676 1"/>
              <a:gd name="f699" fmla="*/ 13480026 f676 1"/>
              <a:gd name="f700" fmla="*/ 13450529 f676 1"/>
              <a:gd name="f701" fmla="*/ 2173188 f675 1"/>
              <a:gd name="f702" fmla="*/ 13332542 f676 1"/>
              <a:gd name="f703" fmla="*/ 2350169 f675 1"/>
              <a:gd name="f704" fmla="*/ 13126065 f676 1"/>
              <a:gd name="f705" fmla="*/ 12949084 f676 1"/>
              <a:gd name="f706" fmla="*/ 2438659 f675 1"/>
              <a:gd name="f707" fmla="*/ 12860594 f676 1"/>
              <a:gd name="f708" fmla="*/ 2468156 f675 1"/>
              <a:gd name="f709" fmla="*/ 12801600 f676 1"/>
              <a:gd name="f710" fmla="*/ 2291175 f675 1"/>
              <a:gd name="f711" fmla="*/ 12683613 f676 1"/>
              <a:gd name="f712" fmla="*/ 2114194 f675 1"/>
              <a:gd name="f713" fmla="*/ 12654116 f676 1"/>
              <a:gd name="f714" fmla="*/ 12536129 f676 1"/>
              <a:gd name="f715" fmla="*/ 1848723 f675 1"/>
              <a:gd name="f716" fmla="*/ 12477136 f676 1"/>
              <a:gd name="f717" fmla="*/ 1760233 f675 1"/>
              <a:gd name="f718" fmla="*/ 12329652 f676 1"/>
              <a:gd name="f719" fmla="*/ 1494762 f675 1"/>
              <a:gd name="f720" fmla="*/ 12241161 f676 1"/>
              <a:gd name="f721" fmla="*/ 1435769 f675 1"/>
              <a:gd name="f722" fmla="*/ 12123174 f676 1"/>
              <a:gd name="f723" fmla="*/ 1288285 f675 1"/>
              <a:gd name="f724" fmla="*/ 11975690 f676 1"/>
              <a:gd name="f725" fmla="*/ 1111304 f675 1"/>
              <a:gd name="f726" fmla="*/ 11798710 f676 1"/>
              <a:gd name="f727" fmla="*/ 1022814 f675 1"/>
              <a:gd name="f728" fmla="*/ 11533239 f676 1"/>
              <a:gd name="f729" fmla="*/ 875330 f675 1"/>
              <a:gd name="f730" fmla="*/ 11326761 f676 1"/>
              <a:gd name="f731" fmla="*/ 845833 f675 1"/>
              <a:gd name="f732" fmla="*/ 11238271 f676 1"/>
              <a:gd name="f733" fmla="*/ 816336 f675 1"/>
              <a:gd name="f734" fmla="*/ 11031794 f676 1"/>
              <a:gd name="f735" fmla="*/ 757343 f675 1"/>
              <a:gd name="f736" fmla="*/ 10884310 f676 1"/>
              <a:gd name="f737" fmla="*/ 639356 f675 1"/>
              <a:gd name="f738" fmla="*/ 10618839 f676 1"/>
              <a:gd name="f739" fmla="*/ 462375 f675 1"/>
              <a:gd name="f740" fmla="*/ 10530348 f676 1"/>
              <a:gd name="f741" fmla="*/ 403381 f675 1"/>
              <a:gd name="f742" fmla="*/ 10441858 f676 1"/>
              <a:gd name="f743" fmla="*/ 344388 f675 1"/>
              <a:gd name="f744" fmla="*/ 10205884 f676 1"/>
              <a:gd name="f745" fmla="*/ 373885 f675 1"/>
              <a:gd name="f746" fmla="*/ 10264878 f676 1"/>
              <a:gd name="f747" fmla="*/ 10323871 f676 1"/>
              <a:gd name="f748" fmla="*/ 1406272 f675 1"/>
              <a:gd name="f749" fmla="*/ 10294374 f676 1"/>
              <a:gd name="f750" fmla="*/ 1553756 f675 1"/>
              <a:gd name="f751" fmla="*/ 9999407 f676 1"/>
              <a:gd name="f752" fmla="*/ 1465265 f675 1"/>
              <a:gd name="f753" fmla="*/ 9822426 f676 1"/>
              <a:gd name="f754" fmla="*/ 9733936 f676 1"/>
              <a:gd name="f755" fmla="*/ 1376775 f675 1"/>
              <a:gd name="f756" fmla="*/ 9645445 f676 1"/>
              <a:gd name="f757" fmla="*/ 1347278 f675 1"/>
              <a:gd name="f758" fmla="*/ 9556955 f676 1"/>
              <a:gd name="f759" fmla="*/ 9468465 f676 1"/>
              <a:gd name="f760" fmla="*/ 1258788 f675 1"/>
              <a:gd name="f761" fmla="*/ 9291484 f676 1"/>
              <a:gd name="f762" fmla="*/ 1140801 f675 1"/>
              <a:gd name="f763" fmla="*/ 9085007 f676 1"/>
              <a:gd name="f764" fmla="*/ 934323 f675 1"/>
              <a:gd name="f765" fmla="*/ 8908026 f676 1"/>
              <a:gd name="f766" fmla="*/ 8760542 f676 1"/>
              <a:gd name="f767" fmla="*/ 8701548 f676 1"/>
              <a:gd name="f768" fmla="*/ 550865 f675 1"/>
              <a:gd name="f769" fmla="*/ 8613058 f676 1"/>
              <a:gd name="f770" fmla="*/ 521369 f675 1"/>
              <a:gd name="f771" fmla="*/ 8436078 f676 1"/>
              <a:gd name="f772" fmla="*/ 8377084 f676 1"/>
              <a:gd name="f773" fmla="*/ 314891 f675 1"/>
              <a:gd name="f774" fmla="*/ 8200103 f676 1"/>
              <a:gd name="f775" fmla="*/ 255898 f675 1"/>
              <a:gd name="f776" fmla="*/ 8111613 f676 1"/>
              <a:gd name="f777" fmla="*/ 226401 f675 1"/>
              <a:gd name="f778" fmla="*/ 7934632 f676 1"/>
              <a:gd name="f779" fmla="*/ 137911 f675 1"/>
              <a:gd name="f780" fmla="*/ 7226710 f676 1"/>
              <a:gd name="f781" fmla="*/ 49420 f675 1"/>
              <a:gd name="f782" fmla="*/ 7138219 f676 1"/>
              <a:gd name="f783" fmla="*/ 108414 f675 1"/>
              <a:gd name="f784" fmla="*/ 7079226 f676 1"/>
              <a:gd name="f785" fmla="*/ 196904 f675 1"/>
              <a:gd name="f786" fmla="*/ 6902245 f676 1"/>
              <a:gd name="f787" fmla="*/ 5751871 f676 1"/>
              <a:gd name="f788" fmla="*/ 5663381 f676 1"/>
              <a:gd name="f789" fmla="*/ 285394 f675 1"/>
              <a:gd name="f790" fmla="*/ 5368413 f676 1"/>
              <a:gd name="f791" fmla="*/ 4955458 f676 1"/>
              <a:gd name="f792" fmla="*/ 4807974 f676 1"/>
              <a:gd name="f793" fmla="*/ 4513007 f676 1"/>
              <a:gd name="f794" fmla="*/ 3628103 f676 1"/>
              <a:gd name="f795" fmla="*/ 78917 f675 1"/>
              <a:gd name="f796" fmla="*/ 3274142 f676 1"/>
              <a:gd name="f797" fmla="*/ 3097161 f676 1"/>
              <a:gd name="f798" fmla="*/ 2920181 f676 1"/>
              <a:gd name="f799" fmla="*/ 2949678 f676 1"/>
              <a:gd name="f800" fmla="*/ 2625213 f676 1"/>
              <a:gd name="f801" fmla="*/ 2595716 f676 1"/>
              <a:gd name="f802" fmla="*/ 2418736 f676 1"/>
              <a:gd name="f803" fmla="*/ 2212258 f676 1"/>
              <a:gd name="f804" fmla="*/ 2035278 f676 1"/>
              <a:gd name="f805" fmla="*/ 1946787 f676 1"/>
              <a:gd name="f806" fmla="*/ 1887794 f676 1"/>
              <a:gd name="f807" fmla="*/ 1858297 f676 1"/>
              <a:gd name="f808" fmla="*/ 1769807 f676 1"/>
              <a:gd name="f809" fmla="*/ 1740310 f676 1"/>
              <a:gd name="f810" fmla="*/ 1799303 f676 1"/>
              <a:gd name="f811" fmla="*/ 1828800 f676 1"/>
              <a:gd name="f812" fmla="*/ 963820 f675 1"/>
              <a:gd name="f813" fmla="*/ 1524259 f675 1"/>
              <a:gd name="f814" fmla="*/ 2123768 f676 1"/>
              <a:gd name="f815" fmla="*/ 2300748 f676 1"/>
              <a:gd name="f816" fmla="*/ 2477729 f676 1"/>
              <a:gd name="f817" fmla="*/ 2536723 f676 1"/>
              <a:gd name="f818" fmla="*/ 1671743 f675 1"/>
              <a:gd name="f819" fmla="*/ 2507226 f676 1"/>
              <a:gd name="f820" fmla="*/ 1819227 f675 1"/>
              <a:gd name="f821" fmla="*/ 2232181 f675 1"/>
              <a:gd name="f822" fmla="*/ 2320672 f675 1"/>
              <a:gd name="f823" fmla="*/ 1622323 f676 1"/>
              <a:gd name="f824" fmla="*/ 1533832 f676 1"/>
              <a:gd name="f825" fmla="*/ 2261678 f675 1"/>
              <a:gd name="f826" fmla="*/ 1445342 f676 1"/>
              <a:gd name="f827" fmla="*/ 2202685 f675 1"/>
              <a:gd name="f828" fmla="*/ 1386348 f676 1"/>
              <a:gd name="f829" fmla="*/ 1209368 f676 1"/>
              <a:gd name="f830" fmla="*/ 1002890 f676 1"/>
              <a:gd name="f831" fmla="*/ 796413 f676 1"/>
              <a:gd name="f832" fmla="*/ 2084698 f675 1"/>
              <a:gd name="f833" fmla="*/ 737419 f676 1"/>
              <a:gd name="f834" fmla="*/ 619432 f676 1"/>
              <a:gd name="f835" fmla="*/ 2527149 f675 1"/>
              <a:gd name="f836" fmla="*/ 589936 f676 1"/>
              <a:gd name="f837" fmla="*/ 2615640 f675 1"/>
              <a:gd name="f838" fmla="*/ 501445 f676 1"/>
              <a:gd name="f839" fmla="*/ 2792620 f675 1"/>
              <a:gd name="f840" fmla="*/ 412955 f676 1"/>
              <a:gd name="f841" fmla="*/ 2969601 f675 1"/>
              <a:gd name="f842" fmla="*/ 353961 f676 1"/>
              <a:gd name="f843" fmla="*/ 3235072 f675 1"/>
              <a:gd name="f844" fmla="*/ 235974 f676 1"/>
              <a:gd name="f845" fmla="*/ 3412052 f675 1"/>
              <a:gd name="f846" fmla="*/ 88490 f676 1"/>
              <a:gd name="f847" fmla="*/ 3677523 f675 1"/>
              <a:gd name="f848" fmla="*/ 58994 f676 1"/>
              <a:gd name="f849" fmla="*/ 3795511 f675 1"/>
              <a:gd name="f850" fmla="*/ 0 f676 1"/>
              <a:gd name="f851" fmla="*/ 3972491 f675 1"/>
              <a:gd name="f852" fmla="*/ 29497 f676 1"/>
              <a:gd name="f853" fmla="*/ 4090478 f675 1"/>
              <a:gd name="f854" fmla="*/ 206478 f676 1"/>
              <a:gd name="f855" fmla="*/ 4178969 f675 1"/>
              <a:gd name="f856" fmla="*/ 973394 f676 1"/>
              <a:gd name="f857" fmla="*/ 4119975 f675 1"/>
              <a:gd name="f858" fmla="*/ 1061884 f676 1"/>
              <a:gd name="f859" fmla="*/ 1563329 f676 1"/>
              <a:gd name="f860" fmla="*/ 1651819 f676 1"/>
              <a:gd name="f861" fmla="*/ 2271252 f676 1"/>
              <a:gd name="f862" fmla="*/ 2359742 f676 1"/>
              <a:gd name="f863" fmla="*/ 3067665 f676 1"/>
              <a:gd name="f864" fmla="*/ 3539613 f676 1"/>
              <a:gd name="f865" fmla="*/ 4395019 f676 1"/>
              <a:gd name="f866" fmla="*/ 4572000 f676 1"/>
              <a:gd name="f867" fmla="*/ 4031485 f675 1"/>
              <a:gd name="f868" fmla="*/ 4660490 f676 1"/>
              <a:gd name="f869" fmla="*/ 4001988 f675 1"/>
              <a:gd name="f870" fmla="*/ 5840361 f676 1"/>
              <a:gd name="f871" fmla="*/ 5928852 f676 1"/>
              <a:gd name="f872" fmla="*/ 4060981 f675 1"/>
              <a:gd name="f873" fmla="*/ 6607278 f676 1"/>
              <a:gd name="f874" fmla="*/ 6872748 f676 1"/>
              <a:gd name="f875" fmla="*/ 7669161 f676 1"/>
              <a:gd name="f876" fmla="*/ 8082116 f676 1"/>
              <a:gd name="f877" fmla="*/ 10854813 f676 1"/>
              <a:gd name="f878" fmla="*/ 11828207 f676 1"/>
              <a:gd name="f879" fmla="*/ 11916697 f676 1"/>
              <a:gd name="f880" fmla="*/ 12182168 f676 1"/>
              <a:gd name="f881" fmla="*/ 13421032 f676 1"/>
              <a:gd name="f882" fmla="+- f677 0 f1"/>
              <a:gd name="f883" fmla="*/ f680 1 14456645"/>
              <a:gd name="f884" fmla="*/ f681 1 4178969"/>
              <a:gd name="f885" fmla="*/ f682 1 14456645"/>
              <a:gd name="f886" fmla="*/ f683 1 4178969"/>
              <a:gd name="f887" fmla="*/ f684 1 14456645"/>
              <a:gd name="f888" fmla="*/ f685 1 4178969"/>
              <a:gd name="f889" fmla="*/ f686 1 4178969"/>
              <a:gd name="f890" fmla="*/ f687 1 14456645"/>
              <a:gd name="f891" fmla="*/ f688 1 4178969"/>
              <a:gd name="f892" fmla="*/ f689 1 14456645"/>
              <a:gd name="f893" fmla="*/ f690 1 4178969"/>
              <a:gd name="f894" fmla="*/ f691 1 14456645"/>
              <a:gd name="f895" fmla="*/ f692 1 4178969"/>
              <a:gd name="f896" fmla="*/ f693 1 14456645"/>
              <a:gd name="f897" fmla="*/ f694 1 4178969"/>
              <a:gd name="f898" fmla="*/ f695 1 14456645"/>
              <a:gd name="f899" fmla="*/ f696 1 4178969"/>
              <a:gd name="f900" fmla="*/ f697 1 14456645"/>
              <a:gd name="f901" fmla="*/ f698 1 14456645"/>
              <a:gd name="f902" fmla="*/ f699 1 14456645"/>
              <a:gd name="f903" fmla="*/ f700 1 14456645"/>
              <a:gd name="f904" fmla="*/ f701 1 4178969"/>
              <a:gd name="f905" fmla="*/ f702 1 14456645"/>
              <a:gd name="f906" fmla="*/ f703 1 4178969"/>
              <a:gd name="f907" fmla="*/ f704 1 14456645"/>
              <a:gd name="f908" fmla="*/ f705 1 14456645"/>
              <a:gd name="f909" fmla="*/ f706 1 4178969"/>
              <a:gd name="f910" fmla="*/ f707 1 14456645"/>
              <a:gd name="f911" fmla="*/ f708 1 4178969"/>
              <a:gd name="f912" fmla="*/ f709 1 14456645"/>
              <a:gd name="f913" fmla="*/ f710 1 4178969"/>
              <a:gd name="f914" fmla="*/ f711 1 14456645"/>
              <a:gd name="f915" fmla="*/ f712 1 4178969"/>
              <a:gd name="f916" fmla="*/ f713 1 14456645"/>
              <a:gd name="f917" fmla="*/ f714 1 14456645"/>
              <a:gd name="f918" fmla="*/ f715 1 4178969"/>
              <a:gd name="f919" fmla="*/ f716 1 14456645"/>
              <a:gd name="f920" fmla="*/ f717 1 4178969"/>
              <a:gd name="f921" fmla="*/ f718 1 14456645"/>
              <a:gd name="f922" fmla="*/ f719 1 4178969"/>
              <a:gd name="f923" fmla="*/ f720 1 14456645"/>
              <a:gd name="f924" fmla="*/ f721 1 4178969"/>
              <a:gd name="f925" fmla="*/ f722 1 14456645"/>
              <a:gd name="f926" fmla="*/ f723 1 4178969"/>
              <a:gd name="f927" fmla="*/ f724 1 14456645"/>
              <a:gd name="f928" fmla="*/ f725 1 4178969"/>
              <a:gd name="f929" fmla="*/ f726 1 14456645"/>
              <a:gd name="f930" fmla="*/ f727 1 4178969"/>
              <a:gd name="f931" fmla="*/ f728 1 14456645"/>
              <a:gd name="f932" fmla="*/ f729 1 4178969"/>
              <a:gd name="f933" fmla="*/ f730 1 14456645"/>
              <a:gd name="f934" fmla="*/ f731 1 4178969"/>
              <a:gd name="f935" fmla="*/ f732 1 14456645"/>
              <a:gd name="f936" fmla="*/ f733 1 4178969"/>
              <a:gd name="f937" fmla="*/ f734 1 14456645"/>
              <a:gd name="f938" fmla="*/ f735 1 4178969"/>
              <a:gd name="f939" fmla="*/ f736 1 14456645"/>
              <a:gd name="f940" fmla="*/ f737 1 4178969"/>
              <a:gd name="f941" fmla="*/ f738 1 14456645"/>
              <a:gd name="f942" fmla="*/ f739 1 4178969"/>
              <a:gd name="f943" fmla="*/ f740 1 14456645"/>
              <a:gd name="f944" fmla="*/ f741 1 4178969"/>
              <a:gd name="f945" fmla="*/ f742 1 14456645"/>
              <a:gd name="f946" fmla="*/ f743 1 4178969"/>
              <a:gd name="f947" fmla="*/ f744 1 14456645"/>
              <a:gd name="f948" fmla="*/ f745 1 4178969"/>
              <a:gd name="f949" fmla="*/ f746 1 14456645"/>
              <a:gd name="f950" fmla="*/ f747 1 14456645"/>
              <a:gd name="f951" fmla="*/ f748 1 4178969"/>
              <a:gd name="f952" fmla="*/ f749 1 14456645"/>
              <a:gd name="f953" fmla="*/ f750 1 4178969"/>
              <a:gd name="f954" fmla="*/ f751 1 14456645"/>
              <a:gd name="f955" fmla="*/ f752 1 4178969"/>
              <a:gd name="f956" fmla="*/ f753 1 14456645"/>
              <a:gd name="f957" fmla="*/ f754 1 14456645"/>
              <a:gd name="f958" fmla="*/ f755 1 4178969"/>
              <a:gd name="f959" fmla="*/ f756 1 14456645"/>
              <a:gd name="f960" fmla="*/ f757 1 4178969"/>
              <a:gd name="f961" fmla="*/ f758 1 14456645"/>
              <a:gd name="f962" fmla="*/ f759 1 14456645"/>
              <a:gd name="f963" fmla="*/ f760 1 4178969"/>
              <a:gd name="f964" fmla="*/ f761 1 14456645"/>
              <a:gd name="f965" fmla="*/ f762 1 4178969"/>
              <a:gd name="f966" fmla="*/ f763 1 14456645"/>
              <a:gd name="f967" fmla="*/ f764 1 4178969"/>
              <a:gd name="f968" fmla="*/ f765 1 14456645"/>
              <a:gd name="f969" fmla="*/ f766 1 14456645"/>
              <a:gd name="f970" fmla="*/ f767 1 14456645"/>
              <a:gd name="f971" fmla="*/ f768 1 4178969"/>
              <a:gd name="f972" fmla="*/ f769 1 14456645"/>
              <a:gd name="f973" fmla="*/ f770 1 4178969"/>
              <a:gd name="f974" fmla="*/ f771 1 14456645"/>
              <a:gd name="f975" fmla="*/ f772 1 14456645"/>
              <a:gd name="f976" fmla="*/ f773 1 4178969"/>
              <a:gd name="f977" fmla="*/ f774 1 14456645"/>
              <a:gd name="f978" fmla="*/ f775 1 4178969"/>
              <a:gd name="f979" fmla="*/ f776 1 14456645"/>
              <a:gd name="f980" fmla="*/ f777 1 4178969"/>
              <a:gd name="f981" fmla="*/ f778 1 14456645"/>
              <a:gd name="f982" fmla="*/ f779 1 4178969"/>
              <a:gd name="f983" fmla="*/ f780 1 14456645"/>
              <a:gd name="f984" fmla="*/ f781 1 4178969"/>
              <a:gd name="f985" fmla="*/ f782 1 14456645"/>
              <a:gd name="f986" fmla="*/ f783 1 4178969"/>
              <a:gd name="f987" fmla="*/ f784 1 14456645"/>
              <a:gd name="f988" fmla="*/ f785 1 4178969"/>
              <a:gd name="f989" fmla="*/ f786 1 14456645"/>
              <a:gd name="f990" fmla="*/ f787 1 14456645"/>
              <a:gd name="f991" fmla="*/ f788 1 14456645"/>
              <a:gd name="f992" fmla="*/ f789 1 4178969"/>
              <a:gd name="f993" fmla="*/ f790 1 14456645"/>
              <a:gd name="f994" fmla="*/ f791 1 14456645"/>
              <a:gd name="f995" fmla="*/ f792 1 14456645"/>
              <a:gd name="f996" fmla="*/ f793 1 14456645"/>
              <a:gd name="f997" fmla="*/ f794 1 14456645"/>
              <a:gd name="f998" fmla="*/ f795 1 4178969"/>
              <a:gd name="f999" fmla="*/ f796 1 14456645"/>
              <a:gd name="f1000" fmla="*/ f797 1 14456645"/>
              <a:gd name="f1001" fmla="*/ f798 1 14456645"/>
              <a:gd name="f1002" fmla="*/ f799 1 14456645"/>
              <a:gd name="f1003" fmla="*/ f800 1 14456645"/>
              <a:gd name="f1004" fmla="*/ f801 1 14456645"/>
              <a:gd name="f1005" fmla="*/ f802 1 14456645"/>
              <a:gd name="f1006" fmla="*/ f803 1 14456645"/>
              <a:gd name="f1007" fmla="*/ f804 1 14456645"/>
              <a:gd name="f1008" fmla="*/ f805 1 14456645"/>
              <a:gd name="f1009" fmla="*/ f806 1 14456645"/>
              <a:gd name="f1010" fmla="*/ f807 1 14456645"/>
              <a:gd name="f1011" fmla="*/ f808 1 14456645"/>
              <a:gd name="f1012" fmla="*/ f809 1 14456645"/>
              <a:gd name="f1013" fmla="*/ f810 1 14456645"/>
              <a:gd name="f1014" fmla="*/ f811 1 14456645"/>
              <a:gd name="f1015" fmla="*/ f812 1 4178969"/>
              <a:gd name="f1016" fmla="*/ f813 1 4178969"/>
              <a:gd name="f1017" fmla="*/ f814 1 14456645"/>
              <a:gd name="f1018" fmla="*/ f815 1 14456645"/>
              <a:gd name="f1019" fmla="*/ f816 1 14456645"/>
              <a:gd name="f1020" fmla="*/ f817 1 14456645"/>
              <a:gd name="f1021" fmla="*/ f818 1 4178969"/>
              <a:gd name="f1022" fmla="*/ f819 1 14456645"/>
              <a:gd name="f1023" fmla="*/ f820 1 4178969"/>
              <a:gd name="f1024" fmla="*/ f821 1 4178969"/>
              <a:gd name="f1025" fmla="*/ f822 1 4178969"/>
              <a:gd name="f1026" fmla="*/ f823 1 14456645"/>
              <a:gd name="f1027" fmla="*/ f824 1 14456645"/>
              <a:gd name="f1028" fmla="*/ f825 1 4178969"/>
              <a:gd name="f1029" fmla="*/ f826 1 14456645"/>
              <a:gd name="f1030" fmla="*/ f827 1 4178969"/>
              <a:gd name="f1031" fmla="*/ f828 1 14456645"/>
              <a:gd name="f1032" fmla="*/ f829 1 14456645"/>
              <a:gd name="f1033" fmla="*/ f830 1 14456645"/>
              <a:gd name="f1034" fmla="*/ f831 1 14456645"/>
              <a:gd name="f1035" fmla="*/ f832 1 4178969"/>
              <a:gd name="f1036" fmla="*/ f833 1 14456645"/>
              <a:gd name="f1037" fmla="*/ f834 1 14456645"/>
              <a:gd name="f1038" fmla="*/ f835 1 4178969"/>
              <a:gd name="f1039" fmla="*/ f836 1 14456645"/>
              <a:gd name="f1040" fmla="*/ f837 1 4178969"/>
              <a:gd name="f1041" fmla="*/ f838 1 14456645"/>
              <a:gd name="f1042" fmla="*/ f839 1 4178969"/>
              <a:gd name="f1043" fmla="*/ f840 1 14456645"/>
              <a:gd name="f1044" fmla="*/ f841 1 4178969"/>
              <a:gd name="f1045" fmla="*/ f842 1 14456645"/>
              <a:gd name="f1046" fmla="*/ f843 1 4178969"/>
              <a:gd name="f1047" fmla="*/ f844 1 14456645"/>
              <a:gd name="f1048" fmla="*/ f845 1 4178969"/>
              <a:gd name="f1049" fmla="*/ f846 1 14456645"/>
              <a:gd name="f1050" fmla="*/ f847 1 4178969"/>
              <a:gd name="f1051" fmla="*/ f848 1 14456645"/>
              <a:gd name="f1052" fmla="*/ f849 1 4178969"/>
              <a:gd name="f1053" fmla="*/ f850 1 14456645"/>
              <a:gd name="f1054" fmla="*/ f851 1 4178969"/>
              <a:gd name="f1055" fmla="*/ f852 1 14456645"/>
              <a:gd name="f1056" fmla="*/ f853 1 4178969"/>
              <a:gd name="f1057" fmla="*/ f854 1 14456645"/>
              <a:gd name="f1058" fmla="*/ f855 1 4178969"/>
              <a:gd name="f1059" fmla="*/ f856 1 14456645"/>
              <a:gd name="f1060" fmla="*/ f857 1 4178969"/>
              <a:gd name="f1061" fmla="*/ f858 1 14456645"/>
              <a:gd name="f1062" fmla="*/ f859 1 14456645"/>
              <a:gd name="f1063" fmla="*/ f860 1 14456645"/>
              <a:gd name="f1064" fmla="*/ f861 1 14456645"/>
              <a:gd name="f1065" fmla="*/ f862 1 14456645"/>
              <a:gd name="f1066" fmla="*/ f863 1 14456645"/>
              <a:gd name="f1067" fmla="*/ f864 1 14456645"/>
              <a:gd name="f1068" fmla="*/ f865 1 14456645"/>
              <a:gd name="f1069" fmla="*/ f866 1 14456645"/>
              <a:gd name="f1070" fmla="*/ f867 1 4178969"/>
              <a:gd name="f1071" fmla="*/ f868 1 14456645"/>
              <a:gd name="f1072" fmla="*/ f869 1 4178969"/>
              <a:gd name="f1073" fmla="*/ f870 1 14456645"/>
              <a:gd name="f1074" fmla="*/ f871 1 14456645"/>
              <a:gd name="f1075" fmla="*/ f872 1 4178969"/>
              <a:gd name="f1076" fmla="*/ f873 1 14456645"/>
              <a:gd name="f1077" fmla="*/ f874 1 14456645"/>
              <a:gd name="f1078" fmla="*/ f875 1 14456645"/>
              <a:gd name="f1079" fmla="*/ f876 1 14456645"/>
              <a:gd name="f1080" fmla="*/ f877 1 14456645"/>
              <a:gd name="f1081" fmla="*/ f878 1 14456645"/>
              <a:gd name="f1082" fmla="*/ f879 1 14456645"/>
              <a:gd name="f1083" fmla="*/ f880 1 14456645"/>
              <a:gd name="f1084" fmla="*/ f881 1 14456645"/>
              <a:gd name="f1085" fmla="*/ f671 1 f678"/>
              <a:gd name="f1086" fmla="*/ f672 1 f678"/>
              <a:gd name="f1087" fmla="*/ f671 1 f679"/>
              <a:gd name="f1088" fmla="*/ f673 1 f679"/>
              <a:gd name="f1089" fmla="*/ f883 1 f678"/>
              <a:gd name="f1090" fmla="*/ f884 1 f679"/>
              <a:gd name="f1091" fmla="*/ f885 1 f678"/>
              <a:gd name="f1092" fmla="*/ f886 1 f679"/>
              <a:gd name="f1093" fmla="*/ f887 1 f678"/>
              <a:gd name="f1094" fmla="*/ f888 1 f679"/>
              <a:gd name="f1095" fmla="*/ f889 1 f679"/>
              <a:gd name="f1096" fmla="*/ f890 1 f678"/>
              <a:gd name="f1097" fmla="*/ f891 1 f679"/>
              <a:gd name="f1098" fmla="*/ f892 1 f678"/>
              <a:gd name="f1099" fmla="*/ f893 1 f679"/>
              <a:gd name="f1100" fmla="*/ f894 1 f678"/>
              <a:gd name="f1101" fmla="*/ f895 1 f679"/>
              <a:gd name="f1102" fmla="*/ f896 1 f678"/>
              <a:gd name="f1103" fmla="*/ f897 1 f679"/>
              <a:gd name="f1104" fmla="*/ f898 1 f678"/>
              <a:gd name="f1105" fmla="*/ f899 1 f679"/>
              <a:gd name="f1106" fmla="*/ f900 1 f678"/>
              <a:gd name="f1107" fmla="*/ f901 1 f678"/>
              <a:gd name="f1108" fmla="*/ f902 1 f678"/>
              <a:gd name="f1109" fmla="*/ f903 1 f678"/>
              <a:gd name="f1110" fmla="*/ f904 1 f679"/>
              <a:gd name="f1111" fmla="*/ f905 1 f678"/>
              <a:gd name="f1112" fmla="*/ f906 1 f679"/>
              <a:gd name="f1113" fmla="*/ f907 1 f678"/>
              <a:gd name="f1114" fmla="*/ f908 1 f678"/>
              <a:gd name="f1115" fmla="*/ f909 1 f679"/>
              <a:gd name="f1116" fmla="*/ f910 1 f678"/>
              <a:gd name="f1117" fmla="*/ f911 1 f679"/>
              <a:gd name="f1118" fmla="*/ f912 1 f678"/>
              <a:gd name="f1119" fmla="*/ f913 1 f679"/>
              <a:gd name="f1120" fmla="*/ f914 1 f678"/>
              <a:gd name="f1121" fmla="*/ f915 1 f679"/>
              <a:gd name="f1122" fmla="*/ f916 1 f678"/>
              <a:gd name="f1123" fmla="*/ f917 1 f678"/>
              <a:gd name="f1124" fmla="*/ f918 1 f679"/>
              <a:gd name="f1125" fmla="*/ f919 1 f678"/>
              <a:gd name="f1126" fmla="*/ f920 1 f679"/>
              <a:gd name="f1127" fmla="*/ f921 1 f678"/>
              <a:gd name="f1128" fmla="*/ f922 1 f679"/>
              <a:gd name="f1129" fmla="*/ f923 1 f678"/>
              <a:gd name="f1130" fmla="*/ f924 1 f679"/>
              <a:gd name="f1131" fmla="*/ f925 1 f678"/>
              <a:gd name="f1132" fmla="*/ f926 1 f679"/>
              <a:gd name="f1133" fmla="*/ f927 1 f678"/>
              <a:gd name="f1134" fmla="*/ f928 1 f679"/>
              <a:gd name="f1135" fmla="*/ f929 1 f678"/>
              <a:gd name="f1136" fmla="*/ f930 1 f679"/>
              <a:gd name="f1137" fmla="*/ f931 1 f678"/>
              <a:gd name="f1138" fmla="*/ f932 1 f679"/>
              <a:gd name="f1139" fmla="*/ f933 1 f678"/>
              <a:gd name="f1140" fmla="*/ f934 1 f679"/>
              <a:gd name="f1141" fmla="*/ f935 1 f678"/>
              <a:gd name="f1142" fmla="*/ f936 1 f679"/>
              <a:gd name="f1143" fmla="*/ f937 1 f678"/>
              <a:gd name="f1144" fmla="*/ f938 1 f679"/>
              <a:gd name="f1145" fmla="*/ f939 1 f678"/>
              <a:gd name="f1146" fmla="*/ f940 1 f679"/>
              <a:gd name="f1147" fmla="*/ f941 1 f678"/>
              <a:gd name="f1148" fmla="*/ f942 1 f679"/>
              <a:gd name="f1149" fmla="*/ f943 1 f678"/>
              <a:gd name="f1150" fmla="*/ f944 1 f679"/>
              <a:gd name="f1151" fmla="*/ f945 1 f678"/>
              <a:gd name="f1152" fmla="*/ f946 1 f679"/>
              <a:gd name="f1153" fmla="*/ f947 1 f678"/>
              <a:gd name="f1154" fmla="*/ f948 1 f679"/>
              <a:gd name="f1155" fmla="*/ f949 1 f678"/>
              <a:gd name="f1156" fmla="*/ f950 1 f678"/>
              <a:gd name="f1157" fmla="*/ f951 1 f679"/>
              <a:gd name="f1158" fmla="*/ f952 1 f678"/>
              <a:gd name="f1159" fmla="*/ f953 1 f679"/>
              <a:gd name="f1160" fmla="*/ f954 1 f678"/>
              <a:gd name="f1161" fmla="*/ f955 1 f679"/>
              <a:gd name="f1162" fmla="*/ f956 1 f678"/>
              <a:gd name="f1163" fmla="*/ f957 1 f678"/>
              <a:gd name="f1164" fmla="*/ f958 1 f679"/>
              <a:gd name="f1165" fmla="*/ f959 1 f678"/>
              <a:gd name="f1166" fmla="*/ f960 1 f679"/>
              <a:gd name="f1167" fmla="*/ f961 1 f678"/>
              <a:gd name="f1168" fmla="*/ f962 1 f678"/>
              <a:gd name="f1169" fmla="*/ f963 1 f679"/>
              <a:gd name="f1170" fmla="*/ f964 1 f678"/>
              <a:gd name="f1171" fmla="*/ f965 1 f679"/>
              <a:gd name="f1172" fmla="*/ f966 1 f678"/>
              <a:gd name="f1173" fmla="*/ f967 1 f679"/>
              <a:gd name="f1174" fmla="*/ f968 1 f678"/>
              <a:gd name="f1175" fmla="*/ f969 1 f678"/>
              <a:gd name="f1176" fmla="*/ f970 1 f678"/>
              <a:gd name="f1177" fmla="*/ f971 1 f679"/>
              <a:gd name="f1178" fmla="*/ f972 1 f678"/>
              <a:gd name="f1179" fmla="*/ f973 1 f679"/>
              <a:gd name="f1180" fmla="*/ f974 1 f678"/>
              <a:gd name="f1181" fmla="*/ f975 1 f678"/>
              <a:gd name="f1182" fmla="*/ f976 1 f679"/>
              <a:gd name="f1183" fmla="*/ f977 1 f678"/>
              <a:gd name="f1184" fmla="*/ f978 1 f679"/>
              <a:gd name="f1185" fmla="*/ f979 1 f678"/>
              <a:gd name="f1186" fmla="*/ f980 1 f679"/>
              <a:gd name="f1187" fmla="*/ f981 1 f678"/>
              <a:gd name="f1188" fmla="*/ f982 1 f679"/>
              <a:gd name="f1189" fmla="*/ f983 1 f678"/>
              <a:gd name="f1190" fmla="*/ f984 1 f679"/>
              <a:gd name="f1191" fmla="*/ f985 1 f678"/>
              <a:gd name="f1192" fmla="*/ f986 1 f679"/>
              <a:gd name="f1193" fmla="*/ f987 1 f678"/>
              <a:gd name="f1194" fmla="*/ f988 1 f679"/>
              <a:gd name="f1195" fmla="*/ f989 1 f678"/>
              <a:gd name="f1196" fmla="*/ f990 1 f678"/>
              <a:gd name="f1197" fmla="*/ f991 1 f678"/>
              <a:gd name="f1198" fmla="*/ f992 1 f679"/>
              <a:gd name="f1199" fmla="*/ f993 1 f678"/>
              <a:gd name="f1200" fmla="*/ f994 1 f678"/>
              <a:gd name="f1201" fmla="*/ f995 1 f678"/>
              <a:gd name="f1202" fmla="*/ f996 1 f678"/>
              <a:gd name="f1203" fmla="*/ f997 1 f678"/>
              <a:gd name="f1204" fmla="*/ f998 1 f679"/>
              <a:gd name="f1205" fmla="*/ f999 1 f678"/>
              <a:gd name="f1206" fmla="*/ f1000 1 f678"/>
              <a:gd name="f1207" fmla="*/ f1001 1 f678"/>
              <a:gd name="f1208" fmla="*/ f1002 1 f678"/>
              <a:gd name="f1209" fmla="*/ f1003 1 f678"/>
              <a:gd name="f1210" fmla="*/ f1004 1 f678"/>
              <a:gd name="f1211" fmla="*/ f1005 1 f678"/>
              <a:gd name="f1212" fmla="*/ f1006 1 f678"/>
              <a:gd name="f1213" fmla="*/ f1007 1 f678"/>
              <a:gd name="f1214" fmla="*/ f1008 1 f678"/>
              <a:gd name="f1215" fmla="*/ f1009 1 f678"/>
              <a:gd name="f1216" fmla="*/ f1010 1 f678"/>
              <a:gd name="f1217" fmla="*/ f1011 1 f678"/>
              <a:gd name="f1218" fmla="*/ f1012 1 f678"/>
              <a:gd name="f1219" fmla="*/ f1013 1 f678"/>
              <a:gd name="f1220" fmla="*/ f1014 1 f678"/>
              <a:gd name="f1221" fmla="*/ f1015 1 f679"/>
              <a:gd name="f1222" fmla="*/ f1016 1 f679"/>
              <a:gd name="f1223" fmla="*/ f1017 1 f678"/>
              <a:gd name="f1224" fmla="*/ f1018 1 f678"/>
              <a:gd name="f1225" fmla="*/ f1019 1 f678"/>
              <a:gd name="f1226" fmla="*/ f1020 1 f678"/>
              <a:gd name="f1227" fmla="*/ f1021 1 f679"/>
              <a:gd name="f1228" fmla="*/ f1022 1 f678"/>
              <a:gd name="f1229" fmla="*/ f1023 1 f679"/>
              <a:gd name="f1230" fmla="*/ f1024 1 f679"/>
              <a:gd name="f1231" fmla="*/ f1025 1 f679"/>
              <a:gd name="f1232" fmla="*/ f1026 1 f678"/>
              <a:gd name="f1233" fmla="*/ f1027 1 f678"/>
              <a:gd name="f1234" fmla="*/ f1028 1 f679"/>
              <a:gd name="f1235" fmla="*/ f1029 1 f678"/>
              <a:gd name="f1236" fmla="*/ f1030 1 f679"/>
              <a:gd name="f1237" fmla="*/ f1031 1 f678"/>
              <a:gd name="f1238" fmla="*/ f1032 1 f678"/>
              <a:gd name="f1239" fmla="*/ f1033 1 f678"/>
              <a:gd name="f1240" fmla="*/ f1034 1 f678"/>
              <a:gd name="f1241" fmla="*/ f1035 1 f679"/>
              <a:gd name="f1242" fmla="*/ f1036 1 f678"/>
              <a:gd name="f1243" fmla="*/ f1037 1 f678"/>
              <a:gd name="f1244" fmla="*/ f1038 1 f679"/>
              <a:gd name="f1245" fmla="*/ f1039 1 f678"/>
              <a:gd name="f1246" fmla="*/ f1040 1 f679"/>
              <a:gd name="f1247" fmla="*/ f1041 1 f678"/>
              <a:gd name="f1248" fmla="*/ f1042 1 f679"/>
              <a:gd name="f1249" fmla="*/ f1043 1 f678"/>
              <a:gd name="f1250" fmla="*/ f1044 1 f679"/>
              <a:gd name="f1251" fmla="*/ f1045 1 f678"/>
              <a:gd name="f1252" fmla="*/ f1046 1 f679"/>
              <a:gd name="f1253" fmla="*/ f1047 1 f678"/>
              <a:gd name="f1254" fmla="*/ f1048 1 f679"/>
              <a:gd name="f1255" fmla="*/ f1049 1 f678"/>
              <a:gd name="f1256" fmla="*/ f1050 1 f679"/>
              <a:gd name="f1257" fmla="*/ f1051 1 f678"/>
              <a:gd name="f1258" fmla="*/ f1052 1 f679"/>
              <a:gd name="f1259" fmla="*/ f1053 1 f678"/>
              <a:gd name="f1260" fmla="*/ f1054 1 f679"/>
              <a:gd name="f1261" fmla="*/ f1055 1 f678"/>
              <a:gd name="f1262" fmla="*/ f1056 1 f679"/>
              <a:gd name="f1263" fmla="*/ f1057 1 f678"/>
              <a:gd name="f1264" fmla="*/ f1058 1 f679"/>
              <a:gd name="f1265" fmla="*/ f1059 1 f678"/>
              <a:gd name="f1266" fmla="*/ f1060 1 f679"/>
              <a:gd name="f1267" fmla="*/ f1061 1 f678"/>
              <a:gd name="f1268" fmla="*/ f1062 1 f678"/>
              <a:gd name="f1269" fmla="*/ f1063 1 f678"/>
              <a:gd name="f1270" fmla="*/ f1064 1 f678"/>
              <a:gd name="f1271" fmla="*/ f1065 1 f678"/>
              <a:gd name="f1272" fmla="*/ f1066 1 f678"/>
              <a:gd name="f1273" fmla="*/ f1067 1 f678"/>
              <a:gd name="f1274" fmla="*/ f1068 1 f678"/>
              <a:gd name="f1275" fmla="*/ f1069 1 f678"/>
              <a:gd name="f1276" fmla="*/ f1070 1 f679"/>
              <a:gd name="f1277" fmla="*/ f1071 1 f678"/>
              <a:gd name="f1278" fmla="*/ f1072 1 f679"/>
              <a:gd name="f1279" fmla="*/ f1073 1 f678"/>
              <a:gd name="f1280" fmla="*/ f1074 1 f678"/>
              <a:gd name="f1281" fmla="*/ f1075 1 f679"/>
              <a:gd name="f1282" fmla="*/ f1076 1 f678"/>
              <a:gd name="f1283" fmla="*/ f1077 1 f678"/>
              <a:gd name="f1284" fmla="*/ f1078 1 f678"/>
              <a:gd name="f1285" fmla="*/ f1079 1 f678"/>
              <a:gd name="f1286" fmla="*/ f1080 1 f678"/>
              <a:gd name="f1287" fmla="*/ f1081 1 f678"/>
              <a:gd name="f1288" fmla="*/ f1082 1 f678"/>
              <a:gd name="f1289" fmla="*/ f1083 1 f678"/>
              <a:gd name="f1290" fmla="*/ f1084 1 f678"/>
              <a:gd name="f1291" fmla="*/ f1085 f669 1"/>
              <a:gd name="f1292" fmla="*/ f1086 f669 1"/>
              <a:gd name="f1293" fmla="*/ f1088 f670 1"/>
              <a:gd name="f1294" fmla="*/ f1087 f670 1"/>
              <a:gd name="f1295" fmla="*/ f1089 f669 1"/>
              <a:gd name="f1296" fmla="*/ f1090 f670 1"/>
              <a:gd name="f1297" fmla="*/ f1091 f669 1"/>
              <a:gd name="f1298" fmla="*/ f1092 f670 1"/>
              <a:gd name="f1299" fmla="*/ f1093 f669 1"/>
              <a:gd name="f1300" fmla="*/ f1094 f670 1"/>
              <a:gd name="f1301" fmla="*/ f1095 f670 1"/>
              <a:gd name="f1302" fmla="*/ f1096 f669 1"/>
              <a:gd name="f1303" fmla="*/ f1097 f670 1"/>
              <a:gd name="f1304" fmla="*/ f1098 f669 1"/>
              <a:gd name="f1305" fmla="*/ f1099 f670 1"/>
              <a:gd name="f1306" fmla="*/ f1100 f669 1"/>
              <a:gd name="f1307" fmla="*/ f1101 f670 1"/>
              <a:gd name="f1308" fmla="*/ f1102 f669 1"/>
              <a:gd name="f1309" fmla="*/ f1103 f670 1"/>
              <a:gd name="f1310" fmla="*/ f1104 f669 1"/>
              <a:gd name="f1311" fmla="*/ f1105 f670 1"/>
              <a:gd name="f1312" fmla="*/ f1106 f669 1"/>
              <a:gd name="f1313" fmla="*/ f1107 f669 1"/>
              <a:gd name="f1314" fmla="*/ f1108 f669 1"/>
              <a:gd name="f1315" fmla="*/ f1109 f669 1"/>
              <a:gd name="f1316" fmla="*/ f1110 f670 1"/>
              <a:gd name="f1317" fmla="*/ f1111 f669 1"/>
              <a:gd name="f1318" fmla="*/ f1112 f670 1"/>
              <a:gd name="f1319" fmla="*/ f1113 f669 1"/>
              <a:gd name="f1320" fmla="*/ f1114 f669 1"/>
              <a:gd name="f1321" fmla="*/ f1115 f670 1"/>
              <a:gd name="f1322" fmla="*/ f1116 f669 1"/>
              <a:gd name="f1323" fmla="*/ f1117 f670 1"/>
              <a:gd name="f1324" fmla="*/ f1118 f669 1"/>
              <a:gd name="f1325" fmla="*/ f1119 f670 1"/>
              <a:gd name="f1326" fmla="*/ f1120 f669 1"/>
              <a:gd name="f1327" fmla="*/ f1121 f670 1"/>
              <a:gd name="f1328" fmla="*/ f1122 f669 1"/>
              <a:gd name="f1329" fmla="*/ f1123 f669 1"/>
              <a:gd name="f1330" fmla="*/ f1124 f670 1"/>
              <a:gd name="f1331" fmla="*/ f1125 f669 1"/>
              <a:gd name="f1332" fmla="*/ f1126 f670 1"/>
              <a:gd name="f1333" fmla="*/ f1127 f669 1"/>
              <a:gd name="f1334" fmla="*/ f1128 f670 1"/>
              <a:gd name="f1335" fmla="*/ f1129 f669 1"/>
              <a:gd name="f1336" fmla="*/ f1130 f670 1"/>
              <a:gd name="f1337" fmla="*/ f1131 f669 1"/>
              <a:gd name="f1338" fmla="*/ f1132 f670 1"/>
              <a:gd name="f1339" fmla="*/ f1133 f669 1"/>
              <a:gd name="f1340" fmla="*/ f1134 f670 1"/>
              <a:gd name="f1341" fmla="*/ f1135 f669 1"/>
              <a:gd name="f1342" fmla="*/ f1136 f670 1"/>
              <a:gd name="f1343" fmla="*/ f1137 f669 1"/>
              <a:gd name="f1344" fmla="*/ f1138 f670 1"/>
              <a:gd name="f1345" fmla="*/ f1139 f669 1"/>
              <a:gd name="f1346" fmla="*/ f1140 f670 1"/>
              <a:gd name="f1347" fmla="*/ f1141 f669 1"/>
              <a:gd name="f1348" fmla="*/ f1142 f670 1"/>
              <a:gd name="f1349" fmla="*/ f1143 f669 1"/>
              <a:gd name="f1350" fmla="*/ f1144 f670 1"/>
              <a:gd name="f1351" fmla="*/ f1145 f669 1"/>
              <a:gd name="f1352" fmla="*/ f1146 f670 1"/>
              <a:gd name="f1353" fmla="*/ f1147 f669 1"/>
              <a:gd name="f1354" fmla="*/ f1148 f670 1"/>
              <a:gd name="f1355" fmla="*/ f1149 f669 1"/>
              <a:gd name="f1356" fmla="*/ f1150 f670 1"/>
              <a:gd name="f1357" fmla="*/ f1151 f669 1"/>
              <a:gd name="f1358" fmla="*/ f1152 f670 1"/>
              <a:gd name="f1359" fmla="*/ f1153 f669 1"/>
              <a:gd name="f1360" fmla="*/ f1154 f670 1"/>
              <a:gd name="f1361" fmla="*/ f1155 f669 1"/>
              <a:gd name="f1362" fmla="*/ f1156 f669 1"/>
              <a:gd name="f1363" fmla="*/ f1157 f670 1"/>
              <a:gd name="f1364" fmla="*/ f1158 f669 1"/>
              <a:gd name="f1365" fmla="*/ f1159 f670 1"/>
              <a:gd name="f1366" fmla="*/ f1160 f669 1"/>
              <a:gd name="f1367" fmla="*/ f1161 f670 1"/>
              <a:gd name="f1368" fmla="*/ f1162 f669 1"/>
              <a:gd name="f1369" fmla="*/ f1163 f669 1"/>
              <a:gd name="f1370" fmla="*/ f1164 f670 1"/>
              <a:gd name="f1371" fmla="*/ f1165 f669 1"/>
              <a:gd name="f1372" fmla="*/ f1166 f670 1"/>
              <a:gd name="f1373" fmla="*/ f1167 f669 1"/>
              <a:gd name="f1374" fmla="*/ f1168 f669 1"/>
              <a:gd name="f1375" fmla="*/ f1169 f670 1"/>
              <a:gd name="f1376" fmla="*/ f1170 f669 1"/>
              <a:gd name="f1377" fmla="*/ f1171 f670 1"/>
              <a:gd name="f1378" fmla="*/ f1172 f669 1"/>
              <a:gd name="f1379" fmla="*/ f1173 f670 1"/>
              <a:gd name="f1380" fmla="*/ f1174 f669 1"/>
              <a:gd name="f1381" fmla="*/ f1175 f669 1"/>
              <a:gd name="f1382" fmla="*/ f1176 f669 1"/>
              <a:gd name="f1383" fmla="*/ f1177 f670 1"/>
              <a:gd name="f1384" fmla="*/ f1178 f669 1"/>
              <a:gd name="f1385" fmla="*/ f1179 f670 1"/>
              <a:gd name="f1386" fmla="*/ f1180 f669 1"/>
              <a:gd name="f1387" fmla="*/ f1181 f669 1"/>
              <a:gd name="f1388" fmla="*/ f1182 f670 1"/>
              <a:gd name="f1389" fmla="*/ f1183 f669 1"/>
              <a:gd name="f1390" fmla="*/ f1184 f670 1"/>
              <a:gd name="f1391" fmla="*/ f1185 f669 1"/>
              <a:gd name="f1392" fmla="*/ f1186 f670 1"/>
              <a:gd name="f1393" fmla="*/ f1187 f669 1"/>
              <a:gd name="f1394" fmla="*/ f1188 f670 1"/>
              <a:gd name="f1395" fmla="*/ f1189 f669 1"/>
              <a:gd name="f1396" fmla="*/ f1190 f670 1"/>
              <a:gd name="f1397" fmla="*/ f1191 f669 1"/>
              <a:gd name="f1398" fmla="*/ f1192 f670 1"/>
              <a:gd name="f1399" fmla="*/ f1193 f669 1"/>
              <a:gd name="f1400" fmla="*/ f1194 f670 1"/>
              <a:gd name="f1401" fmla="*/ f1195 f669 1"/>
              <a:gd name="f1402" fmla="*/ f1196 f669 1"/>
              <a:gd name="f1403" fmla="*/ f1197 f669 1"/>
              <a:gd name="f1404" fmla="*/ f1198 f670 1"/>
              <a:gd name="f1405" fmla="*/ f1199 f669 1"/>
              <a:gd name="f1406" fmla="*/ f1200 f669 1"/>
              <a:gd name="f1407" fmla="*/ f1201 f669 1"/>
              <a:gd name="f1408" fmla="*/ f1202 f669 1"/>
              <a:gd name="f1409" fmla="*/ f1203 f669 1"/>
              <a:gd name="f1410" fmla="*/ f1204 f670 1"/>
              <a:gd name="f1411" fmla="*/ f1205 f669 1"/>
              <a:gd name="f1412" fmla="*/ f1206 f669 1"/>
              <a:gd name="f1413" fmla="*/ f1207 f669 1"/>
              <a:gd name="f1414" fmla="*/ f1208 f669 1"/>
              <a:gd name="f1415" fmla="*/ f1209 f669 1"/>
              <a:gd name="f1416" fmla="*/ f1210 f669 1"/>
              <a:gd name="f1417" fmla="*/ f1211 f669 1"/>
              <a:gd name="f1418" fmla="*/ f1212 f669 1"/>
              <a:gd name="f1419" fmla="*/ f1213 f669 1"/>
              <a:gd name="f1420" fmla="*/ f1214 f669 1"/>
              <a:gd name="f1421" fmla="*/ f1215 f669 1"/>
              <a:gd name="f1422" fmla="*/ f1216 f669 1"/>
              <a:gd name="f1423" fmla="*/ f1217 f669 1"/>
              <a:gd name="f1424" fmla="*/ f1218 f669 1"/>
              <a:gd name="f1425" fmla="*/ f1219 f669 1"/>
              <a:gd name="f1426" fmla="*/ f1220 f669 1"/>
              <a:gd name="f1427" fmla="*/ f1221 f670 1"/>
              <a:gd name="f1428" fmla="*/ f1222 f670 1"/>
              <a:gd name="f1429" fmla="*/ f1223 f669 1"/>
              <a:gd name="f1430" fmla="*/ f1224 f669 1"/>
              <a:gd name="f1431" fmla="*/ f1225 f669 1"/>
              <a:gd name="f1432" fmla="*/ f1226 f669 1"/>
              <a:gd name="f1433" fmla="*/ f1227 f670 1"/>
              <a:gd name="f1434" fmla="*/ f1228 f669 1"/>
              <a:gd name="f1435" fmla="*/ f1229 f670 1"/>
              <a:gd name="f1436" fmla="*/ f1230 f670 1"/>
              <a:gd name="f1437" fmla="*/ f1231 f670 1"/>
              <a:gd name="f1438" fmla="*/ f1232 f669 1"/>
              <a:gd name="f1439" fmla="*/ f1233 f669 1"/>
              <a:gd name="f1440" fmla="*/ f1234 f670 1"/>
              <a:gd name="f1441" fmla="*/ f1235 f669 1"/>
              <a:gd name="f1442" fmla="*/ f1236 f670 1"/>
              <a:gd name="f1443" fmla="*/ f1237 f669 1"/>
              <a:gd name="f1444" fmla="*/ f1238 f669 1"/>
              <a:gd name="f1445" fmla="*/ f1239 f669 1"/>
              <a:gd name="f1446" fmla="*/ f1240 f669 1"/>
              <a:gd name="f1447" fmla="*/ f1241 f670 1"/>
              <a:gd name="f1448" fmla="*/ f1242 f669 1"/>
              <a:gd name="f1449" fmla="*/ f1243 f669 1"/>
              <a:gd name="f1450" fmla="*/ f1244 f670 1"/>
              <a:gd name="f1451" fmla="*/ f1245 f669 1"/>
              <a:gd name="f1452" fmla="*/ f1246 f670 1"/>
              <a:gd name="f1453" fmla="*/ f1247 f669 1"/>
              <a:gd name="f1454" fmla="*/ f1248 f670 1"/>
              <a:gd name="f1455" fmla="*/ f1249 f669 1"/>
              <a:gd name="f1456" fmla="*/ f1250 f670 1"/>
              <a:gd name="f1457" fmla="*/ f1251 f669 1"/>
              <a:gd name="f1458" fmla="*/ f1252 f670 1"/>
              <a:gd name="f1459" fmla="*/ f1253 f669 1"/>
              <a:gd name="f1460" fmla="*/ f1254 f670 1"/>
              <a:gd name="f1461" fmla="*/ f1255 f669 1"/>
              <a:gd name="f1462" fmla="*/ f1256 f670 1"/>
              <a:gd name="f1463" fmla="*/ f1257 f669 1"/>
              <a:gd name="f1464" fmla="*/ f1258 f670 1"/>
              <a:gd name="f1465" fmla="*/ f1259 f669 1"/>
              <a:gd name="f1466" fmla="*/ f1260 f670 1"/>
              <a:gd name="f1467" fmla="*/ f1261 f669 1"/>
              <a:gd name="f1468" fmla="*/ f1262 f670 1"/>
              <a:gd name="f1469" fmla="*/ f1263 f669 1"/>
              <a:gd name="f1470" fmla="*/ f1264 f670 1"/>
              <a:gd name="f1471" fmla="*/ f1265 f669 1"/>
              <a:gd name="f1472" fmla="*/ f1266 f670 1"/>
              <a:gd name="f1473" fmla="*/ f1267 f669 1"/>
              <a:gd name="f1474" fmla="*/ f1268 f669 1"/>
              <a:gd name="f1475" fmla="*/ f1269 f669 1"/>
              <a:gd name="f1476" fmla="*/ f1270 f669 1"/>
              <a:gd name="f1477" fmla="*/ f1271 f669 1"/>
              <a:gd name="f1478" fmla="*/ f1272 f669 1"/>
              <a:gd name="f1479" fmla="*/ f1273 f669 1"/>
              <a:gd name="f1480" fmla="*/ f1274 f669 1"/>
              <a:gd name="f1481" fmla="*/ f1275 f669 1"/>
              <a:gd name="f1482" fmla="*/ f1276 f670 1"/>
              <a:gd name="f1483" fmla="*/ f1277 f669 1"/>
              <a:gd name="f1484" fmla="*/ f1278 f670 1"/>
              <a:gd name="f1485" fmla="*/ f1279 f669 1"/>
              <a:gd name="f1486" fmla="*/ f1280 f669 1"/>
              <a:gd name="f1487" fmla="*/ f1281 f670 1"/>
              <a:gd name="f1488" fmla="*/ f1282 f669 1"/>
              <a:gd name="f1489" fmla="*/ f1283 f669 1"/>
              <a:gd name="f1490" fmla="*/ f1284 f669 1"/>
              <a:gd name="f1491" fmla="*/ f1285 f669 1"/>
              <a:gd name="f1492" fmla="*/ f1286 f669 1"/>
              <a:gd name="f1493" fmla="*/ f1287 f669 1"/>
              <a:gd name="f1494" fmla="*/ f1288 f669 1"/>
              <a:gd name="f1495" fmla="*/ f1289 f669 1"/>
              <a:gd name="f1496" fmla="*/ f1290 f669 1"/>
            </a:gdLst>
            <a:ahLst/>
            <a:cxnLst>
              <a:cxn ang="3cd4">
                <a:pos x="hc" y="t"/>
              </a:cxn>
              <a:cxn ang="0">
                <a:pos x="r" y="vc"/>
              </a:cxn>
              <a:cxn ang="cd4">
                <a:pos x="hc" y="b"/>
              </a:cxn>
              <a:cxn ang="cd2">
                <a:pos x="l" y="vc"/>
              </a:cxn>
              <a:cxn ang="f882">
                <a:pos x="f1295" y="f1296"/>
              </a:cxn>
              <a:cxn ang="f882">
                <a:pos x="f1295" y="f1296"/>
              </a:cxn>
              <a:cxn ang="f882">
                <a:pos x="f1297" y="f1298"/>
              </a:cxn>
              <a:cxn ang="f882">
                <a:pos x="f1299" y="f1300"/>
              </a:cxn>
              <a:cxn ang="f882">
                <a:pos x="f1295" y="f1301"/>
              </a:cxn>
              <a:cxn ang="f882">
                <a:pos x="f1302" y="f1303"/>
              </a:cxn>
              <a:cxn ang="f882">
                <a:pos x="f1304" y="f1305"/>
              </a:cxn>
              <a:cxn ang="f882">
                <a:pos x="f1306" y="f1307"/>
              </a:cxn>
              <a:cxn ang="f882">
                <a:pos x="f1308" y="f1309"/>
              </a:cxn>
              <a:cxn ang="f882">
                <a:pos x="f1310" y="f1311"/>
              </a:cxn>
              <a:cxn ang="f882">
                <a:pos x="f1312" y="f1307"/>
              </a:cxn>
              <a:cxn ang="f882">
                <a:pos x="f1313" y="f1305"/>
              </a:cxn>
              <a:cxn ang="f882">
                <a:pos x="f1314" y="f1303"/>
              </a:cxn>
              <a:cxn ang="f882">
                <a:pos x="f1315" y="f1316"/>
              </a:cxn>
              <a:cxn ang="f882">
                <a:pos x="f1317" y="f1318"/>
              </a:cxn>
              <a:cxn ang="f882">
                <a:pos x="f1319" y="f1298"/>
              </a:cxn>
              <a:cxn ang="f882">
                <a:pos x="f1320" y="f1321"/>
              </a:cxn>
              <a:cxn ang="f882">
                <a:pos x="f1322" y="f1323"/>
              </a:cxn>
              <a:cxn ang="f882">
                <a:pos x="f1324" y="f1325"/>
              </a:cxn>
              <a:cxn ang="f882">
                <a:pos x="f1326" y="f1327"/>
              </a:cxn>
              <a:cxn ang="f882">
                <a:pos x="f1328" y="f1303"/>
              </a:cxn>
              <a:cxn ang="f882">
                <a:pos x="f1329" y="f1330"/>
              </a:cxn>
              <a:cxn ang="f882">
                <a:pos x="f1331" y="f1332"/>
              </a:cxn>
              <a:cxn ang="f882">
                <a:pos x="f1333" y="f1334"/>
              </a:cxn>
              <a:cxn ang="f882">
                <a:pos x="f1335" y="f1336"/>
              </a:cxn>
              <a:cxn ang="f882">
                <a:pos x="f1337" y="f1338"/>
              </a:cxn>
              <a:cxn ang="f882">
                <a:pos x="f1339" y="f1340"/>
              </a:cxn>
              <a:cxn ang="f882">
                <a:pos x="f1341" y="f1342"/>
              </a:cxn>
              <a:cxn ang="f882">
                <a:pos x="f1343" y="f1344"/>
              </a:cxn>
              <a:cxn ang="f882">
                <a:pos x="f1345" y="f1346"/>
              </a:cxn>
              <a:cxn ang="f882">
                <a:pos x="f1347" y="f1348"/>
              </a:cxn>
              <a:cxn ang="f882">
                <a:pos x="f1349" y="f1350"/>
              </a:cxn>
              <a:cxn ang="f882">
                <a:pos x="f1351" y="f1352"/>
              </a:cxn>
              <a:cxn ang="f882">
                <a:pos x="f1353" y="f1354"/>
              </a:cxn>
              <a:cxn ang="f882">
                <a:pos x="f1355" y="f1356"/>
              </a:cxn>
              <a:cxn ang="f882">
                <a:pos x="f1357" y="f1358"/>
              </a:cxn>
              <a:cxn ang="f882">
                <a:pos x="f1359" y="f1360"/>
              </a:cxn>
              <a:cxn ang="f882">
                <a:pos x="f1361" y="f1340"/>
              </a:cxn>
              <a:cxn ang="f882">
                <a:pos x="f1362" y="f1363"/>
              </a:cxn>
              <a:cxn ang="f882">
                <a:pos x="f1364" y="f1365"/>
              </a:cxn>
              <a:cxn ang="f882">
                <a:pos x="f1366" y="f1367"/>
              </a:cxn>
              <a:cxn ang="f882">
                <a:pos x="f1368" y="f1363"/>
              </a:cxn>
              <a:cxn ang="f882">
                <a:pos x="f1369" y="f1370"/>
              </a:cxn>
              <a:cxn ang="f882">
                <a:pos x="f1371" y="f1372"/>
              </a:cxn>
              <a:cxn ang="f882">
                <a:pos x="f1373" y="f1338"/>
              </a:cxn>
              <a:cxn ang="f882">
                <a:pos x="f1374" y="f1375"/>
              </a:cxn>
              <a:cxn ang="f882">
                <a:pos x="f1376" y="f1377"/>
              </a:cxn>
              <a:cxn ang="f882">
                <a:pos x="f1378" y="f1379"/>
              </a:cxn>
              <a:cxn ang="f882">
                <a:pos x="f1380" y="f1348"/>
              </a:cxn>
              <a:cxn ang="f882">
                <a:pos x="f1381" y="f1352"/>
              </a:cxn>
              <a:cxn ang="f882">
                <a:pos x="f1382" y="f1383"/>
              </a:cxn>
              <a:cxn ang="f882">
                <a:pos x="f1384" y="f1385"/>
              </a:cxn>
              <a:cxn ang="f882">
                <a:pos x="f1386" y="f1356"/>
              </a:cxn>
              <a:cxn ang="f882">
                <a:pos x="f1387" y="f1388"/>
              </a:cxn>
              <a:cxn ang="f882">
                <a:pos x="f1389" y="f1390"/>
              </a:cxn>
              <a:cxn ang="f882">
                <a:pos x="f1391" y="f1392"/>
              </a:cxn>
              <a:cxn ang="f882">
                <a:pos x="f1393" y="f1394"/>
              </a:cxn>
              <a:cxn ang="f882">
                <a:pos x="f1395" y="f1396"/>
              </a:cxn>
              <a:cxn ang="f882">
                <a:pos x="f1397" y="f1398"/>
              </a:cxn>
              <a:cxn ang="f882">
                <a:pos x="f1399" y="f1400"/>
              </a:cxn>
              <a:cxn ang="f882">
                <a:pos x="f1401" y="f1390"/>
              </a:cxn>
              <a:cxn ang="f882">
                <a:pos x="f1402" y="f1390"/>
              </a:cxn>
              <a:cxn ang="f882">
                <a:pos x="f1403" y="f1404"/>
              </a:cxn>
              <a:cxn ang="f882">
                <a:pos x="f1405" y="f1388"/>
              </a:cxn>
              <a:cxn ang="f882">
                <a:pos x="f1406" y="f1404"/>
              </a:cxn>
              <a:cxn ang="f882">
                <a:pos x="f1407" y="f1394"/>
              </a:cxn>
              <a:cxn ang="f882">
                <a:pos x="f1408" y="f1396"/>
              </a:cxn>
              <a:cxn ang="f882">
                <a:pos x="f1409" y="f1410"/>
              </a:cxn>
              <a:cxn ang="f882">
                <a:pos x="f1411" y="f1390"/>
              </a:cxn>
              <a:cxn ang="f882">
                <a:pos x="f1412" y="f1388"/>
              </a:cxn>
              <a:cxn ang="f882">
                <a:pos x="f1413" y="f1358"/>
              </a:cxn>
              <a:cxn ang="f882">
                <a:pos x="f1414" y="f1392"/>
              </a:cxn>
              <a:cxn ang="f882">
                <a:pos x="f1413" y="f1394"/>
              </a:cxn>
              <a:cxn ang="f882">
                <a:pos x="f1415" y="f1390"/>
              </a:cxn>
              <a:cxn ang="f882">
                <a:pos x="f1416" y="f1358"/>
              </a:cxn>
              <a:cxn ang="f882">
                <a:pos x="f1417" y="f1390"/>
              </a:cxn>
              <a:cxn ang="f882">
                <a:pos x="f1418" y="f1400"/>
              </a:cxn>
              <a:cxn ang="f882">
                <a:pos x="f1419" y="f1394"/>
              </a:cxn>
              <a:cxn ang="f882">
                <a:pos x="f1420" y="f1398"/>
              </a:cxn>
              <a:cxn ang="f882">
                <a:pos x="f1421" y="f1404"/>
              </a:cxn>
              <a:cxn ang="f882">
                <a:pos x="f1422" y="f1360"/>
              </a:cxn>
              <a:cxn ang="f882">
                <a:pos x="f1423" y="f1354"/>
              </a:cxn>
              <a:cxn ang="f882">
                <a:pos x="f1424" y="f1383"/>
              </a:cxn>
              <a:cxn ang="f882">
                <a:pos x="f1425" y="f1348"/>
              </a:cxn>
              <a:cxn ang="f882">
                <a:pos x="f1426" y="f1427"/>
              </a:cxn>
              <a:cxn ang="f882">
                <a:pos x="f1421" y="f1363"/>
              </a:cxn>
              <a:cxn ang="f882">
                <a:pos x="f1420" y="f1334"/>
              </a:cxn>
              <a:cxn ang="f882">
                <a:pos x="f1419" y="f1428"/>
              </a:cxn>
              <a:cxn ang="f882">
                <a:pos x="f1429" y="f1334"/>
              </a:cxn>
              <a:cxn ang="f882">
                <a:pos x="f1430" y="f1370"/>
              </a:cxn>
              <a:cxn ang="f882">
                <a:pos x="f1431" y="f1338"/>
              </a:cxn>
              <a:cxn ang="f882">
                <a:pos x="f1432" y="f1433"/>
              </a:cxn>
              <a:cxn ang="f882">
                <a:pos x="f1434" y="f1332"/>
              </a:cxn>
              <a:cxn ang="f882">
                <a:pos x="f1430" y="f1435"/>
              </a:cxn>
              <a:cxn ang="f882">
                <a:pos x="f1429" y="f1307"/>
              </a:cxn>
              <a:cxn ang="f882">
                <a:pos x="f1420" y="f1305"/>
              </a:cxn>
              <a:cxn ang="f882">
                <a:pos x="f1426" y="f1436"/>
              </a:cxn>
              <a:cxn ang="f882">
                <a:pos x="f1425" y="f1437"/>
              </a:cxn>
              <a:cxn ang="f882">
                <a:pos x="f1438" y="f1321"/>
              </a:cxn>
              <a:cxn ang="f882">
                <a:pos x="f1439" y="f1440"/>
              </a:cxn>
              <a:cxn ang="f882">
                <a:pos x="f1441" y="f1442"/>
              </a:cxn>
              <a:cxn ang="f882">
                <a:pos x="f1443" y="f1327"/>
              </a:cxn>
              <a:cxn ang="f882">
                <a:pos x="f1444" y="f1309"/>
              </a:cxn>
              <a:cxn ang="f882">
                <a:pos x="f1445" y="f1330"/>
              </a:cxn>
              <a:cxn ang="f882">
                <a:pos x="f1446" y="f1447"/>
              </a:cxn>
              <a:cxn ang="f882">
                <a:pos x="f1448" y="f1316"/>
              </a:cxn>
              <a:cxn ang="f882">
                <a:pos x="f1449" y="f1450"/>
              </a:cxn>
              <a:cxn ang="f882">
                <a:pos x="f1451" y="f1452"/>
              </a:cxn>
              <a:cxn ang="f882">
                <a:pos x="f1453" y="f1454"/>
              </a:cxn>
              <a:cxn ang="f882">
                <a:pos x="f1455" y="f1456"/>
              </a:cxn>
              <a:cxn ang="f882">
                <a:pos x="f1457" y="f1458"/>
              </a:cxn>
              <a:cxn ang="f882">
                <a:pos x="f1459" y="f1460"/>
              </a:cxn>
              <a:cxn ang="f882">
                <a:pos x="f1461" y="f1462"/>
              </a:cxn>
              <a:cxn ang="f882">
                <a:pos x="f1463" y="f1464"/>
              </a:cxn>
              <a:cxn ang="f882">
                <a:pos x="f1465" y="f1466"/>
              </a:cxn>
              <a:cxn ang="f882">
                <a:pos x="f1467" y="f1468"/>
              </a:cxn>
              <a:cxn ang="f882">
                <a:pos x="f1469" y="f1470"/>
              </a:cxn>
              <a:cxn ang="f882">
                <a:pos x="f1471" y="f1472"/>
              </a:cxn>
              <a:cxn ang="f882">
                <a:pos x="f1473" y="f1468"/>
              </a:cxn>
              <a:cxn ang="f882">
                <a:pos x="f1474" y="f1296"/>
              </a:cxn>
              <a:cxn ang="f882">
                <a:pos x="f1475" y="f1470"/>
              </a:cxn>
              <a:cxn ang="f882">
                <a:pos x="f1476" y="f1296"/>
              </a:cxn>
              <a:cxn ang="f882">
                <a:pos x="f1477" y="f1472"/>
              </a:cxn>
              <a:cxn ang="f882">
                <a:pos x="f1478" y="f1296"/>
              </a:cxn>
              <a:cxn ang="f882">
                <a:pos x="f1479" y="f1472"/>
              </a:cxn>
              <a:cxn ang="f882">
                <a:pos x="f1480" y="f1468"/>
              </a:cxn>
              <a:cxn ang="f882">
                <a:pos x="f1481" y="f1482"/>
              </a:cxn>
              <a:cxn ang="f882">
                <a:pos x="f1483" y="f1484"/>
              </a:cxn>
              <a:cxn ang="f882">
                <a:pos x="f1485" y="f1482"/>
              </a:cxn>
              <a:cxn ang="f882">
                <a:pos x="f1486" y="f1487"/>
              </a:cxn>
              <a:cxn ang="f882">
                <a:pos x="f1488" y="f1468"/>
              </a:cxn>
              <a:cxn ang="f882">
                <a:pos x="f1489" y="f1472"/>
              </a:cxn>
              <a:cxn ang="f882">
                <a:pos x="f1399" y="f1296"/>
              </a:cxn>
              <a:cxn ang="f882">
                <a:pos x="f1490" y="f1472"/>
              </a:cxn>
              <a:cxn ang="f882">
                <a:pos x="f1491" y="f1487"/>
              </a:cxn>
              <a:cxn ang="f882">
                <a:pos x="f1492" y="f1468"/>
              </a:cxn>
              <a:cxn ang="f882">
                <a:pos x="f1493" y="f1468"/>
              </a:cxn>
              <a:cxn ang="f882">
                <a:pos x="f1494" y="f1472"/>
              </a:cxn>
              <a:cxn ang="f882">
                <a:pos x="f1495" y="f1296"/>
              </a:cxn>
              <a:cxn ang="f882">
                <a:pos x="f1317" y="f1472"/>
              </a:cxn>
              <a:cxn ang="f882">
                <a:pos x="f1496" y="f1468"/>
              </a:cxn>
              <a:cxn ang="f882">
                <a:pos x="f1310" y="f1472"/>
              </a:cxn>
              <a:cxn ang="f882">
                <a:pos x="f1295" y="f1296"/>
              </a:cxn>
            </a:cxnLst>
            <a:rect l="f1291" t="f1294" r="f1292" b="f1293"/>
            <a:pathLst>
              <a:path w="14456645" h="4178969">
                <a:moveTo>
                  <a:pt x="f8" y="f9"/>
                </a:moveTo>
                <a:lnTo>
                  <a:pt x="f8" y="f9"/>
                </a:lnTo>
                <a:cubicBezTo>
                  <a:pt x="f10" y="f11"/>
                  <a:pt x="f12" y="f13"/>
                  <a:pt x="f14" y="f15"/>
                </a:cubicBezTo>
                <a:cubicBezTo>
                  <a:pt x="f16" y="f17"/>
                  <a:pt x="f18" y="f19"/>
                  <a:pt x="f20" y="f21"/>
                </a:cubicBezTo>
                <a:cubicBezTo>
                  <a:pt x="f22" y="f23"/>
                  <a:pt x="f24" y="f25"/>
                  <a:pt x="f8" y="f26"/>
                </a:cubicBezTo>
                <a:cubicBezTo>
                  <a:pt x="f27" y="f28"/>
                  <a:pt x="f29" y="f30"/>
                  <a:pt x="f31" y="f32"/>
                </a:cubicBezTo>
                <a:cubicBezTo>
                  <a:pt x="f33" y="f34"/>
                  <a:pt x="f35" y="f36"/>
                  <a:pt x="f37" y="f38"/>
                </a:cubicBezTo>
                <a:cubicBezTo>
                  <a:pt x="f39" y="f40"/>
                  <a:pt x="f41" y="f42"/>
                  <a:pt x="f43" y="f44"/>
                </a:cubicBezTo>
                <a:cubicBezTo>
                  <a:pt x="f45" y="f46"/>
                  <a:pt x="f47" y="f48"/>
                  <a:pt x="f49" y="f50"/>
                </a:cubicBezTo>
                <a:cubicBezTo>
                  <a:pt x="f51" y="f52"/>
                  <a:pt x="f53" y="f54"/>
                  <a:pt x="f55" y="f56"/>
                </a:cubicBezTo>
                <a:cubicBezTo>
                  <a:pt x="f57" y="f58"/>
                  <a:pt x="f59" y="f60"/>
                  <a:pt x="f61" y="f44"/>
                </a:cubicBezTo>
                <a:cubicBezTo>
                  <a:pt x="f62" y="f56"/>
                  <a:pt x="f63" y="f64"/>
                  <a:pt x="f65" y="f38"/>
                </a:cubicBezTo>
                <a:cubicBezTo>
                  <a:pt x="f66" y="f67"/>
                  <a:pt x="f68" y="f69"/>
                  <a:pt x="f70" y="f32"/>
                </a:cubicBezTo>
                <a:cubicBezTo>
                  <a:pt x="f71" y="f72"/>
                  <a:pt x="f73" y="f74"/>
                  <a:pt x="f75" y="f76"/>
                </a:cubicBezTo>
                <a:cubicBezTo>
                  <a:pt x="f77" y="f78"/>
                  <a:pt x="f79" y="f80"/>
                  <a:pt x="f81" y="f82"/>
                </a:cubicBezTo>
                <a:cubicBezTo>
                  <a:pt x="f83" y="f84"/>
                  <a:pt x="f85" y="f86"/>
                  <a:pt x="f87" y="f15"/>
                </a:cubicBezTo>
                <a:lnTo>
                  <a:pt x="f88" y="f89"/>
                </a:lnTo>
                <a:lnTo>
                  <a:pt x="f90" y="f91"/>
                </a:lnTo>
                <a:cubicBezTo>
                  <a:pt x="f92" y="f93"/>
                  <a:pt x="f94" y="f95"/>
                  <a:pt x="f96" y="f97"/>
                </a:cubicBezTo>
                <a:cubicBezTo>
                  <a:pt x="f98" y="f99"/>
                  <a:pt x="f100" y="f101"/>
                  <a:pt x="f102" y="f103"/>
                </a:cubicBezTo>
                <a:cubicBezTo>
                  <a:pt x="f104" y="f105"/>
                  <a:pt x="f106" y="f107"/>
                  <a:pt x="f108" y="f32"/>
                </a:cubicBezTo>
                <a:cubicBezTo>
                  <a:pt x="f109" y="f110"/>
                  <a:pt x="f111" y="f56"/>
                  <a:pt x="f112" y="f113"/>
                </a:cubicBezTo>
                <a:cubicBezTo>
                  <a:pt x="f114" y="f115"/>
                  <a:pt x="f116" y="f117"/>
                  <a:pt x="f118" y="f119"/>
                </a:cubicBezTo>
                <a:cubicBezTo>
                  <a:pt x="f120" y="f121"/>
                  <a:pt x="f122" y="f123"/>
                  <a:pt x="f124" y="f125"/>
                </a:cubicBezTo>
                <a:lnTo>
                  <a:pt x="f126" y="f127"/>
                </a:lnTo>
                <a:cubicBezTo>
                  <a:pt x="f128" y="f129"/>
                  <a:pt x="f130" y="f131"/>
                  <a:pt x="f132" y="f133"/>
                </a:cubicBezTo>
                <a:cubicBezTo>
                  <a:pt x="f134" y="f135"/>
                  <a:pt x="f136" y="f137"/>
                  <a:pt x="f138" y="f139"/>
                </a:cubicBezTo>
                <a:cubicBezTo>
                  <a:pt x="f140" y="f141"/>
                  <a:pt x="f142" y="f143"/>
                  <a:pt x="f144" y="f145"/>
                </a:cubicBezTo>
                <a:cubicBezTo>
                  <a:pt x="f146" y="f147"/>
                  <a:pt x="f148" y="f149"/>
                  <a:pt x="f150" y="f151"/>
                </a:cubicBezTo>
                <a:cubicBezTo>
                  <a:pt x="f152" y="f153"/>
                  <a:pt x="f154" y="f155"/>
                  <a:pt x="f156" y="f157"/>
                </a:cubicBezTo>
                <a:cubicBezTo>
                  <a:pt x="f158" y="f159"/>
                  <a:pt x="f160" y="f161"/>
                  <a:pt x="f162" y="f163"/>
                </a:cubicBezTo>
                <a:cubicBezTo>
                  <a:pt x="f164" y="f165"/>
                  <a:pt x="f166" y="f167"/>
                  <a:pt x="f168" y="f169"/>
                </a:cubicBezTo>
                <a:cubicBezTo>
                  <a:pt x="f170" y="f171"/>
                  <a:pt x="f172" y="f173"/>
                  <a:pt x="f174" y="f175"/>
                </a:cubicBezTo>
                <a:cubicBezTo>
                  <a:pt x="f176" y="f177"/>
                  <a:pt x="f178" y="f179"/>
                  <a:pt x="f180" y="f181"/>
                </a:cubicBezTo>
                <a:lnTo>
                  <a:pt x="f182" y="f183"/>
                </a:lnTo>
                <a:lnTo>
                  <a:pt x="f184" y="f185"/>
                </a:lnTo>
                <a:cubicBezTo>
                  <a:pt x="f186" y="f187"/>
                  <a:pt x="f188" y="f189"/>
                  <a:pt x="f190" y="f191"/>
                </a:cubicBezTo>
                <a:cubicBezTo>
                  <a:pt x="f192" y="f193"/>
                  <a:pt x="f194" y="f195"/>
                  <a:pt x="f196" y="f139"/>
                </a:cubicBezTo>
                <a:cubicBezTo>
                  <a:pt x="f197" y="f198"/>
                  <a:pt x="f199" y="f200"/>
                  <a:pt x="f201" y="f202"/>
                </a:cubicBezTo>
                <a:cubicBezTo>
                  <a:pt x="f203" y="f204"/>
                  <a:pt x="f205" y="f206"/>
                  <a:pt x="f207" y="f208"/>
                </a:cubicBezTo>
                <a:cubicBezTo>
                  <a:pt x="f209" y="f210"/>
                  <a:pt x="f211" y="f212"/>
                  <a:pt x="f213" y="f214"/>
                </a:cubicBezTo>
                <a:cubicBezTo>
                  <a:pt x="f215" y="f216"/>
                  <a:pt x="f217" y="f218"/>
                  <a:pt x="f219" y="f202"/>
                </a:cubicBezTo>
                <a:lnTo>
                  <a:pt x="f220" y="f221"/>
                </a:lnTo>
                <a:cubicBezTo>
                  <a:pt x="f222" y="f223"/>
                  <a:pt x="f224" y="f225"/>
                  <a:pt x="f226" y="f227"/>
                </a:cubicBezTo>
                <a:cubicBezTo>
                  <a:pt x="f228" y="f229"/>
                  <a:pt x="f230" y="f231"/>
                  <a:pt x="f232" y="f133"/>
                </a:cubicBezTo>
                <a:cubicBezTo>
                  <a:pt x="f233" y="f234"/>
                  <a:pt x="f235" y="f236"/>
                  <a:pt x="f237" y="f238"/>
                </a:cubicBezTo>
                <a:cubicBezTo>
                  <a:pt x="f239" y="f240"/>
                  <a:pt x="f241" y="f242"/>
                  <a:pt x="f241" y="f242"/>
                </a:cubicBezTo>
                <a:cubicBezTo>
                  <a:pt x="f243" y="f244"/>
                  <a:pt x="f245" y="f246"/>
                  <a:pt x="f247" y="f248"/>
                </a:cubicBezTo>
                <a:cubicBezTo>
                  <a:pt x="f249" y="f250"/>
                  <a:pt x="f251" y="f163"/>
                  <a:pt x="f251" y="f163"/>
                </a:cubicBezTo>
                <a:cubicBezTo>
                  <a:pt x="f252" y="f253"/>
                  <a:pt x="f254" y="f255"/>
                  <a:pt x="f256" y="f175"/>
                </a:cubicBezTo>
                <a:cubicBezTo>
                  <a:pt x="f257" y="f258"/>
                  <a:pt x="f259" y="f260"/>
                  <a:pt x="f261" y="f262"/>
                </a:cubicBezTo>
                <a:cubicBezTo>
                  <a:pt x="f263" y="f264"/>
                  <a:pt x="f265" y="f266"/>
                  <a:pt x="f267" y="f268"/>
                </a:cubicBezTo>
                <a:cubicBezTo>
                  <a:pt x="f269" y="f270"/>
                  <a:pt x="f271" y="f272"/>
                  <a:pt x="f273" y="f183"/>
                </a:cubicBezTo>
                <a:cubicBezTo>
                  <a:pt x="f274" y="f275"/>
                  <a:pt x="f276" y="f277"/>
                  <a:pt x="f278" y="f279"/>
                </a:cubicBezTo>
                <a:cubicBezTo>
                  <a:pt x="f280" y="f281"/>
                  <a:pt x="f282" y="f283"/>
                  <a:pt x="f284" y="f285"/>
                </a:cubicBezTo>
                <a:cubicBezTo>
                  <a:pt x="f286" y="f287"/>
                  <a:pt x="f288" y="f289"/>
                  <a:pt x="f290" y="f291"/>
                </a:cubicBezTo>
                <a:cubicBezTo>
                  <a:pt x="f292" y="f293"/>
                  <a:pt x="f294" y="f295"/>
                  <a:pt x="f296" y="f297"/>
                </a:cubicBezTo>
                <a:cubicBezTo>
                  <a:pt x="f298" y="f299"/>
                  <a:pt x="f300" y="f301"/>
                  <a:pt x="f302" y="f303"/>
                </a:cubicBezTo>
                <a:cubicBezTo>
                  <a:pt x="f304" y="f305"/>
                  <a:pt x="f306" y="f307"/>
                  <a:pt x="f308" y="f309"/>
                </a:cubicBezTo>
                <a:cubicBezTo>
                  <a:pt x="f310" y="f311"/>
                  <a:pt x="f312" y="f313"/>
                  <a:pt x="f314" y="f315"/>
                </a:cubicBezTo>
                <a:cubicBezTo>
                  <a:pt x="f316" y="f317"/>
                  <a:pt x="f318" y="f285"/>
                  <a:pt x="f318" y="f285"/>
                </a:cubicBezTo>
                <a:cubicBezTo>
                  <a:pt x="f319" y="f320"/>
                  <a:pt x="f321" y="f322"/>
                  <a:pt x="f323" y="f285"/>
                </a:cubicBezTo>
                <a:cubicBezTo>
                  <a:pt x="f324" y="f325"/>
                  <a:pt x="f326" y="f327"/>
                  <a:pt x="f328" y="f329"/>
                </a:cubicBezTo>
                <a:cubicBezTo>
                  <a:pt x="f330" y="f331"/>
                  <a:pt x="f332" y="f333"/>
                  <a:pt x="f334" y="f279"/>
                </a:cubicBezTo>
                <a:cubicBezTo>
                  <a:pt x="f335" y="f333"/>
                  <a:pt x="f336" y="f337"/>
                  <a:pt x="f338" y="f329"/>
                </a:cubicBezTo>
                <a:cubicBezTo>
                  <a:pt x="f339" y="f340"/>
                  <a:pt x="f341" y="f342"/>
                  <a:pt x="f343" y="f297"/>
                </a:cubicBezTo>
                <a:cubicBezTo>
                  <a:pt x="f344" y="f345"/>
                  <a:pt x="f346" y="f347"/>
                  <a:pt x="f348" y="f303"/>
                </a:cubicBezTo>
                <a:cubicBezTo>
                  <a:pt x="f349" y="f350"/>
                  <a:pt x="f351" y="f352"/>
                  <a:pt x="f353" y="f354"/>
                </a:cubicBezTo>
                <a:cubicBezTo>
                  <a:pt x="f355" y="f356"/>
                  <a:pt x="f357" y="f358"/>
                  <a:pt x="f359" y="f285"/>
                </a:cubicBezTo>
                <a:lnTo>
                  <a:pt x="f360" y="f279"/>
                </a:lnTo>
                <a:cubicBezTo>
                  <a:pt x="f361" y="f362"/>
                  <a:pt x="f363" y="f364"/>
                  <a:pt x="f365" y="f185"/>
                </a:cubicBezTo>
                <a:cubicBezTo>
                  <a:pt x="f366" y="f367"/>
                  <a:pt x="f368" y="f369"/>
                  <a:pt x="f370" y="f291"/>
                </a:cubicBezTo>
                <a:cubicBezTo>
                  <a:pt x="f368" y="f315"/>
                  <a:pt x="f371" y="f372"/>
                  <a:pt x="f365" y="f297"/>
                </a:cubicBezTo>
                <a:cubicBezTo>
                  <a:pt x="f373" y="f374"/>
                  <a:pt x="f375" y="f376"/>
                  <a:pt x="f377" y="f285"/>
                </a:cubicBezTo>
                <a:cubicBezTo>
                  <a:pt x="f378" y="f379"/>
                  <a:pt x="f380" y="f279"/>
                  <a:pt x="f381" y="f185"/>
                </a:cubicBezTo>
                <a:cubicBezTo>
                  <a:pt x="f382" y="f383"/>
                  <a:pt x="f384" y="f385"/>
                  <a:pt x="f386" y="f285"/>
                </a:cubicBezTo>
                <a:cubicBezTo>
                  <a:pt x="f387" y="f388"/>
                  <a:pt x="f389" y="f390"/>
                  <a:pt x="f391" y="f315"/>
                </a:cubicBezTo>
                <a:cubicBezTo>
                  <a:pt x="f392" y="f393"/>
                  <a:pt x="f394" y="f395"/>
                  <a:pt x="f396" y="f297"/>
                </a:cubicBezTo>
                <a:lnTo>
                  <a:pt x="f397" y="f309"/>
                </a:lnTo>
                <a:lnTo>
                  <a:pt x="f398" y="f329"/>
                </a:lnTo>
                <a:cubicBezTo>
                  <a:pt x="f399" y="f279"/>
                  <a:pt x="f400" y="f401"/>
                  <a:pt x="f402" y="f191"/>
                </a:cubicBezTo>
                <a:lnTo>
                  <a:pt x="f403" y="f181"/>
                </a:lnTo>
                <a:cubicBezTo>
                  <a:pt x="f404" y="f405"/>
                  <a:pt x="f406" y="f407"/>
                  <a:pt x="f406" y="f262"/>
                </a:cubicBezTo>
                <a:cubicBezTo>
                  <a:pt x="f406" y="f408"/>
                  <a:pt x="f409" y="f410"/>
                  <a:pt x="f411" y="f163"/>
                </a:cubicBezTo>
                <a:cubicBezTo>
                  <a:pt x="f412" y="f413"/>
                  <a:pt x="f414" y="f415"/>
                  <a:pt x="f416" y="f417"/>
                </a:cubicBezTo>
                <a:cubicBezTo>
                  <a:pt x="f418" y="f419"/>
                  <a:pt x="f420" y="f421"/>
                  <a:pt x="f398" y="f202"/>
                </a:cubicBezTo>
                <a:cubicBezTo>
                  <a:pt x="f422" y="f423"/>
                  <a:pt x="f424" y="f425"/>
                  <a:pt x="f397" y="f125"/>
                </a:cubicBezTo>
                <a:cubicBezTo>
                  <a:pt x="f426" y="f427"/>
                  <a:pt x="f428" y="f429"/>
                  <a:pt x="f396" y="f430"/>
                </a:cubicBezTo>
                <a:cubicBezTo>
                  <a:pt x="f431" y="f429"/>
                  <a:pt x="f432" y="f433"/>
                  <a:pt x="f434" y="f125"/>
                </a:cubicBezTo>
                <a:cubicBezTo>
                  <a:pt x="f435" y="f436"/>
                  <a:pt x="f437" y="f438"/>
                  <a:pt x="f439" y="f221"/>
                </a:cubicBezTo>
                <a:cubicBezTo>
                  <a:pt x="f440" y="f441"/>
                  <a:pt x="f442" y="f225"/>
                  <a:pt x="f443" y="f133"/>
                </a:cubicBezTo>
                <a:cubicBezTo>
                  <a:pt x="f444" y="f445"/>
                  <a:pt x="f446" y="f447"/>
                  <a:pt x="f448" y="f449"/>
                </a:cubicBezTo>
                <a:cubicBezTo>
                  <a:pt x="f450" y="f451"/>
                  <a:pt x="f452" y="f453"/>
                  <a:pt x="f454" y="f119"/>
                </a:cubicBezTo>
                <a:cubicBezTo>
                  <a:pt x="f455" y="f456"/>
                  <a:pt x="f457" y="f458"/>
                  <a:pt x="f439" y="f459"/>
                </a:cubicBezTo>
                <a:cubicBezTo>
                  <a:pt x="f460" y="f461"/>
                  <a:pt x="f462" y="f463"/>
                  <a:pt x="f434" y="f44"/>
                </a:cubicBezTo>
                <a:cubicBezTo>
                  <a:pt x="f464" y="f465"/>
                  <a:pt x="f466" y="f467"/>
                  <a:pt x="f397" y="f38"/>
                </a:cubicBezTo>
                <a:cubicBezTo>
                  <a:pt x="f468" y="f469"/>
                  <a:pt x="f470" y="f471"/>
                  <a:pt x="f416" y="f99"/>
                </a:cubicBezTo>
                <a:cubicBezTo>
                  <a:pt x="f472" y="f473"/>
                  <a:pt x="f474" y="f475"/>
                  <a:pt x="f411" y="f476"/>
                </a:cubicBezTo>
                <a:lnTo>
                  <a:pt x="f477" y="f89"/>
                </a:lnTo>
                <a:cubicBezTo>
                  <a:pt x="f478" y="f479"/>
                  <a:pt x="f480" y="f481"/>
                  <a:pt x="f482" y="f473"/>
                </a:cubicBezTo>
                <a:cubicBezTo>
                  <a:pt x="f483" y="f484"/>
                  <a:pt x="f485" y="f486"/>
                  <a:pt x="f487" y="f488"/>
                </a:cubicBezTo>
                <a:cubicBezTo>
                  <a:pt x="f489" y="f76"/>
                  <a:pt x="f490" y="f491"/>
                  <a:pt x="f492" y="f103"/>
                </a:cubicBezTo>
                <a:cubicBezTo>
                  <a:pt x="f493" y="f494"/>
                  <a:pt x="f495" y="f50"/>
                  <a:pt x="f495" y="f50"/>
                </a:cubicBezTo>
                <a:cubicBezTo>
                  <a:pt x="f496" y="f497"/>
                  <a:pt x="f498" y="f499"/>
                  <a:pt x="f500" y="f113"/>
                </a:cubicBezTo>
                <a:cubicBezTo>
                  <a:pt x="f501" y="f502"/>
                  <a:pt x="f503" y="f504"/>
                  <a:pt x="f505" y="f506"/>
                </a:cubicBezTo>
                <a:lnTo>
                  <a:pt x="f507" y="f76"/>
                </a:lnTo>
                <a:lnTo>
                  <a:pt x="f508" y="f509"/>
                </a:lnTo>
                <a:cubicBezTo>
                  <a:pt x="f510" y="f511"/>
                  <a:pt x="f512" y="f513"/>
                  <a:pt x="f514" y="f515"/>
                </a:cubicBezTo>
                <a:cubicBezTo>
                  <a:pt x="f516" y="f517"/>
                  <a:pt x="f518" y="f519"/>
                  <a:pt x="f520" y="f521"/>
                </a:cubicBezTo>
                <a:cubicBezTo>
                  <a:pt x="f522" y="f523"/>
                  <a:pt x="f524" y="f525"/>
                  <a:pt x="f526" y="f527"/>
                </a:cubicBezTo>
                <a:cubicBezTo>
                  <a:pt x="f528" y="f529"/>
                  <a:pt x="f530" y="f531"/>
                  <a:pt x="f532" y="f533"/>
                </a:cubicBezTo>
                <a:cubicBezTo>
                  <a:pt x="f534" y="f535"/>
                  <a:pt x="f536" y="f537"/>
                  <a:pt x="f536" y="f537"/>
                </a:cubicBezTo>
                <a:cubicBezTo>
                  <a:pt x="f538" y="f539"/>
                  <a:pt x="f540" y="f541"/>
                  <a:pt x="f542" y="f543"/>
                </a:cubicBezTo>
                <a:cubicBezTo>
                  <a:pt x="f544" y="f545"/>
                  <a:pt x="f546" y="f547"/>
                  <a:pt x="f548" y="f549"/>
                </a:cubicBezTo>
                <a:cubicBezTo>
                  <a:pt x="f550" y="f551"/>
                  <a:pt x="f5" y="f552"/>
                  <a:pt x="f5" y="f552"/>
                </a:cubicBezTo>
                <a:cubicBezTo>
                  <a:pt x="f553" y="f554"/>
                  <a:pt x="f555" y="f556"/>
                  <a:pt x="f557" y="f558"/>
                </a:cubicBezTo>
                <a:cubicBezTo>
                  <a:pt x="f559" y="f560"/>
                  <a:pt x="f561" y="f562"/>
                  <a:pt x="f563" y="f7"/>
                </a:cubicBezTo>
                <a:cubicBezTo>
                  <a:pt x="f564" y="f565"/>
                  <a:pt x="f566" y="f567"/>
                  <a:pt x="f568" y="f569"/>
                </a:cubicBezTo>
                <a:cubicBezTo>
                  <a:pt x="f570" y="f571"/>
                  <a:pt x="f572" y="f573"/>
                  <a:pt x="f574" y="f558"/>
                </a:cubicBezTo>
                <a:cubicBezTo>
                  <a:pt x="f575" y="f576"/>
                  <a:pt x="f577" y="f578"/>
                  <a:pt x="f579" y="f9"/>
                </a:cubicBezTo>
                <a:cubicBezTo>
                  <a:pt x="f580" y="f581"/>
                  <a:pt x="f582" y="f583"/>
                  <a:pt x="f584" y="f7"/>
                </a:cubicBezTo>
                <a:cubicBezTo>
                  <a:pt x="f402" y="f583"/>
                  <a:pt x="f585" y="f586"/>
                  <a:pt x="f587" y="f9"/>
                </a:cubicBezTo>
                <a:cubicBezTo>
                  <a:pt x="f588" y="f589"/>
                  <a:pt x="f590" y="f569"/>
                  <a:pt x="f591" y="f569"/>
                </a:cubicBezTo>
                <a:cubicBezTo>
                  <a:pt x="f592" y="f569"/>
                  <a:pt x="f593" y="f594"/>
                  <a:pt x="f595" y="f9"/>
                </a:cubicBezTo>
                <a:lnTo>
                  <a:pt x="f596" y="f569"/>
                </a:lnTo>
                <a:cubicBezTo>
                  <a:pt x="f597" y="f598"/>
                  <a:pt x="f599" y="f600"/>
                  <a:pt x="f601" y="f558"/>
                </a:cubicBezTo>
                <a:cubicBezTo>
                  <a:pt x="f602" y="f603"/>
                  <a:pt x="f604" y="f605"/>
                  <a:pt x="f606" y="f607"/>
                </a:cubicBezTo>
                <a:lnTo>
                  <a:pt x="f608" y="f609"/>
                </a:lnTo>
                <a:cubicBezTo>
                  <a:pt x="f610" y="f554"/>
                  <a:pt x="f611" y="f612"/>
                  <a:pt x="f613" y="f607"/>
                </a:cubicBezTo>
                <a:cubicBezTo>
                  <a:pt x="f614" y="f615"/>
                  <a:pt x="f616" y="f617"/>
                  <a:pt x="f618" y="f619"/>
                </a:cubicBezTo>
                <a:cubicBezTo>
                  <a:pt x="f620" y="f621"/>
                  <a:pt x="f622" y="f623"/>
                  <a:pt x="f624" y="f558"/>
                </a:cubicBezTo>
                <a:lnTo>
                  <a:pt x="f625" y="f569"/>
                </a:lnTo>
                <a:cubicBezTo>
                  <a:pt x="f626" y="f627"/>
                  <a:pt x="f628" y="f9"/>
                  <a:pt x="f314" y="f9"/>
                </a:cubicBezTo>
                <a:cubicBezTo>
                  <a:pt x="f629" y="f9"/>
                  <a:pt x="f630" y="f631"/>
                  <a:pt x="f632" y="f569"/>
                </a:cubicBezTo>
                <a:cubicBezTo>
                  <a:pt x="f633" y="f634"/>
                  <a:pt x="f635" y="f619"/>
                  <a:pt x="f636" y="f619"/>
                </a:cubicBezTo>
                <a:cubicBezTo>
                  <a:pt x="f637" y="f619"/>
                  <a:pt x="f638" y="f623"/>
                  <a:pt x="f639" y="f558"/>
                </a:cubicBezTo>
                <a:cubicBezTo>
                  <a:pt x="f640" y="f641"/>
                  <a:pt x="f642" y="f643"/>
                  <a:pt x="f644" y="f558"/>
                </a:cubicBezTo>
                <a:cubicBezTo>
                  <a:pt x="f645" y="f646"/>
                  <a:pt x="f647" y="f648"/>
                  <a:pt x="f649" y="f569"/>
                </a:cubicBezTo>
                <a:cubicBezTo>
                  <a:pt x="f650" y="f651"/>
                  <a:pt x="f652" y="f594"/>
                  <a:pt x="f653" y="f9"/>
                </a:cubicBezTo>
                <a:cubicBezTo>
                  <a:pt x="f654" y="f594"/>
                  <a:pt x="f655" y="f656"/>
                  <a:pt x="f81" y="f569"/>
                </a:cubicBezTo>
                <a:cubicBezTo>
                  <a:pt x="f657" y="f658"/>
                  <a:pt x="f659" y="f558"/>
                  <a:pt x="f660" y="f558"/>
                </a:cubicBezTo>
                <a:cubicBezTo>
                  <a:pt x="f661" y="f558"/>
                  <a:pt x="f662" y="f663"/>
                  <a:pt x="f55" y="f569"/>
                </a:cubicBezTo>
                <a:cubicBezTo>
                  <a:pt x="f664" y="f665"/>
                  <a:pt x="f666" y="f667"/>
                  <a:pt x="f8" y="f9"/>
                </a:cubicBezTo>
                <a:close/>
              </a:path>
            </a:pathLst>
          </a:custGeom>
          <a:blipFill>
            <a:blip r:embed="rId5">
              <a:alphaModFix/>
            </a:blip>
            <a:stretch>
              <a:fillRect/>
            </a:stretch>
          </a:blipFill>
          <a:ln w="12701" cap="flat">
            <a:solidFill>
              <a:srgbClr val="FFFFF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10" name="Freeform: Shape 35">
            <a:extLst>
              <a:ext uri="{FF2B5EF4-FFF2-40B4-BE49-F238E27FC236}">
                <a16:creationId xmlns:a16="http://schemas.microsoft.com/office/drawing/2014/main" id="{D402F92A-E98D-46B7-836F-46C3057CA416}"/>
              </a:ext>
            </a:extLst>
          </p:cNvPr>
          <p:cNvSpPr/>
          <p:nvPr/>
        </p:nvSpPr>
        <p:spPr>
          <a:xfrm>
            <a:off x="24140764" y="24824223"/>
            <a:ext cx="4120880" cy="707919"/>
          </a:xfrm>
          <a:custGeom>
            <a:avLst/>
            <a:gdLst>
              <a:gd name="f0" fmla="val 10800000"/>
              <a:gd name="f1" fmla="val 5400000"/>
              <a:gd name="f2" fmla="val 180"/>
              <a:gd name="f3" fmla="val w"/>
              <a:gd name="f4" fmla="val h"/>
              <a:gd name="f5" fmla="val 0"/>
              <a:gd name="f6" fmla="val 4837471"/>
              <a:gd name="f7" fmla="val 707923"/>
              <a:gd name="f8" fmla="val 619433"/>
              <a:gd name="f9" fmla="val 540774"/>
              <a:gd name="f10" fmla="val -176981"/>
              <a:gd name="f11" fmla="val 530942"/>
              <a:gd name="f12" fmla="val 1061975"/>
              <a:gd name="f13" fmla="val 1592826"/>
              <a:gd name="f14" fmla="val 599768"/>
              <a:gd name="f15" fmla="val 2123768"/>
              <a:gd name="f16" fmla="val 589936"/>
              <a:gd name="f17" fmla="val 2300749"/>
              <a:gd name="f18" fmla="val 2477529"/>
              <a:gd name="f19" fmla="val 614371"/>
              <a:gd name="f20" fmla="val 2654710"/>
              <a:gd name="f21" fmla="val 4389099"/>
              <a:gd name="f22" fmla="val 668987"/>
              <a:gd name="f23" fmla="val 3664493"/>
              <a:gd name="f24" fmla="val 574065"/>
              <a:gd name="f25" fmla="val 4395020"/>
              <a:gd name="f26" fmla="val 678426"/>
              <a:gd name="f27" fmla="val 4513007"/>
              <a:gd name="f28" fmla="val 668594"/>
              <a:gd name="f29" fmla="val 4631624"/>
              <a:gd name="f30" fmla="val 664577"/>
              <a:gd name="f31" fmla="val 4748981"/>
              <a:gd name="f32" fmla="val 648929"/>
              <a:gd name="f33" fmla="val 4779800"/>
              <a:gd name="f34" fmla="val 644820"/>
              <a:gd name="f35" fmla="val 650525"/>
              <a:gd name="f36" fmla="val 583982"/>
              <a:gd name="f37" fmla="val 4781376"/>
              <a:gd name="f38" fmla="val 574837"/>
              <a:gd name="f39" fmla="val 560439"/>
              <a:gd name="f40" fmla="val 4692156"/>
              <a:gd name="f41" fmla="val 535183"/>
              <a:gd name="f42" fmla="val 4572000"/>
              <a:gd name="f43" fmla="val 501446"/>
              <a:gd name="f44" fmla="val 4542503"/>
              <a:gd name="f45" fmla="val 481781"/>
              <a:gd name="f46" fmla="val 4510744"/>
              <a:gd name="f47" fmla="val 465147"/>
              <a:gd name="f48" fmla="val 4483510"/>
              <a:gd name="f49" fmla="val 442452"/>
              <a:gd name="f50" fmla="val 4385657"/>
              <a:gd name="f51" fmla="val 360908"/>
              <a:gd name="f52" fmla="val 4416382"/>
              <a:gd name="f53" fmla="val 349895"/>
              <a:gd name="f54" fmla="val 4306529"/>
              <a:gd name="f55" fmla="val 294968"/>
              <a:gd name="f56" fmla="val 4278719"/>
              <a:gd name="f57" fmla="val 281063"/>
              <a:gd name="f58" fmla="val 4245219"/>
              <a:gd name="f59" fmla="val 280571"/>
              <a:gd name="f60" fmla="val 4218039"/>
              <a:gd name="f61" fmla="val 265471"/>
              <a:gd name="f62" fmla="val 4156060"/>
              <a:gd name="f63" fmla="val 231038"/>
              <a:gd name="f64" fmla="val 4100052"/>
              <a:gd name="f65" fmla="val 186813"/>
              <a:gd name="f66" fmla="val 4041058"/>
              <a:gd name="f67" fmla="val 147484"/>
              <a:gd name="f68" fmla="val 3952568"/>
              <a:gd name="f69" fmla="val 88491"/>
              <a:gd name="f70" fmla="val 3923071"/>
              <a:gd name="f71" fmla="val 68826"/>
              <a:gd name="f72" fmla="val 3897709"/>
              <a:gd name="f73" fmla="val 40707"/>
              <a:gd name="f74" fmla="val 3864078"/>
              <a:gd name="f75" fmla="val 29497"/>
              <a:gd name="f76" fmla="val 3775587"/>
              <a:gd name="f77" fmla="val 3716594"/>
              <a:gd name="f78" fmla="val 19665"/>
              <a:gd name="f79" fmla="val 3650348"/>
              <a:gd name="f80" fmla="val 24500"/>
              <a:gd name="f81" fmla="val 3598607"/>
              <a:gd name="f82" fmla="val 58994"/>
              <a:gd name="f83" fmla="val 3484246"/>
              <a:gd name="f84" fmla="val 135235"/>
              <a:gd name="f85" fmla="val 3543748"/>
              <a:gd name="f86" fmla="val 106778"/>
              <a:gd name="f87" fmla="val 3421626"/>
              <a:gd name="f88" fmla="val 3136491"/>
              <a:gd name="f89" fmla="val 137652"/>
              <a:gd name="f90" fmla="val 2851002"/>
              <a:gd name="f91" fmla="val 135247"/>
              <a:gd name="f92" fmla="val 2566220"/>
              <a:gd name="f93" fmla="val 117988"/>
              <a:gd name="f94" fmla="val 2525754"/>
              <a:gd name="f95" fmla="val 115536"/>
              <a:gd name="f96" fmla="val 2488772"/>
              <a:gd name="f97" fmla="val 2448232"/>
              <a:gd name="f98" fmla="val 2300421"/>
              <a:gd name="f99" fmla="val 2153265"/>
              <a:gd name="f100" fmla="val 108156"/>
              <a:gd name="f101" fmla="val 2005781"/>
              <a:gd name="f102" fmla="val 1828800"/>
              <a:gd name="f103" fmla="val 176981"/>
              <a:gd name="f104" fmla="val 1799303"/>
              <a:gd name="f105" fmla="val 1771248"/>
              <a:gd name="f106" fmla="val 203384"/>
              <a:gd name="f107" fmla="val 1740310"/>
              <a:gd name="f108" fmla="val 206478"/>
              <a:gd name="f109" fmla="val 1445342"/>
              <a:gd name="f110" fmla="val 235975"/>
              <a:gd name="f111" fmla="val 1415845"/>
              <a:gd name="f112" fmla="val 255639"/>
              <a:gd name="f113" fmla="val 1321758"/>
              <a:gd name="f114" fmla="val 289955"/>
              <a:gd name="f115" fmla="val 1356852"/>
              <a:gd name="f116" fmla="val 1516544"/>
              <a:gd name="f117" fmla="val 317781"/>
              <a:gd name="f118" fmla="val 1610378"/>
              <a:gd name="f119" fmla="val 279285"/>
              <a:gd name="f120" fmla="val 1531150"/>
              <a:gd name="f121" fmla="val 166254"/>
              <a:gd name="f122" fmla="val 1637335"/>
              <a:gd name="f123" fmla="val 189097"/>
              <a:gd name="f124" fmla="val 1238865"/>
              <a:gd name="f125" fmla="val 1207985"/>
              <a:gd name="f126" fmla="val 239608"/>
              <a:gd name="f127" fmla="val 1181105"/>
              <a:gd name="f128" fmla="val 260743"/>
              <a:gd name="f129" fmla="val 1150374"/>
              <a:gd name="f130" fmla="val 1052710"/>
              <a:gd name="f131" fmla="val 280496"/>
              <a:gd name="f132" fmla="val 953729"/>
              <a:gd name="f133" fmla="val 285136"/>
              <a:gd name="f134" fmla="val 855407"/>
              <a:gd name="f135" fmla="val 677087"/>
              <a:gd name="f136" fmla="val 339548"/>
              <a:gd name="f137" fmla="val 775887"/>
              <a:gd name="f138" fmla="val 311643"/>
              <a:gd name="f139" fmla="val 383459"/>
              <a:gd name="f140" fmla="val 471949"/>
              <a:gd name="f141" fmla="val 412955"/>
              <a:gd name="f142" fmla="val 550607"/>
              <a:gd name="f143" fmla="val 240109"/>
              <a:gd name="f144" fmla="val 578726"/>
              <a:gd name="f145" fmla="val 86894"/>
              <a:gd name="f146" fmla="val 117987"/>
              <a:gd name="f147" fmla="val 265798"/>
              <a:gd name="f148" fmla="val 580104"/>
              <a:gd name="f149" fmla="val 403735"/>
              <a:gd name="f150" fmla="val 324465"/>
              <a:gd name="f151" fmla="val 283926"/>
              <a:gd name="f152" fmla="val 402161"/>
              <a:gd name="f153" fmla="val 585459"/>
              <a:gd name="f154" fmla="val 726837"/>
              <a:gd name="f155" fmla="val 621535"/>
              <a:gd name="f156" fmla="val 751174"/>
              <a:gd name="f157" fmla="val 943897"/>
              <a:gd name="f158" fmla="+- 0 0 -90"/>
              <a:gd name="f159" fmla="*/ f3 1 4837471"/>
              <a:gd name="f160" fmla="*/ f4 1 707923"/>
              <a:gd name="f161" fmla="val f5"/>
              <a:gd name="f162" fmla="val f6"/>
              <a:gd name="f163" fmla="val f7"/>
              <a:gd name="f164" fmla="*/ f158 f0 1"/>
              <a:gd name="f165" fmla="+- f163 0 f161"/>
              <a:gd name="f166" fmla="+- f162 0 f161"/>
              <a:gd name="f167" fmla="*/ f164 1 f2"/>
              <a:gd name="f168" fmla="*/ f166 1 4837471"/>
              <a:gd name="f169" fmla="*/ f165 1 707923"/>
              <a:gd name="f170" fmla="*/ 0 f166 1"/>
              <a:gd name="f171" fmla="*/ 619433 f165 1"/>
              <a:gd name="f172" fmla="*/ 530942 f166 1"/>
              <a:gd name="f173" fmla="*/ 2123768 f166 1"/>
              <a:gd name="f174" fmla="*/ 589936 f165 1"/>
              <a:gd name="f175" fmla="*/ 2654710 f166 1"/>
              <a:gd name="f176" fmla="*/ 4395020 f166 1"/>
              <a:gd name="f177" fmla="*/ 678426 f165 1"/>
              <a:gd name="f178" fmla="*/ 4748981 f166 1"/>
              <a:gd name="f179" fmla="*/ 648929 f165 1"/>
              <a:gd name="f180" fmla="*/ 4837471 f166 1"/>
              <a:gd name="f181" fmla="*/ 560439 f165 1"/>
              <a:gd name="f182" fmla="*/ 4572000 f166 1"/>
              <a:gd name="f183" fmla="*/ 501446 f165 1"/>
              <a:gd name="f184" fmla="*/ 4483510 f166 1"/>
              <a:gd name="f185" fmla="*/ 442452 f165 1"/>
              <a:gd name="f186" fmla="*/ 4306529 f166 1"/>
              <a:gd name="f187" fmla="*/ 294968 f165 1"/>
              <a:gd name="f188" fmla="*/ 4218039 f166 1"/>
              <a:gd name="f189" fmla="*/ 265471 f165 1"/>
              <a:gd name="f190" fmla="*/ 4041058 f166 1"/>
              <a:gd name="f191" fmla="*/ 147484 f165 1"/>
              <a:gd name="f192" fmla="*/ 3952568 f166 1"/>
              <a:gd name="f193" fmla="*/ 88491 f165 1"/>
              <a:gd name="f194" fmla="*/ 3864078 f166 1"/>
              <a:gd name="f195" fmla="*/ 29497 f165 1"/>
              <a:gd name="f196" fmla="*/ 3775587 f166 1"/>
              <a:gd name="f197" fmla="*/ 0 f165 1"/>
              <a:gd name="f198" fmla="*/ 3598607 f166 1"/>
              <a:gd name="f199" fmla="*/ 58994 f165 1"/>
              <a:gd name="f200" fmla="*/ 3421626 f166 1"/>
              <a:gd name="f201" fmla="*/ 2566220 f166 1"/>
              <a:gd name="f202" fmla="*/ 117988 f165 1"/>
              <a:gd name="f203" fmla="*/ 2448232 f166 1"/>
              <a:gd name="f204" fmla="*/ 2005781 f166 1"/>
              <a:gd name="f205" fmla="*/ 1828800 f166 1"/>
              <a:gd name="f206" fmla="*/ 176981 f165 1"/>
              <a:gd name="f207" fmla="*/ 1740310 f166 1"/>
              <a:gd name="f208" fmla="*/ 206478 f165 1"/>
              <a:gd name="f209" fmla="*/ 1445342 f166 1"/>
              <a:gd name="f210" fmla="*/ 235975 f165 1"/>
              <a:gd name="f211" fmla="*/ 1356852 f166 1"/>
              <a:gd name="f212" fmla="*/ 1238865 f166 1"/>
              <a:gd name="f213" fmla="*/ 1150374 f166 1"/>
              <a:gd name="f214" fmla="*/ 855407 f166 1"/>
              <a:gd name="f215" fmla="*/ 560439 f166 1"/>
              <a:gd name="f216" fmla="*/ 383459 f165 1"/>
              <a:gd name="f217" fmla="*/ 471949 f166 1"/>
              <a:gd name="f218" fmla="*/ 412955 f165 1"/>
              <a:gd name="f219" fmla="*/ 294968 f166 1"/>
              <a:gd name="f220" fmla="*/ 530942 f165 1"/>
              <a:gd name="f221" fmla="*/ 206478 f166 1"/>
              <a:gd name="f222" fmla="*/ 117987 f166 1"/>
              <a:gd name="f223" fmla="*/ 324465 f166 1"/>
              <a:gd name="f224" fmla="*/ 442452 f166 1"/>
              <a:gd name="f225" fmla="*/ 943897 f166 1"/>
              <a:gd name="f226" fmla="*/ 3923071 f166 1"/>
              <a:gd name="f227" fmla="*/ 707923 f165 1"/>
              <a:gd name="f228" fmla="+- f167 0 f1"/>
              <a:gd name="f229" fmla="*/ f170 1 4837471"/>
              <a:gd name="f230" fmla="*/ f171 1 707923"/>
              <a:gd name="f231" fmla="*/ f172 1 4837471"/>
              <a:gd name="f232" fmla="*/ f173 1 4837471"/>
              <a:gd name="f233" fmla="*/ f174 1 707923"/>
              <a:gd name="f234" fmla="*/ f175 1 4837471"/>
              <a:gd name="f235" fmla="*/ f176 1 4837471"/>
              <a:gd name="f236" fmla="*/ f177 1 707923"/>
              <a:gd name="f237" fmla="*/ f178 1 4837471"/>
              <a:gd name="f238" fmla="*/ f179 1 707923"/>
              <a:gd name="f239" fmla="*/ f180 1 4837471"/>
              <a:gd name="f240" fmla="*/ f181 1 707923"/>
              <a:gd name="f241" fmla="*/ f182 1 4837471"/>
              <a:gd name="f242" fmla="*/ f183 1 707923"/>
              <a:gd name="f243" fmla="*/ f184 1 4837471"/>
              <a:gd name="f244" fmla="*/ f185 1 707923"/>
              <a:gd name="f245" fmla="*/ f186 1 4837471"/>
              <a:gd name="f246" fmla="*/ f187 1 707923"/>
              <a:gd name="f247" fmla="*/ f188 1 4837471"/>
              <a:gd name="f248" fmla="*/ f189 1 707923"/>
              <a:gd name="f249" fmla="*/ f190 1 4837471"/>
              <a:gd name="f250" fmla="*/ f191 1 707923"/>
              <a:gd name="f251" fmla="*/ f192 1 4837471"/>
              <a:gd name="f252" fmla="*/ f193 1 707923"/>
              <a:gd name="f253" fmla="*/ f194 1 4837471"/>
              <a:gd name="f254" fmla="*/ f195 1 707923"/>
              <a:gd name="f255" fmla="*/ f196 1 4837471"/>
              <a:gd name="f256" fmla="*/ f197 1 707923"/>
              <a:gd name="f257" fmla="*/ f198 1 4837471"/>
              <a:gd name="f258" fmla="*/ f199 1 707923"/>
              <a:gd name="f259" fmla="*/ f200 1 4837471"/>
              <a:gd name="f260" fmla="*/ f201 1 4837471"/>
              <a:gd name="f261" fmla="*/ f202 1 707923"/>
              <a:gd name="f262" fmla="*/ f203 1 4837471"/>
              <a:gd name="f263" fmla="*/ f204 1 4837471"/>
              <a:gd name="f264" fmla="*/ f205 1 4837471"/>
              <a:gd name="f265" fmla="*/ f206 1 707923"/>
              <a:gd name="f266" fmla="*/ f207 1 4837471"/>
              <a:gd name="f267" fmla="*/ f208 1 707923"/>
              <a:gd name="f268" fmla="*/ f209 1 4837471"/>
              <a:gd name="f269" fmla="*/ f210 1 707923"/>
              <a:gd name="f270" fmla="*/ f211 1 4837471"/>
              <a:gd name="f271" fmla="*/ f212 1 4837471"/>
              <a:gd name="f272" fmla="*/ f213 1 4837471"/>
              <a:gd name="f273" fmla="*/ f214 1 4837471"/>
              <a:gd name="f274" fmla="*/ f215 1 4837471"/>
              <a:gd name="f275" fmla="*/ f216 1 707923"/>
              <a:gd name="f276" fmla="*/ f217 1 4837471"/>
              <a:gd name="f277" fmla="*/ f218 1 707923"/>
              <a:gd name="f278" fmla="*/ f219 1 4837471"/>
              <a:gd name="f279" fmla="*/ f220 1 707923"/>
              <a:gd name="f280" fmla="*/ f221 1 4837471"/>
              <a:gd name="f281" fmla="*/ f222 1 4837471"/>
              <a:gd name="f282" fmla="*/ f223 1 4837471"/>
              <a:gd name="f283" fmla="*/ f224 1 4837471"/>
              <a:gd name="f284" fmla="*/ f225 1 4837471"/>
              <a:gd name="f285" fmla="*/ f226 1 4837471"/>
              <a:gd name="f286" fmla="*/ f227 1 707923"/>
              <a:gd name="f287" fmla="*/ f161 1 f168"/>
              <a:gd name="f288" fmla="*/ f162 1 f168"/>
              <a:gd name="f289" fmla="*/ f161 1 f169"/>
              <a:gd name="f290" fmla="*/ f163 1 f169"/>
              <a:gd name="f291" fmla="*/ f229 1 f168"/>
              <a:gd name="f292" fmla="*/ f230 1 f169"/>
              <a:gd name="f293" fmla="*/ f231 1 f168"/>
              <a:gd name="f294" fmla="*/ f232 1 f168"/>
              <a:gd name="f295" fmla="*/ f233 1 f169"/>
              <a:gd name="f296" fmla="*/ f234 1 f168"/>
              <a:gd name="f297" fmla="*/ f235 1 f168"/>
              <a:gd name="f298" fmla="*/ f236 1 f169"/>
              <a:gd name="f299" fmla="*/ f237 1 f168"/>
              <a:gd name="f300" fmla="*/ f238 1 f169"/>
              <a:gd name="f301" fmla="*/ f239 1 f168"/>
              <a:gd name="f302" fmla="*/ f240 1 f169"/>
              <a:gd name="f303" fmla="*/ f241 1 f168"/>
              <a:gd name="f304" fmla="*/ f242 1 f169"/>
              <a:gd name="f305" fmla="*/ f243 1 f168"/>
              <a:gd name="f306" fmla="*/ f244 1 f169"/>
              <a:gd name="f307" fmla="*/ f245 1 f168"/>
              <a:gd name="f308" fmla="*/ f246 1 f169"/>
              <a:gd name="f309" fmla="*/ f247 1 f168"/>
              <a:gd name="f310" fmla="*/ f248 1 f169"/>
              <a:gd name="f311" fmla="*/ f249 1 f168"/>
              <a:gd name="f312" fmla="*/ f250 1 f169"/>
              <a:gd name="f313" fmla="*/ f251 1 f168"/>
              <a:gd name="f314" fmla="*/ f252 1 f169"/>
              <a:gd name="f315" fmla="*/ f253 1 f168"/>
              <a:gd name="f316" fmla="*/ f254 1 f169"/>
              <a:gd name="f317" fmla="*/ f255 1 f168"/>
              <a:gd name="f318" fmla="*/ f256 1 f169"/>
              <a:gd name="f319" fmla="*/ f257 1 f168"/>
              <a:gd name="f320" fmla="*/ f258 1 f169"/>
              <a:gd name="f321" fmla="*/ f259 1 f168"/>
              <a:gd name="f322" fmla="*/ f260 1 f168"/>
              <a:gd name="f323" fmla="*/ f261 1 f169"/>
              <a:gd name="f324" fmla="*/ f262 1 f168"/>
              <a:gd name="f325" fmla="*/ f263 1 f168"/>
              <a:gd name="f326" fmla="*/ f264 1 f168"/>
              <a:gd name="f327" fmla="*/ f265 1 f169"/>
              <a:gd name="f328" fmla="*/ f266 1 f168"/>
              <a:gd name="f329" fmla="*/ f267 1 f169"/>
              <a:gd name="f330" fmla="*/ f268 1 f168"/>
              <a:gd name="f331" fmla="*/ f269 1 f169"/>
              <a:gd name="f332" fmla="*/ f270 1 f168"/>
              <a:gd name="f333" fmla="*/ f271 1 f168"/>
              <a:gd name="f334" fmla="*/ f272 1 f168"/>
              <a:gd name="f335" fmla="*/ f273 1 f168"/>
              <a:gd name="f336" fmla="*/ f274 1 f168"/>
              <a:gd name="f337" fmla="*/ f275 1 f169"/>
              <a:gd name="f338" fmla="*/ f276 1 f168"/>
              <a:gd name="f339" fmla="*/ f277 1 f169"/>
              <a:gd name="f340" fmla="*/ f278 1 f168"/>
              <a:gd name="f341" fmla="*/ f279 1 f169"/>
              <a:gd name="f342" fmla="*/ f280 1 f168"/>
              <a:gd name="f343" fmla="*/ f281 1 f168"/>
              <a:gd name="f344" fmla="*/ f282 1 f168"/>
              <a:gd name="f345" fmla="*/ f283 1 f168"/>
              <a:gd name="f346" fmla="*/ f284 1 f168"/>
              <a:gd name="f347" fmla="*/ f285 1 f168"/>
              <a:gd name="f348" fmla="*/ f286 1 f169"/>
              <a:gd name="f349" fmla="*/ f287 f159 1"/>
              <a:gd name="f350" fmla="*/ f288 f159 1"/>
              <a:gd name="f351" fmla="*/ f290 f160 1"/>
              <a:gd name="f352" fmla="*/ f289 f160 1"/>
              <a:gd name="f353" fmla="*/ f291 f159 1"/>
              <a:gd name="f354" fmla="*/ f292 f160 1"/>
              <a:gd name="f355" fmla="*/ f293 f159 1"/>
              <a:gd name="f356" fmla="*/ f294 f159 1"/>
              <a:gd name="f357" fmla="*/ f295 f160 1"/>
              <a:gd name="f358" fmla="*/ f296 f159 1"/>
              <a:gd name="f359" fmla="*/ f297 f159 1"/>
              <a:gd name="f360" fmla="*/ f298 f160 1"/>
              <a:gd name="f361" fmla="*/ f299 f159 1"/>
              <a:gd name="f362" fmla="*/ f300 f160 1"/>
              <a:gd name="f363" fmla="*/ f301 f159 1"/>
              <a:gd name="f364" fmla="*/ f302 f160 1"/>
              <a:gd name="f365" fmla="*/ f303 f159 1"/>
              <a:gd name="f366" fmla="*/ f304 f160 1"/>
              <a:gd name="f367" fmla="*/ f305 f159 1"/>
              <a:gd name="f368" fmla="*/ f306 f160 1"/>
              <a:gd name="f369" fmla="*/ f307 f159 1"/>
              <a:gd name="f370" fmla="*/ f308 f160 1"/>
              <a:gd name="f371" fmla="*/ f309 f159 1"/>
              <a:gd name="f372" fmla="*/ f310 f160 1"/>
              <a:gd name="f373" fmla="*/ f311 f159 1"/>
              <a:gd name="f374" fmla="*/ f312 f160 1"/>
              <a:gd name="f375" fmla="*/ f313 f159 1"/>
              <a:gd name="f376" fmla="*/ f314 f160 1"/>
              <a:gd name="f377" fmla="*/ f315 f159 1"/>
              <a:gd name="f378" fmla="*/ f316 f160 1"/>
              <a:gd name="f379" fmla="*/ f317 f159 1"/>
              <a:gd name="f380" fmla="*/ f318 f160 1"/>
              <a:gd name="f381" fmla="*/ f319 f159 1"/>
              <a:gd name="f382" fmla="*/ f320 f160 1"/>
              <a:gd name="f383" fmla="*/ f321 f159 1"/>
              <a:gd name="f384" fmla="*/ f322 f159 1"/>
              <a:gd name="f385" fmla="*/ f323 f160 1"/>
              <a:gd name="f386" fmla="*/ f324 f159 1"/>
              <a:gd name="f387" fmla="*/ f325 f159 1"/>
              <a:gd name="f388" fmla="*/ f326 f159 1"/>
              <a:gd name="f389" fmla="*/ f327 f160 1"/>
              <a:gd name="f390" fmla="*/ f328 f159 1"/>
              <a:gd name="f391" fmla="*/ f329 f160 1"/>
              <a:gd name="f392" fmla="*/ f330 f159 1"/>
              <a:gd name="f393" fmla="*/ f331 f160 1"/>
              <a:gd name="f394" fmla="*/ f332 f159 1"/>
              <a:gd name="f395" fmla="*/ f333 f159 1"/>
              <a:gd name="f396" fmla="*/ f334 f159 1"/>
              <a:gd name="f397" fmla="*/ f335 f159 1"/>
              <a:gd name="f398" fmla="*/ f336 f159 1"/>
              <a:gd name="f399" fmla="*/ f337 f160 1"/>
              <a:gd name="f400" fmla="*/ f338 f159 1"/>
              <a:gd name="f401" fmla="*/ f339 f160 1"/>
              <a:gd name="f402" fmla="*/ f340 f159 1"/>
              <a:gd name="f403" fmla="*/ f341 f160 1"/>
              <a:gd name="f404" fmla="*/ f342 f159 1"/>
              <a:gd name="f405" fmla="*/ f343 f159 1"/>
              <a:gd name="f406" fmla="*/ f344 f159 1"/>
              <a:gd name="f407" fmla="*/ f345 f159 1"/>
              <a:gd name="f408" fmla="*/ f346 f159 1"/>
              <a:gd name="f409" fmla="*/ f347 f159 1"/>
              <a:gd name="f410" fmla="*/ f348 f160 1"/>
            </a:gdLst>
            <a:ahLst/>
            <a:cxnLst>
              <a:cxn ang="3cd4">
                <a:pos x="hc" y="t"/>
              </a:cxn>
              <a:cxn ang="0">
                <a:pos x="r" y="vc"/>
              </a:cxn>
              <a:cxn ang="cd4">
                <a:pos x="hc" y="b"/>
              </a:cxn>
              <a:cxn ang="cd2">
                <a:pos x="l" y="vc"/>
              </a:cxn>
              <a:cxn ang="f228">
                <a:pos x="f353" y="f354"/>
              </a:cxn>
              <a:cxn ang="f228">
                <a:pos x="f353" y="f354"/>
              </a:cxn>
              <a:cxn ang="f228">
                <a:pos x="f355" y="f354"/>
              </a:cxn>
              <a:cxn ang="f228">
                <a:pos x="f356" y="f357"/>
              </a:cxn>
              <a:cxn ang="f228">
                <a:pos x="f358" y="f354"/>
              </a:cxn>
              <a:cxn ang="f228">
                <a:pos x="f359" y="f360"/>
              </a:cxn>
              <a:cxn ang="f228">
                <a:pos x="f361" y="f362"/>
              </a:cxn>
              <a:cxn ang="f228">
                <a:pos x="f363" y="f354"/>
              </a:cxn>
              <a:cxn ang="f228">
                <a:pos x="f361" y="f364"/>
              </a:cxn>
              <a:cxn ang="f228">
                <a:pos x="f365" y="f366"/>
              </a:cxn>
              <a:cxn ang="f228">
                <a:pos x="f367" y="f368"/>
              </a:cxn>
              <a:cxn ang="f228">
                <a:pos x="f369" y="f370"/>
              </a:cxn>
              <a:cxn ang="f228">
                <a:pos x="f371" y="f372"/>
              </a:cxn>
              <a:cxn ang="f228">
                <a:pos x="f373" y="f374"/>
              </a:cxn>
              <a:cxn ang="f228">
                <a:pos x="f375" y="f376"/>
              </a:cxn>
              <a:cxn ang="f228">
                <a:pos x="f377" y="f378"/>
              </a:cxn>
              <a:cxn ang="f228">
                <a:pos x="f379" y="f380"/>
              </a:cxn>
              <a:cxn ang="f228">
                <a:pos x="f381" y="f382"/>
              </a:cxn>
              <a:cxn ang="f228">
                <a:pos x="f383" y="f374"/>
              </a:cxn>
              <a:cxn ang="f228">
                <a:pos x="f384" y="f385"/>
              </a:cxn>
              <a:cxn ang="f228">
                <a:pos x="f386" y="f376"/>
              </a:cxn>
              <a:cxn ang="f228">
                <a:pos x="f387" y="f385"/>
              </a:cxn>
              <a:cxn ang="f228">
                <a:pos x="f388" y="f389"/>
              </a:cxn>
              <a:cxn ang="f228">
                <a:pos x="f390" y="f391"/>
              </a:cxn>
              <a:cxn ang="f228">
                <a:pos x="f392" y="f393"/>
              </a:cxn>
              <a:cxn ang="f228">
                <a:pos x="f394" y="f370"/>
              </a:cxn>
              <a:cxn ang="f228">
                <a:pos x="f390" y="f393"/>
              </a:cxn>
              <a:cxn ang="f228">
                <a:pos x="f395" y="f393"/>
              </a:cxn>
              <a:cxn ang="f228">
                <a:pos x="f396" y="f372"/>
              </a:cxn>
              <a:cxn ang="f228">
                <a:pos x="f397" y="f370"/>
              </a:cxn>
              <a:cxn ang="f228">
                <a:pos x="f398" y="f399"/>
              </a:cxn>
              <a:cxn ang="f228">
                <a:pos x="f400" y="f401"/>
              </a:cxn>
              <a:cxn ang="f228">
                <a:pos x="f402" y="f403"/>
              </a:cxn>
              <a:cxn ang="f228">
                <a:pos x="f404" y="f357"/>
              </a:cxn>
              <a:cxn ang="f228">
                <a:pos x="f405" y="f354"/>
              </a:cxn>
              <a:cxn ang="f228">
                <a:pos x="f398" y="f357"/>
              </a:cxn>
              <a:cxn ang="f228">
                <a:pos x="f406" y="f364"/>
              </a:cxn>
              <a:cxn ang="f228">
                <a:pos x="f407" y="f357"/>
              </a:cxn>
              <a:cxn ang="f228">
                <a:pos x="f408" y="f354"/>
              </a:cxn>
              <a:cxn ang="f228">
                <a:pos x="f409" y="f410"/>
              </a:cxn>
              <a:cxn ang="f228">
                <a:pos x="f409" y="f362"/>
              </a:cxn>
              <a:cxn ang="f228">
                <a:pos x="f402" y="f357"/>
              </a:cxn>
            </a:cxnLst>
            <a:rect l="f349" t="f352" r="f350" b="f351"/>
            <a:pathLst>
              <a:path w="4837471" h="707923">
                <a:moveTo>
                  <a:pt x="f5" y="f8"/>
                </a:moveTo>
                <a:lnTo>
                  <a:pt x="f5" y="f8"/>
                </a:lnTo>
                <a:cubicBezTo>
                  <a:pt x="f7" y="f9"/>
                  <a:pt x="f10" y="f8"/>
                  <a:pt x="f11" y="f8"/>
                </a:cubicBezTo>
                <a:cubicBezTo>
                  <a:pt x="f12" y="f8"/>
                  <a:pt x="f13" y="f14"/>
                  <a:pt x="f15" y="f16"/>
                </a:cubicBezTo>
                <a:cubicBezTo>
                  <a:pt x="f17" y="f14"/>
                  <a:pt x="f18" y="f19"/>
                  <a:pt x="f20" y="f8"/>
                </a:cubicBezTo>
                <a:cubicBezTo>
                  <a:pt x="f21" y="f22"/>
                  <a:pt x="f23" y="f24"/>
                  <a:pt x="f25" y="f26"/>
                </a:cubicBezTo>
                <a:cubicBezTo>
                  <a:pt x="f27" y="f28"/>
                  <a:pt x="f29" y="f30"/>
                  <a:pt x="f31" y="f32"/>
                </a:cubicBezTo>
                <a:cubicBezTo>
                  <a:pt x="f33" y="f34"/>
                  <a:pt x="f6" y="f35"/>
                  <a:pt x="f6" y="f8"/>
                </a:cubicBezTo>
                <a:cubicBezTo>
                  <a:pt x="f6" y="f36"/>
                  <a:pt x="f37" y="f38"/>
                  <a:pt x="f31" y="f39"/>
                </a:cubicBezTo>
                <a:cubicBezTo>
                  <a:pt x="f40" y="f41"/>
                  <a:pt x="f42" y="f43"/>
                  <a:pt x="f42" y="f43"/>
                </a:cubicBezTo>
                <a:cubicBezTo>
                  <a:pt x="f44" y="f45"/>
                  <a:pt x="f46" y="f47"/>
                  <a:pt x="f48" y="f49"/>
                </a:cubicBezTo>
                <a:cubicBezTo>
                  <a:pt x="f50" y="f51"/>
                  <a:pt x="f52" y="f53"/>
                  <a:pt x="f54" y="f55"/>
                </a:cubicBezTo>
                <a:cubicBezTo>
                  <a:pt x="f56" y="f57"/>
                  <a:pt x="f58" y="f59"/>
                  <a:pt x="f60" y="f61"/>
                </a:cubicBezTo>
                <a:cubicBezTo>
                  <a:pt x="f62" y="f63"/>
                  <a:pt x="f64" y="f65"/>
                  <a:pt x="f66" y="f67"/>
                </a:cubicBezTo>
                <a:lnTo>
                  <a:pt x="f68" y="f69"/>
                </a:lnTo>
                <a:cubicBezTo>
                  <a:pt x="f70" y="f71"/>
                  <a:pt x="f72" y="f73"/>
                  <a:pt x="f74" y="f75"/>
                </a:cubicBezTo>
                <a:lnTo>
                  <a:pt x="f76" y="f5"/>
                </a:lnTo>
                <a:cubicBezTo>
                  <a:pt x="f77" y="f78"/>
                  <a:pt x="f79" y="f80"/>
                  <a:pt x="f81" y="f82"/>
                </a:cubicBezTo>
                <a:cubicBezTo>
                  <a:pt x="f83" y="f84"/>
                  <a:pt x="f85" y="f86"/>
                  <a:pt x="f87" y="f67"/>
                </a:cubicBezTo>
                <a:cubicBezTo>
                  <a:pt x="f88" y="f89"/>
                  <a:pt x="f90" y="f91"/>
                  <a:pt x="f92" y="f93"/>
                </a:cubicBezTo>
                <a:cubicBezTo>
                  <a:pt x="f94" y="f95"/>
                  <a:pt x="f96" y="f69"/>
                  <a:pt x="f97" y="f69"/>
                </a:cubicBezTo>
                <a:cubicBezTo>
                  <a:pt x="f98" y="f69"/>
                  <a:pt x="f99" y="f100"/>
                  <a:pt x="f101" y="f93"/>
                </a:cubicBezTo>
                <a:lnTo>
                  <a:pt x="f102" y="f103"/>
                </a:lnTo>
                <a:cubicBezTo>
                  <a:pt x="f104" y="f65"/>
                  <a:pt x="f105" y="f106"/>
                  <a:pt x="f107" y="f108"/>
                </a:cubicBezTo>
                <a:lnTo>
                  <a:pt x="f109" y="f110"/>
                </a:lnTo>
                <a:cubicBezTo>
                  <a:pt x="f111" y="f112"/>
                  <a:pt x="f113" y="f114"/>
                  <a:pt x="f115" y="f55"/>
                </a:cubicBezTo>
                <a:cubicBezTo>
                  <a:pt x="f116" y="f117"/>
                  <a:pt x="f118" y="f119"/>
                  <a:pt x="f107" y="f110"/>
                </a:cubicBezTo>
                <a:cubicBezTo>
                  <a:pt x="f120" y="f121"/>
                  <a:pt x="f122" y="f123"/>
                  <a:pt x="f124" y="f110"/>
                </a:cubicBezTo>
                <a:cubicBezTo>
                  <a:pt x="f125" y="f126"/>
                  <a:pt x="f127" y="f128"/>
                  <a:pt x="f129" y="f61"/>
                </a:cubicBezTo>
                <a:cubicBezTo>
                  <a:pt x="f130" y="f131"/>
                  <a:pt x="f132" y="f133"/>
                  <a:pt x="f134" y="f55"/>
                </a:cubicBezTo>
                <a:cubicBezTo>
                  <a:pt x="f135" y="f136"/>
                  <a:pt x="f137" y="f138"/>
                  <a:pt x="f39" y="f139"/>
                </a:cubicBezTo>
                <a:lnTo>
                  <a:pt x="f140" y="f141"/>
                </a:lnTo>
                <a:lnTo>
                  <a:pt x="f55" y="f11"/>
                </a:lnTo>
                <a:cubicBezTo>
                  <a:pt x="f61" y="f142"/>
                  <a:pt x="f143" y="f144"/>
                  <a:pt x="f108" y="f16"/>
                </a:cubicBezTo>
                <a:cubicBezTo>
                  <a:pt x="f103" y="f14"/>
                  <a:pt x="f145" y="f8"/>
                  <a:pt x="f146" y="f8"/>
                </a:cubicBezTo>
                <a:cubicBezTo>
                  <a:pt x="f147" y="f8"/>
                  <a:pt x="f141" y="f14"/>
                  <a:pt x="f39" y="f16"/>
                </a:cubicBezTo>
                <a:cubicBezTo>
                  <a:pt x="f45" y="f148"/>
                  <a:pt x="f149" y="f39"/>
                  <a:pt x="f150" y="f39"/>
                </a:cubicBezTo>
                <a:cubicBezTo>
                  <a:pt x="f151" y="f39"/>
                  <a:pt x="f152" y="f153"/>
                  <a:pt x="f49" y="f16"/>
                </a:cubicBezTo>
                <a:cubicBezTo>
                  <a:pt x="f154" y="f155"/>
                  <a:pt x="f156" y="f8"/>
                  <a:pt x="f157" y="f8"/>
                </a:cubicBezTo>
                <a:lnTo>
                  <a:pt x="f70" y="f7"/>
                </a:lnTo>
                <a:lnTo>
                  <a:pt x="f70" y="f32"/>
                </a:lnTo>
                <a:lnTo>
                  <a:pt x="f55" y="f16"/>
                </a:lnTo>
              </a:path>
            </a:pathLst>
          </a:custGeom>
          <a:solidFill>
            <a:schemeClr val="bg1"/>
          </a:solidFill>
          <a:ln w="12701" cap="flat">
            <a:solidFill>
              <a:srgbClr val="FFFFF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11" name="Rectangle 13">
            <a:extLst>
              <a:ext uri="{FF2B5EF4-FFF2-40B4-BE49-F238E27FC236}">
                <a16:creationId xmlns:a16="http://schemas.microsoft.com/office/drawing/2014/main" id="{BAEF24C2-FA38-45D8-91A8-7CD1FD8E3324}"/>
              </a:ext>
            </a:extLst>
          </p:cNvPr>
          <p:cNvSpPr/>
          <p:nvPr/>
        </p:nvSpPr>
        <p:spPr>
          <a:xfrm>
            <a:off x="14988872" y="25538908"/>
            <a:ext cx="15293769" cy="823435"/>
          </a:xfrm>
          <a:prstGeom prst="rect">
            <a:avLst/>
          </a:prstGeom>
          <a:gradFill>
            <a:gsLst>
              <a:gs pos="0">
                <a:srgbClr val="2F0868"/>
              </a:gs>
              <a:gs pos="100000">
                <a:srgbClr val="481198"/>
              </a:gs>
            </a:gsLst>
            <a:lin ang="540000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12" name="Rectangle 36">
            <a:extLst>
              <a:ext uri="{FF2B5EF4-FFF2-40B4-BE49-F238E27FC236}">
                <a16:creationId xmlns:a16="http://schemas.microsoft.com/office/drawing/2014/main" id="{23DFA714-1DF5-49CD-862D-A7FA56DE4880}"/>
              </a:ext>
            </a:extLst>
          </p:cNvPr>
          <p:cNvSpPr/>
          <p:nvPr/>
        </p:nvSpPr>
        <p:spPr>
          <a:xfrm>
            <a:off x="18187068" y="25524991"/>
            <a:ext cx="12078090" cy="707882"/>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000" b="0" i="0" u="none" strike="noStrike" kern="1200" cap="none" spc="0" baseline="0">
                <a:solidFill>
                  <a:srgbClr val="FFFFFF"/>
                </a:solidFill>
                <a:uFillTx/>
                <a:latin typeface="Arial" pitchFamily="34"/>
                <a:cs typeface="Arial" pitchFamily="34"/>
              </a:rPr>
              <a:t>Figure 1.0. Maximal HES Nordic Device</a:t>
            </a:r>
            <a:endParaRPr lang="en-GB" sz="4000" b="0" i="0" u="none" strike="noStrike" kern="1200" cap="none" spc="0" baseline="0">
              <a:solidFill>
                <a:srgbClr val="FFFFFF"/>
              </a:solidFill>
              <a:uFillTx/>
              <a:latin typeface="Calibri"/>
            </a:endParaRPr>
          </a:p>
        </p:txBody>
      </p:sp>
      <p:sp>
        <p:nvSpPr>
          <p:cNvPr id="13" name="Oval 49">
            <a:extLst>
              <a:ext uri="{FF2B5EF4-FFF2-40B4-BE49-F238E27FC236}">
                <a16:creationId xmlns:a16="http://schemas.microsoft.com/office/drawing/2014/main" id="{84C64BB3-FBF9-41A3-A5F0-F0FCB16F1982}"/>
              </a:ext>
            </a:extLst>
          </p:cNvPr>
          <p:cNvSpPr/>
          <p:nvPr/>
        </p:nvSpPr>
        <p:spPr>
          <a:xfrm>
            <a:off x="18218935" y="18431734"/>
            <a:ext cx="929707" cy="1651817"/>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solidFill>
            <a:srgbClr val="FFFFFF"/>
          </a:solidFill>
          <a:ln w="12701" cap="flat">
            <a:solidFill>
              <a:srgbClr val="FFFFF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14" name="Rectangle 13">
            <a:extLst>
              <a:ext uri="{FF2B5EF4-FFF2-40B4-BE49-F238E27FC236}">
                <a16:creationId xmlns:a16="http://schemas.microsoft.com/office/drawing/2014/main" id="{20D97A13-D96F-447C-999C-5B0905A7A32A}"/>
              </a:ext>
            </a:extLst>
          </p:cNvPr>
          <p:cNvSpPr/>
          <p:nvPr/>
        </p:nvSpPr>
        <p:spPr>
          <a:xfrm>
            <a:off x="14986211" y="33838130"/>
            <a:ext cx="15293769" cy="747796"/>
          </a:xfrm>
          <a:prstGeom prst="rect">
            <a:avLst/>
          </a:prstGeom>
          <a:gradFill>
            <a:gsLst>
              <a:gs pos="0">
                <a:srgbClr val="2F0868"/>
              </a:gs>
              <a:gs pos="100000">
                <a:srgbClr val="481198"/>
              </a:gs>
            </a:gsLst>
            <a:lin ang="540000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pic>
        <p:nvPicPr>
          <p:cNvPr id="15" name="Picture 9" descr="Angle Pro on the App Store">
            <a:extLst>
              <a:ext uri="{FF2B5EF4-FFF2-40B4-BE49-F238E27FC236}">
                <a16:creationId xmlns:a16="http://schemas.microsoft.com/office/drawing/2014/main" id="{A5FC8EE4-5EBF-4AE5-ACE0-C7F4103E870B}"/>
              </a:ext>
            </a:extLst>
          </p:cNvPr>
          <p:cNvPicPr>
            <a:picLocks noChangeAspect="1"/>
          </p:cNvPicPr>
          <p:nvPr/>
        </p:nvPicPr>
        <p:blipFill>
          <a:blip r:embed="rId6"/>
          <a:srcRect/>
          <a:stretch>
            <a:fillRect/>
          </a:stretch>
        </p:blipFill>
        <p:spPr>
          <a:xfrm>
            <a:off x="24619552" y="17510750"/>
            <a:ext cx="5669023" cy="4096539"/>
          </a:xfrm>
          <a:prstGeom prst="rect">
            <a:avLst/>
          </a:prstGeom>
          <a:noFill/>
          <a:ln cap="flat">
            <a:noFill/>
          </a:ln>
        </p:spPr>
      </p:pic>
      <p:sp>
        <p:nvSpPr>
          <p:cNvPr id="16" name="Rectangle 13">
            <a:extLst>
              <a:ext uri="{FF2B5EF4-FFF2-40B4-BE49-F238E27FC236}">
                <a16:creationId xmlns:a16="http://schemas.microsoft.com/office/drawing/2014/main" id="{2480D348-5B5A-4DD7-88D4-1A5B36A885BF}"/>
              </a:ext>
            </a:extLst>
          </p:cNvPr>
          <p:cNvSpPr/>
          <p:nvPr/>
        </p:nvSpPr>
        <p:spPr>
          <a:xfrm>
            <a:off x="15011348" y="42028978"/>
            <a:ext cx="15270205" cy="745949"/>
          </a:xfrm>
          <a:prstGeom prst="rect">
            <a:avLst/>
          </a:prstGeom>
          <a:gradFill>
            <a:gsLst>
              <a:gs pos="0">
                <a:srgbClr val="2F0868"/>
              </a:gs>
              <a:gs pos="100000">
                <a:srgbClr val="481198"/>
              </a:gs>
            </a:gsLst>
            <a:lin ang="540000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17" name="Rectangle 72">
            <a:extLst>
              <a:ext uri="{FF2B5EF4-FFF2-40B4-BE49-F238E27FC236}">
                <a16:creationId xmlns:a16="http://schemas.microsoft.com/office/drawing/2014/main" id="{1C0D8365-35B7-4B6A-9BC6-208DC6CF9CB7}"/>
              </a:ext>
            </a:extLst>
          </p:cNvPr>
          <p:cNvSpPr/>
          <p:nvPr/>
        </p:nvSpPr>
        <p:spPr>
          <a:xfrm>
            <a:off x="15457072" y="33843498"/>
            <a:ext cx="14963305" cy="707882"/>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000" b="0" i="0" u="none" strike="noStrike" kern="1200" cap="none" spc="0" baseline="0">
                <a:solidFill>
                  <a:srgbClr val="FFFFFF"/>
                </a:solidFill>
                <a:uFillTx/>
                <a:latin typeface="Arial" pitchFamily="34"/>
                <a:cs typeface="Arial" pitchFamily="34"/>
              </a:rPr>
              <a:t>Figure 3.0. Comparing Hamstring Extensibility with the OLBPQ</a:t>
            </a:r>
            <a:endParaRPr lang="en-GB" sz="4000" b="0" i="0" u="none" strike="noStrike" kern="1200" cap="none" spc="0" baseline="0">
              <a:solidFill>
                <a:srgbClr val="FFFFFF"/>
              </a:solidFill>
              <a:uFillTx/>
              <a:latin typeface="Calibri"/>
            </a:endParaRPr>
          </a:p>
        </p:txBody>
      </p:sp>
      <p:sp>
        <p:nvSpPr>
          <p:cNvPr id="18" name="Rectangle 73">
            <a:extLst>
              <a:ext uri="{FF2B5EF4-FFF2-40B4-BE49-F238E27FC236}">
                <a16:creationId xmlns:a16="http://schemas.microsoft.com/office/drawing/2014/main" id="{BF5B9AFE-245C-4CD0-A766-3B1B8A78A461}"/>
              </a:ext>
            </a:extLst>
          </p:cNvPr>
          <p:cNvSpPr/>
          <p:nvPr/>
        </p:nvSpPr>
        <p:spPr>
          <a:xfrm>
            <a:off x="15056208" y="42058577"/>
            <a:ext cx="15231618" cy="707882"/>
          </a:xfrm>
          <a:prstGeom prst="rect">
            <a:avLst/>
          </a:prstGeom>
          <a:noFill/>
          <a:ln cap="flat">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000" b="0" i="0" u="none" strike="noStrike" kern="1200" cap="none" spc="0" baseline="0">
                <a:solidFill>
                  <a:srgbClr val="FFFFFF"/>
                </a:solidFill>
                <a:uFillTx/>
                <a:latin typeface="Arial" pitchFamily="34"/>
                <a:cs typeface="Arial" pitchFamily="34"/>
              </a:rPr>
              <a:t>Figure 4.0. Comparing HES with the OLBPQ</a:t>
            </a:r>
            <a:endParaRPr lang="en-GB" sz="4000" b="0" i="0" u="none" strike="noStrike" kern="1200" cap="none" spc="0" baseline="0">
              <a:solidFill>
                <a:srgbClr val="FFFFFF"/>
              </a:solidFill>
              <a:uFillTx/>
              <a:latin typeface="Calibri"/>
            </a:endParaRPr>
          </a:p>
        </p:txBody>
      </p:sp>
      <p:sp>
        <p:nvSpPr>
          <p:cNvPr id="19" name="Rectangle 13">
            <a:extLst>
              <a:ext uri="{FF2B5EF4-FFF2-40B4-BE49-F238E27FC236}">
                <a16:creationId xmlns:a16="http://schemas.microsoft.com/office/drawing/2014/main" id="{96248555-A361-44EF-B27E-3A2F19CC3B95}"/>
              </a:ext>
            </a:extLst>
          </p:cNvPr>
          <p:cNvSpPr/>
          <p:nvPr/>
        </p:nvSpPr>
        <p:spPr>
          <a:xfrm>
            <a:off x="24619552" y="21600093"/>
            <a:ext cx="5669023" cy="1292540"/>
          </a:xfrm>
          <a:prstGeom prst="rect">
            <a:avLst/>
          </a:prstGeom>
          <a:gradFill>
            <a:gsLst>
              <a:gs pos="0">
                <a:srgbClr val="2F0868"/>
              </a:gs>
              <a:gs pos="100000">
                <a:srgbClr val="481198"/>
              </a:gs>
            </a:gsLst>
            <a:lin ang="540000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20" name="Rectangle 80">
            <a:extLst>
              <a:ext uri="{FF2B5EF4-FFF2-40B4-BE49-F238E27FC236}">
                <a16:creationId xmlns:a16="http://schemas.microsoft.com/office/drawing/2014/main" id="{401DA5E0-76B8-4035-8155-A6CADE1EC3E8}"/>
              </a:ext>
            </a:extLst>
          </p:cNvPr>
          <p:cNvSpPr/>
          <p:nvPr/>
        </p:nvSpPr>
        <p:spPr>
          <a:xfrm>
            <a:off x="24619552" y="21570028"/>
            <a:ext cx="5669023" cy="1323438"/>
          </a:xfrm>
          <a:prstGeom prst="rect">
            <a:avLst/>
          </a:prstGeom>
          <a:noFill/>
          <a:ln cap="flat">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000" b="0" i="0" u="none" strike="noStrike" kern="1200" cap="none" spc="0" baseline="0">
                <a:solidFill>
                  <a:srgbClr val="FFFFFF"/>
                </a:solidFill>
                <a:uFillTx/>
                <a:latin typeface="Arial" pitchFamily="34"/>
                <a:cs typeface="Arial" pitchFamily="34"/>
              </a:rPr>
              <a:t>Figure 2.0. Angle Pro Application </a:t>
            </a:r>
            <a:endParaRPr lang="en-GB" sz="4000" b="0" i="0" u="none" strike="noStrike" kern="1200" cap="none" spc="0" baseline="0">
              <a:solidFill>
                <a:srgbClr val="FFFFFF"/>
              </a:solidFill>
              <a:uFillTx/>
              <a:latin typeface="Calibri"/>
            </a:endParaRPr>
          </a:p>
        </p:txBody>
      </p:sp>
      <p:sp>
        <p:nvSpPr>
          <p:cNvPr id="21" name="Rectangle 67">
            <a:extLst>
              <a:ext uri="{FF2B5EF4-FFF2-40B4-BE49-F238E27FC236}">
                <a16:creationId xmlns:a16="http://schemas.microsoft.com/office/drawing/2014/main" id="{5457A8E9-6B20-4720-A438-1BF67606E26F}"/>
              </a:ext>
            </a:extLst>
          </p:cNvPr>
          <p:cNvSpPr/>
          <p:nvPr/>
        </p:nvSpPr>
        <p:spPr>
          <a:xfrm>
            <a:off x="11978" y="28608549"/>
            <a:ext cx="15135221" cy="4154987"/>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400" b="1" i="0" u="none" strike="noStrike" kern="1200" cap="none" spc="0" baseline="0">
                <a:solidFill>
                  <a:srgbClr val="FF0000"/>
                </a:solidFill>
                <a:uFillTx/>
                <a:latin typeface="Arial" pitchFamily="34"/>
                <a:cs typeface="Arial" pitchFamily="34"/>
              </a:rPr>
              <a:t>Conclusion:  </a:t>
            </a:r>
            <a:r>
              <a:rPr lang="en-GB" sz="4400" b="0" i="0" u="none" strike="noStrike" kern="1200" cap="none" spc="0" baseline="0">
                <a:solidFill>
                  <a:srgbClr val="000000"/>
                </a:solidFill>
                <a:uFillTx/>
                <a:latin typeface="Arial" pitchFamily="34"/>
                <a:cs typeface="Arial" pitchFamily="34"/>
              </a:rPr>
              <a:t>The results gained from this study are the first of its kind to be conducted. Whilst a non-significant relationship was found for both measures of HES and hamstring extensibility on acute lower back pain scores in trained CrossFit athletes, future research should seek to acquire a larger cohort to have further reliable data. </a:t>
            </a:r>
          </a:p>
        </p:txBody>
      </p:sp>
      <p:sp>
        <p:nvSpPr>
          <p:cNvPr id="22" name="Rectangle 82">
            <a:extLst>
              <a:ext uri="{FF2B5EF4-FFF2-40B4-BE49-F238E27FC236}">
                <a16:creationId xmlns:a16="http://schemas.microsoft.com/office/drawing/2014/main" id="{EB48E3BE-D818-4ADD-B5F8-91972ECA4DE2}"/>
              </a:ext>
            </a:extLst>
          </p:cNvPr>
          <p:cNvSpPr/>
          <p:nvPr/>
        </p:nvSpPr>
        <p:spPr>
          <a:xfrm>
            <a:off x="33339" y="33707070"/>
            <a:ext cx="14910169" cy="9171742"/>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400" b="1" i="0" u="none" strike="noStrike" kern="1200" cap="none" spc="0" baseline="0">
                <a:solidFill>
                  <a:srgbClr val="FF0000"/>
                </a:solidFill>
                <a:uFillTx/>
                <a:latin typeface="Arial" pitchFamily="34"/>
                <a:cs typeface="Arial" pitchFamily="34"/>
              </a:rPr>
              <a:t>References:  </a:t>
            </a:r>
            <a:r>
              <a:rPr lang="en-GB" sz="4400" b="0" i="0" u="none" strike="noStrike" kern="1200" cap="none" spc="0" baseline="0">
                <a:solidFill>
                  <a:srgbClr val="000000"/>
                </a:solidFill>
                <a:uFillTx/>
                <a:latin typeface="Arial" pitchFamily="34"/>
                <a:cs typeface="Arial" pitchFamily="34"/>
              </a:rPr>
              <a:t> </a:t>
            </a:r>
          </a:p>
          <a:p>
            <a:pPr marL="457200" marR="0" lvl="0" indent="-457200" algn="l" defTabSz="914400" rtl="0" fontAlgn="auto" hangingPunct="1">
              <a:lnSpc>
                <a:spcPct val="100000"/>
              </a:lnSpc>
              <a:spcBef>
                <a:spcPts val="0"/>
              </a:spcBef>
              <a:spcAft>
                <a:spcPts val="0"/>
              </a:spcAft>
              <a:buClr>
                <a:srgbClr val="0070C0"/>
              </a:buClr>
              <a:buSzPct val="100000"/>
              <a:buAutoNum type="arabicPeriod"/>
              <a:tabLst/>
              <a:defRPr sz="1800" b="0" i="0" u="none" strike="noStrike" kern="0" cap="none" spc="0" baseline="0">
                <a:solidFill>
                  <a:srgbClr val="000000"/>
                </a:solidFill>
                <a:uFillTx/>
              </a:defRPr>
            </a:pPr>
            <a:r>
              <a:rPr lang="en-GB" sz="2600" b="0" i="0" u="none" strike="noStrike" kern="1200" cap="none" spc="0" baseline="0">
                <a:solidFill>
                  <a:srgbClr val="000000"/>
                </a:solidFill>
                <a:uFillTx/>
                <a:latin typeface="Arial" pitchFamily="34"/>
                <a:cs typeface="Arial" pitchFamily="34"/>
              </a:rPr>
              <a:t>Feito, Y., Burrows, E.K. and Tabb, L.P. (2018) ‘A 4-year analysis of the incidence of injuries among CrossFit-trained participants’ </a:t>
            </a:r>
            <a:r>
              <a:rPr lang="en-GB" sz="2600" b="0" i="1" u="none" strike="noStrike" kern="1200" cap="none" spc="0" baseline="0">
                <a:solidFill>
                  <a:srgbClr val="000000"/>
                </a:solidFill>
                <a:uFillTx/>
                <a:latin typeface="Arial" pitchFamily="34"/>
                <a:cs typeface="Arial" pitchFamily="34"/>
              </a:rPr>
              <a:t>Orthopaedic Journal of Sports Medicine</a:t>
            </a:r>
            <a:r>
              <a:rPr lang="en-GB" sz="2600" b="0" i="0" u="none" strike="noStrike" kern="1200" cap="none" spc="0" baseline="0">
                <a:solidFill>
                  <a:srgbClr val="000000"/>
                </a:solidFill>
                <a:uFillTx/>
                <a:latin typeface="Arial" pitchFamily="34"/>
                <a:cs typeface="Arial" pitchFamily="34"/>
              </a:rPr>
              <a:t>, 6(10), pp. 1-8.</a:t>
            </a:r>
          </a:p>
          <a:p>
            <a:pPr marL="457200" marR="0" lvl="0" indent="-457200" algn="l" defTabSz="914400" rtl="0" fontAlgn="auto" hangingPunct="1">
              <a:lnSpc>
                <a:spcPct val="100000"/>
              </a:lnSpc>
              <a:spcBef>
                <a:spcPts val="0"/>
              </a:spcBef>
              <a:spcAft>
                <a:spcPts val="0"/>
              </a:spcAft>
              <a:buClr>
                <a:srgbClr val="0070C0"/>
              </a:buClr>
              <a:buSzPct val="100000"/>
              <a:buAutoNum type="arabicPeriod"/>
              <a:tabLst/>
              <a:defRPr sz="1800" b="0" i="0" u="none" strike="noStrike" kern="0" cap="none" spc="0" baseline="0">
                <a:solidFill>
                  <a:srgbClr val="000000"/>
                </a:solidFill>
                <a:uFillTx/>
              </a:defRPr>
            </a:pPr>
            <a:r>
              <a:rPr lang="en-GB" sz="2600" b="0" i="0" u="none" strike="noStrike" kern="1200" cap="none" spc="0" baseline="0">
                <a:solidFill>
                  <a:srgbClr val="000000"/>
                </a:solidFill>
                <a:uFillTx/>
                <a:latin typeface="Arial" pitchFamily="34"/>
                <a:cs typeface="Arial" pitchFamily="34"/>
              </a:rPr>
              <a:t>Montalvo, A.M., Shaefer, H., Rodriguez, B., Li, T., Epnere, K. and Myer, G.D. (2017) ‘Retrospective injury epidemiology and risk factors for injury in CrossFit’ </a:t>
            </a:r>
            <a:r>
              <a:rPr lang="en-GB" sz="2600" b="0" i="1" u="none" strike="noStrike" kern="1200" cap="none" spc="0" baseline="0">
                <a:solidFill>
                  <a:srgbClr val="000000"/>
                </a:solidFill>
                <a:uFillTx/>
                <a:latin typeface="Arial" pitchFamily="34"/>
                <a:cs typeface="Arial" pitchFamily="34"/>
              </a:rPr>
              <a:t>Journal of Sports Science &amp; Medicine</a:t>
            </a:r>
            <a:r>
              <a:rPr lang="en-GB" sz="2600" b="0" i="0" u="none" strike="noStrike" kern="1200" cap="none" spc="0" baseline="0">
                <a:solidFill>
                  <a:srgbClr val="000000"/>
                </a:solidFill>
                <a:uFillTx/>
                <a:latin typeface="Arial" pitchFamily="34"/>
                <a:cs typeface="Arial" pitchFamily="34"/>
              </a:rPr>
              <a:t>, 16(1), pp. 53-59.</a:t>
            </a:r>
          </a:p>
          <a:p>
            <a:pPr marL="457200" marR="0" lvl="0" indent="-457200" algn="l" defTabSz="914400" rtl="0" fontAlgn="auto" hangingPunct="1">
              <a:lnSpc>
                <a:spcPct val="100000"/>
              </a:lnSpc>
              <a:spcBef>
                <a:spcPts val="0"/>
              </a:spcBef>
              <a:spcAft>
                <a:spcPts val="0"/>
              </a:spcAft>
              <a:buClr>
                <a:srgbClr val="0070C0"/>
              </a:buClr>
              <a:buSzPct val="100000"/>
              <a:buAutoNum type="arabicPeriod"/>
              <a:tabLst/>
              <a:defRPr sz="1800" b="0" i="0" u="none" strike="noStrike" kern="0" cap="none" spc="0" baseline="0">
                <a:solidFill>
                  <a:srgbClr val="000000"/>
                </a:solidFill>
                <a:uFillTx/>
              </a:defRPr>
            </a:pPr>
            <a:r>
              <a:rPr lang="en-GB" sz="2600" b="0" i="0" u="none" strike="noStrike" kern="1200" cap="none" spc="0" baseline="0">
                <a:solidFill>
                  <a:srgbClr val="000000"/>
                </a:solidFill>
                <a:uFillTx/>
                <a:latin typeface="Arial" pitchFamily="34"/>
                <a:cs typeface="Arial" pitchFamily="34"/>
              </a:rPr>
              <a:t>Lee, J.W., Mok, K.M., Chan, H.C., Yung, P.S. and Chan, K.M. (2018) ‘Eccentric hamstring strength deficit and poor hamstring-to-quadriceps ratio are risk factors for hamstring strain injury in football: A prospective study of 146 professional players’ </a:t>
            </a:r>
            <a:r>
              <a:rPr lang="en-GB" sz="2600" b="0" i="1" u="none" strike="noStrike" kern="1200" cap="none" spc="0" baseline="0">
                <a:solidFill>
                  <a:srgbClr val="000000"/>
                </a:solidFill>
                <a:uFillTx/>
                <a:latin typeface="Arial" pitchFamily="34"/>
                <a:cs typeface="Arial" pitchFamily="34"/>
              </a:rPr>
              <a:t>Journal of Science &amp; Medicine in Sport</a:t>
            </a:r>
            <a:r>
              <a:rPr lang="en-GB" sz="2600" b="0" i="0" u="none" strike="noStrike" kern="1200" cap="none" spc="0" baseline="0">
                <a:solidFill>
                  <a:srgbClr val="000000"/>
                </a:solidFill>
                <a:uFillTx/>
                <a:latin typeface="Arial" pitchFamily="34"/>
                <a:cs typeface="Arial" pitchFamily="34"/>
              </a:rPr>
              <a:t>, 21(8), pp. 789-793.</a:t>
            </a:r>
          </a:p>
          <a:p>
            <a:pPr marL="457200" marR="0" lvl="0" indent="-457200" algn="l" defTabSz="914400" rtl="0" fontAlgn="auto" hangingPunct="1">
              <a:lnSpc>
                <a:spcPct val="100000"/>
              </a:lnSpc>
              <a:spcBef>
                <a:spcPts val="0"/>
              </a:spcBef>
              <a:spcAft>
                <a:spcPts val="0"/>
              </a:spcAft>
              <a:buClr>
                <a:srgbClr val="0070C0"/>
              </a:buClr>
              <a:buSzPct val="100000"/>
              <a:buAutoNum type="arabicPeriod"/>
              <a:tabLst/>
              <a:defRPr sz="1800" b="0" i="0" u="none" strike="noStrike" kern="0" cap="none" spc="0" baseline="0">
                <a:solidFill>
                  <a:srgbClr val="000000"/>
                </a:solidFill>
                <a:uFillTx/>
              </a:defRPr>
            </a:pPr>
            <a:r>
              <a:rPr lang="en-GB" sz="2600" b="0" i="0" u="none" strike="noStrike" kern="1200" cap="none" spc="0" baseline="0">
                <a:solidFill>
                  <a:srgbClr val="000000"/>
                </a:solidFill>
                <a:uFillTx/>
                <a:latin typeface="Arial" pitchFamily="34"/>
                <a:cs typeface="Arial" pitchFamily="34"/>
              </a:rPr>
              <a:t>Suarez-Arrones, L., Lara-Lopez, P., Rodriguez-Sanchez, P., Lazaro-Ramirez, J.L., Di Salvo, V., Guitart, M., Fuentes-Nieto, C., Rodas, G. and Mendez-Villanueva, A. (2019) ‘Dissociation between changes in sprinting performance and Nordic hamstring strength in professional male football players’ </a:t>
            </a:r>
            <a:r>
              <a:rPr lang="en-GB" sz="2600" b="0" i="1" u="none" strike="noStrike" kern="1200" cap="none" spc="0" baseline="0">
                <a:solidFill>
                  <a:srgbClr val="000000"/>
                </a:solidFill>
                <a:uFillTx/>
                <a:latin typeface="Arial" pitchFamily="34"/>
                <a:cs typeface="Arial" pitchFamily="34"/>
              </a:rPr>
              <a:t>PloS One</a:t>
            </a:r>
            <a:r>
              <a:rPr lang="en-GB" sz="2600" b="0" i="0" u="none" strike="noStrike" kern="1200" cap="none" spc="0" baseline="0">
                <a:solidFill>
                  <a:srgbClr val="000000"/>
                </a:solidFill>
                <a:uFillTx/>
                <a:latin typeface="Arial" pitchFamily="34"/>
                <a:cs typeface="Arial" pitchFamily="34"/>
              </a:rPr>
              <a:t>, 14(3) pp. 1-12. </a:t>
            </a:r>
          </a:p>
          <a:p>
            <a:pPr marL="457200" marR="0" lvl="0" indent="-457200" algn="l" defTabSz="914400" rtl="0" fontAlgn="auto" hangingPunct="1">
              <a:lnSpc>
                <a:spcPct val="100000"/>
              </a:lnSpc>
              <a:spcBef>
                <a:spcPts val="0"/>
              </a:spcBef>
              <a:spcAft>
                <a:spcPts val="0"/>
              </a:spcAft>
              <a:buClr>
                <a:srgbClr val="0070C0"/>
              </a:buClr>
              <a:buSzPct val="100000"/>
              <a:buAutoNum type="arabicPeriod"/>
              <a:tabLst/>
              <a:defRPr sz="1800" b="0" i="0" u="none" strike="noStrike" kern="0" cap="none" spc="0" baseline="0">
                <a:solidFill>
                  <a:srgbClr val="000000"/>
                </a:solidFill>
                <a:uFillTx/>
              </a:defRPr>
            </a:pPr>
            <a:r>
              <a:rPr lang="en-GB" sz="2600" b="0" i="0" u="none" strike="noStrike" kern="1200" cap="none" spc="0" baseline="0">
                <a:solidFill>
                  <a:srgbClr val="000000"/>
                </a:solidFill>
                <a:uFillTx/>
                <a:latin typeface="Arial" pitchFamily="34"/>
                <a:cs typeface="Arial" pitchFamily="34"/>
              </a:rPr>
              <a:t>Hasebe, K., Sairyo, K., Hada, Y., Dezawa, A., Okubo, Y., Kaneoka, K. and Nakamura, Y. (2014) ‘Spino-pelvic-rhythm with forward trunk bending in normal subjects without low back pain’ </a:t>
            </a:r>
            <a:r>
              <a:rPr lang="en-GB" sz="2600" b="0" i="1" u="none" strike="noStrike" kern="1200" cap="none" spc="0" baseline="0">
                <a:solidFill>
                  <a:srgbClr val="000000"/>
                </a:solidFill>
                <a:uFillTx/>
                <a:latin typeface="Arial" pitchFamily="34"/>
                <a:cs typeface="Arial" pitchFamily="34"/>
              </a:rPr>
              <a:t>European Journal of Orthopaedic Surgery &amp; Traumatology</a:t>
            </a:r>
            <a:r>
              <a:rPr lang="en-GB" sz="2600" b="0" i="0" u="none" strike="noStrike" kern="1200" cap="none" spc="0" baseline="0">
                <a:solidFill>
                  <a:srgbClr val="000000"/>
                </a:solidFill>
                <a:uFillTx/>
                <a:latin typeface="Arial" pitchFamily="34"/>
                <a:cs typeface="Arial" pitchFamily="34"/>
              </a:rPr>
              <a:t>, 24(1), pp. 193-199.</a:t>
            </a:r>
          </a:p>
          <a:p>
            <a:pPr marL="457200" marR="0" lvl="0" indent="-457200" algn="l" defTabSz="914400" rtl="0" fontAlgn="auto" hangingPunct="1">
              <a:lnSpc>
                <a:spcPct val="100000"/>
              </a:lnSpc>
              <a:spcBef>
                <a:spcPts val="0"/>
              </a:spcBef>
              <a:spcAft>
                <a:spcPts val="0"/>
              </a:spcAft>
              <a:buClr>
                <a:srgbClr val="0070C0"/>
              </a:buClr>
              <a:buSzPct val="100000"/>
              <a:buAutoNum type="arabicPeriod"/>
              <a:tabLst/>
              <a:defRPr sz="1800" b="0" i="0" u="none" strike="noStrike" kern="0" cap="none" spc="0" baseline="0">
                <a:solidFill>
                  <a:srgbClr val="000000"/>
                </a:solidFill>
                <a:uFillTx/>
              </a:defRPr>
            </a:pPr>
            <a:r>
              <a:rPr lang="en-GB" sz="2600" b="0" i="0" u="none" strike="noStrike" kern="1200" cap="none" spc="0" baseline="0">
                <a:solidFill>
                  <a:srgbClr val="000000"/>
                </a:solidFill>
                <a:uFillTx/>
                <a:latin typeface="Arial" pitchFamily="34"/>
                <a:cs typeface="Arial" pitchFamily="34"/>
              </a:rPr>
              <a:t>McGrath, T.M., Hulin, B.T., Pickworth, N., Clarke, A. and Timmins, R.G. (2019) ‘Determinants of hamstring fascicle length in professional rugby league athletes’ </a:t>
            </a:r>
            <a:r>
              <a:rPr lang="en-GB" sz="2600" b="0" i="1" u="none" strike="noStrike" kern="1200" cap="none" spc="0" baseline="0">
                <a:solidFill>
                  <a:srgbClr val="000000"/>
                </a:solidFill>
                <a:uFillTx/>
                <a:latin typeface="Arial" pitchFamily="34"/>
                <a:cs typeface="Arial" pitchFamily="34"/>
              </a:rPr>
              <a:t>Journal of Science &amp; Medicine in Sport</a:t>
            </a:r>
            <a:r>
              <a:rPr lang="en-GB" sz="2600" b="0" i="0" u="none" strike="noStrike" kern="1200" cap="none" spc="0" baseline="0">
                <a:solidFill>
                  <a:srgbClr val="000000"/>
                </a:solidFill>
                <a:uFillTx/>
                <a:latin typeface="Arial" pitchFamily="34"/>
                <a:cs typeface="Arial" pitchFamily="34"/>
              </a:rPr>
              <a:t> pp. 1-18.</a:t>
            </a:r>
          </a:p>
          <a:p>
            <a:pPr marL="457200" marR="0" lvl="0" indent="-457200" algn="l" defTabSz="914400" rtl="0" fontAlgn="auto" hangingPunct="1">
              <a:lnSpc>
                <a:spcPct val="100000"/>
              </a:lnSpc>
              <a:spcBef>
                <a:spcPts val="0"/>
              </a:spcBef>
              <a:spcAft>
                <a:spcPts val="0"/>
              </a:spcAft>
              <a:buClr>
                <a:srgbClr val="0070C0"/>
              </a:buClr>
              <a:buSzPct val="100000"/>
              <a:buAutoNum type="arabicPeriod"/>
              <a:tabLst/>
              <a:defRPr sz="1800" b="0" i="0" u="none" strike="noStrike" kern="0" cap="none" spc="0" baseline="0">
                <a:solidFill>
                  <a:srgbClr val="000000"/>
                </a:solidFill>
                <a:uFillTx/>
              </a:defRPr>
            </a:pPr>
            <a:r>
              <a:rPr lang="en-GB" sz="2600" b="0" i="0" u="none" strike="noStrike" kern="1200" cap="none" spc="0" baseline="0">
                <a:solidFill>
                  <a:srgbClr val="000000"/>
                </a:solidFill>
                <a:uFillTx/>
                <a:latin typeface="Arial" pitchFamily="34"/>
                <a:cs typeface="Arial" pitchFamily="34"/>
              </a:rPr>
              <a:t>Sannicandro, I., Traficante, P. and Cofano, G. (2019) ‘Hamstring injury prevention: The strength assessment in young soccer players’ </a:t>
            </a:r>
            <a:r>
              <a:rPr lang="en-GB" sz="2600" b="0" i="1" u="none" strike="noStrike" kern="1200" cap="none" spc="0" baseline="0">
                <a:solidFill>
                  <a:srgbClr val="000000"/>
                </a:solidFill>
                <a:uFillTx/>
                <a:latin typeface="Arial" pitchFamily="34"/>
                <a:cs typeface="Arial" pitchFamily="34"/>
              </a:rPr>
              <a:t>MOJ Sports Medicine</a:t>
            </a:r>
            <a:r>
              <a:rPr lang="en-GB" sz="2600" b="0" i="0" u="none" strike="noStrike" kern="1200" cap="none" spc="0" baseline="0">
                <a:solidFill>
                  <a:srgbClr val="000000"/>
                </a:solidFill>
                <a:uFillTx/>
                <a:latin typeface="Arial" pitchFamily="34"/>
                <a:cs typeface="Arial" pitchFamily="34"/>
              </a:rPr>
              <a:t>, </a:t>
            </a:r>
            <a:r>
              <a:rPr lang="en-GB" sz="2600" b="0" i="1" u="none" strike="noStrike" kern="1200" cap="none" spc="0" baseline="0">
                <a:solidFill>
                  <a:srgbClr val="000000"/>
                </a:solidFill>
                <a:uFillTx/>
                <a:latin typeface="Arial" pitchFamily="34"/>
                <a:cs typeface="Arial" pitchFamily="34"/>
              </a:rPr>
              <a:t>3</a:t>
            </a:r>
            <a:r>
              <a:rPr lang="en-GB" sz="2600" b="0" i="0" u="none" strike="noStrike" kern="1200" cap="none" spc="0" baseline="0">
                <a:solidFill>
                  <a:srgbClr val="000000"/>
                </a:solidFill>
                <a:uFillTx/>
                <a:latin typeface="Arial" pitchFamily="34"/>
                <a:cs typeface="Arial" pitchFamily="34"/>
              </a:rPr>
              <a:t>(2), pp. 28-32.</a:t>
            </a:r>
          </a:p>
        </p:txBody>
      </p:sp>
      <p:pic>
        <p:nvPicPr>
          <p:cNvPr id="23" name="Picture 30">
            <a:extLst>
              <a:ext uri="{FF2B5EF4-FFF2-40B4-BE49-F238E27FC236}">
                <a16:creationId xmlns:a16="http://schemas.microsoft.com/office/drawing/2014/main" id="{B16AB92A-EBBD-49B4-AE0E-81CCE36FECC9}"/>
              </a:ext>
            </a:extLst>
          </p:cNvPr>
          <p:cNvPicPr>
            <a:picLocks noChangeAspect="1"/>
          </p:cNvPicPr>
          <p:nvPr/>
        </p:nvPicPr>
        <p:blipFill>
          <a:blip r:embed="rId7">
            <a:clrChange>
              <a:clrFrom>
                <a:srgbClr val="FEFEFE"/>
              </a:clrFrom>
              <a:clrTo>
                <a:srgbClr val="FEFEFE">
                  <a:alpha val="0"/>
                </a:srgbClr>
              </a:clrTo>
            </a:clrChange>
            <a:alphaModFix/>
          </a:blip>
          <a:srcRect b="9695"/>
          <a:stretch>
            <a:fillRect/>
          </a:stretch>
        </p:blipFill>
        <p:spPr>
          <a:xfrm>
            <a:off x="-22430" y="3033732"/>
            <a:ext cx="5775533" cy="1804092"/>
          </a:xfrm>
          <a:prstGeom prst="rect">
            <a:avLst/>
          </a:prstGeom>
          <a:noFill/>
          <a:ln cap="flat">
            <a:noFill/>
          </a:ln>
        </p:spPr>
      </p:pic>
      <p:sp>
        <p:nvSpPr>
          <p:cNvPr id="24" name="TextBox 4">
            <a:extLst>
              <a:ext uri="{FF2B5EF4-FFF2-40B4-BE49-F238E27FC236}">
                <a16:creationId xmlns:a16="http://schemas.microsoft.com/office/drawing/2014/main" id="{265CACA8-F97E-4604-947A-960DE0B32E8E}"/>
              </a:ext>
            </a:extLst>
          </p:cNvPr>
          <p:cNvSpPr txBox="1"/>
          <p:nvPr/>
        </p:nvSpPr>
        <p:spPr>
          <a:xfrm>
            <a:off x="0" y="4859432"/>
            <a:ext cx="30266511" cy="1295739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4400" b="1" i="0" u="none" strike="noStrike" kern="1200" cap="none" spc="0" baseline="0">
                <a:solidFill>
                  <a:srgbClr val="FF0000"/>
                </a:solidFill>
                <a:uFillTx/>
                <a:latin typeface="Arial" pitchFamily="34"/>
                <a:cs typeface="Arial" pitchFamily="34"/>
              </a:rPr>
              <a:t>Background:  </a:t>
            </a:r>
            <a:r>
              <a:rPr lang="en-US" sz="4400" b="0" i="0" u="none" strike="noStrike" kern="0" cap="none" spc="0" baseline="0">
                <a:solidFill>
                  <a:srgbClr val="000000"/>
                </a:solidFill>
                <a:uFillTx/>
                <a:latin typeface="Arial" pitchFamily="34"/>
                <a:cs typeface="Arial" pitchFamily="34"/>
              </a:rPr>
              <a:t>CrossFit encompasses anaerobic, aerobic, and metabolic stresses into a high intensity workout, known as a WOD (Workout of the Day).</a:t>
            </a:r>
            <a:r>
              <a:rPr lang="en-GB" sz="4400" b="0" i="0" u="none" strike="noStrike" kern="0" cap="none" spc="0" baseline="30000">
                <a:solidFill>
                  <a:srgbClr val="0070C0"/>
                </a:solidFill>
                <a:uFillTx/>
                <a:latin typeface="Arial" pitchFamily="34"/>
                <a:cs typeface="Arial" pitchFamily="34"/>
              </a:rPr>
              <a:t>1</a:t>
            </a:r>
            <a:r>
              <a:rPr lang="en-US" sz="4400" b="0" i="0" u="none" strike="noStrike" kern="0" cap="none" spc="0" baseline="0">
                <a:solidFill>
                  <a:srgbClr val="000000"/>
                </a:solidFill>
                <a:uFillTx/>
                <a:latin typeface="Arial" pitchFamily="34"/>
                <a:cs typeface="Arial" pitchFamily="34"/>
              </a:rPr>
              <a:t> The incidence of injury is high in the sport and is constantly gaining new members.</a:t>
            </a:r>
            <a:r>
              <a:rPr lang="en-GB" sz="4400" b="0" i="0" u="none" strike="noStrike" kern="0" cap="none" spc="0" baseline="30000">
                <a:solidFill>
                  <a:srgbClr val="0070C0"/>
                </a:solidFill>
                <a:uFillTx/>
                <a:latin typeface="Arial" pitchFamily="34"/>
                <a:cs typeface="Arial" pitchFamily="34"/>
              </a:rPr>
              <a:t>1,2</a:t>
            </a:r>
            <a:r>
              <a:rPr lang="en-US" sz="4400" b="0" i="0" u="none" strike="noStrike" kern="0" cap="none" spc="0" baseline="0">
                <a:solidFill>
                  <a:srgbClr val="000000"/>
                </a:solidFill>
                <a:uFillTx/>
                <a:latin typeface="Arial" pitchFamily="34"/>
                <a:cs typeface="Arial" pitchFamily="34"/>
              </a:rPr>
              <a:t> From limited research, the most frequently injured areas are the shoulders, lower back and knees.</a:t>
            </a:r>
            <a:r>
              <a:rPr lang="en-GB" sz="4400" b="0" i="0" u="none" strike="noStrike" kern="0" cap="none" spc="0" baseline="30000">
                <a:solidFill>
                  <a:srgbClr val="0070C0"/>
                </a:solidFill>
                <a:uFillTx/>
                <a:latin typeface="Arial" pitchFamily="34"/>
                <a:cs typeface="Arial" pitchFamily="34"/>
              </a:rPr>
              <a:t>1,2</a:t>
            </a:r>
            <a:r>
              <a:rPr lang="en-GB" sz="4400" b="0" i="0" u="none" strike="noStrike" kern="0" cap="none" spc="0" baseline="30000">
                <a:solidFill>
                  <a:srgbClr val="00B0F0"/>
                </a:solidFill>
                <a:uFillTx/>
                <a:latin typeface="Arial" pitchFamily="34"/>
                <a:cs typeface="Arial" pitchFamily="34"/>
              </a:rPr>
              <a:t> </a:t>
            </a:r>
            <a:r>
              <a:rPr lang="en-US" sz="4400" b="0" i="0" u="none" strike="noStrike" kern="0" cap="none" spc="0" baseline="0">
                <a:solidFill>
                  <a:srgbClr val="000000"/>
                </a:solidFill>
                <a:uFillTx/>
                <a:latin typeface="Arial" pitchFamily="34"/>
                <a:cs typeface="Arial" pitchFamily="34"/>
              </a:rPr>
              <a:t>The hamstring muscle group (HMG) often pose as a problem in elite sport, as one of the most frequently injured areas across a variety of sports.</a:t>
            </a:r>
            <a:r>
              <a:rPr lang="en-GB" sz="4400" b="0" i="0" u="none" strike="noStrike" kern="0" cap="none" spc="0" baseline="30000">
                <a:solidFill>
                  <a:srgbClr val="0070C0"/>
                </a:solidFill>
                <a:uFillTx/>
                <a:latin typeface="Arial" pitchFamily="34"/>
                <a:cs typeface="Arial" pitchFamily="34"/>
              </a:rPr>
              <a:t>3</a:t>
            </a:r>
            <a:r>
              <a:rPr lang="en-US" sz="4400" b="0" i="0" u="none" strike="noStrike" kern="0" cap="none" spc="0" baseline="0">
                <a:solidFill>
                  <a:srgbClr val="000000"/>
                </a:solidFill>
                <a:uFillTx/>
                <a:latin typeface="Arial" pitchFamily="34"/>
                <a:cs typeface="Arial" pitchFamily="34"/>
              </a:rPr>
              <a:t> Hamstring extensibility has been shown to have a high correlation with lower back pain and hamstring injuries.</a:t>
            </a:r>
            <a:r>
              <a:rPr lang="en-GB" sz="4400" b="0" i="0" u="none" strike="noStrike" kern="0" cap="none" spc="0" baseline="30000">
                <a:solidFill>
                  <a:srgbClr val="0070C0"/>
                </a:solidFill>
                <a:uFillTx/>
                <a:latin typeface="Arial" pitchFamily="34"/>
                <a:cs typeface="Arial" pitchFamily="34"/>
              </a:rPr>
              <a:t>4,5</a:t>
            </a:r>
            <a:r>
              <a:rPr lang="en-US" sz="4400" b="0" i="0" u="none" strike="noStrike" kern="0" cap="none" spc="0" baseline="0">
                <a:solidFill>
                  <a:srgbClr val="000000"/>
                </a:solidFill>
                <a:uFillTx/>
                <a:latin typeface="Arial" pitchFamily="34"/>
                <a:cs typeface="Arial" pitchFamily="34"/>
              </a:rPr>
              <a:t> Furthermore, hamstring eccentric strength (HES) has been shown to have a direct link to muscle extensibility and lower back pain.</a:t>
            </a:r>
            <a:r>
              <a:rPr lang="en-GB" sz="4400" b="0" i="0" u="none" strike="noStrike" kern="0" cap="none" spc="0" baseline="30000">
                <a:solidFill>
                  <a:srgbClr val="0070C0"/>
                </a:solidFill>
                <a:uFillTx/>
                <a:latin typeface="Arial" pitchFamily="34"/>
                <a:cs typeface="Arial" pitchFamily="34"/>
              </a:rPr>
              <a:t>5,6</a:t>
            </a:r>
            <a:r>
              <a:rPr lang="en-US" sz="4400" b="0" i="0" u="none" strike="noStrike" kern="0" cap="none" spc="0" baseline="0">
                <a:solidFill>
                  <a:srgbClr val="000000"/>
                </a:solidFill>
                <a:uFillTx/>
                <a:latin typeface="Arial" pitchFamily="34"/>
                <a:cs typeface="Arial" pitchFamily="34"/>
              </a:rPr>
              <a:t> The Nordic hamstring exercise (NHE) is the gold standard for applying overload to the HMG.</a:t>
            </a:r>
            <a:r>
              <a:rPr lang="en-GB" sz="4400" b="0" i="0" u="none" strike="noStrike" kern="0" cap="none" spc="0" baseline="30000">
                <a:solidFill>
                  <a:srgbClr val="0070C0"/>
                </a:solidFill>
                <a:uFillTx/>
                <a:latin typeface="Arial" pitchFamily="34"/>
                <a:cs typeface="Arial" pitchFamily="34"/>
              </a:rPr>
              <a:t>7</a:t>
            </a:r>
            <a:r>
              <a:rPr lang="en-US" sz="4400" b="0" i="0" u="none" strike="noStrike" kern="0" cap="none" spc="0" baseline="0">
                <a:solidFill>
                  <a:srgbClr val="000000"/>
                </a:solidFill>
                <a:uFillTx/>
                <a:latin typeface="Arial" pitchFamily="34"/>
                <a:cs typeface="Arial" pitchFamily="34"/>
              </a:rPr>
              <a:t> Values gained from the NHE can educate clinicians on the HMG’s ability to resist mechanical deformation.</a:t>
            </a:r>
            <a:r>
              <a:rPr lang="en-GB" sz="4400" b="0" i="0" u="none" strike="noStrike" kern="0" cap="none" spc="0" baseline="30000">
                <a:solidFill>
                  <a:srgbClr val="0070C0"/>
                </a:solidFill>
                <a:uFillTx/>
                <a:latin typeface="Arial" pitchFamily="34"/>
                <a:cs typeface="Arial" pitchFamily="34"/>
              </a:rPr>
              <a:t>7</a:t>
            </a:r>
            <a:r>
              <a:rPr lang="en-US" sz="4400" b="0" i="0" u="none" strike="noStrike" kern="0" cap="none" spc="0" baseline="0">
                <a:solidFill>
                  <a:srgbClr val="000000"/>
                </a:solidFill>
                <a:uFillTx/>
                <a:latin typeface="Arial" pitchFamily="34"/>
                <a:cs typeface="Arial" pitchFamily="34"/>
              </a:rPr>
              <a:t> The Nordbord is a specialist piece of equipment that requires participants to perform maximal hamstring eccentric contractions which can help identify eccentric strength performance deficits.</a:t>
            </a:r>
            <a:r>
              <a:rPr lang="en-GB" sz="4400" b="0" i="0" u="none" strike="noStrike" kern="0" cap="none" spc="0" baseline="30000">
                <a:solidFill>
                  <a:srgbClr val="0070C0"/>
                </a:solidFill>
                <a:uFillTx/>
                <a:latin typeface="Arial" pitchFamily="34"/>
                <a:cs typeface="Arial" pitchFamily="34"/>
              </a:rPr>
              <a:t>7</a:t>
            </a:r>
            <a:endParaRPr lang="en-US" sz="4400" b="0" i="0" u="none" strike="noStrike" kern="1200" cap="none" spc="0" baseline="0">
              <a:solidFill>
                <a:srgbClr val="FF0000"/>
              </a:solidFill>
              <a:uFillTx/>
              <a:latin typeface="Arial" pitchFamily="34"/>
              <a:cs typeface="Arial"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4400" b="1" i="0" u="none" strike="noStrike" kern="1200" cap="none" spc="0" baseline="0">
                <a:solidFill>
                  <a:srgbClr val="FF0000"/>
                </a:solidFill>
                <a:uFillTx/>
                <a:latin typeface="Arial" pitchFamily="34"/>
                <a:cs typeface="Arial" pitchFamily="34"/>
              </a:rPr>
              <a:t>Objective:  </a:t>
            </a:r>
            <a:r>
              <a:rPr lang="en-US" sz="4400" b="0" i="0" u="none" strike="noStrike" kern="1200" cap="none" spc="0" baseline="0">
                <a:solidFill>
                  <a:srgbClr val="000000"/>
                </a:solidFill>
                <a:uFillTx/>
                <a:latin typeface="Arial" pitchFamily="34"/>
                <a:cs typeface="Arial" pitchFamily="34"/>
              </a:rPr>
              <a:t>To explore if there is a relationship between hamstring extensibility and HES on acute lower back pain in </a:t>
            </a:r>
            <a:r>
              <a:rPr lang="en-US" sz="4400" b="0" i="0" u="none" strike="noStrike" kern="0" cap="none" spc="0" baseline="0">
                <a:solidFill>
                  <a:srgbClr val="000000"/>
                </a:solidFill>
                <a:uFillTx/>
                <a:latin typeface="Arial" pitchFamily="34"/>
                <a:cs typeface="Arial" pitchFamily="34"/>
              </a:rPr>
              <a:t>trained </a:t>
            </a:r>
            <a:r>
              <a:rPr lang="en-US" sz="4400" b="0" i="0" u="none" strike="noStrike" kern="1200" cap="none" spc="0" baseline="0">
                <a:solidFill>
                  <a:srgbClr val="000000"/>
                </a:solidFill>
                <a:uFillTx/>
                <a:latin typeface="Arial" pitchFamily="34"/>
                <a:cs typeface="Arial" pitchFamily="34"/>
              </a:rPr>
              <a:t>CrossFit athletes.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4400" b="1" i="0" u="none" strike="noStrike" kern="1200" cap="none" spc="0" baseline="0">
                <a:solidFill>
                  <a:srgbClr val="FF0000"/>
                </a:solidFill>
                <a:uFillTx/>
                <a:latin typeface="Arial" pitchFamily="34"/>
                <a:cs typeface="Arial" pitchFamily="34"/>
              </a:rPr>
              <a:t>Methods:  </a:t>
            </a:r>
            <a:r>
              <a:rPr lang="en-US" sz="4400" b="1" i="0" u="none" strike="noStrike" kern="1200" cap="none" spc="0" baseline="0">
                <a:solidFill>
                  <a:srgbClr val="000000"/>
                </a:solidFill>
                <a:uFillTx/>
                <a:latin typeface="Arial" pitchFamily="34"/>
                <a:cs typeface="Arial" pitchFamily="34"/>
              </a:rPr>
              <a:t>Design: </a:t>
            </a:r>
            <a:r>
              <a:rPr lang="en-GB" sz="4400" b="0" i="0" u="none" strike="noStrike" kern="1200" cap="none" spc="0" baseline="0">
                <a:solidFill>
                  <a:srgbClr val="000000"/>
                </a:solidFill>
                <a:uFillTx/>
                <a:latin typeface="Arial" pitchFamily="34"/>
                <a:cs typeface="Arial" pitchFamily="34"/>
              </a:rPr>
              <a:t>Th</a:t>
            </a:r>
            <a:r>
              <a:rPr lang="en-GB" sz="4400" b="0" i="0" u="none" strike="noStrike" kern="0" cap="none" spc="0" baseline="0">
                <a:solidFill>
                  <a:srgbClr val="000000"/>
                </a:solidFill>
                <a:uFillTx/>
                <a:latin typeface="Arial" pitchFamily="34"/>
                <a:cs typeface="Arial" pitchFamily="34"/>
              </a:rPr>
              <a:t>is observational cross-sectional design study measured participants in a single session. The Oswestry Lower Back Pain Questionnaire (OLBPQ) was used to assess lower back pain severity. Hamstring extensibility was utilised using the MHFAKE test (Maximal Hip Flexion Active Knee Extension) with an iPhone 6 application (Figure 2.0). Maximal HES was assessed using the Nordbord. </a:t>
            </a:r>
            <a:r>
              <a:rPr lang="en-GB" sz="4400" b="1" i="0" u="none" strike="noStrike" kern="0" cap="none" spc="0" baseline="0">
                <a:solidFill>
                  <a:srgbClr val="000000"/>
                </a:solidFill>
                <a:uFillTx/>
                <a:latin typeface="Arial" pitchFamily="34"/>
                <a:cs typeface="Arial" pitchFamily="34"/>
              </a:rPr>
              <a:t>Setting:</a:t>
            </a:r>
            <a:r>
              <a:rPr lang="en-GB" sz="4400" b="0" i="0" u="none" strike="noStrike" kern="0" cap="none" spc="0" baseline="0">
                <a:solidFill>
                  <a:srgbClr val="000000"/>
                </a:solidFill>
                <a:uFillTx/>
                <a:latin typeface="Arial" pitchFamily="34"/>
                <a:cs typeface="Arial" pitchFamily="34"/>
              </a:rPr>
              <a:t> Amateur CrossFit athletes. </a:t>
            </a:r>
            <a:r>
              <a:rPr lang="en-GB" sz="4400" b="1" i="0" u="none" strike="noStrike" kern="0" cap="none" spc="0" baseline="0">
                <a:solidFill>
                  <a:srgbClr val="000000"/>
                </a:solidFill>
                <a:uFillTx/>
                <a:latin typeface="Arial" pitchFamily="34"/>
                <a:cs typeface="Arial" pitchFamily="34"/>
              </a:rPr>
              <a:t>Participants (or Patients): </a:t>
            </a:r>
            <a:r>
              <a:rPr lang="en-GB" sz="4400" b="0" i="0" u="none" strike="noStrike" kern="0" cap="none" spc="0" baseline="0">
                <a:solidFill>
                  <a:srgbClr val="000000"/>
                </a:solidFill>
                <a:uFillTx/>
                <a:latin typeface="Arial" pitchFamily="34"/>
                <a:cs typeface="Arial" pitchFamily="34"/>
              </a:rPr>
              <a:t>Seventeen trained CrossFit athletes (1-year experience). </a:t>
            </a:r>
            <a:r>
              <a:rPr lang="en-GB" sz="4400" b="1" i="0" u="none" strike="noStrike" kern="0" cap="none" spc="0" baseline="0">
                <a:solidFill>
                  <a:srgbClr val="000000"/>
                </a:solidFill>
                <a:uFillTx/>
                <a:latin typeface="Arial" pitchFamily="34"/>
                <a:cs typeface="Arial" pitchFamily="34"/>
              </a:rPr>
              <a:t>Main Outcome Measurements: </a:t>
            </a:r>
            <a:r>
              <a:rPr lang="en-GB" sz="4400" b="0" i="0" u="none" strike="noStrike" kern="0" cap="none" spc="0" baseline="0">
                <a:solidFill>
                  <a:srgbClr val="000000"/>
                </a:solidFill>
                <a:uFillTx/>
                <a:latin typeface="Arial" pitchFamily="34"/>
                <a:cs typeface="Arial" pitchFamily="34"/>
              </a:rPr>
              <a:t>Both maximal HES using the Nordbord device (Figure 1.0) and hamstring extensibility using a goniometer application, were compared against the OLBPQ.</a:t>
            </a:r>
          </a:p>
        </p:txBody>
      </p:sp>
      <p:sp>
        <p:nvSpPr>
          <p:cNvPr id="25" name="Rectangle 37">
            <a:extLst>
              <a:ext uri="{FF2B5EF4-FFF2-40B4-BE49-F238E27FC236}">
                <a16:creationId xmlns:a16="http://schemas.microsoft.com/office/drawing/2014/main" id="{6AD9559C-8367-4578-AA30-1032B76E9D29}"/>
              </a:ext>
            </a:extLst>
          </p:cNvPr>
          <p:cNvSpPr/>
          <p:nvPr/>
        </p:nvSpPr>
        <p:spPr>
          <a:xfrm>
            <a:off x="15663" y="18679527"/>
            <a:ext cx="14098100" cy="8894743"/>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400" b="1" i="0" u="none" strike="noStrike" kern="1200" cap="none" spc="0" baseline="0">
                <a:solidFill>
                  <a:srgbClr val="FF0000"/>
                </a:solidFill>
                <a:uFillTx/>
                <a:latin typeface="Arial" pitchFamily="34"/>
                <a:cs typeface="Arial" pitchFamily="34"/>
              </a:rPr>
              <a:t>Results:  </a:t>
            </a:r>
            <a:r>
              <a:rPr lang="en-GB" sz="4400" b="0" i="0" u="none" strike="noStrike" kern="1200" cap="none" spc="0" baseline="0">
                <a:solidFill>
                  <a:srgbClr val="000000"/>
                </a:solidFill>
                <a:uFillTx/>
                <a:latin typeface="Arial" pitchFamily="34"/>
                <a:cs typeface="Arial" pitchFamily="34"/>
              </a:rPr>
              <a:t>Descriptive statistics of participants were as follows: </a:t>
            </a:r>
            <a:r>
              <a:rPr lang="en-GB" sz="4400" b="1" i="0" u="none" strike="noStrike" kern="1200" cap="none" spc="0" baseline="0">
                <a:solidFill>
                  <a:srgbClr val="000000"/>
                </a:solidFill>
                <a:uFillTx/>
                <a:latin typeface="Arial" pitchFamily="34"/>
                <a:cs typeface="Arial" pitchFamily="34"/>
              </a:rPr>
              <a:t>Weight (kg’s) </a:t>
            </a:r>
            <a:r>
              <a:rPr lang="en-GB" sz="4400" b="0" i="0" u="none" strike="noStrike" kern="1200" cap="none" spc="0" baseline="0">
                <a:solidFill>
                  <a:srgbClr val="000000"/>
                </a:solidFill>
                <a:uFillTx/>
                <a:latin typeface="Arial" pitchFamily="34"/>
                <a:cs typeface="Arial" pitchFamily="34"/>
              </a:rPr>
              <a:t>82.3 ± 13.1 </a:t>
            </a:r>
            <a:r>
              <a:rPr lang="en-GB" sz="4400" b="1" i="0" u="none" strike="noStrike" kern="1200" cap="none" spc="0" baseline="0">
                <a:solidFill>
                  <a:srgbClr val="000000"/>
                </a:solidFill>
                <a:uFillTx/>
                <a:latin typeface="Arial" pitchFamily="34"/>
                <a:cs typeface="Arial" pitchFamily="34"/>
              </a:rPr>
              <a:t>Height (cm’s) </a:t>
            </a:r>
            <a:r>
              <a:rPr lang="en-GB" sz="4400" b="0" i="0" u="none" strike="noStrike" kern="1200" cap="none" spc="0" baseline="0">
                <a:solidFill>
                  <a:srgbClr val="000000"/>
                </a:solidFill>
                <a:uFillTx/>
                <a:latin typeface="Arial" pitchFamily="34"/>
                <a:cs typeface="Arial" pitchFamily="34"/>
              </a:rPr>
              <a:t>173.4 ± 7.5 </a:t>
            </a:r>
            <a:r>
              <a:rPr lang="en-GB" sz="4400" b="1" i="0" u="none" strike="noStrike" kern="1200" cap="none" spc="0" baseline="0">
                <a:solidFill>
                  <a:srgbClr val="000000"/>
                </a:solidFill>
                <a:uFillTx/>
                <a:latin typeface="Arial" pitchFamily="34"/>
                <a:cs typeface="Arial" pitchFamily="34"/>
              </a:rPr>
              <a:t>Age (years) </a:t>
            </a:r>
            <a:r>
              <a:rPr lang="en-GB" sz="4400" b="0" i="0" u="none" strike="noStrike" kern="1200" cap="none" spc="0" baseline="0">
                <a:solidFill>
                  <a:srgbClr val="000000"/>
                </a:solidFill>
                <a:uFillTx/>
                <a:latin typeface="Arial" pitchFamily="34"/>
                <a:cs typeface="Arial" pitchFamily="34"/>
              </a:rPr>
              <a:t>25.4 ± 4.8. Results gained from both parametric tests revealed non-significant findings in both HES (P = 0.76) and hamstring extensibility scores (P = 0.91) when compared against subjective pain ratings of the OLBPQ. However, the Pearson Correlation Coefficient demonstrated a large positive correlation (r</a:t>
            </a:r>
            <a:r>
              <a:rPr lang="en-GB" sz="4400" b="0" i="0" u="none" strike="noStrike" kern="1200" cap="none" spc="0" baseline="30000">
                <a:solidFill>
                  <a:srgbClr val="000000"/>
                </a:solidFill>
                <a:uFillTx/>
                <a:latin typeface="Arial" pitchFamily="34"/>
                <a:cs typeface="Arial" pitchFamily="34"/>
              </a:rPr>
              <a:t>2</a:t>
            </a:r>
            <a:r>
              <a:rPr lang="en-GB" sz="4400" b="0" i="0" u="none" strike="noStrike" kern="1200" cap="none" spc="0" baseline="0">
                <a:solidFill>
                  <a:srgbClr val="000000"/>
                </a:solidFill>
                <a:uFillTx/>
                <a:latin typeface="Arial" pitchFamily="34"/>
                <a:cs typeface="Arial" pitchFamily="34"/>
              </a:rPr>
              <a:t> = 0.81) for HES related to OLBPQ scores. Moreover, a small positive correlation was observed for hamstring extensibility measures (r</a:t>
            </a:r>
            <a:r>
              <a:rPr lang="en-GB" sz="4400" b="0" i="0" u="none" strike="noStrike" kern="1200" cap="none" spc="0" baseline="30000">
                <a:solidFill>
                  <a:srgbClr val="000000"/>
                </a:solidFill>
                <a:uFillTx/>
                <a:latin typeface="Arial" pitchFamily="34"/>
                <a:cs typeface="Arial" pitchFamily="34"/>
              </a:rPr>
              <a:t>2</a:t>
            </a:r>
            <a:r>
              <a:rPr lang="en-GB" sz="4400" b="0" i="0" u="none" strike="noStrike" kern="1200" cap="none" spc="0" baseline="0">
                <a:solidFill>
                  <a:srgbClr val="000000"/>
                </a:solidFill>
                <a:uFillTx/>
                <a:latin typeface="Arial" pitchFamily="34"/>
                <a:cs typeface="Arial" pitchFamily="34"/>
              </a:rPr>
              <a:t> = 0.28) when compared against OLBPQ scores. Figures 3.0. and 4.0. provide the spread of data with r</a:t>
            </a:r>
            <a:r>
              <a:rPr lang="en-GB" sz="4400" b="0" i="0" u="none" strike="noStrike" kern="1200" cap="none" spc="0" baseline="30000">
                <a:solidFill>
                  <a:srgbClr val="000000"/>
                </a:solidFill>
                <a:uFillTx/>
                <a:latin typeface="Arial" pitchFamily="34"/>
                <a:cs typeface="Arial" pitchFamily="34"/>
              </a:rPr>
              <a:t>2 </a:t>
            </a:r>
            <a:r>
              <a:rPr lang="en-GB" sz="4400" b="0" i="0" u="none" strike="noStrike" kern="1200" cap="none" spc="0" baseline="0">
                <a:solidFill>
                  <a:srgbClr val="000000"/>
                </a:solidFill>
                <a:uFillTx/>
                <a:latin typeface="Arial" pitchFamily="34"/>
                <a:cs typeface="Arial" pitchFamily="34"/>
              </a:rPr>
              <a:t>values.</a:t>
            </a:r>
          </a:p>
        </p:txBody>
      </p:sp>
      <p:pic>
        <p:nvPicPr>
          <p:cNvPr id="26" name="Picture 74">
            <a:extLst>
              <a:ext uri="{FF2B5EF4-FFF2-40B4-BE49-F238E27FC236}">
                <a16:creationId xmlns:a16="http://schemas.microsoft.com/office/drawing/2014/main" id="{328762D5-DEC5-4441-9C07-11C333E9E54B}"/>
              </a:ext>
            </a:extLst>
          </p:cNvPr>
          <p:cNvPicPr>
            <a:picLocks noChangeAspect="1"/>
          </p:cNvPicPr>
          <p:nvPr/>
        </p:nvPicPr>
        <p:blipFill>
          <a:blip r:embed="rId8"/>
          <a:srcRect l="8144" t="39463" r="42689" b="16786"/>
          <a:stretch>
            <a:fillRect/>
          </a:stretch>
        </p:blipFill>
        <p:spPr>
          <a:xfrm>
            <a:off x="14985808" y="26784431"/>
            <a:ext cx="15260677" cy="7086810"/>
          </a:xfrm>
          <a:prstGeom prst="rect">
            <a:avLst/>
          </a:prstGeom>
          <a:noFill/>
          <a:ln cap="flat">
            <a:noFill/>
          </a:ln>
        </p:spPr>
      </p:pic>
      <p:pic>
        <p:nvPicPr>
          <p:cNvPr id="27" name="Picture 78">
            <a:extLst>
              <a:ext uri="{FF2B5EF4-FFF2-40B4-BE49-F238E27FC236}">
                <a16:creationId xmlns:a16="http://schemas.microsoft.com/office/drawing/2014/main" id="{4D279409-6EDF-4437-9BF3-EF1C273E75C5}"/>
              </a:ext>
            </a:extLst>
          </p:cNvPr>
          <p:cNvPicPr>
            <a:picLocks noChangeAspect="1"/>
          </p:cNvPicPr>
          <p:nvPr/>
        </p:nvPicPr>
        <p:blipFill>
          <a:blip r:embed="rId9"/>
          <a:srcRect l="16526" t="39653" r="40305" b="22068"/>
          <a:stretch>
            <a:fillRect/>
          </a:stretch>
        </p:blipFill>
        <p:spPr>
          <a:xfrm>
            <a:off x="14943508" y="34975928"/>
            <a:ext cx="15339133" cy="7055290"/>
          </a:xfrm>
          <a:prstGeom prst="rect">
            <a:avLst/>
          </a:prstGeom>
          <a:noFill/>
          <a:ln cap="flat">
            <a:noFill/>
          </a:ln>
        </p:spPr>
      </p:pic>
      <p:sp>
        <p:nvSpPr>
          <p:cNvPr id="28" name="Rectangle 76">
            <a:extLst>
              <a:ext uri="{FF2B5EF4-FFF2-40B4-BE49-F238E27FC236}">
                <a16:creationId xmlns:a16="http://schemas.microsoft.com/office/drawing/2014/main" id="{25E64F19-BBF8-4926-BF8C-72737FD7BA18}"/>
              </a:ext>
            </a:extLst>
          </p:cNvPr>
          <p:cNvSpPr/>
          <p:nvPr/>
        </p:nvSpPr>
        <p:spPr>
          <a:xfrm>
            <a:off x="16335728" y="35237428"/>
            <a:ext cx="4418947" cy="2062100"/>
          </a:xfrm>
          <a:prstGeom prst="rect">
            <a:avLst/>
          </a:prstGeom>
          <a:solidFill>
            <a:srgbClr val="FFFF00"/>
          </a:solidFill>
          <a:ln cap="flat">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900" b="0" i="0" u="none" strike="noStrike" kern="1200" cap="none" spc="0" baseline="0">
                <a:solidFill>
                  <a:srgbClr val="595959"/>
                </a:solidFill>
                <a:uFillTx/>
                <a:latin typeface="Calibri"/>
              </a:defRPr>
            </a:pPr>
            <a:r>
              <a:rPr lang="en-US" sz="3200" b="1" i="0" u="none" strike="noStrike" kern="1200" cap="none" spc="0" baseline="0">
                <a:solidFill>
                  <a:srgbClr val="000000"/>
                </a:solidFill>
                <a:highlight>
                  <a:srgbClr val="FFFF00"/>
                </a:highlight>
                <a:uFillTx/>
                <a:latin typeface="Arial" pitchFamily="34"/>
                <a:cs typeface="Arial" pitchFamily="34"/>
              </a:rPr>
              <a:t>y = 0.0033x + 4.6358</a:t>
            </a:r>
            <a:br>
              <a:rPr lang="en-US" sz="3200" b="1" i="0" u="none" strike="noStrike" kern="1200" cap="none" spc="0" baseline="0">
                <a:solidFill>
                  <a:srgbClr val="000000"/>
                </a:solidFill>
                <a:highlight>
                  <a:srgbClr val="FFFF00"/>
                </a:highlight>
                <a:uFillTx/>
                <a:latin typeface="Arial" pitchFamily="34"/>
                <a:cs typeface="Arial" pitchFamily="34"/>
              </a:rPr>
            </a:br>
            <a:r>
              <a:rPr lang="en-US" sz="3200" b="1" i="0" u="none" strike="noStrike" kern="1200" cap="none" spc="0" baseline="0">
                <a:solidFill>
                  <a:srgbClr val="000000"/>
                </a:solidFill>
                <a:highlight>
                  <a:srgbClr val="FFFF00"/>
                </a:highlight>
                <a:uFillTx/>
                <a:latin typeface="Arial" pitchFamily="34"/>
                <a:cs typeface="Arial" pitchFamily="34"/>
              </a:rPr>
              <a:t>= 0.0066</a:t>
            </a:r>
          </a:p>
          <a:p>
            <a:pPr marL="0" marR="0" lvl="0" indent="0" algn="ctr" defTabSz="914400" rtl="0" fontAlgn="auto" hangingPunct="1">
              <a:lnSpc>
                <a:spcPct val="100000"/>
              </a:lnSpc>
              <a:spcBef>
                <a:spcPts val="0"/>
              </a:spcBef>
              <a:spcAft>
                <a:spcPts val="0"/>
              </a:spcAft>
              <a:buNone/>
              <a:tabLst/>
              <a:defRPr sz="900" b="0" i="0" u="none" strike="noStrike" kern="1200" cap="none" spc="0" baseline="0">
                <a:solidFill>
                  <a:srgbClr val="595959"/>
                </a:solidFill>
                <a:uFillTx/>
                <a:latin typeface="Calibri"/>
              </a:defRPr>
            </a:pPr>
            <a:r>
              <a:rPr lang="en-GB" sz="3200" b="1" i="0" u="none" strike="noStrike" kern="1200" cap="none" spc="0" baseline="0">
                <a:solidFill>
                  <a:srgbClr val="000000"/>
                </a:solidFill>
                <a:highlight>
                  <a:srgbClr val="FFFF00"/>
                </a:highlight>
                <a:uFillTx/>
                <a:latin typeface="Arial" pitchFamily="34"/>
                <a:cs typeface="Arial" pitchFamily="34"/>
              </a:rPr>
              <a:t>√ = 0.81</a:t>
            </a:r>
          </a:p>
          <a:p>
            <a:pPr marL="0" marR="0" lvl="0" indent="0" algn="ctr" defTabSz="914400" rtl="0" fontAlgn="auto" hangingPunct="1">
              <a:lnSpc>
                <a:spcPct val="100000"/>
              </a:lnSpc>
              <a:spcBef>
                <a:spcPts val="0"/>
              </a:spcBef>
              <a:spcAft>
                <a:spcPts val="0"/>
              </a:spcAft>
              <a:buNone/>
              <a:tabLst/>
              <a:defRPr sz="900" b="0" i="0" u="none" strike="noStrike" kern="1200" cap="none" spc="0" baseline="0">
                <a:solidFill>
                  <a:srgbClr val="595959"/>
                </a:solidFill>
                <a:uFillTx/>
                <a:latin typeface="Calibri"/>
              </a:defRPr>
            </a:pPr>
            <a:r>
              <a:rPr lang="en-US" sz="3200" b="1" i="0" u="none" strike="noStrike" kern="1200" cap="none" spc="0" baseline="0">
                <a:solidFill>
                  <a:srgbClr val="000000"/>
                </a:solidFill>
                <a:highlight>
                  <a:srgbClr val="FFFF00"/>
                </a:highlight>
                <a:uFillTx/>
                <a:latin typeface="Arial" pitchFamily="34"/>
                <a:cs typeface="Arial" pitchFamily="34"/>
              </a:rPr>
              <a:t>R²</a:t>
            </a:r>
            <a:r>
              <a:rPr lang="en-GB" sz="3200" b="1" i="0" u="none" strike="noStrike" kern="1200" cap="none" spc="0" baseline="0">
                <a:solidFill>
                  <a:srgbClr val="000000"/>
                </a:solidFill>
                <a:highlight>
                  <a:srgbClr val="FFFF00"/>
                </a:highlight>
                <a:uFillTx/>
                <a:latin typeface="Arial" pitchFamily="34"/>
                <a:cs typeface="Arial" pitchFamily="34"/>
              </a:rPr>
              <a:t> = 0.81</a:t>
            </a:r>
            <a:endParaRPr lang="en-US" sz="3200" b="1" i="0" u="none" strike="noStrike" kern="1200" cap="none" spc="0" baseline="0">
              <a:solidFill>
                <a:srgbClr val="000000"/>
              </a:solidFill>
              <a:highlight>
                <a:srgbClr val="FFFF00"/>
              </a:highlight>
              <a:uFillTx/>
              <a:latin typeface="Arial" pitchFamily="34"/>
              <a:cs typeface="Arial" pitchFamily="34"/>
            </a:endParaRPr>
          </a:p>
        </p:txBody>
      </p:sp>
      <p:sp>
        <p:nvSpPr>
          <p:cNvPr id="29" name="Rectangle 81">
            <a:extLst>
              <a:ext uri="{FF2B5EF4-FFF2-40B4-BE49-F238E27FC236}">
                <a16:creationId xmlns:a16="http://schemas.microsoft.com/office/drawing/2014/main" id="{5298416D-6083-48EB-AEC8-A4F7AF6EF8B0}"/>
              </a:ext>
            </a:extLst>
          </p:cNvPr>
          <p:cNvSpPr/>
          <p:nvPr/>
        </p:nvSpPr>
        <p:spPr>
          <a:xfrm>
            <a:off x="16411925" y="27021891"/>
            <a:ext cx="4418947" cy="2062100"/>
          </a:xfrm>
          <a:prstGeom prst="rect">
            <a:avLst/>
          </a:prstGeom>
          <a:solidFill>
            <a:srgbClr val="FFFF00"/>
          </a:solidFill>
          <a:ln cap="flat">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000000"/>
                </a:solidFill>
                <a:uFillTx/>
                <a:latin typeface="Arial" pitchFamily="34"/>
                <a:cs typeface="Arial" pitchFamily="34"/>
              </a:rPr>
              <a:t>y = 0.0059x + 5.2927</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000000"/>
                </a:solidFill>
                <a:uFillTx/>
                <a:latin typeface="Arial" pitchFamily="34"/>
                <a:cs typeface="Arial" pitchFamily="34"/>
              </a:rPr>
              <a:t>= 0.0008</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000000"/>
                </a:solidFill>
                <a:highlight>
                  <a:srgbClr val="FFFF00"/>
                </a:highlight>
                <a:uFillTx/>
                <a:latin typeface="Arial" pitchFamily="34"/>
                <a:cs typeface="Arial" pitchFamily="34"/>
              </a:rPr>
              <a:t>√ = 0.28</a:t>
            </a:r>
            <a:endParaRPr lang="en-GB" sz="3200" b="1" i="0" u="none" strike="noStrike" kern="1200" cap="none" spc="0" baseline="0">
              <a:solidFill>
                <a:srgbClr val="000000"/>
              </a:solidFill>
              <a:uFillTx/>
              <a:latin typeface="Arial" pitchFamily="34"/>
              <a:cs typeface="Arial"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000000"/>
                </a:solidFill>
                <a:uFillTx/>
                <a:latin typeface="Arial" pitchFamily="34"/>
                <a:cs typeface="Arial" pitchFamily="34"/>
              </a:rPr>
              <a:t>R² </a:t>
            </a:r>
            <a:r>
              <a:rPr lang="en-GB" sz="3200" b="1" i="0" u="none" strike="noStrike" kern="1200" cap="none" spc="0" baseline="0">
                <a:solidFill>
                  <a:srgbClr val="000000"/>
                </a:solidFill>
                <a:highlight>
                  <a:srgbClr val="FFFF00"/>
                </a:highlight>
                <a:uFillTx/>
                <a:latin typeface="Arial" pitchFamily="34"/>
                <a:cs typeface="Arial" pitchFamily="34"/>
              </a:rPr>
              <a:t>= 0.28</a:t>
            </a:r>
            <a:endParaRPr lang="en-GB" sz="3200" b="1" i="0" u="none" strike="noStrike" kern="1200" cap="none" spc="0" baseline="0">
              <a:solidFill>
                <a:srgbClr val="000000"/>
              </a:solidFill>
              <a:uFillTx/>
              <a:latin typeface="Arial" pitchFamily="34"/>
              <a:cs typeface="Arial" pitchFamily="34"/>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FFECDC02DC436418CCBE31634C411FC" ma:contentTypeVersion="9" ma:contentTypeDescription="Create a new document." ma:contentTypeScope="" ma:versionID="07a2ac1c41bf432e1041b830e852314b">
  <xsd:schema xmlns:xsd="http://www.w3.org/2001/XMLSchema" xmlns:xs="http://www.w3.org/2001/XMLSchema" xmlns:p="http://schemas.microsoft.com/office/2006/metadata/properties" xmlns:ns3="aadfcd52-e379-49eb-a412-e28a16640aff" xmlns:ns4="ee7a20b1-ddba-4ac9-b1b6-34fd780388d2" targetNamespace="http://schemas.microsoft.com/office/2006/metadata/properties" ma:root="true" ma:fieldsID="9ce0821501b1bba63f060010dccc0830" ns3:_="" ns4:_="">
    <xsd:import namespace="aadfcd52-e379-49eb-a412-e28a16640aff"/>
    <xsd:import namespace="ee7a20b1-ddba-4ac9-b1b6-34fd780388d2"/>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OCR"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dfcd52-e379-49eb-a412-e28a16640aff"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e7a20b1-ddba-4ac9-b1b6-34fd780388d2" elementFormDefault="qualified">
    <xsd:import namespace="http://schemas.microsoft.com/office/2006/documentManagement/types"/>
    <xsd:import namespace="http://schemas.microsoft.com/office/infopath/2007/PartnerControls"/>
    <xsd:element name="SharedWithUsers" ma:index="10"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3169880-4BBE-4E1C-AD44-F0E84D7E5D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dfcd52-e379-49eb-a412-e28a16640aff"/>
    <ds:schemaRef ds:uri="ee7a20b1-ddba-4ac9-b1b6-34fd780388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219B258-3E2A-456E-A364-2C526AF47E42}">
  <ds:schemaRefs>
    <ds:schemaRef ds:uri="http://schemas.microsoft.com/sharepoint/v3/contenttype/forms"/>
  </ds:schemaRefs>
</ds:datastoreItem>
</file>

<file path=customXml/itemProps3.xml><?xml version="1.0" encoding="utf-8"?>
<ds:datastoreItem xmlns:ds="http://schemas.openxmlformats.org/officeDocument/2006/customXml" ds:itemID="{2739EAA6-BEBA-4BA8-A62B-A00F26812BE9}">
  <ds:schemaRefs>
    <ds:schemaRef ds:uri="http://purl.org/dc/elements/1.1/"/>
    <ds:schemaRef ds:uri="http://purl.org/dc/terms/"/>
    <ds:schemaRef ds:uri="ee7a20b1-ddba-4ac9-b1b6-34fd780388d2"/>
    <ds:schemaRef ds:uri="http://schemas.openxmlformats.org/package/2006/metadata/core-properties"/>
    <ds:schemaRef ds:uri="http://www.w3.org/XML/1998/namespace"/>
    <ds:schemaRef ds:uri="http://schemas.microsoft.com/office/2006/documentManagement/types"/>
    <ds:schemaRef ds:uri="aadfcd52-e379-49eb-a412-e28a16640aff"/>
    <ds:schemaRef ds:uri="http://schemas.microsoft.com/office/infopath/2007/PartnerControls"/>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Office%20Theme</Template>
  <TotalTime>55416</TotalTime>
  <Words>1384</Words>
  <Application>Microsoft Office PowerPoint</Application>
  <PresentationFormat>Widescreen</PresentationFormat>
  <Paragraphs>126</Paragraphs>
  <Slides>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Arial Nova</vt:lpstr>
      <vt:lpstr>Calibri</vt:lpstr>
      <vt:lpstr>Calibri Light</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Williams</dc:creator>
  <cp:lastModifiedBy>Joshua Richards-fisher</cp:lastModifiedBy>
  <cp:revision>88</cp:revision>
  <cp:lastPrinted>2020-02-05T09:50:25Z</cp:lastPrinted>
  <dcterms:created xsi:type="dcterms:W3CDTF">2019-07-26T11:59:39Z</dcterms:created>
  <dcterms:modified xsi:type="dcterms:W3CDTF">2020-05-11T15:53:32Z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0x0101007FFECDC02DC436418CCBE31634C411FC</vt:lpwstr>
  </property>
</Properties>
</file>