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90" r:id="rId8"/>
    <p:sldId id="259" r:id="rId9"/>
    <p:sldId id="260" r:id="rId10"/>
    <p:sldId id="262" r:id="rId11"/>
    <p:sldId id="261" r:id="rId12"/>
    <p:sldId id="263" r:id="rId13"/>
    <p:sldId id="264" r:id="rId14"/>
    <p:sldId id="265" r:id="rId15"/>
    <p:sldId id="266" r:id="rId16"/>
    <p:sldId id="267" r:id="rId17"/>
    <p:sldId id="289" r:id="rId18"/>
    <p:sldId id="271" r:id="rId19"/>
    <p:sldId id="268" r:id="rId20"/>
    <p:sldId id="269" r:id="rId21"/>
    <p:sldId id="285" r:id="rId22"/>
    <p:sldId id="286" r:id="rId23"/>
    <p:sldId id="287" r:id="rId24"/>
    <p:sldId id="270" r:id="rId25"/>
    <p:sldId id="272" r:id="rId26"/>
    <p:sldId id="273" r:id="rId27"/>
    <p:sldId id="274" r:id="rId28"/>
    <p:sldId id="275" r:id="rId29"/>
    <p:sldId id="282" r:id="rId30"/>
    <p:sldId id="283" r:id="rId31"/>
    <p:sldId id="288" r:id="rId32"/>
    <p:sldId id="284" r:id="rId33"/>
    <p:sldId id="276" r:id="rId34"/>
    <p:sldId id="277" r:id="rId35"/>
    <p:sldId id="291" r:id="rId36"/>
    <p:sldId id="297" r:id="rId37"/>
    <p:sldId id="298" r:id="rId38"/>
    <p:sldId id="299" r:id="rId39"/>
    <p:sldId id="278" r:id="rId40"/>
    <p:sldId id="302" r:id="rId41"/>
    <p:sldId id="279" r:id="rId42"/>
    <p:sldId id="280" r:id="rId43"/>
    <p:sldId id="281" r:id="rId44"/>
    <p:sldId id="292" r:id="rId45"/>
    <p:sldId id="300" r:id="rId46"/>
    <p:sldId id="301" r:id="rId47"/>
    <p:sldId id="293" r:id="rId48"/>
    <p:sldId id="294" r:id="rId49"/>
    <p:sldId id="295" r:id="rId50"/>
    <p:sldId id="296"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D43045-4099-4612-B13A-E53FAA4F35BF}" v="15" dt="2019-08-01T10:51:10.060"/>
    <p1510:client id="{41D238F8-10F6-4736-BE27-71DD5CADBDA7}" v="9" dt="2019-08-01T22:40:11.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897" autoAdjust="0"/>
    <p:restoredTop sz="94660"/>
  </p:normalViewPr>
  <p:slideViewPr>
    <p:cSldViewPr snapToGrid="0">
      <p:cViewPr varScale="1">
        <p:scale>
          <a:sx n="72" d="100"/>
          <a:sy n="72" d="100"/>
        </p:scale>
        <p:origin x="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 Sandu" userId="465664aa42545531" providerId="LiveId" clId="{41D238F8-10F6-4736-BE27-71DD5CADBDA7}"/>
    <pc:docChg chg="custSel modSld">
      <pc:chgData name="A Sandu" userId="465664aa42545531" providerId="LiveId" clId="{41D238F8-10F6-4736-BE27-71DD5CADBDA7}" dt="2019-08-01T22:53:39.702" v="868" actId="27636"/>
      <pc:docMkLst>
        <pc:docMk/>
      </pc:docMkLst>
      <pc:sldChg chg="modSp">
        <pc:chgData name="A Sandu" userId="465664aa42545531" providerId="LiveId" clId="{41D238F8-10F6-4736-BE27-71DD5CADBDA7}" dt="2019-08-01T22:16:02.382" v="3" actId="20577"/>
        <pc:sldMkLst>
          <pc:docMk/>
          <pc:sldMk cId="1383166425" sldId="256"/>
        </pc:sldMkLst>
        <pc:spChg chg="mod">
          <ac:chgData name="A Sandu" userId="465664aa42545531" providerId="LiveId" clId="{41D238F8-10F6-4736-BE27-71DD5CADBDA7}" dt="2019-08-01T22:16:02.382" v="3" actId="20577"/>
          <ac:spMkLst>
            <pc:docMk/>
            <pc:sldMk cId="1383166425" sldId="256"/>
            <ac:spMk id="3" creationId="{CE1A5B7C-018C-4D98-BD2E-2529CA393096}"/>
          </ac:spMkLst>
        </pc:spChg>
      </pc:sldChg>
      <pc:sldChg chg="modSp">
        <pc:chgData name="A Sandu" userId="465664aa42545531" providerId="LiveId" clId="{41D238F8-10F6-4736-BE27-71DD5CADBDA7}" dt="2019-08-01T22:43:24.327" v="305" actId="20577"/>
        <pc:sldMkLst>
          <pc:docMk/>
          <pc:sldMk cId="1526651480" sldId="257"/>
        </pc:sldMkLst>
        <pc:spChg chg="mod">
          <ac:chgData name="A Sandu" userId="465664aa42545531" providerId="LiveId" clId="{41D238F8-10F6-4736-BE27-71DD5CADBDA7}" dt="2019-08-01T22:43:24.327" v="305" actId="20577"/>
          <ac:spMkLst>
            <pc:docMk/>
            <pc:sldMk cId="1526651480" sldId="257"/>
            <ac:spMk id="2" creationId="{96535DA0-F716-4472-B9C3-DB615772C955}"/>
          </ac:spMkLst>
        </pc:spChg>
      </pc:sldChg>
      <pc:sldChg chg="modSp">
        <pc:chgData name="A Sandu" userId="465664aa42545531" providerId="LiveId" clId="{41D238F8-10F6-4736-BE27-71DD5CADBDA7}" dt="2019-08-01T22:19:17.277" v="7" actId="20577"/>
        <pc:sldMkLst>
          <pc:docMk/>
          <pc:sldMk cId="3410241102" sldId="265"/>
        </pc:sldMkLst>
        <pc:spChg chg="mod">
          <ac:chgData name="A Sandu" userId="465664aa42545531" providerId="LiveId" clId="{41D238F8-10F6-4736-BE27-71DD5CADBDA7}" dt="2019-08-01T22:19:17.277" v="7" actId="20577"/>
          <ac:spMkLst>
            <pc:docMk/>
            <pc:sldMk cId="3410241102" sldId="265"/>
            <ac:spMk id="2" creationId="{E040E129-DEB9-4428-9A1E-E892E609AB39}"/>
          </ac:spMkLst>
        </pc:spChg>
      </pc:sldChg>
      <pc:sldChg chg="modSp">
        <pc:chgData name="A Sandu" userId="465664aa42545531" providerId="LiveId" clId="{41D238F8-10F6-4736-BE27-71DD5CADBDA7}" dt="2019-08-01T22:19:51.141" v="46" actId="14100"/>
        <pc:sldMkLst>
          <pc:docMk/>
          <pc:sldMk cId="2085974144" sldId="267"/>
        </pc:sldMkLst>
        <pc:spChg chg="mod">
          <ac:chgData name="A Sandu" userId="465664aa42545531" providerId="LiveId" clId="{41D238F8-10F6-4736-BE27-71DD5CADBDA7}" dt="2019-08-01T22:19:51.141" v="46" actId="14100"/>
          <ac:spMkLst>
            <pc:docMk/>
            <pc:sldMk cId="2085974144" sldId="267"/>
            <ac:spMk id="6" creationId="{424ADF7F-2B19-4C3E-B646-25A963D7204E}"/>
          </ac:spMkLst>
        </pc:spChg>
      </pc:sldChg>
      <pc:sldChg chg="modSp">
        <pc:chgData name="A Sandu" userId="465664aa42545531" providerId="LiveId" clId="{41D238F8-10F6-4736-BE27-71DD5CADBDA7}" dt="2019-08-01T22:20:34.498" v="55" actId="20577"/>
        <pc:sldMkLst>
          <pc:docMk/>
          <pc:sldMk cId="4085511601" sldId="272"/>
        </pc:sldMkLst>
        <pc:spChg chg="mod">
          <ac:chgData name="A Sandu" userId="465664aa42545531" providerId="LiveId" clId="{41D238F8-10F6-4736-BE27-71DD5CADBDA7}" dt="2019-08-01T22:20:34.498" v="55" actId="20577"/>
          <ac:spMkLst>
            <pc:docMk/>
            <pc:sldMk cId="4085511601" sldId="272"/>
            <ac:spMk id="2" creationId="{4144B359-85A3-4318-8E25-1BAB30A1B80E}"/>
          </ac:spMkLst>
        </pc:spChg>
      </pc:sldChg>
      <pc:sldChg chg="modSp">
        <pc:chgData name="A Sandu" userId="465664aa42545531" providerId="LiveId" clId="{41D238F8-10F6-4736-BE27-71DD5CADBDA7}" dt="2019-08-01T22:53:39.702" v="868" actId="27636"/>
        <pc:sldMkLst>
          <pc:docMk/>
          <pc:sldMk cId="3641830978" sldId="278"/>
        </pc:sldMkLst>
        <pc:spChg chg="mod">
          <ac:chgData name="A Sandu" userId="465664aa42545531" providerId="LiveId" clId="{41D238F8-10F6-4736-BE27-71DD5CADBDA7}" dt="2019-08-01T22:53:39.702" v="868" actId="27636"/>
          <ac:spMkLst>
            <pc:docMk/>
            <pc:sldMk cId="3641830978" sldId="278"/>
            <ac:spMk id="8" creationId="{82491CC2-FF90-4A50-9B3C-0927BD19C46E}"/>
          </ac:spMkLst>
        </pc:spChg>
      </pc:sldChg>
      <pc:sldChg chg="modSp">
        <pc:chgData name="A Sandu" userId="465664aa42545531" providerId="LiveId" clId="{41D238F8-10F6-4736-BE27-71DD5CADBDA7}" dt="2019-08-01T22:22:04.778" v="57" actId="20577"/>
        <pc:sldMkLst>
          <pc:docMk/>
          <pc:sldMk cId="243323489" sldId="282"/>
        </pc:sldMkLst>
        <pc:spChg chg="mod">
          <ac:chgData name="A Sandu" userId="465664aa42545531" providerId="LiveId" clId="{41D238F8-10F6-4736-BE27-71DD5CADBDA7}" dt="2019-08-01T22:22:04.778" v="57" actId="20577"/>
          <ac:spMkLst>
            <pc:docMk/>
            <pc:sldMk cId="243323489" sldId="282"/>
            <ac:spMk id="3" creationId="{A525265F-DB3E-40AD-8D2B-10661BBC174F}"/>
          </ac:spMkLst>
        </pc:spChg>
      </pc:sldChg>
      <pc:sldChg chg="modSp">
        <pc:chgData name="A Sandu" userId="465664aa42545531" providerId="LiveId" clId="{41D238F8-10F6-4736-BE27-71DD5CADBDA7}" dt="2019-08-01T22:40:18.462" v="123" actId="20577"/>
        <pc:sldMkLst>
          <pc:docMk/>
          <pc:sldMk cId="3056947882" sldId="296"/>
        </pc:sldMkLst>
        <pc:spChg chg="mod">
          <ac:chgData name="A Sandu" userId="465664aa42545531" providerId="LiveId" clId="{41D238F8-10F6-4736-BE27-71DD5CADBDA7}" dt="2019-08-01T22:40:18.462" v="123" actId="20577"/>
          <ac:spMkLst>
            <pc:docMk/>
            <pc:sldMk cId="3056947882" sldId="296"/>
            <ac:spMk id="3" creationId="{0E1AD925-E895-4D06-A9C3-6A906149F3D9}"/>
          </ac:spMkLst>
        </pc:spChg>
      </pc:sldChg>
    </pc:docChg>
  </pc:docChgLst>
  <pc:docChgLst>
    <pc:chgData name="Simona Stefan (1817699)" userId="42f302f7-5522-4412-a9f1-83045bdf567f" providerId="ADAL" clId="{2CBF520F-F98D-4E41-9117-D7B19E2A4F36}"/>
    <pc:docChg chg="undo custSel mod addSld delSld modSld sldOrd">
      <pc:chgData name="Simona Stefan (1817699)" userId="42f302f7-5522-4412-a9f1-83045bdf567f" providerId="ADAL" clId="{2CBF520F-F98D-4E41-9117-D7B19E2A4F36}" dt="2019-07-31T22:51:33.596" v="976" actId="2696"/>
      <pc:docMkLst>
        <pc:docMk/>
      </pc:docMkLst>
      <pc:sldChg chg="modSp">
        <pc:chgData name="Simona Stefan (1817699)" userId="42f302f7-5522-4412-a9f1-83045bdf567f" providerId="ADAL" clId="{2CBF520F-F98D-4E41-9117-D7B19E2A4F36}" dt="2019-07-31T20:43:20.247" v="469" actId="1076"/>
        <pc:sldMkLst>
          <pc:docMk/>
          <pc:sldMk cId="1383166425" sldId="256"/>
        </pc:sldMkLst>
        <pc:spChg chg="mod">
          <ac:chgData name="Simona Stefan (1817699)" userId="42f302f7-5522-4412-a9f1-83045bdf567f" providerId="ADAL" clId="{2CBF520F-F98D-4E41-9117-D7B19E2A4F36}" dt="2019-07-31T20:43:07.853" v="467" actId="122"/>
          <ac:spMkLst>
            <pc:docMk/>
            <pc:sldMk cId="1383166425" sldId="256"/>
            <ac:spMk id="2" creationId="{534CCA6E-836E-4659-AB74-16AD127FD2ED}"/>
          </ac:spMkLst>
        </pc:spChg>
        <pc:spChg chg="mod">
          <ac:chgData name="Simona Stefan (1817699)" userId="42f302f7-5522-4412-a9f1-83045bdf567f" providerId="ADAL" clId="{2CBF520F-F98D-4E41-9117-D7B19E2A4F36}" dt="2019-07-31T20:43:20.247" v="469" actId="1076"/>
          <ac:spMkLst>
            <pc:docMk/>
            <pc:sldMk cId="1383166425" sldId="256"/>
            <ac:spMk id="3" creationId="{CE1A5B7C-018C-4D98-BD2E-2529CA393096}"/>
          </ac:spMkLst>
        </pc:spChg>
      </pc:sldChg>
      <pc:sldChg chg="modSp">
        <pc:chgData name="Simona Stefan (1817699)" userId="42f302f7-5522-4412-a9f1-83045bdf567f" providerId="ADAL" clId="{2CBF520F-F98D-4E41-9117-D7B19E2A4F36}" dt="2019-07-31T20:50:24.788" v="481" actId="255"/>
        <pc:sldMkLst>
          <pc:docMk/>
          <pc:sldMk cId="1856832049" sldId="258"/>
        </pc:sldMkLst>
        <pc:spChg chg="mod">
          <ac:chgData name="Simona Stefan (1817699)" userId="42f302f7-5522-4412-a9f1-83045bdf567f" providerId="ADAL" clId="{2CBF520F-F98D-4E41-9117-D7B19E2A4F36}" dt="2019-07-31T20:50:24.788" v="481" actId="255"/>
          <ac:spMkLst>
            <pc:docMk/>
            <pc:sldMk cId="1856832049" sldId="258"/>
            <ac:spMk id="2" creationId="{818AD599-D693-4D0C-9716-E6EC098E7E37}"/>
          </ac:spMkLst>
        </pc:spChg>
      </pc:sldChg>
      <pc:sldChg chg="addSp delSp modSp">
        <pc:chgData name="Simona Stefan (1817699)" userId="42f302f7-5522-4412-a9f1-83045bdf567f" providerId="ADAL" clId="{2CBF520F-F98D-4E41-9117-D7B19E2A4F36}" dt="2019-07-31T20:51:31.680" v="485" actId="27636"/>
        <pc:sldMkLst>
          <pc:docMk/>
          <pc:sldMk cId="1840329134" sldId="259"/>
        </pc:sldMkLst>
        <pc:spChg chg="mod">
          <ac:chgData name="Simona Stefan (1817699)" userId="42f302f7-5522-4412-a9f1-83045bdf567f" providerId="ADAL" clId="{2CBF520F-F98D-4E41-9117-D7B19E2A4F36}" dt="2019-07-31T20:51:31.680" v="485" actId="27636"/>
          <ac:spMkLst>
            <pc:docMk/>
            <pc:sldMk cId="1840329134" sldId="259"/>
            <ac:spMk id="2" creationId="{EFD4383A-08CB-42A2-9C6B-7F864BA124EA}"/>
          </ac:spMkLst>
        </pc:spChg>
        <pc:spChg chg="del">
          <ac:chgData name="Simona Stefan (1817699)" userId="42f302f7-5522-4412-a9f1-83045bdf567f" providerId="ADAL" clId="{2CBF520F-F98D-4E41-9117-D7B19E2A4F36}" dt="2019-07-31T09:12:14.916" v="0" actId="931"/>
          <ac:spMkLst>
            <pc:docMk/>
            <pc:sldMk cId="1840329134" sldId="259"/>
            <ac:spMk id="3" creationId="{F7C02832-E8BA-4332-B743-C6698124C6C4}"/>
          </ac:spMkLst>
        </pc:spChg>
        <pc:spChg chg="add del mod">
          <ac:chgData name="Simona Stefan (1817699)" userId="42f302f7-5522-4412-a9f1-83045bdf567f" providerId="ADAL" clId="{2CBF520F-F98D-4E41-9117-D7B19E2A4F36}" dt="2019-07-31T09:26:44.574" v="43" actId="931"/>
          <ac:spMkLst>
            <pc:docMk/>
            <pc:sldMk cId="1840329134" sldId="259"/>
            <ac:spMk id="7" creationId="{94E4BCF6-7540-4D0F-84C5-7AFB372E370B}"/>
          </ac:spMkLst>
        </pc:spChg>
        <pc:picChg chg="add del mod ord">
          <ac:chgData name="Simona Stefan (1817699)" userId="42f302f7-5522-4412-a9f1-83045bdf567f" providerId="ADAL" clId="{2CBF520F-F98D-4E41-9117-D7B19E2A4F36}" dt="2019-07-31T09:25:14.175" v="42" actId="478"/>
          <ac:picMkLst>
            <pc:docMk/>
            <pc:sldMk cId="1840329134" sldId="259"/>
            <ac:picMk id="5" creationId="{BD3B233C-44EF-43C4-9F30-8EA7C552C8FC}"/>
          </ac:picMkLst>
        </pc:picChg>
        <pc:picChg chg="add mod">
          <ac:chgData name="Simona Stefan (1817699)" userId="42f302f7-5522-4412-a9f1-83045bdf567f" providerId="ADAL" clId="{2CBF520F-F98D-4E41-9117-D7B19E2A4F36}" dt="2019-07-31T09:27:14.127" v="50" actId="1076"/>
          <ac:picMkLst>
            <pc:docMk/>
            <pc:sldMk cId="1840329134" sldId="259"/>
            <ac:picMk id="9" creationId="{AA755FB1-56D8-4B46-AC89-DFFBF4E0B9D6}"/>
          </ac:picMkLst>
        </pc:picChg>
        <pc:picChg chg="add mod">
          <ac:chgData name="Simona Stefan (1817699)" userId="42f302f7-5522-4412-a9f1-83045bdf567f" providerId="ADAL" clId="{2CBF520F-F98D-4E41-9117-D7B19E2A4F36}" dt="2019-07-31T09:27:33.822" v="55" actId="14100"/>
          <ac:picMkLst>
            <pc:docMk/>
            <pc:sldMk cId="1840329134" sldId="259"/>
            <ac:picMk id="11" creationId="{D9A7657D-B09D-4AC9-A762-60F129968CA2}"/>
          </ac:picMkLst>
        </pc:picChg>
      </pc:sldChg>
      <pc:sldChg chg="addSp delSp modSp add">
        <pc:chgData name="Simona Stefan (1817699)" userId="42f302f7-5522-4412-a9f1-83045bdf567f" providerId="ADAL" clId="{2CBF520F-F98D-4E41-9117-D7B19E2A4F36}" dt="2019-07-31T20:51:45.258" v="488"/>
        <pc:sldMkLst>
          <pc:docMk/>
          <pc:sldMk cId="1843682171" sldId="260"/>
        </pc:sldMkLst>
        <pc:spChg chg="mod">
          <ac:chgData name="Simona Stefan (1817699)" userId="42f302f7-5522-4412-a9f1-83045bdf567f" providerId="ADAL" clId="{2CBF520F-F98D-4E41-9117-D7B19E2A4F36}" dt="2019-07-31T20:51:45.258" v="488"/>
          <ac:spMkLst>
            <pc:docMk/>
            <pc:sldMk cId="1843682171" sldId="260"/>
            <ac:spMk id="2" creationId="{E94FB556-EB44-4993-B6E5-4A61AD05AD82}"/>
          </ac:spMkLst>
        </pc:spChg>
        <pc:spChg chg="del">
          <ac:chgData name="Simona Stefan (1817699)" userId="42f302f7-5522-4412-a9f1-83045bdf567f" providerId="ADAL" clId="{2CBF520F-F98D-4E41-9117-D7B19E2A4F36}" dt="2019-07-31T09:12:47.007" v="6" actId="931"/>
          <ac:spMkLst>
            <pc:docMk/>
            <pc:sldMk cId="1843682171" sldId="260"/>
            <ac:spMk id="3" creationId="{18929962-BE4F-4563-8B9B-6BCC3FDBE048}"/>
          </ac:spMkLst>
        </pc:spChg>
        <pc:picChg chg="add mod ord">
          <ac:chgData name="Simona Stefan (1817699)" userId="42f302f7-5522-4412-a9f1-83045bdf567f" providerId="ADAL" clId="{2CBF520F-F98D-4E41-9117-D7B19E2A4F36}" dt="2019-07-31T09:31:09.253" v="76" actId="29295"/>
          <ac:picMkLst>
            <pc:docMk/>
            <pc:sldMk cId="1843682171" sldId="260"/>
            <ac:picMk id="5" creationId="{0AAA710B-26B4-4459-BFAF-7AFB381B53A0}"/>
          </ac:picMkLst>
        </pc:picChg>
      </pc:sldChg>
      <pc:sldChg chg="addSp delSp modSp add mod setBg">
        <pc:chgData name="Simona Stefan (1817699)" userId="42f302f7-5522-4412-a9f1-83045bdf567f" providerId="ADAL" clId="{2CBF520F-F98D-4E41-9117-D7B19E2A4F36}" dt="2019-07-31T22:04:25.210" v="785" actId="14100"/>
        <pc:sldMkLst>
          <pc:docMk/>
          <pc:sldMk cId="1639136470" sldId="261"/>
        </pc:sldMkLst>
        <pc:spChg chg="mod ord">
          <ac:chgData name="Simona Stefan (1817699)" userId="42f302f7-5522-4412-a9f1-83045bdf567f" providerId="ADAL" clId="{2CBF520F-F98D-4E41-9117-D7B19E2A4F36}" dt="2019-07-31T22:04:10.505" v="781" actId="26606"/>
          <ac:spMkLst>
            <pc:docMk/>
            <pc:sldMk cId="1639136470" sldId="261"/>
            <ac:spMk id="2" creationId="{7B588851-5B21-4C78-8FCC-8F5D0923F87E}"/>
          </ac:spMkLst>
        </pc:spChg>
        <pc:spChg chg="del">
          <ac:chgData name="Simona Stefan (1817699)" userId="42f302f7-5522-4412-a9f1-83045bdf567f" providerId="ADAL" clId="{2CBF520F-F98D-4E41-9117-D7B19E2A4F36}" dt="2019-07-31T09:32:17.974" v="82" actId="931"/>
          <ac:spMkLst>
            <pc:docMk/>
            <pc:sldMk cId="1639136470" sldId="261"/>
            <ac:spMk id="3" creationId="{5DF64553-0E2D-434D-B037-EA39C2479550}"/>
          </ac:spMkLst>
        </pc:spChg>
        <pc:spChg chg="add del">
          <ac:chgData name="Simona Stefan (1817699)" userId="42f302f7-5522-4412-a9f1-83045bdf567f" providerId="ADAL" clId="{2CBF520F-F98D-4E41-9117-D7B19E2A4F36}" dt="2019-07-31T22:03:56.086" v="772" actId="26606"/>
          <ac:spMkLst>
            <pc:docMk/>
            <pc:sldMk cId="1639136470" sldId="261"/>
            <ac:spMk id="17" creationId="{29FD90D9-0777-4927-90C9-E837E6773094}"/>
          </ac:spMkLst>
        </pc:spChg>
        <pc:spChg chg="add del">
          <ac:chgData name="Simona Stefan (1817699)" userId="42f302f7-5522-4412-a9f1-83045bdf567f" providerId="ADAL" clId="{2CBF520F-F98D-4E41-9117-D7B19E2A4F36}" dt="2019-07-31T22:03:56.086" v="772" actId="26606"/>
          <ac:spMkLst>
            <pc:docMk/>
            <pc:sldMk cId="1639136470" sldId="261"/>
            <ac:spMk id="19" creationId="{F92D073F-0FE7-41B7-ADCD-5CE16DEEE09E}"/>
          </ac:spMkLst>
        </pc:spChg>
        <pc:spChg chg="add del">
          <ac:chgData name="Simona Stefan (1817699)" userId="42f302f7-5522-4412-a9f1-83045bdf567f" providerId="ADAL" clId="{2CBF520F-F98D-4E41-9117-D7B19E2A4F36}" dt="2019-07-31T22:03:54.571" v="770" actId="26606"/>
          <ac:spMkLst>
            <pc:docMk/>
            <pc:sldMk cId="1639136470" sldId="261"/>
            <ac:spMk id="39" creationId="{8E2EB503-A017-4457-A105-53638C97DEB8}"/>
          </ac:spMkLst>
        </pc:spChg>
        <pc:spChg chg="add del">
          <ac:chgData name="Simona Stefan (1817699)" userId="42f302f7-5522-4412-a9f1-83045bdf567f" providerId="ADAL" clId="{2CBF520F-F98D-4E41-9117-D7B19E2A4F36}" dt="2019-07-31T22:03:54.571" v="770" actId="26606"/>
          <ac:spMkLst>
            <pc:docMk/>
            <pc:sldMk cId="1639136470" sldId="261"/>
            <ac:spMk id="40" creationId="{BD11ECC6-8551-4768-8DFD-CD41AF420A37}"/>
          </ac:spMkLst>
        </pc:spChg>
        <pc:spChg chg="add del">
          <ac:chgData name="Simona Stefan (1817699)" userId="42f302f7-5522-4412-a9f1-83045bdf567f" providerId="ADAL" clId="{2CBF520F-F98D-4E41-9117-D7B19E2A4F36}" dt="2019-07-31T22:03:56.086" v="772" actId="26606"/>
          <ac:spMkLst>
            <pc:docMk/>
            <pc:sldMk cId="1639136470" sldId="261"/>
            <ac:spMk id="43" creationId="{50A5B692-BBDE-46F1-B14B-C42602021DB9}"/>
          </ac:spMkLst>
        </pc:spChg>
        <pc:spChg chg="add del">
          <ac:chgData name="Simona Stefan (1817699)" userId="42f302f7-5522-4412-a9f1-83045bdf567f" providerId="ADAL" clId="{2CBF520F-F98D-4E41-9117-D7B19E2A4F36}" dt="2019-07-31T22:04:00.199" v="774" actId="26606"/>
          <ac:spMkLst>
            <pc:docMk/>
            <pc:sldMk cId="1639136470" sldId="261"/>
            <ac:spMk id="45" creationId="{531A1158-931F-4682-A085-AF74D62041EB}"/>
          </ac:spMkLst>
        </pc:spChg>
        <pc:spChg chg="add del">
          <ac:chgData name="Simona Stefan (1817699)" userId="42f302f7-5522-4412-a9f1-83045bdf567f" providerId="ADAL" clId="{2CBF520F-F98D-4E41-9117-D7B19E2A4F36}" dt="2019-07-31T22:04:00.199" v="774" actId="26606"/>
          <ac:spMkLst>
            <pc:docMk/>
            <pc:sldMk cId="1639136470" sldId="261"/>
            <ac:spMk id="47" creationId="{C03F9F04-D71A-40C2-B756-97F806EE6935}"/>
          </ac:spMkLst>
        </pc:spChg>
        <pc:spChg chg="add del">
          <ac:chgData name="Simona Stefan (1817699)" userId="42f302f7-5522-4412-a9f1-83045bdf567f" providerId="ADAL" clId="{2CBF520F-F98D-4E41-9117-D7B19E2A4F36}" dt="2019-07-31T22:04:04.673" v="776" actId="26606"/>
          <ac:spMkLst>
            <pc:docMk/>
            <pc:sldMk cId="1639136470" sldId="261"/>
            <ac:spMk id="53" creationId="{AC99230D-421D-4715-95AB-B499E143C7DF}"/>
          </ac:spMkLst>
        </pc:spChg>
        <pc:grpChg chg="add del">
          <ac:chgData name="Simona Stefan (1817699)" userId="42f302f7-5522-4412-a9f1-83045bdf567f" providerId="ADAL" clId="{2CBF520F-F98D-4E41-9117-D7B19E2A4F36}" dt="2019-07-31T22:03:46.204" v="765" actId="26606"/>
          <ac:grpSpMkLst>
            <pc:docMk/>
            <pc:sldMk cId="1639136470" sldId="261"/>
            <ac:grpSpMk id="14" creationId="{EBE86EA4-C4F1-4465-B306-7A2BC2285926}"/>
          </ac:grpSpMkLst>
        </pc:grpChg>
        <pc:grpChg chg="add del">
          <ac:chgData name="Simona Stefan (1817699)" userId="42f302f7-5522-4412-a9f1-83045bdf567f" providerId="ADAL" clId="{2CBF520F-F98D-4E41-9117-D7B19E2A4F36}" dt="2019-07-31T22:03:50.662" v="767" actId="26606"/>
          <ac:grpSpMkLst>
            <pc:docMk/>
            <pc:sldMk cId="1639136470" sldId="261"/>
            <ac:grpSpMk id="27" creationId="{4098A4C6-4FFB-4EF4-8317-8110224DBB67}"/>
          </ac:grpSpMkLst>
        </pc:grpChg>
        <pc:grpChg chg="add del">
          <ac:chgData name="Simona Stefan (1817699)" userId="42f302f7-5522-4412-a9f1-83045bdf567f" providerId="ADAL" clId="{2CBF520F-F98D-4E41-9117-D7B19E2A4F36}" dt="2019-07-31T22:03:54.571" v="770" actId="26606"/>
          <ac:grpSpMkLst>
            <pc:docMk/>
            <pc:sldMk cId="1639136470" sldId="261"/>
            <ac:grpSpMk id="38" creationId="{EBE86EA4-C4F1-4465-B306-7A2BC2285926}"/>
          </ac:grpSpMkLst>
        </pc:grpChg>
        <pc:grpChg chg="add del">
          <ac:chgData name="Simona Stefan (1817699)" userId="42f302f7-5522-4412-a9f1-83045bdf567f" providerId="ADAL" clId="{2CBF520F-F98D-4E41-9117-D7B19E2A4F36}" dt="2019-07-31T22:03:54.571" v="770" actId="26606"/>
          <ac:grpSpMkLst>
            <pc:docMk/>
            <pc:sldMk cId="1639136470" sldId="261"/>
            <ac:grpSpMk id="41" creationId="{93657592-CA60-4F45-B1A0-88AA77242087}"/>
          </ac:grpSpMkLst>
        </pc:grpChg>
        <pc:grpChg chg="add del">
          <ac:chgData name="Simona Stefan (1817699)" userId="42f302f7-5522-4412-a9f1-83045bdf567f" providerId="ADAL" clId="{2CBF520F-F98D-4E41-9117-D7B19E2A4F36}" dt="2019-07-31T22:04:00.199" v="774" actId="26606"/>
          <ac:grpSpMkLst>
            <pc:docMk/>
            <pc:sldMk cId="1639136470" sldId="261"/>
            <ac:grpSpMk id="48" creationId="{68CC4534-BAAC-4D5F-9F61-089745A30A82}"/>
          </ac:grpSpMkLst>
        </pc:grpChg>
        <pc:grpChg chg="add del">
          <ac:chgData name="Simona Stefan (1817699)" userId="42f302f7-5522-4412-a9f1-83045bdf567f" providerId="ADAL" clId="{2CBF520F-F98D-4E41-9117-D7B19E2A4F36}" dt="2019-07-31T22:04:08.604" v="778" actId="26606"/>
          <ac:grpSpMkLst>
            <pc:docMk/>
            <pc:sldMk cId="1639136470" sldId="261"/>
            <ac:grpSpMk id="56" creationId="{EBE86EA4-C4F1-4465-B306-7A2BC2285926}"/>
          </ac:grpSpMkLst>
        </pc:grpChg>
        <pc:grpChg chg="add del">
          <ac:chgData name="Simona Stefan (1817699)" userId="42f302f7-5522-4412-a9f1-83045bdf567f" providerId="ADAL" clId="{2CBF520F-F98D-4E41-9117-D7B19E2A4F36}" dt="2019-07-31T22:04:10.250" v="780" actId="26606"/>
          <ac:grpSpMkLst>
            <pc:docMk/>
            <pc:sldMk cId="1639136470" sldId="261"/>
            <ac:grpSpMk id="61" creationId="{4098A4C6-4FFB-4EF4-8317-8110224DBB67}"/>
          </ac:grpSpMkLst>
        </pc:grpChg>
        <pc:grpChg chg="add">
          <ac:chgData name="Simona Stefan (1817699)" userId="42f302f7-5522-4412-a9f1-83045bdf567f" providerId="ADAL" clId="{2CBF520F-F98D-4E41-9117-D7B19E2A4F36}" dt="2019-07-31T22:04:10.505" v="781" actId="26606"/>
          <ac:grpSpMkLst>
            <pc:docMk/>
            <pc:sldMk cId="1639136470" sldId="261"/>
            <ac:grpSpMk id="68" creationId="{EBE86EA4-C4F1-4465-B306-7A2BC2285926}"/>
          </ac:grpSpMkLst>
        </pc:grpChg>
        <pc:picChg chg="add del mod ord">
          <ac:chgData name="Simona Stefan (1817699)" userId="42f302f7-5522-4412-a9f1-83045bdf567f" providerId="ADAL" clId="{2CBF520F-F98D-4E41-9117-D7B19E2A4F36}" dt="2019-07-31T22:04:10.505" v="781" actId="26606"/>
          <ac:picMkLst>
            <pc:docMk/>
            <pc:sldMk cId="1639136470" sldId="261"/>
            <ac:picMk id="5" creationId="{1D2A9247-2C61-434F-AD5F-1E8CDCE68BDC}"/>
          </ac:picMkLst>
        </pc:picChg>
        <pc:picChg chg="add mod ord">
          <ac:chgData name="Simona Stefan (1817699)" userId="42f302f7-5522-4412-a9f1-83045bdf567f" providerId="ADAL" clId="{2CBF520F-F98D-4E41-9117-D7B19E2A4F36}" dt="2019-07-31T22:04:10.505" v="781" actId="26606"/>
          <ac:picMkLst>
            <pc:docMk/>
            <pc:sldMk cId="1639136470" sldId="261"/>
            <ac:picMk id="7" creationId="{C007C02D-E89A-4286-A7F8-6B7EC91411D5}"/>
          </ac:picMkLst>
        </pc:picChg>
        <pc:picChg chg="add mod ord">
          <ac:chgData name="Simona Stefan (1817699)" userId="42f302f7-5522-4412-a9f1-83045bdf567f" providerId="ADAL" clId="{2CBF520F-F98D-4E41-9117-D7B19E2A4F36}" dt="2019-07-31T22:04:18.552" v="783" actId="1076"/>
          <ac:picMkLst>
            <pc:docMk/>
            <pc:sldMk cId="1639136470" sldId="261"/>
            <ac:picMk id="9" creationId="{1034DE64-AB56-4BBA-AF55-76FC6A235D04}"/>
          </ac:picMkLst>
        </pc:picChg>
        <pc:picChg chg="add del">
          <ac:chgData name="Simona Stefan (1817699)" userId="42f302f7-5522-4412-a9f1-83045bdf567f" providerId="ADAL" clId="{2CBF520F-F98D-4E41-9117-D7B19E2A4F36}" dt="2019-07-31T22:03:56.086" v="772" actId="26606"/>
          <ac:picMkLst>
            <pc:docMk/>
            <pc:sldMk cId="1639136470" sldId="261"/>
            <ac:picMk id="12" creationId="{1D2A9247-2C61-434F-AD5F-1E8CDCE68BDC}"/>
          </ac:picMkLst>
        </pc:picChg>
        <pc:picChg chg="add del">
          <ac:chgData name="Simona Stefan (1817699)" userId="42f302f7-5522-4412-a9f1-83045bdf567f" providerId="ADAL" clId="{2CBF520F-F98D-4E41-9117-D7B19E2A4F36}" dt="2019-07-31T22:04:00.199" v="774" actId="26606"/>
          <ac:picMkLst>
            <pc:docMk/>
            <pc:sldMk cId="1639136470" sldId="261"/>
            <ac:picMk id="46" creationId="{1D2A9247-2C61-434F-AD5F-1E8CDCE68BDC}"/>
          </ac:picMkLst>
        </pc:picChg>
        <pc:picChg chg="add del">
          <ac:chgData name="Simona Stefan (1817699)" userId="42f302f7-5522-4412-a9f1-83045bdf567f" providerId="ADAL" clId="{2CBF520F-F98D-4E41-9117-D7B19E2A4F36}" dt="2019-07-31T22:04:04.673" v="776" actId="26606"/>
          <ac:picMkLst>
            <pc:docMk/>
            <pc:sldMk cId="1639136470" sldId="261"/>
            <ac:picMk id="54" creationId="{1D2A9247-2C61-434F-AD5F-1E8CDCE68BDC}"/>
          </ac:picMkLst>
        </pc:picChg>
        <pc:picChg chg="add del">
          <ac:chgData name="Simona Stefan (1817699)" userId="42f302f7-5522-4412-a9f1-83045bdf567f" providerId="ADAL" clId="{2CBF520F-F98D-4E41-9117-D7B19E2A4F36}" dt="2019-07-31T22:04:08.604" v="778" actId="26606"/>
          <ac:picMkLst>
            <pc:docMk/>
            <pc:sldMk cId="1639136470" sldId="261"/>
            <ac:picMk id="59" creationId="{1D2A9247-2C61-434F-AD5F-1E8CDCE68BDC}"/>
          </ac:picMkLst>
        </pc:picChg>
        <pc:picChg chg="add del">
          <ac:chgData name="Simona Stefan (1817699)" userId="42f302f7-5522-4412-a9f1-83045bdf567f" providerId="ADAL" clId="{2CBF520F-F98D-4E41-9117-D7B19E2A4F36}" dt="2019-07-31T22:04:10.250" v="780" actId="26606"/>
          <ac:picMkLst>
            <pc:docMk/>
            <pc:sldMk cId="1639136470" sldId="261"/>
            <ac:picMk id="64" creationId="{1D2A9247-2C61-434F-AD5F-1E8CDCE68BDC}"/>
          </ac:picMkLst>
        </pc:picChg>
        <pc:picChg chg="add mod">
          <ac:chgData name="Simona Stefan (1817699)" userId="42f302f7-5522-4412-a9f1-83045bdf567f" providerId="ADAL" clId="{2CBF520F-F98D-4E41-9117-D7B19E2A4F36}" dt="2019-07-31T22:04:25.210" v="785" actId="14100"/>
          <ac:picMkLst>
            <pc:docMk/>
            <pc:sldMk cId="1639136470" sldId="261"/>
            <ac:picMk id="71" creationId="{1D2A9247-2C61-434F-AD5F-1E8CDCE68BDC}"/>
          </ac:picMkLst>
        </pc:picChg>
        <pc:cxnChg chg="add del">
          <ac:chgData name="Simona Stefan (1817699)" userId="42f302f7-5522-4412-a9f1-83045bdf567f" providerId="ADAL" clId="{2CBF520F-F98D-4E41-9117-D7B19E2A4F36}" dt="2019-07-31T22:03:50.662" v="767" actId="26606"/>
          <ac:cxnSpMkLst>
            <pc:docMk/>
            <pc:sldMk cId="1639136470" sldId="261"/>
            <ac:cxnSpMk id="26" creationId="{076A370E-C7CA-4ED6-BBEE-CE73A7944BBC}"/>
          </ac:cxnSpMkLst>
        </pc:cxnChg>
        <pc:cxnChg chg="add del">
          <ac:chgData name="Simona Stefan (1817699)" userId="42f302f7-5522-4412-a9f1-83045bdf567f" providerId="ADAL" clId="{2CBF520F-F98D-4E41-9117-D7B19E2A4F36}" dt="2019-07-31T22:03:50.662" v="767" actId="26606"/>
          <ac:cxnSpMkLst>
            <pc:docMk/>
            <pc:sldMk cId="1639136470" sldId="261"/>
            <ac:cxnSpMk id="28" creationId="{09C45DED-5AFE-434B-A28C-F5DF05539BBE}"/>
          </ac:cxnSpMkLst>
        </pc:cxnChg>
        <pc:cxnChg chg="add del">
          <ac:chgData name="Simona Stefan (1817699)" userId="42f302f7-5522-4412-a9f1-83045bdf567f" providerId="ADAL" clId="{2CBF520F-F98D-4E41-9117-D7B19E2A4F36}" dt="2019-07-31T22:04:10.250" v="780" actId="26606"/>
          <ac:cxnSpMkLst>
            <pc:docMk/>
            <pc:sldMk cId="1639136470" sldId="261"/>
            <ac:cxnSpMk id="65" creationId="{076A370E-C7CA-4ED6-BBEE-CE73A7944BBC}"/>
          </ac:cxnSpMkLst>
        </pc:cxnChg>
        <pc:cxnChg chg="add del">
          <ac:chgData name="Simona Stefan (1817699)" userId="42f302f7-5522-4412-a9f1-83045bdf567f" providerId="ADAL" clId="{2CBF520F-F98D-4E41-9117-D7B19E2A4F36}" dt="2019-07-31T22:04:10.250" v="780" actId="26606"/>
          <ac:cxnSpMkLst>
            <pc:docMk/>
            <pc:sldMk cId="1639136470" sldId="261"/>
            <ac:cxnSpMk id="66" creationId="{09C45DED-5AFE-434B-A28C-F5DF05539BBE}"/>
          </ac:cxnSpMkLst>
        </pc:cxnChg>
      </pc:sldChg>
      <pc:sldChg chg="addSp delSp modSp add ord">
        <pc:chgData name="Simona Stefan (1817699)" userId="42f302f7-5522-4412-a9f1-83045bdf567f" providerId="ADAL" clId="{2CBF520F-F98D-4E41-9117-D7B19E2A4F36}" dt="2019-07-31T09:52:04.997" v="124" actId="207"/>
        <pc:sldMkLst>
          <pc:docMk/>
          <pc:sldMk cId="3515991783" sldId="262"/>
        </pc:sldMkLst>
        <pc:spChg chg="mod">
          <ac:chgData name="Simona Stefan (1817699)" userId="42f302f7-5522-4412-a9f1-83045bdf567f" providerId="ADAL" clId="{2CBF520F-F98D-4E41-9117-D7B19E2A4F36}" dt="2019-07-31T09:52:04.997" v="124" actId="207"/>
          <ac:spMkLst>
            <pc:docMk/>
            <pc:sldMk cId="3515991783" sldId="262"/>
            <ac:spMk id="2" creationId="{2627C8E0-3B43-4B10-BDFD-590273EBD9DC}"/>
          </ac:spMkLst>
        </pc:spChg>
        <pc:spChg chg="del">
          <ac:chgData name="Simona Stefan (1817699)" userId="42f302f7-5522-4412-a9f1-83045bdf567f" providerId="ADAL" clId="{2CBF520F-F98D-4E41-9117-D7B19E2A4F36}" dt="2019-07-31T09:51:12.310" v="112" actId="931"/>
          <ac:spMkLst>
            <pc:docMk/>
            <pc:sldMk cId="3515991783" sldId="262"/>
            <ac:spMk id="3" creationId="{7AA3EC98-94D0-49A6-8846-2256E30B5E7A}"/>
          </ac:spMkLst>
        </pc:spChg>
        <pc:picChg chg="add mod ord">
          <ac:chgData name="Simona Stefan (1817699)" userId="42f302f7-5522-4412-a9f1-83045bdf567f" providerId="ADAL" clId="{2CBF520F-F98D-4E41-9117-D7B19E2A4F36}" dt="2019-07-31T09:51:50.157" v="121" actId="167"/>
          <ac:picMkLst>
            <pc:docMk/>
            <pc:sldMk cId="3515991783" sldId="262"/>
            <ac:picMk id="5" creationId="{320AB3B2-72E6-4BC4-B692-230E13284607}"/>
          </ac:picMkLst>
        </pc:picChg>
      </pc:sldChg>
      <pc:sldChg chg="addSp delSp modSp add">
        <pc:chgData name="Simona Stefan (1817699)" userId="42f302f7-5522-4412-a9f1-83045bdf567f" providerId="ADAL" clId="{2CBF520F-F98D-4E41-9117-D7B19E2A4F36}" dt="2019-07-31T10:24:48.483" v="147" actId="1076"/>
        <pc:sldMkLst>
          <pc:docMk/>
          <pc:sldMk cId="220904712" sldId="263"/>
        </pc:sldMkLst>
        <pc:spChg chg="del">
          <ac:chgData name="Simona Stefan (1817699)" userId="42f302f7-5522-4412-a9f1-83045bdf567f" providerId="ADAL" clId="{2CBF520F-F98D-4E41-9117-D7B19E2A4F36}" dt="2019-07-31T10:24:33.063" v="142" actId="478"/>
          <ac:spMkLst>
            <pc:docMk/>
            <pc:sldMk cId="220904712" sldId="263"/>
            <ac:spMk id="2" creationId="{0A5207EB-1EEC-4967-90F9-E8CA752CCCA1}"/>
          </ac:spMkLst>
        </pc:spChg>
        <pc:spChg chg="del">
          <ac:chgData name="Simona Stefan (1817699)" userId="42f302f7-5522-4412-a9f1-83045bdf567f" providerId="ADAL" clId="{2CBF520F-F98D-4E41-9117-D7B19E2A4F36}" dt="2019-07-31T10:17:36.215" v="131" actId="931"/>
          <ac:spMkLst>
            <pc:docMk/>
            <pc:sldMk cId="220904712" sldId="263"/>
            <ac:spMk id="3" creationId="{8BEBCAD2-C7B9-4887-8724-FBBAD627DDBA}"/>
          </ac:spMkLst>
        </pc:spChg>
        <pc:spChg chg="add del mod">
          <ac:chgData name="Simona Stefan (1817699)" userId="42f302f7-5522-4412-a9f1-83045bdf567f" providerId="ADAL" clId="{2CBF520F-F98D-4E41-9117-D7B19E2A4F36}" dt="2019-07-31T10:24:37.343" v="143" actId="478"/>
          <ac:spMkLst>
            <pc:docMk/>
            <pc:sldMk cId="220904712" sldId="263"/>
            <ac:spMk id="7" creationId="{EF48884F-59D9-4252-8717-B49B87ABB4C0}"/>
          </ac:spMkLst>
        </pc:spChg>
        <pc:picChg chg="add del mod ord">
          <ac:chgData name="Simona Stefan (1817699)" userId="42f302f7-5522-4412-a9f1-83045bdf567f" providerId="ADAL" clId="{2CBF520F-F98D-4E41-9117-D7B19E2A4F36}" dt="2019-07-31T10:23:49.587" v="141" actId="478"/>
          <ac:picMkLst>
            <pc:docMk/>
            <pc:sldMk cId="220904712" sldId="263"/>
            <ac:picMk id="5" creationId="{2AFE2B47-0528-4EAC-9B49-8CE133AB89BE}"/>
          </ac:picMkLst>
        </pc:picChg>
        <pc:picChg chg="add mod">
          <ac:chgData name="Simona Stefan (1817699)" userId="42f302f7-5522-4412-a9f1-83045bdf567f" providerId="ADAL" clId="{2CBF520F-F98D-4E41-9117-D7B19E2A4F36}" dt="2019-07-31T10:24:48.483" v="147" actId="1076"/>
          <ac:picMkLst>
            <pc:docMk/>
            <pc:sldMk cId="220904712" sldId="263"/>
            <ac:picMk id="9" creationId="{3D1B021D-A6E5-4FAA-8282-9E12887D12DE}"/>
          </ac:picMkLst>
        </pc:picChg>
      </pc:sldChg>
      <pc:sldChg chg="addSp delSp modSp add">
        <pc:chgData name="Simona Stefan (1817699)" userId="42f302f7-5522-4412-a9f1-83045bdf567f" providerId="ADAL" clId="{2CBF520F-F98D-4E41-9117-D7B19E2A4F36}" dt="2019-07-31T10:25:36.507" v="154" actId="478"/>
        <pc:sldMkLst>
          <pc:docMk/>
          <pc:sldMk cId="1070340" sldId="264"/>
        </pc:sldMkLst>
        <pc:spChg chg="del">
          <ac:chgData name="Simona Stefan (1817699)" userId="42f302f7-5522-4412-a9f1-83045bdf567f" providerId="ADAL" clId="{2CBF520F-F98D-4E41-9117-D7B19E2A4F36}" dt="2019-07-31T10:25:36.507" v="154" actId="478"/>
          <ac:spMkLst>
            <pc:docMk/>
            <pc:sldMk cId="1070340" sldId="264"/>
            <ac:spMk id="2" creationId="{7A06C586-8168-42BE-BF25-F8CE3EF184E4}"/>
          </ac:spMkLst>
        </pc:spChg>
        <pc:spChg chg="del">
          <ac:chgData name="Simona Stefan (1817699)" userId="42f302f7-5522-4412-a9f1-83045bdf567f" providerId="ADAL" clId="{2CBF520F-F98D-4E41-9117-D7B19E2A4F36}" dt="2019-07-31T10:25:25.503" v="149" actId="931"/>
          <ac:spMkLst>
            <pc:docMk/>
            <pc:sldMk cId="1070340" sldId="264"/>
            <ac:spMk id="3" creationId="{A1F588BA-81EB-479E-8E23-BEF84C1AA055}"/>
          </ac:spMkLst>
        </pc:spChg>
        <pc:picChg chg="add mod">
          <ac:chgData name="Simona Stefan (1817699)" userId="42f302f7-5522-4412-a9f1-83045bdf567f" providerId="ADAL" clId="{2CBF520F-F98D-4E41-9117-D7B19E2A4F36}" dt="2019-07-31T10:25:34.255" v="153" actId="1076"/>
          <ac:picMkLst>
            <pc:docMk/>
            <pc:sldMk cId="1070340" sldId="264"/>
            <ac:picMk id="5" creationId="{AB0B21C0-30D1-45EE-AF21-1A42F319C4EF}"/>
          </ac:picMkLst>
        </pc:picChg>
      </pc:sldChg>
      <pc:sldChg chg="addSp delSp modSp add">
        <pc:chgData name="Simona Stefan (1817699)" userId="42f302f7-5522-4412-a9f1-83045bdf567f" providerId="ADAL" clId="{2CBF520F-F98D-4E41-9117-D7B19E2A4F36}" dt="2019-07-31T10:33:54.545" v="174" actId="1076"/>
        <pc:sldMkLst>
          <pc:docMk/>
          <pc:sldMk cId="3410241102" sldId="265"/>
        </pc:sldMkLst>
        <pc:spChg chg="mod">
          <ac:chgData name="Simona Stefan (1817699)" userId="42f302f7-5522-4412-a9f1-83045bdf567f" providerId="ADAL" clId="{2CBF520F-F98D-4E41-9117-D7B19E2A4F36}" dt="2019-07-31T10:31:04.824" v="169" actId="20577"/>
          <ac:spMkLst>
            <pc:docMk/>
            <pc:sldMk cId="3410241102" sldId="265"/>
            <ac:spMk id="2" creationId="{E040E129-DEB9-4428-9A1E-E892E609AB39}"/>
          </ac:spMkLst>
        </pc:spChg>
        <pc:spChg chg="del mod">
          <ac:chgData name="Simona Stefan (1817699)" userId="42f302f7-5522-4412-a9f1-83045bdf567f" providerId="ADAL" clId="{2CBF520F-F98D-4E41-9117-D7B19E2A4F36}" dt="2019-07-31T10:30:53.949" v="167" actId="478"/>
          <ac:spMkLst>
            <pc:docMk/>
            <pc:sldMk cId="3410241102" sldId="265"/>
            <ac:spMk id="3" creationId="{089B1908-E003-4E46-8E7D-E50903F796A4}"/>
          </ac:spMkLst>
        </pc:spChg>
        <pc:picChg chg="add mod">
          <ac:chgData name="Simona Stefan (1817699)" userId="42f302f7-5522-4412-a9f1-83045bdf567f" providerId="ADAL" clId="{2CBF520F-F98D-4E41-9117-D7B19E2A4F36}" dt="2019-07-31T10:33:54.545" v="174" actId="1076"/>
          <ac:picMkLst>
            <pc:docMk/>
            <pc:sldMk cId="3410241102" sldId="265"/>
            <ac:picMk id="5" creationId="{22FEE37F-3412-4B2A-B197-F759E20E482F}"/>
          </ac:picMkLst>
        </pc:picChg>
      </pc:sldChg>
      <pc:sldChg chg="addSp delSp modSp add">
        <pc:chgData name="Simona Stefan (1817699)" userId="42f302f7-5522-4412-a9f1-83045bdf567f" providerId="ADAL" clId="{2CBF520F-F98D-4E41-9117-D7B19E2A4F36}" dt="2019-07-31T22:46:16.494" v="907" actId="1076"/>
        <pc:sldMkLst>
          <pc:docMk/>
          <pc:sldMk cId="1479293639" sldId="266"/>
        </pc:sldMkLst>
        <pc:spChg chg="del">
          <ac:chgData name="Simona Stefan (1817699)" userId="42f302f7-5522-4412-a9f1-83045bdf567f" providerId="ADAL" clId="{2CBF520F-F98D-4E41-9117-D7B19E2A4F36}" dt="2019-07-31T10:41:48.448" v="176" actId="478"/>
          <ac:spMkLst>
            <pc:docMk/>
            <pc:sldMk cId="1479293639" sldId="266"/>
            <ac:spMk id="2" creationId="{46E78B1C-6502-4579-80FB-65CE81C04960}"/>
          </ac:spMkLst>
        </pc:spChg>
        <pc:spChg chg="del">
          <ac:chgData name="Simona Stefan (1817699)" userId="42f302f7-5522-4412-a9f1-83045bdf567f" providerId="ADAL" clId="{2CBF520F-F98D-4E41-9117-D7B19E2A4F36}" dt="2019-07-31T10:41:52.004" v="177" actId="478"/>
          <ac:spMkLst>
            <pc:docMk/>
            <pc:sldMk cId="1479293639" sldId="266"/>
            <ac:spMk id="3" creationId="{BF41BE24-0C5F-4C54-9E20-D2B5E57DBECB}"/>
          </ac:spMkLst>
        </pc:spChg>
        <pc:spChg chg="add mod">
          <ac:chgData name="Simona Stefan (1817699)" userId="42f302f7-5522-4412-a9f1-83045bdf567f" providerId="ADAL" clId="{2CBF520F-F98D-4E41-9117-D7B19E2A4F36}" dt="2019-07-31T22:46:16.494" v="907" actId="1076"/>
          <ac:spMkLst>
            <pc:docMk/>
            <pc:sldMk cId="1479293639" sldId="266"/>
            <ac:spMk id="6" creationId="{960C25D4-E94E-4BC2-9978-D4A1CF61860F}"/>
          </ac:spMkLst>
        </pc:spChg>
        <pc:picChg chg="add mod ord">
          <ac:chgData name="Simona Stefan (1817699)" userId="42f302f7-5522-4412-a9f1-83045bdf567f" providerId="ADAL" clId="{2CBF520F-F98D-4E41-9117-D7B19E2A4F36}" dt="2019-07-31T22:46:02.869" v="904" actId="167"/>
          <ac:picMkLst>
            <pc:docMk/>
            <pc:sldMk cId="1479293639" sldId="266"/>
            <ac:picMk id="5" creationId="{4D52688F-80F6-4BD5-A4F4-087B31A5BA00}"/>
          </ac:picMkLst>
        </pc:picChg>
      </pc:sldChg>
      <pc:sldChg chg="addSp delSp modSp add">
        <pc:chgData name="Simona Stefan (1817699)" userId="42f302f7-5522-4412-a9f1-83045bdf567f" providerId="ADAL" clId="{2CBF520F-F98D-4E41-9117-D7B19E2A4F36}" dt="2019-07-31T22:46:40.771" v="910" actId="207"/>
        <pc:sldMkLst>
          <pc:docMk/>
          <pc:sldMk cId="2085974144" sldId="267"/>
        </pc:sldMkLst>
        <pc:spChg chg="del">
          <ac:chgData name="Simona Stefan (1817699)" userId="42f302f7-5522-4412-a9f1-83045bdf567f" providerId="ADAL" clId="{2CBF520F-F98D-4E41-9117-D7B19E2A4F36}" dt="2019-07-31T10:43:44.831" v="187" actId="478"/>
          <ac:spMkLst>
            <pc:docMk/>
            <pc:sldMk cId="2085974144" sldId="267"/>
            <ac:spMk id="2" creationId="{C7542F98-240D-4EC1-92E6-DBC07AC3B103}"/>
          </ac:spMkLst>
        </pc:spChg>
        <pc:spChg chg="del">
          <ac:chgData name="Simona Stefan (1817699)" userId="42f302f7-5522-4412-a9f1-83045bdf567f" providerId="ADAL" clId="{2CBF520F-F98D-4E41-9117-D7B19E2A4F36}" dt="2019-07-31T10:43:47.111" v="188" actId="478"/>
          <ac:spMkLst>
            <pc:docMk/>
            <pc:sldMk cId="2085974144" sldId="267"/>
            <ac:spMk id="3" creationId="{0402D28B-2F0E-490C-83DC-C80F5BF3E6FB}"/>
          </ac:spMkLst>
        </pc:spChg>
        <pc:spChg chg="add mod">
          <ac:chgData name="Simona Stefan (1817699)" userId="42f302f7-5522-4412-a9f1-83045bdf567f" providerId="ADAL" clId="{2CBF520F-F98D-4E41-9117-D7B19E2A4F36}" dt="2019-07-31T22:46:40.771" v="910" actId="207"/>
          <ac:spMkLst>
            <pc:docMk/>
            <pc:sldMk cId="2085974144" sldId="267"/>
            <ac:spMk id="6" creationId="{424ADF7F-2B19-4C3E-B646-25A963D7204E}"/>
          </ac:spMkLst>
        </pc:spChg>
        <pc:picChg chg="add mod">
          <ac:chgData name="Simona Stefan (1817699)" userId="42f302f7-5522-4412-a9f1-83045bdf567f" providerId="ADAL" clId="{2CBF520F-F98D-4E41-9117-D7B19E2A4F36}" dt="2019-07-31T10:44:27.440" v="193" actId="1076"/>
          <ac:picMkLst>
            <pc:docMk/>
            <pc:sldMk cId="2085974144" sldId="267"/>
            <ac:picMk id="5" creationId="{1F0F1601-22AD-4002-AA0D-36F176D997F3}"/>
          </ac:picMkLst>
        </pc:picChg>
      </pc:sldChg>
      <pc:sldChg chg="addSp delSp modSp add">
        <pc:chgData name="Simona Stefan (1817699)" userId="42f302f7-5522-4412-a9f1-83045bdf567f" providerId="ADAL" clId="{2CBF520F-F98D-4E41-9117-D7B19E2A4F36}" dt="2019-07-31T22:48:19.597" v="948" actId="207"/>
        <pc:sldMkLst>
          <pc:docMk/>
          <pc:sldMk cId="1098233131" sldId="268"/>
        </pc:sldMkLst>
        <pc:spChg chg="del">
          <ac:chgData name="Simona Stefan (1817699)" userId="42f302f7-5522-4412-a9f1-83045bdf567f" providerId="ADAL" clId="{2CBF520F-F98D-4E41-9117-D7B19E2A4F36}" dt="2019-07-31T10:44:35.344" v="195" actId="478"/>
          <ac:spMkLst>
            <pc:docMk/>
            <pc:sldMk cId="1098233131" sldId="268"/>
            <ac:spMk id="2" creationId="{CC72D491-E145-4A2A-A3E7-766885BE6997}"/>
          </ac:spMkLst>
        </pc:spChg>
        <pc:spChg chg="del">
          <ac:chgData name="Simona Stefan (1817699)" userId="42f302f7-5522-4412-a9f1-83045bdf567f" providerId="ADAL" clId="{2CBF520F-F98D-4E41-9117-D7B19E2A4F36}" dt="2019-07-31T10:44:37.546" v="196" actId="478"/>
          <ac:spMkLst>
            <pc:docMk/>
            <pc:sldMk cId="1098233131" sldId="268"/>
            <ac:spMk id="3" creationId="{4279A3A6-2A97-4DD9-B732-DC614C8B5757}"/>
          </ac:spMkLst>
        </pc:spChg>
        <pc:spChg chg="add mod">
          <ac:chgData name="Simona Stefan (1817699)" userId="42f302f7-5522-4412-a9f1-83045bdf567f" providerId="ADAL" clId="{2CBF520F-F98D-4E41-9117-D7B19E2A4F36}" dt="2019-07-31T22:48:19.597" v="948" actId="207"/>
          <ac:spMkLst>
            <pc:docMk/>
            <pc:sldMk cId="1098233131" sldId="268"/>
            <ac:spMk id="8" creationId="{7D303DB6-00CC-44E8-8A78-F423E1E53360}"/>
          </ac:spMkLst>
        </pc:spChg>
        <pc:picChg chg="add del mod">
          <ac:chgData name="Simona Stefan (1817699)" userId="42f302f7-5522-4412-a9f1-83045bdf567f" providerId="ADAL" clId="{2CBF520F-F98D-4E41-9117-D7B19E2A4F36}" dt="2019-07-31T10:45:00.573" v="201" actId="478"/>
          <ac:picMkLst>
            <pc:docMk/>
            <pc:sldMk cId="1098233131" sldId="268"/>
            <ac:picMk id="5" creationId="{E987BAE8-C50D-437C-AF6F-2B13279B36A7}"/>
          </ac:picMkLst>
        </pc:picChg>
        <pc:picChg chg="add mod">
          <ac:chgData name="Simona Stefan (1817699)" userId="42f302f7-5522-4412-a9f1-83045bdf567f" providerId="ADAL" clId="{2CBF520F-F98D-4E41-9117-D7B19E2A4F36}" dt="2019-07-31T10:45:15.521" v="205" actId="1076"/>
          <ac:picMkLst>
            <pc:docMk/>
            <pc:sldMk cId="1098233131" sldId="268"/>
            <ac:picMk id="7" creationId="{F0A006A6-C4F0-4346-867D-A28032FF0F0A}"/>
          </ac:picMkLst>
        </pc:picChg>
      </pc:sldChg>
      <pc:sldChg chg="addSp delSp modSp add ord">
        <pc:chgData name="Simona Stefan (1817699)" userId="42f302f7-5522-4412-a9f1-83045bdf567f" providerId="ADAL" clId="{2CBF520F-F98D-4E41-9117-D7B19E2A4F36}" dt="2019-07-31T22:48:48.079" v="956" actId="1076"/>
        <pc:sldMkLst>
          <pc:docMk/>
          <pc:sldMk cId="1397693134" sldId="269"/>
        </pc:sldMkLst>
        <pc:spChg chg="del">
          <ac:chgData name="Simona Stefan (1817699)" userId="42f302f7-5522-4412-a9f1-83045bdf567f" providerId="ADAL" clId="{2CBF520F-F98D-4E41-9117-D7B19E2A4F36}" dt="2019-07-31T10:45:21.339" v="206" actId="478"/>
          <ac:spMkLst>
            <pc:docMk/>
            <pc:sldMk cId="1397693134" sldId="269"/>
            <ac:spMk id="2" creationId="{1EF75A34-2E18-47A4-9A16-EBFEBFD58939}"/>
          </ac:spMkLst>
        </pc:spChg>
        <pc:spChg chg="del mod">
          <ac:chgData name="Simona Stefan (1817699)" userId="42f302f7-5522-4412-a9f1-83045bdf567f" providerId="ADAL" clId="{2CBF520F-F98D-4E41-9117-D7B19E2A4F36}" dt="2019-07-31T10:45:27.165" v="208" actId="478"/>
          <ac:spMkLst>
            <pc:docMk/>
            <pc:sldMk cId="1397693134" sldId="269"/>
            <ac:spMk id="3" creationId="{4E5AB04D-D59C-469D-80FE-1BE791D681BF}"/>
          </ac:spMkLst>
        </pc:spChg>
        <pc:spChg chg="add mod">
          <ac:chgData name="Simona Stefan (1817699)" userId="42f302f7-5522-4412-a9f1-83045bdf567f" providerId="ADAL" clId="{2CBF520F-F98D-4E41-9117-D7B19E2A4F36}" dt="2019-07-31T22:48:48.079" v="956" actId="1076"/>
          <ac:spMkLst>
            <pc:docMk/>
            <pc:sldMk cId="1397693134" sldId="269"/>
            <ac:spMk id="6" creationId="{99469F93-F657-4731-9791-6E3250FDFE53}"/>
          </ac:spMkLst>
        </pc:spChg>
        <pc:picChg chg="add mod">
          <ac:chgData name="Simona Stefan (1817699)" userId="42f302f7-5522-4412-a9f1-83045bdf567f" providerId="ADAL" clId="{2CBF520F-F98D-4E41-9117-D7B19E2A4F36}" dt="2019-07-31T10:46:02.585" v="214" actId="14100"/>
          <ac:picMkLst>
            <pc:docMk/>
            <pc:sldMk cId="1397693134" sldId="269"/>
            <ac:picMk id="5" creationId="{DF085C84-D2EC-4F84-810D-2ABF27B60118}"/>
          </ac:picMkLst>
        </pc:picChg>
      </pc:sldChg>
      <pc:sldChg chg="addSp delSp modSp add">
        <pc:chgData name="Simona Stefan (1817699)" userId="42f302f7-5522-4412-a9f1-83045bdf567f" providerId="ADAL" clId="{2CBF520F-F98D-4E41-9117-D7B19E2A4F36}" dt="2019-07-31T10:47:54.287" v="227" actId="1076"/>
        <pc:sldMkLst>
          <pc:docMk/>
          <pc:sldMk cId="836467898" sldId="270"/>
        </pc:sldMkLst>
        <pc:spChg chg="mod">
          <ac:chgData name="Simona Stefan (1817699)" userId="42f302f7-5522-4412-a9f1-83045bdf567f" providerId="ADAL" clId="{2CBF520F-F98D-4E41-9117-D7B19E2A4F36}" dt="2019-07-31T10:46:58.816" v="218" actId="20577"/>
          <ac:spMkLst>
            <pc:docMk/>
            <pc:sldMk cId="836467898" sldId="270"/>
            <ac:spMk id="2" creationId="{7292892D-DF94-469D-A212-819F35FB24FB}"/>
          </ac:spMkLst>
        </pc:spChg>
        <pc:spChg chg="del mod">
          <ac:chgData name="Simona Stefan (1817699)" userId="42f302f7-5522-4412-a9f1-83045bdf567f" providerId="ADAL" clId="{2CBF520F-F98D-4E41-9117-D7B19E2A4F36}" dt="2019-07-31T10:47:04.488" v="220" actId="478"/>
          <ac:spMkLst>
            <pc:docMk/>
            <pc:sldMk cId="836467898" sldId="270"/>
            <ac:spMk id="3" creationId="{3D40B6A2-A95C-463F-AB8E-9B3A75E15416}"/>
          </ac:spMkLst>
        </pc:spChg>
        <pc:picChg chg="add mod">
          <ac:chgData name="Simona Stefan (1817699)" userId="42f302f7-5522-4412-a9f1-83045bdf567f" providerId="ADAL" clId="{2CBF520F-F98D-4E41-9117-D7B19E2A4F36}" dt="2019-07-31T10:47:54.287" v="227" actId="1076"/>
          <ac:picMkLst>
            <pc:docMk/>
            <pc:sldMk cId="836467898" sldId="270"/>
            <ac:picMk id="5" creationId="{043138C3-A061-4DD8-8AFD-808DA7BF47C7}"/>
          </ac:picMkLst>
        </pc:picChg>
      </pc:sldChg>
      <pc:sldChg chg="addSp delSp modSp add ord">
        <pc:chgData name="Simona Stefan (1817699)" userId="42f302f7-5522-4412-a9f1-83045bdf567f" providerId="ADAL" clId="{2CBF520F-F98D-4E41-9117-D7B19E2A4F36}" dt="2019-07-31T22:47:55.940" v="943" actId="207"/>
        <pc:sldMkLst>
          <pc:docMk/>
          <pc:sldMk cId="1576415193" sldId="271"/>
        </pc:sldMkLst>
        <pc:spChg chg="del">
          <ac:chgData name="Simona Stefan (1817699)" userId="42f302f7-5522-4412-a9f1-83045bdf567f" providerId="ADAL" clId="{2CBF520F-F98D-4E41-9117-D7B19E2A4F36}" dt="2019-07-31T11:01:44.339" v="230" actId="478"/>
          <ac:spMkLst>
            <pc:docMk/>
            <pc:sldMk cId="1576415193" sldId="271"/>
            <ac:spMk id="2" creationId="{FD259BDA-0F45-4FC2-897C-8B6D16384EF8}"/>
          </ac:spMkLst>
        </pc:spChg>
        <pc:spChg chg="del">
          <ac:chgData name="Simona Stefan (1817699)" userId="42f302f7-5522-4412-a9f1-83045bdf567f" providerId="ADAL" clId="{2CBF520F-F98D-4E41-9117-D7B19E2A4F36}" dt="2019-07-31T11:01:46.682" v="231" actId="478"/>
          <ac:spMkLst>
            <pc:docMk/>
            <pc:sldMk cId="1576415193" sldId="271"/>
            <ac:spMk id="3" creationId="{59D79309-6E48-4D93-AF74-285BEF46F04A}"/>
          </ac:spMkLst>
        </pc:spChg>
        <pc:spChg chg="add mod">
          <ac:chgData name="Simona Stefan (1817699)" userId="42f302f7-5522-4412-a9f1-83045bdf567f" providerId="ADAL" clId="{2CBF520F-F98D-4E41-9117-D7B19E2A4F36}" dt="2019-07-31T22:47:55.940" v="943" actId="207"/>
          <ac:spMkLst>
            <pc:docMk/>
            <pc:sldMk cId="1576415193" sldId="271"/>
            <ac:spMk id="6" creationId="{8E5FFCD2-9705-4A69-9492-7C029EA8F98D}"/>
          </ac:spMkLst>
        </pc:spChg>
        <pc:picChg chg="add mod">
          <ac:chgData name="Simona Stefan (1817699)" userId="42f302f7-5522-4412-a9f1-83045bdf567f" providerId="ADAL" clId="{2CBF520F-F98D-4E41-9117-D7B19E2A4F36}" dt="2019-07-31T11:02:48.985" v="237" actId="14100"/>
          <ac:picMkLst>
            <pc:docMk/>
            <pc:sldMk cId="1576415193" sldId="271"/>
            <ac:picMk id="5" creationId="{B5876332-82F1-468D-9C7E-F9DED570B84C}"/>
          </ac:picMkLst>
        </pc:picChg>
      </pc:sldChg>
      <pc:sldChg chg="addSp delSp modSp add">
        <pc:chgData name="Simona Stefan (1817699)" userId="42f302f7-5522-4412-a9f1-83045bdf567f" providerId="ADAL" clId="{2CBF520F-F98D-4E41-9117-D7B19E2A4F36}" dt="2019-07-31T11:06:28.334" v="251" actId="1076"/>
        <pc:sldMkLst>
          <pc:docMk/>
          <pc:sldMk cId="4085511601" sldId="272"/>
        </pc:sldMkLst>
        <pc:spChg chg="mod">
          <ac:chgData name="Simona Stefan (1817699)" userId="42f302f7-5522-4412-a9f1-83045bdf567f" providerId="ADAL" clId="{2CBF520F-F98D-4E41-9117-D7B19E2A4F36}" dt="2019-07-31T11:06:28.334" v="251" actId="1076"/>
          <ac:spMkLst>
            <pc:docMk/>
            <pc:sldMk cId="4085511601" sldId="272"/>
            <ac:spMk id="2" creationId="{4144B359-85A3-4318-8E25-1BAB30A1B80E}"/>
          </ac:spMkLst>
        </pc:spChg>
        <pc:spChg chg="del">
          <ac:chgData name="Simona Stefan (1817699)" userId="42f302f7-5522-4412-a9f1-83045bdf567f" providerId="ADAL" clId="{2CBF520F-F98D-4E41-9117-D7B19E2A4F36}" dt="2019-07-31T11:05:07.368" v="240" actId="931"/>
          <ac:spMkLst>
            <pc:docMk/>
            <pc:sldMk cId="4085511601" sldId="272"/>
            <ac:spMk id="3" creationId="{8A7F963B-1220-49A9-9BAA-4D1BAFDE87FA}"/>
          </ac:spMkLst>
        </pc:spChg>
        <pc:picChg chg="add mod ord">
          <ac:chgData name="Simona Stefan (1817699)" userId="42f302f7-5522-4412-a9f1-83045bdf567f" providerId="ADAL" clId="{2CBF520F-F98D-4E41-9117-D7B19E2A4F36}" dt="2019-07-31T11:05:38.061" v="245" actId="167"/>
          <ac:picMkLst>
            <pc:docMk/>
            <pc:sldMk cId="4085511601" sldId="272"/>
            <ac:picMk id="5" creationId="{C95BB421-8B5B-4E90-A4C7-56BF3A77947D}"/>
          </ac:picMkLst>
        </pc:picChg>
      </pc:sldChg>
      <pc:sldChg chg="addSp delSp modSp add">
        <pc:chgData name="Simona Stefan (1817699)" userId="42f302f7-5522-4412-a9f1-83045bdf567f" providerId="ADAL" clId="{2CBF520F-F98D-4E41-9117-D7B19E2A4F36}" dt="2019-07-31T11:15:48.058" v="259" actId="1076"/>
        <pc:sldMkLst>
          <pc:docMk/>
          <pc:sldMk cId="1542263264" sldId="273"/>
        </pc:sldMkLst>
        <pc:spChg chg="del">
          <ac:chgData name="Simona Stefan (1817699)" userId="42f302f7-5522-4412-a9f1-83045bdf567f" providerId="ADAL" clId="{2CBF520F-F98D-4E41-9117-D7B19E2A4F36}" dt="2019-07-31T11:07:09.981" v="253" actId="478"/>
          <ac:spMkLst>
            <pc:docMk/>
            <pc:sldMk cId="1542263264" sldId="273"/>
            <ac:spMk id="2" creationId="{DF734B06-CE10-4269-9D38-0B9881A96EF7}"/>
          </ac:spMkLst>
        </pc:spChg>
        <pc:spChg chg="del">
          <ac:chgData name="Simona Stefan (1817699)" userId="42f302f7-5522-4412-a9f1-83045bdf567f" providerId="ADAL" clId="{2CBF520F-F98D-4E41-9117-D7B19E2A4F36}" dt="2019-07-31T11:07:11.824" v="254" actId="478"/>
          <ac:spMkLst>
            <pc:docMk/>
            <pc:sldMk cId="1542263264" sldId="273"/>
            <ac:spMk id="3" creationId="{2F9C1B96-B502-42D5-B8CB-8ADCC5F90847}"/>
          </ac:spMkLst>
        </pc:spChg>
        <pc:picChg chg="add mod">
          <ac:chgData name="Simona Stefan (1817699)" userId="42f302f7-5522-4412-a9f1-83045bdf567f" providerId="ADAL" clId="{2CBF520F-F98D-4E41-9117-D7B19E2A4F36}" dt="2019-07-31T11:15:48.058" v="259" actId="1076"/>
          <ac:picMkLst>
            <pc:docMk/>
            <pc:sldMk cId="1542263264" sldId="273"/>
            <ac:picMk id="5" creationId="{3EB0CCB9-37FA-46CD-9322-4DE2DD998325}"/>
          </ac:picMkLst>
        </pc:picChg>
      </pc:sldChg>
      <pc:sldChg chg="addSp delSp modSp add mod setBg">
        <pc:chgData name="Simona Stefan (1817699)" userId="42f302f7-5522-4412-a9f1-83045bdf567f" providerId="ADAL" clId="{2CBF520F-F98D-4E41-9117-D7B19E2A4F36}" dt="2019-07-31T21:11:35.745" v="520" actId="166"/>
        <pc:sldMkLst>
          <pc:docMk/>
          <pc:sldMk cId="1583772290" sldId="274"/>
        </pc:sldMkLst>
        <pc:spChg chg="add del">
          <ac:chgData name="Simona Stefan (1817699)" userId="42f302f7-5522-4412-a9f1-83045bdf567f" providerId="ADAL" clId="{2CBF520F-F98D-4E41-9117-D7B19E2A4F36}" dt="2019-07-31T21:00:56.342" v="504" actId="478"/>
          <ac:spMkLst>
            <pc:docMk/>
            <pc:sldMk cId="1583772290" sldId="274"/>
            <ac:spMk id="2" creationId="{B11092CD-E598-4C16-96E3-B672BD48072C}"/>
          </ac:spMkLst>
        </pc:spChg>
        <pc:spChg chg="mod ord">
          <ac:chgData name="Simona Stefan (1817699)" userId="42f302f7-5522-4412-a9f1-83045bdf567f" providerId="ADAL" clId="{2CBF520F-F98D-4E41-9117-D7B19E2A4F36}" dt="2019-07-31T21:11:15.952" v="517" actId="26606"/>
          <ac:spMkLst>
            <pc:docMk/>
            <pc:sldMk cId="1583772290" sldId="274"/>
            <ac:spMk id="3" creationId="{D31DE1C5-EC1C-4340-AEB7-E419492B70A3}"/>
          </ac:spMkLst>
        </pc:spChg>
        <pc:spChg chg="add">
          <ac:chgData name="Simona Stefan (1817699)" userId="42f302f7-5522-4412-a9f1-83045bdf567f" providerId="ADAL" clId="{2CBF520F-F98D-4E41-9117-D7B19E2A4F36}" dt="2019-07-31T21:11:15.952" v="517" actId="26606"/>
          <ac:spMkLst>
            <pc:docMk/>
            <pc:sldMk cId="1583772290" sldId="274"/>
            <ac:spMk id="14" creationId="{0663EB55-934F-42EF-80DE-098647DE7A01}"/>
          </ac:spMkLst>
        </pc:spChg>
        <pc:picChg chg="add mod ord">
          <ac:chgData name="Simona Stefan (1817699)" userId="42f302f7-5522-4412-a9f1-83045bdf567f" providerId="ADAL" clId="{2CBF520F-F98D-4E41-9117-D7B19E2A4F36}" dt="2019-07-31T21:11:15.952" v="517" actId="26606"/>
          <ac:picMkLst>
            <pc:docMk/>
            <pc:sldMk cId="1583772290" sldId="274"/>
            <ac:picMk id="5" creationId="{AB9ACAB0-CE83-4EBD-9AB0-21D82512CE53}"/>
          </ac:picMkLst>
        </pc:picChg>
        <pc:picChg chg="add mod ord">
          <ac:chgData name="Simona Stefan (1817699)" userId="42f302f7-5522-4412-a9f1-83045bdf567f" providerId="ADAL" clId="{2CBF520F-F98D-4E41-9117-D7B19E2A4F36}" dt="2019-07-31T21:11:35.745" v="520" actId="166"/>
          <ac:picMkLst>
            <pc:docMk/>
            <pc:sldMk cId="1583772290" sldId="274"/>
            <ac:picMk id="7" creationId="{C8A2B2D4-32B3-451F-B102-DF7251F689EB}"/>
          </ac:picMkLst>
        </pc:picChg>
        <pc:cxnChg chg="add">
          <ac:chgData name="Simona Stefan (1817699)" userId="42f302f7-5522-4412-a9f1-83045bdf567f" providerId="ADAL" clId="{2CBF520F-F98D-4E41-9117-D7B19E2A4F36}" dt="2019-07-31T21:11:15.952" v="517" actId="26606"/>
          <ac:cxnSpMkLst>
            <pc:docMk/>
            <pc:sldMk cId="1583772290" sldId="274"/>
            <ac:cxnSpMk id="12" creationId="{B31FD3CE-CE0A-4FD9-967C-4D340CA3788F}"/>
          </ac:cxnSpMkLst>
        </pc:cxnChg>
      </pc:sldChg>
      <pc:sldChg chg="add del">
        <pc:chgData name="Simona Stefan (1817699)" userId="42f302f7-5522-4412-a9f1-83045bdf567f" providerId="ADAL" clId="{2CBF520F-F98D-4E41-9117-D7B19E2A4F36}" dt="2019-07-31T20:51:58.278" v="490" actId="2696"/>
        <pc:sldMkLst>
          <pc:docMk/>
          <pc:sldMk cId="3078672316" sldId="274"/>
        </pc:sldMkLst>
      </pc:sldChg>
      <pc:sldChg chg="addSp delSp modSp add mod setBg">
        <pc:chgData name="Simona Stefan (1817699)" userId="42f302f7-5522-4412-a9f1-83045bdf567f" providerId="ADAL" clId="{2CBF520F-F98D-4E41-9117-D7B19E2A4F36}" dt="2019-07-31T21:14:47.995" v="549" actId="1076"/>
        <pc:sldMkLst>
          <pc:docMk/>
          <pc:sldMk cId="375064224" sldId="275"/>
        </pc:sldMkLst>
        <pc:spChg chg="del">
          <ac:chgData name="Simona Stefan (1817699)" userId="42f302f7-5522-4412-a9f1-83045bdf567f" providerId="ADAL" clId="{2CBF520F-F98D-4E41-9117-D7B19E2A4F36}" dt="2019-07-31T21:12:24.239" v="521" actId="478"/>
          <ac:spMkLst>
            <pc:docMk/>
            <pc:sldMk cId="375064224" sldId="275"/>
            <ac:spMk id="2" creationId="{F4B6C9AD-0413-482A-8EFD-8A0C00CA5C5E}"/>
          </ac:spMkLst>
        </pc:spChg>
        <pc:spChg chg="mod">
          <ac:chgData name="Simona Stefan (1817699)" userId="42f302f7-5522-4412-a9f1-83045bdf567f" providerId="ADAL" clId="{2CBF520F-F98D-4E41-9117-D7B19E2A4F36}" dt="2019-07-31T21:14:23.894" v="543" actId="1076"/>
          <ac:spMkLst>
            <pc:docMk/>
            <pc:sldMk cId="375064224" sldId="275"/>
            <ac:spMk id="3" creationId="{E93618A8-6676-4ED6-BF80-C6F40DA3707B}"/>
          </ac:spMkLst>
        </pc:spChg>
        <pc:spChg chg="add">
          <ac:chgData name="Simona Stefan (1817699)" userId="42f302f7-5522-4412-a9f1-83045bdf567f" providerId="ADAL" clId="{2CBF520F-F98D-4E41-9117-D7B19E2A4F36}" dt="2019-07-31T21:13:56.833" v="538" actId="26606"/>
          <ac:spMkLst>
            <pc:docMk/>
            <pc:sldMk cId="375064224" sldId="275"/>
            <ac:spMk id="12" creationId="{B5B9F7B6-0E4A-4A5F-BBBA-73496FAE596C}"/>
          </ac:spMkLst>
        </pc:spChg>
        <pc:spChg chg="add">
          <ac:chgData name="Simona Stefan (1817699)" userId="42f302f7-5522-4412-a9f1-83045bdf567f" providerId="ADAL" clId="{2CBF520F-F98D-4E41-9117-D7B19E2A4F36}" dt="2019-07-31T21:13:56.833" v="538" actId="26606"/>
          <ac:spMkLst>
            <pc:docMk/>
            <pc:sldMk cId="375064224" sldId="275"/>
            <ac:spMk id="14" creationId="{B51D13AF-6D7E-42A4-BF57-BFDF66E1FE51}"/>
          </ac:spMkLst>
        </pc:spChg>
        <pc:picChg chg="add mod ord">
          <ac:chgData name="Simona Stefan (1817699)" userId="42f302f7-5522-4412-a9f1-83045bdf567f" providerId="ADAL" clId="{2CBF520F-F98D-4E41-9117-D7B19E2A4F36}" dt="2019-07-31T21:14:45.868" v="548" actId="1076"/>
          <ac:picMkLst>
            <pc:docMk/>
            <pc:sldMk cId="375064224" sldId="275"/>
            <ac:picMk id="5" creationId="{76FA7938-1D3E-40E6-9987-362E6D1D6D8E}"/>
          </ac:picMkLst>
        </pc:picChg>
        <pc:picChg chg="add mod ord">
          <ac:chgData name="Simona Stefan (1817699)" userId="42f302f7-5522-4412-a9f1-83045bdf567f" providerId="ADAL" clId="{2CBF520F-F98D-4E41-9117-D7B19E2A4F36}" dt="2019-07-31T21:14:47.995" v="549" actId="1076"/>
          <ac:picMkLst>
            <pc:docMk/>
            <pc:sldMk cId="375064224" sldId="275"/>
            <ac:picMk id="7" creationId="{EF668B64-12B2-4BA0-B858-677C49F29532}"/>
          </ac:picMkLst>
        </pc:picChg>
      </pc:sldChg>
      <pc:sldChg chg="addSp modSp add">
        <pc:chgData name="Simona Stefan (1817699)" userId="42f302f7-5522-4412-a9f1-83045bdf567f" providerId="ADAL" clId="{2CBF520F-F98D-4E41-9117-D7B19E2A4F36}" dt="2019-07-31T21:29:14.179" v="619" actId="167"/>
        <pc:sldMkLst>
          <pc:docMk/>
          <pc:sldMk cId="3439495044" sldId="276"/>
        </pc:sldMkLst>
        <pc:spChg chg="mod">
          <ac:chgData name="Simona Stefan (1817699)" userId="42f302f7-5522-4412-a9f1-83045bdf567f" providerId="ADAL" clId="{2CBF520F-F98D-4E41-9117-D7B19E2A4F36}" dt="2019-07-31T21:17:11.676" v="550"/>
          <ac:spMkLst>
            <pc:docMk/>
            <pc:sldMk cId="3439495044" sldId="276"/>
            <ac:spMk id="2" creationId="{88978E30-63BF-4B6C-A5BA-DA9D903F92BD}"/>
          </ac:spMkLst>
        </pc:spChg>
        <pc:spChg chg="mod">
          <ac:chgData name="Simona Stefan (1817699)" userId="42f302f7-5522-4412-a9f1-83045bdf567f" providerId="ADAL" clId="{2CBF520F-F98D-4E41-9117-D7B19E2A4F36}" dt="2019-07-31T21:18:13.726" v="553" actId="1076"/>
          <ac:spMkLst>
            <pc:docMk/>
            <pc:sldMk cId="3439495044" sldId="276"/>
            <ac:spMk id="3" creationId="{AAA44313-ADC8-4D01-9B2E-8B63B2E84BF2}"/>
          </ac:spMkLst>
        </pc:spChg>
        <pc:picChg chg="add mod ord">
          <ac:chgData name="Simona Stefan (1817699)" userId="42f302f7-5522-4412-a9f1-83045bdf567f" providerId="ADAL" clId="{2CBF520F-F98D-4E41-9117-D7B19E2A4F36}" dt="2019-07-31T21:29:14.179" v="619" actId="167"/>
          <ac:picMkLst>
            <pc:docMk/>
            <pc:sldMk cId="3439495044" sldId="276"/>
            <ac:picMk id="5" creationId="{8F3F1D18-BA08-4CCD-A02C-63FB002BB84A}"/>
          </ac:picMkLst>
        </pc:picChg>
      </pc:sldChg>
      <pc:sldChg chg="addSp modSp add">
        <pc:chgData name="Simona Stefan (1817699)" userId="42f302f7-5522-4412-a9f1-83045bdf567f" providerId="ADAL" clId="{2CBF520F-F98D-4E41-9117-D7B19E2A4F36}" dt="2019-07-31T21:29:48.241" v="626" actId="1076"/>
        <pc:sldMkLst>
          <pc:docMk/>
          <pc:sldMk cId="29298853" sldId="277"/>
        </pc:sldMkLst>
        <pc:spChg chg="mod">
          <ac:chgData name="Simona Stefan (1817699)" userId="42f302f7-5522-4412-a9f1-83045bdf567f" providerId="ADAL" clId="{2CBF520F-F98D-4E41-9117-D7B19E2A4F36}" dt="2019-07-31T21:18:48.954" v="554"/>
          <ac:spMkLst>
            <pc:docMk/>
            <pc:sldMk cId="29298853" sldId="277"/>
            <ac:spMk id="2" creationId="{93523E2E-DA0A-41FC-A944-3F26BD97D6B4}"/>
          </ac:spMkLst>
        </pc:spChg>
        <pc:spChg chg="mod">
          <ac:chgData name="Simona Stefan (1817699)" userId="42f302f7-5522-4412-a9f1-83045bdf567f" providerId="ADAL" clId="{2CBF520F-F98D-4E41-9117-D7B19E2A4F36}" dt="2019-07-31T21:20:24.613" v="559" actId="27636"/>
          <ac:spMkLst>
            <pc:docMk/>
            <pc:sldMk cId="29298853" sldId="277"/>
            <ac:spMk id="3" creationId="{53CAB025-42B9-4B62-920C-9D09359F097C}"/>
          </ac:spMkLst>
        </pc:spChg>
        <pc:picChg chg="add mod ord">
          <ac:chgData name="Simona Stefan (1817699)" userId="42f302f7-5522-4412-a9f1-83045bdf567f" providerId="ADAL" clId="{2CBF520F-F98D-4E41-9117-D7B19E2A4F36}" dt="2019-07-31T21:29:48.241" v="626" actId="1076"/>
          <ac:picMkLst>
            <pc:docMk/>
            <pc:sldMk cId="29298853" sldId="277"/>
            <ac:picMk id="5" creationId="{236B8FD0-C5A1-4020-90D4-B9CB4200D8A9}"/>
          </ac:picMkLst>
        </pc:picChg>
      </pc:sldChg>
      <pc:sldChg chg="addSp modSp add">
        <pc:chgData name="Simona Stefan (1817699)" userId="42f302f7-5522-4412-a9f1-83045bdf567f" providerId="ADAL" clId="{2CBF520F-F98D-4E41-9117-D7B19E2A4F36}" dt="2019-07-31T21:31:50.401" v="634" actId="27636"/>
        <pc:sldMkLst>
          <pc:docMk/>
          <pc:sldMk cId="3641830978" sldId="278"/>
        </pc:sldMkLst>
        <pc:spChg chg="mod">
          <ac:chgData name="Simona Stefan (1817699)" userId="42f302f7-5522-4412-a9f1-83045bdf567f" providerId="ADAL" clId="{2CBF520F-F98D-4E41-9117-D7B19E2A4F36}" dt="2019-07-31T21:28:03.962" v="612" actId="20577"/>
          <ac:spMkLst>
            <pc:docMk/>
            <pc:sldMk cId="3641830978" sldId="278"/>
            <ac:spMk id="2" creationId="{7549C275-3D5B-4130-8E0F-BA4DB2ADCA0D}"/>
          </ac:spMkLst>
        </pc:spChg>
        <pc:spChg chg="mod">
          <ac:chgData name="Simona Stefan (1817699)" userId="42f302f7-5522-4412-a9f1-83045bdf567f" providerId="ADAL" clId="{2CBF520F-F98D-4E41-9117-D7B19E2A4F36}" dt="2019-07-31T21:31:50.401" v="634" actId="27636"/>
          <ac:spMkLst>
            <pc:docMk/>
            <pc:sldMk cId="3641830978" sldId="278"/>
            <ac:spMk id="3" creationId="{7ADFA9B3-641E-48E4-8607-A6986550F22E}"/>
          </ac:spMkLst>
        </pc:spChg>
        <pc:picChg chg="add mod ord">
          <ac:chgData name="Simona Stefan (1817699)" userId="42f302f7-5522-4412-a9f1-83045bdf567f" providerId="ADAL" clId="{2CBF520F-F98D-4E41-9117-D7B19E2A4F36}" dt="2019-07-31T21:30:51.003" v="631" actId="167"/>
          <ac:picMkLst>
            <pc:docMk/>
            <pc:sldMk cId="3641830978" sldId="278"/>
            <ac:picMk id="5" creationId="{37634141-48A6-4C70-B126-2B9F28A9D4F1}"/>
          </ac:picMkLst>
        </pc:picChg>
      </pc:sldChg>
      <pc:sldChg chg="addSp delSp modSp add">
        <pc:chgData name="Simona Stefan (1817699)" userId="42f302f7-5522-4412-a9f1-83045bdf567f" providerId="ADAL" clId="{2CBF520F-F98D-4E41-9117-D7B19E2A4F36}" dt="2019-07-31T21:37:47.900" v="647" actId="255"/>
        <pc:sldMkLst>
          <pc:docMk/>
          <pc:sldMk cId="3629230252" sldId="279"/>
        </pc:sldMkLst>
        <pc:spChg chg="mod">
          <ac:chgData name="Simona Stefan (1817699)" userId="42f302f7-5522-4412-a9f1-83045bdf567f" providerId="ADAL" clId="{2CBF520F-F98D-4E41-9117-D7B19E2A4F36}" dt="2019-07-31T21:36:40.426" v="642" actId="27636"/>
          <ac:spMkLst>
            <pc:docMk/>
            <pc:sldMk cId="3629230252" sldId="279"/>
            <ac:spMk id="2" creationId="{ABF222A8-B14C-46EC-89AD-3AFC35252C5E}"/>
          </ac:spMkLst>
        </pc:spChg>
        <pc:spChg chg="del">
          <ac:chgData name="Simona Stefan (1817699)" userId="42f302f7-5522-4412-a9f1-83045bdf567f" providerId="ADAL" clId="{2CBF520F-F98D-4E41-9117-D7B19E2A4F36}" dt="2019-07-31T21:35:57.601" v="635" actId="931"/>
          <ac:spMkLst>
            <pc:docMk/>
            <pc:sldMk cId="3629230252" sldId="279"/>
            <ac:spMk id="3" creationId="{7F8FA7E5-0A45-479B-BC45-0E1F4A912DC9}"/>
          </ac:spMkLst>
        </pc:spChg>
        <pc:spChg chg="add mod">
          <ac:chgData name="Simona Stefan (1817699)" userId="42f302f7-5522-4412-a9f1-83045bdf567f" providerId="ADAL" clId="{2CBF520F-F98D-4E41-9117-D7B19E2A4F36}" dt="2019-07-31T21:37:47.900" v="647" actId="255"/>
          <ac:spMkLst>
            <pc:docMk/>
            <pc:sldMk cId="3629230252" sldId="279"/>
            <ac:spMk id="6" creationId="{FDA5FC29-5794-4DFA-B5B7-320F729B5618}"/>
          </ac:spMkLst>
        </pc:spChg>
        <pc:picChg chg="add mod ord">
          <ac:chgData name="Simona Stefan (1817699)" userId="42f302f7-5522-4412-a9f1-83045bdf567f" providerId="ADAL" clId="{2CBF520F-F98D-4E41-9117-D7B19E2A4F36}" dt="2019-07-31T21:36:20.481" v="640" actId="29295"/>
          <ac:picMkLst>
            <pc:docMk/>
            <pc:sldMk cId="3629230252" sldId="279"/>
            <ac:picMk id="5" creationId="{21768ACC-4C88-4B38-B9DC-B6EA958BF19F}"/>
          </ac:picMkLst>
        </pc:picChg>
      </pc:sldChg>
      <pc:sldChg chg="addSp delSp modSp add">
        <pc:chgData name="Simona Stefan (1817699)" userId="42f302f7-5522-4412-a9f1-83045bdf567f" providerId="ADAL" clId="{2CBF520F-F98D-4E41-9117-D7B19E2A4F36}" dt="2019-07-31T21:39:19.438" v="660" actId="255"/>
        <pc:sldMkLst>
          <pc:docMk/>
          <pc:sldMk cId="302033308" sldId="280"/>
        </pc:sldMkLst>
        <pc:spChg chg="mod">
          <ac:chgData name="Simona Stefan (1817699)" userId="42f302f7-5522-4412-a9f1-83045bdf567f" providerId="ADAL" clId="{2CBF520F-F98D-4E41-9117-D7B19E2A4F36}" dt="2019-07-31T21:38:37.415" v="656"/>
          <ac:spMkLst>
            <pc:docMk/>
            <pc:sldMk cId="302033308" sldId="280"/>
            <ac:spMk id="2" creationId="{E0D0F134-84D1-4666-AD8E-A6D47F095866}"/>
          </ac:spMkLst>
        </pc:spChg>
        <pc:spChg chg="del">
          <ac:chgData name="Simona Stefan (1817699)" userId="42f302f7-5522-4412-a9f1-83045bdf567f" providerId="ADAL" clId="{2CBF520F-F98D-4E41-9117-D7B19E2A4F36}" dt="2019-07-31T21:38:04.423" v="650" actId="931"/>
          <ac:spMkLst>
            <pc:docMk/>
            <pc:sldMk cId="302033308" sldId="280"/>
            <ac:spMk id="3" creationId="{1D464A2D-8605-4D91-9E3F-475C474D9C92}"/>
          </ac:spMkLst>
        </pc:spChg>
        <pc:spChg chg="add mod">
          <ac:chgData name="Simona Stefan (1817699)" userId="42f302f7-5522-4412-a9f1-83045bdf567f" providerId="ADAL" clId="{2CBF520F-F98D-4E41-9117-D7B19E2A4F36}" dt="2019-07-31T21:39:19.438" v="660" actId="255"/>
          <ac:spMkLst>
            <pc:docMk/>
            <pc:sldMk cId="302033308" sldId="280"/>
            <ac:spMk id="6" creationId="{E4AD4BD2-D258-48A2-8767-F3DDCA75C47F}"/>
          </ac:spMkLst>
        </pc:spChg>
        <pc:picChg chg="add mod ord">
          <ac:chgData name="Simona Stefan (1817699)" userId="42f302f7-5522-4412-a9f1-83045bdf567f" providerId="ADAL" clId="{2CBF520F-F98D-4E41-9117-D7B19E2A4F36}" dt="2019-07-31T21:38:23.640" v="655" actId="29295"/>
          <ac:picMkLst>
            <pc:docMk/>
            <pc:sldMk cId="302033308" sldId="280"/>
            <ac:picMk id="5" creationId="{D9C17C1B-1927-44E8-8F8D-D96DABC483D5}"/>
          </ac:picMkLst>
        </pc:picChg>
      </pc:sldChg>
      <pc:sldChg chg="addSp delSp modSp add">
        <pc:chgData name="Simona Stefan (1817699)" userId="42f302f7-5522-4412-a9f1-83045bdf567f" providerId="ADAL" clId="{2CBF520F-F98D-4E41-9117-D7B19E2A4F36}" dt="2019-07-31T21:41:38.143" v="672" actId="255"/>
        <pc:sldMkLst>
          <pc:docMk/>
          <pc:sldMk cId="3412860221" sldId="281"/>
        </pc:sldMkLst>
        <pc:spChg chg="mod">
          <ac:chgData name="Simona Stefan (1817699)" userId="42f302f7-5522-4412-a9f1-83045bdf567f" providerId="ADAL" clId="{2CBF520F-F98D-4E41-9117-D7B19E2A4F36}" dt="2019-07-31T21:40:49.843" v="668"/>
          <ac:spMkLst>
            <pc:docMk/>
            <pc:sldMk cId="3412860221" sldId="281"/>
            <ac:spMk id="2" creationId="{7F0660E0-7659-4E70-8818-065E90A92601}"/>
          </ac:spMkLst>
        </pc:spChg>
        <pc:spChg chg="del">
          <ac:chgData name="Simona Stefan (1817699)" userId="42f302f7-5522-4412-a9f1-83045bdf567f" providerId="ADAL" clId="{2CBF520F-F98D-4E41-9117-D7B19E2A4F36}" dt="2019-07-31T21:39:42.359" v="661" actId="931"/>
          <ac:spMkLst>
            <pc:docMk/>
            <pc:sldMk cId="3412860221" sldId="281"/>
            <ac:spMk id="3" creationId="{A6B02B6E-6411-4F9D-8262-0E34B5CB28B0}"/>
          </ac:spMkLst>
        </pc:spChg>
        <pc:spChg chg="add mod">
          <ac:chgData name="Simona Stefan (1817699)" userId="42f302f7-5522-4412-a9f1-83045bdf567f" providerId="ADAL" clId="{2CBF520F-F98D-4E41-9117-D7B19E2A4F36}" dt="2019-07-31T21:41:38.143" v="672" actId="255"/>
          <ac:spMkLst>
            <pc:docMk/>
            <pc:sldMk cId="3412860221" sldId="281"/>
            <ac:spMk id="6" creationId="{CC6C7102-3748-4A89-B0AE-6EEBB6499E82}"/>
          </ac:spMkLst>
        </pc:spChg>
        <pc:picChg chg="add mod ord">
          <ac:chgData name="Simona Stefan (1817699)" userId="42f302f7-5522-4412-a9f1-83045bdf567f" providerId="ADAL" clId="{2CBF520F-F98D-4E41-9117-D7B19E2A4F36}" dt="2019-07-31T21:40:07.674" v="667" actId="29295"/>
          <ac:picMkLst>
            <pc:docMk/>
            <pc:sldMk cId="3412860221" sldId="281"/>
            <ac:picMk id="5" creationId="{66B48009-CD04-492F-AEBC-0922DCB723D8}"/>
          </ac:picMkLst>
        </pc:picChg>
      </pc:sldChg>
      <pc:sldChg chg="addSp delSp modSp add ord">
        <pc:chgData name="Simona Stefan (1817699)" userId="42f302f7-5522-4412-a9f1-83045bdf567f" providerId="ADAL" clId="{2CBF520F-F98D-4E41-9117-D7B19E2A4F36}" dt="2019-07-31T21:47:30.736" v="690" actId="1076"/>
        <pc:sldMkLst>
          <pc:docMk/>
          <pc:sldMk cId="243323489" sldId="282"/>
        </pc:sldMkLst>
        <pc:spChg chg="del mod">
          <ac:chgData name="Simona Stefan (1817699)" userId="42f302f7-5522-4412-a9f1-83045bdf567f" providerId="ADAL" clId="{2CBF520F-F98D-4E41-9117-D7B19E2A4F36}" dt="2019-07-31T21:45:05.047" v="680" actId="478"/>
          <ac:spMkLst>
            <pc:docMk/>
            <pc:sldMk cId="243323489" sldId="282"/>
            <ac:spMk id="2" creationId="{EA156656-F063-4BB6-AA27-65D176311817}"/>
          </ac:spMkLst>
        </pc:spChg>
        <pc:spChg chg="mod">
          <ac:chgData name="Simona Stefan (1817699)" userId="42f302f7-5522-4412-a9f1-83045bdf567f" providerId="ADAL" clId="{2CBF520F-F98D-4E41-9117-D7B19E2A4F36}" dt="2019-07-31T21:45:30.539" v="685" actId="1076"/>
          <ac:spMkLst>
            <pc:docMk/>
            <pc:sldMk cId="243323489" sldId="282"/>
            <ac:spMk id="3" creationId="{A525265F-DB3E-40AD-8D2B-10661BBC174F}"/>
          </ac:spMkLst>
        </pc:spChg>
        <pc:picChg chg="add mod">
          <ac:chgData name="Simona Stefan (1817699)" userId="42f302f7-5522-4412-a9f1-83045bdf567f" providerId="ADAL" clId="{2CBF520F-F98D-4E41-9117-D7B19E2A4F36}" dt="2019-07-31T21:47:30.736" v="690" actId="1076"/>
          <ac:picMkLst>
            <pc:docMk/>
            <pc:sldMk cId="243323489" sldId="282"/>
            <ac:picMk id="5" creationId="{93BA635B-C2D6-4B72-AE34-80D62AD9DF3B}"/>
          </ac:picMkLst>
        </pc:picChg>
      </pc:sldChg>
      <pc:sldChg chg="addSp delSp modSp add mod setBg">
        <pc:chgData name="Simona Stefan (1817699)" userId="42f302f7-5522-4412-a9f1-83045bdf567f" providerId="ADAL" clId="{2CBF520F-F98D-4E41-9117-D7B19E2A4F36}" dt="2019-07-31T21:48:22.551" v="698" actId="26606"/>
        <pc:sldMkLst>
          <pc:docMk/>
          <pc:sldMk cId="3148679910" sldId="283"/>
        </pc:sldMkLst>
        <pc:spChg chg="del">
          <ac:chgData name="Simona Stefan (1817699)" userId="42f302f7-5522-4412-a9f1-83045bdf567f" providerId="ADAL" clId="{2CBF520F-F98D-4E41-9117-D7B19E2A4F36}" dt="2019-07-31T21:47:54.521" v="692" actId="478"/>
          <ac:spMkLst>
            <pc:docMk/>
            <pc:sldMk cId="3148679910" sldId="283"/>
            <ac:spMk id="2" creationId="{6CD804A6-2724-49B4-B773-7D8775D6E406}"/>
          </ac:spMkLst>
        </pc:spChg>
        <pc:spChg chg="del">
          <ac:chgData name="Simona Stefan (1817699)" userId="42f302f7-5522-4412-a9f1-83045bdf567f" providerId="ADAL" clId="{2CBF520F-F98D-4E41-9117-D7B19E2A4F36}" dt="2019-07-31T21:47:57.136" v="693" actId="478"/>
          <ac:spMkLst>
            <pc:docMk/>
            <pc:sldMk cId="3148679910" sldId="283"/>
            <ac:spMk id="3" creationId="{54F5AFA4-F9AA-4247-9FC1-125C30BF4B16}"/>
          </ac:spMkLst>
        </pc:spChg>
        <pc:spChg chg="add">
          <ac:chgData name="Simona Stefan (1817699)" userId="42f302f7-5522-4412-a9f1-83045bdf567f" providerId="ADAL" clId="{2CBF520F-F98D-4E41-9117-D7B19E2A4F36}" dt="2019-07-31T21:48:22.551" v="698" actId="26606"/>
          <ac:spMkLst>
            <pc:docMk/>
            <pc:sldMk cId="3148679910" sldId="283"/>
            <ac:spMk id="22" creationId="{21029ED5-F105-4DD2-99C8-1E4422817978}"/>
          </ac:spMkLst>
        </pc:spChg>
        <pc:spChg chg="add">
          <ac:chgData name="Simona Stefan (1817699)" userId="42f302f7-5522-4412-a9f1-83045bdf567f" providerId="ADAL" clId="{2CBF520F-F98D-4E41-9117-D7B19E2A4F36}" dt="2019-07-31T21:48:22.551" v="698" actId="26606"/>
          <ac:spMkLst>
            <pc:docMk/>
            <pc:sldMk cId="3148679910" sldId="283"/>
            <ac:spMk id="35" creationId="{5C9652B3-A450-4ED6-8FBF-F536BA60B4D8}"/>
          </ac:spMkLst>
        </pc:spChg>
        <pc:grpChg chg="add">
          <ac:chgData name="Simona Stefan (1817699)" userId="42f302f7-5522-4412-a9f1-83045bdf567f" providerId="ADAL" clId="{2CBF520F-F98D-4E41-9117-D7B19E2A4F36}" dt="2019-07-31T21:48:22.551" v="698" actId="26606"/>
          <ac:grpSpMkLst>
            <pc:docMk/>
            <pc:sldMk cId="3148679910" sldId="283"/>
            <ac:grpSpMk id="10" creationId="{DDE8DE2B-61C1-46D5-BEB8-521321C182C4}"/>
          </ac:grpSpMkLst>
        </pc:grpChg>
        <pc:grpChg chg="add">
          <ac:chgData name="Simona Stefan (1817699)" userId="42f302f7-5522-4412-a9f1-83045bdf567f" providerId="ADAL" clId="{2CBF520F-F98D-4E41-9117-D7B19E2A4F36}" dt="2019-07-31T21:48:22.551" v="698" actId="26606"/>
          <ac:grpSpMkLst>
            <pc:docMk/>
            <pc:sldMk cId="3148679910" sldId="283"/>
            <ac:grpSpMk id="24" creationId="{2D621E68-BF28-4A1C-B1A2-4E55E139E79A}"/>
          </ac:grpSpMkLst>
        </pc:grpChg>
        <pc:picChg chg="add mod">
          <ac:chgData name="Simona Stefan (1817699)" userId="42f302f7-5522-4412-a9f1-83045bdf567f" providerId="ADAL" clId="{2CBF520F-F98D-4E41-9117-D7B19E2A4F36}" dt="2019-07-31T21:48:22.551" v="698" actId="26606"/>
          <ac:picMkLst>
            <pc:docMk/>
            <pc:sldMk cId="3148679910" sldId="283"/>
            <ac:picMk id="5" creationId="{C7AF8050-C0ED-4A9C-BAD5-6B090040C49B}"/>
          </ac:picMkLst>
        </pc:picChg>
      </pc:sldChg>
      <pc:sldChg chg="addSp delSp modSp add mod setBg">
        <pc:chgData name="Simona Stefan (1817699)" userId="42f302f7-5522-4412-a9f1-83045bdf567f" providerId="ADAL" clId="{2CBF520F-F98D-4E41-9117-D7B19E2A4F36}" dt="2019-07-31T21:49:18.128" v="711" actId="26606"/>
        <pc:sldMkLst>
          <pc:docMk/>
          <pc:sldMk cId="1615113023" sldId="284"/>
        </pc:sldMkLst>
        <pc:spChg chg="del">
          <ac:chgData name="Simona Stefan (1817699)" userId="42f302f7-5522-4412-a9f1-83045bdf567f" providerId="ADAL" clId="{2CBF520F-F98D-4E41-9117-D7B19E2A4F36}" dt="2019-07-31T21:48:38.693" v="700" actId="478"/>
          <ac:spMkLst>
            <pc:docMk/>
            <pc:sldMk cId="1615113023" sldId="284"/>
            <ac:spMk id="2" creationId="{638CF568-4278-4436-8394-C6D0EEB92969}"/>
          </ac:spMkLst>
        </pc:spChg>
        <pc:spChg chg="del">
          <ac:chgData name="Simona Stefan (1817699)" userId="42f302f7-5522-4412-a9f1-83045bdf567f" providerId="ADAL" clId="{2CBF520F-F98D-4E41-9117-D7B19E2A4F36}" dt="2019-07-31T21:48:41.615" v="701" actId="478"/>
          <ac:spMkLst>
            <pc:docMk/>
            <pc:sldMk cId="1615113023" sldId="284"/>
            <ac:spMk id="3" creationId="{61E7204F-BC51-42FE-84C4-031244A5E0FC}"/>
          </ac:spMkLst>
        </pc:spChg>
        <pc:spChg chg="add del">
          <ac:chgData name="Simona Stefan (1817699)" userId="42f302f7-5522-4412-a9f1-83045bdf567f" providerId="ADAL" clId="{2CBF520F-F98D-4E41-9117-D7B19E2A4F36}" dt="2019-07-31T21:49:11.987" v="706" actId="26606"/>
          <ac:spMkLst>
            <pc:docMk/>
            <pc:sldMk cId="1615113023" sldId="284"/>
            <ac:spMk id="22" creationId="{21029ED5-F105-4DD2-99C8-1E4422817978}"/>
          </ac:spMkLst>
        </pc:spChg>
        <pc:spChg chg="add del">
          <ac:chgData name="Simona Stefan (1817699)" userId="42f302f7-5522-4412-a9f1-83045bdf567f" providerId="ADAL" clId="{2CBF520F-F98D-4E41-9117-D7B19E2A4F36}" dt="2019-07-31T21:49:16.747" v="708" actId="26606"/>
          <ac:spMkLst>
            <pc:docMk/>
            <pc:sldMk cId="1615113023" sldId="284"/>
            <ac:spMk id="28" creationId="{7FBCF2A6-1F18-4B68-B5D2-5B763ED4159A}"/>
          </ac:spMkLst>
        </pc:spChg>
        <pc:spChg chg="add del">
          <ac:chgData name="Simona Stefan (1817699)" userId="42f302f7-5522-4412-a9f1-83045bdf567f" providerId="ADAL" clId="{2CBF520F-F98D-4E41-9117-D7B19E2A4F36}" dt="2019-07-31T21:49:16.747" v="708" actId="26606"/>
          <ac:spMkLst>
            <pc:docMk/>
            <pc:sldMk cId="1615113023" sldId="284"/>
            <ac:spMk id="30" creationId="{FF3A27FB-A693-4A75-951E-0C77CD98F032}"/>
          </ac:spMkLst>
        </pc:spChg>
        <pc:spChg chg="add del">
          <ac:chgData name="Simona Stefan (1817699)" userId="42f302f7-5522-4412-a9f1-83045bdf567f" providerId="ADAL" clId="{2CBF520F-F98D-4E41-9117-D7B19E2A4F36}" dt="2019-07-31T21:49:11.987" v="706" actId="26606"/>
          <ac:spMkLst>
            <pc:docMk/>
            <pc:sldMk cId="1615113023" sldId="284"/>
            <ac:spMk id="35" creationId="{5C9652B3-A450-4ED6-8FBF-F536BA60B4D8}"/>
          </ac:spMkLst>
        </pc:spChg>
        <pc:spChg chg="add del">
          <ac:chgData name="Simona Stefan (1817699)" userId="42f302f7-5522-4412-a9f1-83045bdf567f" providerId="ADAL" clId="{2CBF520F-F98D-4E41-9117-D7B19E2A4F36}" dt="2019-07-31T21:49:16.747" v="708" actId="26606"/>
          <ac:spMkLst>
            <pc:docMk/>
            <pc:sldMk cId="1615113023" sldId="284"/>
            <ac:spMk id="38" creationId="{85C2136B-77EC-41E9-BDB6-58A4AE1429B7}"/>
          </ac:spMkLst>
        </pc:spChg>
        <pc:spChg chg="add del">
          <ac:chgData name="Simona Stefan (1817699)" userId="42f302f7-5522-4412-a9f1-83045bdf567f" providerId="ADAL" clId="{2CBF520F-F98D-4E41-9117-D7B19E2A4F36}" dt="2019-07-31T21:49:18.060" v="710" actId="26606"/>
          <ac:spMkLst>
            <pc:docMk/>
            <pc:sldMk cId="1615113023" sldId="284"/>
            <ac:spMk id="42" creationId="{85C2136B-77EC-41E9-BDB6-58A4AE1429B7}"/>
          </ac:spMkLst>
        </pc:spChg>
        <pc:spChg chg="add del">
          <ac:chgData name="Simona Stefan (1817699)" userId="42f302f7-5522-4412-a9f1-83045bdf567f" providerId="ADAL" clId="{2CBF520F-F98D-4E41-9117-D7B19E2A4F36}" dt="2019-07-31T21:49:18.060" v="710" actId="26606"/>
          <ac:spMkLst>
            <pc:docMk/>
            <pc:sldMk cId="1615113023" sldId="284"/>
            <ac:spMk id="45" creationId="{7FBCF2A6-1F18-4B68-B5D2-5B763ED4159A}"/>
          </ac:spMkLst>
        </pc:spChg>
        <pc:spChg chg="add del">
          <ac:chgData name="Simona Stefan (1817699)" userId="42f302f7-5522-4412-a9f1-83045bdf567f" providerId="ADAL" clId="{2CBF520F-F98D-4E41-9117-D7B19E2A4F36}" dt="2019-07-31T21:49:18.060" v="710" actId="26606"/>
          <ac:spMkLst>
            <pc:docMk/>
            <pc:sldMk cId="1615113023" sldId="284"/>
            <ac:spMk id="46" creationId="{FF3A27FB-A693-4A75-951E-0C77CD98F032}"/>
          </ac:spMkLst>
        </pc:spChg>
        <pc:spChg chg="add">
          <ac:chgData name="Simona Stefan (1817699)" userId="42f302f7-5522-4412-a9f1-83045bdf567f" providerId="ADAL" clId="{2CBF520F-F98D-4E41-9117-D7B19E2A4F36}" dt="2019-07-31T21:49:18.128" v="711" actId="26606"/>
          <ac:spMkLst>
            <pc:docMk/>
            <pc:sldMk cId="1615113023" sldId="284"/>
            <ac:spMk id="49" creationId="{21029ED5-F105-4DD2-99C8-1E4422817978}"/>
          </ac:spMkLst>
        </pc:spChg>
        <pc:spChg chg="add">
          <ac:chgData name="Simona Stefan (1817699)" userId="42f302f7-5522-4412-a9f1-83045bdf567f" providerId="ADAL" clId="{2CBF520F-F98D-4E41-9117-D7B19E2A4F36}" dt="2019-07-31T21:49:18.128" v="711" actId="26606"/>
          <ac:spMkLst>
            <pc:docMk/>
            <pc:sldMk cId="1615113023" sldId="284"/>
            <ac:spMk id="54" creationId="{5C9652B3-A450-4ED6-8FBF-F536BA60B4D8}"/>
          </ac:spMkLst>
        </pc:spChg>
        <pc:grpChg chg="add del">
          <ac:chgData name="Simona Stefan (1817699)" userId="42f302f7-5522-4412-a9f1-83045bdf567f" providerId="ADAL" clId="{2CBF520F-F98D-4E41-9117-D7B19E2A4F36}" dt="2019-07-31T21:49:11.987" v="706" actId="26606"/>
          <ac:grpSpMkLst>
            <pc:docMk/>
            <pc:sldMk cId="1615113023" sldId="284"/>
            <ac:grpSpMk id="10" creationId="{DDE8DE2B-61C1-46D5-BEB8-521321C182C4}"/>
          </ac:grpSpMkLst>
        </pc:grpChg>
        <pc:grpChg chg="add del">
          <ac:chgData name="Simona Stefan (1817699)" userId="42f302f7-5522-4412-a9f1-83045bdf567f" providerId="ADAL" clId="{2CBF520F-F98D-4E41-9117-D7B19E2A4F36}" dt="2019-07-31T21:49:11.987" v="706" actId="26606"/>
          <ac:grpSpMkLst>
            <pc:docMk/>
            <pc:sldMk cId="1615113023" sldId="284"/>
            <ac:grpSpMk id="24" creationId="{2D621E68-BF28-4A1C-B1A2-4E55E139E79A}"/>
          </ac:grpSpMkLst>
        </pc:grpChg>
        <pc:grpChg chg="add del">
          <ac:chgData name="Simona Stefan (1817699)" userId="42f302f7-5522-4412-a9f1-83045bdf567f" providerId="ADAL" clId="{2CBF520F-F98D-4E41-9117-D7B19E2A4F36}" dt="2019-07-31T21:49:16.747" v="708" actId="26606"/>
          <ac:grpSpMkLst>
            <pc:docMk/>
            <pc:sldMk cId="1615113023" sldId="284"/>
            <ac:grpSpMk id="37" creationId="{DDE8DE2B-61C1-46D5-BEB8-521321C182C4}"/>
          </ac:grpSpMkLst>
        </pc:grpChg>
        <pc:grpChg chg="add del">
          <ac:chgData name="Simona Stefan (1817699)" userId="42f302f7-5522-4412-a9f1-83045bdf567f" providerId="ADAL" clId="{2CBF520F-F98D-4E41-9117-D7B19E2A4F36}" dt="2019-07-31T21:49:18.060" v="710" actId="26606"/>
          <ac:grpSpMkLst>
            <pc:docMk/>
            <pc:sldMk cId="1615113023" sldId="284"/>
            <ac:grpSpMk id="41" creationId="{6CE6E43D-FC44-4F15-89C6-7C08E9BDC3FF}"/>
          </ac:grpSpMkLst>
        </pc:grpChg>
        <pc:grpChg chg="add">
          <ac:chgData name="Simona Stefan (1817699)" userId="42f302f7-5522-4412-a9f1-83045bdf567f" providerId="ADAL" clId="{2CBF520F-F98D-4E41-9117-D7B19E2A4F36}" dt="2019-07-31T21:49:18.128" v="711" actId="26606"/>
          <ac:grpSpMkLst>
            <pc:docMk/>
            <pc:sldMk cId="1615113023" sldId="284"/>
            <ac:grpSpMk id="48" creationId="{1E721C1C-25F9-4317-B872-2444BC5A8F88}"/>
          </ac:grpSpMkLst>
        </pc:grpChg>
        <pc:grpChg chg="add">
          <ac:chgData name="Simona Stefan (1817699)" userId="42f302f7-5522-4412-a9f1-83045bdf567f" providerId="ADAL" clId="{2CBF520F-F98D-4E41-9117-D7B19E2A4F36}" dt="2019-07-31T21:49:18.128" v="711" actId="26606"/>
          <ac:grpSpMkLst>
            <pc:docMk/>
            <pc:sldMk cId="1615113023" sldId="284"/>
            <ac:grpSpMk id="50" creationId="{2D621E68-BF28-4A1C-B1A2-4E55E139E79A}"/>
          </ac:grpSpMkLst>
        </pc:grpChg>
        <pc:picChg chg="add mod">
          <ac:chgData name="Simona Stefan (1817699)" userId="42f302f7-5522-4412-a9f1-83045bdf567f" providerId="ADAL" clId="{2CBF520F-F98D-4E41-9117-D7B19E2A4F36}" dt="2019-07-31T21:49:18.128" v="711" actId="26606"/>
          <ac:picMkLst>
            <pc:docMk/>
            <pc:sldMk cId="1615113023" sldId="284"/>
            <ac:picMk id="5" creationId="{CC32B77F-47DA-4072-A1E3-F8EA7CBAF782}"/>
          </ac:picMkLst>
        </pc:picChg>
        <pc:cxnChg chg="add del">
          <ac:chgData name="Simona Stefan (1817699)" userId="42f302f7-5522-4412-a9f1-83045bdf567f" providerId="ADAL" clId="{2CBF520F-F98D-4E41-9117-D7B19E2A4F36}" dt="2019-07-31T21:49:16.747" v="708" actId="26606"/>
          <ac:cxnSpMkLst>
            <pc:docMk/>
            <pc:sldMk cId="1615113023" sldId="284"/>
            <ac:cxnSpMk id="26" creationId="{FB1FCEB1-A7E1-417C-A7EF-AA30D5A0859F}"/>
          </ac:cxnSpMkLst>
        </pc:cxnChg>
        <pc:cxnChg chg="add del">
          <ac:chgData name="Simona Stefan (1817699)" userId="42f302f7-5522-4412-a9f1-83045bdf567f" providerId="ADAL" clId="{2CBF520F-F98D-4E41-9117-D7B19E2A4F36}" dt="2019-07-31T21:49:16.747" v="708" actId="26606"/>
          <ac:cxnSpMkLst>
            <pc:docMk/>
            <pc:sldMk cId="1615113023" sldId="284"/>
            <ac:cxnSpMk id="39" creationId="{E55891F3-A5E2-4418-8950-25FA2B731209}"/>
          </ac:cxnSpMkLst>
        </pc:cxnChg>
        <pc:cxnChg chg="add del">
          <ac:chgData name="Simona Stefan (1817699)" userId="42f302f7-5522-4412-a9f1-83045bdf567f" providerId="ADAL" clId="{2CBF520F-F98D-4E41-9117-D7B19E2A4F36}" dt="2019-07-31T21:49:18.060" v="710" actId="26606"/>
          <ac:cxnSpMkLst>
            <pc:docMk/>
            <pc:sldMk cId="1615113023" sldId="284"/>
            <ac:cxnSpMk id="43" creationId="{E55891F3-A5E2-4418-8950-25FA2B731209}"/>
          </ac:cxnSpMkLst>
        </pc:cxnChg>
        <pc:cxnChg chg="add del">
          <ac:chgData name="Simona Stefan (1817699)" userId="42f302f7-5522-4412-a9f1-83045bdf567f" providerId="ADAL" clId="{2CBF520F-F98D-4E41-9117-D7B19E2A4F36}" dt="2019-07-31T21:49:18.060" v="710" actId="26606"/>
          <ac:cxnSpMkLst>
            <pc:docMk/>
            <pc:sldMk cId="1615113023" sldId="284"/>
            <ac:cxnSpMk id="44" creationId="{FB1FCEB1-A7E1-417C-A7EF-AA30D5A0859F}"/>
          </ac:cxnSpMkLst>
        </pc:cxnChg>
      </pc:sldChg>
      <pc:sldChg chg="addSp delSp modSp add mod ord setBg">
        <pc:chgData name="Simona Stefan (1817699)" userId="42f302f7-5522-4412-a9f1-83045bdf567f" providerId="ADAL" clId="{2CBF520F-F98D-4E41-9117-D7B19E2A4F36}" dt="2019-07-31T22:49:15.274" v="965" actId="207"/>
        <pc:sldMkLst>
          <pc:docMk/>
          <pc:sldMk cId="4094917448" sldId="285"/>
        </pc:sldMkLst>
        <pc:spChg chg="del">
          <ac:chgData name="Simona Stefan (1817699)" userId="42f302f7-5522-4412-a9f1-83045bdf567f" providerId="ADAL" clId="{2CBF520F-F98D-4E41-9117-D7B19E2A4F36}" dt="2019-07-31T21:49:37.306" v="714" actId="478"/>
          <ac:spMkLst>
            <pc:docMk/>
            <pc:sldMk cId="4094917448" sldId="285"/>
            <ac:spMk id="2" creationId="{A2FC1213-7865-4173-8F2F-86C3F1D49C3F}"/>
          </ac:spMkLst>
        </pc:spChg>
        <pc:spChg chg="del">
          <ac:chgData name="Simona Stefan (1817699)" userId="42f302f7-5522-4412-a9f1-83045bdf567f" providerId="ADAL" clId="{2CBF520F-F98D-4E41-9117-D7B19E2A4F36}" dt="2019-07-31T21:49:39.572" v="715" actId="478"/>
          <ac:spMkLst>
            <pc:docMk/>
            <pc:sldMk cId="4094917448" sldId="285"/>
            <ac:spMk id="3" creationId="{715EB60F-1DBB-4634-8C3F-90CA9C5D9FA0}"/>
          </ac:spMkLst>
        </pc:spChg>
        <pc:spChg chg="add mod">
          <ac:chgData name="Simona Stefan (1817699)" userId="42f302f7-5522-4412-a9f1-83045bdf567f" providerId="ADAL" clId="{2CBF520F-F98D-4E41-9117-D7B19E2A4F36}" dt="2019-07-31T22:49:15.274" v="965" actId="207"/>
          <ac:spMkLst>
            <pc:docMk/>
            <pc:sldMk cId="4094917448" sldId="285"/>
            <ac:spMk id="6" creationId="{ED27C548-DF0A-4140-91BD-5B62B619FB46}"/>
          </ac:spMkLst>
        </pc:spChg>
        <pc:spChg chg="add del">
          <ac:chgData name="Simona Stefan (1817699)" userId="42f302f7-5522-4412-a9f1-83045bdf567f" providerId="ADAL" clId="{2CBF520F-F98D-4E41-9117-D7B19E2A4F36}" dt="2019-07-31T21:50:52.203" v="720" actId="26606"/>
          <ac:spMkLst>
            <pc:docMk/>
            <pc:sldMk cId="4094917448" sldId="285"/>
            <ac:spMk id="22" creationId="{21029ED5-F105-4DD2-99C8-1E4422817978}"/>
          </ac:spMkLst>
        </pc:spChg>
        <pc:spChg chg="add">
          <ac:chgData name="Simona Stefan (1817699)" userId="42f302f7-5522-4412-a9f1-83045bdf567f" providerId="ADAL" clId="{2CBF520F-F98D-4E41-9117-D7B19E2A4F36}" dt="2019-07-31T21:50:52.267" v="721" actId="26606"/>
          <ac:spMkLst>
            <pc:docMk/>
            <pc:sldMk cId="4094917448" sldId="285"/>
            <ac:spMk id="28" creationId="{7FBCF2A6-1F18-4B68-B5D2-5B763ED4159A}"/>
          </ac:spMkLst>
        </pc:spChg>
        <pc:spChg chg="add">
          <ac:chgData name="Simona Stefan (1817699)" userId="42f302f7-5522-4412-a9f1-83045bdf567f" providerId="ADAL" clId="{2CBF520F-F98D-4E41-9117-D7B19E2A4F36}" dt="2019-07-31T21:50:52.267" v="721" actId="26606"/>
          <ac:spMkLst>
            <pc:docMk/>
            <pc:sldMk cId="4094917448" sldId="285"/>
            <ac:spMk id="30" creationId="{FF3A27FB-A693-4A75-951E-0C77CD98F032}"/>
          </ac:spMkLst>
        </pc:spChg>
        <pc:spChg chg="add del">
          <ac:chgData name="Simona Stefan (1817699)" userId="42f302f7-5522-4412-a9f1-83045bdf567f" providerId="ADAL" clId="{2CBF520F-F98D-4E41-9117-D7B19E2A4F36}" dt="2019-07-31T21:50:52.203" v="720" actId="26606"/>
          <ac:spMkLst>
            <pc:docMk/>
            <pc:sldMk cId="4094917448" sldId="285"/>
            <ac:spMk id="35" creationId="{5C9652B3-A450-4ED6-8FBF-F536BA60B4D8}"/>
          </ac:spMkLst>
        </pc:spChg>
        <pc:spChg chg="add">
          <ac:chgData name="Simona Stefan (1817699)" userId="42f302f7-5522-4412-a9f1-83045bdf567f" providerId="ADAL" clId="{2CBF520F-F98D-4E41-9117-D7B19E2A4F36}" dt="2019-07-31T21:50:52.267" v="721" actId="26606"/>
          <ac:spMkLst>
            <pc:docMk/>
            <pc:sldMk cId="4094917448" sldId="285"/>
            <ac:spMk id="38" creationId="{85C2136B-77EC-41E9-BDB6-58A4AE1429B7}"/>
          </ac:spMkLst>
        </pc:spChg>
        <pc:grpChg chg="add del">
          <ac:chgData name="Simona Stefan (1817699)" userId="42f302f7-5522-4412-a9f1-83045bdf567f" providerId="ADAL" clId="{2CBF520F-F98D-4E41-9117-D7B19E2A4F36}" dt="2019-07-31T21:50:52.203" v="720" actId="26606"/>
          <ac:grpSpMkLst>
            <pc:docMk/>
            <pc:sldMk cId="4094917448" sldId="285"/>
            <ac:grpSpMk id="10" creationId="{1E721C1C-25F9-4317-B872-2444BC5A8F88}"/>
          </ac:grpSpMkLst>
        </pc:grpChg>
        <pc:grpChg chg="add del">
          <ac:chgData name="Simona Stefan (1817699)" userId="42f302f7-5522-4412-a9f1-83045bdf567f" providerId="ADAL" clId="{2CBF520F-F98D-4E41-9117-D7B19E2A4F36}" dt="2019-07-31T21:50:52.203" v="720" actId="26606"/>
          <ac:grpSpMkLst>
            <pc:docMk/>
            <pc:sldMk cId="4094917448" sldId="285"/>
            <ac:grpSpMk id="24" creationId="{2D621E68-BF28-4A1C-B1A2-4E55E139E79A}"/>
          </ac:grpSpMkLst>
        </pc:grpChg>
        <pc:grpChg chg="add">
          <ac:chgData name="Simona Stefan (1817699)" userId="42f302f7-5522-4412-a9f1-83045bdf567f" providerId="ADAL" clId="{2CBF520F-F98D-4E41-9117-D7B19E2A4F36}" dt="2019-07-31T21:50:52.267" v="721" actId="26606"/>
          <ac:grpSpMkLst>
            <pc:docMk/>
            <pc:sldMk cId="4094917448" sldId="285"/>
            <ac:grpSpMk id="37" creationId="{DDE8DE2B-61C1-46D5-BEB8-521321C182C4}"/>
          </ac:grpSpMkLst>
        </pc:grpChg>
        <pc:picChg chg="add mod">
          <ac:chgData name="Simona Stefan (1817699)" userId="42f302f7-5522-4412-a9f1-83045bdf567f" providerId="ADAL" clId="{2CBF520F-F98D-4E41-9117-D7B19E2A4F36}" dt="2019-07-31T21:50:52.267" v="721" actId="26606"/>
          <ac:picMkLst>
            <pc:docMk/>
            <pc:sldMk cId="4094917448" sldId="285"/>
            <ac:picMk id="5" creationId="{370FE6FA-0E3C-4E90-8FAE-1474923D477A}"/>
          </ac:picMkLst>
        </pc:picChg>
        <pc:cxnChg chg="add">
          <ac:chgData name="Simona Stefan (1817699)" userId="42f302f7-5522-4412-a9f1-83045bdf567f" providerId="ADAL" clId="{2CBF520F-F98D-4E41-9117-D7B19E2A4F36}" dt="2019-07-31T21:50:52.267" v="721" actId="26606"/>
          <ac:cxnSpMkLst>
            <pc:docMk/>
            <pc:sldMk cId="4094917448" sldId="285"/>
            <ac:cxnSpMk id="26" creationId="{FB1FCEB1-A7E1-417C-A7EF-AA30D5A0859F}"/>
          </ac:cxnSpMkLst>
        </pc:cxnChg>
        <pc:cxnChg chg="add">
          <ac:chgData name="Simona Stefan (1817699)" userId="42f302f7-5522-4412-a9f1-83045bdf567f" providerId="ADAL" clId="{2CBF520F-F98D-4E41-9117-D7B19E2A4F36}" dt="2019-07-31T21:50:52.267" v="721" actId="26606"/>
          <ac:cxnSpMkLst>
            <pc:docMk/>
            <pc:sldMk cId="4094917448" sldId="285"/>
            <ac:cxnSpMk id="39" creationId="{E55891F3-A5E2-4418-8950-25FA2B731209}"/>
          </ac:cxnSpMkLst>
        </pc:cxnChg>
      </pc:sldChg>
      <pc:sldChg chg="addSp delSp modSp add mod setBg">
        <pc:chgData name="Simona Stefan (1817699)" userId="42f302f7-5522-4412-a9f1-83045bdf567f" providerId="ADAL" clId="{2CBF520F-F98D-4E41-9117-D7B19E2A4F36}" dt="2019-07-31T22:49:48.895" v="975" actId="255"/>
        <pc:sldMkLst>
          <pc:docMk/>
          <pc:sldMk cId="2604507128" sldId="286"/>
        </pc:sldMkLst>
        <pc:spChg chg="add del">
          <ac:chgData name="Simona Stefan (1817699)" userId="42f302f7-5522-4412-a9f1-83045bdf567f" providerId="ADAL" clId="{2CBF520F-F98D-4E41-9117-D7B19E2A4F36}" dt="2019-07-31T21:51:34.141" v="732" actId="478"/>
          <ac:spMkLst>
            <pc:docMk/>
            <pc:sldMk cId="2604507128" sldId="286"/>
            <ac:spMk id="2" creationId="{275C2ADA-A851-49DE-8474-326732BB2285}"/>
          </ac:spMkLst>
        </pc:spChg>
        <pc:spChg chg="del">
          <ac:chgData name="Simona Stefan (1817699)" userId="42f302f7-5522-4412-a9f1-83045bdf567f" providerId="ADAL" clId="{2CBF520F-F98D-4E41-9117-D7B19E2A4F36}" dt="2019-07-31T21:51:06.702" v="723" actId="931"/>
          <ac:spMkLst>
            <pc:docMk/>
            <pc:sldMk cId="2604507128" sldId="286"/>
            <ac:spMk id="3" creationId="{C283D24C-2397-4AD3-8074-B5883BF660D5}"/>
          </ac:spMkLst>
        </pc:spChg>
        <pc:spChg chg="add del mod">
          <ac:chgData name="Simona Stefan (1817699)" userId="42f302f7-5522-4412-a9f1-83045bdf567f" providerId="ADAL" clId="{2CBF520F-F98D-4E41-9117-D7B19E2A4F36}" dt="2019-07-31T21:51:41.341" v="734" actId="478"/>
          <ac:spMkLst>
            <pc:docMk/>
            <pc:sldMk cId="2604507128" sldId="286"/>
            <ac:spMk id="7" creationId="{43745D86-8C4A-4C72-8E7B-F6DA36C34067}"/>
          </ac:spMkLst>
        </pc:spChg>
        <pc:spChg chg="add mod">
          <ac:chgData name="Simona Stefan (1817699)" userId="42f302f7-5522-4412-a9f1-83045bdf567f" providerId="ADAL" clId="{2CBF520F-F98D-4E41-9117-D7B19E2A4F36}" dt="2019-07-31T22:49:48.895" v="975" actId="255"/>
          <ac:spMkLst>
            <pc:docMk/>
            <pc:sldMk cId="2604507128" sldId="286"/>
            <ac:spMk id="25" creationId="{D5AE71C1-E51D-42C5-9D76-2315ABD3B776}"/>
          </ac:spMkLst>
        </pc:spChg>
        <pc:spChg chg="add">
          <ac:chgData name="Simona Stefan (1817699)" userId="42f302f7-5522-4412-a9f1-83045bdf567f" providerId="ADAL" clId="{2CBF520F-F98D-4E41-9117-D7B19E2A4F36}" dt="2019-07-31T21:52:06.878" v="740" actId="26606"/>
          <ac:spMkLst>
            <pc:docMk/>
            <pc:sldMk cId="2604507128" sldId="286"/>
            <ac:spMk id="26" creationId="{03E8462A-FEBA-4848-81CC-3F8DA3E477BE}"/>
          </ac:spMkLst>
        </pc:spChg>
        <pc:spChg chg="add">
          <ac:chgData name="Simona Stefan (1817699)" userId="42f302f7-5522-4412-a9f1-83045bdf567f" providerId="ADAL" clId="{2CBF520F-F98D-4E41-9117-D7B19E2A4F36}" dt="2019-07-31T21:52:06.878" v="740" actId="26606"/>
          <ac:spMkLst>
            <pc:docMk/>
            <pc:sldMk cId="2604507128" sldId="286"/>
            <ac:spMk id="39" creationId="{7941F9B1-B01B-4A84-89D9-B169AEB4E456}"/>
          </ac:spMkLst>
        </pc:spChg>
        <pc:grpChg chg="add del">
          <ac:chgData name="Simona Stefan (1817699)" userId="42f302f7-5522-4412-a9f1-83045bdf567f" providerId="ADAL" clId="{2CBF520F-F98D-4E41-9117-D7B19E2A4F36}" dt="2019-07-31T21:51:31.487" v="731" actId="26606"/>
          <ac:grpSpMkLst>
            <pc:docMk/>
            <pc:sldMk cId="2604507128" sldId="286"/>
            <ac:grpSpMk id="10" creationId="{609316A9-990D-4EC3-A671-70EE5C1493A4}"/>
          </ac:grpSpMkLst>
        </pc:grpChg>
        <pc:grpChg chg="add">
          <ac:chgData name="Simona Stefan (1817699)" userId="42f302f7-5522-4412-a9f1-83045bdf567f" providerId="ADAL" clId="{2CBF520F-F98D-4E41-9117-D7B19E2A4F36}" dt="2019-07-31T21:52:06.878" v="740" actId="26606"/>
          <ac:grpSpMkLst>
            <pc:docMk/>
            <pc:sldMk cId="2604507128" sldId="286"/>
            <ac:grpSpMk id="14" creationId="{609316A9-990D-4EC3-A671-70EE5C1493A4}"/>
          </ac:grpSpMkLst>
        </pc:grpChg>
        <pc:grpChg chg="add">
          <ac:chgData name="Simona Stefan (1817699)" userId="42f302f7-5522-4412-a9f1-83045bdf567f" providerId="ADAL" clId="{2CBF520F-F98D-4E41-9117-D7B19E2A4F36}" dt="2019-07-31T21:52:06.878" v="740" actId="26606"/>
          <ac:grpSpMkLst>
            <pc:docMk/>
            <pc:sldMk cId="2604507128" sldId="286"/>
            <ac:grpSpMk id="28" creationId="{2109F83F-40FE-4DB3-84CC-09FB3340D06D}"/>
          </ac:grpSpMkLst>
        </pc:grpChg>
        <pc:picChg chg="add del mod">
          <ac:chgData name="Simona Stefan (1817699)" userId="42f302f7-5522-4412-a9f1-83045bdf567f" providerId="ADAL" clId="{2CBF520F-F98D-4E41-9117-D7B19E2A4F36}" dt="2019-07-31T21:51:37.867" v="733" actId="478"/>
          <ac:picMkLst>
            <pc:docMk/>
            <pc:sldMk cId="2604507128" sldId="286"/>
            <ac:picMk id="5" creationId="{D486435E-49EF-43BF-A4B3-F3906F99D43E}"/>
          </ac:picMkLst>
        </pc:picChg>
        <pc:picChg chg="add mod">
          <ac:chgData name="Simona Stefan (1817699)" userId="42f302f7-5522-4412-a9f1-83045bdf567f" providerId="ADAL" clId="{2CBF520F-F98D-4E41-9117-D7B19E2A4F36}" dt="2019-07-31T21:52:24.483" v="742" actId="1076"/>
          <ac:picMkLst>
            <pc:docMk/>
            <pc:sldMk cId="2604507128" sldId="286"/>
            <ac:picMk id="9" creationId="{207B8D11-9E34-429A-9F1E-CE82E4A22F4A}"/>
          </ac:picMkLst>
        </pc:picChg>
      </pc:sldChg>
      <pc:sldChg chg="addSp delSp modSp add mod setBg">
        <pc:chgData name="Simona Stefan (1817699)" userId="42f302f7-5522-4412-a9f1-83045bdf567f" providerId="ADAL" clId="{2CBF520F-F98D-4E41-9117-D7B19E2A4F36}" dt="2019-07-31T21:53:26.117" v="760" actId="1035"/>
        <pc:sldMkLst>
          <pc:docMk/>
          <pc:sldMk cId="1832899306" sldId="287"/>
        </pc:sldMkLst>
        <pc:spChg chg="del">
          <ac:chgData name="Simona Stefan (1817699)" userId="42f302f7-5522-4412-a9f1-83045bdf567f" providerId="ADAL" clId="{2CBF520F-F98D-4E41-9117-D7B19E2A4F36}" dt="2019-07-31T21:52:35.433" v="744" actId="478"/>
          <ac:spMkLst>
            <pc:docMk/>
            <pc:sldMk cId="1832899306" sldId="287"/>
            <ac:spMk id="2" creationId="{A01A7763-AA0A-4174-8695-513942BC0E0A}"/>
          </ac:spMkLst>
        </pc:spChg>
        <pc:spChg chg="del">
          <ac:chgData name="Simona Stefan (1817699)" userId="42f302f7-5522-4412-a9f1-83045bdf567f" providerId="ADAL" clId="{2CBF520F-F98D-4E41-9117-D7B19E2A4F36}" dt="2019-07-31T21:52:37.960" v="745" actId="478"/>
          <ac:spMkLst>
            <pc:docMk/>
            <pc:sldMk cId="1832899306" sldId="287"/>
            <ac:spMk id="3" creationId="{B15B8518-BCEC-4704-A2AA-9AE9B55BDDFE}"/>
          </ac:spMkLst>
        </pc:spChg>
        <pc:spChg chg="add del">
          <ac:chgData name="Simona Stefan (1817699)" userId="42f302f7-5522-4412-a9f1-83045bdf567f" providerId="ADAL" clId="{2CBF520F-F98D-4E41-9117-D7B19E2A4F36}" dt="2019-07-31T21:53:09.195" v="753" actId="26606"/>
          <ac:spMkLst>
            <pc:docMk/>
            <pc:sldMk cId="1832899306" sldId="287"/>
            <ac:spMk id="22" creationId="{21029ED5-F105-4DD2-99C8-1E4422817978}"/>
          </ac:spMkLst>
        </pc:spChg>
        <pc:spChg chg="add del">
          <ac:chgData name="Simona Stefan (1817699)" userId="42f302f7-5522-4412-a9f1-83045bdf567f" providerId="ADAL" clId="{2CBF520F-F98D-4E41-9117-D7B19E2A4F36}" dt="2019-07-31T21:53:09.195" v="753" actId="26606"/>
          <ac:spMkLst>
            <pc:docMk/>
            <pc:sldMk cId="1832899306" sldId="287"/>
            <ac:spMk id="35" creationId="{5C9652B3-A450-4ED6-8FBF-F536BA60B4D8}"/>
          </ac:spMkLst>
        </pc:spChg>
        <pc:spChg chg="add del">
          <ac:chgData name="Simona Stefan (1817699)" userId="42f302f7-5522-4412-a9f1-83045bdf567f" providerId="ADAL" clId="{2CBF520F-F98D-4E41-9117-D7B19E2A4F36}" dt="2019-07-31T21:53:09.122" v="752" actId="26606"/>
          <ac:spMkLst>
            <pc:docMk/>
            <pc:sldMk cId="1832899306" sldId="287"/>
            <ac:spMk id="52" creationId="{21029ED5-F105-4DD2-99C8-1E4422817978}"/>
          </ac:spMkLst>
        </pc:spChg>
        <pc:spChg chg="add">
          <ac:chgData name="Simona Stefan (1817699)" userId="42f302f7-5522-4412-a9f1-83045bdf567f" providerId="ADAL" clId="{2CBF520F-F98D-4E41-9117-D7B19E2A4F36}" dt="2019-07-31T21:53:09.195" v="753" actId="26606"/>
          <ac:spMkLst>
            <pc:docMk/>
            <pc:sldMk cId="1832899306" sldId="287"/>
            <ac:spMk id="58" creationId="{7FBCF2A6-1F18-4B68-B5D2-5B763ED4159A}"/>
          </ac:spMkLst>
        </pc:spChg>
        <pc:spChg chg="add">
          <ac:chgData name="Simona Stefan (1817699)" userId="42f302f7-5522-4412-a9f1-83045bdf567f" providerId="ADAL" clId="{2CBF520F-F98D-4E41-9117-D7B19E2A4F36}" dt="2019-07-31T21:53:09.195" v="753" actId="26606"/>
          <ac:spMkLst>
            <pc:docMk/>
            <pc:sldMk cId="1832899306" sldId="287"/>
            <ac:spMk id="60" creationId="{FF3A27FB-A693-4A75-951E-0C77CD98F032}"/>
          </ac:spMkLst>
        </pc:spChg>
        <pc:spChg chg="add del">
          <ac:chgData name="Simona Stefan (1817699)" userId="42f302f7-5522-4412-a9f1-83045bdf567f" providerId="ADAL" clId="{2CBF520F-F98D-4E41-9117-D7B19E2A4F36}" dt="2019-07-31T21:53:09.122" v="752" actId="26606"/>
          <ac:spMkLst>
            <pc:docMk/>
            <pc:sldMk cId="1832899306" sldId="287"/>
            <ac:spMk id="65" creationId="{5C9652B3-A450-4ED6-8FBF-F536BA60B4D8}"/>
          </ac:spMkLst>
        </pc:spChg>
        <pc:spChg chg="add">
          <ac:chgData name="Simona Stefan (1817699)" userId="42f302f7-5522-4412-a9f1-83045bdf567f" providerId="ADAL" clId="{2CBF520F-F98D-4E41-9117-D7B19E2A4F36}" dt="2019-07-31T21:53:09.195" v="753" actId="26606"/>
          <ac:spMkLst>
            <pc:docMk/>
            <pc:sldMk cId="1832899306" sldId="287"/>
            <ac:spMk id="68" creationId="{85C2136B-77EC-41E9-BDB6-58A4AE1429B7}"/>
          </ac:spMkLst>
        </pc:spChg>
        <pc:grpChg chg="add del">
          <ac:chgData name="Simona Stefan (1817699)" userId="42f302f7-5522-4412-a9f1-83045bdf567f" providerId="ADAL" clId="{2CBF520F-F98D-4E41-9117-D7B19E2A4F36}" dt="2019-07-31T21:53:09.195" v="753" actId="26606"/>
          <ac:grpSpMkLst>
            <pc:docMk/>
            <pc:sldMk cId="1832899306" sldId="287"/>
            <ac:grpSpMk id="10" creationId="{DDE8DE2B-61C1-46D5-BEB8-521321C182C4}"/>
          </ac:grpSpMkLst>
        </pc:grpChg>
        <pc:grpChg chg="add del">
          <ac:chgData name="Simona Stefan (1817699)" userId="42f302f7-5522-4412-a9f1-83045bdf567f" providerId="ADAL" clId="{2CBF520F-F98D-4E41-9117-D7B19E2A4F36}" dt="2019-07-31T21:53:09.195" v="753" actId="26606"/>
          <ac:grpSpMkLst>
            <pc:docMk/>
            <pc:sldMk cId="1832899306" sldId="287"/>
            <ac:grpSpMk id="24" creationId="{2D621E68-BF28-4A1C-B1A2-4E55E139E79A}"/>
          </ac:grpSpMkLst>
        </pc:grpChg>
        <pc:grpChg chg="add del">
          <ac:chgData name="Simona Stefan (1817699)" userId="42f302f7-5522-4412-a9f1-83045bdf567f" providerId="ADAL" clId="{2CBF520F-F98D-4E41-9117-D7B19E2A4F36}" dt="2019-07-31T21:53:09.122" v="752" actId="26606"/>
          <ac:grpSpMkLst>
            <pc:docMk/>
            <pc:sldMk cId="1832899306" sldId="287"/>
            <ac:grpSpMk id="40" creationId="{DDE8DE2B-61C1-46D5-BEB8-521321C182C4}"/>
          </ac:grpSpMkLst>
        </pc:grpChg>
        <pc:grpChg chg="add del">
          <ac:chgData name="Simona Stefan (1817699)" userId="42f302f7-5522-4412-a9f1-83045bdf567f" providerId="ADAL" clId="{2CBF520F-F98D-4E41-9117-D7B19E2A4F36}" dt="2019-07-31T21:53:09.122" v="752" actId="26606"/>
          <ac:grpSpMkLst>
            <pc:docMk/>
            <pc:sldMk cId="1832899306" sldId="287"/>
            <ac:grpSpMk id="54" creationId="{2D621E68-BF28-4A1C-B1A2-4E55E139E79A}"/>
          </ac:grpSpMkLst>
        </pc:grpChg>
        <pc:grpChg chg="add">
          <ac:chgData name="Simona Stefan (1817699)" userId="42f302f7-5522-4412-a9f1-83045bdf567f" providerId="ADAL" clId="{2CBF520F-F98D-4E41-9117-D7B19E2A4F36}" dt="2019-07-31T21:53:09.195" v="753" actId="26606"/>
          <ac:grpSpMkLst>
            <pc:docMk/>
            <pc:sldMk cId="1832899306" sldId="287"/>
            <ac:grpSpMk id="67" creationId="{DDE8DE2B-61C1-46D5-BEB8-521321C182C4}"/>
          </ac:grpSpMkLst>
        </pc:grpChg>
        <pc:picChg chg="add mod">
          <ac:chgData name="Simona Stefan (1817699)" userId="42f302f7-5522-4412-a9f1-83045bdf567f" providerId="ADAL" clId="{2CBF520F-F98D-4E41-9117-D7B19E2A4F36}" dt="2019-07-31T21:53:26.117" v="760" actId="1035"/>
          <ac:picMkLst>
            <pc:docMk/>
            <pc:sldMk cId="1832899306" sldId="287"/>
            <ac:picMk id="5" creationId="{C9631350-8813-49CF-9454-5A2380711A7C}"/>
          </ac:picMkLst>
        </pc:picChg>
        <pc:cxnChg chg="add">
          <ac:chgData name="Simona Stefan (1817699)" userId="42f302f7-5522-4412-a9f1-83045bdf567f" providerId="ADAL" clId="{2CBF520F-F98D-4E41-9117-D7B19E2A4F36}" dt="2019-07-31T21:53:09.195" v="753" actId="26606"/>
          <ac:cxnSpMkLst>
            <pc:docMk/>
            <pc:sldMk cId="1832899306" sldId="287"/>
            <ac:cxnSpMk id="56" creationId="{FB1FCEB1-A7E1-417C-A7EF-AA30D5A0859F}"/>
          </ac:cxnSpMkLst>
        </pc:cxnChg>
        <pc:cxnChg chg="add">
          <ac:chgData name="Simona Stefan (1817699)" userId="42f302f7-5522-4412-a9f1-83045bdf567f" providerId="ADAL" clId="{2CBF520F-F98D-4E41-9117-D7B19E2A4F36}" dt="2019-07-31T21:53:09.195" v="753" actId="26606"/>
          <ac:cxnSpMkLst>
            <pc:docMk/>
            <pc:sldMk cId="1832899306" sldId="287"/>
            <ac:cxnSpMk id="69" creationId="{E55891F3-A5E2-4418-8950-25FA2B731209}"/>
          </ac:cxnSpMkLst>
        </pc:cxnChg>
      </pc:sldChg>
      <pc:sldChg chg="addSp delSp modSp add mod setBg">
        <pc:chgData name="Simona Stefan (1817699)" userId="42f302f7-5522-4412-a9f1-83045bdf567f" providerId="ADAL" clId="{2CBF520F-F98D-4E41-9117-D7B19E2A4F36}" dt="2019-07-31T22:06:48.634" v="799" actId="1076"/>
        <pc:sldMkLst>
          <pc:docMk/>
          <pc:sldMk cId="1652819563" sldId="288"/>
        </pc:sldMkLst>
        <pc:spChg chg="del">
          <ac:chgData name="Simona Stefan (1817699)" userId="42f302f7-5522-4412-a9f1-83045bdf567f" providerId="ADAL" clId="{2CBF520F-F98D-4E41-9117-D7B19E2A4F36}" dt="2019-07-31T22:05:24.506" v="787" actId="478"/>
          <ac:spMkLst>
            <pc:docMk/>
            <pc:sldMk cId="1652819563" sldId="288"/>
            <ac:spMk id="2" creationId="{3627F07D-4B3E-4DC4-91F7-9B6FB4440303}"/>
          </ac:spMkLst>
        </pc:spChg>
        <pc:spChg chg="del">
          <ac:chgData name="Simona Stefan (1817699)" userId="42f302f7-5522-4412-a9f1-83045bdf567f" providerId="ADAL" clId="{2CBF520F-F98D-4E41-9117-D7B19E2A4F36}" dt="2019-07-31T22:05:28.987" v="788" actId="478"/>
          <ac:spMkLst>
            <pc:docMk/>
            <pc:sldMk cId="1652819563" sldId="288"/>
            <ac:spMk id="3" creationId="{A5F32070-179D-476E-9C62-0FDE58B5F716}"/>
          </ac:spMkLst>
        </pc:spChg>
        <pc:spChg chg="add">
          <ac:chgData name="Simona Stefan (1817699)" userId="42f302f7-5522-4412-a9f1-83045bdf567f" providerId="ADAL" clId="{2CBF520F-F98D-4E41-9117-D7B19E2A4F36}" dt="2019-07-31T22:06:39.590" v="796" actId="26606"/>
          <ac:spMkLst>
            <pc:docMk/>
            <pc:sldMk cId="1652819563" sldId="288"/>
            <ac:spMk id="8" creationId="{03E8462A-FEBA-4848-81CC-3F8DA3E477BE}"/>
          </ac:spMkLst>
        </pc:spChg>
        <pc:spChg chg="add del">
          <ac:chgData name="Simona Stefan (1817699)" userId="42f302f7-5522-4412-a9f1-83045bdf567f" providerId="ADAL" clId="{2CBF520F-F98D-4E41-9117-D7B19E2A4F36}" dt="2019-07-31T22:06:35.102" v="795" actId="26606"/>
          <ac:spMkLst>
            <pc:docMk/>
            <pc:sldMk cId="1652819563" sldId="288"/>
            <ac:spMk id="22" creationId="{85C2136B-77EC-41E9-BDB6-58A4AE1429B7}"/>
          </ac:spMkLst>
        </pc:spChg>
        <pc:spChg chg="add del">
          <ac:chgData name="Simona Stefan (1817699)" userId="42f302f7-5522-4412-a9f1-83045bdf567f" providerId="ADAL" clId="{2CBF520F-F98D-4E41-9117-D7B19E2A4F36}" dt="2019-07-31T22:06:35.102" v="795" actId="26606"/>
          <ac:spMkLst>
            <pc:docMk/>
            <pc:sldMk cId="1652819563" sldId="288"/>
            <ac:spMk id="28" creationId="{7FBCF2A6-1F18-4B68-B5D2-5B763ED4159A}"/>
          </ac:spMkLst>
        </pc:spChg>
        <pc:spChg chg="add del">
          <ac:chgData name="Simona Stefan (1817699)" userId="42f302f7-5522-4412-a9f1-83045bdf567f" providerId="ADAL" clId="{2CBF520F-F98D-4E41-9117-D7B19E2A4F36}" dt="2019-07-31T22:06:35.102" v="795" actId="26606"/>
          <ac:spMkLst>
            <pc:docMk/>
            <pc:sldMk cId="1652819563" sldId="288"/>
            <ac:spMk id="30" creationId="{FF3A27FB-A693-4A75-951E-0C77CD98F032}"/>
          </ac:spMkLst>
        </pc:spChg>
        <pc:spChg chg="add">
          <ac:chgData name="Simona Stefan (1817699)" userId="42f302f7-5522-4412-a9f1-83045bdf567f" providerId="ADAL" clId="{2CBF520F-F98D-4E41-9117-D7B19E2A4F36}" dt="2019-07-31T22:06:39.590" v="796" actId="26606"/>
          <ac:spMkLst>
            <pc:docMk/>
            <pc:sldMk cId="1652819563" sldId="288"/>
            <ac:spMk id="35" creationId="{7941F9B1-B01B-4A84-89D9-B169AEB4E456}"/>
          </ac:spMkLst>
        </pc:spChg>
        <pc:grpChg chg="add">
          <ac:chgData name="Simona Stefan (1817699)" userId="42f302f7-5522-4412-a9f1-83045bdf567f" providerId="ADAL" clId="{2CBF520F-F98D-4E41-9117-D7B19E2A4F36}" dt="2019-07-31T22:06:39.590" v="796" actId="26606"/>
          <ac:grpSpMkLst>
            <pc:docMk/>
            <pc:sldMk cId="1652819563" sldId="288"/>
            <ac:grpSpMk id="7" creationId="{609316A9-990D-4EC3-A671-70EE5C1493A4}"/>
          </ac:grpSpMkLst>
        </pc:grpChg>
        <pc:grpChg chg="add">
          <ac:chgData name="Simona Stefan (1817699)" userId="42f302f7-5522-4412-a9f1-83045bdf567f" providerId="ADAL" clId="{2CBF520F-F98D-4E41-9117-D7B19E2A4F36}" dt="2019-07-31T22:06:39.590" v="796" actId="26606"/>
          <ac:grpSpMkLst>
            <pc:docMk/>
            <pc:sldMk cId="1652819563" sldId="288"/>
            <ac:grpSpMk id="9" creationId="{2109F83F-40FE-4DB3-84CC-09FB3340D06D}"/>
          </ac:grpSpMkLst>
        </pc:grpChg>
        <pc:grpChg chg="add del">
          <ac:chgData name="Simona Stefan (1817699)" userId="42f302f7-5522-4412-a9f1-83045bdf567f" providerId="ADAL" clId="{2CBF520F-F98D-4E41-9117-D7B19E2A4F36}" dt="2019-07-31T22:06:35.102" v="795" actId="26606"/>
          <ac:grpSpMkLst>
            <pc:docMk/>
            <pc:sldMk cId="1652819563" sldId="288"/>
            <ac:grpSpMk id="10" creationId="{DDE8DE2B-61C1-46D5-BEB8-521321C182C4}"/>
          </ac:grpSpMkLst>
        </pc:grpChg>
        <pc:picChg chg="add mod">
          <ac:chgData name="Simona Stefan (1817699)" userId="42f302f7-5522-4412-a9f1-83045bdf567f" providerId="ADAL" clId="{2CBF520F-F98D-4E41-9117-D7B19E2A4F36}" dt="2019-07-31T22:06:48.634" v="799" actId="1076"/>
          <ac:picMkLst>
            <pc:docMk/>
            <pc:sldMk cId="1652819563" sldId="288"/>
            <ac:picMk id="5" creationId="{64992AB6-7CCE-42D8-ADC8-1317032FA3D0}"/>
          </ac:picMkLst>
        </pc:picChg>
        <pc:cxnChg chg="add del">
          <ac:chgData name="Simona Stefan (1817699)" userId="42f302f7-5522-4412-a9f1-83045bdf567f" providerId="ADAL" clId="{2CBF520F-F98D-4E41-9117-D7B19E2A4F36}" dt="2019-07-31T22:06:35.102" v="795" actId="26606"/>
          <ac:cxnSpMkLst>
            <pc:docMk/>
            <pc:sldMk cId="1652819563" sldId="288"/>
            <ac:cxnSpMk id="24" creationId="{E55891F3-A5E2-4418-8950-25FA2B731209}"/>
          </ac:cxnSpMkLst>
        </pc:cxnChg>
        <pc:cxnChg chg="add del">
          <ac:chgData name="Simona Stefan (1817699)" userId="42f302f7-5522-4412-a9f1-83045bdf567f" providerId="ADAL" clId="{2CBF520F-F98D-4E41-9117-D7B19E2A4F36}" dt="2019-07-31T22:06:35.102" v="795" actId="26606"/>
          <ac:cxnSpMkLst>
            <pc:docMk/>
            <pc:sldMk cId="1652819563" sldId="288"/>
            <ac:cxnSpMk id="26" creationId="{FB1FCEB1-A7E1-417C-A7EF-AA30D5A0859F}"/>
          </ac:cxnSpMkLst>
        </pc:cxnChg>
      </pc:sldChg>
      <pc:sldChg chg="addSp delSp modSp add mod setBg">
        <pc:chgData name="Simona Stefan (1817699)" userId="42f302f7-5522-4412-a9f1-83045bdf567f" providerId="ADAL" clId="{2CBF520F-F98D-4E41-9117-D7B19E2A4F36}" dt="2019-07-31T22:47:20.566" v="917" actId="1076"/>
        <pc:sldMkLst>
          <pc:docMk/>
          <pc:sldMk cId="1176818264" sldId="289"/>
        </pc:sldMkLst>
        <pc:spChg chg="del">
          <ac:chgData name="Simona Stefan (1817699)" userId="42f302f7-5522-4412-a9f1-83045bdf567f" providerId="ADAL" clId="{2CBF520F-F98D-4E41-9117-D7B19E2A4F36}" dt="2019-07-31T22:08:47.154" v="801" actId="478"/>
          <ac:spMkLst>
            <pc:docMk/>
            <pc:sldMk cId="1176818264" sldId="289"/>
            <ac:spMk id="2" creationId="{C28E3ADD-DDEC-444C-941D-3EA853A01209}"/>
          </ac:spMkLst>
        </pc:spChg>
        <pc:spChg chg="del">
          <ac:chgData name="Simona Stefan (1817699)" userId="42f302f7-5522-4412-a9f1-83045bdf567f" providerId="ADAL" clId="{2CBF520F-F98D-4E41-9117-D7B19E2A4F36}" dt="2019-07-31T22:08:50.828" v="802" actId="478"/>
          <ac:spMkLst>
            <pc:docMk/>
            <pc:sldMk cId="1176818264" sldId="289"/>
            <ac:spMk id="3" creationId="{F882CED3-91FA-4E0A-A6B2-22E0A19C4DC6}"/>
          </ac:spMkLst>
        </pc:spChg>
        <pc:spChg chg="add mod">
          <ac:chgData name="Simona Stefan (1817699)" userId="42f302f7-5522-4412-a9f1-83045bdf567f" providerId="ADAL" clId="{2CBF520F-F98D-4E41-9117-D7B19E2A4F36}" dt="2019-07-31T22:47:20.566" v="917" actId="1076"/>
          <ac:spMkLst>
            <pc:docMk/>
            <pc:sldMk cId="1176818264" sldId="289"/>
            <ac:spMk id="8" creationId="{7A2C3BEB-4A16-48AF-ADE1-39E25735DBCE}"/>
          </ac:spMkLst>
        </pc:spChg>
        <pc:spChg chg="add del mod">
          <ac:chgData name="Simona Stefan (1817699)" userId="42f302f7-5522-4412-a9f1-83045bdf567f" providerId="ADAL" clId="{2CBF520F-F98D-4E41-9117-D7B19E2A4F36}" dt="2019-07-31T22:47:08.124" v="915" actId="478"/>
          <ac:spMkLst>
            <pc:docMk/>
            <pc:sldMk cId="1176818264" sldId="289"/>
            <ac:spMk id="9" creationId="{1FABB0EB-E792-4050-81CE-4D556226B659}"/>
          </ac:spMkLst>
        </pc:spChg>
        <pc:spChg chg="add del">
          <ac:chgData name="Simona Stefan (1817699)" userId="42f302f7-5522-4412-a9f1-83045bdf567f" providerId="ADAL" clId="{2CBF520F-F98D-4E41-9117-D7B19E2A4F36}" dt="2019-07-31T22:09:24.626" v="817" actId="26606"/>
          <ac:spMkLst>
            <pc:docMk/>
            <pc:sldMk cId="1176818264" sldId="289"/>
            <ac:spMk id="22" creationId="{21029ED5-F105-4DD2-99C8-1E4422817978}"/>
          </ac:spMkLst>
        </pc:spChg>
        <pc:spChg chg="add del">
          <ac:chgData name="Simona Stefan (1817699)" userId="42f302f7-5522-4412-a9f1-83045bdf567f" providerId="ADAL" clId="{2CBF520F-F98D-4E41-9117-D7B19E2A4F36}" dt="2019-07-31T22:09:24.626" v="817" actId="26606"/>
          <ac:spMkLst>
            <pc:docMk/>
            <pc:sldMk cId="1176818264" sldId="289"/>
            <ac:spMk id="35" creationId="{5C9652B3-A450-4ED6-8FBF-F536BA60B4D8}"/>
          </ac:spMkLst>
        </pc:spChg>
        <pc:spChg chg="add del">
          <ac:chgData name="Simona Stefan (1817699)" userId="42f302f7-5522-4412-a9f1-83045bdf567f" providerId="ADAL" clId="{2CBF520F-F98D-4E41-9117-D7B19E2A4F36}" dt="2019-07-31T22:09:24.561" v="816" actId="26606"/>
          <ac:spMkLst>
            <pc:docMk/>
            <pc:sldMk cId="1176818264" sldId="289"/>
            <ac:spMk id="52" creationId="{03E8462A-FEBA-4848-81CC-3F8DA3E477BE}"/>
          </ac:spMkLst>
        </pc:spChg>
        <pc:spChg chg="add del">
          <ac:chgData name="Simona Stefan (1817699)" userId="42f302f7-5522-4412-a9f1-83045bdf567f" providerId="ADAL" clId="{2CBF520F-F98D-4E41-9117-D7B19E2A4F36}" dt="2019-07-31T22:09:24.561" v="816" actId="26606"/>
          <ac:spMkLst>
            <pc:docMk/>
            <pc:sldMk cId="1176818264" sldId="289"/>
            <ac:spMk id="65" creationId="{7941F9B1-B01B-4A84-89D9-B169AEB4E456}"/>
          </ac:spMkLst>
        </pc:spChg>
        <pc:spChg chg="add">
          <ac:chgData name="Simona Stefan (1817699)" userId="42f302f7-5522-4412-a9f1-83045bdf567f" providerId="ADAL" clId="{2CBF520F-F98D-4E41-9117-D7B19E2A4F36}" dt="2019-07-31T22:09:24.626" v="817" actId="26606"/>
          <ac:spMkLst>
            <pc:docMk/>
            <pc:sldMk cId="1176818264" sldId="289"/>
            <ac:spMk id="68" creationId="{03E8462A-FEBA-4848-81CC-3F8DA3E477BE}"/>
          </ac:spMkLst>
        </pc:spChg>
        <pc:spChg chg="add">
          <ac:chgData name="Simona Stefan (1817699)" userId="42f302f7-5522-4412-a9f1-83045bdf567f" providerId="ADAL" clId="{2CBF520F-F98D-4E41-9117-D7B19E2A4F36}" dt="2019-07-31T22:09:24.626" v="817" actId="26606"/>
          <ac:spMkLst>
            <pc:docMk/>
            <pc:sldMk cId="1176818264" sldId="289"/>
            <ac:spMk id="70" creationId="{7941F9B1-B01B-4A84-89D9-B169AEB4E456}"/>
          </ac:spMkLst>
        </pc:spChg>
        <pc:grpChg chg="add del">
          <ac:chgData name="Simona Stefan (1817699)" userId="42f302f7-5522-4412-a9f1-83045bdf567f" providerId="ADAL" clId="{2CBF520F-F98D-4E41-9117-D7B19E2A4F36}" dt="2019-07-31T22:09:24.626" v="817" actId="26606"/>
          <ac:grpSpMkLst>
            <pc:docMk/>
            <pc:sldMk cId="1176818264" sldId="289"/>
            <ac:grpSpMk id="10" creationId="{0565C35A-C6FA-4269-822E-6DB5B9C48882}"/>
          </ac:grpSpMkLst>
        </pc:grpChg>
        <pc:grpChg chg="add del">
          <ac:chgData name="Simona Stefan (1817699)" userId="42f302f7-5522-4412-a9f1-83045bdf567f" providerId="ADAL" clId="{2CBF520F-F98D-4E41-9117-D7B19E2A4F36}" dt="2019-07-31T22:09:24.626" v="817" actId="26606"/>
          <ac:grpSpMkLst>
            <pc:docMk/>
            <pc:sldMk cId="1176818264" sldId="289"/>
            <ac:grpSpMk id="24" creationId="{2D621E68-BF28-4A1C-B1A2-4E55E139E79A}"/>
          </ac:grpSpMkLst>
        </pc:grpChg>
        <pc:grpChg chg="add del">
          <ac:chgData name="Simona Stefan (1817699)" userId="42f302f7-5522-4412-a9f1-83045bdf567f" providerId="ADAL" clId="{2CBF520F-F98D-4E41-9117-D7B19E2A4F36}" dt="2019-07-31T22:09:24.561" v="816" actId="26606"/>
          <ac:grpSpMkLst>
            <pc:docMk/>
            <pc:sldMk cId="1176818264" sldId="289"/>
            <ac:grpSpMk id="40" creationId="{609316A9-990D-4EC3-A671-70EE5C1493A4}"/>
          </ac:grpSpMkLst>
        </pc:grpChg>
        <pc:grpChg chg="add del">
          <ac:chgData name="Simona Stefan (1817699)" userId="42f302f7-5522-4412-a9f1-83045bdf567f" providerId="ADAL" clId="{2CBF520F-F98D-4E41-9117-D7B19E2A4F36}" dt="2019-07-31T22:09:24.561" v="816" actId="26606"/>
          <ac:grpSpMkLst>
            <pc:docMk/>
            <pc:sldMk cId="1176818264" sldId="289"/>
            <ac:grpSpMk id="54" creationId="{2109F83F-40FE-4DB3-84CC-09FB3340D06D}"/>
          </ac:grpSpMkLst>
        </pc:grpChg>
        <pc:grpChg chg="add">
          <ac:chgData name="Simona Stefan (1817699)" userId="42f302f7-5522-4412-a9f1-83045bdf567f" providerId="ADAL" clId="{2CBF520F-F98D-4E41-9117-D7B19E2A4F36}" dt="2019-07-31T22:09:24.626" v="817" actId="26606"/>
          <ac:grpSpMkLst>
            <pc:docMk/>
            <pc:sldMk cId="1176818264" sldId="289"/>
            <ac:grpSpMk id="67" creationId="{609316A9-990D-4EC3-A671-70EE5C1493A4}"/>
          </ac:grpSpMkLst>
        </pc:grpChg>
        <pc:grpChg chg="add">
          <ac:chgData name="Simona Stefan (1817699)" userId="42f302f7-5522-4412-a9f1-83045bdf567f" providerId="ADAL" clId="{2CBF520F-F98D-4E41-9117-D7B19E2A4F36}" dt="2019-07-31T22:09:24.626" v="817" actId="26606"/>
          <ac:grpSpMkLst>
            <pc:docMk/>
            <pc:sldMk cId="1176818264" sldId="289"/>
            <ac:grpSpMk id="69" creationId="{2109F83F-40FE-4DB3-84CC-09FB3340D06D}"/>
          </ac:grpSpMkLst>
        </pc:grpChg>
        <pc:picChg chg="add del mod">
          <ac:chgData name="Simona Stefan (1817699)" userId="42f302f7-5522-4412-a9f1-83045bdf567f" providerId="ADAL" clId="{2CBF520F-F98D-4E41-9117-D7B19E2A4F36}" dt="2019-07-31T22:09:13.133" v="811" actId="478"/>
          <ac:picMkLst>
            <pc:docMk/>
            <pc:sldMk cId="1176818264" sldId="289"/>
            <ac:picMk id="5" creationId="{40404ECD-8077-4F23-9405-B51442C69C38}"/>
          </ac:picMkLst>
        </pc:picChg>
        <pc:picChg chg="add mod">
          <ac:chgData name="Simona Stefan (1817699)" userId="42f302f7-5522-4412-a9f1-83045bdf567f" providerId="ADAL" clId="{2CBF520F-F98D-4E41-9117-D7B19E2A4F36}" dt="2019-07-31T22:09:41.393" v="821" actId="1076"/>
          <ac:picMkLst>
            <pc:docMk/>
            <pc:sldMk cId="1176818264" sldId="289"/>
            <ac:picMk id="7" creationId="{CD55B254-13FB-44FC-8DE8-358230DB3859}"/>
          </ac:picMkLst>
        </pc:picChg>
      </pc:sldChg>
      <pc:sldChg chg="addSp delSp modSp add ord">
        <pc:chgData name="Simona Stefan (1817699)" userId="42f302f7-5522-4412-a9f1-83045bdf567f" providerId="ADAL" clId="{2CBF520F-F98D-4E41-9117-D7B19E2A4F36}" dt="2019-07-31T22:35:41.011" v="830" actId="167"/>
        <pc:sldMkLst>
          <pc:docMk/>
          <pc:sldMk cId="2139325707" sldId="290"/>
        </pc:sldMkLst>
        <pc:spChg chg="del">
          <ac:chgData name="Simona Stefan (1817699)" userId="42f302f7-5522-4412-a9f1-83045bdf567f" providerId="ADAL" clId="{2CBF520F-F98D-4E41-9117-D7B19E2A4F36}" dt="2019-07-31T22:34:59.755" v="825" actId="478"/>
          <ac:spMkLst>
            <pc:docMk/>
            <pc:sldMk cId="2139325707" sldId="290"/>
            <ac:spMk id="2" creationId="{C6F009BA-3F51-4D8A-9EFD-242130734CE9}"/>
          </ac:spMkLst>
        </pc:spChg>
        <pc:spChg chg="mod">
          <ac:chgData name="Simona Stefan (1817699)" userId="42f302f7-5522-4412-a9f1-83045bdf567f" providerId="ADAL" clId="{2CBF520F-F98D-4E41-9117-D7B19E2A4F36}" dt="2019-07-31T22:35:04.788" v="826" actId="1076"/>
          <ac:spMkLst>
            <pc:docMk/>
            <pc:sldMk cId="2139325707" sldId="290"/>
            <ac:spMk id="3" creationId="{C27DE69F-32CB-4DDA-A410-2BADD18803BA}"/>
          </ac:spMkLst>
        </pc:spChg>
        <pc:picChg chg="add mod ord">
          <ac:chgData name="Simona Stefan (1817699)" userId="42f302f7-5522-4412-a9f1-83045bdf567f" providerId="ADAL" clId="{2CBF520F-F98D-4E41-9117-D7B19E2A4F36}" dt="2019-07-31T22:35:41.011" v="830" actId="167"/>
          <ac:picMkLst>
            <pc:docMk/>
            <pc:sldMk cId="2139325707" sldId="290"/>
            <ac:picMk id="5" creationId="{CAF20A34-90F8-4F6C-96CA-C8368DA0F11E}"/>
          </ac:picMkLst>
        </pc:picChg>
      </pc:sldChg>
      <pc:sldChg chg="addSp delSp modSp add ord">
        <pc:chgData name="Simona Stefan (1817699)" userId="42f302f7-5522-4412-a9f1-83045bdf567f" providerId="ADAL" clId="{2CBF520F-F98D-4E41-9117-D7B19E2A4F36}" dt="2019-07-31T22:37:34.728" v="841"/>
        <pc:sldMkLst>
          <pc:docMk/>
          <pc:sldMk cId="4027990599" sldId="291"/>
        </pc:sldMkLst>
        <pc:spChg chg="mod">
          <ac:chgData name="Simona Stefan (1817699)" userId="42f302f7-5522-4412-a9f1-83045bdf567f" providerId="ADAL" clId="{2CBF520F-F98D-4E41-9117-D7B19E2A4F36}" dt="2019-07-31T22:36:40.159" v="833"/>
          <ac:spMkLst>
            <pc:docMk/>
            <pc:sldMk cId="4027990599" sldId="291"/>
            <ac:spMk id="2" creationId="{DC33ADEE-8E1B-4E3F-9BDE-B0A0E6554575}"/>
          </ac:spMkLst>
        </pc:spChg>
        <pc:spChg chg="del">
          <ac:chgData name="Simona Stefan (1817699)" userId="42f302f7-5522-4412-a9f1-83045bdf567f" providerId="ADAL" clId="{2CBF520F-F98D-4E41-9117-D7B19E2A4F36}" dt="2019-07-31T22:36:53.837" v="834" actId="931"/>
          <ac:spMkLst>
            <pc:docMk/>
            <pc:sldMk cId="4027990599" sldId="291"/>
            <ac:spMk id="3" creationId="{55688511-A918-4F20-8A25-241B969BEEC1}"/>
          </ac:spMkLst>
        </pc:spChg>
        <pc:spChg chg="add del mod">
          <ac:chgData name="Simona Stefan (1817699)" userId="42f302f7-5522-4412-a9f1-83045bdf567f" providerId="ADAL" clId="{2CBF520F-F98D-4E41-9117-D7B19E2A4F36}" dt="2019-07-31T22:37:34.728" v="841"/>
          <ac:spMkLst>
            <pc:docMk/>
            <pc:sldMk cId="4027990599" sldId="291"/>
            <ac:spMk id="6" creationId="{D6ACB79B-8FA6-4B55-BEF9-345A3E594626}"/>
          </ac:spMkLst>
        </pc:spChg>
        <pc:picChg chg="add mod ord">
          <ac:chgData name="Simona Stefan (1817699)" userId="42f302f7-5522-4412-a9f1-83045bdf567f" providerId="ADAL" clId="{2CBF520F-F98D-4E41-9117-D7B19E2A4F36}" dt="2019-07-31T22:37:16.115" v="838" actId="29295"/>
          <ac:picMkLst>
            <pc:docMk/>
            <pc:sldMk cId="4027990599" sldId="291"/>
            <ac:picMk id="5" creationId="{C42E3571-4A04-4FBA-A3F0-32F18DB4D836}"/>
          </ac:picMkLst>
        </pc:picChg>
      </pc:sldChg>
      <pc:sldChg chg="addSp modSp add">
        <pc:chgData name="Simona Stefan (1817699)" userId="42f302f7-5522-4412-a9f1-83045bdf567f" providerId="ADAL" clId="{2CBF520F-F98D-4E41-9117-D7B19E2A4F36}" dt="2019-07-31T22:39:33.194" v="851" actId="29295"/>
        <pc:sldMkLst>
          <pc:docMk/>
          <pc:sldMk cId="1255284781" sldId="292"/>
        </pc:sldMkLst>
        <pc:spChg chg="mod">
          <ac:chgData name="Simona Stefan (1817699)" userId="42f302f7-5522-4412-a9f1-83045bdf567f" providerId="ADAL" clId="{2CBF520F-F98D-4E41-9117-D7B19E2A4F36}" dt="2019-07-31T22:38:14.290" v="843"/>
          <ac:spMkLst>
            <pc:docMk/>
            <pc:sldMk cId="1255284781" sldId="292"/>
            <ac:spMk id="2" creationId="{5C7CE1EB-854F-4184-A12D-C8069B2926D8}"/>
          </ac:spMkLst>
        </pc:spChg>
        <pc:spChg chg="mod">
          <ac:chgData name="Simona Stefan (1817699)" userId="42f302f7-5522-4412-a9f1-83045bdf567f" providerId="ADAL" clId="{2CBF520F-F98D-4E41-9117-D7B19E2A4F36}" dt="2019-07-31T22:38:36.417" v="845" actId="5793"/>
          <ac:spMkLst>
            <pc:docMk/>
            <pc:sldMk cId="1255284781" sldId="292"/>
            <ac:spMk id="3" creationId="{2FDEAC17-4A52-4F67-861A-344485DC1245}"/>
          </ac:spMkLst>
        </pc:spChg>
        <pc:picChg chg="add mod ord">
          <ac:chgData name="Simona Stefan (1817699)" userId="42f302f7-5522-4412-a9f1-83045bdf567f" providerId="ADAL" clId="{2CBF520F-F98D-4E41-9117-D7B19E2A4F36}" dt="2019-07-31T22:39:33.194" v="851" actId="29295"/>
          <ac:picMkLst>
            <pc:docMk/>
            <pc:sldMk cId="1255284781" sldId="292"/>
            <ac:picMk id="5" creationId="{E0A946E2-FD53-4CC9-A677-BD0AB1C25F9F}"/>
          </ac:picMkLst>
        </pc:picChg>
      </pc:sldChg>
      <pc:sldChg chg="addSp delSp modSp add">
        <pc:chgData name="Simona Stefan (1817699)" userId="42f302f7-5522-4412-a9f1-83045bdf567f" providerId="ADAL" clId="{2CBF520F-F98D-4E41-9117-D7B19E2A4F36}" dt="2019-07-31T22:40:52.375" v="867" actId="29295"/>
        <pc:sldMkLst>
          <pc:docMk/>
          <pc:sldMk cId="2363795528" sldId="293"/>
        </pc:sldMkLst>
        <pc:spChg chg="mod">
          <ac:chgData name="Simona Stefan (1817699)" userId="42f302f7-5522-4412-a9f1-83045bdf567f" providerId="ADAL" clId="{2CBF520F-F98D-4E41-9117-D7B19E2A4F36}" dt="2019-07-31T22:39:09.268" v="847"/>
          <ac:spMkLst>
            <pc:docMk/>
            <pc:sldMk cId="2363795528" sldId="293"/>
            <ac:spMk id="2" creationId="{8CE51659-681A-458D-A172-29786164F948}"/>
          </ac:spMkLst>
        </pc:spChg>
        <pc:spChg chg="del">
          <ac:chgData name="Simona Stefan (1817699)" userId="42f302f7-5522-4412-a9f1-83045bdf567f" providerId="ADAL" clId="{2CBF520F-F98D-4E41-9117-D7B19E2A4F36}" dt="2019-07-31T22:40:22.222" v="860" actId="931"/>
          <ac:spMkLst>
            <pc:docMk/>
            <pc:sldMk cId="2363795528" sldId="293"/>
            <ac:spMk id="3" creationId="{DBF06A0D-587C-40C7-B420-BB9364672A83}"/>
          </ac:spMkLst>
        </pc:spChg>
        <pc:picChg chg="add mod ord">
          <ac:chgData name="Simona Stefan (1817699)" userId="42f302f7-5522-4412-a9f1-83045bdf567f" providerId="ADAL" clId="{2CBF520F-F98D-4E41-9117-D7B19E2A4F36}" dt="2019-07-31T22:40:52.375" v="867" actId="29295"/>
          <ac:picMkLst>
            <pc:docMk/>
            <pc:sldMk cId="2363795528" sldId="293"/>
            <ac:picMk id="5" creationId="{A0423EA0-C45A-4ABB-AA24-10755BE71473}"/>
          </ac:picMkLst>
        </pc:picChg>
      </pc:sldChg>
      <pc:sldChg chg="addSp delSp modSp add">
        <pc:chgData name="Simona Stefan (1817699)" userId="42f302f7-5522-4412-a9f1-83045bdf567f" providerId="ADAL" clId="{2CBF520F-F98D-4E41-9117-D7B19E2A4F36}" dt="2019-07-31T22:41:31.600" v="869" actId="255"/>
        <pc:sldMkLst>
          <pc:docMk/>
          <pc:sldMk cId="2910690480" sldId="294"/>
        </pc:sldMkLst>
        <pc:spChg chg="mod">
          <ac:chgData name="Simona Stefan (1817699)" userId="42f302f7-5522-4412-a9f1-83045bdf567f" providerId="ADAL" clId="{2CBF520F-F98D-4E41-9117-D7B19E2A4F36}" dt="2019-07-31T22:41:31.600" v="869" actId="255"/>
          <ac:spMkLst>
            <pc:docMk/>
            <pc:sldMk cId="2910690480" sldId="294"/>
            <ac:spMk id="2" creationId="{2E87DE4C-090F-4230-B366-2D0E9139D236}"/>
          </ac:spMkLst>
        </pc:spChg>
        <pc:spChg chg="del">
          <ac:chgData name="Simona Stefan (1817699)" userId="42f302f7-5522-4412-a9f1-83045bdf567f" providerId="ADAL" clId="{2CBF520F-F98D-4E41-9117-D7B19E2A4F36}" dt="2019-07-31T22:39:49.885" v="853" actId="931"/>
          <ac:spMkLst>
            <pc:docMk/>
            <pc:sldMk cId="2910690480" sldId="294"/>
            <ac:spMk id="3" creationId="{3DB3AA98-5BCB-4598-9261-4B3513C83B7E}"/>
          </ac:spMkLst>
        </pc:spChg>
        <pc:picChg chg="add mod ord">
          <ac:chgData name="Simona Stefan (1817699)" userId="42f302f7-5522-4412-a9f1-83045bdf567f" providerId="ADAL" clId="{2CBF520F-F98D-4E41-9117-D7B19E2A4F36}" dt="2019-07-31T22:40:10.461" v="859" actId="29295"/>
          <ac:picMkLst>
            <pc:docMk/>
            <pc:sldMk cId="2910690480" sldId="294"/>
            <ac:picMk id="5" creationId="{8188E630-B450-49BB-B12B-7168FFD103CD}"/>
          </ac:picMkLst>
        </pc:picChg>
      </pc:sldChg>
      <pc:sldChg chg="addSp delSp modSp add">
        <pc:chgData name="Simona Stefan (1817699)" userId="42f302f7-5522-4412-a9f1-83045bdf567f" providerId="ADAL" clId="{2CBF520F-F98D-4E41-9117-D7B19E2A4F36}" dt="2019-07-31T22:42:29.537" v="877" actId="29295"/>
        <pc:sldMkLst>
          <pc:docMk/>
          <pc:sldMk cId="2574554121" sldId="295"/>
        </pc:sldMkLst>
        <pc:spChg chg="mod">
          <ac:chgData name="Simona Stefan (1817699)" userId="42f302f7-5522-4412-a9f1-83045bdf567f" providerId="ADAL" clId="{2CBF520F-F98D-4E41-9117-D7B19E2A4F36}" dt="2019-07-31T22:41:59.823" v="871"/>
          <ac:spMkLst>
            <pc:docMk/>
            <pc:sldMk cId="2574554121" sldId="295"/>
            <ac:spMk id="2" creationId="{C46B368C-2453-4E23-81ED-80BE72CFB783}"/>
          </ac:spMkLst>
        </pc:spChg>
        <pc:spChg chg="del">
          <ac:chgData name="Simona Stefan (1817699)" userId="42f302f7-5522-4412-a9f1-83045bdf567f" providerId="ADAL" clId="{2CBF520F-F98D-4E41-9117-D7B19E2A4F36}" dt="2019-07-31T22:42:11.770" v="872" actId="931"/>
          <ac:spMkLst>
            <pc:docMk/>
            <pc:sldMk cId="2574554121" sldId="295"/>
            <ac:spMk id="3" creationId="{5075D151-7E4B-4866-80CC-6E6504967E83}"/>
          </ac:spMkLst>
        </pc:spChg>
        <pc:picChg chg="add mod ord">
          <ac:chgData name="Simona Stefan (1817699)" userId="42f302f7-5522-4412-a9f1-83045bdf567f" providerId="ADAL" clId="{2CBF520F-F98D-4E41-9117-D7B19E2A4F36}" dt="2019-07-31T22:42:29.537" v="877" actId="29295"/>
          <ac:picMkLst>
            <pc:docMk/>
            <pc:sldMk cId="2574554121" sldId="295"/>
            <ac:picMk id="5" creationId="{A4E0489B-CAA8-4EEC-89A3-3CAFA3AD4167}"/>
          </ac:picMkLst>
        </pc:picChg>
      </pc:sldChg>
      <pc:sldChg chg="addSp delSp modSp add">
        <pc:chgData name="Simona Stefan (1817699)" userId="42f302f7-5522-4412-a9f1-83045bdf567f" providerId="ADAL" clId="{2CBF520F-F98D-4E41-9117-D7B19E2A4F36}" dt="2019-07-31T22:43:41.879" v="898" actId="167"/>
        <pc:sldMkLst>
          <pc:docMk/>
          <pc:sldMk cId="3056947882" sldId="296"/>
        </pc:sldMkLst>
        <pc:spChg chg="mod">
          <ac:chgData name="Simona Stefan (1817699)" userId="42f302f7-5522-4412-a9f1-83045bdf567f" providerId="ADAL" clId="{2CBF520F-F98D-4E41-9117-D7B19E2A4F36}" dt="2019-07-31T22:43:01.319" v="891"/>
          <ac:spMkLst>
            <pc:docMk/>
            <pc:sldMk cId="3056947882" sldId="296"/>
            <ac:spMk id="2" creationId="{055E147C-9C2B-4C0B-8196-EF028428C6AB}"/>
          </ac:spMkLst>
        </pc:spChg>
        <pc:spChg chg="del">
          <ac:chgData name="Simona Stefan (1817699)" userId="42f302f7-5522-4412-a9f1-83045bdf567f" providerId="ADAL" clId="{2CBF520F-F98D-4E41-9117-D7B19E2A4F36}" dt="2019-07-31T22:43:18.779" v="894" actId="931"/>
          <ac:spMkLst>
            <pc:docMk/>
            <pc:sldMk cId="3056947882" sldId="296"/>
            <ac:spMk id="3" creationId="{8ACDEC22-28DB-4C68-9219-99C961E03345}"/>
          </ac:spMkLst>
        </pc:spChg>
        <pc:picChg chg="add mod ord">
          <ac:chgData name="Simona Stefan (1817699)" userId="42f302f7-5522-4412-a9f1-83045bdf567f" providerId="ADAL" clId="{2CBF520F-F98D-4E41-9117-D7B19E2A4F36}" dt="2019-07-31T22:43:41.879" v="898" actId="167"/>
          <ac:picMkLst>
            <pc:docMk/>
            <pc:sldMk cId="3056947882" sldId="296"/>
            <ac:picMk id="5" creationId="{B638F6C7-AA57-47A1-BC4E-3B010969A40B}"/>
          </ac:picMkLst>
        </pc:picChg>
      </pc:sldChg>
      <pc:sldChg chg="add del">
        <pc:chgData name="Simona Stefan (1817699)" userId="42f302f7-5522-4412-a9f1-83045bdf567f" providerId="ADAL" clId="{2CBF520F-F98D-4E41-9117-D7B19E2A4F36}" dt="2019-07-31T22:43:08.661" v="893" actId="2696"/>
        <pc:sldMkLst>
          <pc:docMk/>
          <pc:sldMk cId="2277394248" sldId="297"/>
        </pc:sldMkLst>
      </pc:sldChg>
      <pc:sldChg chg="add del ord">
        <pc:chgData name="Simona Stefan (1817699)" userId="42f302f7-5522-4412-a9f1-83045bdf567f" providerId="ADAL" clId="{2CBF520F-F98D-4E41-9117-D7B19E2A4F36}" dt="2019-07-31T22:51:33.596" v="976" actId="2696"/>
        <pc:sldMkLst>
          <pc:docMk/>
          <pc:sldMk cId="2350499597" sldId="297"/>
        </pc:sldMkLst>
      </pc:sldChg>
    </pc:docChg>
  </pc:docChgLst>
  <pc:docChgLst>
    <pc:chgData name="A Sandu" userId="465664aa42545531" providerId="LiveId" clId="{55D43045-4099-4612-B13A-E53FAA4F35BF}"/>
    <pc:docChg chg="undo custSel mod addSld modSld">
      <pc:chgData name="A Sandu" userId="465664aa42545531" providerId="LiveId" clId="{55D43045-4099-4612-B13A-E53FAA4F35BF}" dt="2019-08-01T10:52:04.352" v="2343" actId="20577"/>
      <pc:docMkLst>
        <pc:docMk/>
      </pc:docMkLst>
      <pc:sldChg chg="modSp">
        <pc:chgData name="A Sandu" userId="465664aa42545531" providerId="LiveId" clId="{55D43045-4099-4612-B13A-E53FAA4F35BF}" dt="2019-08-01T09:21:15.745" v="33" actId="20577"/>
        <pc:sldMkLst>
          <pc:docMk/>
          <pc:sldMk cId="4027990599" sldId="291"/>
        </pc:sldMkLst>
        <pc:spChg chg="mod">
          <ac:chgData name="A Sandu" userId="465664aa42545531" providerId="LiveId" clId="{55D43045-4099-4612-B13A-E53FAA4F35BF}" dt="2019-08-01T09:21:15.745" v="33" actId="20577"/>
          <ac:spMkLst>
            <pc:docMk/>
            <pc:sldMk cId="4027990599" sldId="291"/>
            <ac:spMk id="2" creationId="{DC33ADEE-8E1B-4E3F-9BDE-B0A0E6554575}"/>
          </ac:spMkLst>
        </pc:spChg>
      </pc:sldChg>
      <pc:sldChg chg="addSp delSp modSp mod setBg setClrOvrMap">
        <pc:chgData name="A Sandu" userId="465664aa42545531" providerId="LiveId" clId="{55D43045-4099-4612-B13A-E53FAA4F35BF}" dt="2019-08-01T10:21:25.056" v="1510" actId="14100"/>
        <pc:sldMkLst>
          <pc:docMk/>
          <pc:sldMk cId="1255284781" sldId="292"/>
        </pc:sldMkLst>
        <pc:spChg chg="mod">
          <ac:chgData name="A Sandu" userId="465664aa42545531" providerId="LiveId" clId="{55D43045-4099-4612-B13A-E53FAA4F35BF}" dt="2019-08-01T10:20:33.319" v="1503" actId="27636"/>
          <ac:spMkLst>
            <pc:docMk/>
            <pc:sldMk cId="1255284781" sldId="292"/>
            <ac:spMk id="2" creationId="{5C7CE1EB-854F-4184-A12D-C8069B2926D8}"/>
          </ac:spMkLst>
        </pc:spChg>
        <pc:spChg chg="mod">
          <ac:chgData name="A Sandu" userId="465664aa42545531" providerId="LiveId" clId="{55D43045-4099-4612-B13A-E53FAA4F35BF}" dt="2019-08-01T10:20:38.335" v="1505" actId="27636"/>
          <ac:spMkLst>
            <pc:docMk/>
            <pc:sldMk cId="1255284781" sldId="292"/>
            <ac:spMk id="3" creationId="{2FDEAC17-4A52-4F67-861A-344485DC1245}"/>
          </ac:spMkLst>
        </pc:spChg>
        <pc:spChg chg="add del">
          <ac:chgData name="A Sandu" userId="465664aa42545531" providerId="LiveId" clId="{55D43045-4099-4612-B13A-E53FAA4F35BF}" dt="2019-08-01T10:16:58.961" v="1479" actId="26606"/>
          <ac:spMkLst>
            <pc:docMk/>
            <pc:sldMk cId="1255284781" sldId="292"/>
            <ac:spMk id="11" creationId="{4BE9D4C4-9FA3-4885-A769-301639CC7AD4}"/>
          </ac:spMkLst>
        </pc:spChg>
        <pc:spChg chg="add del">
          <ac:chgData name="A Sandu" userId="465664aa42545531" providerId="LiveId" clId="{55D43045-4099-4612-B13A-E53FAA4F35BF}" dt="2019-08-01T10:16:58.961" v="1479" actId="26606"/>
          <ac:spMkLst>
            <pc:docMk/>
            <pc:sldMk cId="1255284781" sldId="292"/>
            <ac:spMk id="13" creationId="{7EB6695E-BED5-4DA3-8C9B-AD301AEF4776}"/>
          </ac:spMkLst>
        </pc:spChg>
        <pc:spChg chg="add del">
          <ac:chgData name="A Sandu" userId="465664aa42545531" providerId="LiveId" clId="{55D43045-4099-4612-B13A-E53FAA4F35BF}" dt="2019-08-01T10:17:06.537" v="1481" actId="26606"/>
          <ac:spMkLst>
            <pc:docMk/>
            <pc:sldMk cId="1255284781" sldId="292"/>
            <ac:spMk id="15" creationId="{46E2C1D0-2072-4664-9C67-3B12866F5B97}"/>
          </ac:spMkLst>
        </pc:spChg>
        <pc:spChg chg="add del">
          <ac:chgData name="A Sandu" userId="465664aa42545531" providerId="LiveId" clId="{55D43045-4099-4612-B13A-E53FAA4F35BF}" dt="2019-08-01T10:17:06.537" v="1481" actId="26606"/>
          <ac:spMkLst>
            <pc:docMk/>
            <pc:sldMk cId="1255284781" sldId="292"/>
            <ac:spMk id="16" creationId="{37FEB674-D811-4FFE-A878-29D0C0ED18D4}"/>
          </ac:spMkLst>
        </pc:spChg>
        <pc:spChg chg="add del">
          <ac:chgData name="A Sandu" userId="465664aa42545531" providerId="LiveId" clId="{55D43045-4099-4612-B13A-E53FAA4F35BF}" dt="2019-08-01T10:17:41.518" v="1485" actId="26606"/>
          <ac:spMkLst>
            <pc:docMk/>
            <pc:sldMk cId="1255284781" sldId="292"/>
            <ac:spMk id="18" creationId="{4BE9D4C4-9FA3-4885-A769-301639CC7AD4}"/>
          </ac:spMkLst>
        </pc:spChg>
        <pc:spChg chg="add del">
          <ac:chgData name="A Sandu" userId="465664aa42545531" providerId="LiveId" clId="{55D43045-4099-4612-B13A-E53FAA4F35BF}" dt="2019-08-01T10:17:41.518" v="1485" actId="26606"/>
          <ac:spMkLst>
            <pc:docMk/>
            <pc:sldMk cId="1255284781" sldId="292"/>
            <ac:spMk id="19" creationId="{7EB6695E-BED5-4DA3-8C9B-AD301AEF4776}"/>
          </ac:spMkLst>
        </pc:spChg>
        <pc:picChg chg="add del mod ord">
          <ac:chgData name="A Sandu" userId="465664aa42545531" providerId="LiveId" clId="{55D43045-4099-4612-B13A-E53FAA4F35BF}" dt="2019-08-01T10:21:25.056" v="1510" actId="14100"/>
          <ac:picMkLst>
            <pc:docMk/>
            <pc:sldMk cId="1255284781" sldId="292"/>
            <ac:picMk id="5" creationId="{E0A946E2-FD53-4CC9-A677-BD0AB1C25F9F}"/>
          </ac:picMkLst>
        </pc:picChg>
        <pc:picChg chg="add mod ord">
          <ac:chgData name="A Sandu" userId="465664aa42545531" providerId="LiveId" clId="{55D43045-4099-4612-B13A-E53FAA4F35BF}" dt="2019-08-01T10:18:50.655" v="1495" actId="1076"/>
          <ac:picMkLst>
            <pc:docMk/>
            <pc:sldMk cId="1255284781" sldId="292"/>
            <ac:picMk id="6" creationId="{76CCD9AF-681A-4EDD-AF60-FB2374E88FC5}"/>
          </ac:picMkLst>
        </pc:picChg>
      </pc:sldChg>
      <pc:sldChg chg="addSp delSp modSp add mod setBg">
        <pc:chgData name="A Sandu" userId="465664aa42545531" providerId="LiveId" clId="{55D43045-4099-4612-B13A-E53FAA4F35BF}" dt="2019-08-01T09:33:46.912" v="54" actId="26606"/>
        <pc:sldMkLst>
          <pc:docMk/>
          <pc:sldMk cId="1369091244" sldId="297"/>
        </pc:sldMkLst>
        <pc:spChg chg="mod">
          <ac:chgData name="A Sandu" userId="465664aa42545531" providerId="LiveId" clId="{55D43045-4099-4612-B13A-E53FAA4F35BF}" dt="2019-08-01T09:33:46.912" v="54" actId="26606"/>
          <ac:spMkLst>
            <pc:docMk/>
            <pc:sldMk cId="1369091244" sldId="297"/>
            <ac:spMk id="2" creationId="{5A8B4065-94EF-4195-AFE3-F0AA91E18194}"/>
          </ac:spMkLst>
        </pc:spChg>
        <pc:spChg chg="del">
          <ac:chgData name="A Sandu" userId="465664aa42545531" providerId="LiveId" clId="{55D43045-4099-4612-B13A-E53FAA4F35BF}" dt="2019-08-01T09:33:36.829" v="51"/>
          <ac:spMkLst>
            <pc:docMk/>
            <pc:sldMk cId="1369091244" sldId="297"/>
            <ac:spMk id="3" creationId="{5F452181-8279-4A8E-B1BF-BC103DB2E8BA}"/>
          </ac:spMkLst>
        </pc:spChg>
        <pc:spChg chg="add">
          <ac:chgData name="A Sandu" userId="465664aa42545531" providerId="LiveId" clId="{55D43045-4099-4612-B13A-E53FAA4F35BF}" dt="2019-08-01T09:33:46.912" v="54" actId="26606"/>
          <ac:spMkLst>
            <pc:docMk/>
            <pc:sldMk cId="1369091244" sldId="297"/>
            <ac:spMk id="22" creationId="{AA330523-F25B-4007-B3E5-ABB5637D160A}"/>
          </ac:spMkLst>
        </pc:spChg>
        <pc:grpChg chg="add">
          <ac:chgData name="A Sandu" userId="465664aa42545531" providerId="LiveId" clId="{55D43045-4099-4612-B13A-E53FAA4F35BF}" dt="2019-08-01T09:33:46.912" v="54" actId="26606"/>
          <ac:grpSpMkLst>
            <pc:docMk/>
            <pc:sldMk cId="1369091244" sldId="297"/>
            <ac:grpSpMk id="10" creationId="{B4DE830A-B531-4A3B-96F6-0ECE88B08555}"/>
          </ac:grpSpMkLst>
        </pc:grpChg>
        <pc:picChg chg="add mod">
          <ac:chgData name="A Sandu" userId="465664aa42545531" providerId="LiveId" clId="{55D43045-4099-4612-B13A-E53FAA4F35BF}" dt="2019-08-01T09:33:46.912" v="54" actId="26606"/>
          <ac:picMkLst>
            <pc:docMk/>
            <pc:sldMk cId="1369091244" sldId="297"/>
            <ac:picMk id="5" creationId="{24B29E07-D142-4160-8C77-D92A59627F85}"/>
          </ac:picMkLst>
        </pc:picChg>
      </pc:sldChg>
      <pc:sldChg chg="modSp add">
        <pc:chgData name="A Sandu" userId="465664aa42545531" providerId="LiveId" clId="{55D43045-4099-4612-B13A-E53FAA4F35BF}" dt="2019-08-01T10:08:39.769" v="1450" actId="20577"/>
        <pc:sldMkLst>
          <pc:docMk/>
          <pc:sldMk cId="3211649527" sldId="298"/>
        </pc:sldMkLst>
        <pc:spChg chg="mod">
          <ac:chgData name="A Sandu" userId="465664aa42545531" providerId="LiveId" clId="{55D43045-4099-4612-B13A-E53FAA4F35BF}" dt="2019-08-01T09:41:04.546" v="69" actId="20577"/>
          <ac:spMkLst>
            <pc:docMk/>
            <pc:sldMk cId="3211649527" sldId="298"/>
            <ac:spMk id="2" creationId="{57FD13CA-4328-4539-BBAA-D4A8CC64431A}"/>
          </ac:spMkLst>
        </pc:spChg>
        <pc:spChg chg="mod">
          <ac:chgData name="A Sandu" userId="465664aa42545531" providerId="LiveId" clId="{55D43045-4099-4612-B13A-E53FAA4F35BF}" dt="2019-08-01T10:08:39.769" v="1450" actId="20577"/>
          <ac:spMkLst>
            <pc:docMk/>
            <pc:sldMk cId="3211649527" sldId="298"/>
            <ac:spMk id="3" creationId="{E8213696-892B-479C-8C49-F6F8E6164089}"/>
          </ac:spMkLst>
        </pc:spChg>
      </pc:sldChg>
      <pc:sldChg chg="addSp delSp modSp add">
        <pc:chgData name="A Sandu" userId="465664aa42545531" providerId="LiveId" clId="{55D43045-4099-4612-B13A-E53FAA4F35BF}" dt="2019-08-01T10:15:15.192" v="1474" actId="1076"/>
        <pc:sldMkLst>
          <pc:docMk/>
          <pc:sldMk cId="2015473951" sldId="299"/>
        </pc:sldMkLst>
        <pc:spChg chg="mod">
          <ac:chgData name="A Sandu" userId="465664aa42545531" providerId="LiveId" clId="{55D43045-4099-4612-B13A-E53FAA4F35BF}" dt="2019-08-01T10:12:29.209" v="1465" actId="20577"/>
          <ac:spMkLst>
            <pc:docMk/>
            <pc:sldMk cId="2015473951" sldId="299"/>
            <ac:spMk id="2" creationId="{62F21141-FDCA-4023-9C73-81E9349E2D0E}"/>
          </ac:spMkLst>
        </pc:spChg>
        <pc:spChg chg="del">
          <ac:chgData name="A Sandu" userId="465664aa42545531" providerId="LiveId" clId="{55D43045-4099-4612-B13A-E53FAA4F35BF}" dt="2019-08-01T10:14:36.114" v="1466"/>
          <ac:spMkLst>
            <pc:docMk/>
            <pc:sldMk cId="2015473951" sldId="299"/>
            <ac:spMk id="3" creationId="{767C92DE-AB12-4C54-B365-978D9D02C1FA}"/>
          </ac:spMkLst>
        </pc:spChg>
        <pc:picChg chg="add mod">
          <ac:chgData name="A Sandu" userId="465664aa42545531" providerId="LiveId" clId="{55D43045-4099-4612-B13A-E53FAA4F35BF}" dt="2019-08-01T10:15:15.192" v="1474" actId="1076"/>
          <ac:picMkLst>
            <pc:docMk/>
            <pc:sldMk cId="2015473951" sldId="299"/>
            <ac:picMk id="5" creationId="{13D800B4-6145-4B3E-A735-F96820116EFA}"/>
          </ac:picMkLst>
        </pc:picChg>
      </pc:sldChg>
      <pc:sldChg chg="modSp add">
        <pc:chgData name="A Sandu" userId="465664aa42545531" providerId="LiveId" clId="{55D43045-4099-4612-B13A-E53FAA4F35BF}" dt="2019-08-01T10:27:50.227" v="1581" actId="20577"/>
        <pc:sldMkLst>
          <pc:docMk/>
          <pc:sldMk cId="3666792616" sldId="300"/>
        </pc:sldMkLst>
        <pc:spChg chg="mod">
          <ac:chgData name="A Sandu" userId="465664aa42545531" providerId="LiveId" clId="{55D43045-4099-4612-B13A-E53FAA4F35BF}" dt="2019-08-01T10:22:06.318" v="1527" actId="20577"/>
          <ac:spMkLst>
            <pc:docMk/>
            <pc:sldMk cId="3666792616" sldId="300"/>
            <ac:spMk id="2" creationId="{B138596D-5BE3-4C41-97F7-8C69336A1D46}"/>
          </ac:spMkLst>
        </pc:spChg>
        <pc:spChg chg="mod">
          <ac:chgData name="A Sandu" userId="465664aa42545531" providerId="LiveId" clId="{55D43045-4099-4612-B13A-E53FAA4F35BF}" dt="2019-08-01T10:27:50.227" v="1581" actId="20577"/>
          <ac:spMkLst>
            <pc:docMk/>
            <pc:sldMk cId="3666792616" sldId="300"/>
            <ac:spMk id="3" creationId="{BEFE5A96-AD38-462C-AF53-71B039E33FB6}"/>
          </ac:spMkLst>
        </pc:spChg>
      </pc:sldChg>
      <pc:sldChg chg="modSp add">
        <pc:chgData name="A Sandu" userId="465664aa42545531" providerId="LiveId" clId="{55D43045-4099-4612-B13A-E53FAA4F35BF}" dt="2019-08-01T10:52:04.352" v="2343" actId="20577"/>
        <pc:sldMkLst>
          <pc:docMk/>
          <pc:sldMk cId="3634166791" sldId="301"/>
        </pc:sldMkLst>
        <pc:spChg chg="mod">
          <ac:chgData name="A Sandu" userId="465664aa42545531" providerId="LiveId" clId="{55D43045-4099-4612-B13A-E53FAA4F35BF}" dt="2019-08-01T10:32:20.842" v="1599" actId="1076"/>
          <ac:spMkLst>
            <pc:docMk/>
            <pc:sldMk cId="3634166791" sldId="301"/>
            <ac:spMk id="2" creationId="{C053A3FD-1DD3-4CF7-9450-69F5CD25F0B1}"/>
          </ac:spMkLst>
        </pc:spChg>
        <pc:spChg chg="mod">
          <ac:chgData name="A Sandu" userId="465664aa42545531" providerId="LiveId" clId="{55D43045-4099-4612-B13A-E53FAA4F35BF}" dt="2019-08-01T10:52:04.352" v="2343" actId="20577"/>
          <ac:spMkLst>
            <pc:docMk/>
            <pc:sldMk cId="3634166791" sldId="301"/>
            <ac:spMk id="3" creationId="{59BDDB17-6E3E-44C0-B6BC-F65E9F0870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595516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1113801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153492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21039F-AA52-4C94-9370-63FC5BE3B23E}" type="datetimeFigureOut">
              <a:rPr lang="en-GB" smtClean="0"/>
              <a:t>01/08/2019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692497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21039F-AA52-4C94-9370-63FC5BE3B23E}" type="datetimeFigureOut">
              <a:rPr lang="en-GB" smtClean="0"/>
              <a:t>01/08/2019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140644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21039F-AA52-4C94-9370-63FC5BE3B23E}" type="datetimeFigureOut">
              <a:rPr lang="en-GB" smtClean="0"/>
              <a:t>01/08/2019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4182677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21039F-AA52-4C94-9370-63FC5BE3B23E}" type="datetimeFigureOut">
              <a:rPr lang="en-GB" smtClean="0"/>
              <a:t>01/08/2019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3449244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21039F-AA52-4C94-9370-63FC5BE3B23E}" type="datetimeFigureOut">
              <a:rPr lang="en-GB" smtClean="0"/>
              <a:t>01/08/2019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779830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21039F-AA52-4C94-9370-63FC5BE3B23E}" type="datetimeFigureOut">
              <a:rPr lang="en-GB" smtClean="0"/>
              <a:t>01/08/2019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171034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77480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66333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14567970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0339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232636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903626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21039F-AA52-4C94-9370-63FC5BE3B23E}" type="datetimeFigureOut">
              <a:rPr lang="en-GB" smtClean="0"/>
              <a:t>01/08/2019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A0851F-71FB-4BE7-AC14-0EDCDDFD347B}" type="slidenum">
              <a:rPr lang="en-GB" smtClean="0"/>
              <a:t>‹#›</a:t>
            </a:fld>
            <a:endParaRPr lang="en-GB"/>
          </a:p>
        </p:txBody>
      </p:sp>
    </p:spTree>
    <p:extLst>
      <p:ext uri="{BB962C8B-B14F-4D97-AF65-F5344CB8AC3E}">
        <p14:creationId xmlns:p14="http://schemas.microsoft.com/office/powerpoint/2010/main" val="2007989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021039F-AA52-4C94-9370-63FC5BE3B23E}" type="datetimeFigureOut">
              <a:rPr lang="en-GB" smtClean="0"/>
              <a:t>01/08/2019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AA0851F-71FB-4BE7-AC14-0EDCDDFD347B}" type="slidenum">
              <a:rPr lang="en-GB" smtClean="0"/>
              <a:t>‹#›</a:t>
            </a:fld>
            <a:endParaRPr lang="en-GB"/>
          </a:p>
        </p:txBody>
      </p:sp>
    </p:spTree>
    <p:extLst>
      <p:ext uri="{BB962C8B-B14F-4D97-AF65-F5344CB8AC3E}">
        <p14:creationId xmlns:p14="http://schemas.microsoft.com/office/powerpoint/2010/main" val="2172158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frankaboutcroatia.com/split-croatia/"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E5138F-9225-4787-A715-0D3D46CF0B51}"/>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507067" y="0"/>
            <a:ext cx="6858000" cy="6858000"/>
          </a:xfrm>
          <a:prstGeom prst="rect">
            <a:avLst/>
          </a:prstGeom>
        </p:spPr>
      </p:pic>
      <p:sp>
        <p:nvSpPr>
          <p:cNvPr id="2" name="Title 1">
            <a:extLst>
              <a:ext uri="{FF2B5EF4-FFF2-40B4-BE49-F238E27FC236}">
                <a16:creationId xmlns:a16="http://schemas.microsoft.com/office/drawing/2014/main" id="{534CCA6E-836E-4659-AB74-16AD127FD2ED}"/>
              </a:ext>
            </a:extLst>
          </p:cNvPr>
          <p:cNvSpPr>
            <a:spLocks noGrp="1"/>
          </p:cNvSpPr>
          <p:nvPr>
            <p:ph type="ctrTitle"/>
          </p:nvPr>
        </p:nvSpPr>
        <p:spPr>
          <a:xfrm>
            <a:off x="1394332" y="1234248"/>
            <a:ext cx="7766936" cy="1646302"/>
          </a:xfrm>
        </p:spPr>
        <p:txBody>
          <a:bodyPr/>
          <a:lstStyle/>
          <a:p>
            <a:pPr algn="ctr"/>
            <a:r>
              <a:rPr lang="en-GB" sz="2800" dirty="0">
                <a:solidFill>
                  <a:schemeClr val="tx1"/>
                </a:solidFill>
                <a:latin typeface="Arial" panose="020B0604020202020204" pitchFamily="34" charset="0"/>
                <a:cs typeface="Arial" panose="020B0604020202020204" pitchFamily="34" charset="0"/>
              </a:rPr>
              <a:t>      Marketing Environmental Audit </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r>
              <a:rPr lang="en-GB" sz="2800" dirty="0">
                <a:solidFill>
                  <a:schemeClr val="tx1"/>
                </a:solidFill>
                <a:latin typeface="Arial" panose="020B0604020202020204" pitchFamily="34" charset="0"/>
                <a:cs typeface="Arial" panose="020B0604020202020204" pitchFamily="34" charset="0"/>
              </a:rPr>
              <a:t>Title: Zen Resort</a:t>
            </a:r>
            <a:br>
              <a:rPr lang="en-GB" sz="2800" dirty="0">
                <a:solidFill>
                  <a:schemeClr val="tx1"/>
                </a:solidFill>
                <a:latin typeface="Arial" panose="020B0604020202020204" pitchFamily="34" charset="0"/>
                <a:cs typeface="Arial" panose="020B0604020202020204" pitchFamily="34" charset="0"/>
              </a:rPr>
            </a:br>
            <a:r>
              <a:rPr lang="en-GB" sz="2800" dirty="0">
                <a:solidFill>
                  <a:schemeClr val="tx1"/>
                </a:solidFill>
                <a:latin typeface="Arial" panose="020B0604020202020204" pitchFamily="34" charset="0"/>
                <a:cs typeface="Arial" panose="020B0604020202020204" pitchFamily="34" charset="0"/>
              </a:rPr>
              <a:t>Lecturer: Dale Clarke</a:t>
            </a:r>
          </a:p>
        </p:txBody>
      </p:sp>
      <p:sp>
        <p:nvSpPr>
          <p:cNvPr id="3" name="Subtitle 2">
            <a:extLst>
              <a:ext uri="{FF2B5EF4-FFF2-40B4-BE49-F238E27FC236}">
                <a16:creationId xmlns:a16="http://schemas.microsoft.com/office/drawing/2014/main" id="{CE1A5B7C-018C-4D98-BD2E-2529CA393096}"/>
              </a:ext>
            </a:extLst>
          </p:cNvPr>
          <p:cNvSpPr>
            <a:spLocks noGrp="1"/>
          </p:cNvSpPr>
          <p:nvPr>
            <p:ph type="subTitle" idx="1"/>
          </p:nvPr>
        </p:nvSpPr>
        <p:spPr>
          <a:xfrm>
            <a:off x="1394332" y="2892642"/>
            <a:ext cx="7766936" cy="1096899"/>
          </a:xfrm>
        </p:spPr>
        <p:txBody>
          <a:bodyPr>
            <a:noAutofit/>
          </a:bodyPr>
          <a:lstStyle/>
          <a:p>
            <a:pPr algn="ctr"/>
            <a:r>
              <a:rPr lang="en-GB" sz="2000" dirty="0">
                <a:solidFill>
                  <a:schemeClr val="tx1"/>
                </a:solidFill>
                <a:latin typeface="Arial" panose="020B0604020202020204" pitchFamily="34" charset="0"/>
                <a:cs typeface="Arial" panose="020B0604020202020204" pitchFamily="34" charset="0"/>
              </a:rPr>
              <a:t>Presented by:</a:t>
            </a:r>
          </a:p>
          <a:p>
            <a:pPr algn="ctr"/>
            <a:r>
              <a:rPr lang="en-GB" sz="2000" dirty="0">
                <a:solidFill>
                  <a:schemeClr val="tx1"/>
                </a:solidFill>
                <a:latin typeface="Arial" panose="020B0604020202020204" pitchFamily="34" charset="0"/>
                <a:cs typeface="Arial" panose="020B0604020202020204" pitchFamily="34" charset="0"/>
              </a:rPr>
              <a:t>Alexandra </a:t>
            </a:r>
            <a:r>
              <a:rPr lang="en-GB" sz="2000" dirty="0" err="1">
                <a:solidFill>
                  <a:schemeClr val="tx1"/>
                </a:solidFill>
                <a:latin typeface="Arial" panose="020B0604020202020204" pitchFamily="34" charset="0"/>
                <a:cs typeface="Arial" panose="020B0604020202020204" pitchFamily="34" charset="0"/>
              </a:rPr>
              <a:t>Sandu</a:t>
            </a:r>
            <a:r>
              <a:rPr lang="en-GB" sz="2000" dirty="0">
                <a:solidFill>
                  <a:schemeClr val="tx1"/>
                </a:solidFill>
                <a:latin typeface="Arial" panose="020B0604020202020204" pitchFamily="34" charset="0"/>
                <a:cs typeface="Arial" panose="020B0604020202020204" pitchFamily="34" charset="0"/>
              </a:rPr>
              <a:t> (1815960)</a:t>
            </a:r>
          </a:p>
          <a:p>
            <a:pPr algn="ctr"/>
            <a:r>
              <a:rPr lang="en-GB" sz="2000" dirty="0">
                <a:solidFill>
                  <a:schemeClr val="tx1"/>
                </a:solidFill>
                <a:latin typeface="Arial" panose="020B0604020202020204" pitchFamily="34" charset="0"/>
                <a:cs typeface="Arial" panose="020B0604020202020204" pitchFamily="34" charset="0"/>
              </a:rPr>
              <a:t>Simona </a:t>
            </a:r>
            <a:r>
              <a:rPr lang="en-GB" sz="2000" dirty="0" err="1">
                <a:solidFill>
                  <a:schemeClr val="tx1"/>
                </a:solidFill>
                <a:latin typeface="Arial" panose="020B0604020202020204" pitchFamily="34" charset="0"/>
                <a:cs typeface="Arial" panose="020B0604020202020204" pitchFamily="34" charset="0"/>
              </a:rPr>
              <a:t>Ancuta</a:t>
            </a:r>
            <a:r>
              <a:rPr lang="en-GB" sz="2000" dirty="0">
                <a:solidFill>
                  <a:schemeClr val="tx1"/>
                </a:solidFill>
                <a:latin typeface="Arial" panose="020B0604020202020204" pitchFamily="34" charset="0"/>
                <a:cs typeface="Arial" panose="020B0604020202020204" pitchFamily="34" charset="0"/>
              </a:rPr>
              <a:t> Stefan (1817699)</a:t>
            </a:r>
          </a:p>
          <a:p>
            <a:pPr algn="ctr"/>
            <a:r>
              <a:rPr lang="en-GB" sz="2000" dirty="0" err="1">
                <a:solidFill>
                  <a:schemeClr val="tx1"/>
                </a:solidFill>
                <a:latin typeface="Arial" panose="020B0604020202020204" pitchFamily="34" charset="0"/>
                <a:cs typeface="Arial" panose="020B0604020202020204" pitchFamily="34" charset="0"/>
              </a:rPr>
              <a:t>Liviu</a:t>
            </a:r>
            <a:r>
              <a:rPr lang="en-GB" sz="2000" dirty="0">
                <a:solidFill>
                  <a:schemeClr val="tx1"/>
                </a:solidFill>
                <a:latin typeface="Arial" panose="020B0604020202020204" pitchFamily="34" charset="0"/>
                <a:cs typeface="Arial" panose="020B0604020202020204" pitchFamily="34" charset="0"/>
              </a:rPr>
              <a:t> Marius </a:t>
            </a:r>
            <a:r>
              <a:rPr lang="en-GB" sz="2000" dirty="0" err="1">
                <a:solidFill>
                  <a:schemeClr val="tx1"/>
                </a:solidFill>
                <a:latin typeface="Arial" panose="020B0604020202020204" pitchFamily="34" charset="0"/>
                <a:cs typeface="Arial" panose="020B0604020202020204" pitchFamily="34" charset="0"/>
              </a:rPr>
              <a:t>Cocosila</a:t>
            </a:r>
            <a:r>
              <a:rPr lang="en-GB" sz="2000" dirty="0">
                <a:solidFill>
                  <a:schemeClr val="tx1"/>
                </a:solidFill>
                <a:latin typeface="Arial" panose="020B0604020202020204" pitchFamily="34" charset="0"/>
                <a:cs typeface="Arial" panose="020B0604020202020204" pitchFamily="34" charset="0"/>
              </a:rPr>
              <a:t> (1904383)</a:t>
            </a:r>
          </a:p>
          <a:p>
            <a:pPr algn="ctr"/>
            <a:r>
              <a:rPr lang="en-GB" sz="2000" dirty="0" err="1">
                <a:solidFill>
                  <a:schemeClr val="tx1"/>
                </a:solidFill>
                <a:latin typeface="Arial" panose="020B0604020202020204" pitchFamily="34" charset="0"/>
                <a:cs typeface="Arial" panose="020B0604020202020204" pitchFamily="34" charset="0"/>
              </a:rPr>
              <a:t>Andreea</a:t>
            </a:r>
            <a:r>
              <a:rPr lang="en-GB" sz="2000" dirty="0">
                <a:solidFill>
                  <a:schemeClr val="tx1"/>
                </a:solidFill>
                <a:latin typeface="Arial" panose="020B0604020202020204" pitchFamily="34" charset="0"/>
                <a:cs typeface="Arial" panose="020B0604020202020204" pitchFamily="34" charset="0"/>
              </a:rPr>
              <a:t> Georgiana </a:t>
            </a:r>
            <a:r>
              <a:rPr lang="en-GB" sz="2000" dirty="0" err="1">
                <a:solidFill>
                  <a:schemeClr val="tx1"/>
                </a:solidFill>
                <a:latin typeface="Arial" panose="020B0604020202020204" pitchFamily="34" charset="0"/>
                <a:cs typeface="Arial" panose="020B0604020202020204" pitchFamily="34" charset="0"/>
              </a:rPr>
              <a:t>Zoana</a:t>
            </a:r>
            <a:r>
              <a:rPr lang="en-GB" sz="2000" dirty="0">
                <a:solidFill>
                  <a:schemeClr val="tx1"/>
                </a:solidFill>
                <a:latin typeface="Arial" panose="020B0604020202020204" pitchFamily="34" charset="0"/>
                <a:cs typeface="Arial" panose="020B0604020202020204" pitchFamily="34" charset="0"/>
              </a:rPr>
              <a:t> (1816730) </a:t>
            </a:r>
          </a:p>
        </p:txBody>
      </p:sp>
    </p:spTree>
    <p:extLst>
      <p:ext uri="{BB962C8B-B14F-4D97-AF65-F5344CB8AC3E}">
        <p14:creationId xmlns:p14="http://schemas.microsoft.com/office/powerpoint/2010/main" val="1383166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87F953F-0F1E-4BA0-94FF-EBBABE1B1058}"/>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tretch>
            <a:fillRect/>
          </a:stretch>
        </p:blipFill>
        <p:spPr>
          <a:xfrm>
            <a:off x="2471629" y="750431"/>
            <a:ext cx="5357138" cy="5357138"/>
          </a:xfrm>
        </p:spPr>
      </p:pic>
      <p:sp>
        <p:nvSpPr>
          <p:cNvPr id="2" name="Title 1">
            <a:extLst>
              <a:ext uri="{FF2B5EF4-FFF2-40B4-BE49-F238E27FC236}">
                <a16:creationId xmlns:a16="http://schemas.microsoft.com/office/drawing/2014/main" id="{96535DA0-F716-4472-B9C3-DB615772C955}"/>
              </a:ext>
            </a:extLst>
          </p:cNvPr>
          <p:cNvSpPr>
            <a:spLocks noGrp="1"/>
          </p:cNvSpPr>
          <p:nvPr>
            <p:ph type="title"/>
          </p:nvPr>
        </p:nvSpPr>
        <p:spPr/>
        <p:txBody>
          <a:bodyPr>
            <a:normAutofit fontScale="90000"/>
          </a:bodyPr>
          <a:lstStyle/>
          <a:p>
            <a:pPr>
              <a:lnSpc>
                <a:spcPct val="90000"/>
              </a:lnSpc>
              <a:spcAft>
                <a:spcPct val="0"/>
              </a:spcAft>
            </a:pPr>
            <a:r>
              <a:rPr lang="en-GB" altLang="en-US" sz="2700" dirty="0">
                <a:solidFill>
                  <a:schemeClr val="tx1"/>
                </a:solidFill>
                <a:latin typeface="Arial" panose="020B0604020202020204" pitchFamily="34" charset="0"/>
                <a:cs typeface="Arial" panose="020B0604020202020204" pitchFamily="34" charset="0"/>
              </a:rPr>
              <a:t>THANK YOU FOR BEING HERE TODAY </a:t>
            </a: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r>
              <a:rPr lang="en-GB" altLang="en-US" sz="2700" dirty="0">
                <a:solidFill>
                  <a:schemeClr val="tx1"/>
                </a:solidFill>
                <a:latin typeface="Arial" panose="020B0604020202020204" pitchFamily="34" charset="0"/>
                <a:cs typeface="Arial" panose="020B0604020202020204" pitchFamily="34" charset="0"/>
              </a:rPr>
              <a:t>WE ARE THE ‘’Zen Resort’’ LEADERSHIP TEAM FROM Split, Croatia. </a:t>
            </a: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r>
              <a:rPr lang="en-US" altLang="en-US" sz="2700" dirty="0">
                <a:solidFill>
                  <a:schemeClr val="tx1"/>
                </a:solidFill>
                <a:latin typeface="Arial" panose="020B0604020202020204" pitchFamily="34" charset="0"/>
                <a:cs typeface="Arial" panose="020B0604020202020204" pitchFamily="34" charset="0"/>
              </a:rPr>
              <a:t>WE INVITE YOU HERE TODAY TO PRESENT TO YOU OUR NEW RESORT, FRESHLY LAUNCHED ON THE MARKET.</a:t>
            </a:r>
            <a:br>
              <a:rPr lang="en-US" altLang="en-US" sz="2700" dirty="0">
                <a:solidFill>
                  <a:schemeClr val="tx1"/>
                </a:solidFill>
                <a:latin typeface="Arial" panose="020B0604020202020204" pitchFamily="34" charset="0"/>
                <a:cs typeface="Arial" panose="020B0604020202020204" pitchFamily="34" charset="0"/>
              </a:rPr>
            </a:br>
            <a:r>
              <a:rPr lang="en-US" altLang="en-US" sz="2700" dirty="0">
                <a:solidFill>
                  <a:schemeClr val="tx1"/>
                </a:solidFill>
                <a:latin typeface="Arial" panose="020B0604020202020204" pitchFamily="34" charset="0"/>
                <a:cs typeface="Arial" panose="020B0604020202020204" pitchFamily="34" charset="0"/>
              </a:rPr>
              <a:t>WE ARE LOCATED IN SPLIT CROATIA, ONE OF THE MOST POPULAR CITIES FROM EASTERN EUROPE</a:t>
            </a:r>
            <a:br>
              <a:rPr lang="en-US" altLang="en-US" sz="2700" dirty="0">
                <a:solidFill>
                  <a:schemeClr val="tx1"/>
                </a:solidFill>
                <a:latin typeface="Arial" panose="020B0604020202020204" pitchFamily="34" charset="0"/>
                <a:cs typeface="Arial" panose="020B0604020202020204" pitchFamily="34" charset="0"/>
              </a:rPr>
            </a:br>
            <a:br>
              <a:rPr lang="en-US" altLang="en-US" sz="2700" dirty="0">
                <a:solidFill>
                  <a:schemeClr val="tx1"/>
                </a:solidFill>
                <a:latin typeface="Arial" panose="020B0604020202020204" pitchFamily="34" charset="0"/>
                <a:cs typeface="Arial" panose="020B0604020202020204" pitchFamily="34" charset="0"/>
              </a:rPr>
            </a:br>
            <a:br>
              <a:rPr lang="en-US" altLang="en-US" dirty="0">
                <a:solidFill>
                  <a:srgbClr val="FFFFFF"/>
                </a:solidFill>
                <a:latin typeface="Arial" panose="020B0604020202020204" pitchFamily="34" charset="0"/>
                <a:cs typeface="Arial" panose="020B0604020202020204" pitchFamily="34" charset="0"/>
              </a:rPr>
            </a:br>
            <a:br>
              <a:rPr lang="en-US" altLang="en-US" dirty="0">
                <a:solidFill>
                  <a:srgbClr val="FFFFFF"/>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1526651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09A1540-FBCE-434E-BB51-6FC04A13032F}"/>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2246160" y="241274"/>
            <a:ext cx="5813278" cy="5813278"/>
          </a:xfrm>
        </p:spPr>
      </p:pic>
      <p:sp>
        <p:nvSpPr>
          <p:cNvPr id="2" name="Title 1">
            <a:extLst>
              <a:ext uri="{FF2B5EF4-FFF2-40B4-BE49-F238E27FC236}">
                <a16:creationId xmlns:a16="http://schemas.microsoft.com/office/drawing/2014/main" id="{818AD599-D693-4D0C-9716-E6EC098E7E37}"/>
              </a:ext>
            </a:extLst>
          </p:cNvPr>
          <p:cNvSpPr>
            <a:spLocks noGrp="1"/>
          </p:cNvSpPr>
          <p:nvPr>
            <p:ph type="title"/>
          </p:nvPr>
        </p:nvSpPr>
        <p:spPr>
          <a:xfrm>
            <a:off x="652282" y="634652"/>
            <a:ext cx="8596668" cy="1320800"/>
          </a:xfrm>
        </p:spPr>
        <p:txBody>
          <a:bodyPr>
            <a:noAutofit/>
          </a:bodyPr>
          <a:lstStyle/>
          <a:p>
            <a:r>
              <a:rPr lang="en-GB" altLang="en-US" sz="2000" b="1" i="1" dirty="0"/>
              <a:t>						</a:t>
            </a:r>
            <a:r>
              <a:rPr lang="en-GB" altLang="en-US" sz="2800" b="1" i="1" dirty="0"/>
              <a:t>Executive Summary</a:t>
            </a: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t>IN THIS PRESENTATION WE WILL UNDERTAKE A MARKETING ENVIRONMENTAL AUDIT RELATING TO OUR NEW BUSINESS, PROVIDING JUSTIFICATION FOR OUR PROPOSAL, UNDERTAKING A SEGMENTATION EXERCISE WHICH INCLUDES A COMMUNICATION MIX STRATEGY FOR EACH SEGMENT</a:t>
            </a: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br>
              <a:rPr lang="en-GB" altLang="en-US" sz="2000" dirty="0">
                <a:solidFill>
                  <a:schemeClr val="tx1"/>
                </a:solidFill>
                <a:latin typeface="Arial" panose="020B0604020202020204" pitchFamily="34" charset="0"/>
                <a:cs typeface="Arial" panose="020B0604020202020204" pitchFamily="34" charset="0"/>
                <a:sym typeface="Calibri" panose="020F0502020204030204" pitchFamily="34" charset="0"/>
              </a:rPr>
            </a:br>
            <a:r>
              <a:rPr lang="en-GB" sz="2800" dirty="0">
                <a:solidFill>
                  <a:schemeClr val="tx1"/>
                </a:solidFill>
                <a:latin typeface="Arial" panose="020B0604020202020204" pitchFamily="34" charset="0"/>
                <a:cs typeface="Arial" panose="020B0604020202020204" pitchFamily="34" charset="0"/>
              </a:rPr>
              <a:t>Let us Introduce ourselves. We work with customers from all around the world, more specifically here at the Zen Resort, which is located in Split Croatia, small town on the Dalmatian Coast, very well-known for its beaches and fortress like complex.</a:t>
            </a:r>
            <a:br>
              <a:rPr lang="en-GB" dirty="0"/>
            </a:b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6832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F20A34-90F8-4F6C-96CA-C8368DA0F11E}"/>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447800" y="0"/>
            <a:ext cx="6858000" cy="6858000"/>
          </a:xfrm>
          <a:prstGeom prst="rect">
            <a:avLst/>
          </a:prstGeom>
        </p:spPr>
      </p:pic>
      <p:sp>
        <p:nvSpPr>
          <p:cNvPr id="3" name="Content Placeholder 2">
            <a:extLst>
              <a:ext uri="{FF2B5EF4-FFF2-40B4-BE49-F238E27FC236}">
                <a16:creationId xmlns:a16="http://schemas.microsoft.com/office/drawing/2014/main" id="{C27DE69F-32CB-4DDA-A410-2BADD18803BA}"/>
              </a:ext>
            </a:extLst>
          </p:cNvPr>
          <p:cNvSpPr>
            <a:spLocks noGrp="1"/>
          </p:cNvSpPr>
          <p:nvPr>
            <p:ph idx="1"/>
          </p:nvPr>
        </p:nvSpPr>
        <p:spPr>
          <a:xfrm>
            <a:off x="410634" y="395289"/>
            <a:ext cx="8596668" cy="3880773"/>
          </a:xfrm>
        </p:spPr>
        <p:txBody>
          <a:bodyPr/>
          <a:lstStyle/>
          <a:p>
            <a:r>
              <a:rPr lang="en-GB" dirty="0"/>
              <a:t>Split, it’s a town on Croatia’s Dalmatian Coast, is known for its beaches and the fortress like complex at its centre, Diocletian's Palace, established by the Roman emperor in the 4th century. Once home to thousands, its sprawling remains include more than 200 buildings. Within its white stone walls and under its courtyards are a cathedral and numerous shops, bars, cafes, hotels and houses. Some of the main attractions in split are: the Diocletian's Palace, Cathedral of St. </a:t>
            </a:r>
            <a:r>
              <a:rPr lang="en-GB" dirty="0" err="1"/>
              <a:t>Duje</a:t>
            </a:r>
            <a:r>
              <a:rPr lang="en-GB" dirty="0"/>
              <a:t>, Peristyle Square, Jupiter’s Temple, Statue of </a:t>
            </a:r>
            <a:r>
              <a:rPr lang="en-GB" dirty="0" err="1"/>
              <a:t>Grgur</a:t>
            </a:r>
            <a:r>
              <a:rPr lang="en-GB" dirty="0"/>
              <a:t> </a:t>
            </a:r>
            <a:r>
              <a:rPr lang="en-GB" dirty="0" err="1"/>
              <a:t>Ninski</a:t>
            </a:r>
            <a:r>
              <a:rPr lang="en-GB" dirty="0"/>
              <a:t>, </a:t>
            </a:r>
            <a:r>
              <a:rPr lang="en-GB" dirty="0" err="1"/>
              <a:t>Prokurativa</a:t>
            </a:r>
            <a:r>
              <a:rPr lang="en-GB" dirty="0"/>
              <a:t>-Republic Square, Riva (Split waterfront), Piazza (People’s </a:t>
            </a:r>
            <a:r>
              <a:rPr lang="en-GB" dirty="0" err="1"/>
              <a:t>sqare</a:t>
            </a:r>
            <a:r>
              <a:rPr lang="en-GB" dirty="0"/>
              <a:t>), </a:t>
            </a:r>
            <a:r>
              <a:rPr lang="en-GB" dirty="0" err="1"/>
              <a:t>Poljud</a:t>
            </a:r>
            <a:r>
              <a:rPr lang="en-GB" dirty="0"/>
              <a:t> stadium, </a:t>
            </a:r>
            <a:r>
              <a:rPr lang="en-GB" dirty="0" err="1"/>
              <a:t>Cindro</a:t>
            </a:r>
            <a:r>
              <a:rPr lang="en-GB" dirty="0"/>
              <a:t> Palace, Froggy land(children attraction), </a:t>
            </a:r>
            <a:r>
              <a:rPr lang="en-GB" dirty="0" err="1"/>
              <a:t>Marjan</a:t>
            </a:r>
            <a:r>
              <a:rPr lang="en-GB" dirty="0"/>
              <a:t> hill, Ivan </a:t>
            </a:r>
            <a:r>
              <a:rPr lang="en-GB" dirty="0" err="1"/>
              <a:t>Meštrović</a:t>
            </a:r>
            <a:r>
              <a:rPr lang="en-GB" dirty="0"/>
              <a:t> Gallery and lets not forget about the amazing nature that Split it’s built in, like the Krka waterfalls, Hvar 5 islands and blue cave, Plitvice lake as well as the beautiful city of Dubrovnik only 230km from Split where the well known series “Game of thrones” was filmed. </a:t>
            </a:r>
          </a:p>
          <a:p>
            <a:endParaRPr lang="en-GB" dirty="0"/>
          </a:p>
        </p:txBody>
      </p:sp>
    </p:spTree>
    <p:extLst>
      <p:ext uri="{BB962C8B-B14F-4D97-AF65-F5344CB8AC3E}">
        <p14:creationId xmlns:p14="http://schemas.microsoft.com/office/powerpoint/2010/main" val="2139325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4383A-08CB-42A2-9C6B-7F864BA124EA}"/>
              </a:ext>
            </a:extLst>
          </p:cNvPr>
          <p:cNvSpPr>
            <a:spLocks noGrp="1"/>
          </p:cNvSpPr>
          <p:nvPr>
            <p:ph type="title"/>
          </p:nvPr>
        </p:nvSpPr>
        <p:spPr/>
        <p:txBody>
          <a:bodyPr>
            <a:normAutofit/>
          </a:bodyPr>
          <a:lstStyle/>
          <a:p>
            <a:r>
              <a:rPr lang="en-GB" dirty="0"/>
              <a:t>This is Zen Resort…</a:t>
            </a:r>
            <a:br>
              <a:rPr lang="en-GB" dirty="0"/>
            </a:br>
            <a:endParaRPr lang="en-GB" sz="2000" dirty="0">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AA755FB1-56D8-4B46-AC89-DFFBF4E0B9D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494528" y="2587739"/>
            <a:ext cx="5610544" cy="2975065"/>
          </a:xfrm>
        </p:spPr>
      </p:pic>
      <p:pic>
        <p:nvPicPr>
          <p:cNvPr id="11" name="Picture 10" descr="A picture containing nature, shore&#10;&#10;Description automatically generated">
            <a:extLst>
              <a:ext uri="{FF2B5EF4-FFF2-40B4-BE49-F238E27FC236}">
                <a16:creationId xmlns:a16="http://schemas.microsoft.com/office/drawing/2014/main" id="{D9A7657D-B09D-4AC9-A762-60F129968C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4154" y="1487365"/>
            <a:ext cx="5703131" cy="3802087"/>
          </a:xfrm>
          <a:prstGeom prst="rect">
            <a:avLst/>
          </a:prstGeom>
        </p:spPr>
      </p:pic>
    </p:spTree>
    <p:extLst>
      <p:ext uri="{BB962C8B-B14F-4D97-AF65-F5344CB8AC3E}">
        <p14:creationId xmlns:p14="http://schemas.microsoft.com/office/powerpoint/2010/main" val="184032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AAA710B-26B4-4459-BFAF-7AFB381B53A0}"/>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2333843" y="300624"/>
            <a:ext cx="6042025" cy="6042025"/>
          </a:xfrm>
        </p:spPr>
      </p:pic>
      <p:sp>
        <p:nvSpPr>
          <p:cNvPr id="2" name="Title 1">
            <a:extLst>
              <a:ext uri="{FF2B5EF4-FFF2-40B4-BE49-F238E27FC236}">
                <a16:creationId xmlns:a16="http://schemas.microsoft.com/office/drawing/2014/main" id="{E94FB556-EB44-4993-B6E5-4A61AD05AD82}"/>
              </a:ext>
            </a:extLst>
          </p:cNvPr>
          <p:cNvSpPr>
            <a:spLocks noGrp="1"/>
          </p:cNvSpPr>
          <p:nvPr>
            <p:ph type="title"/>
          </p:nvPr>
        </p:nvSpPr>
        <p:spPr/>
        <p:txBody>
          <a:bodyPr>
            <a:normAutofit fontScale="90000"/>
          </a:bodyPr>
          <a:lstStyle/>
          <a:p>
            <a:r>
              <a:rPr lang="en-GB" altLang="en-US" sz="2400" b="1" i="1" dirty="0"/>
              <a:t>Business / Company Overview</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Here at Zen Resort, you name it, we deliver it. Our range of services is beyond compare. </a:t>
            </a: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br>
              <a:rPr lang="en-GB" sz="2200" dirty="0">
                <a:solidFill>
                  <a:schemeClr val="tx1"/>
                </a:solidFill>
                <a:latin typeface="Arial" panose="020B0604020202020204" pitchFamily="34" charset="0"/>
                <a:cs typeface="Arial" panose="020B0604020202020204" pitchFamily="34" charset="0"/>
              </a:rPr>
            </a:br>
            <a:r>
              <a:rPr lang="en-GB" sz="2200" dirty="0">
                <a:solidFill>
                  <a:schemeClr val="tx1"/>
                </a:solidFill>
                <a:latin typeface="Arial" panose="020B0604020202020204" pitchFamily="34" charset="0"/>
                <a:cs typeface="Arial" panose="020B0604020202020204" pitchFamily="34" charset="0"/>
              </a:rPr>
              <a:t>Set on a pebbled beach overlooking the Adriatic in Split Croatia, it’s this upscale modern hotel that has to offer contemporary rooms with free Wi-Fi, flat-screens and minibars. Upgraded rooms add balconies with ocean views, living rooms and Nespresso machines, while suites feature kitchens, dining areas and terraces with saunas and whirlpool tubs. You can stay in our building hotel, or for those that like their privacy and want something more remote, we have our little fairy houses in the woods, they come in different shapes and sizes enough to fit all your family and friends.</a:t>
            </a:r>
            <a:br>
              <a:rPr lang="en-GB" dirty="0"/>
            </a:br>
            <a:endParaRPr lang="en-GB" dirty="0"/>
          </a:p>
        </p:txBody>
      </p:sp>
    </p:spTree>
    <p:extLst>
      <p:ext uri="{BB962C8B-B14F-4D97-AF65-F5344CB8AC3E}">
        <p14:creationId xmlns:p14="http://schemas.microsoft.com/office/powerpoint/2010/main" val="1843682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20AB3B2-72E6-4BC4-B692-230E13284607}"/>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890003" y="343335"/>
            <a:ext cx="6171330" cy="6171330"/>
          </a:xfrm>
        </p:spPr>
      </p:pic>
      <p:sp>
        <p:nvSpPr>
          <p:cNvPr id="2" name="Title 1">
            <a:extLst>
              <a:ext uri="{FF2B5EF4-FFF2-40B4-BE49-F238E27FC236}">
                <a16:creationId xmlns:a16="http://schemas.microsoft.com/office/drawing/2014/main" id="{2627C8E0-3B43-4B10-BDFD-590273EBD9DC}"/>
              </a:ext>
            </a:extLst>
          </p:cNvPr>
          <p:cNvSpPr>
            <a:spLocks noGrp="1"/>
          </p:cNvSpPr>
          <p:nvPr>
            <p:ph type="title"/>
          </p:nvPr>
        </p:nvSpPr>
        <p:spPr/>
        <p:txBody>
          <a:bodyPr>
            <a:normAutofit fontScale="90000"/>
          </a:bodyPr>
          <a:lstStyle/>
          <a:p>
            <a:r>
              <a:rPr lang="en-GB" sz="3100" dirty="0">
                <a:solidFill>
                  <a:schemeClr val="tx1"/>
                </a:solidFill>
                <a:latin typeface="Arial" panose="020B0604020202020204" pitchFamily="34" charset="0"/>
                <a:cs typeface="Arial" panose="020B0604020202020204" pitchFamily="34" charset="0"/>
              </a:rPr>
              <a:t>We are not the one-stop shop for everybody and we prefer it that way because it allows us to have laser focus on an industry that we love, so we can get our clients the results they need and their special requirements whenever they needed in order to fill their stay with joy and good time.</a:t>
            </a:r>
            <a:br>
              <a:rPr lang="en-GB" dirty="0"/>
            </a:br>
            <a:endParaRPr lang="en-GB" dirty="0"/>
          </a:p>
        </p:txBody>
      </p:sp>
    </p:spTree>
    <p:extLst>
      <p:ext uri="{BB962C8B-B14F-4D97-AF65-F5344CB8AC3E}">
        <p14:creationId xmlns:p14="http://schemas.microsoft.com/office/powerpoint/2010/main" val="351599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8" name="Group 13">
            <a:extLst>
              <a:ext uri="{FF2B5EF4-FFF2-40B4-BE49-F238E27FC236}">
                <a16:creationId xmlns:a16="http://schemas.microsoft.com/office/drawing/2014/main" id="{EBE86EA4-C4F1-4465-B306-7A2BC2285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A8279268-DB29-43BE-B57C-14977EACFD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8FA53C0-C1EF-4611-BAB3-65EEB16AA3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9" name="Rectangle 23">
              <a:extLst>
                <a:ext uri="{FF2B5EF4-FFF2-40B4-BE49-F238E27FC236}">
                  <a16:creationId xmlns:a16="http://schemas.microsoft.com/office/drawing/2014/main" id="{81CDACFC-DD8A-4CC0-B7FC-6030FC353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0269F267-73D4-4CC3-BEC7-73335654D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18">
              <a:extLst>
                <a:ext uri="{FF2B5EF4-FFF2-40B4-BE49-F238E27FC236}">
                  <a16:creationId xmlns:a16="http://schemas.microsoft.com/office/drawing/2014/main" id="{DC48F13D-B2D7-4EB8-9CA7-59243637C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A82405B3-5A67-4DA2-8EDA-7AB65A8B4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7508BC7B-3BD2-4D96-A46E-82988222A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4298D07C-2287-4B93-9041-935144D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0F6BC886-C125-4903-8C2A-6FB68740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C9D0B38F-2E02-4E85-99EE-73595E7C89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B588851-5B21-4C78-8FCC-8F5D0923F87E}"/>
              </a:ext>
            </a:extLst>
          </p:cNvPr>
          <p:cNvSpPr>
            <a:spLocks noGrp="1"/>
          </p:cNvSpPr>
          <p:nvPr>
            <p:ph type="title"/>
          </p:nvPr>
        </p:nvSpPr>
        <p:spPr>
          <a:xfrm>
            <a:off x="6324806" y="835017"/>
            <a:ext cx="2968188" cy="3215820"/>
          </a:xfrm>
        </p:spPr>
        <p:txBody>
          <a:bodyPr vert="horz" lIns="91440" tIns="45720" rIns="91440" bIns="45720" rtlCol="0" anchor="b">
            <a:normAutofit/>
          </a:bodyPr>
          <a:lstStyle/>
          <a:p>
            <a:pPr algn="r">
              <a:lnSpc>
                <a:spcPct val="90000"/>
              </a:lnSpc>
            </a:pPr>
            <a:r>
              <a:rPr lang="en-US" altLang="en-US" sz="1800" b="1" i="1"/>
              <a:t>Products and Services</a:t>
            </a:r>
            <a:br>
              <a:rPr lang="en-US" sz="1800"/>
            </a:br>
            <a:br>
              <a:rPr lang="en-US" sz="1800"/>
            </a:br>
            <a:r>
              <a:rPr lang="en-US" sz="1800"/>
              <a:t>We are situated very close to the beach, where we have our own private beach for our customers exclusivity, the beach is equipped with sunbeds, umbrellas, showers, bar with restaurant and water sports facilities.</a:t>
            </a:r>
          </a:p>
        </p:txBody>
      </p:sp>
      <p:pic>
        <p:nvPicPr>
          <p:cNvPr id="7" name="Picture 6" descr="A group of people riding on the back of a boat in the water&#10;&#10;Description automatically generated">
            <a:extLst>
              <a:ext uri="{FF2B5EF4-FFF2-40B4-BE49-F238E27FC236}">
                <a16:creationId xmlns:a16="http://schemas.microsoft.com/office/drawing/2014/main" id="{C007C02D-E89A-4286-A7F8-6B7EC91411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3597" y="835016"/>
            <a:ext cx="4474052" cy="2986430"/>
          </a:xfrm>
          <a:prstGeom prst="rect">
            <a:avLst/>
          </a:prstGeom>
        </p:spPr>
      </p:pic>
      <p:pic>
        <p:nvPicPr>
          <p:cNvPr id="71" name="Content Placeholder 4">
            <a:extLst>
              <a:ext uri="{FF2B5EF4-FFF2-40B4-BE49-F238E27FC236}">
                <a16:creationId xmlns:a16="http://schemas.microsoft.com/office/drawing/2014/main" id="{1D2A9247-2C61-434F-AD5F-1E8CDCE68BD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0876" y="4050441"/>
            <a:ext cx="2368130" cy="2368130"/>
          </a:xfrm>
          <a:prstGeom prst="rect">
            <a:avLst/>
          </a:prstGeom>
        </p:spPr>
      </p:pic>
      <p:pic>
        <p:nvPicPr>
          <p:cNvPr id="9" name="Picture 8">
            <a:extLst>
              <a:ext uri="{FF2B5EF4-FFF2-40B4-BE49-F238E27FC236}">
                <a16:creationId xmlns:a16="http://schemas.microsoft.com/office/drawing/2014/main" id="{1034DE64-AB56-4BBA-AF55-76FC6A235D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2422" y="4050441"/>
            <a:ext cx="3663463" cy="2747597"/>
          </a:xfrm>
          <a:prstGeom prst="rect">
            <a:avLst/>
          </a:prstGeom>
        </p:spPr>
      </p:pic>
    </p:spTree>
    <p:extLst>
      <p:ext uri="{BB962C8B-B14F-4D97-AF65-F5344CB8AC3E}">
        <p14:creationId xmlns:p14="http://schemas.microsoft.com/office/powerpoint/2010/main" val="1639136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ody of water&#10;&#10;Description automatically generated">
            <a:extLst>
              <a:ext uri="{FF2B5EF4-FFF2-40B4-BE49-F238E27FC236}">
                <a16:creationId xmlns:a16="http://schemas.microsoft.com/office/drawing/2014/main" id="{3D1B021D-A6E5-4FAA-8282-9E12887D12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4990" y="1047750"/>
            <a:ext cx="7620000" cy="4762500"/>
          </a:xfrm>
          <a:prstGeom prst="rect">
            <a:avLst/>
          </a:prstGeom>
        </p:spPr>
      </p:pic>
    </p:spTree>
    <p:extLst>
      <p:ext uri="{BB962C8B-B14F-4D97-AF65-F5344CB8AC3E}">
        <p14:creationId xmlns:p14="http://schemas.microsoft.com/office/powerpoint/2010/main" val="220904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a bottle&#10;&#10;Description automatically generated">
            <a:extLst>
              <a:ext uri="{FF2B5EF4-FFF2-40B4-BE49-F238E27FC236}">
                <a16:creationId xmlns:a16="http://schemas.microsoft.com/office/drawing/2014/main" id="{AB0B21C0-30D1-45EE-AF21-1A42F319C4E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9831" y="1294618"/>
            <a:ext cx="6991673" cy="4663391"/>
          </a:xfrm>
        </p:spPr>
      </p:pic>
    </p:spTree>
    <p:extLst>
      <p:ext uri="{BB962C8B-B14F-4D97-AF65-F5344CB8AC3E}">
        <p14:creationId xmlns:p14="http://schemas.microsoft.com/office/powerpoint/2010/main" val="1070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E129-DEB9-4428-9A1E-E892E609AB39}"/>
              </a:ext>
            </a:extLst>
          </p:cNvPr>
          <p:cNvSpPr>
            <a:spLocks noGrp="1"/>
          </p:cNvSpPr>
          <p:nvPr>
            <p:ph type="title"/>
          </p:nvPr>
        </p:nvSpPr>
        <p:spPr/>
        <p:txBody>
          <a:bodyPr>
            <a:normAutofit fontScale="90000"/>
          </a:bodyPr>
          <a:lstStyle/>
          <a:p>
            <a:r>
              <a:rPr lang="en-GB" sz="2400" dirty="0">
                <a:solidFill>
                  <a:schemeClr val="tx1"/>
                </a:solidFill>
                <a:latin typeface="Arial" panose="020B0604020202020204" pitchFamily="34" charset="0"/>
                <a:cs typeface="Arial" panose="020B0604020202020204" pitchFamily="34" charset="0"/>
              </a:rPr>
              <a:t>If you don’t feel like having a swim in the sea, we have indoor and outdoor pools. when running a busy life, one of the reasons for which we need a vacation is to just relax and feel good with ourselves. We invite you to do so in our spa, where you can get a massage, relax in the jacuzzi or in the sauna. In the same place you can get your many/</a:t>
            </a:r>
            <a:r>
              <a:rPr lang="en-GB" sz="2400" dirty="0" err="1">
                <a:solidFill>
                  <a:schemeClr val="tx1"/>
                </a:solidFill>
                <a:latin typeface="Arial" panose="020B0604020202020204" pitchFamily="34" charset="0"/>
                <a:cs typeface="Arial" panose="020B0604020202020204" pitchFamily="34" charset="0"/>
              </a:rPr>
              <a:t>pedi</a:t>
            </a:r>
            <a:r>
              <a:rPr lang="en-GB" sz="2400" dirty="0">
                <a:solidFill>
                  <a:schemeClr val="tx1"/>
                </a:solidFill>
                <a:latin typeface="Arial" panose="020B0604020202020204" pitchFamily="34" charset="0"/>
                <a:cs typeface="Arial" panose="020B0604020202020204" pitchFamily="34" charset="0"/>
              </a:rPr>
              <a:t>, or even get your hair done.</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descr="A picture containing indoor, table, sitting&#10;&#10;Description automatically generated">
            <a:extLst>
              <a:ext uri="{FF2B5EF4-FFF2-40B4-BE49-F238E27FC236}">
                <a16:creationId xmlns:a16="http://schemas.microsoft.com/office/drawing/2014/main" id="{22FEE37F-3412-4B2A-B197-F759E20E4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286" y="3082388"/>
            <a:ext cx="9954170" cy="2513428"/>
          </a:xfrm>
          <a:prstGeom prst="rect">
            <a:avLst/>
          </a:prstGeom>
        </p:spPr>
      </p:pic>
    </p:spTree>
    <p:extLst>
      <p:ext uri="{BB962C8B-B14F-4D97-AF65-F5344CB8AC3E}">
        <p14:creationId xmlns:p14="http://schemas.microsoft.com/office/powerpoint/2010/main" val="3410241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outdoor&#10;&#10;Description automatically generated">
            <a:extLst>
              <a:ext uri="{FF2B5EF4-FFF2-40B4-BE49-F238E27FC236}">
                <a16:creationId xmlns:a16="http://schemas.microsoft.com/office/drawing/2014/main" id="{4D52688F-80F6-4BD5-A4F4-087B31A5BA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5953" y="385884"/>
            <a:ext cx="4564673" cy="6086231"/>
          </a:xfrm>
          <a:prstGeom prst="rect">
            <a:avLst/>
          </a:prstGeom>
        </p:spPr>
      </p:pic>
      <p:sp>
        <p:nvSpPr>
          <p:cNvPr id="6" name="TextBox 5">
            <a:extLst>
              <a:ext uri="{FF2B5EF4-FFF2-40B4-BE49-F238E27FC236}">
                <a16:creationId xmlns:a16="http://schemas.microsoft.com/office/drawing/2014/main" id="{960C25D4-E94E-4BC2-9978-D4A1CF61860F}"/>
              </a:ext>
            </a:extLst>
          </p:cNvPr>
          <p:cNvSpPr txBox="1"/>
          <p:nvPr/>
        </p:nvSpPr>
        <p:spPr>
          <a:xfrm>
            <a:off x="241300" y="385884"/>
            <a:ext cx="3086100" cy="646331"/>
          </a:xfrm>
          <a:prstGeom prst="rect">
            <a:avLst/>
          </a:prstGeom>
          <a:noFill/>
        </p:spPr>
        <p:txBody>
          <a:bodyPr wrap="square" rtlCol="0">
            <a:spAutoFit/>
          </a:bodyPr>
          <a:lstStyle/>
          <a:p>
            <a:r>
              <a:rPr lang="en-GB" altLang="en-US" b="1" i="1" u="sng" dirty="0">
                <a:solidFill>
                  <a:srgbClr val="00B050"/>
                </a:solidFill>
                <a:latin typeface="Calibri" panose="020F0502020204030204" pitchFamily="34" charset="0"/>
                <a:cs typeface="Calibri" panose="020F0502020204030204" pitchFamily="34" charset="0"/>
                <a:sym typeface="Calibri" panose="020F0502020204030204" pitchFamily="34" charset="0"/>
              </a:rPr>
              <a:t>SWIMMING POOL</a:t>
            </a:r>
            <a:endParaRPr lang="en-US" altLang="en-US" b="1" i="1" u="sng" dirty="0">
              <a:solidFill>
                <a:srgbClr val="00B050"/>
              </a:solidFill>
              <a:latin typeface="Calibri" panose="020F0502020204030204" pitchFamily="34" charset="0"/>
              <a:cs typeface="Calibri" panose="020F0502020204030204" pitchFamily="34" charset="0"/>
              <a:sym typeface="Calibri" panose="020F0502020204030204" pitchFamily="34" charset="0"/>
            </a:endParaRPr>
          </a:p>
          <a:p>
            <a:endParaRPr lang="en-GB" dirty="0">
              <a:solidFill>
                <a:srgbClr val="00B050"/>
              </a:solidFill>
            </a:endParaRPr>
          </a:p>
        </p:txBody>
      </p:sp>
    </p:spTree>
    <p:extLst>
      <p:ext uri="{BB962C8B-B14F-4D97-AF65-F5344CB8AC3E}">
        <p14:creationId xmlns:p14="http://schemas.microsoft.com/office/powerpoint/2010/main" val="1479293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wimming pool&#10;&#10;Description automatically generated">
            <a:extLst>
              <a:ext uri="{FF2B5EF4-FFF2-40B4-BE49-F238E27FC236}">
                <a16:creationId xmlns:a16="http://schemas.microsoft.com/office/drawing/2014/main" id="{1F0F1601-22AD-4002-AA0D-36F176D997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728" y="1807893"/>
            <a:ext cx="9732723" cy="3242213"/>
          </a:xfrm>
          <a:prstGeom prst="rect">
            <a:avLst/>
          </a:prstGeom>
        </p:spPr>
      </p:pic>
      <p:sp>
        <p:nvSpPr>
          <p:cNvPr id="6" name="TextBox 5">
            <a:extLst>
              <a:ext uri="{FF2B5EF4-FFF2-40B4-BE49-F238E27FC236}">
                <a16:creationId xmlns:a16="http://schemas.microsoft.com/office/drawing/2014/main" id="{424ADF7F-2B19-4C3E-B646-25A963D7204E}"/>
              </a:ext>
            </a:extLst>
          </p:cNvPr>
          <p:cNvSpPr txBox="1"/>
          <p:nvPr/>
        </p:nvSpPr>
        <p:spPr>
          <a:xfrm>
            <a:off x="546099" y="469900"/>
            <a:ext cx="3350039" cy="341632"/>
          </a:xfrm>
          <a:prstGeom prst="rect">
            <a:avLst/>
          </a:prstGeom>
          <a:noFill/>
        </p:spPr>
        <p:txBody>
          <a:bodyPr wrap="square" rtlCol="0">
            <a:spAutoFit/>
          </a:bodyPr>
          <a:lstStyle/>
          <a:p>
            <a:pPr>
              <a:lnSpc>
                <a:spcPct val="90000"/>
              </a:lnSpc>
            </a:pPr>
            <a:r>
              <a:rPr lang="en-GB" altLang="en-US" b="1" i="1" u="sng" dirty="0">
                <a:solidFill>
                  <a:srgbClr val="00B050"/>
                </a:solidFill>
                <a:latin typeface="Calibri" panose="020F0502020204030204" pitchFamily="34" charset="0"/>
                <a:cs typeface="Calibri" panose="020F0502020204030204" pitchFamily="34" charset="0"/>
                <a:sym typeface="Calibri" panose="020F0502020204030204" pitchFamily="34" charset="0"/>
              </a:rPr>
              <a:t>JACUZZY AND SWIMMING POOL</a:t>
            </a:r>
            <a:endParaRPr lang="en-US" altLang="en-US" b="1" i="1" u="sng" dirty="0">
              <a:solidFill>
                <a:srgbClr val="00B050"/>
              </a:solidFill>
              <a:latin typeface="Calibri" panose="020F0502020204030204" pitchFamily="34" charset="0"/>
              <a:cs typeface="Calibri" panose="020F0502020204030204" pitchFamily="34" charset="0"/>
              <a:sym typeface="Calibri" panose="020F0502020204030204" pitchFamily="34" charset="0"/>
            </a:endParaRPr>
          </a:p>
        </p:txBody>
      </p:sp>
    </p:spTree>
    <p:extLst>
      <p:ext uri="{BB962C8B-B14F-4D97-AF65-F5344CB8AC3E}">
        <p14:creationId xmlns:p14="http://schemas.microsoft.com/office/powerpoint/2010/main" val="2085974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3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8" name="Rectangle 5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5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5" name="Straight Connector 5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0" name="Rectangle 6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a pool of water&#10;&#10;Description automatically generated">
            <a:extLst>
              <a:ext uri="{FF2B5EF4-FFF2-40B4-BE49-F238E27FC236}">
                <a16:creationId xmlns:a16="http://schemas.microsoft.com/office/drawing/2014/main" id="{CD55B254-13FB-44FC-8DE8-358230DB38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8470" y="480060"/>
            <a:ext cx="4810582" cy="5866564"/>
          </a:xfrm>
          <a:prstGeom prst="rect">
            <a:avLst/>
          </a:prstGeom>
        </p:spPr>
      </p:pic>
      <p:sp>
        <p:nvSpPr>
          <p:cNvPr id="8" name="TextBox 7">
            <a:extLst>
              <a:ext uri="{FF2B5EF4-FFF2-40B4-BE49-F238E27FC236}">
                <a16:creationId xmlns:a16="http://schemas.microsoft.com/office/drawing/2014/main" id="{7A2C3BEB-4A16-48AF-ADE1-39E25735DBCE}"/>
              </a:ext>
            </a:extLst>
          </p:cNvPr>
          <p:cNvSpPr txBox="1"/>
          <p:nvPr/>
        </p:nvSpPr>
        <p:spPr>
          <a:xfrm>
            <a:off x="2566836" y="844550"/>
            <a:ext cx="2060789" cy="646331"/>
          </a:xfrm>
          <a:prstGeom prst="rect">
            <a:avLst/>
          </a:prstGeom>
          <a:noFill/>
        </p:spPr>
        <p:txBody>
          <a:bodyPr wrap="square" rtlCol="0">
            <a:spAutoFit/>
          </a:bodyPr>
          <a:lstStyle/>
          <a:p>
            <a:r>
              <a:rPr lang="en-GB" altLang="en-US" b="1" i="1" u="sng" dirty="0">
                <a:solidFill>
                  <a:srgbClr val="FFFFFF"/>
                </a:solidFill>
                <a:latin typeface="Calibri" panose="020F0502020204030204" pitchFamily="34" charset="0"/>
                <a:cs typeface="Calibri" panose="020F0502020204030204" pitchFamily="34" charset="0"/>
                <a:sym typeface="Calibri" panose="020F0502020204030204" pitchFamily="34" charset="0"/>
              </a:rPr>
              <a:t>SWIMMING POOL</a:t>
            </a:r>
            <a:endParaRPr lang="en-US" altLang="en-US" b="1" i="1" u="sng" dirty="0">
              <a:solidFill>
                <a:srgbClr val="FFFFFF"/>
              </a:solidFill>
              <a:latin typeface="Calibri" panose="020F0502020204030204" pitchFamily="34" charset="0"/>
              <a:cs typeface="Calibri" panose="020F0502020204030204" pitchFamily="34" charset="0"/>
              <a:sym typeface="Calibri" panose="020F0502020204030204" pitchFamily="34" charset="0"/>
            </a:endParaRPr>
          </a:p>
          <a:p>
            <a:endParaRPr lang="en-GB" dirty="0"/>
          </a:p>
        </p:txBody>
      </p:sp>
    </p:spTree>
    <p:extLst>
      <p:ext uri="{BB962C8B-B14F-4D97-AF65-F5344CB8AC3E}">
        <p14:creationId xmlns:p14="http://schemas.microsoft.com/office/powerpoint/2010/main" val="1176818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edroom with a bed and desk in a room&#10;&#10;Description automatically generated">
            <a:extLst>
              <a:ext uri="{FF2B5EF4-FFF2-40B4-BE49-F238E27FC236}">
                <a16:creationId xmlns:a16="http://schemas.microsoft.com/office/drawing/2014/main" id="{B5876332-82F1-468D-9C7E-F9DED570B8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964" y="1079402"/>
            <a:ext cx="8876714" cy="4604795"/>
          </a:xfrm>
          <a:prstGeom prst="rect">
            <a:avLst/>
          </a:prstGeom>
        </p:spPr>
      </p:pic>
      <p:sp>
        <p:nvSpPr>
          <p:cNvPr id="6" name="TextBox 5">
            <a:extLst>
              <a:ext uri="{FF2B5EF4-FFF2-40B4-BE49-F238E27FC236}">
                <a16:creationId xmlns:a16="http://schemas.microsoft.com/office/drawing/2014/main" id="{8E5FFCD2-9705-4A69-9492-7C029EA8F98D}"/>
              </a:ext>
            </a:extLst>
          </p:cNvPr>
          <p:cNvSpPr txBox="1"/>
          <p:nvPr/>
        </p:nvSpPr>
        <p:spPr>
          <a:xfrm>
            <a:off x="407964" y="455505"/>
            <a:ext cx="2908300" cy="369332"/>
          </a:xfrm>
          <a:prstGeom prst="rect">
            <a:avLst/>
          </a:prstGeom>
          <a:noFill/>
        </p:spPr>
        <p:txBody>
          <a:bodyPr wrap="square" rtlCol="0">
            <a:spAutoFit/>
          </a:bodyPr>
          <a:lstStyle/>
          <a:p>
            <a:r>
              <a:rPr lang="en-GB" dirty="0">
                <a:solidFill>
                  <a:srgbClr val="00B050"/>
                </a:solidFill>
              </a:rPr>
              <a:t>Mani/Pedy</a:t>
            </a:r>
          </a:p>
        </p:txBody>
      </p:sp>
    </p:spTree>
    <p:extLst>
      <p:ext uri="{BB962C8B-B14F-4D97-AF65-F5344CB8AC3E}">
        <p14:creationId xmlns:p14="http://schemas.microsoft.com/office/powerpoint/2010/main" val="1576415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late of food on a table&#10;&#10;Description automatically generated">
            <a:extLst>
              <a:ext uri="{FF2B5EF4-FFF2-40B4-BE49-F238E27FC236}">
                <a16:creationId xmlns:a16="http://schemas.microsoft.com/office/drawing/2014/main" id="{F0A006A6-C4F0-4346-867D-A28032FF0F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6065" y="1047750"/>
            <a:ext cx="7334250" cy="4762500"/>
          </a:xfrm>
          <a:prstGeom prst="rect">
            <a:avLst/>
          </a:prstGeom>
        </p:spPr>
      </p:pic>
      <p:sp>
        <p:nvSpPr>
          <p:cNvPr id="8" name="TextBox 7">
            <a:extLst>
              <a:ext uri="{FF2B5EF4-FFF2-40B4-BE49-F238E27FC236}">
                <a16:creationId xmlns:a16="http://schemas.microsoft.com/office/drawing/2014/main" id="{7D303DB6-00CC-44E8-8A78-F423E1E53360}"/>
              </a:ext>
            </a:extLst>
          </p:cNvPr>
          <p:cNvSpPr txBox="1"/>
          <p:nvPr/>
        </p:nvSpPr>
        <p:spPr>
          <a:xfrm>
            <a:off x="927100" y="444500"/>
            <a:ext cx="2006600" cy="369332"/>
          </a:xfrm>
          <a:prstGeom prst="rect">
            <a:avLst/>
          </a:prstGeom>
          <a:noFill/>
        </p:spPr>
        <p:txBody>
          <a:bodyPr wrap="square" rtlCol="0">
            <a:spAutoFit/>
          </a:bodyPr>
          <a:lstStyle/>
          <a:p>
            <a:r>
              <a:rPr lang="en-GB" dirty="0">
                <a:solidFill>
                  <a:srgbClr val="00B050"/>
                </a:solidFill>
              </a:rPr>
              <a:t>Spa</a:t>
            </a:r>
          </a:p>
        </p:txBody>
      </p:sp>
    </p:spTree>
    <p:extLst>
      <p:ext uri="{BB962C8B-B14F-4D97-AF65-F5344CB8AC3E}">
        <p14:creationId xmlns:p14="http://schemas.microsoft.com/office/powerpoint/2010/main" val="10982331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table, indoor, sitting&#10;&#10;Description automatically generated">
            <a:extLst>
              <a:ext uri="{FF2B5EF4-FFF2-40B4-BE49-F238E27FC236}">
                <a16:creationId xmlns:a16="http://schemas.microsoft.com/office/drawing/2014/main" id="{DF085C84-D2EC-4F84-810D-2ABF27B601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399" y="504173"/>
            <a:ext cx="8507867" cy="5668366"/>
          </a:xfrm>
          <a:prstGeom prst="rect">
            <a:avLst/>
          </a:prstGeom>
        </p:spPr>
      </p:pic>
      <p:sp>
        <p:nvSpPr>
          <p:cNvPr id="6" name="TextBox 5">
            <a:extLst>
              <a:ext uri="{FF2B5EF4-FFF2-40B4-BE49-F238E27FC236}">
                <a16:creationId xmlns:a16="http://schemas.microsoft.com/office/drawing/2014/main" id="{99469F93-F657-4731-9791-6E3250FDFE53}"/>
              </a:ext>
            </a:extLst>
          </p:cNvPr>
          <p:cNvSpPr txBox="1"/>
          <p:nvPr/>
        </p:nvSpPr>
        <p:spPr>
          <a:xfrm>
            <a:off x="685800" y="50800"/>
            <a:ext cx="1790700" cy="369332"/>
          </a:xfrm>
          <a:prstGeom prst="rect">
            <a:avLst/>
          </a:prstGeom>
          <a:noFill/>
        </p:spPr>
        <p:txBody>
          <a:bodyPr wrap="square" rtlCol="0">
            <a:spAutoFit/>
          </a:bodyPr>
          <a:lstStyle/>
          <a:p>
            <a:r>
              <a:rPr lang="en-GB" dirty="0">
                <a:solidFill>
                  <a:srgbClr val="00B050"/>
                </a:solidFill>
              </a:rPr>
              <a:t>Spa</a:t>
            </a:r>
          </a:p>
        </p:txBody>
      </p:sp>
    </p:spTree>
    <p:extLst>
      <p:ext uri="{BB962C8B-B14F-4D97-AF65-F5344CB8AC3E}">
        <p14:creationId xmlns:p14="http://schemas.microsoft.com/office/powerpoint/2010/main" val="1397693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wooden bridge&#10;&#10;Description automatically generated">
            <a:extLst>
              <a:ext uri="{FF2B5EF4-FFF2-40B4-BE49-F238E27FC236}">
                <a16:creationId xmlns:a16="http://schemas.microsoft.com/office/drawing/2014/main" id="{370FE6FA-0E3C-4E90-8FAE-1474923D477A}"/>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38" name="Freeform: Shape 21">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9" name="Straight Connector 23">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D27C548-DF0A-4140-91BD-5B62B619FB46}"/>
              </a:ext>
            </a:extLst>
          </p:cNvPr>
          <p:cNvSpPr txBox="1"/>
          <p:nvPr/>
        </p:nvSpPr>
        <p:spPr>
          <a:xfrm>
            <a:off x="448733" y="292100"/>
            <a:ext cx="2281767" cy="646331"/>
          </a:xfrm>
          <a:prstGeom prst="rect">
            <a:avLst/>
          </a:prstGeom>
          <a:noFill/>
        </p:spPr>
        <p:txBody>
          <a:bodyPr wrap="square" rtlCol="0">
            <a:spAutoFit/>
          </a:bodyPr>
          <a:lstStyle/>
          <a:p>
            <a:r>
              <a:rPr lang="en-GB" sz="3600" dirty="0"/>
              <a:t>Sauna</a:t>
            </a:r>
          </a:p>
        </p:txBody>
      </p:sp>
    </p:spTree>
    <p:extLst>
      <p:ext uri="{BB962C8B-B14F-4D97-AF65-F5344CB8AC3E}">
        <p14:creationId xmlns:p14="http://schemas.microsoft.com/office/powerpoint/2010/main" val="4094917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6" name="Rectangle 2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kitchen with a wood floor&#10;&#10;Description automatically generated">
            <a:extLst>
              <a:ext uri="{FF2B5EF4-FFF2-40B4-BE49-F238E27FC236}">
                <a16:creationId xmlns:a16="http://schemas.microsoft.com/office/drawing/2014/main" id="{207B8D11-9E34-429A-9F1E-CE82E4A22F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0857" y="712893"/>
            <a:ext cx="7158316" cy="5245789"/>
          </a:xfrm>
          <a:prstGeom prst="rect">
            <a:avLst/>
          </a:prstGeom>
        </p:spPr>
      </p:pic>
      <p:sp>
        <p:nvSpPr>
          <p:cNvPr id="25" name="TextBox 24">
            <a:extLst>
              <a:ext uri="{FF2B5EF4-FFF2-40B4-BE49-F238E27FC236}">
                <a16:creationId xmlns:a16="http://schemas.microsoft.com/office/drawing/2014/main" id="{D5AE71C1-E51D-42C5-9D76-2315ABD3B776}"/>
              </a:ext>
            </a:extLst>
          </p:cNvPr>
          <p:cNvSpPr txBox="1"/>
          <p:nvPr/>
        </p:nvSpPr>
        <p:spPr>
          <a:xfrm>
            <a:off x="1257300" y="952500"/>
            <a:ext cx="2324100" cy="523220"/>
          </a:xfrm>
          <a:prstGeom prst="rect">
            <a:avLst/>
          </a:prstGeom>
          <a:noFill/>
        </p:spPr>
        <p:txBody>
          <a:bodyPr wrap="square" rtlCol="0">
            <a:spAutoFit/>
          </a:bodyPr>
          <a:lstStyle/>
          <a:p>
            <a:r>
              <a:rPr lang="en-GB" sz="2800" dirty="0">
                <a:solidFill>
                  <a:srgbClr val="00B050"/>
                </a:solidFill>
              </a:rPr>
              <a:t>Sauna</a:t>
            </a:r>
          </a:p>
        </p:txBody>
      </p:sp>
    </p:spTree>
    <p:extLst>
      <p:ext uri="{BB962C8B-B14F-4D97-AF65-F5344CB8AC3E}">
        <p14:creationId xmlns:p14="http://schemas.microsoft.com/office/powerpoint/2010/main" val="2604507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3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picture containing purple, indoor, sitting&#10;&#10;Description automatically generated">
            <a:extLst>
              <a:ext uri="{FF2B5EF4-FFF2-40B4-BE49-F238E27FC236}">
                <a16:creationId xmlns:a16="http://schemas.microsoft.com/office/drawing/2014/main" id="{C9631350-8813-49CF-9454-5A2380711A7C}"/>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648203" y="13499"/>
            <a:ext cx="12191980" cy="6857990"/>
          </a:xfrm>
          <a:prstGeom prst="rect">
            <a:avLst/>
          </a:prstGeom>
        </p:spPr>
      </p:pic>
      <p:sp>
        <p:nvSpPr>
          <p:cNvPr id="68" name="Freeform: Shape 51">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9" name="Straight Connector 53">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8" name="Freeform: Shape 57">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2899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2892D-DF94-469D-A212-819F35FB24FB}"/>
              </a:ext>
            </a:extLst>
          </p:cNvPr>
          <p:cNvSpPr>
            <a:spLocks noGrp="1"/>
          </p:cNvSpPr>
          <p:nvPr>
            <p:ph type="title"/>
          </p:nvPr>
        </p:nvSpPr>
        <p:spPr/>
        <p:txBody>
          <a:bodyPr/>
          <a:lstStyle/>
          <a:p>
            <a:r>
              <a:rPr lang="en-GB" dirty="0"/>
              <a:t>Our waterpark</a:t>
            </a:r>
          </a:p>
        </p:txBody>
      </p:sp>
      <p:pic>
        <p:nvPicPr>
          <p:cNvPr id="5" name="Picture 4" descr="A picture containing table&#10;&#10;Description automatically generated">
            <a:extLst>
              <a:ext uri="{FF2B5EF4-FFF2-40B4-BE49-F238E27FC236}">
                <a16:creationId xmlns:a16="http://schemas.microsoft.com/office/drawing/2014/main" id="{043138C3-A061-4DD8-8AFD-808DA7BF47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4678" y="1298135"/>
            <a:ext cx="5600687" cy="4867647"/>
          </a:xfrm>
          <a:prstGeom prst="rect">
            <a:avLst/>
          </a:prstGeom>
        </p:spPr>
      </p:pic>
    </p:spTree>
    <p:extLst>
      <p:ext uri="{BB962C8B-B14F-4D97-AF65-F5344CB8AC3E}">
        <p14:creationId xmlns:p14="http://schemas.microsoft.com/office/powerpoint/2010/main" val="836467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5BB421-8B5B-4E90-A4C7-56BF3A77947D}"/>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2040893" y="494225"/>
            <a:ext cx="5869549" cy="5869549"/>
          </a:xfrm>
        </p:spPr>
      </p:pic>
      <p:sp>
        <p:nvSpPr>
          <p:cNvPr id="2" name="Title 1">
            <a:extLst>
              <a:ext uri="{FF2B5EF4-FFF2-40B4-BE49-F238E27FC236}">
                <a16:creationId xmlns:a16="http://schemas.microsoft.com/office/drawing/2014/main" id="{4144B359-85A3-4318-8E25-1BAB30A1B80E}"/>
              </a:ext>
            </a:extLst>
          </p:cNvPr>
          <p:cNvSpPr>
            <a:spLocks noGrp="1"/>
          </p:cNvSpPr>
          <p:nvPr>
            <p:ph type="title"/>
          </p:nvPr>
        </p:nvSpPr>
        <p:spPr>
          <a:xfrm>
            <a:off x="677333" y="1260954"/>
            <a:ext cx="8596668" cy="1320800"/>
          </a:xfrm>
        </p:spPr>
        <p:txBody>
          <a:bodyPr>
            <a:normAutofit fontScale="90000"/>
          </a:bodyPr>
          <a:lstStyle/>
          <a:p>
            <a:r>
              <a:rPr lang="en-GB" sz="2700" dirty="0">
                <a:solidFill>
                  <a:schemeClr val="tx1"/>
                </a:solidFill>
                <a:latin typeface="Arial" panose="020B0604020202020204" pitchFamily="34" charset="0"/>
                <a:cs typeface="Arial" panose="020B0604020202020204" pitchFamily="34" charset="0"/>
              </a:rPr>
              <a:t>For those that are more adventurous we have at your disposal our Adventure Park, a sporting and recreational activity in the open air, a very enjoyable way </a:t>
            </a:r>
            <a:br>
              <a:rPr lang="en-GB" sz="2700" dirty="0">
                <a:solidFill>
                  <a:schemeClr val="tx1"/>
                </a:solidFill>
                <a:latin typeface="Arial" panose="020B0604020202020204" pitchFamily="34" charset="0"/>
                <a:cs typeface="Arial" panose="020B0604020202020204" pitchFamily="34" charset="0"/>
              </a:rPr>
            </a:br>
            <a:r>
              <a:rPr lang="en-GB" sz="2700" dirty="0">
                <a:solidFill>
                  <a:schemeClr val="tx1"/>
                </a:solidFill>
                <a:latin typeface="Arial" panose="020B0604020202020204" pitchFamily="34" charset="0"/>
                <a:cs typeface="Arial" panose="020B0604020202020204" pitchFamily="34" charset="0"/>
              </a:rPr>
              <a:t>to spend free time with family and friends. Our adventure park, means emotion, courage, adrenaline, fun, strength and skill, means overcoming the limits and increasing self-confidence, means overcoming the fear of height, meaning "a healthy mind in a healthy body". </a:t>
            </a:r>
            <a:br>
              <a:rPr lang="en-GB" sz="2700" dirty="0">
                <a:solidFill>
                  <a:schemeClr val="tx1"/>
                </a:solidFill>
                <a:latin typeface="Arial" panose="020B0604020202020204" pitchFamily="34" charset="0"/>
                <a:cs typeface="Arial" panose="020B0604020202020204" pitchFamily="34" charset="0"/>
              </a:rPr>
            </a:br>
            <a:r>
              <a:rPr lang="en-GB" sz="2700" dirty="0">
                <a:solidFill>
                  <a:schemeClr val="tx1"/>
                </a:solidFill>
                <a:latin typeface="Arial" panose="020B0604020202020204" pitchFamily="34" charset="0"/>
                <a:cs typeface="Arial" panose="020B0604020202020204" pitchFamily="34" charset="0"/>
              </a:rPr>
              <a:t>Tyrolean over the lake 300 meters long, 200 meters high with a maximum height of 3 meters. All within our beautiful resort.</a:t>
            </a:r>
            <a:br>
              <a:rPr lang="en-GB" dirty="0"/>
            </a:br>
            <a:endParaRPr lang="en-GB" dirty="0"/>
          </a:p>
        </p:txBody>
      </p:sp>
    </p:spTree>
    <p:extLst>
      <p:ext uri="{BB962C8B-B14F-4D97-AF65-F5344CB8AC3E}">
        <p14:creationId xmlns:p14="http://schemas.microsoft.com/office/powerpoint/2010/main" val="4085511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jumping in the air&#10;&#10;Description automatically generated">
            <a:extLst>
              <a:ext uri="{FF2B5EF4-FFF2-40B4-BE49-F238E27FC236}">
                <a16:creationId xmlns:a16="http://schemas.microsoft.com/office/drawing/2014/main" id="{3EB0CCB9-37FA-46CD-9322-4DE2DD998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7856" y="460717"/>
            <a:ext cx="5936566" cy="5936566"/>
          </a:xfrm>
          <a:prstGeom prst="rect">
            <a:avLst/>
          </a:prstGeom>
        </p:spPr>
      </p:pic>
    </p:spTree>
    <p:extLst>
      <p:ext uri="{BB962C8B-B14F-4D97-AF65-F5344CB8AC3E}">
        <p14:creationId xmlns:p14="http://schemas.microsoft.com/office/powerpoint/2010/main" val="1542263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9ACAB0-CE83-4EBD-9AB0-21D82512CE53}"/>
              </a:ext>
            </a:extLst>
          </p:cNvPr>
          <p:cNvPicPr>
            <a:picLocks noChangeAspect="1"/>
          </p:cNvPicPr>
          <p:nvPr/>
        </p:nvPicPr>
        <p:blipFill rotWithShape="1">
          <a:blip r:embed="rId2">
            <a:extLst>
              <a:ext uri="{28A0092B-C50C-407E-A947-70E740481C1C}">
                <a14:useLocalDpi xmlns:a14="http://schemas.microsoft.com/office/drawing/2010/main" val="0"/>
              </a:ext>
            </a:extLst>
          </a:blip>
          <a:srcRect t="24660" r="-2" b="-2"/>
          <a:stretch/>
        </p:blipFill>
        <p:spPr>
          <a:xfrm>
            <a:off x="322048" y="-1"/>
            <a:ext cx="4551305" cy="3429000"/>
          </a:xfrm>
          <a:custGeom>
            <a:avLst/>
            <a:gdLst>
              <a:gd name="connsiteX0" fmla="*/ 509916 w 4551305"/>
              <a:gd name="connsiteY0" fmla="*/ 0 h 3429000"/>
              <a:gd name="connsiteX1" fmla="*/ 4551305 w 4551305"/>
              <a:gd name="connsiteY1" fmla="*/ 0 h 3429000"/>
              <a:gd name="connsiteX2" fmla="*/ 4551305 w 4551305"/>
              <a:gd name="connsiteY2" fmla="*/ 1 h 3429000"/>
              <a:gd name="connsiteX3" fmla="*/ 3693885 w 4551305"/>
              <a:gd name="connsiteY3" fmla="*/ 1 h 3429000"/>
              <a:gd name="connsiteX4" fmla="*/ 3181696 w 4551305"/>
              <a:gd name="connsiteY4" fmla="*/ 3429000 h 3429000"/>
              <a:gd name="connsiteX5" fmla="*/ 0 w 4551305"/>
              <a:gd name="connsiteY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cxnSp>
        <p:nvCxnSpPr>
          <p:cNvPr id="12" name="Straight Connector 11">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31DE1C5-EC1C-4340-AEB7-E419492B70A3}"/>
              </a:ext>
            </a:extLst>
          </p:cNvPr>
          <p:cNvSpPr>
            <a:spLocks noGrp="1"/>
          </p:cNvSpPr>
          <p:nvPr>
            <p:ph idx="1"/>
          </p:nvPr>
        </p:nvSpPr>
        <p:spPr>
          <a:xfrm>
            <a:off x="4159225" y="2160589"/>
            <a:ext cx="5114776" cy="3880773"/>
          </a:xfrm>
        </p:spPr>
        <p:txBody>
          <a:bodyPr>
            <a:normAutofit/>
          </a:bodyPr>
          <a:lstStyle/>
          <a:p>
            <a:r>
              <a:rPr lang="en-GB" dirty="0"/>
              <a:t>If you want to take a gastronomic trip around the world, and try something different apart from the buffet, we have 4 restaurants with different specifics at your disposal with the best menus carefully selected. You can choose between Italian, Asian, Arabic and sushi. We offer as well a few little coffee bars through the resort.</a:t>
            </a:r>
          </a:p>
        </p:txBody>
      </p:sp>
      <p:pic>
        <p:nvPicPr>
          <p:cNvPr id="7" name="Picture 6" descr="A group of people in a restaurant&#10;&#10;Description automatically generated">
            <a:extLst>
              <a:ext uri="{FF2B5EF4-FFF2-40B4-BE49-F238E27FC236}">
                <a16:creationId xmlns:a16="http://schemas.microsoft.com/office/drawing/2014/main" id="{C8A2B2D4-32B3-451F-B102-DF7251F689EB}"/>
              </a:ext>
            </a:extLst>
          </p:cNvPr>
          <p:cNvPicPr>
            <a:picLocks noChangeAspect="1"/>
          </p:cNvPicPr>
          <p:nvPr/>
        </p:nvPicPr>
        <p:blipFill rotWithShape="1">
          <a:blip r:embed="rId3">
            <a:extLst>
              <a:ext uri="{28A0092B-C50C-407E-A947-70E740481C1C}">
                <a14:useLocalDpi xmlns:a14="http://schemas.microsoft.com/office/drawing/2010/main" val="0"/>
              </a:ext>
            </a:extLst>
          </a:blip>
          <a:srcRect t="419" r="1" b="2011"/>
          <a:stretch/>
        </p:blipFill>
        <p:spPr>
          <a:xfrm>
            <a:off x="-127264" y="3237702"/>
            <a:ext cx="3710436" cy="3620298"/>
          </a:xfrm>
          <a:custGeom>
            <a:avLst/>
            <a:gdLst>
              <a:gd name="connsiteX0" fmla="*/ 332680 w 3514376"/>
              <a:gd name="connsiteY0" fmla="*/ 0 h 3429001"/>
              <a:gd name="connsiteX1" fmla="*/ 3514376 w 3514376"/>
              <a:gd name="connsiteY1" fmla="*/ 0 h 3429001"/>
              <a:gd name="connsiteX2" fmla="*/ 3002186 w 3514376"/>
              <a:gd name="connsiteY2" fmla="*/ 3429001 h 3429001"/>
              <a:gd name="connsiteX3" fmla="*/ 0 w 3514376"/>
              <a:gd name="connsiteY3" fmla="*/ 3429001 h 3429001"/>
              <a:gd name="connsiteX4" fmla="*/ 0 w 351437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4376" h="3429001">
                <a:moveTo>
                  <a:pt x="332680" y="0"/>
                </a:moveTo>
                <a:lnTo>
                  <a:pt x="3514376" y="0"/>
                </a:lnTo>
                <a:lnTo>
                  <a:pt x="3002186" y="3429001"/>
                </a:lnTo>
                <a:lnTo>
                  <a:pt x="0" y="3429001"/>
                </a:lnTo>
                <a:lnTo>
                  <a:pt x="0" y="2237155"/>
                </a:lnTo>
                <a:close/>
              </a:path>
            </a:pathLst>
          </a:custGeom>
        </p:spPr>
      </p:pic>
    </p:spTree>
    <p:extLst>
      <p:ext uri="{BB962C8B-B14F-4D97-AF65-F5344CB8AC3E}">
        <p14:creationId xmlns:p14="http://schemas.microsoft.com/office/powerpoint/2010/main" val="1583772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FA7938-1D3E-40E6-9987-362E6D1D6D8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7264" r="-6" b="-6"/>
          <a:stretch/>
        </p:blipFill>
        <p:spPr>
          <a:xfrm>
            <a:off x="238327" y="145006"/>
            <a:ext cx="3144597" cy="2601747"/>
          </a:xfrm>
          <a:prstGeom prst="rect">
            <a:avLst/>
          </a:prstGeom>
        </p:spPr>
      </p:pic>
      <p:sp>
        <p:nvSpPr>
          <p:cNvPr id="12" name="Isosceles Triangle 8">
            <a:extLst>
              <a:ext uri="{FF2B5EF4-FFF2-40B4-BE49-F238E27FC236}">
                <a16:creationId xmlns:a16="http://schemas.microsoft.com/office/drawing/2014/main" id="{B5B9F7B6-0E4A-4A5F-BBBA-73496FAE5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93618A8-6676-4ED6-BF80-C6F40DA3707B}"/>
              </a:ext>
            </a:extLst>
          </p:cNvPr>
          <p:cNvSpPr>
            <a:spLocks noGrp="1"/>
          </p:cNvSpPr>
          <p:nvPr>
            <p:ph idx="1"/>
          </p:nvPr>
        </p:nvSpPr>
        <p:spPr>
          <a:xfrm>
            <a:off x="4287863" y="609600"/>
            <a:ext cx="5211607" cy="3880773"/>
          </a:xfrm>
        </p:spPr>
        <p:txBody>
          <a:bodyPr>
            <a:normAutofit/>
          </a:bodyPr>
          <a:lstStyle/>
          <a:p>
            <a:r>
              <a:rPr lang="en-GB" dirty="0"/>
              <a:t>In the premises of our resort you will find one of the best clubs from eastern Europe "AM-PM" where we always invite the best DJ's. All we want from you is to have fun</a:t>
            </a:r>
          </a:p>
        </p:txBody>
      </p:sp>
      <p:sp>
        <p:nvSpPr>
          <p:cNvPr id="14" name="Rectangle 13">
            <a:extLst>
              <a:ext uri="{FF2B5EF4-FFF2-40B4-BE49-F238E27FC236}">
                <a16:creationId xmlns:a16="http://schemas.microsoft.com/office/drawing/2014/main" id="{B51D13AF-6D7E-42A4-BF57-BFDF66E1F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26230" y="5618029"/>
            <a:ext cx="618066" cy="22860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 name="Picture 6" descr="A group of people on a stage in front of a crowd&#10;&#10;Description automatically generated">
            <a:extLst>
              <a:ext uri="{FF2B5EF4-FFF2-40B4-BE49-F238E27FC236}">
                <a16:creationId xmlns:a16="http://schemas.microsoft.com/office/drawing/2014/main" id="{EF668B64-12B2-4BA0-B858-677C49F29532}"/>
              </a:ext>
            </a:extLst>
          </p:cNvPr>
          <p:cNvPicPr>
            <a:picLocks noChangeAspect="1"/>
          </p:cNvPicPr>
          <p:nvPr/>
        </p:nvPicPr>
        <p:blipFill rotWithShape="1">
          <a:blip r:embed="rId3">
            <a:extLst>
              <a:ext uri="{28A0092B-C50C-407E-A947-70E740481C1C}">
                <a14:useLocalDpi xmlns:a14="http://schemas.microsoft.com/office/drawing/2010/main" val="0"/>
              </a:ext>
            </a:extLst>
          </a:blip>
          <a:srcRect l="14503" r="4817" b="-4"/>
          <a:stretch/>
        </p:blipFill>
        <p:spPr>
          <a:xfrm>
            <a:off x="2620963" y="2117438"/>
            <a:ext cx="5372737" cy="4445243"/>
          </a:xfrm>
          <a:prstGeom prst="rect">
            <a:avLst/>
          </a:prstGeom>
        </p:spPr>
      </p:pic>
    </p:spTree>
    <p:extLst>
      <p:ext uri="{BB962C8B-B14F-4D97-AF65-F5344CB8AC3E}">
        <p14:creationId xmlns:p14="http://schemas.microsoft.com/office/powerpoint/2010/main" val="375064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25265F-DB3E-40AD-8D2B-10661BBC174F}"/>
              </a:ext>
            </a:extLst>
          </p:cNvPr>
          <p:cNvSpPr>
            <a:spLocks noGrp="1"/>
          </p:cNvSpPr>
          <p:nvPr>
            <p:ph idx="1"/>
          </p:nvPr>
        </p:nvSpPr>
        <p:spPr>
          <a:xfrm>
            <a:off x="226397" y="306737"/>
            <a:ext cx="8596668" cy="3880773"/>
          </a:xfrm>
        </p:spPr>
        <p:txBody>
          <a:bodyPr/>
          <a:lstStyle/>
          <a:p>
            <a:r>
              <a:rPr lang="en-GB" dirty="0"/>
              <a:t>We care about everyone's enjoyment, from the smallest to the tallest from our little ones that need constant attention, to the adult ones that need relaxation. </a:t>
            </a:r>
            <a:r>
              <a:rPr lang="en-GB"/>
              <a:t>We </a:t>
            </a:r>
            <a:r>
              <a:rPr lang="en-GB" dirty="0"/>
              <a:t>have specialised staff trained to deal and take care of you loved ones while you and your spouse can enjoy your holiday more private.</a:t>
            </a:r>
          </a:p>
        </p:txBody>
      </p:sp>
      <p:pic>
        <p:nvPicPr>
          <p:cNvPr id="5" name="Picture 4" descr="A picture containing indoor, colorful&#10;&#10;Description automatically generated">
            <a:extLst>
              <a:ext uri="{FF2B5EF4-FFF2-40B4-BE49-F238E27FC236}">
                <a16:creationId xmlns:a16="http://schemas.microsoft.com/office/drawing/2014/main" id="{93BA635B-C2D6-4B72-AE34-80D62AD9DF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589" y="1709078"/>
            <a:ext cx="7972788" cy="4480707"/>
          </a:xfrm>
          <a:prstGeom prst="rect">
            <a:avLst/>
          </a:prstGeom>
        </p:spPr>
      </p:pic>
    </p:spTree>
    <p:extLst>
      <p:ext uri="{BB962C8B-B14F-4D97-AF65-F5344CB8AC3E}">
        <p14:creationId xmlns:p14="http://schemas.microsoft.com/office/powerpoint/2010/main" val="243323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wall, floor, table&#10;&#10;Description automatically generated">
            <a:extLst>
              <a:ext uri="{FF2B5EF4-FFF2-40B4-BE49-F238E27FC236}">
                <a16:creationId xmlns:a16="http://schemas.microsoft.com/office/drawing/2014/main" id="{C7AF8050-C0ED-4A9C-BAD5-6B090040C49B}"/>
              </a:ext>
            </a:extLst>
          </p:cNvPr>
          <p:cNvPicPr>
            <a:picLocks noChangeAspect="1"/>
          </p:cNvPicPr>
          <p:nvPr/>
        </p:nvPicPr>
        <p:blipFill rotWithShape="1">
          <a:blip r:embed="rId2">
            <a:extLst>
              <a:ext uri="{28A0092B-C50C-407E-A947-70E740481C1C}">
                <a14:useLocalDpi xmlns:a14="http://schemas.microsoft.com/office/drawing/2010/main" val="0"/>
              </a:ext>
            </a:extLst>
          </a:blip>
          <a:srcRect r="1" b="13841"/>
          <a:stretch/>
        </p:blipFill>
        <p:spPr>
          <a:xfrm>
            <a:off x="568452" y="571500"/>
            <a:ext cx="11055096" cy="5715000"/>
          </a:xfrm>
          <a:prstGeom prst="rect">
            <a:avLst/>
          </a:prstGeom>
        </p:spPr>
      </p:pic>
    </p:spTree>
    <p:extLst>
      <p:ext uri="{BB962C8B-B14F-4D97-AF65-F5344CB8AC3E}">
        <p14:creationId xmlns:p14="http://schemas.microsoft.com/office/powerpoint/2010/main" val="3148679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beach&#10;&#10;Description automatically generated">
            <a:extLst>
              <a:ext uri="{FF2B5EF4-FFF2-40B4-BE49-F238E27FC236}">
                <a16:creationId xmlns:a16="http://schemas.microsoft.com/office/drawing/2014/main" id="{64992AB6-7CCE-42D8-ADC8-1317032FA3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4638" y="715132"/>
            <a:ext cx="3603812" cy="5419267"/>
          </a:xfrm>
          <a:prstGeom prst="rect">
            <a:avLst/>
          </a:prstGeom>
        </p:spPr>
      </p:pic>
    </p:spTree>
    <p:extLst>
      <p:ext uri="{BB962C8B-B14F-4D97-AF65-F5344CB8AC3E}">
        <p14:creationId xmlns:p14="http://schemas.microsoft.com/office/powerpoint/2010/main" val="1652819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9">
            <a:extLst>
              <a:ext uri="{FF2B5EF4-FFF2-40B4-BE49-F238E27FC236}">
                <a16:creationId xmlns:a16="http://schemas.microsoft.com/office/drawing/2014/main" id="{1E721C1C-25F9-4317-B872-2444BC5A8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92C555F-2EA8-43FC-804A-C8A0197DE6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E2B455-492A-43D3-B378-54B66D571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F09B3D2-B58A-4ABA-B2A8-4680BF06C5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FA9C903-985C-4D49-8C1A-6EB5017F8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2E12832F-B33A-49C7-8994-68EED8552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6F17E22-3CE0-4111-ADB4-5612B4B35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9E3FD99-5A4A-45A3-A6F7-37CE98B52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F6B9C22-3B33-4E9D-ADFA-7EB9D3771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8791F96-6634-47EA-9924-199C50ADB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E246BDC-8C6E-4555-9F43-E9B2D16B2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9"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4"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room&#10;&#10;Description automatically generated">
            <a:extLst>
              <a:ext uri="{FF2B5EF4-FFF2-40B4-BE49-F238E27FC236}">
                <a16:creationId xmlns:a16="http://schemas.microsoft.com/office/drawing/2014/main" id="{CC32B77F-47DA-4072-A1E3-F8EA7CBAF782}"/>
              </a:ext>
            </a:extLst>
          </p:cNvPr>
          <p:cNvPicPr>
            <a:picLocks noChangeAspect="1"/>
          </p:cNvPicPr>
          <p:nvPr/>
        </p:nvPicPr>
        <p:blipFill rotWithShape="1">
          <a:blip r:embed="rId2">
            <a:extLst>
              <a:ext uri="{28A0092B-C50C-407E-A947-70E740481C1C}">
                <a14:useLocalDpi xmlns:a14="http://schemas.microsoft.com/office/drawing/2010/main" val="0"/>
              </a:ext>
            </a:extLst>
          </a:blip>
          <a:srcRect t="25345" r="1" b="5728"/>
          <a:stretch/>
        </p:blipFill>
        <p:spPr>
          <a:xfrm>
            <a:off x="568452" y="571500"/>
            <a:ext cx="11055096" cy="5715000"/>
          </a:xfrm>
          <a:prstGeom prst="rect">
            <a:avLst/>
          </a:prstGeom>
        </p:spPr>
      </p:pic>
    </p:spTree>
    <p:extLst>
      <p:ext uri="{BB962C8B-B14F-4D97-AF65-F5344CB8AC3E}">
        <p14:creationId xmlns:p14="http://schemas.microsoft.com/office/powerpoint/2010/main" val="16151130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3F1D18-BA08-4CCD-A02C-63FB002BB84A}"/>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887155" y="0"/>
            <a:ext cx="6858000" cy="6858000"/>
          </a:xfrm>
          <a:prstGeom prst="rect">
            <a:avLst/>
          </a:prstGeom>
        </p:spPr>
      </p:pic>
      <p:sp>
        <p:nvSpPr>
          <p:cNvPr id="2" name="Title 1">
            <a:extLst>
              <a:ext uri="{FF2B5EF4-FFF2-40B4-BE49-F238E27FC236}">
                <a16:creationId xmlns:a16="http://schemas.microsoft.com/office/drawing/2014/main" id="{88978E30-63BF-4B6C-A5BA-DA9D903F92BD}"/>
              </a:ext>
            </a:extLst>
          </p:cNvPr>
          <p:cNvSpPr>
            <a:spLocks noGrp="1"/>
          </p:cNvSpPr>
          <p:nvPr>
            <p:ph type="title"/>
          </p:nvPr>
        </p:nvSpPr>
        <p:spPr/>
        <p:txBody>
          <a:bodyPr/>
          <a:lstStyle/>
          <a:p>
            <a:r>
              <a:rPr lang="en-GB" altLang="en-US" b="1" i="1" dirty="0"/>
              <a:t>Target Market</a:t>
            </a:r>
            <a:endParaRPr lang="en-GB" dirty="0"/>
          </a:p>
        </p:txBody>
      </p:sp>
      <p:sp>
        <p:nvSpPr>
          <p:cNvPr id="3" name="Content Placeholder 2">
            <a:extLst>
              <a:ext uri="{FF2B5EF4-FFF2-40B4-BE49-F238E27FC236}">
                <a16:creationId xmlns:a16="http://schemas.microsoft.com/office/drawing/2014/main" id="{AAA44313-ADC8-4D01-9B2E-8B63B2E84BF2}"/>
              </a:ext>
            </a:extLst>
          </p:cNvPr>
          <p:cNvSpPr>
            <a:spLocks noGrp="1"/>
          </p:cNvSpPr>
          <p:nvPr>
            <p:ph idx="1"/>
          </p:nvPr>
        </p:nvSpPr>
        <p:spPr>
          <a:xfrm>
            <a:off x="677334" y="1930400"/>
            <a:ext cx="8596668" cy="3880773"/>
          </a:xfrm>
        </p:spPr>
        <p:txBody>
          <a:bodyPr/>
          <a:lstStyle/>
          <a:p>
            <a:r>
              <a:rPr lang="en-GB" dirty="0"/>
              <a:t>To overcome the challenge, we need to be unique and highly innovative in our approach. A repetitive selling strategy would compromise our business and would yield unsatisfactory results and it can decrease our brand and potential. By being more innovative and adding value to our concept we can increase our success chances. We also need to consider our competitors and to combat them, they can desperately try to evolve and slow us down in order to steal our customers which results in lower profit for the company. Now following the rule of survival, our only way out is to fight and defeat them to stay at the top.</a:t>
            </a:r>
          </a:p>
          <a:p>
            <a:endParaRPr lang="en-GB" dirty="0"/>
          </a:p>
        </p:txBody>
      </p:sp>
    </p:spTree>
    <p:extLst>
      <p:ext uri="{BB962C8B-B14F-4D97-AF65-F5344CB8AC3E}">
        <p14:creationId xmlns:p14="http://schemas.microsoft.com/office/powerpoint/2010/main" val="34394950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6B8FD0-C5A1-4020-90D4-B9CB4200D8A9}"/>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890387" y="0"/>
            <a:ext cx="6858000" cy="6858000"/>
          </a:xfrm>
          <a:prstGeom prst="rect">
            <a:avLst/>
          </a:prstGeom>
        </p:spPr>
      </p:pic>
      <p:sp>
        <p:nvSpPr>
          <p:cNvPr id="2" name="Title 1">
            <a:extLst>
              <a:ext uri="{FF2B5EF4-FFF2-40B4-BE49-F238E27FC236}">
                <a16:creationId xmlns:a16="http://schemas.microsoft.com/office/drawing/2014/main" id="{93523E2E-DA0A-41FC-A944-3F26BD97D6B4}"/>
              </a:ext>
            </a:extLst>
          </p:cNvPr>
          <p:cNvSpPr>
            <a:spLocks noGrp="1"/>
          </p:cNvSpPr>
          <p:nvPr>
            <p:ph type="title"/>
          </p:nvPr>
        </p:nvSpPr>
        <p:spPr/>
        <p:txBody>
          <a:bodyPr/>
          <a:lstStyle/>
          <a:p>
            <a:r>
              <a:rPr lang="en-GB" altLang="en-US" b="1" i="1" dirty="0"/>
              <a:t>Market Segment </a:t>
            </a:r>
            <a:endParaRPr lang="en-GB" dirty="0"/>
          </a:p>
        </p:txBody>
      </p:sp>
      <p:sp>
        <p:nvSpPr>
          <p:cNvPr id="3" name="Content Placeholder 2">
            <a:extLst>
              <a:ext uri="{FF2B5EF4-FFF2-40B4-BE49-F238E27FC236}">
                <a16:creationId xmlns:a16="http://schemas.microsoft.com/office/drawing/2014/main" id="{53CAB025-42B9-4B62-920C-9D09359F097C}"/>
              </a:ext>
            </a:extLst>
          </p:cNvPr>
          <p:cNvSpPr>
            <a:spLocks noGrp="1"/>
          </p:cNvSpPr>
          <p:nvPr>
            <p:ph idx="1"/>
          </p:nvPr>
        </p:nvSpPr>
        <p:spPr>
          <a:xfrm>
            <a:off x="677334" y="1930401"/>
            <a:ext cx="8596668" cy="4110962"/>
          </a:xfrm>
        </p:spPr>
        <p:txBody>
          <a:bodyPr>
            <a:normAutofit lnSpcReduction="10000"/>
          </a:bodyPr>
          <a:lstStyle/>
          <a:p>
            <a:r>
              <a:rPr lang="en-GB" dirty="0"/>
              <a:t>Our main promotion strategy is that we create authentic experiences that rock.</a:t>
            </a:r>
          </a:p>
          <a:p>
            <a:r>
              <a:rPr lang="en-GB" dirty="0"/>
              <a:t>We are bold, we are loud in order to defeat the competition out there.</a:t>
            </a:r>
          </a:p>
          <a:p>
            <a:r>
              <a:rPr lang="en-GB" dirty="0"/>
              <a:t>We are giving to our visitor’s great experiences before they arrive with all the information, they may need and offer them great valuable seasonal sales </a:t>
            </a:r>
          </a:p>
          <a:p>
            <a:r>
              <a:rPr lang="en-GB" dirty="0"/>
              <a:t>Now a days social media is a great tool to be known on market that’s why we’re always on social media in order to advertise our business with great prices and promotion for the people all around the world.</a:t>
            </a:r>
          </a:p>
          <a:p>
            <a:r>
              <a:rPr lang="en-GB" dirty="0"/>
              <a:t>Here at ZEN Resort, we believe that planning is a smart travel strategy that s why we created an easy use of our site by avoiding stress of last-minute planning and we create a special packages and benefits for your accommodation here at ZEN Resort.</a:t>
            </a:r>
          </a:p>
          <a:p>
            <a:r>
              <a:rPr lang="en-GB" dirty="0"/>
              <a:t>Our price break comes with free breakfast and complimentary wi-fi </a:t>
            </a:r>
          </a:p>
          <a:p>
            <a:endParaRPr lang="en-GB" dirty="0"/>
          </a:p>
        </p:txBody>
      </p:sp>
    </p:spTree>
    <p:extLst>
      <p:ext uri="{BB962C8B-B14F-4D97-AF65-F5344CB8AC3E}">
        <p14:creationId xmlns:p14="http://schemas.microsoft.com/office/powerpoint/2010/main" val="29298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2E3571-4A04-4FBA-A3F0-32F18DB4D836}"/>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485900" y="357187"/>
            <a:ext cx="6143625" cy="6143625"/>
          </a:xfrm>
        </p:spPr>
      </p:pic>
      <p:sp>
        <p:nvSpPr>
          <p:cNvPr id="2" name="Title 1">
            <a:extLst>
              <a:ext uri="{FF2B5EF4-FFF2-40B4-BE49-F238E27FC236}">
                <a16:creationId xmlns:a16="http://schemas.microsoft.com/office/drawing/2014/main" id="{DC33ADEE-8E1B-4E3F-9BDE-B0A0E6554575}"/>
              </a:ext>
            </a:extLst>
          </p:cNvPr>
          <p:cNvSpPr>
            <a:spLocks noGrp="1"/>
          </p:cNvSpPr>
          <p:nvPr>
            <p:ph type="title"/>
          </p:nvPr>
        </p:nvSpPr>
        <p:spPr/>
        <p:txBody>
          <a:bodyPr>
            <a:normAutofit fontScale="90000"/>
          </a:bodyPr>
          <a:lstStyle/>
          <a:p>
            <a:r>
              <a:rPr lang="en-GB" altLang="en-US" b="1" i="1" dirty="0"/>
              <a:t>Micro and Macro Environment</a:t>
            </a:r>
            <a:br>
              <a:rPr lang="en-GB" altLang="en-US" b="1" i="1" dirty="0"/>
            </a:br>
            <a:br>
              <a:rPr lang="en-GB" dirty="0"/>
            </a:br>
            <a:r>
              <a:rPr lang="en-GB" sz="2000" dirty="0">
                <a:solidFill>
                  <a:schemeClr val="tx1"/>
                </a:solidFill>
              </a:rPr>
              <a:t>Microeconomics and macroeconomics focus on two different directions in the economy. </a:t>
            </a:r>
            <a:br>
              <a:rPr lang="en-GB" sz="2000" dirty="0">
                <a:solidFill>
                  <a:schemeClr val="tx1"/>
                </a:solidFill>
              </a:rPr>
            </a:br>
            <a:r>
              <a:rPr lang="en-GB" sz="2000" dirty="0">
                <a:solidFill>
                  <a:schemeClr val="tx1"/>
                </a:solidFill>
              </a:rPr>
              <a:t>Microeconomy’s main focus is the economy (individual, firm and industry).            </a:t>
            </a:r>
            <a:br>
              <a:rPr lang="en-GB" sz="2000" dirty="0">
                <a:solidFill>
                  <a:schemeClr val="tx1"/>
                </a:solidFill>
              </a:rPr>
            </a:br>
            <a:r>
              <a:rPr lang="en-GB" sz="2000" dirty="0">
                <a:solidFill>
                  <a:schemeClr val="tx1"/>
                </a:solidFill>
              </a:rPr>
              <a:t>Macroeconomy on the other hand is about growth in living standards, inflation and unemployment, the two policies of macroeconomy are monetary and fiscal.</a:t>
            </a:r>
            <a:br>
              <a:rPr lang="en-GB" dirty="0"/>
            </a:br>
            <a:endParaRPr lang="en-GB" dirty="0"/>
          </a:p>
        </p:txBody>
      </p:sp>
    </p:spTree>
    <p:extLst>
      <p:ext uri="{BB962C8B-B14F-4D97-AF65-F5344CB8AC3E}">
        <p14:creationId xmlns:p14="http://schemas.microsoft.com/office/powerpoint/2010/main" val="4027990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A8B4065-94EF-4195-AFE3-F0AA91E18194}"/>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3400" kern="1200">
                <a:solidFill>
                  <a:schemeClr val="accent1"/>
                </a:solidFill>
                <a:latin typeface="+mj-lt"/>
                <a:ea typeface="+mj-ea"/>
                <a:cs typeface="+mj-cs"/>
              </a:rPr>
              <a:t>Microeconomics</a:t>
            </a:r>
          </a:p>
        </p:txBody>
      </p:sp>
      <p:sp>
        <p:nvSpPr>
          <p:cNvPr id="22" name="Isosceles Triangle 21">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close up of a sign&#10;&#10;Description automatically generated">
            <a:extLst>
              <a:ext uri="{FF2B5EF4-FFF2-40B4-BE49-F238E27FC236}">
                <a16:creationId xmlns:a16="http://schemas.microsoft.com/office/drawing/2014/main" id="{24B29E07-D142-4160-8C77-D92A59627F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6612" y="1403285"/>
            <a:ext cx="4177115" cy="4335340"/>
          </a:xfrm>
          <a:prstGeom prst="rect">
            <a:avLst/>
          </a:prstGeom>
        </p:spPr>
      </p:pic>
    </p:spTree>
    <p:extLst>
      <p:ext uri="{BB962C8B-B14F-4D97-AF65-F5344CB8AC3E}">
        <p14:creationId xmlns:p14="http://schemas.microsoft.com/office/powerpoint/2010/main" val="1369091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0A29A1C-1295-4B3D-B6BA-3BC0B7CD670F}"/>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546668" y="0"/>
            <a:ext cx="6858000" cy="6858000"/>
          </a:xfrm>
          <a:prstGeom prst="rect">
            <a:avLst/>
          </a:prstGeom>
        </p:spPr>
      </p:pic>
      <p:sp>
        <p:nvSpPr>
          <p:cNvPr id="2" name="Title 1">
            <a:extLst>
              <a:ext uri="{FF2B5EF4-FFF2-40B4-BE49-F238E27FC236}">
                <a16:creationId xmlns:a16="http://schemas.microsoft.com/office/drawing/2014/main" id="{57FD13CA-4328-4539-BBAA-D4A8CC64431A}"/>
              </a:ext>
            </a:extLst>
          </p:cNvPr>
          <p:cNvSpPr>
            <a:spLocks noGrp="1"/>
          </p:cNvSpPr>
          <p:nvPr>
            <p:ph type="title"/>
          </p:nvPr>
        </p:nvSpPr>
        <p:spPr/>
        <p:txBody>
          <a:bodyPr/>
          <a:lstStyle/>
          <a:p>
            <a:r>
              <a:rPr lang="en-GB" dirty="0"/>
              <a:t>Microeconomics</a:t>
            </a:r>
          </a:p>
        </p:txBody>
      </p:sp>
      <p:sp>
        <p:nvSpPr>
          <p:cNvPr id="3" name="Content Placeholder 2">
            <a:extLst>
              <a:ext uri="{FF2B5EF4-FFF2-40B4-BE49-F238E27FC236}">
                <a16:creationId xmlns:a16="http://schemas.microsoft.com/office/drawing/2014/main" id="{E8213696-892B-479C-8C49-F6F8E6164089}"/>
              </a:ext>
            </a:extLst>
          </p:cNvPr>
          <p:cNvSpPr>
            <a:spLocks noGrp="1"/>
          </p:cNvSpPr>
          <p:nvPr>
            <p:ph idx="1"/>
          </p:nvPr>
        </p:nvSpPr>
        <p:spPr>
          <a:xfrm>
            <a:off x="677334" y="1351723"/>
            <a:ext cx="8596668" cy="5261112"/>
          </a:xfrm>
        </p:spPr>
        <p:txBody>
          <a:bodyPr>
            <a:normAutofit lnSpcReduction="10000"/>
          </a:bodyPr>
          <a:lstStyle/>
          <a:p>
            <a:r>
              <a:rPr lang="en-GB" dirty="0"/>
              <a:t>1.The hotel market got very wide in the last years, and these days, everything goes through the internet. We hired a special team that is handling this department. They revolve around online strategies, they analyse the performance and come up with new ideas.</a:t>
            </a:r>
          </a:p>
          <a:p>
            <a:r>
              <a:rPr lang="en-GB" dirty="0"/>
              <a:t>2.The fact that the market is so diverse, we managed to offer a wide range of products and services, which makes us different.</a:t>
            </a:r>
          </a:p>
          <a:p>
            <a:r>
              <a:rPr lang="en-GB" dirty="0"/>
              <a:t>3.The demands are very high and if possible at a very low price, it’s not easy to satisfy everyone, but with the help of out teams we give our best.</a:t>
            </a:r>
          </a:p>
          <a:p>
            <a:r>
              <a:rPr lang="en-GB" dirty="0"/>
              <a:t>4.We are one of the very few on the market that can deliver great service at accessible prices, which is helping us to climb the lather quickly.</a:t>
            </a:r>
          </a:p>
          <a:p>
            <a:r>
              <a:rPr lang="en-GB" dirty="0"/>
              <a:t>5.It used to be simple back in the days, people would be happy with less, nowadays, the demands are higher and higher. The marketing team that we have, has helped us to create all this facilities and best conditions for our guests so we can cover everyone’s desires.</a:t>
            </a:r>
          </a:p>
          <a:p>
            <a:r>
              <a:rPr lang="en-GB" dirty="0"/>
              <a:t>6.Taking in consideration the welfare economic, we have designed the prices in accordance to what people can afford considering the lifestyle and expenses they face on a daily basis.</a:t>
            </a:r>
          </a:p>
        </p:txBody>
      </p:sp>
    </p:spTree>
    <p:extLst>
      <p:ext uri="{BB962C8B-B14F-4D97-AF65-F5344CB8AC3E}">
        <p14:creationId xmlns:p14="http://schemas.microsoft.com/office/powerpoint/2010/main" val="3211649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21141-FDCA-4023-9C73-81E9349E2D0E}"/>
              </a:ext>
            </a:extLst>
          </p:cNvPr>
          <p:cNvSpPr>
            <a:spLocks noGrp="1"/>
          </p:cNvSpPr>
          <p:nvPr>
            <p:ph type="title"/>
          </p:nvPr>
        </p:nvSpPr>
        <p:spPr/>
        <p:txBody>
          <a:bodyPr/>
          <a:lstStyle/>
          <a:p>
            <a:r>
              <a:rPr lang="en-GB" dirty="0"/>
              <a:t>Macroeconomics</a:t>
            </a:r>
          </a:p>
        </p:txBody>
      </p:sp>
      <p:pic>
        <p:nvPicPr>
          <p:cNvPr id="5" name="Content Placeholder 4" descr="A close up of a map&#10;&#10;Description automatically generated">
            <a:extLst>
              <a:ext uri="{FF2B5EF4-FFF2-40B4-BE49-F238E27FC236}">
                <a16:creationId xmlns:a16="http://schemas.microsoft.com/office/drawing/2014/main" id="{13D800B4-6145-4B3E-A735-F96820116E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8934" y="1270000"/>
            <a:ext cx="10227733" cy="5588000"/>
          </a:xfrm>
        </p:spPr>
      </p:pic>
    </p:spTree>
    <p:extLst>
      <p:ext uri="{BB962C8B-B14F-4D97-AF65-F5344CB8AC3E}">
        <p14:creationId xmlns:p14="http://schemas.microsoft.com/office/powerpoint/2010/main" val="2015473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634141-48A6-4C70-B126-2B9F28A9D4F1}"/>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118360" y="0"/>
            <a:ext cx="6858000" cy="6858000"/>
          </a:xfrm>
          <a:prstGeom prst="rect">
            <a:avLst/>
          </a:prstGeom>
        </p:spPr>
      </p:pic>
      <p:sp>
        <p:nvSpPr>
          <p:cNvPr id="2" name="Title 1">
            <a:extLst>
              <a:ext uri="{FF2B5EF4-FFF2-40B4-BE49-F238E27FC236}">
                <a16:creationId xmlns:a16="http://schemas.microsoft.com/office/drawing/2014/main" id="{7549C275-3D5B-4130-8E0F-BA4DB2ADCA0D}"/>
              </a:ext>
            </a:extLst>
          </p:cNvPr>
          <p:cNvSpPr>
            <a:spLocks noGrp="1"/>
          </p:cNvSpPr>
          <p:nvPr>
            <p:ph type="title"/>
          </p:nvPr>
        </p:nvSpPr>
        <p:spPr/>
        <p:txBody>
          <a:bodyPr>
            <a:normAutofit/>
          </a:bodyPr>
          <a:lstStyle/>
          <a:p>
            <a:r>
              <a:rPr lang="en-GB" dirty="0"/>
              <a:t>SWOT on our resort </a:t>
            </a:r>
            <a:br>
              <a:rPr lang="en-GB" dirty="0"/>
            </a:br>
            <a:endParaRPr lang="en-GB" dirty="0"/>
          </a:p>
        </p:txBody>
      </p:sp>
      <p:sp>
        <p:nvSpPr>
          <p:cNvPr id="8" name="Content Placeholder 7">
            <a:extLst>
              <a:ext uri="{FF2B5EF4-FFF2-40B4-BE49-F238E27FC236}">
                <a16:creationId xmlns:a16="http://schemas.microsoft.com/office/drawing/2014/main" id="{82491CC2-FF90-4A50-9B3C-0927BD19C46E}"/>
              </a:ext>
            </a:extLst>
          </p:cNvPr>
          <p:cNvSpPr>
            <a:spLocks noGrp="1"/>
          </p:cNvSpPr>
          <p:nvPr>
            <p:ph idx="1"/>
          </p:nvPr>
        </p:nvSpPr>
        <p:spPr/>
        <p:txBody>
          <a:bodyPr>
            <a:normAutofit/>
          </a:bodyPr>
          <a:lstStyle/>
          <a:p>
            <a:r>
              <a:rPr lang="en-GB" dirty="0"/>
              <a:t>Originated by Albert S Humphrey in the 1960s, SWOT Analysis is a basic, upfront</a:t>
            </a:r>
          </a:p>
          <a:p>
            <a:pPr marL="0" indent="0">
              <a:buNone/>
            </a:pPr>
            <a:r>
              <a:rPr lang="en-GB" dirty="0"/>
              <a:t> model that evaluates what are the good and the bad of a company, which can be the threats or the opportunities of it.</a:t>
            </a:r>
          </a:p>
          <a:p>
            <a:pPr marL="0" indent="0">
              <a:buNone/>
            </a:pPr>
            <a:r>
              <a:rPr lang="en-GB" dirty="0"/>
              <a:t>The SWOT is meant to separate the internal environment (strengths and weaknesses) from the external environment (threats and opportunities).</a:t>
            </a:r>
          </a:p>
          <a:p>
            <a:pPr marL="0" indent="0">
              <a:buNone/>
            </a:pPr>
            <a:r>
              <a:rPr lang="en-GB" dirty="0"/>
              <a:t>Based on these factors we can determine what can help us as a company and what can be harmful, it helps to set objectives and achieve the results we desire.</a:t>
            </a:r>
          </a:p>
          <a:p>
            <a:pPr marL="0" indent="0">
              <a:buNone/>
            </a:pPr>
            <a:r>
              <a:rPr lang="en-GB" dirty="0"/>
              <a:t>With good anticipation and organization, comes good results. </a:t>
            </a:r>
          </a:p>
        </p:txBody>
      </p:sp>
    </p:spTree>
    <p:extLst>
      <p:ext uri="{BB962C8B-B14F-4D97-AF65-F5344CB8AC3E}">
        <p14:creationId xmlns:p14="http://schemas.microsoft.com/office/powerpoint/2010/main" val="3641830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0E4A1F-650A-4FBC-8DBF-F41411B9B501}"/>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659834" y="-33372"/>
            <a:ext cx="6858000" cy="6858000"/>
          </a:xfrm>
          <a:prstGeom prst="rect">
            <a:avLst/>
          </a:prstGeom>
        </p:spPr>
      </p:pic>
      <p:sp>
        <p:nvSpPr>
          <p:cNvPr id="4" name="Content Placeholder 2">
            <a:extLst>
              <a:ext uri="{FF2B5EF4-FFF2-40B4-BE49-F238E27FC236}">
                <a16:creationId xmlns:a16="http://schemas.microsoft.com/office/drawing/2014/main" id="{284DC471-660F-41E7-B4E5-AA076CBA29B1}"/>
              </a:ext>
            </a:extLst>
          </p:cNvPr>
          <p:cNvSpPr>
            <a:spLocks noGrp="1"/>
          </p:cNvSpPr>
          <p:nvPr>
            <p:ph idx="1"/>
          </p:nvPr>
        </p:nvSpPr>
        <p:spPr>
          <a:xfrm>
            <a:off x="518837" y="1060658"/>
            <a:ext cx="8596312" cy="3881437"/>
          </a:xfrm>
        </p:spPr>
        <p:txBody>
          <a:bodyPr>
            <a:normAutofit fontScale="77500" lnSpcReduction="20000"/>
          </a:bodyPr>
          <a:lstStyle/>
          <a:p>
            <a:pPr marL="0" indent="0">
              <a:buNone/>
            </a:pPr>
            <a:r>
              <a:rPr lang="en-GB" dirty="0"/>
              <a:t> </a:t>
            </a:r>
          </a:p>
          <a:p>
            <a:r>
              <a:rPr lang="en-GB" sz="3800" b="1" dirty="0"/>
              <a:t>Strengths</a:t>
            </a:r>
          </a:p>
          <a:p>
            <a:r>
              <a:rPr lang="en-GB" dirty="0"/>
              <a:t>-Near the coast</a:t>
            </a:r>
          </a:p>
          <a:p>
            <a:r>
              <a:rPr lang="en-GB" dirty="0"/>
              <a:t>-Convenient transportation and possibilities to go around and create tours</a:t>
            </a:r>
          </a:p>
          <a:p>
            <a:r>
              <a:rPr lang="en-GB" dirty="0"/>
              <a:t>-Good infrastructure</a:t>
            </a:r>
          </a:p>
          <a:p>
            <a:r>
              <a:rPr lang="en-GB" dirty="0"/>
              <a:t>-Huge market</a:t>
            </a:r>
          </a:p>
          <a:p>
            <a:r>
              <a:rPr lang="en-GB" dirty="0"/>
              <a:t>-Variety of recreational activity</a:t>
            </a:r>
          </a:p>
          <a:p>
            <a:r>
              <a:rPr lang="en-GB" dirty="0"/>
              <a:t>-Hospitality </a:t>
            </a:r>
          </a:p>
          <a:p>
            <a:r>
              <a:rPr lang="en-GB" dirty="0"/>
              <a:t>-Quality of food and beverage</a:t>
            </a:r>
          </a:p>
          <a:p>
            <a:r>
              <a:rPr lang="en-GB" dirty="0"/>
              <a:t>-Eco friendly premises </a:t>
            </a:r>
          </a:p>
          <a:p>
            <a:r>
              <a:rPr lang="en-GB" dirty="0"/>
              <a:t>-Located in a great country</a:t>
            </a:r>
          </a:p>
          <a:p>
            <a:r>
              <a:rPr lang="en-GB" dirty="0"/>
              <a:t>-Competitive prices</a:t>
            </a:r>
          </a:p>
          <a:p>
            <a:endParaRPr lang="en-GB" dirty="0"/>
          </a:p>
        </p:txBody>
      </p:sp>
    </p:spTree>
    <p:extLst>
      <p:ext uri="{BB962C8B-B14F-4D97-AF65-F5344CB8AC3E}">
        <p14:creationId xmlns:p14="http://schemas.microsoft.com/office/powerpoint/2010/main" val="8587036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768ACC-4C88-4B38-B9DC-B6EA958BF19F}"/>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tretch>
            <a:fillRect/>
          </a:stretch>
        </p:blipFill>
        <p:spPr>
          <a:xfrm>
            <a:off x="1888735" y="161778"/>
            <a:ext cx="6696222" cy="6696222"/>
          </a:xfrm>
        </p:spPr>
      </p:pic>
      <p:sp>
        <p:nvSpPr>
          <p:cNvPr id="2" name="Title 1">
            <a:extLst>
              <a:ext uri="{FF2B5EF4-FFF2-40B4-BE49-F238E27FC236}">
                <a16:creationId xmlns:a16="http://schemas.microsoft.com/office/drawing/2014/main" id="{ABF222A8-B14C-46EC-89AD-3AFC35252C5E}"/>
              </a:ext>
            </a:extLst>
          </p:cNvPr>
          <p:cNvSpPr>
            <a:spLocks noGrp="1"/>
          </p:cNvSpPr>
          <p:nvPr>
            <p:ph type="title"/>
          </p:nvPr>
        </p:nvSpPr>
        <p:spPr/>
        <p:txBody>
          <a:bodyPr>
            <a:normAutofit fontScale="90000"/>
          </a:bodyPr>
          <a:lstStyle/>
          <a:p>
            <a:r>
              <a:rPr lang="en-GB" dirty="0"/>
              <a:t> </a:t>
            </a:r>
            <a:br>
              <a:rPr lang="en-GB" dirty="0"/>
            </a:br>
            <a:r>
              <a:rPr lang="en-GB" dirty="0"/>
              <a:t>Weaknesses </a:t>
            </a:r>
            <a:br>
              <a:rPr lang="en-GB" dirty="0"/>
            </a:br>
            <a:endParaRPr lang="en-GB" dirty="0"/>
          </a:p>
        </p:txBody>
      </p:sp>
      <p:sp>
        <p:nvSpPr>
          <p:cNvPr id="6" name="TextBox 5">
            <a:extLst>
              <a:ext uri="{FF2B5EF4-FFF2-40B4-BE49-F238E27FC236}">
                <a16:creationId xmlns:a16="http://schemas.microsoft.com/office/drawing/2014/main" id="{FDA5FC29-5794-4DFA-B5B7-320F729B5618}"/>
              </a:ext>
            </a:extLst>
          </p:cNvPr>
          <p:cNvSpPr txBox="1"/>
          <p:nvPr/>
        </p:nvSpPr>
        <p:spPr>
          <a:xfrm>
            <a:off x="529393" y="2267211"/>
            <a:ext cx="8744610" cy="1938992"/>
          </a:xfrm>
          <a:prstGeom prst="rect">
            <a:avLst/>
          </a:prstGeom>
          <a:noFill/>
        </p:spPr>
        <p:txBody>
          <a:bodyPr wrap="square" rtlCol="0">
            <a:spAutoFit/>
          </a:bodyPr>
          <a:lstStyle/>
          <a:p>
            <a:r>
              <a:rPr lang="en-GB" sz="2000"/>
              <a:t>-High costs in building the resort</a:t>
            </a:r>
          </a:p>
          <a:p>
            <a:r>
              <a:rPr lang="en-GB" sz="2000"/>
              <a:t>-Long term for making profit</a:t>
            </a:r>
          </a:p>
          <a:p>
            <a:r>
              <a:rPr lang="en-GB" sz="2000"/>
              <a:t>-Staff turn over</a:t>
            </a:r>
          </a:p>
          <a:p>
            <a:r>
              <a:rPr lang="en-GB" sz="2000"/>
              <a:t>-Vulnerabilities</a:t>
            </a:r>
          </a:p>
          <a:p>
            <a:r>
              <a:rPr lang="en-GB" sz="2000"/>
              <a:t>-Time required till the brand becomes international and well known</a:t>
            </a:r>
          </a:p>
          <a:p>
            <a:r>
              <a:rPr lang="en-GB" sz="2000"/>
              <a:t>-Safety and security for foreign tourists</a:t>
            </a:r>
          </a:p>
        </p:txBody>
      </p:sp>
    </p:spTree>
    <p:extLst>
      <p:ext uri="{BB962C8B-B14F-4D97-AF65-F5344CB8AC3E}">
        <p14:creationId xmlns:p14="http://schemas.microsoft.com/office/powerpoint/2010/main" val="3629230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9C17C1B-1927-44E8-8F8D-D96DABC483D5}"/>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2039816" y="149396"/>
            <a:ext cx="6559208" cy="6559208"/>
          </a:xfrm>
        </p:spPr>
      </p:pic>
      <p:sp>
        <p:nvSpPr>
          <p:cNvPr id="2" name="Title 1">
            <a:extLst>
              <a:ext uri="{FF2B5EF4-FFF2-40B4-BE49-F238E27FC236}">
                <a16:creationId xmlns:a16="http://schemas.microsoft.com/office/drawing/2014/main" id="{E0D0F134-84D1-4666-AD8E-A6D47F095866}"/>
              </a:ext>
            </a:extLst>
          </p:cNvPr>
          <p:cNvSpPr>
            <a:spLocks noGrp="1"/>
          </p:cNvSpPr>
          <p:nvPr>
            <p:ph type="title"/>
          </p:nvPr>
        </p:nvSpPr>
        <p:spPr/>
        <p:txBody>
          <a:bodyPr/>
          <a:lstStyle/>
          <a:p>
            <a:r>
              <a:rPr lang="en-GB" dirty="0"/>
              <a:t>	Opportunities</a:t>
            </a:r>
            <a:br>
              <a:rPr lang="en-GB" dirty="0"/>
            </a:br>
            <a:endParaRPr lang="en-GB" dirty="0"/>
          </a:p>
        </p:txBody>
      </p:sp>
      <p:sp>
        <p:nvSpPr>
          <p:cNvPr id="6" name="TextBox 5">
            <a:extLst>
              <a:ext uri="{FF2B5EF4-FFF2-40B4-BE49-F238E27FC236}">
                <a16:creationId xmlns:a16="http://schemas.microsoft.com/office/drawing/2014/main" id="{E4AD4BD2-D258-48A2-8767-F3DDCA75C47F}"/>
              </a:ext>
            </a:extLst>
          </p:cNvPr>
          <p:cNvSpPr txBox="1"/>
          <p:nvPr/>
        </p:nvSpPr>
        <p:spPr>
          <a:xfrm>
            <a:off x="779449" y="2129425"/>
            <a:ext cx="8392438" cy="1938992"/>
          </a:xfrm>
          <a:prstGeom prst="rect">
            <a:avLst/>
          </a:prstGeom>
          <a:noFill/>
        </p:spPr>
        <p:txBody>
          <a:bodyPr wrap="square" rtlCol="0">
            <a:spAutoFit/>
          </a:bodyPr>
          <a:lstStyle/>
          <a:p>
            <a:r>
              <a:rPr lang="en-GB" sz="2400"/>
              <a:t>-Increase profit</a:t>
            </a:r>
          </a:p>
          <a:p>
            <a:r>
              <a:rPr lang="en-GB" sz="2400"/>
              <a:t>-Ecological initiative</a:t>
            </a:r>
          </a:p>
          <a:p>
            <a:r>
              <a:rPr lang="en-GB" sz="2400"/>
              <a:t>-Building a brand </a:t>
            </a:r>
          </a:p>
          <a:p>
            <a:r>
              <a:rPr lang="en-GB" sz="2400"/>
              <a:t>-Creating job opportunities</a:t>
            </a:r>
          </a:p>
          <a:p>
            <a:r>
              <a:rPr lang="en-GB" sz="2400"/>
              <a:t>-Industry and life style trends</a:t>
            </a:r>
          </a:p>
        </p:txBody>
      </p:sp>
    </p:spTree>
    <p:extLst>
      <p:ext uri="{BB962C8B-B14F-4D97-AF65-F5344CB8AC3E}">
        <p14:creationId xmlns:p14="http://schemas.microsoft.com/office/powerpoint/2010/main" val="302033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6B48009-CD04-492F-AEBC-0922DCB723D8}"/>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548353" y="0"/>
            <a:ext cx="6854630" cy="6854630"/>
          </a:xfrm>
        </p:spPr>
      </p:pic>
      <p:sp>
        <p:nvSpPr>
          <p:cNvPr id="2" name="Title 1">
            <a:extLst>
              <a:ext uri="{FF2B5EF4-FFF2-40B4-BE49-F238E27FC236}">
                <a16:creationId xmlns:a16="http://schemas.microsoft.com/office/drawing/2014/main" id="{7F0660E0-7659-4E70-8818-065E90A92601}"/>
              </a:ext>
            </a:extLst>
          </p:cNvPr>
          <p:cNvSpPr>
            <a:spLocks noGrp="1"/>
          </p:cNvSpPr>
          <p:nvPr>
            <p:ph type="title"/>
          </p:nvPr>
        </p:nvSpPr>
        <p:spPr/>
        <p:txBody>
          <a:bodyPr/>
          <a:lstStyle/>
          <a:p>
            <a:r>
              <a:rPr lang="en-GB" dirty="0"/>
              <a:t>Threats</a:t>
            </a:r>
            <a:br>
              <a:rPr lang="en-GB" dirty="0"/>
            </a:br>
            <a:endParaRPr lang="en-GB" dirty="0"/>
          </a:p>
        </p:txBody>
      </p:sp>
      <p:sp>
        <p:nvSpPr>
          <p:cNvPr id="6" name="TextBox 5">
            <a:extLst>
              <a:ext uri="{FF2B5EF4-FFF2-40B4-BE49-F238E27FC236}">
                <a16:creationId xmlns:a16="http://schemas.microsoft.com/office/drawing/2014/main" id="{CC6C7102-3748-4A89-B0AE-6EEBB6499E82}"/>
              </a:ext>
            </a:extLst>
          </p:cNvPr>
          <p:cNvSpPr txBox="1"/>
          <p:nvPr/>
        </p:nvSpPr>
        <p:spPr>
          <a:xfrm>
            <a:off x="914400" y="2217107"/>
            <a:ext cx="8893479" cy="2585323"/>
          </a:xfrm>
          <a:prstGeom prst="rect">
            <a:avLst/>
          </a:prstGeom>
          <a:noFill/>
        </p:spPr>
        <p:txBody>
          <a:bodyPr wrap="square" rtlCol="0">
            <a:spAutoFit/>
          </a:bodyPr>
          <a:lstStyle/>
          <a:p>
            <a:r>
              <a:rPr lang="en-GB" sz="2400" dirty="0"/>
              <a:t>-Natural disasters </a:t>
            </a:r>
          </a:p>
          <a:p>
            <a:r>
              <a:rPr lang="en-GB" sz="2400" dirty="0"/>
              <a:t>-Political issues</a:t>
            </a:r>
          </a:p>
          <a:p>
            <a:r>
              <a:rPr lang="en-GB" sz="2400" dirty="0"/>
              <a:t>-Law changes</a:t>
            </a:r>
          </a:p>
          <a:p>
            <a:r>
              <a:rPr lang="en-GB" sz="2400" dirty="0"/>
              <a:t>-Law suits </a:t>
            </a:r>
          </a:p>
          <a:p>
            <a:r>
              <a:rPr lang="en-GB" sz="2400" dirty="0"/>
              <a:t>-Epidemy’s </a:t>
            </a:r>
          </a:p>
          <a:p>
            <a:r>
              <a:rPr lang="en-GB" sz="2400" dirty="0"/>
              <a:t>-Terrorism </a:t>
            </a:r>
          </a:p>
          <a:p>
            <a:endParaRPr lang="en-GB" dirty="0"/>
          </a:p>
        </p:txBody>
      </p:sp>
    </p:spTree>
    <p:extLst>
      <p:ext uri="{BB962C8B-B14F-4D97-AF65-F5344CB8AC3E}">
        <p14:creationId xmlns:p14="http://schemas.microsoft.com/office/powerpoint/2010/main" val="3412860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E1EB-854F-4184-A12D-C8069B2926D8}"/>
              </a:ext>
            </a:extLst>
          </p:cNvPr>
          <p:cNvSpPr>
            <a:spLocks noGrp="1"/>
          </p:cNvSpPr>
          <p:nvPr>
            <p:ph type="title"/>
          </p:nvPr>
        </p:nvSpPr>
        <p:spPr>
          <a:xfrm>
            <a:off x="677334" y="1561876"/>
            <a:ext cx="5418666" cy="36852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2FDEAC17-4A52-4F67-861A-344485DC1245}"/>
              </a:ext>
            </a:extLst>
          </p:cNvPr>
          <p:cNvSpPr>
            <a:spLocks noGrp="1"/>
          </p:cNvSpPr>
          <p:nvPr>
            <p:ph idx="1"/>
          </p:nvPr>
        </p:nvSpPr>
        <p:spPr>
          <a:xfrm flipV="1">
            <a:off x="2416000" y="2830286"/>
            <a:ext cx="2482571" cy="108857"/>
          </a:xfrm>
        </p:spPr>
        <p:txBody>
          <a:bodyPr>
            <a:normAutofit fontScale="25000" lnSpcReduction="20000"/>
          </a:bodyPr>
          <a:lstStyle/>
          <a:p>
            <a:pPr marL="0" indent="0">
              <a:buNone/>
            </a:pPr>
            <a:endParaRPr lang="en-GB" dirty="0"/>
          </a:p>
        </p:txBody>
      </p:sp>
      <p:pic>
        <p:nvPicPr>
          <p:cNvPr id="6" name="Picture 5">
            <a:extLst>
              <a:ext uri="{FF2B5EF4-FFF2-40B4-BE49-F238E27FC236}">
                <a16:creationId xmlns:a16="http://schemas.microsoft.com/office/drawing/2014/main" id="{76CCD9AF-681A-4EDD-AF60-FB2374E88F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62857"/>
            <a:ext cx="8596668" cy="4835626"/>
          </a:xfrm>
          <a:prstGeom prst="rect">
            <a:avLst/>
          </a:prstGeom>
        </p:spPr>
      </p:pic>
      <p:pic>
        <p:nvPicPr>
          <p:cNvPr id="5" name="Picture 4">
            <a:extLst>
              <a:ext uri="{FF2B5EF4-FFF2-40B4-BE49-F238E27FC236}">
                <a16:creationId xmlns:a16="http://schemas.microsoft.com/office/drawing/2014/main" id="{E0A946E2-FD53-4CC9-A677-BD0AB1C25F9F}"/>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6531428" y="1561877"/>
            <a:ext cx="5660571" cy="5475182"/>
          </a:xfrm>
          <a:prstGeom prst="rect">
            <a:avLst/>
          </a:prstGeom>
        </p:spPr>
      </p:pic>
    </p:spTree>
    <p:extLst>
      <p:ext uri="{BB962C8B-B14F-4D97-AF65-F5344CB8AC3E}">
        <p14:creationId xmlns:p14="http://schemas.microsoft.com/office/powerpoint/2010/main" val="12552847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6847F50-3674-473A-81E2-BB4B597EC5E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546668" y="0"/>
            <a:ext cx="6858000" cy="6858000"/>
          </a:xfrm>
          <a:prstGeom prst="rect">
            <a:avLst/>
          </a:prstGeom>
        </p:spPr>
      </p:pic>
      <p:sp>
        <p:nvSpPr>
          <p:cNvPr id="2" name="Title 1">
            <a:extLst>
              <a:ext uri="{FF2B5EF4-FFF2-40B4-BE49-F238E27FC236}">
                <a16:creationId xmlns:a16="http://schemas.microsoft.com/office/drawing/2014/main" id="{B138596D-5BE3-4C41-97F7-8C69336A1D46}"/>
              </a:ext>
            </a:extLst>
          </p:cNvPr>
          <p:cNvSpPr>
            <a:spLocks noGrp="1"/>
          </p:cNvSpPr>
          <p:nvPr>
            <p:ph type="title"/>
          </p:nvPr>
        </p:nvSpPr>
        <p:spPr/>
        <p:txBody>
          <a:bodyPr/>
          <a:lstStyle/>
          <a:p>
            <a:r>
              <a:rPr lang="en-GB" dirty="0" err="1"/>
              <a:t>Pestel</a:t>
            </a:r>
            <a:r>
              <a:rPr lang="en-GB" dirty="0"/>
              <a:t> Analysis </a:t>
            </a:r>
          </a:p>
        </p:txBody>
      </p:sp>
      <p:sp>
        <p:nvSpPr>
          <p:cNvPr id="3" name="Content Placeholder 2">
            <a:extLst>
              <a:ext uri="{FF2B5EF4-FFF2-40B4-BE49-F238E27FC236}">
                <a16:creationId xmlns:a16="http://schemas.microsoft.com/office/drawing/2014/main" id="{BEFE5A96-AD38-462C-AF53-71B039E33FB6}"/>
              </a:ext>
            </a:extLst>
          </p:cNvPr>
          <p:cNvSpPr>
            <a:spLocks noGrp="1"/>
          </p:cNvSpPr>
          <p:nvPr>
            <p:ph idx="1"/>
          </p:nvPr>
        </p:nvSpPr>
        <p:spPr>
          <a:xfrm>
            <a:off x="677334" y="1284515"/>
            <a:ext cx="8596668" cy="4756848"/>
          </a:xfrm>
        </p:spPr>
        <p:txBody>
          <a:bodyPr>
            <a:normAutofit/>
          </a:bodyPr>
          <a:lstStyle/>
          <a:p>
            <a:r>
              <a:rPr lang="en-GB" dirty="0"/>
              <a:t>The main advantages of the PESTEL analysis would be the following:</a:t>
            </a:r>
          </a:p>
          <a:p>
            <a:pPr lvl="0"/>
            <a:r>
              <a:rPr lang="en-GB" dirty="0"/>
              <a:t>Optimises the managerial work. Decision making is much more effective when the characteristics of the business environment are known. It is planned much better and, in that same sense, the impact of adverse external elements is anticipated and minimised. The analysis, like this, helps us to improve our leadership capacity by:</a:t>
            </a:r>
          </a:p>
          <a:p>
            <a:pPr lvl="0"/>
            <a:r>
              <a:rPr lang="en-GB" dirty="0"/>
              <a:t>Helping to evaluate external risks. As the PESTEL analysis focuses on analysing the political, economic, social and technological factors, it will be key when evaluating the possible present and future risks that we will have to face in the processes of products and services, the international negotiation processes, etc.</a:t>
            </a:r>
          </a:p>
          <a:p>
            <a:pPr lvl="0"/>
            <a:r>
              <a:rPr lang="en-GB" dirty="0"/>
              <a:t>Improving the adaptability to changes. By analysing the factors that influence the levels of supply and demand, the PESTEL analysis allows organisations to adopt strategies that help them adapt to changes and trends in their sector of activity.</a:t>
            </a:r>
          </a:p>
          <a:p>
            <a:endParaRPr lang="en-GB" dirty="0"/>
          </a:p>
        </p:txBody>
      </p:sp>
    </p:spTree>
    <p:extLst>
      <p:ext uri="{BB962C8B-B14F-4D97-AF65-F5344CB8AC3E}">
        <p14:creationId xmlns:p14="http://schemas.microsoft.com/office/powerpoint/2010/main" val="36667926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B3086B-E5F6-4786-A84F-AF58D4715B9E}"/>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1706218" y="0"/>
            <a:ext cx="6858000" cy="6858000"/>
          </a:xfrm>
          <a:prstGeom prst="rect">
            <a:avLst/>
          </a:prstGeom>
        </p:spPr>
      </p:pic>
      <p:sp>
        <p:nvSpPr>
          <p:cNvPr id="2" name="Title 1">
            <a:extLst>
              <a:ext uri="{FF2B5EF4-FFF2-40B4-BE49-F238E27FC236}">
                <a16:creationId xmlns:a16="http://schemas.microsoft.com/office/drawing/2014/main" id="{C053A3FD-1DD3-4CF7-9450-69F5CD25F0B1}"/>
              </a:ext>
            </a:extLst>
          </p:cNvPr>
          <p:cNvSpPr>
            <a:spLocks noGrp="1"/>
          </p:cNvSpPr>
          <p:nvPr>
            <p:ph type="title"/>
          </p:nvPr>
        </p:nvSpPr>
        <p:spPr>
          <a:xfrm>
            <a:off x="516836" y="391516"/>
            <a:ext cx="2939463" cy="628900"/>
          </a:xfrm>
        </p:spPr>
        <p:txBody>
          <a:bodyPr>
            <a:normAutofit fontScale="90000"/>
          </a:bodyPr>
          <a:lstStyle/>
          <a:p>
            <a:r>
              <a:rPr lang="en-GB" dirty="0"/>
              <a:t>PESTEL</a:t>
            </a:r>
          </a:p>
        </p:txBody>
      </p:sp>
      <p:sp>
        <p:nvSpPr>
          <p:cNvPr id="3" name="Content Placeholder 2">
            <a:extLst>
              <a:ext uri="{FF2B5EF4-FFF2-40B4-BE49-F238E27FC236}">
                <a16:creationId xmlns:a16="http://schemas.microsoft.com/office/drawing/2014/main" id="{59BDDB17-6E3E-44C0-B6BC-F65E9F0870C2}"/>
              </a:ext>
            </a:extLst>
          </p:cNvPr>
          <p:cNvSpPr>
            <a:spLocks noGrp="1"/>
          </p:cNvSpPr>
          <p:nvPr>
            <p:ph idx="1"/>
          </p:nvPr>
        </p:nvSpPr>
        <p:spPr>
          <a:xfrm>
            <a:off x="516836" y="1020416"/>
            <a:ext cx="9236764" cy="5020945"/>
          </a:xfrm>
        </p:spPr>
        <p:txBody>
          <a:bodyPr>
            <a:normAutofit fontScale="92500" lnSpcReduction="20000"/>
          </a:bodyPr>
          <a:lstStyle/>
          <a:p>
            <a:r>
              <a:rPr lang="en-GB" dirty="0"/>
              <a:t>1. Political-it all revolves around politics, this would be the head of the scheme, political stability is what make the things run smooth, due to the fact that can influence all the other points:</a:t>
            </a:r>
          </a:p>
          <a:p>
            <a:r>
              <a:rPr lang="en-GB" dirty="0"/>
              <a:t>2.Economical-currency exchange can affect tourist satisfaction and power to spend, a slow economy can impact people not to afford traveling anymore, a financial crisis can affect the business in a long term, because it changes the priorities of people.</a:t>
            </a:r>
          </a:p>
          <a:p>
            <a:r>
              <a:rPr lang="en-GB" dirty="0"/>
              <a:t>3.Social-those factors that are closely related to the basic characteristics, preferences, tastes and consumption habits of society: age, total disposable income, rate of growth of society, education, standard of living, habits, etc.</a:t>
            </a:r>
          </a:p>
          <a:p>
            <a:r>
              <a:rPr lang="en-GB" dirty="0"/>
              <a:t>4.Technological-trends in the use of new information systems or information for the development of a commercial activity, the so-called digital transformation that we have mentioned before.</a:t>
            </a:r>
          </a:p>
          <a:p>
            <a:r>
              <a:rPr lang="en-GB" dirty="0"/>
              <a:t>5.Environmental-includes factors as important today as climate change, temperature variations, awareness (or lack of it) about environmental pollution.</a:t>
            </a:r>
          </a:p>
          <a:p>
            <a:pPr fontAlgn="b"/>
            <a:r>
              <a:rPr lang="en-GB" dirty="0"/>
              <a:t>6.Legal-The legal factors imply health and safety, product safety, consumer and employees rights and legislation, advertising laws, data protection, equal opportunities. In order to have a successful run, us as a business need to be aware of all these factors. As we work with different nationalities, we must be aware of the laws that apply for internationals as well, reason for which we have a lawyer on speed dial at all times.</a:t>
            </a:r>
          </a:p>
          <a:p>
            <a:endParaRPr lang="en-GB" dirty="0"/>
          </a:p>
          <a:p>
            <a:endParaRPr lang="en-GB" dirty="0"/>
          </a:p>
        </p:txBody>
      </p:sp>
    </p:spTree>
    <p:extLst>
      <p:ext uri="{BB962C8B-B14F-4D97-AF65-F5344CB8AC3E}">
        <p14:creationId xmlns:p14="http://schemas.microsoft.com/office/powerpoint/2010/main" val="36341667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0423EA0-C45A-4ABB-AA24-10755BE71473}"/>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181100" y="0"/>
            <a:ext cx="6591300" cy="6591300"/>
          </a:xfrm>
        </p:spPr>
      </p:pic>
      <p:sp>
        <p:nvSpPr>
          <p:cNvPr id="2" name="Title 1">
            <a:extLst>
              <a:ext uri="{FF2B5EF4-FFF2-40B4-BE49-F238E27FC236}">
                <a16:creationId xmlns:a16="http://schemas.microsoft.com/office/drawing/2014/main" id="{8CE51659-681A-458D-A172-29786164F948}"/>
              </a:ext>
            </a:extLst>
          </p:cNvPr>
          <p:cNvSpPr>
            <a:spLocks noGrp="1"/>
          </p:cNvSpPr>
          <p:nvPr>
            <p:ph type="title"/>
          </p:nvPr>
        </p:nvSpPr>
        <p:spPr/>
        <p:txBody>
          <a:bodyPr/>
          <a:lstStyle/>
          <a:p>
            <a:r>
              <a:rPr lang="en-GB" altLang="en-US" b="1" i="1" dirty="0"/>
              <a:t>Marketing Communication Mix</a:t>
            </a:r>
            <a:endParaRPr lang="en-GB" dirty="0"/>
          </a:p>
        </p:txBody>
      </p:sp>
      <p:sp>
        <p:nvSpPr>
          <p:cNvPr id="3" name="TextBox 2">
            <a:extLst>
              <a:ext uri="{FF2B5EF4-FFF2-40B4-BE49-F238E27FC236}">
                <a16:creationId xmlns:a16="http://schemas.microsoft.com/office/drawing/2014/main" id="{340B3FBE-321A-4660-AE4D-7361E192DA3E}"/>
              </a:ext>
            </a:extLst>
          </p:cNvPr>
          <p:cNvSpPr txBox="1"/>
          <p:nvPr/>
        </p:nvSpPr>
        <p:spPr>
          <a:xfrm>
            <a:off x="305013" y="1254539"/>
            <a:ext cx="9341309" cy="5262979"/>
          </a:xfrm>
          <a:prstGeom prst="rect">
            <a:avLst/>
          </a:prstGeom>
          <a:noFill/>
        </p:spPr>
        <p:txBody>
          <a:bodyPr wrap="square" rtlCol="0">
            <a:spAutoFit/>
          </a:bodyPr>
          <a:lstStyle/>
          <a:p>
            <a:r>
              <a:rPr lang="en-GB" sz="1600" dirty="0"/>
              <a:t>It’s about certain methods we use in order to promote the company and our services to the targeted customers. We took in consideration five methods for our business:</a:t>
            </a:r>
          </a:p>
          <a:p>
            <a:r>
              <a:rPr lang="en-GB" sz="1600" dirty="0"/>
              <a:t>1.</a:t>
            </a:r>
            <a:r>
              <a:rPr lang="en-GB" sz="1600" b="1" dirty="0"/>
              <a:t>Advertising</a:t>
            </a:r>
            <a:r>
              <a:rPr lang="en-GB" sz="1600" dirty="0"/>
              <a:t>-is one of the best methods used, especially for a new launched company, it helps us deliver the messages of our business to the right audience, although is an expensive method, we have a full coverage of internet, television, newspapers and radio.</a:t>
            </a:r>
          </a:p>
          <a:p>
            <a:r>
              <a:rPr lang="en-GB" sz="1600" dirty="0"/>
              <a:t>2. </a:t>
            </a:r>
            <a:r>
              <a:rPr lang="en-GB" sz="1600" b="1" dirty="0"/>
              <a:t>Personal selling</a:t>
            </a:r>
            <a:r>
              <a:rPr lang="en-GB" sz="1600" dirty="0"/>
              <a:t>-it’s another great method to promote yourself as a business, in our case, we have signed contracts with a few traveling agency’s around the world so they would promote our resort to their customers. What better way to promote yourself if not when the person needs you.</a:t>
            </a:r>
          </a:p>
          <a:p>
            <a:r>
              <a:rPr lang="en-GB" sz="1600" b="1" dirty="0"/>
              <a:t>3.Discounts and promotions</a:t>
            </a:r>
            <a:r>
              <a:rPr lang="en-GB" sz="1600" dirty="0"/>
              <a:t>-who doesn’t love promotions and discounts? Our marketing team has worked on a great plan especially for those that like to travel a lot and we want to bring them back. We have created a plan that helps them gather points for every expense that they make within our resort and get future discounts.</a:t>
            </a:r>
          </a:p>
          <a:p>
            <a:r>
              <a:rPr lang="en-GB" sz="1600" b="1" dirty="0"/>
              <a:t>4.Public relations and messaging</a:t>
            </a:r>
            <a:r>
              <a:rPr lang="en-GB" sz="1600" dirty="0"/>
              <a:t>-it’s very similar to advertising just with a little treat, it’s for free. With the hep of mass media these days marketing has become much easier. Being as awesome as we are, the newspapers and television have written articles and stories about our resort, without any payment.</a:t>
            </a:r>
          </a:p>
          <a:p>
            <a:r>
              <a:rPr lang="en-GB" sz="1600" b="1" dirty="0"/>
              <a:t>5.Social media and travelling sites</a:t>
            </a:r>
            <a:r>
              <a:rPr lang="en-GB" sz="1600" dirty="0"/>
              <a:t>-this one is one of our favourite, everyone that is travelling these days, like to talk about it, and we like them for doing so, the reviews we get, help our business to grow, we get known, we get talked about so we earn new costumers and the old ones to come back. This method is very good because it doesn’t cost as money, but increases our revenue and the quantity of customers.</a:t>
            </a:r>
            <a:endParaRPr lang="en-GB" sz="1600" b="1" dirty="0"/>
          </a:p>
        </p:txBody>
      </p:sp>
    </p:spTree>
    <p:extLst>
      <p:ext uri="{BB962C8B-B14F-4D97-AF65-F5344CB8AC3E}">
        <p14:creationId xmlns:p14="http://schemas.microsoft.com/office/powerpoint/2010/main" val="23637955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188E630-B450-49BB-B12B-7168FFD103CD}"/>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257300" y="165100"/>
            <a:ext cx="6308725" cy="6308725"/>
          </a:xfrm>
        </p:spPr>
      </p:pic>
      <p:sp>
        <p:nvSpPr>
          <p:cNvPr id="2" name="Title 1">
            <a:extLst>
              <a:ext uri="{FF2B5EF4-FFF2-40B4-BE49-F238E27FC236}">
                <a16:creationId xmlns:a16="http://schemas.microsoft.com/office/drawing/2014/main" id="{2E87DE4C-090F-4230-B366-2D0E9139D236}"/>
              </a:ext>
            </a:extLst>
          </p:cNvPr>
          <p:cNvSpPr>
            <a:spLocks noGrp="1"/>
          </p:cNvSpPr>
          <p:nvPr>
            <p:ph type="title"/>
          </p:nvPr>
        </p:nvSpPr>
        <p:spPr/>
        <p:txBody>
          <a:bodyPr>
            <a:normAutofit/>
          </a:bodyPr>
          <a:lstStyle/>
          <a:p>
            <a:r>
              <a:rPr lang="en-GB" altLang="en-US" sz="3200" b="1" i="1" dirty="0"/>
              <a:t>Business Strategy to Achieve Marketing Communication Mix</a:t>
            </a:r>
            <a:endParaRPr lang="en-GB" sz="3200" dirty="0"/>
          </a:p>
        </p:txBody>
      </p:sp>
      <p:sp>
        <p:nvSpPr>
          <p:cNvPr id="3" name="TextBox 2">
            <a:extLst>
              <a:ext uri="{FF2B5EF4-FFF2-40B4-BE49-F238E27FC236}">
                <a16:creationId xmlns:a16="http://schemas.microsoft.com/office/drawing/2014/main" id="{FDC29349-6679-449B-A90A-AA011D83B1A9}"/>
              </a:ext>
            </a:extLst>
          </p:cNvPr>
          <p:cNvSpPr txBox="1"/>
          <p:nvPr/>
        </p:nvSpPr>
        <p:spPr>
          <a:xfrm>
            <a:off x="677334" y="2531165"/>
            <a:ext cx="8307640" cy="2585323"/>
          </a:xfrm>
          <a:prstGeom prst="rect">
            <a:avLst/>
          </a:prstGeom>
          <a:noFill/>
        </p:spPr>
        <p:txBody>
          <a:bodyPr wrap="square" rtlCol="0">
            <a:spAutoFit/>
          </a:bodyPr>
          <a:lstStyle/>
          <a:p>
            <a:r>
              <a:rPr lang="en-GB" dirty="0"/>
              <a:t>For our business, we’ve built a marketing team that is in charge of promoting our wonderful resort, they are in charge of doing the right research, finding the right solutions and ideas in order to offer what the public needs, they drive the sales of our services and make sure they keep the profit on a high level.</a:t>
            </a:r>
          </a:p>
          <a:p>
            <a:r>
              <a:rPr lang="en-GB" dirty="0"/>
              <a:t>On the other hand we have the PR team which is in charge with the interrelationships between us and the government, our tourist agency’s and the public, so we can always be on top of new requirements and new trends.</a:t>
            </a:r>
          </a:p>
          <a:p>
            <a:endParaRPr lang="en-GB" dirty="0"/>
          </a:p>
        </p:txBody>
      </p:sp>
    </p:spTree>
    <p:extLst>
      <p:ext uri="{BB962C8B-B14F-4D97-AF65-F5344CB8AC3E}">
        <p14:creationId xmlns:p14="http://schemas.microsoft.com/office/powerpoint/2010/main" val="29106904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E0489B-CAA8-4EEC-89A3-3CAFA3AD4167}"/>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524000" y="495300"/>
            <a:ext cx="6105525" cy="6105525"/>
          </a:xfrm>
        </p:spPr>
      </p:pic>
      <p:sp>
        <p:nvSpPr>
          <p:cNvPr id="2" name="Title 1">
            <a:extLst>
              <a:ext uri="{FF2B5EF4-FFF2-40B4-BE49-F238E27FC236}">
                <a16:creationId xmlns:a16="http://schemas.microsoft.com/office/drawing/2014/main" id="{C46B368C-2453-4E23-81ED-80BE72CFB783}"/>
              </a:ext>
            </a:extLst>
          </p:cNvPr>
          <p:cNvSpPr>
            <a:spLocks noGrp="1"/>
          </p:cNvSpPr>
          <p:nvPr>
            <p:ph type="title"/>
          </p:nvPr>
        </p:nvSpPr>
        <p:spPr/>
        <p:txBody>
          <a:bodyPr/>
          <a:lstStyle/>
          <a:p>
            <a:r>
              <a:rPr lang="en-GB" altLang="en-US" b="1" i="1" dirty="0"/>
              <a:t>Conclusion</a:t>
            </a:r>
            <a:endParaRPr lang="en-GB" dirty="0"/>
          </a:p>
        </p:txBody>
      </p:sp>
      <p:sp>
        <p:nvSpPr>
          <p:cNvPr id="3" name="TextBox 2">
            <a:extLst>
              <a:ext uri="{FF2B5EF4-FFF2-40B4-BE49-F238E27FC236}">
                <a16:creationId xmlns:a16="http://schemas.microsoft.com/office/drawing/2014/main" id="{A074A23B-DAE5-482C-8B02-21BB59C238BB}"/>
              </a:ext>
            </a:extLst>
          </p:cNvPr>
          <p:cNvSpPr txBox="1"/>
          <p:nvPr/>
        </p:nvSpPr>
        <p:spPr>
          <a:xfrm>
            <a:off x="677333" y="2199861"/>
            <a:ext cx="8850979" cy="3785652"/>
          </a:xfrm>
          <a:prstGeom prst="rect">
            <a:avLst/>
          </a:prstGeom>
          <a:noFill/>
        </p:spPr>
        <p:txBody>
          <a:bodyPr wrap="square" rtlCol="0">
            <a:spAutoFit/>
          </a:bodyPr>
          <a:lstStyle/>
          <a:p>
            <a:r>
              <a:rPr lang="en-GB" sz="2400" dirty="0"/>
              <a:t>In conclusion , in a few words I will present a few reasons  why you have to choose Zen Resort , because Zen Resort  represents a special way of experiencing the amazing Dalmatian Coast , a place where life is simple and the land is rich in vegetable gardens, splendid and breath-taking  panoramas , wonderful view to the sea , an graceful area which extends from the sea to the soaring rock , all together are waiting to be discovered by our special customers . We have a large pool of activities where  you’ll find activities that are perfect for each age from the kids to the grandparents.</a:t>
            </a:r>
          </a:p>
        </p:txBody>
      </p:sp>
    </p:spTree>
    <p:extLst>
      <p:ext uri="{BB962C8B-B14F-4D97-AF65-F5344CB8AC3E}">
        <p14:creationId xmlns:p14="http://schemas.microsoft.com/office/powerpoint/2010/main" val="25745541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638F6C7-AA57-47A1-BC4E-3B010969A40B}"/>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1828800" y="914400"/>
            <a:ext cx="5622925" cy="5622925"/>
          </a:xfrm>
        </p:spPr>
      </p:pic>
      <p:sp>
        <p:nvSpPr>
          <p:cNvPr id="2" name="Title 1">
            <a:extLst>
              <a:ext uri="{FF2B5EF4-FFF2-40B4-BE49-F238E27FC236}">
                <a16:creationId xmlns:a16="http://schemas.microsoft.com/office/drawing/2014/main" id="{055E147C-9C2B-4C0B-8196-EF028428C6AB}"/>
              </a:ext>
            </a:extLst>
          </p:cNvPr>
          <p:cNvSpPr>
            <a:spLocks noGrp="1"/>
          </p:cNvSpPr>
          <p:nvPr>
            <p:ph type="title"/>
          </p:nvPr>
        </p:nvSpPr>
        <p:spPr/>
        <p:txBody>
          <a:bodyPr/>
          <a:lstStyle/>
          <a:p>
            <a:r>
              <a:rPr lang="en-GB" altLang="en-US" b="1" i="1" dirty="0"/>
              <a:t>References</a:t>
            </a:r>
            <a:endParaRPr lang="en-GB" dirty="0"/>
          </a:p>
        </p:txBody>
      </p:sp>
      <p:sp>
        <p:nvSpPr>
          <p:cNvPr id="3" name="TextBox 2">
            <a:extLst>
              <a:ext uri="{FF2B5EF4-FFF2-40B4-BE49-F238E27FC236}">
                <a16:creationId xmlns:a16="http://schemas.microsoft.com/office/drawing/2014/main" id="{0E1AD925-E895-4D06-A9C3-6A906149F3D9}"/>
              </a:ext>
            </a:extLst>
          </p:cNvPr>
          <p:cNvSpPr txBox="1"/>
          <p:nvPr/>
        </p:nvSpPr>
        <p:spPr>
          <a:xfrm>
            <a:off x="533348" y="1930400"/>
            <a:ext cx="8213828" cy="5355312"/>
          </a:xfrm>
          <a:prstGeom prst="rect">
            <a:avLst/>
          </a:prstGeom>
          <a:noFill/>
        </p:spPr>
        <p:txBody>
          <a:bodyPr wrap="square" rtlCol="0">
            <a:spAutoFit/>
          </a:bodyPr>
          <a:lstStyle/>
          <a:p>
            <a:r>
              <a:rPr lang="en-IN" dirty="0"/>
              <a:t>Deb, S. K., Jain, R., &amp; Deb, V., 2018. Artificial Intelligence―Creating Automated Insights for Customer Relationship Management. In </a:t>
            </a:r>
            <a:r>
              <a:rPr lang="en-IN" i="1" dirty="0"/>
              <a:t>2018 8th International Conference on Cloud Computing, Data Science &amp; Engineering (Confluence)</a:t>
            </a:r>
          </a:p>
          <a:p>
            <a:endParaRPr lang="en-IN" dirty="0"/>
          </a:p>
          <a:p>
            <a:r>
              <a:rPr lang="en-IN" dirty="0" err="1"/>
              <a:t>Heding</a:t>
            </a:r>
            <a:r>
              <a:rPr lang="en-IN" dirty="0"/>
              <a:t>, T., </a:t>
            </a:r>
            <a:r>
              <a:rPr lang="en-IN" dirty="0" err="1"/>
              <a:t>Knudtzen</a:t>
            </a:r>
            <a:r>
              <a:rPr lang="en-IN" dirty="0"/>
              <a:t>, C.F. and </a:t>
            </a:r>
            <a:r>
              <a:rPr lang="en-IN" dirty="0" err="1"/>
              <a:t>Bjerre</a:t>
            </a:r>
            <a:r>
              <a:rPr lang="en-IN" dirty="0"/>
              <a:t>, M., 2015. </a:t>
            </a:r>
            <a:r>
              <a:rPr lang="en-IN" i="1" dirty="0"/>
              <a:t>Brand management: Research, theory and practice. </a:t>
            </a:r>
            <a:r>
              <a:rPr lang="en-IN" dirty="0"/>
              <a:t>Abingdon: </a:t>
            </a:r>
            <a:r>
              <a:rPr lang="en-IN"/>
              <a:t>Routledge.</a:t>
            </a:r>
            <a:endParaRPr lang="en-GB" dirty="0"/>
          </a:p>
          <a:p>
            <a:endParaRPr lang="en-GB" dirty="0"/>
          </a:p>
          <a:p>
            <a:r>
              <a:rPr lang="en-GB" dirty="0"/>
              <a:t>Marketing Theories. Available at:  </a:t>
            </a:r>
            <a:r>
              <a:rPr lang="en-GB" dirty="0">
                <a:hlinkClick r:id="rId3"/>
              </a:rPr>
              <a:t>https://www.professionalacademy.com/blogs-and-advice/marketing-theories---swot-analysis </a:t>
            </a:r>
            <a:r>
              <a:rPr lang="en-GB" dirty="0"/>
              <a:t>[Accessed on 30 July 2019]</a:t>
            </a:r>
          </a:p>
          <a:p>
            <a:endParaRPr lang="en-GB" dirty="0"/>
          </a:p>
          <a:p>
            <a:r>
              <a:rPr lang="en-GB" dirty="0"/>
              <a:t>Philip Kotler, Garry Armstrong, “Principles of Marketing”, Prentice Hall New Jersey 1984, p.422.</a:t>
            </a:r>
          </a:p>
          <a:p>
            <a:endParaRPr lang="en-GB" dirty="0"/>
          </a:p>
          <a:p>
            <a:r>
              <a:rPr lang="en-GB" dirty="0"/>
              <a:t>Travel guide viewed on 25.07.2019</a:t>
            </a:r>
          </a:p>
          <a:p>
            <a:r>
              <a:rPr lang="en-GB" dirty="0">
                <a:hlinkClick r:id="rId3"/>
              </a:rPr>
              <a:t>https://www.frankaboutcroatia.com/split-croatia/</a:t>
            </a:r>
            <a:endParaRPr lang="en-GB" dirty="0"/>
          </a:p>
          <a:p>
            <a:endParaRPr lang="en-GB" dirty="0"/>
          </a:p>
          <a:p>
            <a:endParaRPr lang="en-GB" dirty="0"/>
          </a:p>
        </p:txBody>
      </p:sp>
    </p:spTree>
    <p:extLst>
      <p:ext uri="{BB962C8B-B14F-4D97-AF65-F5344CB8AC3E}">
        <p14:creationId xmlns:p14="http://schemas.microsoft.com/office/powerpoint/2010/main" val="30569478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4567439169D44419B5EAB53FA4297D1" ma:contentTypeVersion="2" ma:contentTypeDescription="Create a new document." ma:contentTypeScope="" ma:versionID="003320c6c29fba9a0940b26e8164bc70">
  <xsd:schema xmlns:xsd="http://www.w3.org/2001/XMLSchema" xmlns:xs="http://www.w3.org/2001/XMLSchema" xmlns:p="http://schemas.microsoft.com/office/2006/metadata/properties" xmlns:ns3="24407592-8e3f-40f5-81db-7558dd199bbe" targetNamespace="http://schemas.microsoft.com/office/2006/metadata/properties" ma:root="true" ma:fieldsID="2a1c4702b1de6d2233b7f46399e54833" ns3:_="">
    <xsd:import namespace="24407592-8e3f-40f5-81db-7558dd199bb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07592-8e3f-40f5-81db-7558dd199bb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08BD0B-AC33-43EB-AE9B-38DF7BF516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07592-8e3f-40f5-81db-7558dd199b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2F0029-0745-4FD8-A3C3-8E7690D838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2312C33-8CD8-493F-9F06-1A592A07C5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142</TotalTime>
  <Words>2430</Words>
  <Application>Microsoft Office PowerPoint</Application>
  <PresentationFormat>Widescreen</PresentationFormat>
  <Paragraphs>119</Paragraphs>
  <Slides>47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Trebuchet MS</vt:lpstr>
      <vt:lpstr>Wingdings 3</vt:lpstr>
      <vt:lpstr>Facet</vt:lpstr>
      <vt:lpstr>      Marketing Environmental Audit    Title: Zen Resort Lecturer: Dale Clarke</vt:lpstr>
      <vt:lpstr>THANK YOU FOR BEING HERE TODAY   WE ARE THE ‘’Zen Resort’’ LEADERSHIP TEAM FROM Split, Croatia.      WE INVITE YOU HERE TODAY TO PRESENT TO YOU OUR NEW RESORT, FRESHLY LAUNCHED ON THE MARKET. WE ARE LOCATED IN SPLIT CROATIA, ONE OF THE MOST POPULAR CITIES FROM EASTERN EUROPE    </vt:lpstr>
      <vt:lpstr>      Executive Summary  IN THIS PRESENTATION WE WILL UNDERTAKE A MARKETING ENVIRONMENTAL AUDIT RELATING TO OUR NEW BUSINESS, PROVIDING JUSTIFICATION FOR OUR PROPOSAL, UNDERTAKING A SEGMENTATION EXERCISE WHICH INCLUDES A COMMUNICATION MIX STRATEGY FOR EACH SEGMENT     Let us Introduce ourselves. We work with customers from all around the world, more specifically here at the Zen Resort, which is located in Split Croatia, small town on the Dalmatian Coast, very well-known for its beaches and fortress like complex. </vt:lpstr>
      <vt:lpstr>PowerPoint Presentation</vt:lpstr>
      <vt:lpstr>This is Zen Resort… </vt:lpstr>
      <vt:lpstr>Business / Company Overview  Here at Zen Resort, you name it, we deliver it. Our range of services is beyond compare.    Set on a pebbled beach overlooking the Adriatic in Split Croatia, it’s this upscale modern hotel that has to offer contemporary rooms with free Wi-Fi, flat-screens and minibars. Upgraded rooms add balconies with ocean views, living rooms and Nespresso machines, while suites feature kitchens, dining areas and terraces with saunas and whirlpool tubs. You can stay in our building hotel, or for those that like their privacy and want something more remote, we have our little fairy houses in the woods, they come in different shapes and sizes enough to fit all your family and friends. </vt:lpstr>
      <vt:lpstr>We are not the one-stop shop for everybody and we prefer it that way because it allows us to have laser focus on an industry that we love, so we can get our clients the results they need and their special requirements whenever they needed in order to fill their stay with joy and good time. </vt:lpstr>
      <vt:lpstr>Products and Services  We are situated very close to the beach, where we have our own private beach for our customers exclusivity, the beach is equipped with sunbeds, umbrellas, showers, bar with restaurant and water sports facilities.</vt:lpstr>
      <vt:lpstr>PowerPoint Presentation</vt:lpstr>
      <vt:lpstr>PowerPoint Presentation</vt:lpstr>
      <vt:lpstr>If you don’t feel like having a swim in the sea, we have indoor and outdoor pools. when running a busy life, one of the reasons for which we need a vacation is to just relax and feel good with ourselves. We invite you to do so in our spa, where you can get a massage, relax in the jacuzzi or in the sauna. In the same place you can get your many/pedi, or even get your hair done.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waterpark</vt:lpstr>
      <vt:lpstr>For those that are more adventurous we have at your disposal our Adventure Park, a sporting and recreational activity in the open air, a very enjoyable way  to spend free time with family and friends. Our adventure park, means emotion, courage, adrenaline, fun, strength and skill, means overcoming the limits and increasing self-confidence, means overcoming the fear of height, meaning "a healthy mind in a healthy body".  Tyrolean over the lake 300 meters long, 200 meters high with a maximum height of 3 meters. All within our beautiful resort.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Target Market</vt:lpstr>
      <vt:lpstr>Market Segment </vt:lpstr>
      <vt:lpstr>Micro and Macro Environment  Microeconomics and macroeconomics focus on two different directions in the economy.  Microeconomy’s main focus is the economy (individual, firm and industry).             Macroeconomy on the other hand is about growth in living standards, inflation and unemployment, the two policies of macroeconomy are monetary and fiscal. </vt:lpstr>
      <vt:lpstr>Microeconomics</vt:lpstr>
      <vt:lpstr>Microeconomics</vt:lpstr>
      <vt:lpstr>Macroeconomics</vt:lpstr>
      <vt:lpstr>SWOT on our resort  </vt:lpstr>
      <vt:lpstr>PowerPoint Presentation</vt:lpstr>
      <vt:lpstr>  Weaknesses  </vt:lpstr>
      <vt:lpstr> Opportunities </vt:lpstr>
      <vt:lpstr>Threats </vt:lpstr>
      <vt:lpstr>PowerPoint Presentation</vt:lpstr>
      <vt:lpstr>Pestel Analysis </vt:lpstr>
      <vt:lpstr>PESTEL</vt:lpstr>
      <vt:lpstr>Marketing Communication Mix</vt:lpstr>
      <vt:lpstr>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Marketing Environmental Audit    Title: Zen Resort Lecturer: Dale Clarke</dc:title>
  <dc:creator>A Sandu</dc:creator>
  <cp:lastModifiedBy>A Sandu</cp:lastModifiedBy>
  <cp:revision>6</cp:revision>
  <dcterms:created xsi:type="dcterms:W3CDTF">2019-08-01T09:33:46Z</dcterms:created>
  <dcterms:modified xsi:type="dcterms:W3CDTF">2019-08-01T22:53:44Z</dcterms:modified>
</cp:coreProperties>
</file>