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8" r:id="rId3"/>
    <p:sldId id="260" r:id="rId4"/>
    <p:sldId id="261" r:id="rId5"/>
    <p:sldId id="262" r:id="rId6"/>
    <p:sldId id="263" r:id="rId7"/>
    <p:sldId id="269" r:id="rId8"/>
    <p:sldId id="264" r:id="rId9"/>
    <p:sldId id="265" r:id="rId10"/>
    <p:sldId id="266" r:id="rId11"/>
    <p:sldId id="268" r:id="rId12"/>
    <p:sldId id="267" r:id="rId13"/>
    <p:sldId id="25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1CA488-4C9D-402C-9BC3-1D86D6424BB2}" v="89" dt="2026-02-09T16:43:42.1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68" autoAdjust="0"/>
    <p:restoredTop sz="94660"/>
  </p:normalViewPr>
  <p:slideViewPr>
    <p:cSldViewPr snapToGrid="0">
      <p:cViewPr>
        <p:scale>
          <a:sx n="70" d="100"/>
          <a:sy n="70" d="100"/>
        </p:scale>
        <p:origin x="1128" y="2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ta plesca" userId="1bc686717a28a88b" providerId="LiveId" clId="{5EC49CA8-B31A-48E9-A2C8-95210EDF6CCA}"/>
    <pc:docChg chg="undo redo custSel addSld delSld modSld sldOrd">
      <pc:chgData name="raduta plesca" userId="1bc686717a28a88b" providerId="LiveId" clId="{5EC49CA8-B31A-48E9-A2C8-95210EDF6CCA}" dt="2026-02-09T16:43:42.148" v="7339" actId="478"/>
      <pc:docMkLst>
        <pc:docMk/>
      </pc:docMkLst>
      <pc:sldChg chg="modSp mod">
        <pc:chgData name="raduta plesca" userId="1bc686717a28a88b" providerId="LiveId" clId="{5EC49CA8-B31A-48E9-A2C8-95210EDF6CCA}" dt="2026-02-09T16:09:04.310" v="7337" actId="20577"/>
        <pc:sldMkLst>
          <pc:docMk/>
          <pc:sldMk cId="1356663940" sldId="256"/>
        </pc:sldMkLst>
        <pc:spChg chg="mod">
          <ac:chgData name="raduta plesca" userId="1bc686717a28a88b" providerId="LiveId" clId="{5EC49CA8-B31A-48E9-A2C8-95210EDF6CCA}" dt="2026-02-09T16:09:04.310" v="7337" actId="20577"/>
          <ac:spMkLst>
            <pc:docMk/>
            <pc:sldMk cId="1356663940" sldId="256"/>
            <ac:spMk id="3" creationId="{4CA7E94D-B9D3-76D6-C26F-91868628501F}"/>
          </ac:spMkLst>
        </pc:spChg>
      </pc:sldChg>
      <pc:sldChg chg="addSp delSp modSp mod setBg">
        <pc:chgData name="raduta plesca" userId="1bc686717a28a88b" providerId="LiveId" clId="{5EC49CA8-B31A-48E9-A2C8-95210EDF6CCA}" dt="2026-02-09T16:43:42.148" v="7339" actId="478"/>
        <pc:sldMkLst>
          <pc:docMk/>
          <pc:sldMk cId="2967979579" sldId="258"/>
        </pc:sldMkLst>
        <pc:spChg chg="mod ord">
          <ac:chgData name="raduta plesca" userId="1bc686717a28a88b" providerId="LiveId" clId="{5EC49CA8-B31A-48E9-A2C8-95210EDF6CCA}" dt="2026-01-19T15:06:36.784" v="402" actId="1076"/>
          <ac:spMkLst>
            <pc:docMk/>
            <pc:sldMk cId="2967979579" sldId="258"/>
            <ac:spMk id="2" creationId="{32CEACD2-F586-0600-E093-FADBCBFA31C1}"/>
          </ac:spMkLst>
        </pc:spChg>
        <pc:spChg chg="add del">
          <ac:chgData name="raduta plesca" userId="1bc686717a28a88b" providerId="LiveId" clId="{5EC49CA8-B31A-48E9-A2C8-95210EDF6CCA}" dt="2026-02-09T16:43:42.148" v="7339" actId="478"/>
          <ac:spMkLst>
            <pc:docMk/>
            <pc:sldMk cId="2967979579" sldId="258"/>
            <ac:spMk id="3" creationId="{4E7BDF4A-2F06-3FDD-58C8-DF6DC4E623BE}"/>
          </ac:spMkLst>
        </pc:spChg>
        <pc:spChg chg="add mod">
          <ac:chgData name="raduta plesca" userId="1bc686717a28a88b" providerId="LiveId" clId="{5EC49CA8-B31A-48E9-A2C8-95210EDF6CCA}" dt="2026-01-19T15:05:52.714" v="390" actId="26606"/>
          <ac:spMkLst>
            <pc:docMk/>
            <pc:sldMk cId="2967979579" sldId="258"/>
            <ac:spMk id="4" creationId="{F0AA387C-0BA1-57B5-CF32-78B5B261F3D9}"/>
          </ac:spMkLst>
        </pc:spChg>
        <pc:spChg chg="add">
          <ac:chgData name="raduta plesca" userId="1bc686717a28a88b" providerId="LiveId" clId="{5EC49CA8-B31A-48E9-A2C8-95210EDF6CCA}" dt="2026-01-19T15:05:52.714" v="390" actId="26606"/>
          <ac:spMkLst>
            <pc:docMk/>
            <pc:sldMk cId="2967979579" sldId="258"/>
            <ac:spMk id="86" creationId="{637B2035-1FCB-439A-B421-095E136C7E07}"/>
          </ac:spMkLst>
        </pc:spChg>
        <pc:spChg chg="add">
          <ac:chgData name="raduta plesca" userId="1bc686717a28a88b" providerId="LiveId" clId="{5EC49CA8-B31A-48E9-A2C8-95210EDF6CCA}" dt="2026-01-19T15:05:52.714" v="390" actId="26606"/>
          <ac:spMkLst>
            <pc:docMk/>
            <pc:sldMk cId="2967979579" sldId="258"/>
            <ac:spMk id="87" creationId="{B39A1F5A-E57E-4178-8F57-A18DC747E5E1}"/>
          </ac:spMkLst>
        </pc:spChg>
        <pc:spChg chg="add">
          <ac:chgData name="raduta plesca" userId="1bc686717a28a88b" providerId="LiveId" clId="{5EC49CA8-B31A-48E9-A2C8-95210EDF6CCA}" dt="2026-01-19T15:05:52.714" v="390" actId="26606"/>
          <ac:spMkLst>
            <pc:docMk/>
            <pc:sldMk cId="2967979579" sldId="258"/>
            <ac:spMk id="88" creationId="{CF93DC6C-1BFD-4414-BF23-471C8831CA04}"/>
          </ac:spMkLst>
        </pc:spChg>
        <pc:spChg chg="add">
          <ac:chgData name="raduta plesca" userId="1bc686717a28a88b" providerId="LiveId" clId="{5EC49CA8-B31A-48E9-A2C8-95210EDF6CCA}" dt="2026-01-19T15:05:52.714" v="390" actId="26606"/>
          <ac:spMkLst>
            <pc:docMk/>
            <pc:sldMk cId="2967979579" sldId="258"/>
            <ac:spMk id="89" creationId="{001928A5-13A8-4372-8A77-BCAAE5553E6F}"/>
          </ac:spMkLst>
        </pc:spChg>
        <pc:graphicFrameChg chg="add mod modGraphic">
          <ac:chgData name="raduta plesca" userId="1bc686717a28a88b" providerId="LiveId" clId="{5EC49CA8-B31A-48E9-A2C8-95210EDF6CCA}" dt="2026-02-09T14:56:59.379" v="6867" actId="20577"/>
          <ac:graphicFrameMkLst>
            <pc:docMk/>
            <pc:sldMk cId="2967979579" sldId="258"/>
            <ac:graphicFrameMk id="47" creationId="{9B9A5324-1CB8-FCEF-2B9A-5697BF18D91C}"/>
          </ac:graphicFrameMkLst>
        </pc:graphicFrameChg>
        <pc:picChg chg="add mod ord">
          <ac:chgData name="raduta plesca" userId="1bc686717a28a88b" providerId="LiveId" clId="{5EC49CA8-B31A-48E9-A2C8-95210EDF6CCA}" dt="2026-01-19T15:06:34.477" v="401" actId="1076"/>
          <ac:picMkLst>
            <pc:docMk/>
            <pc:sldMk cId="2967979579" sldId="258"/>
            <ac:picMk id="5" creationId="{44499867-FB1D-2A99-4263-7ACCCA8B0A76}"/>
          </ac:picMkLst>
        </pc:picChg>
      </pc:sldChg>
      <pc:sldChg chg="modSp new mod">
        <pc:chgData name="raduta plesca" userId="1bc686717a28a88b" providerId="LiveId" clId="{5EC49CA8-B31A-48E9-A2C8-95210EDF6CCA}" dt="2026-02-02T16:41:07.686" v="5106" actId="313"/>
        <pc:sldMkLst>
          <pc:docMk/>
          <pc:sldMk cId="4069822157" sldId="259"/>
        </pc:sldMkLst>
        <pc:spChg chg="mod">
          <ac:chgData name="raduta plesca" userId="1bc686717a28a88b" providerId="LiveId" clId="{5EC49CA8-B31A-48E9-A2C8-95210EDF6CCA}" dt="2026-02-02T16:41:07.686" v="5106" actId="313"/>
          <ac:spMkLst>
            <pc:docMk/>
            <pc:sldMk cId="4069822157" sldId="259"/>
            <ac:spMk id="2" creationId="{C7EBE12C-4064-495E-FDC2-A2B8A6DE79B2}"/>
          </ac:spMkLst>
        </pc:spChg>
        <pc:spChg chg="mod">
          <ac:chgData name="raduta plesca" userId="1bc686717a28a88b" providerId="LiveId" clId="{5EC49CA8-B31A-48E9-A2C8-95210EDF6CCA}" dt="2026-02-02T16:40:19.464" v="5105" actId="20577"/>
          <ac:spMkLst>
            <pc:docMk/>
            <pc:sldMk cId="4069822157" sldId="259"/>
            <ac:spMk id="3" creationId="{90E16B09-5F53-D0E9-FE1F-C1066D513DE2}"/>
          </ac:spMkLst>
        </pc:spChg>
      </pc:sldChg>
      <pc:sldChg chg="addSp delSp modSp new mod">
        <pc:chgData name="raduta plesca" userId="1bc686717a28a88b" providerId="LiveId" clId="{5EC49CA8-B31A-48E9-A2C8-95210EDF6CCA}" dt="2026-02-09T16:08:41.983" v="7330" actId="113"/>
        <pc:sldMkLst>
          <pc:docMk/>
          <pc:sldMk cId="2403940962" sldId="260"/>
        </pc:sldMkLst>
        <pc:spChg chg="mod">
          <ac:chgData name="raduta plesca" userId="1bc686717a28a88b" providerId="LiveId" clId="{5EC49CA8-B31A-48E9-A2C8-95210EDF6CCA}" dt="2026-01-21T14:42:11.622" v="4222" actId="1076"/>
          <ac:spMkLst>
            <pc:docMk/>
            <pc:sldMk cId="2403940962" sldId="260"/>
            <ac:spMk id="2" creationId="{7C53226F-3260-E72E-9E3A-01356EE67C82}"/>
          </ac:spMkLst>
        </pc:spChg>
        <pc:spChg chg="add mod">
          <ac:chgData name="raduta plesca" userId="1bc686717a28a88b" providerId="LiveId" clId="{5EC49CA8-B31A-48E9-A2C8-95210EDF6CCA}" dt="2026-02-09T16:08:41.983" v="7330" actId="113"/>
          <ac:spMkLst>
            <pc:docMk/>
            <pc:sldMk cId="2403940962" sldId="260"/>
            <ac:spMk id="3" creationId="{071DF3B7-D4A3-218D-BF95-52F243A12445}"/>
          </ac:spMkLst>
        </pc:spChg>
        <pc:spChg chg="add mod">
          <ac:chgData name="raduta plesca" userId="1bc686717a28a88b" providerId="LiveId" clId="{5EC49CA8-B31A-48E9-A2C8-95210EDF6CCA}" dt="2026-02-09T14:57:18.625" v="6868" actId="1076"/>
          <ac:spMkLst>
            <pc:docMk/>
            <pc:sldMk cId="2403940962" sldId="260"/>
            <ac:spMk id="4" creationId="{69E8D219-3718-F6AF-64A9-ACBF7A08DED1}"/>
          </ac:spMkLst>
        </pc:spChg>
        <pc:spChg chg="add mod">
          <ac:chgData name="raduta plesca" userId="1bc686717a28a88b" providerId="LiveId" clId="{5EC49CA8-B31A-48E9-A2C8-95210EDF6CCA}" dt="2026-02-09T14:57:36.796" v="6873" actId="20577"/>
          <ac:spMkLst>
            <pc:docMk/>
            <pc:sldMk cId="2403940962" sldId="260"/>
            <ac:spMk id="6" creationId="{38B78709-6ADB-DA9C-2319-040A1917B745}"/>
          </ac:spMkLst>
        </pc:spChg>
        <pc:graphicFrameChg chg="add mod modGraphic">
          <ac:chgData name="raduta plesca" userId="1bc686717a28a88b" providerId="LiveId" clId="{5EC49CA8-B31A-48E9-A2C8-95210EDF6CCA}" dt="2026-02-09T15:18:18.101" v="7329" actId="1076"/>
          <ac:graphicFrameMkLst>
            <pc:docMk/>
            <pc:sldMk cId="2403940962" sldId="260"/>
            <ac:graphicFrameMk id="19" creationId="{12D87EA6-CE76-7F56-7BC6-6D3BF4817679}"/>
          </ac:graphicFrameMkLst>
        </pc:graphicFrameChg>
        <pc:picChg chg="add mod">
          <ac:chgData name="raduta plesca" userId="1bc686717a28a88b" providerId="LiveId" clId="{5EC49CA8-B31A-48E9-A2C8-95210EDF6CCA}" dt="2026-02-09T15:13:40.413" v="7267" actId="1076"/>
          <ac:picMkLst>
            <pc:docMk/>
            <pc:sldMk cId="2403940962" sldId="260"/>
            <ac:picMk id="14" creationId="{454D1176-7A53-B456-02D3-289CF02ED149}"/>
          </ac:picMkLst>
        </pc:picChg>
      </pc:sldChg>
      <pc:sldChg chg="addSp delSp modSp new mod setBg">
        <pc:chgData name="raduta plesca" userId="1bc686717a28a88b" providerId="LiveId" clId="{5EC49CA8-B31A-48E9-A2C8-95210EDF6CCA}" dt="2026-01-21T14:50:38.630" v="4631" actId="26606"/>
        <pc:sldMkLst>
          <pc:docMk/>
          <pc:sldMk cId="352981637" sldId="261"/>
        </pc:sldMkLst>
        <pc:spChg chg="mod">
          <ac:chgData name="raduta plesca" userId="1bc686717a28a88b" providerId="LiveId" clId="{5EC49CA8-B31A-48E9-A2C8-95210EDF6CCA}" dt="2026-01-21T14:17:36.897" v="3543" actId="26606"/>
          <ac:spMkLst>
            <pc:docMk/>
            <pc:sldMk cId="352981637" sldId="261"/>
            <ac:spMk id="2" creationId="{662DAF08-E4A7-D26A-A91B-71FE721FBEA8}"/>
          </ac:spMkLst>
        </pc:spChg>
        <pc:spChg chg="add del mod">
          <ac:chgData name="raduta plesca" userId="1bc686717a28a88b" providerId="LiveId" clId="{5EC49CA8-B31A-48E9-A2C8-95210EDF6CCA}" dt="2026-01-21T14:17:36.914" v="3544" actId="27636"/>
          <ac:spMkLst>
            <pc:docMk/>
            <pc:sldMk cId="352981637" sldId="261"/>
            <ac:spMk id="7" creationId="{ED0CA9D5-85B8-4507-4AFE-C8BC8B3CAD92}"/>
          </ac:spMkLst>
        </pc:spChg>
        <pc:spChg chg="add">
          <ac:chgData name="raduta plesca" userId="1bc686717a28a88b" providerId="LiveId" clId="{5EC49CA8-B31A-48E9-A2C8-95210EDF6CCA}" dt="2026-01-21T14:17:36.897" v="3543" actId="26606"/>
          <ac:spMkLst>
            <pc:docMk/>
            <pc:sldMk cId="352981637" sldId="261"/>
            <ac:spMk id="24" creationId="{B9D7E975-9161-4F2D-AC53-69E1912F6B5D}"/>
          </ac:spMkLst>
        </pc:spChg>
        <pc:spChg chg="add">
          <ac:chgData name="raduta plesca" userId="1bc686717a28a88b" providerId="LiveId" clId="{5EC49CA8-B31A-48E9-A2C8-95210EDF6CCA}" dt="2026-01-21T14:17:36.897" v="3543" actId="26606"/>
          <ac:spMkLst>
            <pc:docMk/>
            <pc:sldMk cId="352981637" sldId="261"/>
            <ac:spMk id="25" creationId="{827DC2C4-B485-428A-BF4A-472D2967F47F}"/>
          </ac:spMkLst>
        </pc:spChg>
        <pc:spChg chg="add">
          <ac:chgData name="raduta plesca" userId="1bc686717a28a88b" providerId="LiveId" clId="{5EC49CA8-B31A-48E9-A2C8-95210EDF6CCA}" dt="2026-01-21T14:17:36.897" v="3543" actId="26606"/>
          <ac:spMkLst>
            <pc:docMk/>
            <pc:sldMk cId="352981637" sldId="261"/>
            <ac:spMk id="26" creationId="{463E6235-1649-4B47-9862-4026FC473B6F}"/>
          </ac:spMkLst>
        </pc:spChg>
        <pc:graphicFrameChg chg="add">
          <ac:chgData name="raduta plesca" userId="1bc686717a28a88b" providerId="LiveId" clId="{5EC49CA8-B31A-48E9-A2C8-95210EDF6CCA}" dt="2026-01-21T14:50:38.630" v="4631" actId="26606"/>
          <ac:graphicFrameMkLst>
            <pc:docMk/>
            <pc:sldMk cId="352981637" sldId="261"/>
            <ac:graphicFrameMk id="28" creationId="{56C84144-7755-2F4F-DE96-A141D46D678C}"/>
          </ac:graphicFrameMkLst>
        </pc:graphicFrameChg>
        <pc:picChg chg="add mod">
          <ac:chgData name="raduta plesca" userId="1bc686717a28a88b" providerId="LiveId" clId="{5EC49CA8-B31A-48E9-A2C8-95210EDF6CCA}" dt="2026-01-21T14:49:27.424" v="4618" actId="1076"/>
          <ac:picMkLst>
            <pc:docMk/>
            <pc:sldMk cId="352981637" sldId="261"/>
            <ac:picMk id="4" creationId="{D9D4212D-F249-7ACC-FB42-0A15FA01DFA1}"/>
          </ac:picMkLst>
        </pc:picChg>
      </pc:sldChg>
      <pc:sldChg chg="addSp delSp modSp new mod setBg">
        <pc:chgData name="raduta plesca" userId="1bc686717a28a88b" providerId="LiveId" clId="{5EC49CA8-B31A-48E9-A2C8-95210EDF6CCA}" dt="2026-01-21T14:17:18.702" v="3533" actId="26606"/>
        <pc:sldMkLst>
          <pc:docMk/>
          <pc:sldMk cId="3699461225" sldId="262"/>
        </pc:sldMkLst>
        <pc:spChg chg="mod">
          <ac:chgData name="raduta plesca" userId="1bc686717a28a88b" providerId="LiveId" clId="{5EC49CA8-B31A-48E9-A2C8-95210EDF6CCA}" dt="2026-01-21T14:17:18.684" v="3532" actId="26606"/>
          <ac:spMkLst>
            <pc:docMk/>
            <pc:sldMk cId="3699461225" sldId="262"/>
            <ac:spMk id="2" creationId="{F1942A0E-AD1D-F379-D5BE-90618FC81B9F}"/>
          </ac:spMkLst>
        </pc:spChg>
        <pc:graphicFrameChg chg="add">
          <ac:chgData name="raduta plesca" userId="1bc686717a28a88b" providerId="LiveId" clId="{5EC49CA8-B31A-48E9-A2C8-95210EDF6CCA}" dt="2026-01-21T14:17:18.702" v="3533" actId="26606"/>
          <ac:graphicFrameMkLst>
            <pc:docMk/>
            <pc:sldMk cId="3699461225" sldId="262"/>
            <ac:graphicFrameMk id="31" creationId="{1A141ED7-3D57-285D-BF30-EF9EB686294D}"/>
          </ac:graphicFrameMkLst>
        </pc:graphicFrameChg>
      </pc:sldChg>
      <pc:sldChg chg="addSp delSp modSp new mod setBg">
        <pc:chgData name="raduta plesca" userId="1bc686717a28a88b" providerId="LiveId" clId="{5EC49CA8-B31A-48E9-A2C8-95210EDF6CCA}" dt="2026-02-09T14:51:28.197" v="6700" actId="20577"/>
        <pc:sldMkLst>
          <pc:docMk/>
          <pc:sldMk cId="4000651237" sldId="263"/>
        </pc:sldMkLst>
        <pc:spChg chg="mod">
          <ac:chgData name="raduta plesca" userId="1bc686717a28a88b" providerId="LiveId" clId="{5EC49CA8-B31A-48E9-A2C8-95210EDF6CCA}" dt="2026-01-21T14:16:45.266" v="3523" actId="26606"/>
          <ac:spMkLst>
            <pc:docMk/>
            <pc:sldMk cId="4000651237" sldId="263"/>
            <ac:spMk id="2" creationId="{6C3C83CF-7906-085C-B5AC-99B19B1C98C6}"/>
          </ac:spMkLst>
        </pc:spChg>
        <pc:spChg chg="add mod ord">
          <ac:chgData name="raduta plesca" userId="1bc686717a28a88b" providerId="LiveId" clId="{5EC49CA8-B31A-48E9-A2C8-95210EDF6CCA}" dt="2026-01-21T14:16:13.805" v="3500" actId="26606"/>
          <ac:spMkLst>
            <pc:docMk/>
            <pc:sldMk cId="4000651237" sldId="263"/>
            <ac:spMk id="4" creationId="{6288DEE2-68A2-5EE2-4DE8-1D54C700AC91}"/>
          </ac:spMkLst>
        </pc:spChg>
        <pc:spChg chg="add mod">
          <ac:chgData name="raduta plesca" userId="1bc686717a28a88b" providerId="LiveId" clId="{5EC49CA8-B31A-48E9-A2C8-95210EDF6CCA}" dt="2026-02-09T14:51:28.197" v="6700" actId="20577"/>
          <ac:spMkLst>
            <pc:docMk/>
            <pc:sldMk cId="4000651237" sldId="263"/>
            <ac:spMk id="5" creationId="{52499ED0-F48A-BF7E-8793-A20F23E05447}"/>
          </ac:spMkLst>
        </pc:spChg>
        <pc:spChg chg="add">
          <ac:chgData name="raduta plesca" userId="1bc686717a28a88b" providerId="LiveId" clId="{5EC49CA8-B31A-48E9-A2C8-95210EDF6CCA}" dt="2026-01-21T14:16:45.278" v="3524" actId="26606"/>
          <ac:spMkLst>
            <pc:docMk/>
            <pc:sldMk cId="4000651237" sldId="263"/>
            <ac:spMk id="28" creationId="{C0763A76-9F1C-4FC5-82B7-DD475DA461B2}"/>
          </ac:spMkLst>
        </pc:spChg>
        <pc:spChg chg="add">
          <ac:chgData name="raduta plesca" userId="1bc686717a28a88b" providerId="LiveId" clId="{5EC49CA8-B31A-48E9-A2C8-95210EDF6CCA}" dt="2026-01-21T14:16:45.278" v="3524" actId="26606"/>
          <ac:spMkLst>
            <pc:docMk/>
            <pc:sldMk cId="4000651237" sldId="263"/>
            <ac:spMk id="29" creationId="{E81BF4F6-F2CF-4984-9D14-D6966D92F99F}"/>
          </ac:spMkLst>
        </pc:spChg>
        <pc:graphicFrameChg chg="add mod">
          <ac:chgData name="raduta plesca" userId="1bc686717a28a88b" providerId="LiveId" clId="{5EC49CA8-B31A-48E9-A2C8-95210EDF6CCA}" dt="2026-01-21T14:16:51.884" v="3526" actId="14100"/>
          <ac:graphicFrameMkLst>
            <pc:docMk/>
            <pc:sldMk cId="4000651237" sldId="263"/>
            <ac:graphicFrameMk id="15" creationId="{7641BC8B-2DC5-9E9B-DE31-816EF2787A45}"/>
          </ac:graphicFrameMkLst>
        </pc:graphicFrameChg>
        <pc:picChg chg="add mod ord">
          <ac:chgData name="raduta plesca" userId="1bc686717a28a88b" providerId="LiveId" clId="{5EC49CA8-B31A-48E9-A2C8-95210EDF6CCA}" dt="2026-01-21T14:16:45.266" v="3523" actId="26606"/>
          <ac:picMkLst>
            <pc:docMk/>
            <pc:sldMk cId="4000651237" sldId="263"/>
            <ac:picMk id="7" creationId="{82A51CA0-3013-FF8A-29B5-EA49C9D48ED8}"/>
          </ac:picMkLst>
        </pc:picChg>
      </pc:sldChg>
      <pc:sldChg chg="addSp delSp modSp new mod setBg">
        <pc:chgData name="raduta plesca" userId="1bc686717a28a88b" providerId="LiveId" clId="{5EC49CA8-B31A-48E9-A2C8-95210EDF6CCA}" dt="2026-02-09T14:58:59.345" v="6879" actId="113"/>
        <pc:sldMkLst>
          <pc:docMk/>
          <pc:sldMk cId="45370372" sldId="264"/>
        </pc:sldMkLst>
        <pc:spChg chg="add mod ord">
          <ac:chgData name="raduta plesca" userId="1bc686717a28a88b" providerId="LiveId" clId="{5EC49CA8-B31A-48E9-A2C8-95210EDF6CCA}" dt="2026-02-09T14:58:59.345" v="6879" actId="113"/>
          <ac:spMkLst>
            <pc:docMk/>
            <pc:sldMk cId="45370372" sldId="264"/>
            <ac:spMk id="5" creationId="{5F86FFDF-EFCF-BB7D-5B97-C783EEFD1B4B}"/>
          </ac:spMkLst>
        </pc:spChg>
        <pc:spChg chg="add del mod">
          <ac:chgData name="raduta plesca" userId="1bc686717a28a88b" providerId="LiveId" clId="{5EC49CA8-B31A-48E9-A2C8-95210EDF6CCA}" dt="2026-02-09T14:50:32.468" v="6688" actId="1076"/>
          <ac:spMkLst>
            <pc:docMk/>
            <pc:sldMk cId="45370372" sldId="264"/>
            <ac:spMk id="12" creationId="{E4E155C0-00C2-EDDB-D2CA-1EB35853457D}"/>
          </ac:spMkLst>
        </pc:spChg>
        <pc:spChg chg="add">
          <ac:chgData name="raduta plesca" userId="1bc686717a28a88b" providerId="LiveId" clId="{5EC49CA8-B31A-48E9-A2C8-95210EDF6CCA}" dt="2026-01-21T15:08:49.021" v="5087" actId="26606"/>
          <ac:spMkLst>
            <pc:docMk/>
            <pc:sldMk cId="45370372" sldId="264"/>
            <ac:spMk id="102" creationId="{F821940F-7A1D-4ACC-85B4-A932898ABB37}"/>
          </ac:spMkLst>
        </pc:spChg>
        <pc:spChg chg="add">
          <ac:chgData name="raduta plesca" userId="1bc686717a28a88b" providerId="LiveId" clId="{5EC49CA8-B31A-48E9-A2C8-95210EDF6CCA}" dt="2026-01-21T15:08:49.021" v="5087" actId="26606"/>
          <ac:spMkLst>
            <pc:docMk/>
            <pc:sldMk cId="45370372" sldId="264"/>
            <ac:spMk id="103" creationId="{16674508-81D3-48CF-96BF-7FC60EAA572A}"/>
          </ac:spMkLst>
        </pc:spChg>
        <pc:picChg chg="add mod">
          <ac:chgData name="raduta plesca" userId="1bc686717a28a88b" providerId="LiveId" clId="{5EC49CA8-B31A-48E9-A2C8-95210EDF6CCA}" dt="2026-01-21T15:08:49.021" v="5087" actId="26606"/>
          <ac:picMkLst>
            <pc:docMk/>
            <pc:sldMk cId="45370372" sldId="264"/>
            <ac:picMk id="13" creationId="{566571B1-C7DF-FD08-4E1A-AE0FA890D6B9}"/>
          </ac:picMkLst>
        </pc:picChg>
      </pc:sldChg>
      <pc:sldChg chg="addSp delSp modSp new mod setBg">
        <pc:chgData name="raduta plesca" userId="1bc686717a28a88b" providerId="LiveId" clId="{5EC49CA8-B31A-48E9-A2C8-95210EDF6CCA}" dt="2026-02-09T14:59:47.149" v="6884" actId="20577"/>
        <pc:sldMkLst>
          <pc:docMk/>
          <pc:sldMk cId="1015559549" sldId="265"/>
        </pc:sldMkLst>
        <pc:spChg chg="mod">
          <ac:chgData name="raduta plesca" userId="1bc686717a28a88b" providerId="LiveId" clId="{5EC49CA8-B31A-48E9-A2C8-95210EDF6CCA}" dt="2026-01-21T14:31:49.944" v="3973" actId="1076"/>
          <ac:spMkLst>
            <pc:docMk/>
            <pc:sldMk cId="1015559549" sldId="265"/>
            <ac:spMk id="2" creationId="{284DE2D9-A991-A8E0-1EC8-0452FC2415F2}"/>
          </ac:spMkLst>
        </pc:spChg>
        <pc:spChg chg="add mod ord">
          <ac:chgData name="raduta plesca" userId="1bc686717a28a88b" providerId="LiveId" clId="{5EC49CA8-B31A-48E9-A2C8-95210EDF6CCA}" dt="2026-01-21T14:31:33.151" v="3963" actId="26606"/>
          <ac:spMkLst>
            <pc:docMk/>
            <pc:sldMk cId="1015559549" sldId="265"/>
            <ac:spMk id="7" creationId="{F532193D-86D4-5DF7-F365-6881D5F2A7ED}"/>
          </ac:spMkLst>
        </pc:spChg>
        <pc:spChg chg="add">
          <ac:chgData name="raduta plesca" userId="1bc686717a28a88b" providerId="LiveId" clId="{5EC49CA8-B31A-48E9-A2C8-95210EDF6CCA}" dt="2026-01-21T14:31:33.151" v="3963" actId="26606"/>
          <ac:spMkLst>
            <pc:docMk/>
            <pc:sldMk cId="1015559549" sldId="265"/>
            <ac:spMk id="52" creationId="{2EB492CD-616E-47F8-933B-5E2D952A0593}"/>
          </ac:spMkLst>
        </pc:spChg>
        <pc:spChg chg="add">
          <ac:chgData name="raduta plesca" userId="1bc686717a28a88b" providerId="LiveId" clId="{5EC49CA8-B31A-48E9-A2C8-95210EDF6CCA}" dt="2026-01-21T14:31:33.151" v="3963" actId="26606"/>
          <ac:spMkLst>
            <pc:docMk/>
            <pc:sldMk cId="1015559549" sldId="265"/>
            <ac:spMk id="53" creationId="{59383CF9-23B5-4335-9B21-1791C4CF1C75}"/>
          </ac:spMkLst>
        </pc:spChg>
        <pc:spChg chg="add">
          <ac:chgData name="raduta plesca" userId="1bc686717a28a88b" providerId="LiveId" clId="{5EC49CA8-B31A-48E9-A2C8-95210EDF6CCA}" dt="2026-01-21T14:31:33.151" v="3963" actId="26606"/>
          <ac:spMkLst>
            <pc:docMk/>
            <pc:sldMk cId="1015559549" sldId="265"/>
            <ac:spMk id="54" creationId="{0007FE00-9498-4706-B255-6437B0252C02}"/>
          </ac:spMkLst>
        </pc:spChg>
        <pc:spChg chg="add mod">
          <ac:chgData name="raduta plesca" userId="1bc686717a28a88b" providerId="LiveId" clId="{5EC49CA8-B31A-48E9-A2C8-95210EDF6CCA}" dt="2026-02-09T14:59:47.149" v="6884" actId="20577"/>
          <ac:spMkLst>
            <pc:docMk/>
            <pc:sldMk cId="1015559549" sldId="265"/>
            <ac:spMk id="55" creationId="{61D6EA73-6CF3-076A-8420-26B751F87D6C}"/>
          </ac:spMkLst>
        </pc:spChg>
        <pc:picChg chg="add mod ord">
          <ac:chgData name="raduta plesca" userId="1bc686717a28a88b" providerId="LiveId" clId="{5EC49CA8-B31A-48E9-A2C8-95210EDF6CCA}" dt="2026-01-21T14:31:33.151" v="3963" actId="26606"/>
          <ac:picMkLst>
            <pc:docMk/>
            <pc:sldMk cId="1015559549" sldId="265"/>
            <ac:picMk id="8" creationId="{C70B122C-41D0-A8DE-ECC9-D6092DF85CE2}"/>
          </ac:picMkLst>
        </pc:picChg>
      </pc:sldChg>
      <pc:sldChg chg="addSp delSp modSp new mod setBg">
        <pc:chgData name="raduta plesca" userId="1bc686717a28a88b" providerId="LiveId" clId="{5EC49CA8-B31A-48E9-A2C8-95210EDF6CCA}" dt="2026-02-09T15:01:22.620" v="6906" actId="20577"/>
        <pc:sldMkLst>
          <pc:docMk/>
          <pc:sldMk cId="1937128398" sldId="266"/>
        </pc:sldMkLst>
        <pc:spChg chg="mod">
          <ac:chgData name="raduta plesca" userId="1bc686717a28a88b" providerId="LiveId" clId="{5EC49CA8-B31A-48E9-A2C8-95210EDF6CCA}" dt="2026-02-09T15:00:05.415" v="6887" actId="1076"/>
          <ac:spMkLst>
            <pc:docMk/>
            <pc:sldMk cId="1937128398" sldId="266"/>
            <ac:spMk id="2" creationId="{10CA5E7D-1689-F9E5-445E-E6AEAAD62BBA}"/>
          </ac:spMkLst>
        </pc:spChg>
        <pc:spChg chg="add mod">
          <ac:chgData name="raduta plesca" userId="1bc686717a28a88b" providerId="LiveId" clId="{5EC49CA8-B31A-48E9-A2C8-95210EDF6CCA}" dt="2026-02-09T15:01:22.620" v="6906" actId="20577"/>
          <ac:spMkLst>
            <pc:docMk/>
            <pc:sldMk cId="1937128398" sldId="266"/>
            <ac:spMk id="5" creationId="{2F2426EE-FF77-A539-D65E-F492C815858B}"/>
          </ac:spMkLst>
        </pc:spChg>
        <pc:spChg chg="add mod ord">
          <ac:chgData name="raduta plesca" userId="1bc686717a28a88b" providerId="LiveId" clId="{5EC49CA8-B31A-48E9-A2C8-95210EDF6CCA}" dt="2026-02-09T15:00:50.521" v="6896" actId="1076"/>
          <ac:spMkLst>
            <pc:docMk/>
            <pc:sldMk cId="1937128398" sldId="266"/>
            <ac:spMk id="7" creationId="{94C514C2-C8CE-4D04-91AC-F07BD3D325F5}"/>
          </ac:spMkLst>
        </pc:spChg>
        <pc:spChg chg="add">
          <ac:chgData name="raduta plesca" userId="1bc686717a28a88b" providerId="LiveId" clId="{5EC49CA8-B31A-48E9-A2C8-95210EDF6CCA}" dt="2026-01-21T14:37:21.092" v="4164" actId="26606"/>
          <ac:spMkLst>
            <pc:docMk/>
            <pc:sldMk cId="1937128398" sldId="266"/>
            <ac:spMk id="28" creationId="{DBC6133C-0615-4CE4-9132-37E609A9BDFA}"/>
          </ac:spMkLst>
        </pc:spChg>
        <pc:spChg chg="add">
          <ac:chgData name="raduta plesca" userId="1bc686717a28a88b" providerId="LiveId" clId="{5EC49CA8-B31A-48E9-A2C8-95210EDF6CCA}" dt="2026-01-21T14:37:21.092" v="4164" actId="26606"/>
          <ac:spMkLst>
            <pc:docMk/>
            <pc:sldMk cId="1937128398" sldId="266"/>
            <ac:spMk id="29" creationId="{169CC832-2974-4E8D-90ED-3E2941BA7336}"/>
          </ac:spMkLst>
        </pc:spChg>
        <pc:spChg chg="add">
          <ac:chgData name="raduta plesca" userId="1bc686717a28a88b" providerId="LiveId" clId="{5EC49CA8-B31A-48E9-A2C8-95210EDF6CCA}" dt="2026-01-21T14:37:21.092" v="4164" actId="26606"/>
          <ac:spMkLst>
            <pc:docMk/>
            <pc:sldMk cId="1937128398" sldId="266"/>
            <ac:spMk id="30" creationId="{55222F96-971A-4F90-B841-6BAB416C7AC1}"/>
          </ac:spMkLst>
        </pc:spChg>
        <pc:spChg chg="add">
          <ac:chgData name="raduta plesca" userId="1bc686717a28a88b" providerId="LiveId" clId="{5EC49CA8-B31A-48E9-A2C8-95210EDF6CCA}" dt="2026-01-21T14:37:21.092" v="4164" actId="26606"/>
          <ac:spMkLst>
            <pc:docMk/>
            <pc:sldMk cId="1937128398" sldId="266"/>
            <ac:spMk id="31" creationId="{08980754-6F4B-43C9-B9BE-127B6BED6586}"/>
          </ac:spMkLst>
        </pc:spChg>
        <pc:spChg chg="add">
          <ac:chgData name="raduta plesca" userId="1bc686717a28a88b" providerId="LiveId" clId="{5EC49CA8-B31A-48E9-A2C8-95210EDF6CCA}" dt="2026-01-21T14:37:21.092" v="4164" actId="26606"/>
          <ac:spMkLst>
            <pc:docMk/>
            <pc:sldMk cId="1937128398" sldId="266"/>
            <ac:spMk id="32" creationId="{2C1BBA94-3F40-40AA-8BB9-E69E25E537C1}"/>
          </ac:spMkLst>
        </pc:spChg>
        <pc:picChg chg="add mod">
          <ac:chgData name="raduta plesca" userId="1bc686717a28a88b" providerId="LiveId" clId="{5EC49CA8-B31A-48E9-A2C8-95210EDF6CCA}" dt="2026-01-21T14:37:21.092" v="4164" actId="26606"/>
          <ac:picMkLst>
            <pc:docMk/>
            <pc:sldMk cId="1937128398" sldId="266"/>
            <ac:picMk id="8" creationId="{8F199C73-11F8-AFF0-0570-9BD18F4F6234}"/>
          </ac:picMkLst>
        </pc:picChg>
      </pc:sldChg>
      <pc:sldChg chg="addSp delSp modSp new mod setBg">
        <pc:chgData name="raduta plesca" userId="1bc686717a28a88b" providerId="LiveId" clId="{5EC49CA8-B31A-48E9-A2C8-95210EDF6CCA}" dt="2026-01-21T14:45:39.039" v="4347" actId="20577"/>
        <pc:sldMkLst>
          <pc:docMk/>
          <pc:sldMk cId="956721066" sldId="267"/>
        </pc:sldMkLst>
        <pc:spChg chg="mod">
          <ac:chgData name="raduta plesca" userId="1bc686717a28a88b" providerId="LiveId" clId="{5EC49CA8-B31A-48E9-A2C8-95210EDF6CCA}" dt="2026-01-21T14:44:27.564" v="4302" actId="403"/>
          <ac:spMkLst>
            <pc:docMk/>
            <pc:sldMk cId="956721066" sldId="267"/>
            <ac:spMk id="2" creationId="{E7189BFD-A85C-91AA-03ED-3B4F3050C222}"/>
          </ac:spMkLst>
        </pc:spChg>
        <pc:spChg chg="add mod">
          <ac:chgData name="raduta plesca" userId="1bc686717a28a88b" providerId="LiveId" clId="{5EC49CA8-B31A-48E9-A2C8-95210EDF6CCA}" dt="2026-01-21T14:45:39.039" v="4347" actId="20577"/>
          <ac:spMkLst>
            <pc:docMk/>
            <pc:sldMk cId="956721066" sldId="267"/>
            <ac:spMk id="5" creationId="{F93AD816-6526-A76D-3CDA-22261F51E105}"/>
          </ac:spMkLst>
        </pc:spChg>
        <pc:spChg chg="add">
          <ac:chgData name="raduta plesca" userId="1bc686717a28a88b" providerId="LiveId" clId="{5EC49CA8-B31A-48E9-A2C8-95210EDF6CCA}" dt="2026-01-21T14:44:22.417" v="4301" actId="26606"/>
          <ac:spMkLst>
            <pc:docMk/>
            <pc:sldMk cId="956721066" sldId="267"/>
            <ac:spMk id="23" creationId="{DBC6133C-0615-4CE4-9132-37E609A9BDFA}"/>
          </ac:spMkLst>
        </pc:spChg>
        <pc:spChg chg="add">
          <ac:chgData name="raduta plesca" userId="1bc686717a28a88b" providerId="LiveId" clId="{5EC49CA8-B31A-48E9-A2C8-95210EDF6CCA}" dt="2026-01-21T14:44:22.417" v="4301" actId="26606"/>
          <ac:spMkLst>
            <pc:docMk/>
            <pc:sldMk cId="956721066" sldId="267"/>
            <ac:spMk id="25" creationId="{169CC832-2974-4E8D-90ED-3E2941BA7336}"/>
          </ac:spMkLst>
        </pc:spChg>
        <pc:spChg chg="add">
          <ac:chgData name="raduta plesca" userId="1bc686717a28a88b" providerId="LiveId" clId="{5EC49CA8-B31A-48E9-A2C8-95210EDF6CCA}" dt="2026-01-21T14:44:22.417" v="4301" actId="26606"/>
          <ac:spMkLst>
            <pc:docMk/>
            <pc:sldMk cId="956721066" sldId="267"/>
            <ac:spMk id="27" creationId="{55222F96-971A-4F90-B841-6BAB416C7AC1}"/>
          </ac:spMkLst>
        </pc:spChg>
        <pc:spChg chg="add">
          <ac:chgData name="raduta plesca" userId="1bc686717a28a88b" providerId="LiveId" clId="{5EC49CA8-B31A-48E9-A2C8-95210EDF6CCA}" dt="2026-01-21T14:44:22.417" v="4301" actId="26606"/>
          <ac:spMkLst>
            <pc:docMk/>
            <pc:sldMk cId="956721066" sldId="267"/>
            <ac:spMk id="29" creationId="{08980754-6F4B-43C9-B9BE-127B6BED6586}"/>
          </ac:spMkLst>
        </pc:spChg>
        <pc:spChg chg="add">
          <ac:chgData name="raduta plesca" userId="1bc686717a28a88b" providerId="LiveId" clId="{5EC49CA8-B31A-48E9-A2C8-95210EDF6CCA}" dt="2026-01-21T14:44:22.417" v="4301" actId="26606"/>
          <ac:spMkLst>
            <pc:docMk/>
            <pc:sldMk cId="956721066" sldId="267"/>
            <ac:spMk id="31" creationId="{2C1BBA94-3F40-40AA-8BB9-E69E25E537C1}"/>
          </ac:spMkLst>
        </pc:spChg>
        <pc:picChg chg="add mod ord">
          <ac:chgData name="raduta plesca" userId="1bc686717a28a88b" providerId="LiveId" clId="{5EC49CA8-B31A-48E9-A2C8-95210EDF6CCA}" dt="2026-01-21T14:44:22.417" v="4301" actId="26606"/>
          <ac:picMkLst>
            <pc:docMk/>
            <pc:sldMk cId="956721066" sldId="267"/>
            <ac:picMk id="9" creationId="{AD1BF9BF-FCB6-6AE3-B1B1-957BF8DD746D}"/>
          </ac:picMkLst>
        </pc:picChg>
      </pc:sldChg>
      <pc:sldChg chg="addSp delSp modSp new mod setBg">
        <pc:chgData name="raduta plesca" userId="1bc686717a28a88b" providerId="LiveId" clId="{5EC49CA8-B31A-48E9-A2C8-95210EDF6CCA}" dt="2026-01-21T15:07:45.449" v="5046" actId="478"/>
        <pc:sldMkLst>
          <pc:docMk/>
          <pc:sldMk cId="1126110990" sldId="268"/>
        </pc:sldMkLst>
        <pc:spChg chg="mod">
          <ac:chgData name="raduta plesca" userId="1bc686717a28a88b" providerId="LiveId" clId="{5EC49CA8-B31A-48E9-A2C8-95210EDF6CCA}" dt="2026-01-21T15:07:41.948" v="5045" actId="26606"/>
          <ac:spMkLst>
            <pc:docMk/>
            <pc:sldMk cId="1126110990" sldId="268"/>
            <ac:spMk id="2" creationId="{3E8FE179-CD5C-7605-1084-6BF8CF3B6E22}"/>
          </ac:spMkLst>
        </pc:spChg>
        <pc:spChg chg="add">
          <ac:chgData name="raduta plesca" userId="1bc686717a28a88b" providerId="LiveId" clId="{5EC49CA8-B31A-48E9-A2C8-95210EDF6CCA}" dt="2026-01-21T15:07:41.948" v="5045" actId="26606"/>
          <ac:spMkLst>
            <pc:docMk/>
            <pc:sldMk cId="1126110990" sldId="268"/>
            <ac:spMk id="9" creationId="{56E9B3E6-E277-4D68-BA48-9CB43FFBD6E2}"/>
          </ac:spMkLst>
        </pc:spChg>
        <pc:spChg chg="add">
          <ac:chgData name="raduta plesca" userId="1bc686717a28a88b" providerId="LiveId" clId="{5EC49CA8-B31A-48E9-A2C8-95210EDF6CCA}" dt="2026-01-21T15:07:41.948" v="5045" actId="26606"/>
          <ac:spMkLst>
            <pc:docMk/>
            <pc:sldMk cId="1126110990" sldId="268"/>
            <ac:spMk id="16" creationId="{D5B0017B-2ECA-49AF-B397-DC140825DF8D}"/>
          </ac:spMkLst>
        </pc:spChg>
        <pc:grpChg chg="add">
          <ac:chgData name="raduta plesca" userId="1bc686717a28a88b" providerId="LiveId" clId="{5EC49CA8-B31A-48E9-A2C8-95210EDF6CCA}" dt="2026-01-21T15:07:41.948" v="5045" actId="26606"/>
          <ac:grpSpMkLst>
            <pc:docMk/>
            <pc:sldMk cId="1126110990" sldId="268"/>
            <ac:grpSpMk id="11" creationId="{AE1C45F0-260A-458C-96ED-C1F6D2151219}"/>
          </ac:grpSpMkLst>
        </pc:grpChg>
        <pc:graphicFrameChg chg="add">
          <ac:chgData name="raduta plesca" userId="1bc686717a28a88b" providerId="LiveId" clId="{5EC49CA8-B31A-48E9-A2C8-95210EDF6CCA}" dt="2026-01-21T15:07:41.948" v="5045" actId="26606"/>
          <ac:graphicFrameMkLst>
            <pc:docMk/>
            <pc:sldMk cId="1126110990" sldId="268"/>
            <ac:graphicFrameMk id="5" creationId="{D1E1A5D9-86F4-8C64-F9BF-7BCE6471B63F}"/>
          </ac:graphicFrameMkLst>
        </pc:graphicFrameChg>
        <pc:cxnChg chg="add">
          <ac:chgData name="raduta plesca" userId="1bc686717a28a88b" providerId="LiveId" clId="{5EC49CA8-B31A-48E9-A2C8-95210EDF6CCA}" dt="2026-01-21T15:07:41.948" v="5045" actId="26606"/>
          <ac:cxnSpMkLst>
            <pc:docMk/>
            <pc:sldMk cId="1126110990" sldId="268"/>
            <ac:cxnSpMk id="18" creationId="{6CF1BAF6-AD41-4082-B212-8A1F9A2E8779}"/>
          </ac:cxnSpMkLst>
        </pc:cxnChg>
      </pc:sldChg>
      <pc:sldChg chg="addSp delSp modSp new mod ord">
        <pc:chgData name="raduta plesca" userId="1bc686717a28a88b" providerId="LiveId" clId="{5EC49CA8-B31A-48E9-A2C8-95210EDF6CCA}" dt="2026-02-09T14:50:59.084" v="6695" actId="20578"/>
        <pc:sldMkLst>
          <pc:docMk/>
          <pc:sldMk cId="869813096" sldId="269"/>
        </pc:sldMkLst>
        <pc:spChg chg="mod">
          <ac:chgData name="raduta plesca" userId="1bc686717a28a88b" providerId="LiveId" clId="{5EC49CA8-B31A-48E9-A2C8-95210EDF6CCA}" dt="2026-02-09T14:48:55.968" v="6677" actId="1076"/>
          <ac:spMkLst>
            <pc:docMk/>
            <pc:sldMk cId="869813096" sldId="269"/>
            <ac:spMk id="2" creationId="{A6E3FB1E-2389-729F-1666-A1377E6C48D4}"/>
          </ac:spMkLst>
        </pc:spChg>
        <pc:spChg chg="del">
          <ac:chgData name="raduta plesca" userId="1bc686717a28a88b" providerId="LiveId" clId="{5EC49CA8-B31A-48E9-A2C8-95210EDF6CCA}" dt="2026-02-09T14:08:15.286" v="5134" actId="478"/>
          <ac:spMkLst>
            <pc:docMk/>
            <pc:sldMk cId="869813096" sldId="269"/>
            <ac:spMk id="3" creationId="{639A9A77-E9F9-33DC-4DF2-97D323F21D09}"/>
          </ac:spMkLst>
        </pc:spChg>
        <pc:spChg chg="add mod">
          <ac:chgData name="raduta plesca" userId="1bc686717a28a88b" providerId="LiveId" clId="{5EC49CA8-B31A-48E9-A2C8-95210EDF6CCA}" dt="2026-02-09T14:50:10.968" v="6686" actId="1076"/>
          <ac:spMkLst>
            <pc:docMk/>
            <pc:sldMk cId="869813096" sldId="269"/>
            <ac:spMk id="4" creationId="{F4D4DF72-724A-ADBD-AF83-8FEBEBE00C8D}"/>
          </ac:spMkLst>
        </pc:spChg>
        <pc:spChg chg="add del mod">
          <ac:chgData name="raduta plesca" userId="1bc686717a28a88b" providerId="LiveId" clId="{5EC49CA8-B31A-48E9-A2C8-95210EDF6CCA}" dt="2026-02-09T14:33:46.587" v="6019" actId="478"/>
          <ac:spMkLst>
            <pc:docMk/>
            <pc:sldMk cId="869813096" sldId="269"/>
            <ac:spMk id="6" creationId="{DF0D3080-BEAD-9F91-49A9-D433F35CBA09}"/>
          </ac:spMkLst>
        </pc:spChg>
        <pc:spChg chg="add mod">
          <ac:chgData name="raduta plesca" userId="1bc686717a28a88b" providerId="LiveId" clId="{5EC49CA8-B31A-48E9-A2C8-95210EDF6CCA}" dt="2026-02-09T14:48:42.857" v="6675" actId="1076"/>
          <ac:spMkLst>
            <pc:docMk/>
            <pc:sldMk cId="869813096" sldId="269"/>
            <ac:spMk id="7" creationId="{7640255B-9904-634E-7DD2-67E68D071089}"/>
          </ac:spMkLst>
        </pc:spChg>
        <pc:graphicFrameChg chg="add del modGraphic">
          <ac:chgData name="raduta plesca" userId="1bc686717a28a88b" providerId="LiveId" clId="{5EC49CA8-B31A-48E9-A2C8-95210EDF6CCA}" dt="2026-02-09T14:50:57.483" v="6694" actId="27309"/>
          <ac:graphicFrameMkLst>
            <pc:docMk/>
            <pc:sldMk cId="869813096" sldId="269"/>
            <ac:graphicFrameMk id="11" creationId="{DB5B8C33-A952-265A-D14F-48C00411ACED}"/>
          </ac:graphicFrameMkLst>
        </pc:graphicFrameChg>
        <pc:picChg chg="add mod">
          <ac:chgData name="raduta plesca" userId="1bc686717a28a88b" providerId="LiveId" clId="{5EC49CA8-B31A-48E9-A2C8-95210EDF6CCA}" dt="2026-02-09T14:48:45.209" v="6676" actId="1076"/>
          <ac:picMkLst>
            <pc:docMk/>
            <pc:sldMk cId="869813096" sldId="269"/>
            <ac:picMk id="8" creationId="{A943C937-8C02-82E6-9076-668CF16F7738}"/>
          </ac:picMkLst>
        </pc:picChg>
        <pc:picChg chg="add mod">
          <ac:chgData name="raduta plesca" userId="1bc686717a28a88b" providerId="LiveId" clId="{5EC49CA8-B31A-48E9-A2C8-95210EDF6CCA}" dt="2026-02-09T14:50:03.749" v="6685" actId="14100"/>
          <ac:picMkLst>
            <pc:docMk/>
            <pc:sldMk cId="869813096" sldId="269"/>
            <ac:picMk id="9" creationId="{1A446839-5123-C307-1EED-69CD9BD49DC1}"/>
          </ac:picMkLst>
        </pc:pic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5AFCCD-7BBA-45AC-B458-FA3355CD1E4E}"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E69160B4-93BB-4370-A280-DB6121CEB714}">
      <dgm:prSet/>
      <dgm:spPr/>
      <dgm:t>
        <a:bodyPr/>
        <a:lstStyle/>
        <a:p>
          <a:r>
            <a:rPr lang="en-GB" dirty="0"/>
            <a:t>Tesco is one of the largest retail companies in Uk</a:t>
          </a:r>
          <a:endParaRPr lang="en-US" dirty="0"/>
        </a:p>
      </dgm:t>
    </dgm:pt>
    <dgm:pt modelId="{22799ED7-DFEE-407E-A810-C53161D015EB}" type="parTrans" cxnId="{36D0621F-84F1-492C-9DA5-2F6C43AF4F2D}">
      <dgm:prSet/>
      <dgm:spPr/>
      <dgm:t>
        <a:bodyPr/>
        <a:lstStyle/>
        <a:p>
          <a:endParaRPr lang="en-US"/>
        </a:p>
      </dgm:t>
    </dgm:pt>
    <dgm:pt modelId="{ABD1B8F9-FAD6-4AD4-B79E-229946862812}" type="sibTrans" cxnId="{36D0621F-84F1-492C-9DA5-2F6C43AF4F2D}">
      <dgm:prSet/>
      <dgm:spPr/>
      <dgm:t>
        <a:bodyPr/>
        <a:lstStyle/>
        <a:p>
          <a:endParaRPr lang="en-US"/>
        </a:p>
      </dgm:t>
    </dgm:pt>
    <dgm:pt modelId="{9A75B168-7E8C-4BE0-88B8-8E743040677A}">
      <dgm:prSet/>
      <dgm:spPr/>
      <dgm:t>
        <a:bodyPr/>
        <a:lstStyle/>
        <a:p>
          <a:r>
            <a:rPr lang="en-GB" dirty="0"/>
            <a:t>Founded in 1919 by Jack Cohen in London</a:t>
          </a:r>
          <a:endParaRPr lang="en-US" dirty="0"/>
        </a:p>
      </dgm:t>
    </dgm:pt>
    <dgm:pt modelId="{CB9D720A-57A2-47EC-8E8E-36BFCAD534B7}" type="parTrans" cxnId="{1BAF29FB-4C9E-4C49-825C-2C045B8B4E61}">
      <dgm:prSet/>
      <dgm:spPr/>
      <dgm:t>
        <a:bodyPr/>
        <a:lstStyle/>
        <a:p>
          <a:endParaRPr lang="en-US"/>
        </a:p>
      </dgm:t>
    </dgm:pt>
    <dgm:pt modelId="{7363EEF5-81A0-446C-97B2-AA64E725C9CE}" type="sibTrans" cxnId="{1BAF29FB-4C9E-4C49-825C-2C045B8B4E61}">
      <dgm:prSet/>
      <dgm:spPr/>
      <dgm:t>
        <a:bodyPr/>
        <a:lstStyle/>
        <a:p>
          <a:endParaRPr lang="en-US"/>
        </a:p>
      </dgm:t>
    </dgm:pt>
    <dgm:pt modelId="{47BD1807-FB2C-4CA9-A5EF-461609D5738C}">
      <dgm:prSet/>
      <dgm:spPr/>
      <dgm:t>
        <a:bodyPr/>
        <a:lstStyle/>
        <a:p>
          <a:r>
            <a:rPr lang="en-US" dirty="0"/>
            <a:t>Operates supermarkets,convienece stores and online services.</a:t>
          </a:r>
        </a:p>
      </dgm:t>
    </dgm:pt>
    <dgm:pt modelId="{7B7CBA74-31EA-488A-A5F1-7E7E509A1C2F}" type="parTrans" cxnId="{DD153949-F301-4A52-85A0-5BC136D4F01D}">
      <dgm:prSet/>
      <dgm:spPr/>
      <dgm:t>
        <a:bodyPr/>
        <a:lstStyle/>
        <a:p>
          <a:endParaRPr lang="en-US"/>
        </a:p>
      </dgm:t>
    </dgm:pt>
    <dgm:pt modelId="{8F0BDD89-CAA7-4750-8CDA-81F38F07CFB1}" type="sibTrans" cxnId="{DD153949-F301-4A52-85A0-5BC136D4F01D}">
      <dgm:prSet/>
      <dgm:spPr/>
      <dgm:t>
        <a:bodyPr/>
        <a:lstStyle/>
        <a:p>
          <a:endParaRPr lang="en-US"/>
        </a:p>
      </dgm:t>
    </dgm:pt>
    <dgm:pt modelId="{6DEC0734-2E90-4F98-B85F-0DB0A1929EC1}">
      <dgm:prSet/>
      <dgm:spPr/>
      <dgm:t>
        <a:bodyPr/>
        <a:lstStyle/>
        <a:p>
          <a:r>
            <a:rPr lang="en-US" dirty="0"/>
            <a:t>Multinational retailer, with more than 330,000 colleagues, we aim to serve customers every day with affordable, healthy and sustainable food (Tesco,2025)</a:t>
          </a:r>
        </a:p>
      </dgm:t>
    </dgm:pt>
    <dgm:pt modelId="{46905926-72D3-40E9-8512-55144514AA1C}" type="parTrans" cxnId="{419EA2DE-C23A-4983-89F5-4644E4715823}">
      <dgm:prSet/>
      <dgm:spPr/>
      <dgm:t>
        <a:bodyPr/>
        <a:lstStyle/>
        <a:p>
          <a:endParaRPr lang="en-US"/>
        </a:p>
      </dgm:t>
    </dgm:pt>
    <dgm:pt modelId="{CD95C171-69E5-4C7C-813A-F5E4C4355540}" type="sibTrans" cxnId="{419EA2DE-C23A-4983-89F5-4644E4715823}">
      <dgm:prSet/>
      <dgm:spPr/>
      <dgm:t>
        <a:bodyPr/>
        <a:lstStyle/>
        <a:p>
          <a:endParaRPr lang="en-US"/>
        </a:p>
      </dgm:t>
    </dgm:pt>
    <dgm:pt modelId="{AC3F4C53-C6DD-4AB3-AC14-418F1438B7CA}">
      <dgm:prSet/>
      <dgm:spPr/>
      <dgm:t>
        <a:bodyPr/>
        <a:lstStyle/>
        <a:p>
          <a:r>
            <a:rPr lang="en-GB"/>
            <a:t>Offers range of products from food,clothing,electronics,home and financial service</a:t>
          </a:r>
          <a:endParaRPr lang="en-US"/>
        </a:p>
      </dgm:t>
    </dgm:pt>
    <dgm:pt modelId="{0D1B1591-4BAB-49B3-A42F-2BDBCB9420C7}" type="parTrans" cxnId="{D4FC74EC-01AC-4AF3-B342-4CC68EFE5320}">
      <dgm:prSet/>
      <dgm:spPr/>
      <dgm:t>
        <a:bodyPr/>
        <a:lstStyle/>
        <a:p>
          <a:endParaRPr lang="en-US"/>
        </a:p>
      </dgm:t>
    </dgm:pt>
    <dgm:pt modelId="{61CBBD15-5AC7-4947-A7CF-018E84A02F69}" type="sibTrans" cxnId="{D4FC74EC-01AC-4AF3-B342-4CC68EFE5320}">
      <dgm:prSet/>
      <dgm:spPr/>
      <dgm:t>
        <a:bodyPr/>
        <a:lstStyle/>
        <a:p>
          <a:endParaRPr lang="en-US"/>
        </a:p>
      </dgm:t>
    </dgm:pt>
    <dgm:pt modelId="{012AC15A-A2AD-4124-B97C-83E71E50942C}">
      <dgm:prSet/>
      <dgm:spPr/>
      <dgm:t>
        <a:bodyPr/>
        <a:lstStyle/>
        <a:p>
          <a:r>
            <a:rPr lang="en-GB" dirty="0"/>
            <a:t>Well, known for: Customer Loyalty, competitive pricing ,variety and customer service </a:t>
          </a:r>
          <a:endParaRPr lang="en-US" dirty="0"/>
        </a:p>
      </dgm:t>
    </dgm:pt>
    <dgm:pt modelId="{B1BEB5E3-74A5-4DDF-9524-11EC752E6A85}" type="parTrans" cxnId="{ED210275-6E8E-40FC-8EEB-8335CB2A0E30}">
      <dgm:prSet/>
      <dgm:spPr/>
      <dgm:t>
        <a:bodyPr/>
        <a:lstStyle/>
        <a:p>
          <a:endParaRPr lang="en-US"/>
        </a:p>
      </dgm:t>
    </dgm:pt>
    <dgm:pt modelId="{1BA2DB7F-047E-460B-B277-747D8D49FC6C}" type="sibTrans" cxnId="{ED210275-6E8E-40FC-8EEB-8335CB2A0E30}">
      <dgm:prSet/>
      <dgm:spPr/>
      <dgm:t>
        <a:bodyPr/>
        <a:lstStyle/>
        <a:p>
          <a:endParaRPr lang="en-US"/>
        </a:p>
      </dgm:t>
    </dgm:pt>
    <dgm:pt modelId="{7E726FCD-BFB8-41BD-BA59-9ED2CD9AB375}" type="pres">
      <dgm:prSet presAssocID="{F35AFCCD-7BBA-45AC-B458-FA3355CD1E4E}" presName="linear" presStyleCnt="0">
        <dgm:presLayoutVars>
          <dgm:animLvl val="lvl"/>
          <dgm:resizeHandles val="exact"/>
        </dgm:presLayoutVars>
      </dgm:prSet>
      <dgm:spPr/>
    </dgm:pt>
    <dgm:pt modelId="{FE295897-2E38-4D1B-B8E6-4C4CA13A674A}" type="pres">
      <dgm:prSet presAssocID="{E69160B4-93BB-4370-A280-DB6121CEB714}" presName="parentText" presStyleLbl="node1" presStyleIdx="0" presStyleCnt="6">
        <dgm:presLayoutVars>
          <dgm:chMax val="0"/>
          <dgm:bulletEnabled val="1"/>
        </dgm:presLayoutVars>
      </dgm:prSet>
      <dgm:spPr/>
    </dgm:pt>
    <dgm:pt modelId="{101B1468-4C44-409F-875A-55145B33D495}" type="pres">
      <dgm:prSet presAssocID="{ABD1B8F9-FAD6-4AD4-B79E-229946862812}" presName="spacer" presStyleCnt="0"/>
      <dgm:spPr/>
    </dgm:pt>
    <dgm:pt modelId="{AED04CAC-5E6B-48D9-9769-2F748DE7A286}" type="pres">
      <dgm:prSet presAssocID="{9A75B168-7E8C-4BE0-88B8-8E743040677A}" presName="parentText" presStyleLbl="node1" presStyleIdx="1" presStyleCnt="6">
        <dgm:presLayoutVars>
          <dgm:chMax val="0"/>
          <dgm:bulletEnabled val="1"/>
        </dgm:presLayoutVars>
      </dgm:prSet>
      <dgm:spPr/>
    </dgm:pt>
    <dgm:pt modelId="{B940B324-92DE-478D-A8A7-529474C62E7E}" type="pres">
      <dgm:prSet presAssocID="{7363EEF5-81A0-446C-97B2-AA64E725C9CE}" presName="spacer" presStyleCnt="0"/>
      <dgm:spPr/>
    </dgm:pt>
    <dgm:pt modelId="{98824566-A532-475A-BFA8-FDD1709507F5}" type="pres">
      <dgm:prSet presAssocID="{47BD1807-FB2C-4CA9-A5EF-461609D5738C}" presName="parentText" presStyleLbl="node1" presStyleIdx="2" presStyleCnt="6">
        <dgm:presLayoutVars>
          <dgm:chMax val="0"/>
          <dgm:bulletEnabled val="1"/>
        </dgm:presLayoutVars>
      </dgm:prSet>
      <dgm:spPr/>
    </dgm:pt>
    <dgm:pt modelId="{DC886271-7D70-46DF-98E2-F1B13B11F998}" type="pres">
      <dgm:prSet presAssocID="{8F0BDD89-CAA7-4750-8CDA-81F38F07CFB1}" presName="spacer" presStyleCnt="0"/>
      <dgm:spPr/>
    </dgm:pt>
    <dgm:pt modelId="{A910A0A7-FB44-4141-A4DC-0D3D9CA4BF80}" type="pres">
      <dgm:prSet presAssocID="{6DEC0734-2E90-4F98-B85F-0DB0A1929EC1}" presName="parentText" presStyleLbl="node1" presStyleIdx="3" presStyleCnt="6">
        <dgm:presLayoutVars>
          <dgm:chMax val="0"/>
          <dgm:bulletEnabled val="1"/>
        </dgm:presLayoutVars>
      </dgm:prSet>
      <dgm:spPr/>
    </dgm:pt>
    <dgm:pt modelId="{0322A98C-D288-4278-8375-FA8DEEAC01E0}" type="pres">
      <dgm:prSet presAssocID="{CD95C171-69E5-4C7C-813A-F5E4C4355540}" presName="spacer" presStyleCnt="0"/>
      <dgm:spPr/>
    </dgm:pt>
    <dgm:pt modelId="{7676A6DC-117A-4E57-9DCD-7A79745013D4}" type="pres">
      <dgm:prSet presAssocID="{AC3F4C53-C6DD-4AB3-AC14-418F1438B7CA}" presName="parentText" presStyleLbl="node1" presStyleIdx="4" presStyleCnt="6">
        <dgm:presLayoutVars>
          <dgm:chMax val="0"/>
          <dgm:bulletEnabled val="1"/>
        </dgm:presLayoutVars>
      </dgm:prSet>
      <dgm:spPr/>
    </dgm:pt>
    <dgm:pt modelId="{672D9078-89B7-4ACA-A2BD-0233CD988556}" type="pres">
      <dgm:prSet presAssocID="{61CBBD15-5AC7-4947-A7CF-018E84A02F69}" presName="spacer" presStyleCnt="0"/>
      <dgm:spPr/>
    </dgm:pt>
    <dgm:pt modelId="{B3F146D5-908A-4487-8E17-8391AD2A6F96}" type="pres">
      <dgm:prSet presAssocID="{012AC15A-A2AD-4124-B97C-83E71E50942C}" presName="parentText" presStyleLbl="node1" presStyleIdx="5" presStyleCnt="6">
        <dgm:presLayoutVars>
          <dgm:chMax val="0"/>
          <dgm:bulletEnabled val="1"/>
        </dgm:presLayoutVars>
      </dgm:prSet>
      <dgm:spPr/>
    </dgm:pt>
  </dgm:ptLst>
  <dgm:cxnLst>
    <dgm:cxn modelId="{36D0621F-84F1-492C-9DA5-2F6C43AF4F2D}" srcId="{F35AFCCD-7BBA-45AC-B458-FA3355CD1E4E}" destId="{E69160B4-93BB-4370-A280-DB6121CEB714}" srcOrd="0" destOrd="0" parTransId="{22799ED7-DFEE-407E-A810-C53161D015EB}" sibTransId="{ABD1B8F9-FAD6-4AD4-B79E-229946862812}"/>
    <dgm:cxn modelId="{DD0ACA3A-4246-41A0-8344-216600C624E1}" type="presOf" srcId="{012AC15A-A2AD-4124-B97C-83E71E50942C}" destId="{B3F146D5-908A-4487-8E17-8391AD2A6F96}" srcOrd="0" destOrd="0" presId="urn:microsoft.com/office/officeart/2005/8/layout/vList2"/>
    <dgm:cxn modelId="{6A66E03F-E6D9-4E9A-B632-18CD8F36C211}" type="presOf" srcId="{6DEC0734-2E90-4F98-B85F-0DB0A1929EC1}" destId="{A910A0A7-FB44-4141-A4DC-0D3D9CA4BF80}" srcOrd="0" destOrd="0" presId="urn:microsoft.com/office/officeart/2005/8/layout/vList2"/>
    <dgm:cxn modelId="{DD153949-F301-4A52-85A0-5BC136D4F01D}" srcId="{F35AFCCD-7BBA-45AC-B458-FA3355CD1E4E}" destId="{47BD1807-FB2C-4CA9-A5EF-461609D5738C}" srcOrd="2" destOrd="0" parTransId="{7B7CBA74-31EA-488A-A5F1-7E7E509A1C2F}" sibTransId="{8F0BDD89-CAA7-4750-8CDA-81F38F07CFB1}"/>
    <dgm:cxn modelId="{ED210275-6E8E-40FC-8EEB-8335CB2A0E30}" srcId="{F35AFCCD-7BBA-45AC-B458-FA3355CD1E4E}" destId="{012AC15A-A2AD-4124-B97C-83E71E50942C}" srcOrd="5" destOrd="0" parTransId="{B1BEB5E3-74A5-4DDF-9524-11EC752E6A85}" sibTransId="{1BA2DB7F-047E-460B-B277-747D8D49FC6C}"/>
    <dgm:cxn modelId="{E4622659-4785-4736-936F-AEE7B11F986A}" type="presOf" srcId="{9A75B168-7E8C-4BE0-88B8-8E743040677A}" destId="{AED04CAC-5E6B-48D9-9769-2F748DE7A286}" srcOrd="0" destOrd="0" presId="urn:microsoft.com/office/officeart/2005/8/layout/vList2"/>
    <dgm:cxn modelId="{7266DC8C-2CE1-42AB-9BD4-F5D23008DE1C}" type="presOf" srcId="{AC3F4C53-C6DD-4AB3-AC14-418F1438B7CA}" destId="{7676A6DC-117A-4E57-9DCD-7A79745013D4}" srcOrd="0" destOrd="0" presId="urn:microsoft.com/office/officeart/2005/8/layout/vList2"/>
    <dgm:cxn modelId="{C35C51B2-6F54-4147-9CB9-F056A2F3ACC7}" type="presOf" srcId="{E69160B4-93BB-4370-A280-DB6121CEB714}" destId="{FE295897-2E38-4D1B-B8E6-4C4CA13A674A}" srcOrd="0" destOrd="0" presId="urn:microsoft.com/office/officeart/2005/8/layout/vList2"/>
    <dgm:cxn modelId="{419EA2DE-C23A-4983-89F5-4644E4715823}" srcId="{F35AFCCD-7BBA-45AC-B458-FA3355CD1E4E}" destId="{6DEC0734-2E90-4F98-B85F-0DB0A1929EC1}" srcOrd="3" destOrd="0" parTransId="{46905926-72D3-40E9-8512-55144514AA1C}" sibTransId="{CD95C171-69E5-4C7C-813A-F5E4C4355540}"/>
    <dgm:cxn modelId="{60265EE3-399A-4617-8C7A-F4857D259632}" type="presOf" srcId="{F35AFCCD-7BBA-45AC-B458-FA3355CD1E4E}" destId="{7E726FCD-BFB8-41BD-BA59-9ED2CD9AB375}" srcOrd="0" destOrd="0" presId="urn:microsoft.com/office/officeart/2005/8/layout/vList2"/>
    <dgm:cxn modelId="{D4FC74EC-01AC-4AF3-B342-4CC68EFE5320}" srcId="{F35AFCCD-7BBA-45AC-B458-FA3355CD1E4E}" destId="{AC3F4C53-C6DD-4AB3-AC14-418F1438B7CA}" srcOrd="4" destOrd="0" parTransId="{0D1B1591-4BAB-49B3-A42F-2BDBCB9420C7}" sibTransId="{61CBBD15-5AC7-4947-A7CF-018E84A02F69}"/>
    <dgm:cxn modelId="{BB21FDEE-7FC4-43A2-A71A-3EA9ED8D0F47}" type="presOf" srcId="{47BD1807-FB2C-4CA9-A5EF-461609D5738C}" destId="{98824566-A532-475A-BFA8-FDD1709507F5}" srcOrd="0" destOrd="0" presId="urn:microsoft.com/office/officeart/2005/8/layout/vList2"/>
    <dgm:cxn modelId="{1BAF29FB-4C9E-4C49-825C-2C045B8B4E61}" srcId="{F35AFCCD-7BBA-45AC-B458-FA3355CD1E4E}" destId="{9A75B168-7E8C-4BE0-88B8-8E743040677A}" srcOrd="1" destOrd="0" parTransId="{CB9D720A-57A2-47EC-8E8E-36BFCAD534B7}" sibTransId="{7363EEF5-81A0-446C-97B2-AA64E725C9CE}"/>
    <dgm:cxn modelId="{FC5896D9-63D5-490D-B5C8-26FCBA081ADD}" type="presParOf" srcId="{7E726FCD-BFB8-41BD-BA59-9ED2CD9AB375}" destId="{FE295897-2E38-4D1B-B8E6-4C4CA13A674A}" srcOrd="0" destOrd="0" presId="urn:microsoft.com/office/officeart/2005/8/layout/vList2"/>
    <dgm:cxn modelId="{8304F7E7-6B0D-4238-9E81-C28D257F64BD}" type="presParOf" srcId="{7E726FCD-BFB8-41BD-BA59-9ED2CD9AB375}" destId="{101B1468-4C44-409F-875A-55145B33D495}" srcOrd="1" destOrd="0" presId="urn:microsoft.com/office/officeart/2005/8/layout/vList2"/>
    <dgm:cxn modelId="{432F8C52-F674-4DFC-A62B-BDB4AAA89FF7}" type="presParOf" srcId="{7E726FCD-BFB8-41BD-BA59-9ED2CD9AB375}" destId="{AED04CAC-5E6B-48D9-9769-2F748DE7A286}" srcOrd="2" destOrd="0" presId="urn:microsoft.com/office/officeart/2005/8/layout/vList2"/>
    <dgm:cxn modelId="{7DC0B421-ED87-45F9-8E3E-F560793DF1F3}" type="presParOf" srcId="{7E726FCD-BFB8-41BD-BA59-9ED2CD9AB375}" destId="{B940B324-92DE-478D-A8A7-529474C62E7E}" srcOrd="3" destOrd="0" presId="urn:microsoft.com/office/officeart/2005/8/layout/vList2"/>
    <dgm:cxn modelId="{45CF0296-65F9-4C72-9C07-5D1E2BF4E0DE}" type="presParOf" srcId="{7E726FCD-BFB8-41BD-BA59-9ED2CD9AB375}" destId="{98824566-A532-475A-BFA8-FDD1709507F5}" srcOrd="4" destOrd="0" presId="urn:microsoft.com/office/officeart/2005/8/layout/vList2"/>
    <dgm:cxn modelId="{CCBAC884-17AC-4ED4-8E92-17BD420CC93F}" type="presParOf" srcId="{7E726FCD-BFB8-41BD-BA59-9ED2CD9AB375}" destId="{DC886271-7D70-46DF-98E2-F1B13B11F998}" srcOrd="5" destOrd="0" presId="urn:microsoft.com/office/officeart/2005/8/layout/vList2"/>
    <dgm:cxn modelId="{C0646C43-F69B-4440-938B-AB5D0BFA3F6F}" type="presParOf" srcId="{7E726FCD-BFB8-41BD-BA59-9ED2CD9AB375}" destId="{A910A0A7-FB44-4141-A4DC-0D3D9CA4BF80}" srcOrd="6" destOrd="0" presId="urn:microsoft.com/office/officeart/2005/8/layout/vList2"/>
    <dgm:cxn modelId="{35DA5097-2C45-4FBE-BD59-BC769377DFFF}" type="presParOf" srcId="{7E726FCD-BFB8-41BD-BA59-9ED2CD9AB375}" destId="{0322A98C-D288-4278-8375-FA8DEEAC01E0}" srcOrd="7" destOrd="0" presId="urn:microsoft.com/office/officeart/2005/8/layout/vList2"/>
    <dgm:cxn modelId="{7315F173-A000-427D-B2D6-9EBE5D89283D}" type="presParOf" srcId="{7E726FCD-BFB8-41BD-BA59-9ED2CD9AB375}" destId="{7676A6DC-117A-4E57-9DCD-7A79745013D4}" srcOrd="8" destOrd="0" presId="urn:microsoft.com/office/officeart/2005/8/layout/vList2"/>
    <dgm:cxn modelId="{36727E83-B0A2-48EA-B0BE-E00945C5609B}" type="presParOf" srcId="{7E726FCD-BFB8-41BD-BA59-9ED2CD9AB375}" destId="{672D9078-89B7-4ACA-A2BD-0233CD988556}" srcOrd="9" destOrd="0" presId="urn:microsoft.com/office/officeart/2005/8/layout/vList2"/>
    <dgm:cxn modelId="{5E540F7A-6D36-4F8D-846B-858B5488CC91}" type="presParOf" srcId="{7E726FCD-BFB8-41BD-BA59-9ED2CD9AB375}" destId="{B3F146D5-908A-4487-8E17-8391AD2A6F9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FF0E22-7E7E-4BE1-AB3B-344F93D3F9AB}"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BF0F954F-4A27-47E8-A22B-D5ED078A6F94}">
      <dgm:prSet/>
      <dgm:spPr/>
      <dgm:t>
        <a:bodyPr/>
        <a:lstStyle/>
        <a:p>
          <a:r>
            <a:rPr lang="en-GB"/>
            <a:t>1.Identify Vacancy</a:t>
          </a:r>
          <a:endParaRPr lang="en-US"/>
        </a:p>
      </dgm:t>
    </dgm:pt>
    <dgm:pt modelId="{BC852076-5D74-4664-BA0B-B0739E9BD796}" type="parTrans" cxnId="{3E848329-2FF4-437F-8B0B-7F7E09A8DFD7}">
      <dgm:prSet/>
      <dgm:spPr/>
      <dgm:t>
        <a:bodyPr/>
        <a:lstStyle/>
        <a:p>
          <a:endParaRPr lang="en-US"/>
        </a:p>
      </dgm:t>
    </dgm:pt>
    <dgm:pt modelId="{0CB4731F-E228-4EF2-9FE9-8A79C8F73167}" type="sibTrans" cxnId="{3E848329-2FF4-437F-8B0B-7F7E09A8DFD7}">
      <dgm:prSet/>
      <dgm:spPr/>
      <dgm:t>
        <a:bodyPr/>
        <a:lstStyle/>
        <a:p>
          <a:endParaRPr lang="en-US"/>
        </a:p>
      </dgm:t>
    </dgm:pt>
    <dgm:pt modelId="{AD49D949-DEC8-4150-B44F-E2EEF8221C19}">
      <dgm:prSet/>
      <dgm:spPr/>
      <dgm:t>
        <a:bodyPr/>
        <a:lstStyle/>
        <a:p>
          <a:r>
            <a:rPr lang="en-GB" dirty="0"/>
            <a:t>2.Conduct a Job Analysis to define tasks and skills</a:t>
          </a:r>
          <a:endParaRPr lang="en-US" dirty="0"/>
        </a:p>
      </dgm:t>
    </dgm:pt>
    <dgm:pt modelId="{E3F92F6C-8ABE-4292-B538-CD983D9CB361}" type="parTrans" cxnId="{5CBB480F-6461-442F-ACAF-FB14538EDE8D}">
      <dgm:prSet/>
      <dgm:spPr/>
      <dgm:t>
        <a:bodyPr/>
        <a:lstStyle/>
        <a:p>
          <a:endParaRPr lang="en-US"/>
        </a:p>
      </dgm:t>
    </dgm:pt>
    <dgm:pt modelId="{950FD827-80AE-4AB7-874B-67B15AC597DC}" type="sibTrans" cxnId="{5CBB480F-6461-442F-ACAF-FB14538EDE8D}">
      <dgm:prSet/>
      <dgm:spPr/>
      <dgm:t>
        <a:bodyPr/>
        <a:lstStyle/>
        <a:p>
          <a:endParaRPr lang="en-US"/>
        </a:p>
      </dgm:t>
    </dgm:pt>
    <dgm:pt modelId="{CBE4CCC9-17E2-4C0B-9E06-98670B1482AB}">
      <dgm:prSet/>
      <dgm:spPr/>
      <dgm:t>
        <a:bodyPr/>
        <a:lstStyle/>
        <a:p>
          <a:r>
            <a:rPr lang="en-GB"/>
            <a:t>3.Prepare Job Description</a:t>
          </a:r>
          <a:endParaRPr lang="en-US"/>
        </a:p>
      </dgm:t>
    </dgm:pt>
    <dgm:pt modelId="{AA9D0786-6390-4561-B56C-2BAEEF86A5FC}" type="parTrans" cxnId="{6F3D50CD-9087-4748-93C9-DEE22947C325}">
      <dgm:prSet/>
      <dgm:spPr/>
      <dgm:t>
        <a:bodyPr/>
        <a:lstStyle/>
        <a:p>
          <a:endParaRPr lang="en-US"/>
        </a:p>
      </dgm:t>
    </dgm:pt>
    <dgm:pt modelId="{BB09F860-B52B-40AE-85CA-2B32AF936227}" type="sibTrans" cxnId="{6F3D50CD-9087-4748-93C9-DEE22947C325}">
      <dgm:prSet/>
      <dgm:spPr/>
      <dgm:t>
        <a:bodyPr/>
        <a:lstStyle/>
        <a:p>
          <a:endParaRPr lang="en-US"/>
        </a:p>
      </dgm:t>
    </dgm:pt>
    <dgm:pt modelId="{6DCBEBC8-7C2D-4208-911C-496120B4B9EB}">
      <dgm:prSet/>
      <dgm:spPr/>
      <dgm:t>
        <a:bodyPr/>
        <a:lstStyle/>
        <a:p>
          <a:r>
            <a:rPr lang="en-GB"/>
            <a:t>4.Prepare Person Specification</a:t>
          </a:r>
          <a:endParaRPr lang="en-US"/>
        </a:p>
      </dgm:t>
    </dgm:pt>
    <dgm:pt modelId="{DCEA8D85-E1BE-4923-85CC-B77CF71D688A}" type="parTrans" cxnId="{0B686095-3ED1-4003-AC30-1ACECB13D6AD}">
      <dgm:prSet/>
      <dgm:spPr/>
      <dgm:t>
        <a:bodyPr/>
        <a:lstStyle/>
        <a:p>
          <a:endParaRPr lang="en-US"/>
        </a:p>
      </dgm:t>
    </dgm:pt>
    <dgm:pt modelId="{5B3FF5A3-9CC7-4B53-BCC7-AC92B4F7E883}" type="sibTrans" cxnId="{0B686095-3ED1-4003-AC30-1ACECB13D6AD}">
      <dgm:prSet/>
      <dgm:spPr/>
      <dgm:t>
        <a:bodyPr/>
        <a:lstStyle/>
        <a:p>
          <a:endParaRPr lang="en-US"/>
        </a:p>
      </dgm:t>
    </dgm:pt>
    <dgm:pt modelId="{738085F1-2EDF-4AE6-9B64-251BAC038A3B}">
      <dgm:prSet/>
      <dgm:spPr/>
      <dgm:t>
        <a:bodyPr/>
        <a:lstStyle/>
        <a:p>
          <a:r>
            <a:rPr lang="en-GB" dirty="0"/>
            <a:t>5.Adverise on Tesco Career ,Indeed and many more websites</a:t>
          </a:r>
          <a:endParaRPr lang="en-US" dirty="0"/>
        </a:p>
      </dgm:t>
    </dgm:pt>
    <dgm:pt modelId="{20CFCCF6-FFF1-402C-9D2E-46D31AF69FBA}" type="parTrans" cxnId="{C39DACDD-12A2-49E7-B7C7-D8EF09BBF083}">
      <dgm:prSet/>
      <dgm:spPr/>
      <dgm:t>
        <a:bodyPr/>
        <a:lstStyle/>
        <a:p>
          <a:endParaRPr lang="en-US"/>
        </a:p>
      </dgm:t>
    </dgm:pt>
    <dgm:pt modelId="{062A50AF-F855-4061-8250-75463F06BB32}" type="sibTrans" cxnId="{C39DACDD-12A2-49E7-B7C7-D8EF09BBF083}">
      <dgm:prSet/>
      <dgm:spPr/>
      <dgm:t>
        <a:bodyPr/>
        <a:lstStyle/>
        <a:p>
          <a:endParaRPr lang="en-US"/>
        </a:p>
      </dgm:t>
    </dgm:pt>
    <dgm:pt modelId="{A9D2EC65-4220-4D1D-AD45-16D1B05E3B5A}">
      <dgm:prSet/>
      <dgm:spPr/>
      <dgm:t>
        <a:bodyPr/>
        <a:lstStyle/>
        <a:p>
          <a:r>
            <a:rPr lang="en-GB"/>
            <a:t>Short list candidates </a:t>
          </a:r>
          <a:endParaRPr lang="en-US"/>
        </a:p>
      </dgm:t>
    </dgm:pt>
    <dgm:pt modelId="{33BB4567-6D87-4E97-A5D7-ED42DD26A0FE}" type="parTrans" cxnId="{41F0D4DD-6B7A-44BB-A3A7-A9A3EFEC9788}">
      <dgm:prSet/>
      <dgm:spPr/>
      <dgm:t>
        <a:bodyPr/>
        <a:lstStyle/>
        <a:p>
          <a:endParaRPr lang="en-US"/>
        </a:p>
      </dgm:t>
    </dgm:pt>
    <dgm:pt modelId="{732A90F0-DC1E-493D-8F44-5E9BFE7D7CA7}" type="sibTrans" cxnId="{41F0D4DD-6B7A-44BB-A3A7-A9A3EFEC9788}">
      <dgm:prSet/>
      <dgm:spPr/>
      <dgm:t>
        <a:bodyPr/>
        <a:lstStyle/>
        <a:p>
          <a:endParaRPr lang="en-US"/>
        </a:p>
      </dgm:t>
    </dgm:pt>
    <dgm:pt modelId="{C44E28B3-F6B9-4505-9700-6451E6143EB2}">
      <dgm:prSet/>
      <dgm:spPr/>
      <dgm:t>
        <a:bodyPr/>
        <a:lstStyle/>
        <a:p>
          <a:r>
            <a:rPr lang="en-GB" dirty="0"/>
            <a:t>6.Conduct interviews, assessment and check references</a:t>
          </a:r>
          <a:endParaRPr lang="en-US" dirty="0"/>
        </a:p>
      </dgm:t>
    </dgm:pt>
    <dgm:pt modelId="{66551C0E-C552-48EA-ACC6-ACD67A925299}" type="parTrans" cxnId="{4D67ED49-EB4D-42D3-BD98-B724D972B083}">
      <dgm:prSet/>
      <dgm:spPr/>
      <dgm:t>
        <a:bodyPr/>
        <a:lstStyle/>
        <a:p>
          <a:endParaRPr lang="en-US"/>
        </a:p>
      </dgm:t>
    </dgm:pt>
    <dgm:pt modelId="{FE0CA436-AC69-4266-8DEF-D1DE4466200F}" type="sibTrans" cxnId="{4D67ED49-EB4D-42D3-BD98-B724D972B083}">
      <dgm:prSet/>
      <dgm:spPr/>
      <dgm:t>
        <a:bodyPr/>
        <a:lstStyle/>
        <a:p>
          <a:endParaRPr lang="en-US"/>
        </a:p>
      </dgm:t>
    </dgm:pt>
    <dgm:pt modelId="{E2DB46B8-47C1-4D7A-9707-530CA46C8CDA}">
      <dgm:prSet/>
      <dgm:spPr/>
      <dgm:t>
        <a:bodyPr/>
        <a:lstStyle/>
        <a:p>
          <a:r>
            <a:rPr lang="en-GB" dirty="0"/>
            <a:t>7.Offer job and plan induction</a:t>
          </a:r>
          <a:endParaRPr lang="en-US" dirty="0"/>
        </a:p>
      </dgm:t>
    </dgm:pt>
    <dgm:pt modelId="{DC34B178-D4C5-4AA5-A66A-5AAF76284E72}" type="parTrans" cxnId="{2CC87CC7-A4B5-4D14-891A-13E7C4791146}">
      <dgm:prSet/>
      <dgm:spPr/>
      <dgm:t>
        <a:bodyPr/>
        <a:lstStyle/>
        <a:p>
          <a:endParaRPr lang="en-US"/>
        </a:p>
      </dgm:t>
    </dgm:pt>
    <dgm:pt modelId="{DE3681A6-E97A-4588-99B4-9A31231B2D35}" type="sibTrans" cxnId="{2CC87CC7-A4B5-4D14-891A-13E7C4791146}">
      <dgm:prSet/>
      <dgm:spPr/>
      <dgm:t>
        <a:bodyPr/>
        <a:lstStyle/>
        <a:p>
          <a:endParaRPr lang="en-US"/>
        </a:p>
      </dgm:t>
    </dgm:pt>
    <dgm:pt modelId="{8A6BA658-BEEC-4EEC-BE44-21760C8D599D}" type="pres">
      <dgm:prSet presAssocID="{91FF0E22-7E7E-4BE1-AB3B-344F93D3F9AB}" presName="Name0" presStyleCnt="0">
        <dgm:presLayoutVars>
          <dgm:dir/>
          <dgm:resizeHandles val="exact"/>
        </dgm:presLayoutVars>
      </dgm:prSet>
      <dgm:spPr/>
    </dgm:pt>
    <dgm:pt modelId="{614766D3-F43F-4B2C-BF77-4A19456578A2}" type="pres">
      <dgm:prSet presAssocID="{BF0F954F-4A27-47E8-A22B-D5ED078A6F94}" presName="node" presStyleLbl="node1" presStyleIdx="0" presStyleCnt="8">
        <dgm:presLayoutVars>
          <dgm:bulletEnabled val="1"/>
        </dgm:presLayoutVars>
      </dgm:prSet>
      <dgm:spPr/>
    </dgm:pt>
    <dgm:pt modelId="{9E629714-0F9A-409A-B3DA-E45A9C1B9AAD}" type="pres">
      <dgm:prSet presAssocID="{0CB4731F-E228-4EF2-9FE9-8A79C8F73167}" presName="sibTrans" presStyleLbl="sibTrans1D1" presStyleIdx="0" presStyleCnt="7"/>
      <dgm:spPr/>
    </dgm:pt>
    <dgm:pt modelId="{7CC6A0F6-41BB-4C91-B5F6-B9FF2483B3D8}" type="pres">
      <dgm:prSet presAssocID="{0CB4731F-E228-4EF2-9FE9-8A79C8F73167}" presName="connectorText" presStyleLbl="sibTrans1D1" presStyleIdx="0" presStyleCnt="7"/>
      <dgm:spPr/>
    </dgm:pt>
    <dgm:pt modelId="{DE6F3263-580D-4634-9378-AB3A1A2A4EC5}" type="pres">
      <dgm:prSet presAssocID="{AD49D949-DEC8-4150-B44F-E2EEF8221C19}" presName="node" presStyleLbl="node1" presStyleIdx="1" presStyleCnt="8">
        <dgm:presLayoutVars>
          <dgm:bulletEnabled val="1"/>
        </dgm:presLayoutVars>
      </dgm:prSet>
      <dgm:spPr/>
    </dgm:pt>
    <dgm:pt modelId="{0CDF3D98-4594-4277-AB82-3978F8FA6A2B}" type="pres">
      <dgm:prSet presAssocID="{950FD827-80AE-4AB7-874B-67B15AC597DC}" presName="sibTrans" presStyleLbl="sibTrans1D1" presStyleIdx="1" presStyleCnt="7"/>
      <dgm:spPr/>
    </dgm:pt>
    <dgm:pt modelId="{BD2C3B25-0916-4E57-8A40-7EE17E5DA25D}" type="pres">
      <dgm:prSet presAssocID="{950FD827-80AE-4AB7-874B-67B15AC597DC}" presName="connectorText" presStyleLbl="sibTrans1D1" presStyleIdx="1" presStyleCnt="7"/>
      <dgm:spPr/>
    </dgm:pt>
    <dgm:pt modelId="{3CA2B950-ACE0-4CAB-8E8E-4F2DA5E3E062}" type="pres">
      <dgm:prSet presAssocID="{CBE4CCC9-17E2-4C0B-9E06-98670B1482AB}" presName="node" presStyleLbl="node1" presStyleIdx="2" presStyleCnt="8">
        <dgm:presLayoutVars>
          <dgm:bulletEnabled val="1"/>
        </dgm:presLayoutVars>
      </dgm:prSet>
      <dgm:spPr/>
    </dgm:pt>
    <dgm:pt modelId="{161DB08C-20DC-410B-9C27-D1099226BB9F}" type="pres">
      <dgm:prSet presAssocID="{BB09F860-B52B-40AE-85CA-2B32AF936227}" presName="sibTrans" presStyleLbl="sibTrans1D1" presStyleIdx="2" presStyleCnt="7"/>
      <dgm:spPr/>
    </dgm:pt>
    <dgm:pt modelId="{C3F3A774-ADB0-4505-87E0-73B5423C1DC1}" type="pres">
      <dgm:prSet presAssocID="{BB09F860-B52B-40AE-85CA-2B32AF936227}" presName="connectorText" presStyleLbl="sibTrans1D1" presStyleIdx="2" presStyleCnt="7"/>
      <dgm:spPr/>
    </dgm:pt>
    <dgm:pt modelId="{1B22484E-152C-4477-917E-F16818259616}" type="pres">
      <dgm:prSet presAssocID="{6DCBEBC8-7C2D-4208-911C-496120B4B9EB}" presName="node" presStyleLbl="node1" presStyleIdx="3" presStyleCnt="8">
        <dgm:presLayoutVars>
          <dgm:bulletEnabled val="1"/>
        </dgm:presLayoutVars>
      </dgm:prSet>
      <dgm:spPr/>
    </dgm:pt>
    <dgm:pt modelId="{CB4F4FFE-BC23-4726-8CFA-0B2CD9FB8112}" type="pres">
      <dgm:prSet presAssocID="{5B3FF5A3-9CC7-4B53-BCC7-AC92B4F7E883}" presName="sibTrans" presStyleLbl="sibTrans1D1" presStyleIdx="3" presStyleCnt="7"/>
      <dgm:spPr/>
    </dgm:pt>
    <dgm:pt modelId="{D4B351A7-8BFF-4056-8BAD-C58B7851ACAC}" type="pres">
      <dgm:prSet presAssocID="{5B3FF5A3-9CC7-4B53-BCC7-AC92B4F7E883}" presName="connectorText" presStyleLbl="sibTrans1D1" presStyleIdx="3" presStyleCnt="7"/>
      <dgm:spPr/>
    </dgm:pt>
    <dgm:pt modelId="{864AF7C1-11D8-4534-AA49-44CA56D877F4}" type="pres">
      <dgm:prSet presAssocID="{738085F1-2EDF-4AE6-9B64-251BAC038A3B}" presName="node" presStyleLbl="node1" presStyleIdx="4" presStyleCnt="8">
        <dgm:presLayoutVars>
          <dgm:bulletEnabled val="1"/>
        </dgm:presLayoutVars>
      </dgm:prSet>
      <dgm:spPr/>
    </dgm:pt>
    <dgm:pt modelId="{8FE4E642-9CAB-4A43-8961-63B8880440E4}" type="pres">
      <dgm:prSet presAssocID="{062A50AF-F855-4061-8250-75463F06BB32}" presName="sibTrans" presStyleLbl="sibTrans1D1" presStyleIdx="4" presStyleCnt="7"/>
      <dgm:spPr/>
    </dgm:pt>
    <dgm:pt modelId="{C89338CD-7D0E-4F75-83C9-1BCAA7F65062}" type="pres">
      <dgm:prSet presAssocID="{062A50AF-F855-4061-8250-75463F06BB32}" presName="connectorText" presStyleLbl="sibTrans1D1" presStyleIdx="4" presStyleCnt="7"/>
      <dgm:spPr/>
    </dgm:pt>
    <dgm:pt modelId="{2A9618C9-1DCF-4232-9BD9-2A7E83A9DC81}" type="pres">
      <dgm:prSet presAssocID="{A9D2EC65-4220-4D1D-AD45-16D1B05E3B5A}" presName="node" presStyleLbl="node1" presStyleIdx="5" presStyleCnt="8">
        <dgm:presLayoutVars>
          <dgm:bulletEnabled val="1"/>
        </dgm:presLayoutVars>
      </dgm:prSet>
      <dgm:spPr/>
    </dgm:pt>
    <dgm:pt modelId="{A9CC5494-EE05-413F-BDF3-C64F27BB7C1F}" type="pres">
      <dgm:prSet presAssocID="{732A90F0-DC1E-493D-8F44-5E9BFE7D7CA7}" presName="sibTrans" presStyleLbl="sibTrans1D1" presStyleIdx="5" presStyleCnt="7"/>
      <dgm:spPr/>
    </dgm:pt>
    <dgm:pt modelId="{E73BE77A-CB18-400E-8B9E-1B5A6478E91D}" type="pres">
      <dgm:prSet presAssocID="{732A90F0-DC1E-493D-8F44-5E9BFE7D7CA7}" presName="connectorText" presStyleLbl="sibTrans1D1" presStyleIdx="5" presStyleCnt="7"/>
      <dgm:spPr/>
    </dgm:pt>
    <dgm:pt modelId="{8FFE82C0-DC41-4152-BF7B-20F03317722A}" type="pres">
      <dgm:prSet presAssocID="{C44E28B3-F6B9-4505-9700-6451E6143EB2}" presName="node" presStyleLbl="node1" presStyleIdx="6" presStyleCnt="8">
        <dgm:presLayoutVars>
          <dgm:bulletEnabled val="1"/>
        </dgm:presLayoutVars>
      </dgm:prSet>
      <dgm:spPr/>
    </dgm:pt>
    <dgm:pt modelId="{73017ECE-DE1E-4465-8886-E270560101DC}" type="pres">
      <dgm:prSet presAssocID="{FE0CA436-AC69-4266-8DEF-D1DE4466200F}" presName="sibTrans" presStyleLbl="sibTrans1D1" presStyleIdx="6" presStyleCnt="7"/>
      <dgm:spPr/>
    </dgm:pt>
    <dgm:pt modelId="{8A5C367C-31EF-4417-A46D-C132E721657F}" type="pres">
      <dgm:prSet presAssocID="{FE0CA436-AC69-4266-8DEF-D1DE4466200F}" presName="connectorText" presStyleLbl="sibTrans1D1" presStyleIdx="6" presStyleCnt="7"/>
      <dgm:spPr/>
    </dgm:pt>
    <dgm:pt modelId="{E66942C7-BECF-4029-AB4C-3058331D3A95}" type="pres">
      <dgm:prSet presAssocID="{E2DB46B8-47C1-4D7A-9707-530CA46C8CDA}" presName="node" presStyleLbl="node1" presStyleIdx="7" presStyleCnt="8">
        <dgm:presLayoutVars>
          <dgm:bulletEnabled val="1"/>
        </dgm:presLayoutVars>
      </dgm:prSet>
      <dgm:spPr/>
    </dgm:pt>
  </dgm:ptLst>
  <dgm:cxnLst>
    <dgm:cxn modelId="{8DFDDB07-BCDB-4F9F-BCD1-64D4141C7E8C}" type="presOf" srcId="{950FD827-80AE-4AB7-874B-67B15AC597DC}" destId="{BD2C3B25-0916-4E57-8A40-7EE17E5DA25D}" srcOrd="1" destOrd="0" presId="urn:microsoft.com/office/officeart/2016/7/layout/RepeatingBendingProcessNew"/>
    <dgm:cxn modelId="{5CBB480F-6461-442F-ACAF-FB14538EDE8D}" srcId="{91FF0E22-7E7E-4BE1-AB3B-344F93D3F9AB}" destId="{AD49D949-DEC8-4150-B44F-E2EEF8221C19}" srcOrd="1" destOrd="0" parTransId="{E3F92F6C-8ABE-4292-B538-CD983D9CB361}" sibTransId="{950FD827-80AE-4AB7-874B-67B15AC597DC}"/>
    <dgm:cxn modelId="{234FE011-F4F8-42F8-AE4F-55CDB946183E}" type="presOf" srcId="{C44E28B3-F6B9-4505-9700-6451E6143EB2}" destId="{8FFE82C0-DC41-4152-BF7B-20F03317722A}" srcOrd="0" destOrd="0" presId="urn:microsoft.com/office/officeart/2016/7/layout/RepeatingBendingProcessNew"/>
    <dgm:cxn modelId="{3E848329-2FF4-437F-8B0B-7F7E09A8DFD7}" srcId="{91FF0E22-7E7E-4BE1-AB3B-344F93D3F9AB}" destId="{BF0F954F-4A27-47E8-A22B-D5ED078A6F94}" srcOrd="0" destOrd="0" parTransId="{BC852076-5D74-4664-BA0B-B0739E9BD796}" sibTransId="{0CB4731F-E228-4EF2-9FE9-8A79C8F73167}"/>
    <dgm:cxn modelId="{B361EF5C-6C7A-4B06-88EC-333A3023C1DB}" type="presOf" srcId="{062A50AF-F855-4061-8250-75463F06BB32}" destId="{8FE4E642-9CAB-4A43-8961-63B8880440E4}" srcOrd="0" destOrd="0" presId="urn:microsoft.com/office/officeart/2016/7/layout/RepeatingBendingProcessNew"/>
    <dgm:cxn modelId="{ED2A0B5D-B36A-4504-B065-26BEEA0A210B}" type="presOf" srcId="{BB09F860-B52B-40AE-85CA-2B32AF936227}" destId="{C3F3A774-ADB0-4505-87E0-73B5423C1DC1}" srcOrd="1" destOrd="0" presId="urn:microsoft.com/office/officeart/2016/7/layout/RepeatingBendingProcessNew"/>
    <dgm:cxn modelId="{8AAB2063-F559-4436-B7C5-7AD549F26819}" type="presOf" srcId="{CBE4CCC9-17E2-4C0B-9E06-98670B1482AB}" destId="{3CA2B950-ACE0-4CAB-8E8E-4F2DA5E3E062}" srcOrd="0" destOrd="0" presId="urn:microsoft.com/office/officeart/2016/7/layout/RepeatingBendingProcessNew"/>
    <dgm:cxn modelId="{C03DA967-4EB3-4BFF-8C5E-7057249CE7DF}" type="presOf" srcId="{950FD827-80AE-4AB7-874B-67B15AC597DC}" destId="{0CDF3D98-4594-4277-AB82-3978F8FA6A2B}" srcOrd="0" destOrd="0" presId="urn:microsoft.com/office/officeart/2016/7/layout/RepeatingBendingProcessNew"/>
    <dgm:cxn modelId="{4D67ED49-EB4D-42D3-BD98-B724D972B083}" srcId="{91FF0E22-7E7E-4BE1-AB3B-344F93D3F9AB}" destId="{C44E28B3-F6B9-4505-9700-6451E6143EB2}" srcOrd="6" destOrd="0" parTransId="{66551C0E-C552-48EA-ACC6-ACD67A925299}" sibTransId="{FE0CA436-AC69-4266-8DEF-D1DE4466200F}"/>
    <dgm:cxn modelId="{54ECED7A-3565-499E-93EB-B0E1B34FFFA7}" type="presOf" srcId="{738085F1-2EDF-4AE6-9B64-251BAC038A3B}" destId="{864AF7C1-11D8-4534-AA49-44CA56D877F4}" srcOrd="0" destOrd="0" presId="urn:microsoft.com/office/officeart/2016/7/layout/RepeatingBendingProcessNew"/>
    <dgm:cxn modelId="{27C3317F-B96F-4EB8-BBD8-DC1F1BAA9321}" type="presOf" srcId="{91FF0E22-7E7E-4BE1-AB3B-344F93D3F9AB}" destId="{8A6BA658-BEEC-4EEC-BE44-21760C8D599D}" srcOrd="0" destOrd="0" presId="urn:microsoft.com/office/officeart/2016/7/layout/RepeatingBendingProcessNew"/>
    <dgm:cxn modelId="{6CF6A485-09B3-4CF7-9330-E09FAEE89886}" type="presOf" srcId="{062A50AF-F855-4061-8250-75463F06BB32}" destId="{C89338CD-7D0E-4F75-83C9-1BCAA7F65062}" srcOrd="1" destOrd="0" presId="urn:microsoft.com/office/officeart/2016/7/layout/RepeatingBendingProcessNew"/>
    <dgm:cxn modelId="{27521187-7B89-4A3E-B8F5-C3D661675CCF}" type="presOf" srcId="{732A90F0-DC1E-493D-8F44-5E9BFE7D7CA7}" destId="{A9CC5494-EE05-413F-BDF3-C64F27BB7C1F}" srcOrd="0" destOrd="0" presId="urn:microsoft.com/office/officeart/2016/7/layout/RepeatingBendingProcessNew"/>
    <dgm:cxn modelId="{0B686095-3ED1-4003-AC30-1ACECB13D6AD}" srcId="{91FF0E22-7E7E-4BE1-AB3B-344F93D3F9AB}" destId="{6DCBEBC8-7C2D-4208-911C-496120B4B9EB}" srcOrd="3" destOrd="0" parTransId="{DCEA8D85-E1BE-4923-85CC-B77CF71D688A}" sibTransId="{5B3FF5A3-9CC7-4B53-BCC7-AC92B4F7E883}"/>
    <dgm:cxn modelId="{85BF749A-FD8C-43D0-AD6F-0D0088976A0B}" type="presOf" srcId="{0CB4731F-E228-4EF2-9FE9-8A79C8F73167}" destId="{9E629714-0F9A-409A-B3DA-E45A9C1B9AAD}" srcOrd="0" destOrd="0" presId="urn:microsoft.com/office/officeart/2016/7/layout/RepeatingBendingProcessNew"/>
    <dgm:cxn modelId="{CA651DB6-8E4E-4E7E-A8C2-B6BF79F6EC21}" type="presOf" srcId="{FE0CA436-AC69-4266-8DEF-D1DE4466200F}" destId="{8A5C367C-31EF-4417-A46D-C132E721657F}" srcOrd="1" destOrd="0" presId="urn:microsoft.com/office/officeart/2016/7/layout/RepeatingBendingProcessNew"/>
    <dgm:cxn modelId="{451606BF-F614-4FDB-8523-7B33B7BFF9AE}" type="presOf" srcId="{6DCBEBC8-7C2D-4208-911C-496120B4B9EB}" destId="{1B22484E-152C-4477-917E-F16818259616}" srcOrd="0" destOrd="0" presId="urn:microsoft.com/office/officeart/2016/7/layout/RepeatingBendingProcessNew"/>
    <dgm:cxn modelId="{8DEFABC6-2D95-4FF3-BD62-35AFC8297EB3}" type="presOf" srcId="{732A90F0-DC1E-493D-8F44-5E9BFE7D7CA7}" destId="{E73BE77A-CB18-400E-8B9E-1B5A6478E91D}" srcOrd="1" destOrd="0" presId="urn:microsoft.com/office/officeart/2016/7/layout/RepeatingBendingProcessNew"/>
    <dgm:cxn modelId="{2CC87CC7-A4B5-4D14-891A-13E7C4791146}" srcId="{91FF0E22-7E7E-4BE1-AB3B-344F93D3F9AB}" destId="{E2DB46B8-47C1-4D7A-9707-530CA46C8CDA}" srcOrd="7" destOrd="0" parTransId="{DC34B178-D4C5-4AA5-A66A-5AAF76284E72}" sibTransId="{DE3681A6-E97A-4588-99B4-9A31231B2D35}"/>
    <dgm:cxn modelId="{2EAC40C9-9C10-483F-8FB7-983FE4C7E53A}" type="presOf" srcId="{BB09F860-B52B-40AE-85CA-2B32AF936227}" destId="{161DB08C-20DC-410B-9C27-D1099226BB9F}" srcOrd="0" destOrd="0" presId="urn:microsoft.com/office/officeart/2016/7/layout/RepeatingBendingProcessNew"/>
    <dgm:cxn modelId="{6F3D50CD-9087-4748-93C9-DEE22947C325}" srcId="{91FF0E22-7E7E-4BE1-AB3B-344F93D3F9AB}" destId="{CBE4CCC9-17E2-4C0B-9E06-98670B1482AB}" srcOrd="2" destOrd="0" parTransId="{AA9D0786-6390-4561-B56C-2BAEEF86A5FC}" sibTransId="{BB09F860-B52B-40AE-85CA-2B32AF936227}"/>
    <dgm:cxn modelId="{CFDEE0D4-E3AE-4475-8B30-AB0B2E917B9E}" type="presOf" srcId="{5B3FF5A3-9CC7-4B53-BCC7-AC92B4F7E883}" destId="{CB4F4FFE-BC23-4726-8CFA-0B2CD9FB8112}" srcOrd="0" destOrd="0" presId="urn:microsoft.com/office/officeart/2016/7/layout/RepeatingBendingProcessNew"/>
    <dgm:cxn modelId="{9E304BD5-6178-4AEF-A605-1EA7D03F8001}" type="presOf" srcId="{5B3FF5A3-9CC7-4B53-BCC7-AC92B4F7E883}" destId="{D4B351A7-8BFF-4056-8BAD-C58B7851ACAC}" srcOrd="1" destOrd="0" presId="urn:microsoft.com/office/officeart/2016/7/layout/RepeatingBendingProcessNew"/>
    <dgm:cxn modelId="{C39DACDD-12A2-49E7-B7C7-D8EF09BBF083}" srcId="{91FF0E22-7E7E-4BE1-AB3B-344F93D3F9AB}" destId="{738085F1-2EDF-4AE6-9B64-251BAC038A3B}" srcOrd="4" destOrd="0" parTransId="{20CFCCF6-FFF1-402C-9D2E-46D31AF69FBA}" sibTransId="{062A50AF-F855-4061-8250-75463F06BB32}"/>
    <dgm:cxn modelId="{41F0D4DD-6B7A-44BB-A3A7-A9A3EFEC9788}" srcId="{91FF0E22-7E7E-4BE1-AB3B-344F93D3F9AB}" destId="{A9D2EC65-4220-4D1D-AD45-16D1B05E3B5A}" srcOrd="5" destOrd="0" parTransId="{33BB4567-6D87-4E97-A5D7-ED42DD26A0FE}" sibTransId="{732A90F0-DC1E-493D-8F44-5E9BFE7D7CA7}"/>
    <dgm:cxn modelId="{C542A2E3-15D8-4C09-9B44-0287DEA1BEB1}" type="presOf" srcId="{AD49D949-DEC8-4150-B44F-E2EEF8221C19}" destId="{DE6F3263-580D-4634-9378-AB3A1A2A4EC5}" srcOrd="0" destOrd="0" presId="urn:microsoft.com/office/officeart/2016/7/layout/RepeatingBendingProcessNew"/>
    <dgm:cxn modelId="{E0848CE5-3E9E-48CD-A809-C771D6402B8F}" type="presOf" srcId="{FE0CA436-AC69-4266-8DEF-D1DE4466200F}" destId="{73017ECE-DE1E-4465-8886-E270560101DC}" srcOrd="0" destOrd="0" presId="urn:microsoft.com/office/officeart/2016/7/layout/RepeatingBendingProcessNew"/>
    <dgm:cxn modelId="{BFE6A6EA-DD24-4389-8EF2-B41607191462}" type="presOf" srcId="{A9D2EC65-4220-4D1D-AD45-16D1B05E3B5A}" destId="{2A9618C9-1DCF-4232-9BD9-2A7E83A9DC81}" srcOrd="0" destOrd="0" presId="urn:microsoft.com/office/officeart/2016/7/layout/RepeatingBendingProcessNew"/>
    <dgm:cxn modelId="{FB666EEC-546F-4C56-84B6-0FA1E08D96EC}" type="presOf" srcId="{E2DB46B8-47C1-4D7A-9707-530CA46C8CDA}" destId="{E66942C7-BECF-4029-AB4C-3058331D3A95}" srcOrd="0" destOrd="0" presId="urn:microsoft.com/office/officeart/2016/7/layout/RepeatingBendingProcessNew"/>
    <dgm:cxn modelId="{C08D81EE-0622-4F6A-AAB1-B8589E0FC7F0}" type="presOf" srcId="{BF0F954F-4A27-47E8-A22B-D5ED078A6F94}" destId="{614766D3-F43F-4B2C-BF77-4A19456578A2}" srcOrd="0" destOrd="0" presId="urn:microsoft.com/office/officeart/2016/7/layout/RepeatingBendingProcessNew"/>
    <dgm:cxn modelId="{E6E4B7F6-2841-4E5E-BFC1-62F61FA6CF11}" type="presOf" srcId="{0CB4731F-E228-4EF2-9FE9-8A79C8F73167}" destId="{7CC6A0F6-41BB-4C91-B5F6-B9FF2483B3D8}" srcOrd="1" destOrd="0" presId="urn:microsoft.com/office/officeart/2016/7/layout/RepeatingBendingProcessNew"/>
    <dgm:cxn modelId="{EDD575C3-BF35-4064-BC1E-AA15E3E2DFBE}" type="presParOf" srcId="{8A6BA658-BEEC-4EEC-BE44-21760C8D599D}" destId="{614766D3-F43F-4B2C-BF77-4A19456578A2}" srcOrd="0" destOrd="0" presId="urn:microsoft.com/office/officeart/2016/7/layout/RepeatingBendingProcessNew"/>
    <dgm:cxn modelId="{5B190B94-A9B1-41A2-9D28-0631B4FCCBC4}" type="presParOf" srcId="{8A6BA658-BEEC-4EEC-BE44-21760C8D599D}" destId="{9E629714-0F9A-409A-B3DA-E45A9C1B9AAD}" srcOrd="1" destOrd="0" presId="urn:microsoft.com/office/officeart/2016/7/layout/RepeatingBendingProcessNew"/>
    <dgm:cxn modelId="{D2529FBC-33D2-408C-A60E-C3448D9DB2BD}" type="presParOf" srcId="{9E629714-0F9A-409A-B3DA-E45A9C1B9AAD}" destId="{7CC6A0F6-41BB-4C91-B5F6-B9FF2483B3D8}" srcOrd="0" destOrd="0" presId="urn:microsoft.com/office/officeart/2016/7/layout/RepeatingBendingProcessNew"/>
    <dgm:cxn modelId="{A3CC0D84-5D20-452F-A11F-85F848FA5E8C}" type="presParOf" srcId="{8A6BA658-BEEC-4EEC-BE44-21760C8D599D}" destId="{DE6F3263-580D-4634-9378-AB3A1A2A4EC5}" srcOrd="2" destOrd="0" presId="urn:microsoft.com/office/officeart/2016/7/layout/RepeatingBendingProcessNew"/>
    <dgm:cxn modelId="{4C22B540-F9FF-4756-8954-B107237CB590}" type="presParOf" srcId="{8A6BA658-BEEC-4EEC-BE44-21760C8D599D}" destId="{0CDF3D98-4594-4277-AB82-3978F8FA6A2B}" srcOrd="3" destOrd="0" presId="urn:microsoft.com/office/officeart/2016/7/layout/RepeatingBendingProcessNew"/>
    <dgm:cxn modelId="{DABB7A6E-F97A-4D6B-82AF-71A523F37EE4}" type="presParOf" srcId="{0CDF3D98-4594-4277-AB82-3978F8FA6A2B}" destId="{BD2C3B25-0916-4E57-8A40-7EE17E5DA25D}" srcOrd="0" destOrd="0" presId="urn:microsoft.com/office/officeart/2016/7/layout/RepeatingBendingProcessNew"/>
    <dgm:cxn modelId="{E77F0F5E-85BD-4877-8EE9-D67D2E6EFD5E}" type="presParOf" srcId="{8A6BA658-BEEC-4EEC-BE44-21760C8D599D}" destId="{3CA2B950-ACE0-4CAB-8E8E-4F2DA5E3E062}" srcOrd="4" destOrd="0" presId="urn:microsoft.com/office/officeart/2016/7/layout/RepeatingBendingProcessNew"/>
    <dgm:cxn modelId="{3BB558FA-4BF7-44D8-91AC-4FA4C9059298}" type="presParOf" srcId="{8A6BA658-BEEC-4EEC-BE44-21760C8D599D}" destId="{161DB08C-20DC-410B-9C27-D1099226BB9F}" srcOrd="5" destOrd="0" presId="urn:microsoft.com/office/officeart/2016/7/layout/RepeatingBendingProcessNew"/>
    <dgm:cxn modelId="{2B502F3A-88CD-47F9-BCAF-B0A7610AD25A}" type="presParOf" srcId="{161DB08C-20DC-410B-9C27-D1099226BB9F}" destId="{C3F3A774-ADB0-4505-87E0-73B5423C1DC1}" srcOrd="0" destOrd="0" presId="urn:microsoft.com/office/officeart/2016/7/layout/RepeatingBendingProcessNew"/>
    <dgm:cxn modelId="{F6CAAE5B-A1EC-4014-9A4E-76F26A415CD6}" type="presParOf" srcId="{8A6BA658-BEEC-4EEC-BE44-21760C8D599D}" destId="{1B22484E-152C-4477-917E-F16818259616}" srcOrd="6" destOrd="0" presId="urn:microsoft.com/office/officeart/2016/7/layout/RepeatingBendingProcessNew"/>
    <dgm:cxn modelId="{F753D2F6-E95F-4423-BFDC-B780A2932DAE}" type="presParOf" srcId="{8A6BA658-BEEC-4EEC-BE44-21760C8D599D}" destId="{CB4F4FFE-BC23-4726-8CFA-0B2CD9FB8112}" srcOrd="7" destOrd="0" presId="urn:microsoft.com/office/officeart/2016/7/layout/RepeatingBendingProcessNew"/>
    <dgm:cxn modelId="{02455C54-21DF-42C2-98B7-78540A14EDF0}" type="presParOf" srcId="{CB4F4FFE-BC23-4726-8CFA-0B2CD9FB8112}" destId="{D4B351A7-8BFF-4056-8BAD-C58B7851ACAC}" srcOrd="0" destOrd="0" presId="urn:microsoft.com/office/officeart/2016/7/layout/RepeatingBendingProcessNew"/>
    <dgm:cxn modelId="{7FD120AD-CE04-4641-9D87-33EBB61B4429}" type="presParOf" srcId="{8A6BA658-BEEC-4EEC-BE44-21760C8D599D}" destId="{864AF7C1-11D8-4534-AA49-44CA56D877F4}" srcOrd="8" destOrd="0" presId="urn:microsoft.com/office/officeart/2016/7/layout/RepeatingBendingProcessNew"/>
    <dgm:cxn modelId="{3BE96D21-23A3-4745-A4DB-F4DC9DDF6816}" type="presParOf" srcId="{8A6BA658-BEEC-4EEC-BE44-21760C8D599D}" destId="{8FE4E642-9CAB-4A43-8961-63B8880440E4}" srcOrd="9" destOrd="0" presId="urn:microsoft.com/office/officeart/2016/7/layout/RepeatingBendingProcessNew"/>
    <dgm:cxn modelId="{BEB58ABE-2A54-425E-B634-679292A967D8}" type="presParOf" srcId="{8FE4E642-9CAB-4A43-8961-63B8880440E4}" destId="{C89338CD-7D0E-4F75-83C9-1BCAA7F65062}" srcOrd="0" destOrd="0" presId="urn:microsoft.com/office/officeart/2016/7/layout/RepeatingBendingProcessNew"/>
    <dgm:cxn modelId="{59C9B091-0A2E-41FF-AF39-704E89A6A333}" type="presParOf" srcId="{8A6BA658-BEEC-4EEC-BE44-21760C8D599D}" destId="{2A9618C9-1DCF-4232-9BD9-2A7E83A9DC81}" srcOrd="10" destOrd="0" presId="urn:microsoft.com/office/officeart/2016/7/layout/RepeatingBendingProcessNew"/>
    <dgm:cxn modelId="{22D42861-4A26-485E-AA2D-8B6ED89DE2D3}" type="presParOf" srcId="{8A6BA658-BEEC-4EEC-BE44-21760C8D599D}" destId="{A9CC5494-EE05-413F-BDF3-C64F27BB7C1F}" srcOrd="11" destOrd="0" presId="urn:microsoft.com/office/officeart/2016/7/layout/RepeatingBendingProcessNew"/>
    <dgm:cxn modelId="{5FF70634-8152-43D3-9564-982FE57FC077}" type="presParOf" srcId="{A9CC5494-EE05-413F-BDF3-C64F27BB7C1F}" destId="{E73BE77A-CB18-400E-8B9E-1B5A6478E91D}" srcOrd="0" destOrd="0" presId="urn:microsoft.com/office/officeart/2016/7/layout/RepeatingBendingProcessNew"/>
    <dgm:cxn modelId="{7D6D95F4-39FD-4CEF-88EB-61994A53329E}" type="presParOf" srcId="{8A6BA658-BEEC-4EEC-BE44-21760C8D599D}" destId="{8FFE82C0-DC41-4152-BF7B-20F03317722A}" srcOrd="12" destOrd="0" presId="urn:microsoft.com/office/officeart/2016/7/layout/RepeatingBendingProcessNew"/>
    <dgm:cxn modelId="{20EA8248-6780-45F2-AAE7-6A63976D3EB5}" type="presParOf" srcId="{8A6BA658-BEEC-4EEC-BE44-21760C8D599D}" destId="{73017ECE-DE1E-4465-8886-E270560101DC}" srcOrd="13" destOrd="0" presId="urn:microsoft.com/office/officeart/2016/7/layout/RepeatingBendingProcessNew"/>
    <dgm:cxn modelId="{83959865-2744-4DAC-8F9F-3C70612B418F}" type="presParOf" srcId="{73017ECE-DE1E-4465-8886-E270560101DC}" destId="{8A5C367C-31EF-4417-A46D-C132E721657F}" srcOrd="0" destOrd="0" presId="urn:microsoft.com/office/officeart/2016/7/layout/RepeatingBendingProcessNew"/>
    <dgm:cxn modelId="{C75A767B-D644-4856-ABA8-CF8BABA8CB0A}" type="presParOf" srcId="{8A6BA658-BEEC-4EEC-BE44-21760C8D599D}" destId="{E66942C7-BECF-4029-AB4C-3058331D3A95}"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0EFB25-272C-4377-923A-53D8F255A4CA}"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F98439EA-E45C-465F-9495-0546C2164296}">
      <dgm:prSet/>
      <dgm:spPr/>
      <dgm:t>
        <a:bodyPr/>
        <a:lstStyle/>
        <a:p>
          <a:r>
            <a:rPr lang="en-US" b="1"/>
            <a:t>Job Analysis</a:t>
          </a:r>
          <a:r>
            <a:rPr lang="en-US"/>
            <a:t> is the structured process of gathering, documenting, and examining information about a specific job; its duties, required skills, qualifications, and the context in which it’s performed. The purpose of job analysis is to define what job entails, identify the requirements to perform it successfully (Go Perfect,2025)</a:t>
          </a:r>
        </a:p>
      </dgm:t>
    </dgm:pt>
    <dgm:pt modelId="{EAB9D1DD-8724-4FEE-A660-6532D79B5DEC}" type="parTrans" cxnId="{D145EB3A-6C63-4DB6-B13A-A214C18F6434}">
      <dgm:prSet/>
      <dgm:spPr/>
      <dgm:t>
        <a:bodyPr/>
        <a:lstStyle/>
        <a:p>
          <a:endParaRPr lang="en-US"/>
        </a:p>
      </dgm:t>
    </dgm:pt>
    <dgm:pt modelId="{4EB28620-FC76-4B21-ADDE-C9515FB05C6E}" type="sibTrans" cxnId="{D145EB3A-6C63-4DB6-B13A-A214C18F6434}">
      <dgm:prSet/>
      <dgm:spPr/>
      <dgm:t>
        <a:bodyPr/>
        <a:lstStyle/>
        <a:p>
          <a:endParaRPr lang="en-US"/>
        </a:p>
      </dgm:t>
    </dgm:pt>
    <dgm:pt modelId="{D67FC03A-D156-4546-A235-28A9AA450262}">
      <dgm:prSet/>
      <dgm:spPr/>
      <dgm:t>
        <a:bodyPr/>
        <a:lstStyle/>
        <a:p>
          <a:r>
            <a:rPr lang="en-US" b="1"/>
            <a:t>Tesco uses Job Analysis to:</a:t>
          </a:r>
          <a:endParaRPr lang="en-US"/>
        </a:p>
      </dgm:t>
    </dgm:pt>
    <dgm:pt modelId="{E93ACC83-9A3B-43CF-9054-E29BECFC726D}" type="parTrans" cxnId="{04561F45-724D-4893-9290-3FB1F32D6FA5}">
      <dgm:prSet/>
      <dgm:spPr/>
      <dgm:t>
        <a:bodyPr/>
        <a:lstStyle/>
        <a:p>
          <a:endParaRPr lang="en-US"/>
        </a:p>
      </dgm:t>
    </dgm:pt>
    <dgm:pt modelId="{7387653B-F6F5-44B5-8AE7-224A5A054534}" type="sibTrans" cxnId="{04561F45-724D-4893-9290-3FB1F32D6FA5}">
      <dgm:prSet/>
      <dgm:spPr/>
      <dgm:t>
        <a:bodyPr/>
        <a:lstStyle/>
        <a:p>
          <a:endParaRPr lang="en-US"/>
        </a:p>
      </dgm:t>
    </dgm:pt>
    <dgm:pt modelId="{6A096221-D0DE-4F5C-9104-F9A3EA959C9F}">
      <dgm:prSet/>
      <dgm:spPr/>
      <dgm:t>
        <a:bodyPr/>
        <a:lstStyle/>
        <a:p>
          <a:r>
            <a:rPr lang="en-US"/>
            <a:t>Identify key duties and responsibilities for each role</a:t>
          </a:r>
        </a:p>
      </dgm:t>
    </dgm:pt>
    <dgm:pt modelId="{3E9B1394-D38E-4F94-8778-22C7C6CD16B6}" type="parTrans" cxnId="{027B4915-FB26-4116-8191-9EAC220648BC}">
      <dgm:prSet/>
      <dgm:spPr/>
      <dgm:t>
        <a:bodyPr/>
        <a:lstStyle/>
        <a:p>
          <a:endParaRPr lang="en-US"/>
        </a:p>
      </dgm:t>
    </dgm:pt>
    <dgm:pt modelId="{D8DB6559-FE71-4CF4-989D-6FBA93D5263D}" type="sibTrans" cxnId="{027B4915-FB26-4116-8191-9EAC220648BC}">
      <dgm:prSet/>
      <dgm:spPr/>
      <dgm:t>
        <a:bodyPr/>
        <a:lstStyle/>
        <a:p>
          <a:endParaRPr lang="en-US"/>
        </a:p>
      </dgm:t>
    </dgm:pt>
    <dgm:pt modelId="{47BDB898-6581-4C23-99DA-64865E4EC8BD}">
      <dgm:prSet/>
      <dgm:spPr/>
      <dgm:t>
        <a:bodyPr/>
        <a:lstStyle/>
        <a:p>
          <a:r>
            <a:rPr lang="en-US"/>
            <a:t>Define required skills, knowledge and competencies</a:t>
          </a:r>
        </a:p>
      </dgm:t>
    </dgm:pt>
    <dgm:pt modelId="{7376AA47-81FE-4C57-96A6-DB888E635959}" type="parTrans" cxnId="{60EC2ADD-C0AD-4940-92B8-B7D5908FDD87}">
      <dgm:prSet/>
      <dgm:spPr/>
      <dgm:t>
        <a:bodyPr/>
        <a:lstStyle/>
        <a:p>
          <a:endParaRPr lang="en-US"/>
        </a:p>
      </dgm:t>
    </dgm:pt>
    <dgm:pt modelId="{0BB5EBB9-CF5D-4EE1-A9CA-4A6F7AF1D313}" type="sibTrans" cxnId="{60EC2ADD-C0AD-4940-92B8-B7D5908FDD87}">
      <dgm:prSet/>
      <dgm:spPr/>
      <dgm:t>
        <a:bodyPr/>
        <a:lstStyle/>
        <a:p>
          <a:endParaRPr lang="en-US"/>
        </a:p>
      </dgm:t>
    </dgm:pt>
    <dgm:pt modelId="{6F446CDC-3F12-4543-82FF-2177A4385803}">
      <dgm:prSet/>
      <dgm:spPr/>
      <dgm:t>
        <a:bodyPr/>
        <a:lstStyle/>
        <a:p>
          <a:r>
            <a:rPr lang="en-US"/>
            <a:t>Helps create a clear job description and person specification </a:t>
          </a:r>
        </a:p>
      </dgm:t>
    </dgm:pt>
    <dgm:pt modelId="{9579B858-F240-4A89-BD8F-15D476AF76F0}" type="parTrans" cxnId="{D2763DD7-D437-4587-A91A-4D6637323244}">
      <dgm:prSet/>
      <dgm:spPr/>
      <dgm:t>
        <a:bodyPr/>
        <a:lstStyle/>
        <a:p>
          <a:endParaRPr lang="en-US"/>
        </a:p>
      </dgm:t>
    </dgm:pt>
    <dgm:pt modelId="{8C3E822B-A176-4264-ACBD-106A760A9836}" type="sibTrans" cxnId="{D2763DD7-D437-4587-A91A-4D6637323244}">
      <dgm:prSet/>
      <dgm:spPr/>
      <dgm:t>
        <a:bodyPr/>
        <a:lstStyle/>
        <a:p>
          <a:endParaRPr lang="en-US"/>
        </a:p>
      </dgm:t>
    </dgm:pt>
    <dgm:pt modelId="{83C3D737-70FF-448C-ACDB-CD7AC1B5CBA0}">
      <dgm:prSet/>
      <dgm:spPr/>
      <dgm:t>
        <a:bodyPr/>
        <a:lstStyle/>
        <a:p>
          <a:r>
            <a:rPr lang="en-US"/>
            <a:t>Set performance standards and expectations </a:t>
          </a:r>
        </a:p>
      </dgm:t>
    </dgm:pt>
    <dgm:pt modelId="{F1F75EBA-C7AB-4C64-B506-E4C498CB1B94}" type="parTrans" cxnId="{B8FDA856-E2D9-4B6B-A1A5-718504F52769}">
      <dgm:prSet/>
      <dgm:spPr/>
      <dgm:t>
        <a:bodyPr/>
        <a:lstStyle/>
        <a:p>
          <a:endParaRPr lang="en-US"/>
        </a:p>
      </dgm:t>
    </dgm:pt>
    <dgm:pt modelId="{3DFFE09E-E81B-4569-8186-6F99DBEBBE97}" type="sibTrans" cxnId="{B8FDA856-E2D9-4B6B-A1A5-718504F52769}">
      <dgm:prSet/>
      <dgm:spPr/>
      <dgm:t>
        <a:bodyPr/>
        <a:lstStyle/>
        <a:p>
          <a:endParaRPr lang="en-US"/>
        </a:p>
      </dgm:t>
    </dgm:pt>
    <dgm:pt modelId="{2627B0EE-D51A-4037-808E-58AC8FB456D7}" type="pres">
      <dgm:prSet presAssocID="{B10EFB25-272C-4377-923A-53D8F255A4CA}" presName="Name0" presStyleCnt="0">
        <dgm:presLayoutVars>
          <dgm:dir/>
          <dgm:resizeHandles val="exact"/>
        </dgm:presLayoutVars>
      </dgm:prSet>
      <dgm:spPr/>
    </dgm:pt>
    <dgm:pt modelId="{E0397576-170A-419B-824A-9FD2A3F16ECA}" type="pres">
      <dgm:prSet presAssocID="{F98439EA-E45C-465F-9495-0546C2164296}" presName="node" presStyleLbl="node1" presStyleIdx="0" presStyleCnt="2">
        <dgm:presLayoutVars>
          <dgm:bulletEnabled val="1"/>
        </dgm:presLayoutVars>
      </dgm:prSet>
      <dgm:spPr/>
    </dgm:pt>
    <dgm:pt modelId="{C809CAEF-C1E8-4D0C-803E-2E796CF129B3}" type="pres">
      <dgm:prSet presAssocID="{4EB28620-FC76-4B21-ADDE-C9515FB05C6E}" presName="sibTrans" presStyleLbl="sibTrans2D1" presStyleIdx="0" presStyleCnt="1"/>
      <dgm:spPr/>
    </dgm:pt>
    <dgm:pt modelId="{18834820-00B4-4DC7-BE6A-48A425027C52}" type="pres">
      <dgm:prSet presAssocID="{4EB28620-FC76-4B21-ADDE-C9515FB05C6E}" presName="connectorText" presStyleLbl="sibTrans2D1" presStyleIdx="0" presStyleCnt="1"/>
      <dgm:spPr/>
    </dgm:pt>
    <dgm:pt modelId="{4E704E4E-8148-42BE-9FF4-8FF7D4FDBC8A}" type="pres">
      <dgm:prSet presAssocID="{D67FC03A-D156-4546-A235-28A9AA450262}" presName="node" presStyleLbl="node1" presStyleIdx="1" presStyleCnt="2">
        <dgm:presLayoutVars>
          <dgm:bulletEnabled val="1"/>
        </dgm:presLayoutVars>
      </dgm:prSet>
      <dgm:spPr/>
    </dgm:pt>
  </dgm:ptLst>
  <dgm:cxnLst>
    <dgm:cxn modelId="{E43CA30D-51B2-4561-89D0-2C955429A694}" type="presOf" srcId="{F98439EA-E45C-465F-9495-0546C2164296}" destId="{E0397576-170A-419B-824A-9FD2A3F16ECA}" srcOrd="0" destOrd="0" presId="urn:microsoft.com/office/officeart/2005/8/layout/process1"/>
    <dgm:cxn modelId="{027B4915-FB26-4116-8191-9EAC220648BC}" srcId="{D67FC03A-D156-4546-A235-28A9AA450262}" destId="{6A096221-D0DE-4F5C-9104-F9A3EA959C9F}" srcOrd="0" destOrd="0" parTransId="{3E9B1394-D38E-4F94-8778-22C7C6CD16B6}" sibTransId="{D8DB6559-FE71-4CF4-989D-6FBA93D5263D}"/>
    <dgm:cxn modelId="{F498651E-A021-4E4D-AEE5-D26176C42511}" type="presOf" srcId="{83C3D737-70FF-448C-ACDB-CD7AC1B5CBA0}" destId="{4E704E4E-8148-42BE-9FF4-8FF7D4FDBC8A}" srcOrd="0" destOrd="4" presId="urn:microsoft.com/office/officeart/2005/8/layout/process1"/>
    <dgm:cxn modelId="{8251FE23-A4F1-450A-840F-C14F2331C94B}" type="presOf" srcId="{B10EFB25-272C-4377-923A-53D8F255A4CA}" destId="{2627B0EE-D51A-4037-808E-58AC8FB456D7}" srcOrd="0" destOrd="0" presId="urn:microsoft.com/office/officeart/2005/8/layout/process1"/>
    <dgm:cxn modelId="{7E841225-AA48-4FE1-AC0D-5AFA54BE2AF6}" type="presOf" srcId="{4EB28620-FC76-4B21-ADDE-C9515FB05C6E}" destId="{18834820-00B4-4DC7-BE6A-48A425027C52}" srcOrd="1" destOrd="0" presId="urn:microsoft.com/office/officeart/2005/8/layout/process1"/>
    <dgm:cxn modelId="{1094B026-02FF-4A8D-99DD-656390365A3E}" type="presOf" srcId="{6F446CDC-3F12-4543-82FF-2177A4385803}" destId="{4E704E4E-8148-42BE-9FF4-8FF7D4FDBC8A}" srcOrd="0" destOrd="3" presId="urn:microsoft.com/office/officeart/2005/8/layout/process1"/>
    <dgm:cxn modelId="{DEE1AA36-CF5C-4B7B-ADCC-026D561A0A3A}" type="presOf" srcId="{6A096221-D0DE-4F5C-9104-F9A3EA959C9F}" destId="{4E704E4E-8148-42BE-9FF4-8FF7D4FDBC8A}" srcOrd="0" destOrd="1" presId="urn:microsoft.com/office/officeart/2005/8/layout/process1"/>
    <dgm:cxn modelId="{D145EB3A-6C63-4DB6-B13A-A214C18F6434}" srcId="{B10EFB25-272C-4377-923A-53D8F255A4CA}" destId="{F98439EA-E45C-465F-9495-0546C2164296}" srcOrd="0" destOrd="0" parTransId="{EAB9D1DD-8724-4FEE-A660-6532D79B5DEC}" sibTransId="{4EB28620-FC76-4B21-ADDE-C9515FB05C6E}"/>
    <dgm:cxn modelId="{04561F45-724D-4893-9290-3FB1F32D6FA5}" srcId="{B10EFB25-272C-4377-923A-53D8F255A4CA}" destId="{D67FC03A-D156-4546-A235-28A9AA450262}" srcOrd="1" destOrd="0" parTransId="{E93ACC83-9A3B-43CF-9054-E29BECFC726D}" sibTransId="{7387653B-F6F5-44B5-8AE7-224A5A054534}"/>
    <dgm:cxn modelId="{D4318053-DA36-4EA3-A892-5E2CB39AE062}" type="presOf" srcId="{D67FC03A-D156-4546-A235-28A9AA450262}" destId="{4E704E4E-8148-42BE-9FF4-8FF7D4FDBC8A}" srcOrd="0" destOrd="0" presId="urn:microsoft.com/office/officeart/2005/8/layout/process1"/>
    <dgm:cxn modelId="{B8FDA856-E2D9-4B6B-A1A5-718504F52769}" srcId="{D67FC03A-D156-4546-A235-28A9AA450262}" destId="{83C3D737-70FF-448C-ACDB-CD7AC1B5CBA0}" srcOrd="3" destOrd="0" parTransId="{F1F75EBA-C7AB-4C64-B506-E4C498CB1B94}" sibTransId="{3DFFE09E-E81B-4569-8186-6F99DBEBBE97}"/>
    <dgm:cxn modelId="{8BFB157D-BBE0-4074-AA62-9470AC222356}" type="presOf" srcId="{47BDB898-6581-4C23-99DA-64865E4EC8BD}" destId="{4E704E4E-8148-42BE-9FF4-8FF7D4FDBC8A}" srcOrd="0" destOrd="2" presId="urn:microsoft.com/office/officeart/2005/8/layout/process1"/>
    <dgm:cxn modelId="{D2763DD7-D437-4587-A91A-4D6637323244}" srcId="{D67FC03A-D156-4546-A235-28A9AA450262}" destId="{6F446CDC-3F12-4543-82FF-2177A4385803}" srcOrd="2" destOrd="0" parTransId="{9579B858-F240-4A89-BD8F-15D476AF76F0}" sibTransId="{8C3E822B-A176-4264-ACBD-106A760A9836}"/>
    <dgm:cxn modelId="{60EC2ADD-C0AD-4940-92B8-B7D5908FDD87}" srcId="{D67FC03A-D156-4546-A235-28A9AA450262}" destId="{47BDB898-6581-4C23-99DA-64865E4EC8BD}" srcOrd="1" destOrd="0" parTransId="{7376AA47-81FE-4C57-96A6-DB888E635959}" sibTransId="{0BB5EBB9-CF5D-4EE1-A9CA-4A6F7AF1D313}"/>
    <dgm:cxn modelId="{76FAEBE8-F91E-4E15-B5C7-07FD9D245481}" type="presOf" srcId="{4EB28620-FC76-4B21-ADDE-C9515FB05C6E}" destId="{C809CAEF-C1E8-4D0C-803E-2E796CF129B3}" srcOrd="0" destOrd="0" presId="urn:microsoft.com/office/officeart/2005/8/layout/process1"/>
    <dgm:cxn modelId="{863EA1E2-8335-454F-81ED-9C9398F5AF19}" type="presParOf" srcId="{2627B0EE-D51A-4037-808E-58AC8FB456D7}" destId="{E0397576-170A-419B-824A-9FD2A3F16ECA}" srcOrd="0" destOrd="0" presId="urn:microsoft.com/office/officeart/2005/8/layout/process1"/>
    <dgm:cxn modelId="{3295ECF2-F929-4DD6-8411-132915637284}" type="presParOf" srcId="{2627B0EE-D51A-4037-808E-58AC8FB456D7}" destId="{C809CAEF-C1E8-4D0C-803E-2E796CF129B3}" srcOrd="1" destOrd="0" presId="urn:microsoft.com/office/officeart/2005/8/layout/process1"/>
    <dgm:cxn modelId="{C70EEE54-6496-436F-9985-91F8702DEB4E}" type="presParOf" srcId="{C809CAEF-C1E8-4D0C-803E-2E796CF129B3}" destId="{18834820-00B4-4DC7-BE6A-48A425027C52}" srcOrd="0" destOrd="0" presId="urn:microsoft.com/office/officeart/2005/8/layout/process1"/>
    <dgm:cxn modelId="{BDB94E86-C6FF-4201-B500-116854C36026}" type="presParOf" srcId="{2627B0EE-D51A-4037-808E-58AC8FB456D7}" destId="{4E704E4E-8148-42BE-9FF4-8FF7D4FDBC8A}"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FFD801-9D13-4B00-AEDD-BA3529BFDB1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8A97366-6370-4EF8-B1C2-2330F354BF57}">
      <dgm:prSet/>
      <dgm:spPr/>
      <dgm:t>
        <a:bodyPr/>
        <a:lstStyle/>
        <a:p>
          <a:r>
            <a:rPr lang="en-GB"/>
            <a:t>Role: Store Manger</a:t>
          </a:r>
          <a:endParaRPr lang="en-US"/>
        </a:p>
      </dgm:t>
    </dgm:pt>
    <dgm:pt modelId="{F64A71B5-211F-4119-B9E2-2F4635D6EC89}" type="parTrans" cxnId="{25ADA2D3-08CC-4063-94E7-269855B10287}">
      <dgm:prSet/>
      <dgm:spPr/>
      <dgm:t>
        <a:bodyPr/>
        <a:lstStyle/>
        <a:p>
          <a:endParaRPr lang="en-US"/>
        </a:p>
      </dgm:t>
    </dgm:pt>
    <dgm:pt modelId="{7F9E1AEA-6376-48E7-A686-5731030FD8C7}" type="sibTrans" cxnId="{25ADA2D3-08CC-4063-94E7-269855B10287}">
      <dgm:prSet/>
      <dgm:spPr/>
      <dgm:t>
        <a:bodyPr/>
        <a:lstStyle/>
        <a:p>
          <a:endParaRPr lang="en-US"/>
        </a:p>
      </dgm:t>
    </dgm:pt>
    <dgm:pt modelId="{A207626C-D03F-4482-BB53-9A883ED17F9B}">
      <dgm:prSet/>
      <dgm:spPr/>
      <dgm:t>
        <a:bodyPr/>
        <a:lstStyle/>
        <a:p>
          <a:r>
            <a:rPr lang="en-GB"/>
            <a:t>Reports to: Area/Regional Manager</a:t>
          </a:r>
          <a:endParaRPr lang="en-US"/>
        </a:p>
      </dgm:t>
    </dgm:pt>
    <dgm:pt modelId="{12C384A3-CB70-472B-AFC0-8204B958DEEF}" type="parTrans" cxnId="{DCA67AA0-0F8E-4514-BD15-6CCC0A6D4373}">
      <dgm:prSet/>
      <dgm:spPr/>
      <dgm:t>
        <a:bodyPr/>
        <a:lstStyle/>
        <a:p>
          <a:endParaRPr lang="en-US"/>
        </a:p>
      </dgm:t>
    </dgm:pt>
    <dgm:pt modelId="{8D23804E-0CF8-46A8-8EFE-011906D8D9AF}" type="sibTrans" cxnId="{DCA67AA0-0F8E-4514-BD15-6CCC0A6D4373}">
      <dgm:prSet/>
      <dgm:spPr/>
      <dgm:t>
        <a:bodyPr/>
        <a:lstStyle/>
        <a:p>
          <a:endParaRPr lang="en-US"/>
        </a:p>
      </dgm:t>
    </dgm:pt>
    <dgm:pt modelId="{C556C080-E6A6-40A3-9239-72717AA9BE6C}">
      <dgm:prSet/>
      <dgm:spPr/>
      <dgm:t>
        <a:bodyPr/>
        <a:lstStyle/>
        <a:p>
          <a:r>
            <a:rPr lang="en-GB"/>
            <a:t>Responsibilities:</a:t>
          </a:r>
          <a:endParaRPr lang="en-US"/>
        </a:p>
      </dgm:t>
    </dgm:pt>
    <dgm:pt modelId="{217C4265-297E-4A36-AF01-55A5B0D94795}" type="parTrans" cxnId="{2B81B8E6-6B76-4286-A2E1-BDC03FEC58B8}">
      <dgm:prSet/>
      <dgm:spPr/>
      <dgm:t>
        <a:bodyPr/>
        <a:lstStyle/>
        <a:p>
          <a:endParaRPr lang="en-US"/>
        </a:p>
      </dgm:t>
    </dgm:pt>
    <dgm:pt modelId="{E7C4EB15-F8E9-4787-BFD4-F69447DDA0BC}" type="sibTrans" cxnId="{2B81B8E6-6B76-4286-A2E1-BDC03FEC58B8}">
      <dgm:prSet/>
      <dgm:spPr/>
      <dgm:t>
        <a:bodyPr/>
        <a:lstStyle/>
        <a:p>
          <a:endParaRPr lang="en-US"/>
        </a:p>
      </dgm:t>
    </dgm:pt>
    <dgm:pt modelId="{452EC1F6-3184-45A0-BA96-CA4B91ACCAA9}">
      <dgm:prSet/>
      <dgm:spPr/>
      <dgm:t>
        <a:bodyPr/>
        <a:lstStyle/>
        <a:p>
          <a:r>
            <a:rPr lang="en-GB"/>
            <a:t>Lead and develop store team</a:t>
          </a:r>
          <a:endParaRPr lang="en-US"/>
        </a:p>
      </dgm:t>
    </dgm:pt>
    <dgm:pt modelId="{C3D0B5B9-30DA-4448-BB9B-E06ECC048103}" type="parTrans" cxnId="{ACB8E5DD-C441-4FF6-98F0-71E632C74CE3}">
      <dgm:prSet/>
      <dgm:spPr/>
      <dgm:t>
        <a:bodyPr/>
        <a:lstStyle/>
        <a:p>
          <a:endParaRPr lang="en-US"/>
        </a:p>
      </dgm:t>
    </dgm:pt>
    <dgm:pt modelId="{C2773BDB-AB03-43BA-B667-445D0564E9F6}" type="sibTrans" cxnId="{ACB8E5DD-C441-4FF6-98F0-71E632C74CE3}">
      <dgm:prSet/>
      <dgm:spPr/>
      <dgm:t>
        <a:bodyPr/>
        <a:lstStyle/>
        <a:p>
          <a:endParaRPr lang="en-US"/>
        </a:p>
      </dgm:t>
    </dgm:pt>
    <dgm:pt modelId="{C7CF36C2-7CFC-4EDB-96D1-27FC3AAD200F}">
      <dgm:prSet/>
      <dgm:spPr/>
      <dgm:t>
        <a:bodyPr/>
        <a:lstStyle/>
        <a:p>
          <a:r>
            <a:rPr lang="en-GB" dirty="0"/>
            <a:t>Manage  stock, budgets, and KPIs</a:t>
          </a:r>
          <a:endParaRPr lang="en-US" dirty="0"/>
        </a:p>
      </dgm:t>
    </dgm:pt>
    <dgm:pt modelId="{33DEAC47-93A1-4B1B-8908-DDE1685492B2}" type="parTrans" cxnId="{E6E30DC6-65C6-441E-8D58-A286EAD7C429}">
      <dgm:prSet/>
      <dgm:spPr/>
      <dgm:t>
        <a:bodyPr/>
        <a:lstStyle/>
        <a:p>
          <a:endParaRPr lang="en-US"/>
        </a:p>
      </dgm:t>
    </dgm:pt>
    <dgm:pt modelId="{BDE319E2-DA55-43B0-A246-219E54200A1D}" type="sibTrans" cxnId="{E6E30DC6-65C6-441E-8D58-A286EAD7C429}">
      <dgm:prSet/>
      <dgm:spPr/>
      <dgm:t>
        <a:bodyPr/>
        <a:lstStyle/>
        <a:p>
          <a:endParaRPr lang="en-US"/>
        </a:p>
      </dgm:t>
    </dgm:pt>
    <dgm:pt modelId="{8C5B784B-BD3A-4D26-AF3D-4527298A3DBF}">
      <dgm:prSet/>
      <dgm:spPr/>
      <dgm:t>
        <a:bodyPr/>
        <a:lstStyle/>
        <a:p>
          <a:r>
            <a:rPr lang="en-GB"/>
            <a:t>Ensure compliance with health, safety, and legal standards</a:t>
          </a:r>
          <a:endParaRPr lang="en-US"/>
        </a:p>
      </dgm:t>
    </dgm:pt>
    <dgm:pt modelId="{4314CA08-8894-457A-A11E-908A56DFE9FC}" type="parTrans" cxnId="{95E3BD7E-BBC5-43F4-9C7B-463711289A1F}">
      <dgm:prSet/>
      <dgm:spPr/>
      <dgm:t>
        <a:bodyPr/>
        <a:lstStyle/>
        <a:p>
          <a:endParaRPr lang="en-US"/>
        </a:p>
      </dgm:t>
    </dgm:pt>
    <dgm:pt modelId="{0307CA2D-EC58-47DE-89E5-21DCB41ADD68}" type="sibTrans" cxnId="{95E3BD7E-BBC5-43F4-9C7B-463711289A1F}">
      <dgm:prSet/>
      <dgm:spPr/>
      <dgm:t>
        <a:bodyPr/>
        <a:lstStyle/>
        <a:p>
          <a:endParaRPr lang="en-US"/>
        </a:p>
      </dgm:t>
    </dgm:pt>
    <dgm:pt modelId="{A8E99E57-0F55-4254-BD51-76E3DD11349B}">
      <dgm:prSet/>
      <dgm:spPr/>
      <dgm:t>
        <a:bodyPr/>
        <a:lstStyle/>
        <a:p>
          <a:r>
            <a:rPr lang="en-GB"/>
            <a:t>Oversee customer service and resolve escalated complaints</a:t>
          </a:r>
          <a:endParaRPr lang="en-US"/>
        </a:p>
      </dgm:t>
    </dgm:pt>
    <dgm:pt modelId="{BAF03BDE-75FB-40F5-A466-311BF0546312}" type="parTrans" cxnId="{A5590F17-4C98-49F9-B55C-E7E0F9B6DD5C}">
      <dgm:prSet/>
      <dgm:spPr/>
      <dgm:t>
        <a:bodyPr/>
        <a:lstStyle/>
        <a:p>
          <a:endParaRPr lang="en-US"/>
        </a:p>
      </dgm:t>
    </dgm:pt>
    <dgm:pt modelId="{A8DAD7EF-2A53-41F4-A16F-95F74FDFB4A0}" type="sibTrans" cxnId="{A5590F17-4C98-49F9-B55C-E7E0F9B6DD5C}">
      <dgm:prSet/>
      <dgm:spPr/>
      <dgm:t>
        <a:bodyPr/>
        <a:lstStyle/>
        <a:p>
          <a:endParaRPr lang="en-US"/>
        </a:p>
      </dgm:t>
    </dgm:pt>
    <dgm:pt modelId="{C81F99F8-774D-4D95-A88D-C1141BD55916}">
      <dgm:prSet/>
      <dgm:spPr/>
      <dgm:t>
        <a:bodyPr/>
        <a:lstStyle/>
        <a:p>
          <a:r>
            <a:rPr lang="en-GB"/>
            <a:t>Implement company policies and promotions</a:t>
          </a:r>
          <a:endParaRPr lang="en-US"/>
        </a:p>
      </dgm:t>
    </dgm:pt>
    <dgm:pt modelId="{A2B8D716-6BF5-4A4B-8F1A-795FBAFF232D}" type="parTrans" cxnId="{1733C74A-28EA-4A5F-9E18-8774856EBA08}">
      <dgm:prSet/>
      <dgm:spPr/>
      <dgm:t>
        <a:bodyPr/>
        <a:lstStyle/>
        <a:p>
          <a:endParaRPr lang="en-US"/>
        </a:p>
      </dgm:t>
    </dgm:pt>
    <dgm:pt modelId="{17EE03D2-C62E-4E46-B391-FB9A5477B8AB}" type="sibTrans" cxnId="{1733C74A-28EA-4A5F-9E18-8774856EBA08}">
      <dgm:prSet/>
      <dgm:spPr/>
      <dgm:t>
        <a:bodyPr/>
        <a:lstStyle/>
        <a:p>
          <a:endParaRPr lang="en-US"/>
        </a:p>
      </dgm:t>
    </dgm:pt>
    <dgm:pt modelId="{ACB4E179-04AF-49E8-A96D-8D0D068DC2C5}">
      <dgm:prSet/>
      <dgm:spPr/>
      <dgm:t>
        <a:bodyPr/>
        <a:lstStyle/>
        <a:p>
          <a:r>
            <a:rPr lang="en-GB"/>
            <a:t>Visual suggestion: Flowchart of responsibilities </a:t>
          </a:r>
          <a:endParaRPr lang="en-US"/>
        </a:p>
      </dgm:t>
    </dgm:pt>
    <dgm:pt modelId="{2C23DB33-2669-4644-9FF6-1FB793EDB682}" type="parTrans" cxnId="{77301397-A53A-49A6-9A24-715A7214E2CE}">
      <dgm:prSet/>
      <dgm:spPr/>
      <dgm:t>
        <a:bodyPr/>
        <a:lstStyle/>
        <a:p>
          <a:endParaRPr lang="en-US"/>
        </a:p>
      </dgm:t>
    </dgm:pt>
    <dgm:pt modelId="{2E8B61BF-F4D7-49CE-8715-F4AA4EF817F8}" type="sibTrans" cxnId="{77301397-A53A-49A6-9A24-715A7214E2CE}">
      <dgm:prSet/>
      <dgm:spPr/>
      <dgm:t>
        <a:bodyPr/>
        <a:lstStyle/>
        <a:p>
          <a:endParaRPr lang="en-US"/>
        </a:p>
      </dgm:t>
    </dgm:pt>
    <dgm:pt modelId="{E69CE86A-19F9-4813-9FF8-E882CFD72735}" type="pres">
      <dgm:prSet presAssocID="{65FFD801-9D13-4B00-AEDD-BA3529BFDB1D}" presName="linear" presStyleCnt="0">
        <dgm:presLayoutVars>
          <dgm:animLvl val="lvl"/>
          <dgm:resizeHandles val="exact"/>
        </dgm:presLayoutVars>
      </dgm:prSet>
      <dgm:spPr/>
    </dgm:pt>
    <dgm:pt modelId="{C70ABC49-DE74-413E-AAEE-9BEC601BB5BD}" type="pres">
      <dgm:prSet presAssocID="{78A97366-6370-4EF8-B1C2-2330F354BF57}" presName="parentText" presStyleLbl="node1" presStyleIdx="0" presStyleCnt="3">
        <dgm:presLayoutVars>
          <dgm:chMax val="0"/>
          <dgm:bulletEnabled val="1"/>
        </dgm:presLayoutVars>
      </dgm:prSet>
      <dgm:spPr/>
    </dgm:pt>
    <dgm:pt modelId="{D9B10F64-3170-488C-8639-6B2C07BCC3C3}" type="pres">
      <dgm:prSet presAssocID="{7F9E1AEA-6376-48E7-A686-5731030FD8C7}" presName="spacer" presStyleCnt="0"/>
      <dgm:spPr/>
    </dgm:pt>
    <dgm:pt modelId="{6B425A19-0BF2-46E2-8239-EC59034EA92D}" type="pres">
      <dgm:prSet presAssocID="{A207626C-D03F-4482-BB53-9A883ED17F9B}" presName="parentText" presStyleLbl="node1" presStyleIdx="1" presStyleCnt="3">
        <dgm:presLayoutVars>
          <dgm:chMax val="0"/>
          <dgm:bulletEnabled val="1"/>
        </dgm:presLayoutVars>
      </dgm:prSet>
      <dgm:spPr/>
    </dgm:pt>
    <dgm:pt modelId="{E5E01A0C-AF0B-4772-977A-210B93330D0C}" type="pres">
      <dgm:prSet presAssocID="{8D23804E-0CF8-46A8-8EFE-011906D8D9AF}" presName="spacer" presStyleCnt="0"/>
      <dgm:spPr/>
    </dgm:pt>
    <dgm:pt modelId="{33396D87-FC9B-49F5-AA24-2313ED61B13B}" type="pres">
      <dgm:prSet presAssocID="{C556C080-E6A6-40A3-9239-72717AA9BE6C}" presName="parentText" presStyleLbl="node1" presStyleIdx="2" presStyleCnt="3">
        <dgm:presLayoutVars>
          <dgm:chMax val="0"/>
          <dgm:bulletEnabled val="1"/>
        </dgm:presLayoutVars>
      </dgm:prSet>
      <dgm:spPr/>
    </dgm:pt>
    <dgm:pt modelId="{C4AFF558-41B5-46FF-8ACD-00F51C978ACB}" type="pres">
      <dgm:prSet presAssocID="{C556C080-E6A6-40A3-9239-72717AA9BE6C}" presName="childText" presStyleLbl="revTx" presStyleIdx="0" presStyleCnt="1">
        <dgm:presLayoutVars>
          <dgm:bulletEnabled val="1"/>
        </dgm:presLayoutVars>
      </dgm:prSet>
      <dgm:spPr/>
    </dgm:pt>
  </dgm:ptLst>
  <dgm:cxnLst>
    <dgm:cxn modelId="{B2EA6A07-11EF-499C-8EC3-69026C7EA7DC}" type="presOf" srcId="{78A97366-6370-4EF8-B1C2-2330F354BF57}" destId="{C70ABC49-DE74-413E-AAEE-9BEC601BB5BD}" srcOrd="0" destOrd="0" presId="urn:microsoft.com/office/officeart/2005/8/layout/vList2"/>
    <dgm:cxn modelId="{AA0E5913-2ACF-4F10-8097-120A2D0BA0A2}" type="presOf" srcId="{8C5B784B-BD3A-4D26-AF3D-4527298A3DBF}" destId="{C4AFF558-41B5-46FF-8ACD-00F51C978ACB}" srcOrd="0" destOrd="2" presId="urn:microsoft.com/office/officeart/2005/8/layout/vList2"/>
    <dgm:cxn modelId="{A5590F17-4C98-49F9-B55C-E7E0F9B6DD5C}" srcId="{C556C080-E6A6-40A3-9239-72717AA9BE6C}" destId="{A8E99E57-0F55-4254-BD51-76E3DD11349B}" srcOrd="3" destOrd="0" parTransId="{BAF03BDE-75FB-40F5-A466-311BF0546312}" sibTransId="{A8DAD7EF-2A53-41F4-A16F-95F74FDFB4A0}"/>
    <dgm:cxn modelId="{6D03501C-D3BF-436D-9642-D5F6AFFE5A82}" type="presOf" srcId="{A8E99E57-0F55-4254-BD51-76E3DD11349B}" destId="{C4AFF558-41B5-46FF-8ACD-00F51C978ACB}" srcOrd="0" destOrd="3" presId="urn:microsoft.com/office/officeart/2005/8/layout/vList2"/>
    <dgm:cxn modelId="{EFC24728-5DC2-442A-AA7D-AA10F49F817B}" type="presOf" srcId="{C7CF36C2-7CFC-4EDB-96D1-27FC3AAD200F}" destId="{C4AFF558-41B5-46FF-8ACD-00F51C978ACB}" srcOrd="0" destOrd="1" presId="urn:microsoft.com/office/officeart/2005/8/layout/vList2"/>
    <dgm:cxn modelId="{D5A03641-7CBF-40D8-B487-8F27DB942ADC}" type="presOf" srcId="{65FFD801-9D13-4B00-AEDD-BA3529BFDB1D}" destId="{E69CE86A-19F9-4813-9FF8-E882CFD72735}" srcOrd="0" destOrd="0" presId="urn:microsoft.com/office/officeart/2005/8/layout/vList2"/>
    <dgm:cxn modelId="{1A667946-0220-4A5B-9759-6CB933EA8CC9}" type="presOf" srcId="{C81F99F8-774D-4D95-A88D-C1141BD55916}" destId="{C4AFF558-41B5-46FF-8ACD-00F51C978ACB}" srcOrd="0" destOrd="4" presId="urn:microsoft.com/office/officeart/2005/8/layout/vList2"/>
    <dgm:cxn modelId="{1733C74A-28EA-4A5F-9E18-8774856EBA08}" srcId="{C556C080-E6A6-40A3-9239-72717AA9BE6C}" destId="{C81F99F8-774D-4D95-A88D-C1141BD55916}" srcOrd="4" destOrd="0" parTransId="{A2B8D716-6BF5-4A4B-8F1A-795FBAFF232D}" sibTransId="{17EE03D2-C62E-4E46-B391-FB9A5477B8AB}"/>
    <dgm:cxn modelId="{95E3BD7E-BBC5-43F4-9C7B-463711289A1F}" srcId="{C556C080-E6A6-40A3-9239-72717AA9BE6C}" destId="{8C5B784B-BD3A-4D26-AF3D-4527298A3DBF}" srcOrd="2" destOrd="0" parTransId="{4314CA08-8894-457A-A11E-908A56DFE9FC}" sibTransId="{0307CA2D-EC58-47DE-89E5-21DCB41ADD68}"/>
    <dgm:cxn modelId="{AD958582-5013-4E73-BB49-917A55C8684C}" type="presOf" srcId="{C556C080-E6A6-40A3-9239-72717AA9BE6C}" destId="{33396D87-FC9B-49F5-AA24-2313ED61B13B}" srcOrd="0" destOrd="0" presId="urn:microsoft.com/office/officeart/2005/8/layout/vList2"/>
    <dgm:cxn modelId="{BAFBF693-5543-4B25-8EE2-4439C7503942}" type="presOf" srcId="{A207626C-D03F-4482-BB53-9A883ED17F9B}" destId="{6B425A19-0BF2-46E2-8239-EC59034EA92D}" srcOrd="0" destOrd="0" presId="urn:microsoft.com/office/officeart/2005/8/layout/vList2"/>
    <dgm:cxn modelId="{77301397-A53A-49A6-9A24-715A7214E2CE}" srcId="{C556C080-E6A6-40A3-9239-72717AA9BE6C}" destId="{ACB4E179-04AF-49E8-A96D-8D0D068DC2C5}" srcOrd="5" destOrd="0" parTransId="{2C23DB33-2669-4644-9FF6-1FB793EDB682}" sibTransId="{2E8B61BF-F4D7-49CE-8715-F4AA4EF817F8}"/>
    <dgm:cxn modelId="{DCA67AA0-0F8E-4514-BD15-6CCC0A6D4373}" srcId="{65FFD801-9D13-4B00-AEDD-BA3529BFDB1D}" destId="{A207626C-D03F-4482-BB53-9A883ED17F9B}" srcOrd="1" destOrd="0" parTransId="{12C384A3-CB70-472B-AFC0-8204B958DEEF}" sibTransId="{8D23804E-0CF8-46A8-8EFE-011906D8D9AF}"/>
    <dgm:cxn modelId="{9C8232A2-3C1A-44D1-A521-6DB7A2D64F6F}" type="presOf" srcId="{452EC1F6-3184-45A0-BA96-CA4B91ACCAA9}" destId="{C4AFF558-41B5-46FF-8ACD-00F51C978ACB}" srcOrd="0" destOrd="0" presId="urn:microsoft.com/office/officeart/2005/8/layout/vList2"/>
    <dgm:cxn modelId="{F820EFC1-0FBF-4511-874F-6B088A99845E}" type="presOf" srcId="{ACB4E179-04AF-49E8-A96D-8D0D068DC2C5}" destId="{C4AFF558-41B5-46FF-8ACD-00F51C978ACB}" srcOrd="0" destOrd="5" presId="urn:microsoft.com/office/officeart/2005/8/layout/vList2"/>
    <dgm:cxn modelId="{E6E30DC6-65C6-441E-8D58-A286EAD7C429}" srcId="{C556C080-E6A6-40A3-9239-72717AA9BE6C}" destId="{C7CF36C2-7CFC-4EDB-96D1-27FC3AAD200F}" srcOrd="1" destOrd="0" parTransId="{33DEAC47-93A1-4B1B-8908-DDE1685492B2}" sibTransId="{BDE319E2-DA55-43B0-A246-219E54200A1D}"/>
    <dgm:cxn modelId="{25ADA2D3-08CC-4063-94E7-269855B10287}" srcId="{65FFD801-9D13-4B00-AEDD-BA3529BFDB1D}" destId="{78A97366-6370-4EF8-B1C2-2330F354BF57}" srcOrd="0" destOrd="0" parTransId="{F64A71B5-211F-4119-B9E2-2F4635D6EC89}" sibTransId="{7F9E1AEA-6376-48E7-A686-5731030FD8C7}"/>
    <dgm:cxn modelId="{ACB8E5DD-C441-4FF6-98F0-71E632C74CE3}" srcId="{C556C080-E6A6-40A3-9239-72717AA9BE6C}" destId="{452EC1F6-3184-45A0-BA96-CA4B91ACCAA9}" srcOrd="0" destOrd="0" parTransId="{C3D0B5B9-30DA-4448-BB9B-E06ECC048103}" sibTransId="{C2773BDB-AB03-43BA-B667-445D0564E9F6}"/>
    <dgm:cxn modelId="{2B81B8E6-6B76-4286-A2E1-BDC03FEC58B8}" srcId="{65FFD801-9D13-4B00-AEDD-BA3529BFDB1D}" destId="{C556C080-E6A6-40A3-9239-72717AA9BE6C}" srcOrd="2" destOrd="0" parTransId="{217C4265-297E-4A36-AF01-55A5B0D94795}" sibTransId="{E7C4EB15-F8E9-4787-BFD4-F69447DDA0BC}"/>
    <dgm:cxn modelId="{3E72E088-D5AD-48A2-8CE7-B5739B081D66}" type="presParOf" srcId="{E69CE86A-19F9-4813-9FF8-E882CFD72735}" destId="{C70ABC49-DE74-413E-AAEE-9BEC601BB5BD}" srcOrd="0" destOrd="0" presId="urn:microsoft.com/office/officeart/2005/8/layout/vList2"/>
    <dgm:cxn modelId="{FF637EBD-3F90-4243-A3F2-90EE9318CD6F}" type="presParOf" srcId="{E69CE86A-19F9-4813-9FF8-E882CFD72735}" destId="{D9B10F64-3170-488C-8639-6B2C07BCC3C3}" srcOrd="1" destOrd="0" presId="urn:microsoft.com/office/officeart/2005/8/layout/vList2"/>
    <dgm:cxn modelId="{2D30C693-733A-42E6-B052-82CB3C63F7BF}" type="presParOf" srcId="{E69CE86A-19F9-4813-9FF8-E882CFD72735}" destId="{6B425A19-0BF2-46E2-8239-EC59034EA92D}" srcOrd="2" destOrd="0" presId="urn:microsoft.com/office/officeart/2005/8/layout/vList2"/>
    <dgm:cxn modelId="{4B19C1DE-F29A-44BD-A6B3-35746996F878}" type="presParOf" srcId="{E69CE86A-19F9-4813-9FF8-E882CFD72735}" destId="{E5E01A0C-AF0B-4772-977A-210B93330D0C}" srcOrd="3" destOrd="0" presId="urn:microsoft.com/office/officeart/2005/8/layout/vList2"/>
    <dgm:cxn modelId="{70A58054-C670-4125-A726-5057AF82225E}" type="presParOf" srcId="{E69CE86A-19F9-4813-9FF8-E882CFD72735}" destId="{33396D87-FC9B-49F5-AA24-2313ED61B13B}" srcOrd="4" destOrd="0" presId="urn:microsoft.com/office/officeart/2005/8/layout/vList2"/>
    <dgm:cxn modelId="{A058F197-E393-4041-8C28-54E69AD79551}" type="presParOf" srcId="{E69CE86A-19F9-4813-9FF8-E882CFD72735}" destId="{C4AFF558-41B5-46FF-8ACD-00F51C978ACB}"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0E632A-18BF-4870-94AD-5ACEA24F576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B9B07EA-9ED1-4CDB-B325-A254B8ED939E}">
      <dgm:prSet/>
      <dgm:spPr/>
      <dgm:t>
        <a:bodyPr/>
        <a:lstStyle/>
        <a:p>
          <a:r>
            <a:rPr lang="en-US"/>
            <a:t>Essential Skills:</a:t>
          </a:r>
        </a:p>
      </dgm:t>
    </dgm:pt>
    <dgm:pt modelId="{227A7527-0D94-4AC0-994C-EAA0E2E01CAA}" type="parTrans" cxnId="{C6244B21-9D2F-44B3-A67A-E594306E288A}">
      <dgm:prSet/>
      <dgm:spPr/>
      <dgm:t>
        <a:bodyPr/>
        <a:lstStyle/>
        <a:p>
          <a:endParaRPr lang="en-US"/>
        </a:p>
      </dgm:t>
    </dgm:pt>
    <dgm:pt modelId="{4FBCCCD0-18FA-4ED6-B6DE-E57F60BB5C9E}" type="sibTrans" cxnId="{C6244B21-9D2F-44B3-A67A-E594306E288A}">
      <dgm:prSet/>
      <dgm:spPr/>
      <dgm:t>
        <a:bodyPr/>
        <a:lstStyle/>
        <a:p>
          <a:endParaRPr lang="en-US"/>
        </a:p>
      </dgm:t>
    </dgm:pt>
    <dgm:pt modelId="{5DF7A552-53CF-4C50-8B6A-B8EA61DDEAAD}">
      <dgm:prSet/>
      <dgm:spPr/>
      <dgm:t>
        <a:bodyPr/>
        <a:lstStyle/>
        <a:p>
          <a:r>
            <a:rPr lang="en-US" dirty="0"/>
            <a:t>Leadership&amp;Team Management</a:t>
          </a:r>
        </a:p>
      </dgm:t>
    </dgm:pt>
    <dgm:pt modelId="{0056DE41-5D83-4A7F-9FD0-10F5A45E4D4F}" type="parTrans" cxnId="{0385039A-A1D0-44BA-8FE3-8A47CF2A6022}">
      <dgm:prSet/>
      <dgm:spPr/>
      <dgm:t>
        <a:bodyPr/>
        <a:lstStyle/>
        <a:p>
          <a:endParaRPr lang="en-US"/>
        </a:p>
      </dgm:t>
    </dgm:pt>
    <dgm:pt modelId="{B74BA07B-1AF3-44E7-9E73-7E26ACD9C048}" type="sibTrans" cxnId="{0385039A-A1D0-44BA-8FE3-8A47CF2A6022}">
      <dgm:prSet/>
      <dgm:spPr/>
      <dgm:t>
        <a:bodyPr/>
        <a:lstStyle/>
        <a:p>
          <a:endParaRPr lang="en-US"/>
        </a:p>
      </dgm:t>
    </dgm:pt>
    <dgm:pt modelId="{D887ED6C-37F9-4C40-A08E-913AD8F69553}">
      <dgm:prSet/>
      <dgm:spPr/>
      <dgm:t>
        <a:bodyPr/>
        <a:lstStyle/>
        <a:p>
          <a:r>
            <a:rPr lang="en-US"/>
            <a:t>Communication &amp; Problem-solving</a:t>
          </a:r>
        </a:p>
      </dgm:t>
    </dgm:pt>
    <dgm:pt modelId="{1F15FA92-8245-4096-AE7F-11AD4E2B9BA4}" type="parTrans" cxnId="{55FFAD76-6C8E-4793-B1FD-3F076C404B36}">
      <dgm:prSet/>
      <dgm:spPr/>
      <dgm:t>
        <a:bodyPr/>
        <a:lstStyle/>
        <a:p>
          <a:endParaRPr lang="en-US"/>
        </a:p>
      </dgm:t>
    </dgm:pt>
    <dgm:pt modelId="{5DD50866-6AC1-40FC-B3D7-7FC0E1CD4486}" type="sibTrans" cxnId="{55FFAD76-6C8E-4793-B1FD-3F076C404B36}">
      <dgm:prSet/>
      <dgm:spPr/>
      <dgm:t>
        <a:bodyPr/>
        <a:lstStyle/>
        <a:p>
          <a:endParaRPr lang="en-US"/>
        </a:p>
      </dgm:t>
    </dgm:pt>
    <dgm:pt modelId="{9825EAFC-7A80-44EE-9CEC-87BAC2CCA56E}">
      <dgm:prSet/>
      <dgm:spPr/>
      <dgm:t>
        <a:bodyPr/>
        <a:lstStyle/>
        <a:p>
          <a:r>
            <a:rPr lang="en-US" dirty="0"/>
            <a:t>Commercial awareness</a:t>
          </a:r>
        </a:p>
      </dgm:t>
    </dgm:pt>
    <dgm:pt modelId="{4032E218-A5D1-4EE6-81AC-7E093BB580DA}" type="parTrans" cxnId="{D02227DA-A113-4A98-8CA9-83FF53C2919B}">
      <dgm:prSet/>
      <dgm:spPr/>
      <dgm:t>
        <a:bodyPr/>
        <a:lstStyle/>
        <a:p>
          <a:endParaRPr lang="en-US"/>
        </a:p>
      </dgm:t>
    </dgm:pt>
    <dgm:pt modelId="{7871421A-188E-4C16-A877-D808D57A72EB}" type="sibTrans" cxnId="{D02227DA-A113-4A98-8CA9-83FF53C2919B}">
      <dgm:prSet/>
      <dgm:spPr/>
      <dgm:t>
        <a:bodyPr/>
        <a:lstStyle/>
        <a:p>
          <a:endParaRPr lang="en-US"/>
        </a:p>
      </dgm:t>
    </dgm:pt>
    <dgm:pt modelId="{416AC5C2-77DB-4CC1-ACCD-32AC8EEB67C6}">
      <dgm:prSet/>
      <dgm:spPr/>
      <dgm:t>
        <a:bodyPr/>
        <a:lstStyle/>
        <a:p>
          <a:r>
            <a:rPr lang="en-US"/>
            <a:t>Motivational and coaching skills</a:t>
          </a:r>
        </a:p>
      </dgm:t>
    </dgm:pt>
    <dgm:pt modelId="{E9A367BB-B43A-4791-9794-A295F67F8001}" type="parTrans" cxnId="{FBF41A07-72C2-4A91-80D7-81374ACA6D6D}">
      <dgm:prSet/>
      <dgm:spPr/>
      <dgm:t>
        <a:bodyPr/>
        <a:lstStyle/>
        <a:p>
          <a:endParaRPr lang="en-US"/>
        </a:p>
      </dgm:t>
    </dgm:pt>
    <dgm:pt modelId="{141486C4-C6BA-403B-A50E-75A3D69A576D}" type="sibTrans" cxnId="{FBF41A07-72C2-4A91-80D7-81374ACA6D6D}">
      <dgm:prSet/>
      <dgm:spPr/>
      <dgm:t>
        <a:bodyPr/>
        <a:lstStyle/>
        <a:p>
          <a:endParaRPr lang="en-US"/>
        </a:p>
      </dgm:t>
    </dgm:pt>
    <dgm:pt modelId="{6D20053D-3CB4-4DD9-B3AE-7910CC64F03F}">
      <dgm:prSet/>
      <dgm:spPr/>
      <dgm:t>
        <a:bodyPr/>
        <a:lstStyle/>
        <a:p>
          <a:r>
            <a:rPr lang="en-US"/>
            <a:t>Adaptable and flexible </a:t>
          </a:r>
        </a:p>
      </dgm:t>
    </dgm:pt>
    <dgm:pt modelId="{D7F29805-1E7D-4610-9868-5E9CA28C62CE}" type="parTrans" cxnId="{493FC671-801C-4F6C-B9E6-8DDA640837E8}">
      <dgm:prSet/>
      <dgm:spPr/>
      <dgm:t>
        <a:bodyPr/>
        <a:lstStyle/>
        <a:p>
          <a:endParaRPr lang="en-US"/>
        </a:p>
      </dgm:t>
    </dgm:pt>
    <dgm:pt modelId="{78B9238E-567D-4E9C-AB89-D1AC0F602435}" type="sibTrans" cxnId="{493FC671-801C-4F6C-B9E6-8DDA640837E8}">
      <dgm:prSet/>
      <dgm:spPr/>
      <dgm:t>
        <a:bodyPr/>
        <a:lstStyle/>
        <a:p>
          <a:endParaRPr lang="en-US"/>
        </a:p>
      </dgm:t>
    </dgm:pt>
    <dgm:pt modelId="{7FE3778E-5422-4763-97F9-8A73C04E5AB2}">
      <dgm:prSet/>
      <dgm:spPr/>
      <dgm:t>
        <a:bodyPr/>
        <a:lstStyle/>
        <a:p>
          <a:r>
            <a:rPr lang="en-US"/>
            <a:t>Desirable Skills:</a:t>
          </a:r>
        </a:p>
      </dgm:t>
    </dgm:pt>
    <dgm:pt modelId="{0C36E743-9E5A-4792-B365-6021F020BE33}" type="parTrans" cxnId="{0AD201C3-C635-4C30-AFFC-B46E40997178}">
      <dgm:prSet/>
      <dgm:spPr/>
      <dgm:t>
        <a:bodyPr/>
        <a:lstStyle/>
        <a:p>
          <a:endParaRPr lang="en-US"/>
        </a:p>
      </dgm:t>
    </dgm:pt>
    <dgm:pt modelId="{25F68C9C-C9FE-44A5-96F7-BB931FB5A9F0}" type="sibTrans" cxnId="{0AD201C3-C635-4C30-AFFC-B46E40997178}">
      <dgm:prSet/>
      <dgm:spPr/>
      <dgm:t>
        <a:bodyPr/>
        <a:lstStyle/>
        <a:p>
          <a:endParaRPr lang="en-US"/>
        </a:p>
      </dgm:t>
    </dgm:pt>
    <dgm:pt modelId="{DF81579B-CC7F-4C95-A73A-A7823E78B327}">
      <dgm:prSet/>
      <dgm:spPr/>
      <dgm:t>
        <a:bodyPr/>
        <a:lstStyle/>
        <a:p>
          <a:r>
            <a:rPr lang="en-US"/>
            <a:t>Previous retail management experience </a:t>
          </a:r>
        </a:p>
      </dgm:t>
    </dgm:pt>
    <dgm:pt modelId="{B7552CCB-5EB6-41C5-9A3D-F3DD40A9F549}" type="parTrans" cxnId="{217F43D6-9AC3-410C-9F09-CA2624A590BE}">
      <dgm:prSet/>
      <dgm:spPr/>
      <dgm:t>
        <a:bodyPr/>
        <a:lstStyle/>
        <a:p>
          <a:endParaRPr lang="en-US"/>
        </a:p>
      </dgm:t>
    </dgm:pt>
    <dgm:pt modelId="{EA9BA7EB-8F8E-48C1-83D2-C592876D7A16}" type="sibTrans" cxnId="{217F43D6-9AC3-410C-9F09-CA2624A590BE}">
      <dgm:prSet/>
      <dgm:spPr/>
      <dgm:t>
        <a:bodyPr/>
        <a:lstStyle/>
        <a:p>
          <a:endParaRPr lang="en-US"/>
        </a:p>
      </dgm:t>
    </dgm:pt>
    <dgm:pt modelId="{165D11E8-72BB-4533-AF9E-90062C181F98}">
      <dgm:prSet/>
      <dgm:spPr/>
      <dgm:t>
        <a:bodyPr/>
        <a:lstStyle/>
        <a:p>
          <a:r>
            <a:rPr lang="en-US"/>
            <a:t>Knowledge of Tesco systems </a:t>
          </a:r>
        </a:p>
      </dgm:t>
    </dgm:pt>
    <dgm:pt modelId="{B4B74405-D4DD-4D16-AC69-298F9290B490}" type="parTrans" cxnId="{08A8AF9A-A0C4-4AA6-8EC2-3D96BC9AC6DE}">
      <dgm:prSet/>
      <dgm:spPr/>
      <dgm:t>
        <a:bodyPr/>
        <a:lstStyle/>
        <a:p>
          <a:endParaRPr lang="en-US"/>
        </a:p>
      </dgm:t>
    </dgm:pt>
    <dgm:pt modelId="{D73734F7-87F1-4A78-BC1D-05CA87777F99}" type="sibTrans" cxnId="{08A8AF9A-A0C4-4AA6-8EC2-3D96BC9AC6DE}">
      <dgm:prSet/>
      <dgm:spPr/>
      <dgm:t>
        <a:bodyPr/>
        <a:lstStyle/>
        <a:p>
          <a:endParaRPr lang="en-US"/>
        </a:p>
      </dgm:t>
    </dgm:pt>
    <dgm:pt modelId="{3131046F-589D-470D-BFC9-078AACCDEF9D}">
      <dgm:prSet/>
      <dgm:spPr/>
      <dgm:t>
        <a:bodyPr/>
        <a:lstStyle/>
        <a:p>
          <a:r>
            <a:rPr lang="en-US"/>
            <a:t>Budget management experience </a:t>
          </a:r>
        </a:p>
      </dgm:t>
    </dgm:pt>
    <dgm:pt modelId="{B3512E51-9512-4535-8534-DDA384327F26}" type="parTrans" cxnId="{4447A20C-2E78-4251-B1B9-59A600527DA2}">
      <dgm:prSet/>
      <dgm:spPr/>
      <dgm:t>
        <a:bodyPr/>
        <a:lstStyle/>
        <a:p>
          <a:endParaRPr lang="en-US"/>
        </a:p>
      </dgm:t>
    </dgm:pt>
    <dgm:pt modelId="{4F9359F8-B9C7-4281-BE78-A56D13C6AD47}" type="sibTrans" cxnId="{4447A20C-2E78-4251-B1B9-59A600527DA2}">
      <dgm:prSet/>
      <dgm:spPr/>
      <dgm:t>
        <a:bodyPr/>
        <a:lstStyle/>
        <a:p>
          <a:endParaRPr lang="en-US"/>
        </a:p>
      </dgm:t>
    </dgm:pt>
    <dgm:pt modelId="{79EB5E04-CF29-4DE2-B745-EFD30DAF013B}">
      <dgm:prSet/>
      <dgm:spPr/>
      <dgm:t>
        <a:bodyPr/>
        <a:lstStyle/>
        <a:p>
          <a:r>
            <a:rPr lang="en-US"/>
            <a:t>Other requirements</a:t>
          </a:r>
        </a:p>
      </dgm:t>
    </dgm:pt>
    <dgm:pt modelId="{70A01A0D-B5EE-410D-AD71-9FB9323B252E}" type="parTrans" cxnId="{2AC93E3E-7B3B-4809-B2F4-3298C368244F}">
      <dgm:prSet/>
      <dgm:spPr/>
      <dgm:t>
        <a:bodyPr/>
        <a:lstStyle/>
        <a:p>
          <a:endParaRPr lang="en-US"/>
        </a:p>
      </dgm:t>
    </dgm:pt>
    <dgm:pt modelId="{642681A4-8B79-4DC9-9B78-0B8B1E6AEB74}" type="sibTrans" cxnId="{2AC93E3E-7B3B-4809-B2F4-3298C368244F}">
      <dgm:prSet/>
      <dgm:spPr/>
      <dgm:t>
        <a:bodyPr/>
        <a:lstStyle/>
        <a:p>
          <a:endParaRPr lang="en-US"/>
        </a:p>
      </dgm:t>
    </dgm:pt>
    <dgm:pt modelId="{C3960146-B8FC-4C97-B8A1-0568764F508A}">
      <dgm:prSet/>
      <dgm:spPr/>
      <dgm:t>
        <a:bodyPr/>
        <a:lstStyle/>
        <a:p>
          <a:r>
            <a:rPr lang="en-US"/>
            <a:t>Professionalism, inclusivity, and customer focus.</a:t>
          </a:r>
        </a:p>
      </dgm:t>
    </dgm:pt>
    <dgm:pt modelId="{39BE1947-8EA3-4A59-BC3D-2A224BC3E65C}" type="parTrans" cxnId="{2B44A45C-85CD-47A8-9ACC-8D5B4CA52679}">
      <dgm:prSet/>
      <dgm:spPr/>
      <dgm:t>
        <a:bodyPr/>
        <a:lstStyle/>
        <a:p>
          <a:endParaRPr lang="en-US"/>
        </a:p>
      </dgm:t>
    </dgm:pt>
    <dgm:pt modelId="{7B0CD352-1D76-43E4-BE87-C3943A451EA5}" type="sibTrans" cxnId="{2B44A45C-85CD-47A8-9ACC-8D5B4CA52679}">
      <dgm:prSet/>
      <dgm:spPr/>
      <dgm:t>
        <a:bodyPr/>
        <a:lstStyle/>
        <a:p>
          <a:endParaRPr lang="en-US"/>
        </a:p>
      </dgm:t>
    </dgm:pt>
    <dgm:pt modelId="{7982E02F-C66D-4937-A17B-2CB5C19CB5CC}" type="pres">
      <dgm:prSet presAssocID="{AD0E632A-18BF-4870-94AD-5ACEA24F576D}" presName="linear" presStyleCnt="0">
        <dgm:presLayoutVars>
          <dgm:animLvl val="lvl"/>
          <dgm:resizeHandles val="exact"/>
        </dgm:presLayoutVars>
      </dgm:prSet>
      <dgm:spPr/>
    </dgm:pt>
    <dgm:pt modelId="{6E8209F2-74A7-4B2A-8134-289229366763}" type="pres">
      <dgm:prSet presAssocID="{3B9B07EA-9ED1-4CDB-B325-A254B8ED939E}" presName="parentText" presStyleLbl="node1" presStyleIdx="0" presStyleCnt="3">
        <dgm:presLayoutVars>
          <dgm:chMax val="0"/>
          <dgm:bulletEnabled val="1"/>
        </dgm:presLayoutVars>
      </dgm:prSet>
      <dgm:spPr/>
    </dgm:pt>
    <dgm:pt modelId="{A08435BE-22DF-4425-94EB-0A38FBC194C5}" type="pres">
      <dgm:prSet presAssocID="{3B9B07EA-9ED1-4CDB-B325-A254B8ED939E}" presName="childText" presStyleLbl="revTx" presStyleIdx="0" presStyleCnt="3">
        <dgm:presLayoutVars>
          <dgm:bulletEnabled val="1"/>
        </dgm:presLayoutVars>
      </dgm:prSet>
      <dgm:spPr/>
    </dgm:pt>
    <dgm:pt modelId="{97E6E29B-7499-4503-9DDA-5503FA66CAD7}" type="pres">
      <dgm:prSet presAssocID="{7FE3778E-5422-4763-97F9-8A73C04E5AB2}" presName="parentText" presStyleLbl="node1" presStyleIdx="1" presStyleCnt="3">
        <dgm:presLayoutVars>
          <dgm:chMax val="0"/>
          <dgm:bulletEnabled val="1"/>
        </dgm:presLayoutVars>
      </dgm:prSet>
      <dgm:spPr/>
    </dgm:pt>
    <dgm:pt modelId="{340CCEF1-CE11-4841-8A46-DBBC37AB168C}" type="pres">
      <dgm:prSet presAssocID="{7FE3778E-5422-4763-97F9-8A73C04E5AB2}" presName="childText" presStyleLbl="revTx" presStyleIdx="1" presStyleCnt="3">
        <dgm:presLayoutVars>
          <dgm:bulletEnabled val="1"/>
        </dgm:presLayoutVars>
      </dgm:prSet>
      <dgm:spPr/>
    </dgm:pt>
    <dgm:pt modelId="{AB74AD19-90B5-4991-927F-59FA4A0C6707}" type="pres">
      <dgm:prSet presAssocID="{79EB5E04-CF29-4DE2-B745-EFD30DAF013B}" presName="parentText" presStyleLbl="node1" presStyleIdx="2" presStyleCnt="3">
        <dgm:presLayoutVars>
          <dgm:chMax val="0"/>
          <dgm:bulletEnabled val="1"/>
        </dgm:presLayoutVars>
      </dgm:prSet>
      <dgm:spPr/>
    </dgm:pt>
    <dgm:pt modelId="{40F64846-F448-4E20-99EB-105FEC6DB12E}" type="pres">
      <dgm:prSet presAssocID="{79EB5E04-CF29-4DE2-B745-EFD30DAF013B}" presName="childText" presStyleLbl="revTx" presStyleIdx="2" presStyleCnt="3">
        <dgm:presLayoutVars>
          <dgm:bulletEnabled val="1"/>
        </dgm:presLayoutVars>
      </dgm:prSet>
      <dgm:spPr/>
    </dgm:pt>
  </dgm:ptLst>
  <dgm:cxnLst>
    <dgm:cxn modelId="{FBF41A07-72C2-4A91-80D7-81374ACA6D6D}" srcId="{3B9B07EA-9ED1-4CDB-B325-A254B8ED939E}" destId="{416AC5C2-77DB-4CC1-ACCD-32AC8EEB67C6}" srcOrd="3" destOrd="0" parTransId="{E9A367BB-B43A-4791-9794-A295F67F8001}" sibTransId="{141486C4-C6BA-403B-A50E-75A3D69A576D}"/>
    <dgm:cxn modelId="{4447A20C-2E78-4251-B1B9-59A600527DA2}" srcId="{7FE3778E-5422-4763-97F9-8A73C04E5AB2}" destId="{3131046F-589D-470D-BFC9-078AACCDEF9D}" srcOrd="2" destOrd="0" parTransId="{B3512E51-9512-4535-8534-DDA384327F26}" sibTransId="{4F9359F8-B9C7-4281-BE78-A56D13C6AD47}"/>
    <dgm:cxn modelId="{F5DD2D1B-AB03-45D8-B2ED-7A28D7CECE08}" type="presOf" srcId="{AD0E632A-18BF-4870-94AD-5ACEA24F576D}" destId="{7982E02F-C66D-4937-A17B-2CB5C19CB5CC}" srcOrd="0" destOrd="0" presId="urn:microsoft.com/office/officeart/2005/8/layout/vList2"/>
    <dgm:cxn modelId="{C6244B21-9D2F-44B3-A67A-E594306E288A}" srcId="{AD0E632A-18BF-4870-94AD-5ACEA24F576D}" destId="{3B9B07EA-9ED1-4CDB-B325-A254B8ED939E}" srcOrd="0" destOrd="0" parTransId="{227A7527-0D94-4AC0-994C-EAA0E2E01CAA}" sibTransId="{4FBCCCD0-18FA-4ED6-B6DE-E57F60BB5C9E}"/>
    <dgm:cxn modelId="{4DADFE21-35AD-44D0-B24E-CAA37627B9FB}" type="presOf" srcId="{416AC5C2-77DB-4CC1-ACCD-32AC8EEB67C6}" destId="{A08435BE-22DF-4425-94EB-0A38FBC194C5}" srcOrd="0" destOrd="3" presId="urn:microsoft.com/office/officeart/2005/8/layout/vList2"/>
    <dgm:cxn modelId="{4D401E31-B45D-441C-85C7-3EF955159B55}" type="presOf" srcId="{C3960146-B8FC-4C97-B8A1-0568764F508A}" destId="{40F64846-F448-4E20-99EB-105FEC6DB12E}" srcOrd="0" destOrd="0" presId="urn:microsoft.com/office/officeart/2005/8/layout/vList2"/>
    <dgm:cxn modelId="{2AC93E3E-7B3B-4809-B2F4-3298C368244F}" srcId="{AD0E632A-18BF-4870-94AD-5ACEA24F576D}" destId="{79EB5E04-CF29-4DE2-B745-EFD30DAF013B}" srcOrd="2" destOrd="0" parTransId="{70A01A0D-B5EE-410D-AD71-9FB9323B252E}" sibTransId="{642681A4-8B79-4DC9-9B78-0B8B1E6AEB74}"/>
    <dgm:cxn modelId="{2B44A45C-85CD-47A8-9ACC-8D5B4CA52679}" srcId="{79EB5E04-CF29-4DE2-B745-EFD30DAF013B}" destId="{C3960146-B8FC-4C97-B8A1-0568764F508A}" srcOrd="0" destOrd="0" parTransId="{39BE1947-8EA3-4A59-BC3D-2A224BC3E65C}" sibTransId="{7B0CD352-1D76-43E4-BE87-C3943A451EA5}"/>
    <dgm:cxn modelId="{9541EE42-CDB1-40C5-8582-8DA86537C3D2}" type="presOf" srcId="{9825EAFC-7A80-44EE-9CEC-87BAC2CCA56E}" destId="{A08435BE-22DF-4425-94EB-0A38FBC194C5}" srcOrd="0" destOrd="2" presId="urn:microsoft.com/office/officeart/2005/8/layout/vList2"/>
    <dgm:cxn modelId="{D4D59068-36C5-45FB-A45E-BFE4009D473D}" type="presOf" srcId="{D887ED6C-37F9-4C40-A08E-913AD8F69553}" destId="{A08435BE-22DF-4425-94EB-0A38FBC194C5}" srcOrd="0" destOrd="1" presId="urn:microsoft.com/office/officeart/2005/8/layout/vList2"/>
    <dgm:cxn modelId="{CE3DBB6B-C1FB-47D4-8362-647BF95BD07A}" type="presOf" srcId="{DF81579B-CC7F-4C95-A73A-A7823E78B327}" destId="{340CCEF1-CE11-4841-8A46-DBBC37AB168C}" srcOrd="0" destOrd="0" presId="urn:microsoft.com/office/officeart/2005/8/layout/vList2"/>
    <dgm:cxn modelId="{493FC671-801C-4F6C-B9E6-8DDA640837E8}" srcId="{3B9B07EA-9ED1-4CDB-B325-A254B8ED939E}" destId="{6D20053D-3CB4-4DD9-B3AE-7910CC64F03F}" srcOrd="4" destOrd="0" parTransId="{D7F29805-1E7D-4610-9868-5E9CA28C62CE}" sibTransId="{78B9238E-567D-4E9C-AB89-D1AC0F602435}"/>
    <dgm:cxn modelId="{55FFAD76-6C8E-4793-B1FD-3F076C404B36}" srcId="{3B9B07EA-9ED1-4CDB-B325-A254B8ED939E}" destId="{D887ED6C-37F9-4C40-A08E-913AD8F69553}" srcOrd="1" destOrd="0" parTransId="{1F15FA92-8245-4096-AE7F-11AD4E2B9BA4}" sibTransId="{5DD50866-6AC1-40FC-B3D7-7FC0E1CD4486}"/>
    <dgm:cxn modelId="{E3AE6F5A-D816-404F-A105-941F9A732383}" type="presOf" srcId="{165D11E8-72BB-4533-AF9E-90062C181F98}" destId="{340CCEF1-CE11-4841-8A46-DBBC37AB168C}" srcOrd="0" destOrd="1" presId="urn:microsoft.com/office/officeart/2005/8/layout/vList2"/>
    <dgm:cxn modelId="{3B3C517E-9911-4426-84EE-7739EE8BC3BE}" type="presOf" srcId="{79EB5E04-CF29-4DE2-B745-EFD30DAF013B}" destId="{AB74AD19-90B5-4991-927F-59FA4A0C6707}" srcOrd="0" destOrd="0" presId="urn:microsoft.com/office/officeart/2005/8/layout/vList2"/>
    <dgm:cxn modelId="{0385039A-A1D0-44BA-8FE3-8A47CF2A6022}" srcId="{3B9B07EA-9ED1-4CDB-B325-A254B8ED939E}" destId="{5DF7A552-53CF-4C50-8B6A-B8EA61DDEAAD}" srcOrd="0" destOrd="0" parTransId="{0056DE41-5D83-4A7F-9FD0-10F5A45E4D4F}" sibTransId="{B74BA07B-1AF3-44E7-9E73-7E26ACD9C048}"/>
    <dgm:cxn modelId="{08A8AF9A-A0C4-4AA6-8EC2-3D96BC9AC6DE}" srcId="{7FE3778E-5422-4763-97F9-8A73C04E5AB2}" destId="{165D11E8-72BB-4533-AF9E-90062C181F98}" srcOrd="1" destOrd="0" parTransId="{B4B74405-D4DD-4D16-AC69-298F9290B490}" sibTransId="{D73734F7-87F1-4A78-BC1D-05CA87777F99}"/>
    <dgm:cxn modelId="{09E0709D-080B-4A2C-B94B-8BE2628DB8BF}" type="presOf" srcId="{3B9B07EA-9ED1-4CDB-B325-A254B8ED939E}" destId="{6E8209F2-74A7-4B2A-8134-289229366763}" srcOrd="0" destOrd="0" presId="urn:microsoft.com/office/officeart/2005/8/layout/vList2"/>
    <dgm:cxn modelId="{7C28B6B4-A002-4304-ABF1-07DF87651624}" type="presOf" srcId="{6D20053D-3CB4-4DD9-B3AE-7910CC64F03F}" destId="{A08435BE-22DF-4425-94EB-0A38FBC194C5}" srcOrd="0" destOrd="4" presId="urn:microsoft.com/office/officeart/2005/8/layout/vList2"/>
    <dgm:cxn modelId="{0AD201C3-C635-4C30-AFFC-B46E40997178}" srcId="{AD0E632A-18BF-4870-94AD-5ACEA24F576D}" destId="{7FE3778E-5422-4763-97F9-8A73C04E5AB2}" srcOrd="1" destOrd="0" parTransId="{0C36E743-9E5A-4792-B365-6021F020BE33}" sibTransId="{25F68C9C-C9FE-44A5-96F7-BB931FB5A9F0}"/>
    <dgm:cxn modelId="{217F43D6-9AC3-410C-9F09-CA2624A590BE}" srcId="{7FE3778E-5422-4763-97F9-8A73C04E5AB2}" destId="{DF81579B-CC7F-4C95-A73A-A7823E78B327}" srcOrd="0" destOrd="0" parTransId="{B7552CCB-5EB6-41C5-9A3D-F3DD40A9F549}" sibTransId="{EA9BA7EB-8F8E-48C1-83D2-C592876D7A16}"/>
    <dgm:cxn modelId="{D02227DA-A113-4A98-8CA9-83FF53C2919B}" srcId="{3B9B07EA-9ED1-4CDB-B325-A254B8ED939E}" destId="{9825EAFC-7A80-44EE-9CEC-87BAC2CCA56E}" srcOrd="2" destOrd="0" parTransId="{4032E218-A5D1-4EE6-81AC-7E093BB580DA}" sibTransId="{7871421A-188E-4C16-A877-D808D57A72EB}"/>
    <dgm:cxn modelId="{5A6BCFDE-AF6C-49E1-9845-3A6BEEF4EB47}" type="presOf" srcId="{7FE3778E-5422-4763-97F9-8A73C04E5AB2}" destId="{97E6E29B-7499-4503-9DDA-5503FA66CAD7}" srcOrd="0" destOrd="0" presId="urn:microsoft.com/office/officeart/2005/8/layout/vList2"/>
    <dgm:cxn modelId="{21AAC1E4-3B20-4CA0-AF55-54B9144C3969}" type="presOf" srcId="{3131046F-589D-470D-BFC9-078AACCDEF9D}" destId="{340CCEF1-CE11-4841-8A46-DBBC37AB168C}" srcOrd="0" destOrd="2" presId="urn:microsoft.com/office/officeart/2005/8/layout/vList2"/>
    <dgm:cxn modelId="{E1AD40FE-2C1B-4141-A379-B8F49BF94AC2}" type="presOf" srcId="{5DF7A552-53CF-4C50-8B6A-B8EA61DDEAAD}" destId="{A08435BE-22DF-4425-94EB-0A38FBC194C5}" srcOrd="0" destOrd="0" presId="urn:microsoft.com/office/officeart/2005/8/layout/vList2"/>
    <dgm:cxn modelId="{AFD2F16B-FCA9-421F-A79F-DC0D5CC4C4A1}" type="presParOf" srcId="{7982E02F-C66D-4937-A17B-2CB5C19CB5CC}" destId="{6E8209F2-74A7-4B2A-8134-289229366763}" srcOrd="0" destOrd="0" presId="urn:microsoft.com/office/officeart/2005/8/layout/vList2"/>
    <dgm:cxn modelId="{F8815F0B-30EB-4ED0-8709-320A26A1C6BB}" type="presParOf" srcId="{7982E02F-C66D-4937-A17B-2CB5C19CB5CC}" destId="{A08435BE-22DF-4425-94EB-0A38FBC194C5}" srcOrd="1" destOrd="0" presId="urn:microsoft.com/office/officeart/2005/8/layout/vList2"/>
    <dgm:cxn modelId="{1E099DE4-4736-41FD-ADCF-AA23D64A05FB}" type="presParOf" srcId="{7982E02F-C66D-4937-A17B-2CB5C19CB5CC}" destId="{97E6E29B-7499-4503-9DDA-5503FA66CAD7}" srcOrd="2" destOrd="0" presId="urn:microsoft.com/office/officeart/2005/8/layout/vList2"/>
    <dgm:cxn modelId="{3BF1CB06-09EE-4CC8-9A03-664008D85941}" type="presParOf" srcId="{7982E02F-C66D-4937-A17B-2CB5C19CB5CC}" destId="{340CCEF1-CE11-4841-8A46-DBBC37AB168C}" srcOrd="3" destOrd="0" presId="urn:microsoft.com/office/officeart/2005/8/layout/vList2"/>
    <dgm:cxn modelId="{B4EE44E8-92BA-4AF8-9E70-369C09727EAC}" type="presParOf" srcId="{7982E02F-C66D-4937-A17B-2CB5C19CB5CC}" destId="{AB74AD19-90B5-4991-927F-59FA4A0C6707}" srcOrd="4" destOrd="0" presId="urn:microsoft.com/office/officeart/2005/8/layout/vList2"/>
    <dgm:cxn modelId="{491B2402-B1A6-4A8B-B46B-7F9F62436E27}" type="presParOf" srcId="{7982E02F-C66D-4937-A17B-2CB5C19CB5CC}" destId="{40F64846-F448-4E20-99EB-105FEC6DB12E}"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AADE23-D568-4E40-84C8-9CCD5ADD6FB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231B131-46E1-476B-A474-00299DEDA817}">
      <dgm:prSet/>
      <dgm:spPr/>
      <dgm:t>
        <a:bodyPr/>
        <a:lstStyle/>
        <a:p>
          <a:r>
            <a:rPr lang="en-GB"/>
            <a:t>Develops leadership and operational skills</a:t>
          </a:r>
          <a:endParaRPr lang="en-US"/>
        </a:p>
      </dgm:t>
    </dgm:pt>
    <dgm:pt modelId="{48C8749D-69C3-4AFB-82A8-177D0C4BE496}" type="parTrans" cxnId="{FB387F4E-D9A0-49CA-9757-68BBBBBA6112}">
      <dgm:prSet/>
      <dgm:spPr/>
      <dgm:t>
        <a:bodyPr/>
        <a:lstStyle/>
        <a:p>
          <a:endParaRPr lang="en-US"/>
        </a:p>
      </dgm:t>
    </dgm:pt>
    <dgm:pt modelId="{DEC0F646-D4F9-4058-9E96-562FC9A76CAE}" type="sibTrans" cxnId="{FB387F4E-D9A0-49CA-9757-68BBBBBA6112}">
      <dgm:prSet/>
      <dgm:spPr/>
      <dgm:t>
        <a:bodyPr/>
        <a:lstStyle/>
        <a:p>
          <a:endParaRPr lang="en-US"/>
        </a:p>
      </dgm:t>
    </dgm:pt>
    <dgm:pt modelId="{6F2F17A0-2D04-4F83-824A-2F59FCF99736}">
      <dgm:prSet/>
      <dgm:spPr/>
      <dgm:t>
        <a:bodyPr/>
        <a:lstStyle/>
        <a:p>
          <a:r>
            <a:rPr lang="en-GB"/>
            <a:t>Improves team performance and customer satisfaction</a:t>
          </a:r>
          <a:endParaRPr lang="en-US"/>
        </a:p>
      </dgm:t>
    </dgm:pt>
    <dgm:pt modelId="{9942F482-61EF-4908-A65F-C1D666346A34}" type="parTrans" cxnId="{49FEB744-7408-4AB3-BAC6-55A6CDCD61AF}">
      <dgm:prSet/>
      <dgm:spPr/>
      <dgm:t>
        <a:bodyPr/>
        <a:lstStyle/>
        <a:p>
          <a:endParaRPr lang="en-US"/>
        </a:p>
      </dgm:t>
    </dgm:pt>
    <dgm:pt modelId="{46B87CE2-94BB-4CCC-8D08-59736E5A1AD4}" type="sibTrans" cxnId="{49FEB744-7408-4AB3-BAC6-55A6CDCD61AF}">
      <dgm:prSet/>
      <dgm:spPr/>
      <dgm:t>
        <a:bodyPr/>
        <a:lstStyle/>
        <a:p>
          <a:endParaRPr lang="en-US"/>
        </a:p>
      </dgm:t>
    </dgm:pt>
    <dgm:pt modelId="{AACAF9E4-C423-4FE3-8789-CA8A2DF72F64}">
      <dgm:prSet/>
      <dgm:spPr/>
      <dgm:t>
        <a:bodyPr/>
        <a:lstStyle/>
        <a:p>
          <a:r>
            <a:rPr lang="en-GB"/>
            <a:t>builds confidence and motivation on staff</a:t>
          </a:r>
          <a:endParaRPr lang="en-US"/>
        </a:p>
      </dgm:t>
    </dgm:pt>
    <dgm:pt modelId="{3BA1A3AE-C51B-476D-A2BB-EB29A7D3CC32}" type="parTrans" cxnId="{91DE6237-B296-4023-818C-620768D0FCA0}">
      <dgm:prSet/>
      <dgm:spPr/>
      <dgm:t>
        <a:bodyPr/>
        <a:lstStyle/>
        <a:p>
          <a:endParaRPr lang="en-US"/>
        </a:p>
      </dgm:t>
    </dgm:pt>
    <dgm:pt modelId="{988FFA1A-2673-4FDE-BD06-934B3F324985}" type="sibTrans" cxnId="{91DE6237-B296-4023-818C-620768D0FCA0}">
      <dgm:prSet/>
      <dgm:spPr/>
      <dgm:t>
        <a:bodyPr/>
        <a:lstStyle/>
        <a:p>
          <a:endParaRPr lang="en-US"/>
        </a:p>
      </dgm:t>
    </dgm:pt>
    <dgm:pt modelId="{4C881F46-820D-4AC8-AFE4-01F962114D2F}" type="pres">
      <dgm:prSet presAssocID="{A7AADE23-D568-4E40-84C8-9CCD5ADD6FB5}" presName="root" presStyleCnt="0">
        <dgm:presLayoutVars>
          <dgm:dir/>
          <dgm:resizeHandles val="exact"/>
        </dgm:presLayoutVars>
      </dgm:prSet>
      <dgm:spPr/>
    </dgm:pt>
    <dgm:pt modelId="{19637A63-08F3-4C09-94F8-BFDE9C13467D}" type="pres">
      <dgm:prSet presAssocID="{F231B131-46E1-476B-A474-00299DEDA817}" presName="compNode" presStyleCnt="0"/>
      <dgm:spPr/>
    </dgm:pt>
    <dgm:pt modelId="{87F21B28-3D47-4388-BC1C-91076E7019CE}" type="pres">
      <dgm:prSet presAssocID="{F231B131-46E1-476B-A474-00299DEDA81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D8688A36-AFF5-404C-8712-6B2EB8C172F9}" type="pres">
      <dgm:prSet presAssocID="{F231B131-46E1-476B-A474-00299DEDA817}" presName="spaceRect" presStyleCnt="0"/>
      <dgm:spPr/>
    </dgm:pt>
    <dgm:pt modelId="{9E59F7B1-C482-486D-ADF6-863F6435F862}" type="pres">
      <dgm:prSet presAssocID="{F231B131-46E1-476B-A474-00299DEDA817}" presName="textRect" presStyleLbl="revTx" presStyleIdx="0" presStyleCnt="3">
        <dgm:presLayoutVars>
          <dgm:chMax val="1"/>
          <dgm:chPref val="1"/>
        </dgm:presLayoutVars>
      </dgm:prSet>
      <dgm:spPr/>
    </dgm:pt>
    <dgm:pt modelId="{D311FECA-4636-402C-9614-23B8076351F5}" type="pres">
      <dgm:prSet presAssocID="{DEC0F646-D4F9-4058-9E96-562FC9A76CAE}" presName="sibTrans" presStyleCnt="0"/>
      <dgm:spPr/>
    </dgm:pt>
    <dgm:pt modelId="{EADD6DB7-9420-40E7-8F59-267AAC382D91}" type="pres">
      <dgm:prSet presAssocID="{6F2F17A0-2D04-4F83-824A-2F59FCF99736}" presName="compNode" presStyleCnt="0"/>
      <dgm:spPr/>
    </dgm:pt>
    <dgm:pt modelId="{5364F06A-9116-4E21-878F-02D4D170FFD0}" type="pres">
      <dgm:prSet presAssocID="{6F2F17A0-2D04-4F83-824A-2F59FCF9973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F76D7412-1471-4DA1-9020-F3134694615D}" type="pres">
      <dgm:prSet presAssocID="{6F2F17A0-2D04-4F83-824A-2F59FCF99736}" presName="spaceRect" presStyleCnt="0"/>
      <dgm:spPr/>
    </dgm:pt>
    <dgm:pt modelId="{5F2C4DF2-EDF3-41BF-99C9-A79FFD074BA4}" type="pres">
      <dgm:prSet presAssocID="{6F2F17A0-2D04-4F83-824A-2F59FCF99736}" presName="textRect" presStyleLbl="revTx" presStyleIdx="1" presStyleCnt="3">
        <dgm:presLayoutVars>
          <dgm:chMax val="1"/>
          <dgm:chPref val="1"/>
        </dgm:presLayoutVars>
      </dgm:prSet>
      <dgm:spPr/>
    </dgm:pt>
    <dgm:pt modelId="{B7FDC179-D22B-4A54-A0E4-4FAE8E59839D}" type="pres">
      <dgm:prSet presAssocID="{46B87CE2-94BB-4CCC-8D08-59736E5A1AD4}" presName="sibTrans" presStyleCnt="0"/>
      <dgm:spPr/>
    </dgm:pt>
    <dgm:pt modelId="{B596919F-D765-4B56-983C-E2D5FC2B1D84}" type="pres">
      <dgm:prSet presAssocID="{AACAF9E4-C423-4FE3-8789-CA8A2DF72F64}" presName="compNode" presStyleCnt="0"/>
      <dgm:spPr/>
    </dgm:pt>
    <dgm:pt modelId="{2F59C7F0-2B07-43E2-97B6-4A00E53639F7}" type="pres">
      <dgm:prSet presAssocID="{AACAF9E4-C423-4FE3-8789-CA8A2DF72F6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9252939-2251-489A-A290-5C5B34FC4A0C}" type="pres">
      <dgm:prSet presAssocID="{AACAF9E4-C423-4FE3-8789-CA8A2DF72F64}" presName="spaceRect" presStyleCnt="0"/>
      <dgm:spPr/>
    </dgm:pt>
    <dgm:pt modelId="{86D72CA3-3D13-40A7-BE3E-4991F626751E}" type="pres">
      <dgm:prSet presAssocID="{AACAF9E4-C423-4FE3-8789-CA8A2DF72F64}" presName="textRect" presStyleLbl="revTx" presStyleIdx="2" presStyleCnt="3">
        <dgm:presLayoutVars>
          <dgm:chMax val="1"/>
          <dgm:chPref val="1"/>
        </dgm:presLayoutVars>
      </dgm:prSet>
      <dgm:spPr/>
    </dgm:pt>
  </dgm:ptLst>
  <dgm:cxnLst>
    <dgm:cxn modelId="{D066C234-9D43-4EE3-A097-1EB17BD0C623}" type="presOf" srcId="{6F2F17A0-2D04-4F83-824A-2F59FCF99736}" destId="{5F2C4DF2-EDF3-41BF-99C9-A79FFD074BA4}" srcOrd="0" destOrd="0" presId="urn:microsoft.com/office/officeart/2018/2/layout/IconLabelList"/>
    <dgm:cxn modelId="{91DE6237-B296-4023-818C-620768D0FCA0}" srcId="{A7AADE23-D568-4E40-84C8-9CCD5ADD6FB5}" destId="{AACAF9E4-C423-4FE3-8789-CA8A2DF72F64}" srcOrd="2" destOrd="0" parTransId="{3BA1A3AE-C51B-476D-A2BB-EB29A7D3CC32}" sibTransId="{988FFA1A-2673-4FDE-BD06-934B3F324985}"/>
    <dgm:cxn modelId="{49FEB744-7408-4AB3-BAC6-55A6CDCD61AF}" srcId="{A7AADE23-D568-4E40-84C8-9CCD5ADD6FB5}" destId="{6F2F17A0-2D04-4F83-824A-2F59FCF99736}" srcOrd="1" destOrd="0" parTransId="{9942F482-61EF-4908-A65F-C1D666346A34}" sibTransId="{46B87CE2-94BB-4CCC-8D08-59736E5A1AD4}"/>
    <dgm:cxn modelId="{FB387F4E-D9A0-49CA-9757-68BBBBBA6112}" srcId="{A7AADE23-D568-4E40-84C8-9CCD5ADD6FB5}" destId="{F231B131-46E1-476B-A474-00299DEDA817}" srcOrd="0" destOrd="0" parTransId="{48C8749D-69C3-4AFB-82A8-177D0C4BE496}" sibTransId="{DEC0F646-D4F9-4058-9E96-562FC9A76CAE}"/>
    <dgm:cxn modelId="{77DD374F-570C-44B9-BED6-26A55B441B8F}" type="presOf" srcId="{AACAF9E4-C423-4FE3-8789-CA8A2DF72F64}" destId="{86D72CA3-3D13-40A7-BE3E-4991F626751E}" srcOrd="0" destOrd="0" presId="urn:microsoft.com/office/officeart/2018/2/layout/IconLabelList"/>
    <dgm:cxn modelId="{30AEA288-AC3D-4EB5-A3A6-94F875CC4241}" type="presOf" srcId="{A7AADE23-D568-4E40-84C8-9CCD5ADD6FB5}" destId="{4C881F46-820D-4AC8-AFE4-01F962114D2F}" srcOrd="0" destOrd="0" presId="urn:microsoft.com/office/officeart/2018/2/layout/IconLabelList"/>
    <dgm:cxn modelId="{A4C62F96-7648-4EAD-930B-40F5B3980028}" type="presOf" srcId="{F231B131-46E1-476B-A474-00299DEDA817}" destId="{9E59F7B1-C482-486D-ADF6-863F6435F862}" srcOrd="0" destOrd="0" presId="urn:microsoft.com/office/officeart/2018/2/layout/IconLabelList"/>
    <dgm:cxn modelId="{FBE004D8-F920-446A-82E1-EC53D820A28A}" type="presParOf" srcId="{4C881F46-820D-4AC8-AFE4-01F962114D2F}" destId="{19637A63-08F3-4C09-94F8-BFDE9C13467D}" srcOrd="0" destOrd="0" presId="urn:microsoft.com/office/officeart/2018/2/layout/IconLabelList"/>
    <dgm:cxn modelId="{AF55DE33-6439-41F2-AF36-2DBF5FDA8099}" type="presParOf" srcId="{19637A63-08F3-4C09-94F8-BFDE9C13467D}" destId="{87F21B28-3D47-4388-BC1C-91076E7019CE}" srcOrd="0" destOrd="0" presId="urn:microsoft.com/office/officeart/2018/2/layout/IconLabelList"/>
    <dgm:cxn modelId="{D76DC542-2C29-4E97-AFF9-A555B0A4BC23}" type="presParOf" srcId="{19637A63-08F3-4C09-94F8-BFDE9C13467D}" destId="{D8688A36-AFF5-404C-8712-6B2EB8C172F9}" srcOrd="1" destOrd="0" presId="urn:microsoft.com/office/officeart/2018/2/layout/IconLabelList"/>
    <dgm:cxn modelId="{4CC55109-E0D5-454A-8157-32353978B000}" type="presParOf" srcId="{19637A63-08F3-4C09-94F8-BFDE9C13467D}" destId="{9E59F7B1-C482-486D-ADF6-863F6435F862}" srcOrd="2" destOrd="0" presId="urn:microsoft.com/office/officeart/2018/2/layout/IconLabelList"/>
    <dgm:cxn modelId="{59DEB94A-5A72-4707-AB4E-348C42B8AB73}" type="presParOf" srcId="{4C881F46-820D-4AC8-AFE4-01F962114D2F}" destId="{D311FECA-4636-402C-9614-23B8076351F5}" srcOrd="1" destOrd="0" presId="urn:microsoft.com/office/officeart/2018/2/layout/IconLabelList"/>
    <dgm:cxn modelId="{BF9C35D2-1675-4D29-A0DE-0241E1FC55FC}" type="presParOf" srcId="{4C881F46-820D-4AC8-AFE4-01F962114D2F}" destId="{EADD6DB7-9420-40E7-8F59-267AAC382D91}" srcOrd="2" destOrd="0" presId="urn:microsoft.com/office/officeart/2018/2/layout/IconLabelList"/>
    <dgm:cxn modelId="{72660BEA-AF99-4D73-AA52-5D6EBB107311}" type="presParOf" srcId="{EADD6DB7-9420-40E7-8F59-267AAC382D91}" destId="{5364F06A-9116-4E21-878F-02D4D170FFD0}" srcOrd="0" destOrd="0" presId="urn:microsoft.com/office/officeart/2018/2/layout/IconLabelList"/>
    <dgm:cxn modelId="{5621D522-7DD6-4DDF-97D2-565126113409}" type="presParOf" srcId="{EADD6DB7-9420-40E7-8F59-267AAC382D91}" destId="{F76D7412-1471-4DA1-9020-F3134694615D}" srcOrd="1" destOrd="0" presId="urn:microsoft.com/office/officeart/2018/2/layout/IconLabelList"/>
    <dgm:cxn modelId="{ACD725BE-3BCE-485C-8731-505BDBFCA9D4}" type="presParOf" srcId="{EADD6DB7-9420-40E7-8F59-267AAC382D91}" destId="{5F2C4DF2-EDF3-41BF-99C9-A79FFD074BA4}" srcOrd="2" destOrd="0" presId="urn:microsoft.com/office/officeart/2018/2/layout/IconLabelList"/>
    <dgm:cxn modelId="{9FBA5F12-85D5-4172-BA79-93CFA189CAC0}" type="presParOf" srcId="{4C881F46-820D-4AC8-AFE4-01F962114D2F}" destId="{B7FDC179-D22B-4A54-A0E4-4FAE8E59839D}" srcOrd="3" destOrd="0" presId="urn:microsoft.com/office/officeart/2018/2/layout/IconLabelList"/>
    <dgm:cxn modelId="{C2074FDF-B3FB-493F-9A40-5147886B8D9A}" type="presParOf" srcId="{4C881F46-820D-4AC8-AFE4-01F962114D2F}" destId="{B596919F-D765-4B56-983C-E2D5FC2B1D84}" srcOrd="4" destOrd="0" presId="urn:microsoft.com/office/officeart/2018/2/layout/IconLabelList"/>
    <dgm:cxn modelId="{2C69C60D-D406-4482-9176-242CF7938473}" type="presParOf" srcId="{B596919F-D765-4B56-983C-E2D5FC2B1D84}" destId="{2F59C7F0-2B07-43E2-97B6-4A00E53639F7}" srcOrd="0" destOrd="0" presId="urn:microsoft.com/office/officeart/2018/2/layout/IconLabelList"/>
    <dgm:cxn modelId="{DA965972-17AD-4889-B0E9-36E9ADAB0B9F}" type="presParOf" srcId="{B596919F-D765-4B56-983C-E2D5FC2B1D84}" destId="{39252939-2251-489A-A290-5C5B34FC4A0C}" srcOrd="1" destOrd="0" presId="urn:microsoft.com/office/officeart/2018/2/layout/IconLabelList"/>
    <dgm:cxn modelId="{9493AF8D-0ABE-4F48-9EE5-206878425653}" type="presParOf" srcId="{B596919F-D765-4B56-983C-E2D5FC2B1D84}" destId="{86D72CA3-3D13-40A7-BE3E-4991F626751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95897-2E38-4D1B-B8E6-4C4CA13A674A}">
      <dsp:nvSpPr>
        <dsp:cNvPr id="0" name=""/>
        <dsp:cNvSpPr/>
      </dsp:nvSpPr>
      <dsp:spPr>
        <a:xfrm>
          <a:off x="0" y="237296"/>
          <a:ext cx="4555782" cy="78604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Tesco is one of the largest retail companies in Uk</a:t>
          </a:r>
          <a:endParaRPr lang="en-US" sz="1400" kern="1200" dirty="0"/>
        </a:p>
      </dsp:txBody>
      <dsp:txXfrm>
        <a:off x="38372" y="275668"/>
        <a:ext cx="4479038" cy="709304"/>
      </dsp:txXfrm>
    </dsp:sp>
    <dsp:sp modelId="{AED04CAC-5E6B-48D9-9769-2F748DE7A286}">
      <dsp:nvSpPr>
        <dsp:cNvPr id="0" name=""/>
        <dsp:cNvSpPr/>
      </dsp:nvSpPr>
      <dsp:spPr>
        <a:xfrm>
          <a:off x="0" y="1063664"/>
          <a:ext cx="4555782" cy="78604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Founded in 1919 by Jack Cohen in London</a:t>
          </a:r>
          <a:endParaRPr lang="en-US" sz="1400" kern="1200" dirty="0"/>
        </a:p>
      </dsp:txBody>
      <dsp:txXfrm>
        <a:off x="38372" y="1102036"/>
        <a:ext cx="4479038" cy="709304"/>
      </dsp:txXfrm>
    </dsp:sp>
    <dsp:sp modelId="{98824566-A532-475A-BFA8-FDD1709507F5}">
      <dsp:nvSpPr>
        <dsp:cNvPr id="0" name=""/>
        <dsp:cNvSpPr/>
      </dsp:nvSpPr>
      <dsp:spPr>
        <a:xfrm>
          <a:off x="0" y="1890032"/>
          <a:ext cx="4555782" cy="78604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Operates supermarkets,convienece stores and online services.</a:t>
          </a:r>
        </a:p>
      </dsp:txBody>
      <dsp:txXfrm>
        <a:off x="38372" y="1928404"/>
        <a:ext cx="4479038" cy="709304"/>
      </dsp:txXfrm>
    </dsp:sp>
    <dsp:sp modelId="{A910A0A7-FB44-4141-A4DC-0D3D9CA4BF80}">
      <dsp:nvSpPr>
        <dsp:cNvPr id="0" name=""/>
        <dsp:cNvSpPr/>
      </dsp:nvSpPr>
      <dsp:spPr>
        <a:xfrm>
          <a:off x="0" y="2716400"/>
          <a:ext cx="4555782" cy="78604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Multinational retailer, with more than 330,000 colleagues, we aim to serve customers every day with affordable, healthy and sustainable food (Tesco,2025)</a:t>
          </a:r>
        </a:p>
      </dsp:txBody>
      <dsp:txXfrm>
        <a:off x="38372" y="2754772"/>
        <a:ext cx="4479038" cy="709304"/>
      </dsp:txXfrm>
    </dsp:sp>
    <dsp:sp modelId="{7676A6DC-117A-4E57-9DCD-7A79745013D4}">
      <dsp:nvSpPr>
        <dsp:cNvPr id="0" name=""/>
        <dsp:cNvSpPr/>
      </dsp:nvSpPr>
      <dsp:spPr>
        <a:xfrm>
          <a:off x="0" y="3542769"/>
          <a:ext cx="4555782" cy="78604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Offers range of products from food,clothing,electronics,home and financial service</a:t>
          </a:r>
          <a:endParaRPr lang="en-US" sz="1400" kern="1200"/>
        </a:p>
      </dsp:txBody>
      <dsp:txXfrm>
        <a:off x="38372" y="3581141"/>
        <a:ext cx="4479038" cy="709304"/>
      </dsp:txXfrm>
    </dsp:sp>
    <dsp:sp modelId="{B3F146D5-908A-4487-8E17-8391AD2A6F96}">
      <dsp:nvSpPr>
        <dsp:cNvPr id="0" name=""/>
        <dsp:cNvSpPr/>
      </dsp:nvSpPr>
      <dsp:spPr>
        <a:xfrm>
          <a:off x="0" y="4369137"/>
          <a:ext cx="4555782" cy="78604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Well, known for: Customer Loyalty, competitive pricing ,variety and customer service </a:t>
          </a:r>
          <a:endParaRPr lang="en-US" sz="1400" kern="1200" dirty="0"/>
        </a:p>
      </dsp:txBody>
      <dsp:txXfrm>
        <a:off x="38372" y="4407509"/>
        <a:ext cx="4479038" cy="7093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29714-0F9A-409A-B3DA-E45A9C1B9AAD}">
      <dsp:nvSpPr>
        <dsp:cNvPr id="0" name=""/>
        <dsp:cNvSpPr/>
      </dsp:nvSpPr>
      <dsp:spPr>
        <a:xfrm>
          <a:off x="1652618" y="336663"/>
          <a:ext cx="260617" cy="91440"/>
        </a:xfrm>
        <a:custGeom>
          <a:avLst/>
          <a:gdLst/>
          <a:ahLst/>
          <a:cxnLst/>
          <a:rect l="0" t="0" r="0" b="0"/>
          <a:pathLst>
            <a:path>
              <a:moveTo>
                <a:pt x="0" y="45720"/>
              </a:moveTo>
              <a:lnTo>
                <a:pt x="26061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5647" y="380926"/>
        <a:ext cx="14560" cy="2915"/>
      </dsp:txXfrm>
    </dsp:sp>
    <dsp:sp modelId="{614766D3-F43F-4B2C-BF77-4A19456578A2}">
      <dsp:nvSpPr>
        <dsp:cNvPr id="0" name=""/>
        <dsp:cNvSpPr/>
      </dsp:nvSpPr>
      <dsp:spPr>
        <a:xfrm>
          <a:off x="388254" y="2534"/>
          <a:ext cx="1266164" cy="75969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043" tIns="65125" rIns="62043" bIns="65125" numCol="1" spcCol="1270" anchor="ctr" anchorCtr="0">
          <a:noAutofit/>
        </a:bodyPr>
        <a:lstStyle/>
        <a:p>
          <a:pPr marL="0" lvl="0" indent="0" algn="ctr" defTabSz="533400">
            <a:lnSpc>
              <a:spcPct val="90000"/>
            </a:lnSpc>
            <a:spcBef>
              <a:spcPct val="0"/>
            </a:spcBef>
            <a:spcAft>
              <a:spcPct val="35000"/>
            </a:spcAft>
            <a:buNone/>
          </a:pPr>
          <a:r>
            <a:rPr lang="en-GB" sz="1200" kern="1200"/>
            <a:t>1.Identify Vacancy</a:t>
          </a:r>
          <a:endParaRPr lang="en-US" sz="1200" kern="1200"/>
        </a:p>
      </dsp:txBody>
      <dsp:txXfrm>
        <a:off x="388254" y="2534"/>
        <a:ext cx="1266164" cy="759698"/>
      </dsp:txXfrm>
    </dsp:sp>
    <dsp:sp modelId="{0CDF3D98-4594-4277-AB82-3978F8FA6A2B}">
      <dsp:nvSpPr>
        <dsp:cNvPr id="0" name=""/>
        <dsp:cNvSpPr/>
      </dsp:nvSpPr>
      <dsp:spPr>
        <a:xfrm>
          <a:off x="1021336" y="760433"/>
          <a:ext cx="1557382" cy="260617"/>
        </a:xfrm>
        <a:custGeom>
          <a:avLst/>
          <a:gdLst/>
          <a:ahLst/>
          <a:cxnLst/>
          <a:rect l="0" t="0" r="0" b="0"/>
          <a:pathLst>
            <a:path>
              <a:moveTo>
                <a:pt x="1557382" y="0"/>
              </a:moveTo>
              <a:lnTo>
                <a:pt x="1557382" y="147408"/>
              </a:lnTo>
              <a:lnTo>
                <a:pt x="0" y="147408"/>
              </a:lnTo>
              <a:lnTo>
                <a:pt x="0" y="260617"/>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60418" y="889284"/>
        <a:ext cx="79218" cy="2915"/>
      </dsp:txXfrm>
    </dsp:sp>
    <dsp:sp modelId="{DE6F3263-580D-4634-9378-AB3A1A2A4EC5}">
      <dsp:nvSpPr>
        <dsp:cNvPr id="0" name=""/>
        <dsp:cNvSpPr/>
      </dsp:nvSpPr>
      <dsp:spPr>
        <a:xfrm>
          <a:off x="1945636" y="2534"/>
          <a:ext cx="1266164" cy="75969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043" tIns="65125" rIns="62043" bIns="65125" numCol="1" spcCol="1270" anchor="ctr" anchorCtr="0">
          <a:noAutofit/>
        </a:bodyPr>
        <a:lstStyle/>
        <a:p>
          <a:pPr marL="0" lvl="0" indent="0" algn="ctr" defTabSz="533400">
            <a:lnSpc>
              <a:spcPct val="90000"/>
            </a:lnSpc>
            <a:spcBef>
              <a:spcPct val="0"/>
            </a:spcBef>
            <a:spcAft>
              <a:spcPct val="35000"/>
            </a:spcAft>
            <a:buNone/>
          </a:pPr>
          <a:r>
            <a:rPr lang="en-GB" sz="1200" kern="1200" dirty="0"/>
            <a:t>2.Conduct a Job Analysis to define tasks and skills</a:t>
          </a:r>
          <a:endParaRPr lang="en-US" sz="1200" kern="1200" dirty="0"/>
        </a:p>
      </dsp:txBody>
      <dsp:txXfrm>
        <a:off x="1945636" y="2534"/>
        <a:ext cx="1266164" cy="759698"/>
      </dsp:txXfrm>
    </dsp:sp>
    <dsp:sp modelId="{161DB08C-20DC-410B-9C27-D1099226BB9F}">
      <dsp:nvSpPr>
        <dsp:cNvPr id="0" name=""/>
        <dsp:cNvSpPr/>
      </dsp:nvSpPr>
      <dsp:spPr>
        <a:xfrm>
          <a:off x="1652618" y="1387580"/>
          <a:ext cx="260617" cy="91440"/>
        </a:xfrm>
        <a:custGeom>
          <a:avLst/>
          <a:gdLst/>
          <a:ahLst/>
          <a:cxnLst/>
          <a:rect l="0" t="0" r="0" b="0"/>
          <a:pathLst>
            <a:path>
              <a:moveTo>
                <a:pt x="0" y="45720"/>
              </a:moveTo>
              <a:lnTo>
                <a:pt x="26061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5647" y="1431842"/>
        <a:ext cx="14560" cy="2915"/>
      </dsp:txXfrm>
    </dsp:sp>
    <dsp:sp modelId="{3CA2B950-ACE0-4CAB-8E8E-4F2DA5E3E062}">
      <dsp:nvSpPr>
        <dsp:cNvPr id="0" name=""/>
        <dsp:cNvSpPr/>
      </dsp:nvSpPr>
      <dsp:spPr>
        <a:xfrm>
          <a:off x="388254" y="1053450"/>
          <a:ext cx="1266164" cy="75969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043" tIns="65125" rIns="62043" bIns="65125" numCol="1" spcCol="1270" anchor="ctr" anchorCtr="0">
          <a:noAutofit/>
        </a:bodyPr>
        <a:lstStyle/>
        <a:p>
          <a:pPr marL="0" lvl="0" indent="0" algn="ctr" defTabSz="533400">
            <a:lnSpc>
              <a:spcPct val="90000"/>
            </a:lnSpc>
            <a:spcBef>
              <a:spcPct val="0"/>
            </a:spcBef>
            <a:spcAft>
              <a:spcPct val="35000"/>
            </a:spcAft>
            <a:buNone/>
          </a:pPr>
          <a:r>
            <a:rPr lang="en-GB" sz="1200" kern="1200"/>
            <a:t>3.Prepare Job Description</a:t>
          </a:r>
          <a:endParaRPr lang="en-US" sz="1200" kern="1200"/>
        </a:p>
      </dsp:txBody>
      <dsp:txXfrm>
        <a:off x="388254" y="1053450"/>
        <a:ext cx="1266164" cy="759698"/>
      </dsp:txXfrm>
    </dsp:sp>
    <dsp:sp modelId="{CB4F4FFE-BC23-4726-8CFA-0B2CD9FB8112}">
      <dsp:nvSpPr>
        <dsp:cNvPr id="0" name=""/>
        <dsp:cNvSpPr/>
      </dsp:nvSpPr>
      <dsp:spPr>
        <a:xfrm>
          <a:off x="1021336" y="1811349"/>
          <a:ext cx="1557382" cy="260617"/>
        </a:xfrm>
        <a:custGeom>
          <a:avLst/>
          <a:gdLst/>
          <a:ahLst/>
          <a:cxnLst/>
          <a:rect l="0" t="0" r="0" b="0"/>
          <a:pathLst>
            <a:path>
              <a:moveTo>
                <a:pt x="1557382" y="0"/>
              </a:moveTo>
              <a:lnTo>
                <a:pt x="1557382" y="147408"/>
              </a:lnTo>
              <a:lnTo>
                <a:pt x="0" y="147408"/>
              </a:lnTo>
              <a:lnTo>
                <a:pt x="0" y="260617"/>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60418" y="1940200"/>
        <a:ext cx="79218" cy="2915"/>
      </dsp:txXfrm>
    </dsp:sp>
    <dsp:sp modelId="{1B22484E-152C-4477-917E-F16818259616}">
      <dsp:nvSpPr>
        <dsp:cNvPr id="0" name=""/>
        <dsp:cNvSpPr/>
      </dsp:nvSpPr>
      <dsp:spPr>
        <a:xfrm>
          <a:off x="1945636" y="1053450"/>
          <a:ext cx="1266164" cy="75969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043" tIns="65125" rIns="62043" bIns="65125" numCol="1" spcCol="1270" anchor="ctr" anchorCtr="0">
          <a:noAutofit/>
        </a:bodyPr>
        <a:lstStyle/>
        <a:p>
          <a:pPr marL="0" lvl="0" indent="0" algn="ctr" defTabSz="533400">
            <a:lnSpc>
              <a:spcPct val="90000"/>
            </a:lnSpc>
            <a:spcBef>
              <a:spcPct val="0"/>
            </a:spcBef>
            <a:spcAft>
              <a:spcPct val="35000"/>
            </a:spcAft>
            <a:buNone/>
          </a:pPr>
          <a:r>
            <a:rPr lang="en-GB" sz="1200" kern="1200"/>
            <a:t>4.Prepare Person Specification</a:t>
          </a:r>
          <a:endParaRPr lang="en-US" sz="1200" kern="1200"/>
        </a:p>
      </dsp:txBody>
      <dsp:txXfrm>
        <a:off x="1945636" y="1053450"/>
        <a:ext cx="1266164" cy="759698"/>
      </dsp:txXfrm>
    </dsp:sp>
    <dsp:sp modelId="{8FE4E642-9CAB-4A43-8961-63B8880440E4}">
      <dsp:nvSpPr>
        <dsp:cNvPr id="0" name=""/>
        <dsp:cNvSpPr/>
      </dsp:nvSpPr>
      <dsp:spPr>
        <a:xfrm>
          <a:off x="1652618" y="2438496"/>
          <a:ext cx="260617" cy="91440"/>
        </a:xfrm>
        <a:custGeom>
          <a:avLst/>
          <a:gdLst/>
          <a:ahLst/>
          <a:cxnLst/>
          <a:rect l="0" t="0" r="0" b="0"/>
          <a:pathLst>
            <a:path>
              <a:moveTo>
                <a:pt x="0" y="45720"/>
              </a:moveTo>
              <a:lnTo>
                <a:pt x="26061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5647" y="2482759"/>
        <a:ext cx="14560" cy="2915"/>
      </dsp:txXfrm>
    </dsp:sp>
    <dsp:sp modelId="{864AF7C1-11D8-4534-AA49-44CA56D877F4}">
      <dsp:nvSpPr>
        <dsp:cNvPr id="0" name=""/>
        <dsp:cNvSpPr/>
      </dsp:nvSpPr>
      <dsp:spPr>
        <a:xfrm>
          <a:off x="388254" y="2104367"/>
          <a:ext cx="1266164" cy="75969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043" tIns="65125" rIns="62043" bIns="65125" numCol="1" spcCol="1270" anchor="ctr" anchorCtr="0">
          <a:noAutofit/>
        </a:bodyPr>
        <a:lstStyle/>
        <a:p>
          <a:pPr marL="0" lvl="0" indent="0" algn="ctr" defTabSz="533400">
            <a:lnSpc>
              <a:spcPct val="90000"/>
            </a:lnSpc>
            <a:spcBef>
              <a:spcPct val="0"/>
            </a:spcBef>
            <a:spcAft>
              <a:spcPct val="35000"/>
            </a:spcAft>
            <a:buNone/>
          </a:pPr>
          <a:r>
            <a:rPr lang="en-GB" sz="1200" kern="1200" dirty="0"/>
            <a:t>5.Adverise on Tesco Career ,Indeed and many more websites</a:t>
          </a:r>
          <a:endParaRPr lang="en-US" sz="1200" kern="1200" dirty="0"/>
        </a:p>
      </dsp:txBody>
      <dsp:txXfrm>
        <a:off x="388254" y="2104367"/>
        <a:ext cx="1266164" cy="759698"/>
      </dsp:txXfrm>
    </dsp:sp>
    <dsp:sp modelId="{A9CC5494-EE05-413F-BDF3-C64F27BB7C1F}">
      <dsp:nvSpPr>
        <dsp:cNvPr id="0" name=""/>
        <dsp:cNvSpPr/>
      </dsp:nvSpPr>
      <dsp:spPr>
        <a:xfrm>
          <a:off x="1021336" y="2862266"/>
          <a:ext cx="1557382" cy="260617"/>
        </a:xfrm>
        <a:custGeom>
          <a:avLst/>
          <a:gdLst/>
          <a:ahLst/>
          <a:cxnLst/>
          <a:rect l="0" t="0" r="0" b="0"/>
          <a:pathLst>
            <a:path>
              <a:moveTo>
                <a:pt x="1557382" y="0"/>
              </a:moveTo>
              <a:lnTo>
                <a:pt x="1557382" y="147408"/>
              </a:lnTo>
              <a:lnTo>
                <a:pt x="0" y="147408"/>
              </a:lnTo>
              <a:lnTo>
                <a:pt x="0" y="260617"/>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60418" y="2991117"/>
        <a:ext cx="79218" cy="2915"/>
      </dsp:txXfrm>
    </dsp:sp>
    <dsp:sp modelId="{2A9618C9-1DCF-4232-9BD9-2A7E83A9DC81}">
      <dsp:nvSpPr>
        <dsp:cNvPr id="0" name=""/>
        <dsp:cNvSpPr/>
      </dsp:nvSpPr>
      <dsp:spPr>
        <a:xfrm>
          <a:off x="1945636" y="2104367"/>
          <a:ext cx="1266164" cy="75969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043" tIns="65125" rIns="62043" bIns="65125" numCol="1" spcCol="1270" anchor="ctr" anchorCtr="0">
          <a:noAutofit/>
        </a:bodyPr>
        <a:lstStyle/>
        <a:p>
          <a:pPr marL="0" lvl="0" indent="0" algn="ctr" defTabSz="533400">
            <a:lnSpc>
              <a:spcPct val="90000"/>
            </a:lnSpc>
            <a:spcBef>
              <a:spcPct val="0"/>
            </a:spcBef>
            <a:spcAft>
              <a:spcPct val="35000"/>
            </a:spcAft>
            <a:buNone/>
          </a:pPr>
          <a:r>
            <a:rPr lang="en-GB" sz="1200" kern="1200"/>
            <a:t>Short list candidates </a:t>
          </a:r>
          <a:endParaRPr lang="en-US" sz="1200" kern="1200"/>
        </a:p>
      </dsp:txBody>
      <dsp:txXfrm>
        <a:off x="1945636" y="2104367"/>
        <a:ext cx="1266164" cy="759698"/>
      </dsp:txXfrm>
    </dsp:sp>
    <dsp:sp modelId="{73017ECE-DE1E-4465-8886-E270560101DC}">
      <dsp:nvSpPr>
        <dsp:cNvPr id="0" name=""/>
        <dsp:cNvSpPr/>
      </dsp:nvSpPr>
      <dsp:spPr>
        <a:xfrm>
          <a:off x="1652618" y="3489413"/>
          <a:ext cx="260617" cy="91440"/>
        </a:xfrm>
        <a:custGeom>
          <a:avLst/>
          <a:gdLst/>
          <a:ahLst/>
          <a:cxnLst/>
          <a:rect l="0" t="0" r="0" b="0"/>
          <a:pathLst>
            <a:path>
              <a:moveTo>
                <a:pt x="0" y="45720"/>
              </a:moveTo>
              <a:lnTo>
                <a:pt x="26061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5647" y="3533675"/>
        <a:ext cx="14560" cy="2915"/>
      </dsp:txXfrm>
    </dsp:sp>
    <dsp:sp modelId="{8FFE82C0-DC41-4152-BF7B-20F03317722A}">
      <dsp:nvSpPr>
        <dsp:cNvPr id="0" name=""/>
        <dsp:cNvSpPr/>
      </dsp:nvSpPr>
      <dsp:spPr>
        <a:xfrm>
          <a:off x="388254" y="3155283"/>
          <a:ext cx="1266164" cy="75969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043" tIns="65125" rIns="62043" bIns="65125" numCol="1" spcCol="1270" anchor="ctr" anchorCtr="0">
          <a:noAutofit/>
        </a:bodyPr>
        <a:lstStyle/>
        <a:p>
          <a:pPr marL="0" lvl="0" indent="0" algn="ctr" defTabSz="533400">
            <a:lnSpc>
              <a:spcPct val="90000"/>
            </a:lnSpc>
            <a:spcBef>
              <a:spcPct val="0"/>
            </a:spcBef>
            <a:spcAft>
              <a:spcPct val="35000"/>
            </a:spcAft>
            <a:buNone/>
          </a:pPr>
          <a:r>
            <a:rPr lang="en-GB" sz="1200" kern="1200" dirty="0"/>
            <a:t>6.Conduct interviews, assessment and check references</a:t>
          </a:r>
          <a:endParaRPr lang="en-US" sz="1200" kern="1200" dirty="0"/>
        </a:p>
      </dsp:txBody>
      <dsp:txXfrm>
        <a:off x="388254" y="3155283"/>
        <a:ext cx="1266164" cy="759698"/>
      </dsp:txXfrm>
    </dsp:sp>
    <dsp:sp modelId="{E66942C7-BECF-4029-AB4C-3058331D3A95}">
      <dsp:nvSpPr>
        <dsp:cNvPr id="0" name=""/>
        <dsp:cNvSpPr/>
      </dsp:nvSpPr>
      <dsp:spPr>
        <a:xfrm>
          <a:off x="1945636" y="3155283"/>
          <a:ext cx="1266164" cy="75969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043" tIns="65125" rIns="62043" bIns="65125" numCol="1" spcCol="1270" anchor="ctr" anchorCtr="0">
          <a:noAutofit/>
        </a:bodyPr>
        <a:lstStyle/>
        <a:p>
          <a:pPr marL="0" lvl="0" indent="0" algn="ctr" defTabSz="533400">
            <a:lnSpc>
              <a:spcPct val="90000"/>
            </a:lnSpc>
            <a:spcBef>
              <a:spcPct val="0"/>
            </a:spcBef>
            <a:spcAft>
              <a:spcPct val="35000"/>
            </a:spcAft>
            <a:buNone/>
          </a:pPr>
          <a:r>
            <a:rPr lang="en-GB" sz="1200" kern="1200" dirty="0"/>
            <a:t>7.Offer job and plan induction</a:t>
          </a:r>
          <a:endParaRPr lang="en-US" sz="1200" kern="1200" dirty="0"/>
        </a:p>
      </dsp:txBody>
      <dsp:txXfrm>
        <a:off x="1945636" y="3155283"/>
        <a:ext cx="1266164" cy="7596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397576-170A-419B-824A-9FD2A3F16ECA}">
      <dsp:nvSpPr>
        <dsp:cNvPr id="0" name=""/>
        <dsp:cNvSpPr/>
      </dsp:nvSpPr>
      <dsp:spPr>
        <a:xfrm>
          <a:off x="1245" y="300274"/>
          <a:ext cx="2655373" cy="39083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1" kern="1200"/>
            <a:t>Job Analysis</a:t>
          </a:r>
          <a:r>
            <a:rPr lang="en-US" sz="1700" kern="1200"/>
            <a:t> is the structured process of gathering, documenting, and examining information about a specific job; its duties, required skills, qualifications, and the context in which it’s performed. The purpose of job analysis is to define what job entails, identify the requirements to perform it successfully (Go Perfect,2025)</a:t>
          </a:r>
        </a:p>
      </dsp:txBody>
      <dsp:txXfrm>
        <a:off x="79018" y="378047"/>
        <a:ext cx="2499827" cy="3752831"/>
      </dsp:txXfrm>
    </dsp:sp>
    <dsp:sp modelId="{C809CAEF-C1E8-4D0C-803E-2E796CF129B3}">
      <dsp:nvSpPr>
        <dsp:cNvPr id="0" name=""/>
        <dsp:cNvSpPr/>
      </dsp:nvSpPr>
      <dsp:spPr>
        <a:xfrm>
          <a:off x="2922155" y="1925197"/>
          <a:ext cx="562939" cy="6585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922155" y="2056903"/>
        <a:ext cx="394057" cy="395120"/>
      </dsp:txXfrm>
    </dsp:sp>
    <dsp:sp modelId="{4E704E4E-8148-42BE-9FF4-8FF7D4FDBC8A}">
      <dsp:nvSpPr>
        <dsp:cNvPr id="0" name=""/>
        <dsp:cNvSpPr/>
      </dsp:nvSpPr>
      <dsp:spPr>
        <a:xfrm>
          <a:off x="3718767" y="300274"/>
          <a:ext cx="2655373" cy="39083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Tesco uses Job Analysis to:</a:t>
          </a:r>
          <a:endParaRPr lang="en-US" sz="1700" kern="1200"/>
        </a:p>
        <a:p>
          <a:pPr marL="114300" lvl="1" indent="-114300" algn="l" defTabSz="577850">
            <a:lnSpc>
              <a:spcPct val="90000"/>
            </a:lnSpc>
            <a:spcBef>
              <a:spcPct val="0"/>
            </a:spcBef>
            <a:spcAft>
              <a:spcPct val="15000"/>
            </a:spcAft>
            <a:buChar char="•"/>
          </a:pPr>
          <a:r>
            <a:rPr lang="en-US" sz="1300" kern="1200"/>
            <a:t>Identify key duties and responsibilities for each role</a:t>
          </a:r>
        </a:p>
        <a:p>
          <a:pPr marL="114300" lvl="1" indent="-114300" algn="l" defTabSz="577850">
            <a:lnSpc>
              <a:spcPct val="90000"/>
            </a:lnSpc>
            <a:spcBef>
              <a:spcPct val="0"/>
            </a:spcBef>
            <a:spcAft>
              <a:spcPct val="15000"/>
            </a:spcAft>
            <a:buChar char="•"/>
          </a:pPr>
          <a:r>
            <a:rPr lang="en-US" sz="1300" kern="1200"/>
            <a:t>Define required skills, knowledge and competencies</a:t>
          </a:r>
        </a:p>
        <a:p>
          <a:pPr marL="114300" lvl="1" indent="-114300" algn="l" defTabSz="577850">
            <a:lnSpc>
              <a:spcPct val="90000"/>
            </a:lnSpc>
            <a:spcBef>
              <a:spcPct val="0"/>
            </a:spcBef>
            <a:spcAft>
              <a:spcPct val="15000"/>
            </a:spcAft>
            <a:buChar char="•"/>
          </a:pPr>
          <a:r>
            <a:rPr lang="en-US" sz="1300" kern="1200"/>
            <a:t>Helps create a clear job description and person specification </a:t>
          </a:r>
        </a:p>
        <a:p>
          <a:pPr marL="114300" lvl="1" indent="-114300" algn="l" defTabSz="577850">
            <a:lnSpc>
              <a:spcPct val="90000"/>
            </a:lnSpc>
            <a:spcBef>
              <a:spcPct val="0"/>
            </a:spcBef>
            <a:spcAft>
              <a:spcPct val="15000"/>
            </a:spcAft>
            <a:buChar char="•"/>
          </a:pPr>
          <a:r>
            <a:rPr lang="en-US" sz="1300" kern="1200"/>
            <a:t>Set performance standards and expectations </a:t>
          </a:r>
        </a:p>
      </dsp:txBody>
      <dsp:txXfrm>
        <a:off x="3796540" y="378047"/>
        <a:ext cx="2499827" cy="37528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0ABC49-DE74-413E-AAEE-9BEC601BB5BD}">
      <dsp:nvSpPr>
        <dsp:cNvPr id="0" name=""/>
        <dsp:cNvSpPr/>
      </dsp:nvSpPr>
      <dsp:spPr>
        <a:xfrm>
          <a:off x="0" y="37918"/>
          <a:ext cx="10078064"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Role: Store Manger</a:t>
          </a:r>
          <a:endParaRPr lang="en-US" sz="2400" kern="1200"/>
        </a:p>
      </dsp:txBody>
      <dsp:txXfrm>
        <a:off x="28786" y="66704"/>
        <a:ext cx="10020492" cy="532107"/>
      </dsp:txXfrm>
    </dsp:sp>
    <dsp:sp modelId="{6B425A19-0BF2-46E2-8239-EC59034EA92D}">
      <dsp:nvSpPr>
        <dsp:cNvPr id="0" name=""/>
        <dsp:cNvSpPr/>
      </dsp:nvSpPr>
      <dsp:spPr>
        <a:xfrm>
          <a:off x="0" y="696718"/>
          <a:ext cx="10078064"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Reports to: Area/Regional Manager</a:t>
          </a:r>
          <a:endParaRPr lang="en-US" sz="2400" kern="1200"/>
        </a:p>
      </dsp:txBody>
      <dsp:txXfrm>
        <a:off x="28786" y="725504"/>
        <a:ext cx="10020492" cy="532107"/>
      </dsp:txXfrm>
    </dsp:sp>
    <dsp:sp modelId="{33396D87-FC9B-49F5-AA24-2313ED61B13B}">
      <dsp:nvSpPr>
        <dsp:cNvPr id="0" name=""/>
        <dsp:cNvSpPr/>
      </dsp:nvSpPr>
      <dsp:spPr>
        <a:xfrm>
          <a:off x="0" y="1355518"/>
          <a:ext cx="10078064" cy="5896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Responsibilities:</a:t>
          </a:r>
          <a:endParaRPr lang="en-US" sz="2400" kern="1200"/>
        </a:p>
      </dsp:txBody>
      <dsp:txXfrm>
        <a:off x="28786" y="1384304"/>
        <a:ext cx="10020492" cy="532107"/>
      </dsp:txXfrm>
    </dsp:sp>
    <dsp:sp modelId="{C4AFF558-41B5-46FF-8ACD-00F51C978ACB}">
      <dsp:nvSpPr>
        <dsp:cNvPr id="0" name=""/>
        <dsp:cNvSpPr/>
      </dsp:nvSpPr>
      <dsp:spPr>
        <a:xfrm>
          <a:off x="0" y="1945198"/>
          <a:ext cx="10078064" cy="198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979"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Lead and develop store team</a:t>
          </a:r>
          <a:endParaRPr lang="en-US" sz="1900" kern="1200"/>
        </a:p>
        <a:p>
          <a:pPr marL="171450" lvl="1" indent="-171450" algn="l" defTabSz="844550">
            <a:lnSpc>
              <a:spcPct val="90000"/>
            </a:lnSpc>
            <a:spcBef>
              <a:spcPct val="0"/>
            </a:spcBef>
            <a:spcAft>
              <a:spcPct val="20000"/>
            </a:spcAft>
            <a:buChar char="•"/>
          </a:pPr>
          <a:r>
            <a:rPr lang="en-GB" sz="1900" kern="1200" dirty="0"/>
            <a:t>Manage  stock, budgets, and KPIs</a:t>
          </a:r>
          <a:endParaRPr lang="en-US" sz="1900" kern="1200" dirty="0"/>
        </a:p>
        <a:p>
          <a:pPr marL="171450" lvl="1" indent="-171450" algn="l" defTabSz="844550">
            <a:lnSpc>
              <a:spcPct val="90000"/>
            </a:lnSpc>
            <a:spcBef>
              <a:spcPct val="0"/>
            </a:spcBef>
            <a:spcAft>
              <a:spcPct val="20000"/>
            </a:spcAft>
            <a:buChar char="•"/>
          </a:pPr>
          <a:r>
            <a:rPr lang="en-GB" sz="1900" kern="1200"/>
            <a:t>Ensure compliance with health, safety, and legal standards</a:t>
          </a:r>
          <a:endParaRPr lang="en-US" sz="1900" kern="1200"/>
        </a:p>
        <a:p>
          <a:pPr marL="171450" lvl="1" indent="-171450" algn="l" defTabSz="844550">
            <a:lnSpc>
              <a:spcPct val="90000"/>
            </a:lnSpc>
            <a:spcBef>
              <a:spcPct val="0"/>
            </a:spcBef>
            <a:spcAft>
              <a:spcPct val="20000"/>
            </a:spcAft>
            <a:buChar char="•"/>
          </a:pPr>
          <a:r>
            <a:rPr lang="en-GB" sz="1900" kern="1200"/>
            <a:t>Oversee customer service and resolve escalated complaints</a:t>
          </a:r>
          <a:endParaRPr lang="en-US" sz="1900" kern="1200"/>
        </a:p>
        <a:p>
          <a:pPr marL="171450" lvl="1" indent="-171450" algn="l" defTabSz="844550">
            <a:lnSpc>
              <a:spcPct val="90000"/>
            </a:lnSpc>
            <a:spcBef>
              <a:spcPct val="0"/>
            </a:spcBef>
            <a:spcAft>
              <a:spcPct val="20000"/>
            </a:spcAft>
            <a:buChar char="•"/>
          </a:pPr>
          <a:r>
            <a:rPr lang="en-GB" sz="1900" kern="1200"/>
            <a:t>Implement company policies and promotions</a:t>
          </a:r>
          <a:endParaRPr lang="en-US" sz="1900" kern="1200"/>
        </a:p>
        <a:p>
          <a:pPr marL="171450" lvl="1" indent="-171450" algn="l" defTabSz="844550">
            <a:lnSpc>
              <a:spcPct val="90000"/>
            </a:lnSpc>
            <a:spcBef>
              <a:spcPct val="0"/>
            </a:spcBef>
            <a:spcAft>
              <a:spcPct val="20000"/>
            </a:spcAft>
            <a:buChar char="•"/>
          </a:pPr>
          <a:r>
            <a:rPr lang="en-GB" sz="1900" kern="1200"/>
            <a:t>Visual suggestion: Flowchart of responsibilities </a:t>
          </a:r>
          <a:endParaRPr lang="en-US" sz="1900" kern="1200"/>
        </a:p>
      </dsp:txBody>
      <dsp:txXfrm>
        <a:off x="0" y="1945198"/>
        <a:ext cx="10078064" cy="19872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209F2-74A7-4B2A-8134-289229366763}">
      <dsp:nvSpPr>
        <dsp:cNvPr id="0" name=""/>
        <dsp:cNvSpPr/>
      </dsp:nvSpPr>
      <dsp:spPr>
        <a:xfrm>
          <a:off x="0" y="26426"/>
          <a:ext cx="4935613"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Essential Skills:</a:t>
          </a:r>
        </a:p>
      </dsp:txBody>
      <dsp:txXfrm>
        <a:off x="22789" y="49215"/>
        <a:ext cx="4890035" cy="421252"/>
      </dsp:txXfrm>
    </dsp:sp>
    <dsp:sp modelId="{A08435BE-22DF-4425-94EB-0A38FBC194C5}">
      <dsp:nvSpPr>
        <dsp:cNvPr id="0" name=""/>
        <dsp:cNvSpPr/>
      </dsp:nvSpPr>
      <dsp:spPr>
        <a:xfrm>
          <a:off x="0" y="493256"/>
          <a:ext cx="4935613" cy="1297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706"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dirty="0"/>
            <a:t>Leadership&amp;Team Management</a:t>
          </a:r>
        </a:p>
        <a:p>
          <a:pPr marL="114300" lvl="1" indent="-114300" algn="l" defTabSz="666750">
            <a:lnSpc>
              <a:spcPct val="90000"/>
            </a:lnSpc>
            <a:spcBef>
              <a:spcPct val="0"/>
            </a:spcBef>
            <a:spcAft>
              <a:spcPct val="20000"/>
            </a:spcAft>
            <a:buChar char="•"/>
          </a:pPr>
          <a:r>
            <a:rPr lang="en-US" sz="1500" kern="1200"/>
            <a:t>Communication &amp; Problem-solving</a:t>
          </a:r>
        </a:p>
        <a:p>
          <a:pPr marL="114300" lvl="1" indent="-114300" algn="l" defTabSz="666750">
            <a:lnSpc>
              <a:spcPct val="90000"/>
            </a:lnSpc>
            <a:spcBef>
              <a:spcPct val="0"/>
            </a:spcBef>
            <a:spcAft>
              <a:spcPct val="20000"/>
            </a:spcAft>
            <a:buChar char="•"/>
          </a:pPr>
          <a:r>
            <a:rPr lang="en-US" sz="1500" kern="1200" dirty="0"/>
            <a:t>Commercial awareness</a:t>
          </a:r>
        </a:p>
        <a:p>
          <a:pPr marL="114300" lvl="1" indent="-114300" algn="l" defTabSz="666750">
            <a:lnSpc>
              <a:spcPct val="90000"/>
            </a:lnSpc>
            <a:spcBef>
              <a:spcPct val="0"/>
            </a:spcBef>
            <a:spcAft>
              <a:spcPct val="20000"/>
            </a:spcAft>
            <a:buChar char="•"/>
          </a:pPr>
          <a:r>
            <a:rPr lang="en-US" sz="1500" kern="1200"/>
            <a:t>Motivational and coaching skills</a:t>
          </a:r>
        </a:p>
        <a:p>
          <a:pPr marL="114300" lvl="1" indent="-114300" algn="l" defTabSz="666750">
            <a:lnSpc>
              <a:spcPct val="90000"/>
            </a:lnSpc>
            <a:spcBef>
              <a:spcPct val="0"/>
            </a:spcBef>
            <a:spcAft>
              <a:spcPct val="20000"/>
            </a:spcAft>
            <a:buChar char="•"/>
          </a:pPr>
          <a:r>
            <a:rPr lang="en-US" sz="1500" kern="1200"/>
            <a:t>Adaptable and flexible </a:t>
          </a:r>
        </a:p>
      </dsp:txBody>
      <dsp:txXfrm>
        <a:off x="0" y="493256"/>
        <a:ext cx="4935613" cy="1297889"/>
      </dsp:txXfrm>
    </dsp:sp>
    <dsp:sp modelId="{97E6E29B-7499-4503-9DDA-5503FA66CAD7}">
      <dsp:nvSpPr>
        <dsp:cNvPr id="0" name=""/>
        <dsp:cNvSpPr/>
      </dsp:nvSpPr>
      <dsp:spPr>
        <a:xfrm>
          <a:off x="0" y="1791146"/>
          <a:ext cx="4935613"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Desirable Skills:</a:t>
          </a:r>
        </a:p>
      </dsp:txBody>
      <dsp:txXfrm>
        <a:off x="22789" y="1813935"/>
        <a:ext cx="4890035" cy="421252"/>
      </dsp:txXfrm>
    </dsp:sp>
    <dsp:sp modelId="{340CCEF1-CE11-4841-8A46-DBBC37AB168C}">
      <dsp:nvSpPr>
        <dsp:cNvPr id="0" name=""/>
        <dsp:cNvSpPr/>
      </dsp:nvSpPr>
      <dsp:spPr>
        <a:xfrm>
          <a:off x="0" y="2257976"/>
          <a:ext cx="4935613" cy="786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706"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Previous retail management experience </a:t>
          </a:r>
        </a:p>
        <a:p>
          <a:pPr marL="114300" lvl="1" indent="-114300" algn="l" defTabSz="666750">
            <a:lnSpc>
              <a:spcPct val="90000"/>
            </a:lnSpc>
            <a:spcBef>
              <a:spcPct val="0"/>
            </a:spcBef>
            <a:spcAft>
              <a:spcPct val="20000"/>
            </a:spcAft>
            <a:buChar char="•"/>
          </a:pPr>
          <a:r>
            <a:rPr lang="en-US" sz="1500" kern="1200"/>
            <a:t>Knowledge of Tesco systems </a:t>
          </a:r>
        </a:p>
        <a:p>
          <a:pPr marL="114300" lvl="1" indent="-114300" algn="l" defTabSz="666750">
            <a:lnSpc>
              <a:spcPct val="90000"/>
            </a:lnSpc>
            <a:spcBef>
              <a:spcPct val="0"/>
            </a:spcBef>
            <a:spcAft>
              <a:spcPct val="20000"/>
            </a:spcAft>
            <a:buChar char="•"/>
          </a:pPr>
          <a:r>
            <a:rPr lang="en-US" sz="1500" kern="1200"/>
            <a:t>Budget management experience </a:t>
          </a:r>
        </a:p>
      </dsp:txBody>
      <dsp:txXfrm>
        <a:off x="0" y="2257976"/>
        <a:ext cx="4935613" cy="786599"/>
      </dsp:txXfrm>
    </dsp:sp>
    <dsp:sp modelId="{AB74AD19-90B5-4991-927F-59FA4A0C6707}">
      <dsp:nvSpPr>
        <dsp:cNvPr id="0" name=""/>
        <dsp:cNvSpPr/>
      </dsp:nvSpPr>
      <dsp:spPr>
        <a:xfrm>
          <a:off x="0" y="3044576"/>
          <a:ext cx="4935613" cy="4668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Other requirements</a:t>
          </a:r>
        </a:p>
      </dsp:txBody>
      <dsp:txXfrm>
        <a:off x="22789" y="3067365"/>
        <a:ext cx="4890035" cy="421252"/>
      </dsp:txXfrm>
    </dsp:sp>
    <dsp:sp modelId="{40F64846-F448-4E20-99EB-105FEC6DB12E}">
      <dsp:nvSpPr>
        <dsp:cNvPr id="0" name=""/>
        <dsp:cNvSpPr/>
      </dsp:nvSpPr>
      <dsp:spPr>
        <a:xfrm>
          <a:off x="0" y="3511406"/>
          <a:ext cx="4935613" cy="314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706"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Professionalism, inclusivity, and customer focus.</a:t>
          </a:r>
        </a:p>
      </dsp:txBody>
      <dsp:txXfrm>
        <a:off x="0" y="3511406"/>
        <a:ext cx="4935613" cy="3146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F21B28-3D47-4388-BC1C-91076E7019CE}">
      <dsp:nvSpPr>
        <dsp:cNvPr id="0" name=""/>
        <dsp:cNvSpPr/>
      </dsp:nvSpPr>
      <dsp:spPr>
        <a:xfrm>
          <a:off x="1167993" y="421040"/>
          <a:ext cx="1292537" cy="12925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59F7B1-C482-486D-ADF6-863F6435F862}">
      <dsp:nvSpPr>
        <dsp:cNvPr id="0" name=""/>
        <dsp:cNvSpPr/>
      </dsp:nvSpPr>
      <dsp:spPr>
        <a:xfrm>
          <a:off x="378109" y="2068861"/>
          <a:ext cx="28723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Develops leadership and operational skills</a:t>
          </a:r>
          <a:endParaRPr lang="en-US" sz="1800" kern="1200"/>
        </a:p>
      </dsp:txBody>
      <dsp:txXfrm>
        <a:off x="378109" y="2068861"/>
        <a:ext cx="2872305" cy="720000"/>
      </dsp:txXfrm>
    </dsp:sp>
    <dsp:sp modelId="{5364F06A-9116-4E21-878F-02D4D170FFD0}">
      <dsp:nvSpPr>
        <dsp:cNvPr id="0" name=""/>
        <dsp:cNvSpPr/>
      </dsp:nvSpPr>
      <dsp:spPr>
        <a:xfrm>
          <a:off x="4542951" y="421040"/>
          <a:ext cx="1292537" cy="12925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2C4DF2-EDF3-41BF-99C9-A79FFD074BA4}">
      <dsp:nvSpPr>
        <dsp:cNvPr id="0" name=""/>
        <dsp:cNvSpPr/>
      </dsp:nvSpPr>
      <dsp:spPr>
        <a:xfrm>
          <a:off x="3753067" y="2068861"/>
          <a:ext cx="28723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Improves team performance and customer satisfaction</a:t>
          </a:r>
          <a:endParaRPr lang="en-US" sz="1800" kern="1200"/>
        </a:p>
      </dsp:txBody>
      <dsp:txXfrm>
        <a:off x="3753067" y="2068861"/>
        <a:ext cx="2872305" cy="720000"/>
      </dsp:txXfrm>
    </dsp:sp>
    <dsp:sp modelId="{2F59C7F0-2B07-43E2-97B6-4A00E53639F7}">
      <dsp:nvSpPr>
        <dsp:cNvPr id="0" name=""/>
        <dsp:cNvSpPr/>
      </dsp:nvSpPr>
      <dsp:spPr>
        <a:xfrm>
          <a:off x="7917909" y="421040"/>
          <a:ext cx="1292537" cy="12925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D72CA3-3D13-40A7-BE3E-4991F626751E}">
      <dsp:nvSpPr>
        <dsp:cNvPr id="0" name=""/>
        <dsp:cNvSpPr/>
      </dsp:nvSpPr>
      <dsp:spPr>
        <a:xfrm>
          <a:off x="7128025" y="2068861"/>
          <a:ext cx="28723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builds confidence and motivation on staff</a:t>
          </a:r>
          <a:endParaRPr lang="en-US" sz="1800" kern="1200"/>
        </a:p>
      </dsp:txBody>
      <dsp:txXfrm>
        <a:off x="7128025" y="2068861"/>
        <a:ext cx="2872305"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BE7B6F-1606-46B7-B3FA-A293D09CE3C9}"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5BE1B7-B468-4537-95E3-ED15F7CD1B0F}" type="slidenum">
              <a:rPr lang="en-GB" smtClean="0"/>
              <a:t>‹#›</a:t>
            </a:fld>
            <a:endParaRPr lang="en-GB"/>
          </a:p>
        </p:txBody>
      </p:sp>
    </p:spTree>
    <p:extLst>
      <p:ext uri="{BB962C8B-B14F-4D97-AF65-F5344CB8AC3E}">
        <p14:creationId xmlns:p14="http://schemas.microsoft.com/office/powerpoint/2010/main" val="259782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5BE1B7-B468-4537-95E3-ED15F7CD1B0F}" type="slidenum">
              <a:rPr lang="en-GB" smtClean="0"/>
              <a:t>8</a:t>
            </a:fld>
            <a:endParaRPr lang="en-GB"/>
          </a:p>
        </p:txBody>
      </p:sp>
    </p:spTree>
    <p:extLst>
      <p:ext uri="{BB962C8B-B14F-4D97-AF65-F5344CB8AC3E}">
        <p14:creationId xmlns:p14="http://schemas.microsoft.com/office/powerpoint/2010/main" val="1852694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A35F-6CFB-5E0B-8FD9-A689CFB5C7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E6AAE8-9A70-FC20-7AD7-3FE4C9BCDA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CDF9F2-95F3-CBC9-3099-89034BB1DEDB}"/>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5" name="Footer Placeholder 4">
            <a:extLst>
              <a:ext uri="{FF2B5EF4-FFF2-40B4-BE49-F238E27FC236}">
                <a16:creationId xmlns:a16="http://schemas.microsoft.com/office/drawing/2014/main" id="{7861D469-7752-9B28-44EC-AB16D3DA02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25C5DF-FA36-107E-44D4-148BBEE60F46}"/>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737040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4DEA9-E2A8-8E83-8D7F-7F487EE392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BFE227-CE60-99C4-45DB-F56ECE4700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013FFF-72BD-0523-639C-90AC5257AB76}"/>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5" name="Footer Placeholder 4">
            <a:extLst>
              <a:ext uri="{FF2B5EF4-FFF2-40B4-BE49-F238E27FC236}">
                <a16:creationId xmlns:a16="http://schemas.microsoft.com/office/drawing/2014/main" id="{7743857A-D681-99C3-3DDD-D83288F9A8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DE1E0-7352-4616-D009-E31C7EFD1FD2}"/>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1524130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7C3EC-B08F-DA18-7EAE-EB1C3C25D5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77743A-A776-0EDA-5DD2-F33EECD5AEC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B34D99-AB9D-7E9C-CC15-31D147393254}"/>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5" name="Footer Placeholder 4">
            <a:extLst>
              <a:ext uri="{FF2B5EF4-FFF2-40B4-BE49-F238E27FC236}">
                <a16:creationId xmlns:a16="http://schemas.microsoft.com/office/drawing/2014/main" id="{503472A1-E20C-E69A-4D2D-3B8ACC998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807298-15A5-BB45-BC89-2ABFDFD45966}"/>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1155342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C5B42-62AA-D55A-CAD2-55D110EF84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50EFD7-C154-1E49-41C2-E9C1AA53EC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6E8809-6E13-1A85-699D-6AA7BB5CC6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DD1F8A-DC1F-B41E-E53B-C4173366F82A}"/>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6" name="Footer Placeholder 5">
            <a:extLst>
              <a:ext uri="{FF2B5EF4-FFF2-40B4-BE49-F238E27FC236}">
                <a16:creationId xmlns:a16="http://schemas.microsoft.com/office/drawing/2014/main" id="{7DFD9A91-C725-7F2F-F9C8-A6A4B8991E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29A3D2-B1FF-A8ED-FDD4-A61E0809AC7A}"/>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3567384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D1DAE-64CD-D10C-BD1B-03DA245C71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C3433A-D930-599A-E4C8-AC010E28AB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7AE6F33-9DDF-1196-394A-3ABD4F9110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24A23C-AB64-880B-0651-E41BA73892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2E075B-233A-8225-4EF0-4CB4E2DB00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1A91C8-61FF-09EE-1DB5-B3D7EF6227FF}"/>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8" name="Footer Placeholder 7">
            <a:extLst>
              <a:ext uri="{FF2B5EF4-FFF2-40B4-BE49-F238E27FC236}">
                <a16:creationId xmlns:a16="http://schemas.microsoft.com/office/drawing/2014/main" id="{8D59118E-4A2C-2F49-315C-A27B362255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579CA0-3BDE-7CAA-333F-06D90C5313C2}"/>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84761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5ED9D-3CFA-388B-385D-833DA9D9D5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8FB69A8-7A5E-16C0-DCDF-136986A649B6}"/>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4" name="Footer Placeholder 3">
            <a:extLst>
              <a:ext uri="{FF2B5EF4-FFF2-40B4-BE49-F238E27FC236}">
                <a16:creationId xmlns:a16="http://schemas.microsoft.com/office/drawing/2014/main" id="{C5D23795-9FF3-4B76-401E-0E0E73CF47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B6ECFD-2649-30ED-D942-02C8CAE141BB}"/>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2112123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05C3C8-1C59-F1E5-B5A8-3993B4DB1C7C}"/>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3" name="Footer Placeholder 2">
            <a:extLst>
              <a:ext uri="{FF2B5EF4-FFF2-40B4-BE49-F238E27FC236}">
                <a16:creationId xmlns:a16="http://schemas.microsoft.com/office/drawing/2014/main" id="{FFF45721-FF4D-F5C9-8F6F-925C85DFD3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6BFFAE-FB1D-AB87-897B-347E19A333CD}"/>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2342353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E0EF0-4596-F3E1-50BF-DFFC9E0657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4C79AE-F036-A25A-E43A-09C4B8EA90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327F13-950B-9648-238F-46634AC526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F4263E-F5E5-0731-BB47-7D4CF8059246}"/>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6" name="Footer Placeholder 5">
            <a:extLst>
              <a:ext uri="{FF2B5EF4-FFF2-40B4-BE49-F238E27FC236}">
                <a16:creationId xmlns:a16="http://schemas.microsoft.com/office/drawing/2014/main" id="{92CA74E1-8C2E-2640-FEAA-C4966E0B01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B2959E-E102-F91D-82C2-89A9DB8BEABE}"/>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1507602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945E7-409D-21CE-2CE8-C905383AA7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C698A5-7B5B-99A5-2F24-C4E0445D6B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D94A16-C3D2-E052-436D-F0CB14714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B80014-B627-974C-9462-C0CEDB2F2A18}"/>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6" name="Footer Placeholder 5">
            <a:extLst>
              <a:ext uri="{FF2B5EF4-FFF2-40B4-BE49-F238E27FC236}">
                <a16:creationId xmlns:a16="http://schemas.microsoft.com/office/drawing/2014/main" id="{3647A552-A0C3-ADD3-DE04-F223128E71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D9B40C-7C69-B71D-D3BE-56A48FD0CB8A}"/>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596107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54D2B-0E08-6150-34B1-75C334FE64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C8B8A2-0408-F6DE-8B9D-388A64E0C9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8C314B-615C-18C9-1626-F5894B6A0A4F}"/>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5" name="Footer Placeholder 4">
            <a:extLst>
              <a:ext uri="{FF2B5EF4-FFF2-40B4-BE49-F238E27FC236}">
                <a16:creationId xmlns:a16="http://schemas.microsoft.com/office/drawing/2014/main" id="{69806B5B-5C31-BD74-896D-37724DA8B8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C52BC8-8AF6-F9FF-8087-0E1275126FD6}"/>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2960057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CD29FF-0E9D-F487-C375-7027EF7750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0091F5-E126-1D09-4D74-27991BF373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226370-1441-E542-EDB6-A78E2E16FCD4}"/>
              </a:ext>
            </a:extLst>
          </p:cNvPr>
          <p:cNvSpPr>
            <a:spLocks noGrp="1"/>
          </p:cNvSpPr>
          <p:nvPr>
            <p:ph type="dt" sz="half" idx="10"/>
          </p:nvPr>
        </p:nvSpPr>
        <p:spPr/>
        <p:txBody>
          <a:bodyPr/>
          <a:lstStyle/>
          <a:p>
            <a:fld id="{F663ADB2-3E00-4C45-891F-FF24C63B3F93}" type="datetimeFigureOut">
              <a:rPr lang="en-GB" smtClean="0"/>
              <a:t>02/02/2026</a:t>
            </a:fld>
            <a:endParaRPr lang="en-GB"/>
          </a:p>
        </p:txBody>
      </p:sp>
      <p:sp>
        <p:nvSpPr>
          <p:cNvPr id="5" name="Footer Placeholder 4">
            <a:extLst>
              <a:ext uri="{FF2B5EF4-FFF2-40B4-BE49-F238E27FC236}">
                <a16:creationId xmlns:a16="http://schemas.microsoft.com/office/drawing/2014/main" id="{FE9E147A-6513-C516-C185-43B72CB0FE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D801E6-C886-816B-6127-8FE77F177BA3}"/>
              </a:ext>
            </a:extLst>
          </p:cNvPr>
          <p:cNvSpPr>
            <a:spLocks noGrp="1"/>
          </p:cNvSpPr>
          <p:nvPr>
            <p:ph type="sldNum" sz="quarter" idx="12"/>
          </p:nvPr>
        </p:nvSpPr>
        <p:spPr/>
        <p:txBody>
          <a:bodyPr/>
          <a:lstStyle/>
          <a:p>
            <a:fld id="{4B922995-9A29-421F-8C9E-2563D30A7858}" type="slidenum">
              <a:rPr lang="en-GB" smtClean="0"/>
              <a:t>‹#›</a:t>
            </a:fld>
            <a:endParaRPr lang="en-GB"/>
          </a:p>
        </p:txBody>
      </p:sp>
    </p:spTree>
    <p:extLst>
      <p:ext uri="{BB962C8B-B14F-4D97-AF65-F5344CB8AC3E}">
        <p14:creationId xmlns:p14="http://schemas.microsoft.com/office/powerpoint/2010/main" val="2948409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2AA3FD-99C8-02ED-3D64-E3FA27AAEE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5D065C-4F82-3EF9-7121-CD5D20512E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6CFD68-38E8-98D4-185F-01AE9D8606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63ADB2-3E00-4C45-891F-FF24C63B3F93}" type="datetimeFigureOut">
              <a:rPr lang="en-GB" smtClean="0"/>
              <a:t>02/02/2026</a:t>
            </a:fld>
            <a:endParaRPr lang="en-GB"/>
          </a:p>
        </p:txBody>
      </p:sp>
      <p:sp>
        <p:nvSpPr>
          <p:cNvPr id="5" name="Footer Placeholder 4">
            <a:extLst>
              <a:ext uri="{FF2B5EF4-FFF2-40B4-BE49-F238E27FC236}">
                <a16:creationId xmlns:a16="http://schemas.microsoft.com/office/drawing/2014/main" id="{7BE284DF-7EF6-936C-E5B1-453CA13032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0595192-803E-6232-629D-97A15D65C8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B922995-9A29-421F-8C9E-2563D30A7858}" type="slidenum">
              <a:rPr lang="en-GB" smtClean="0"/>
              <a:t>‹#›</a:t>
            </a:fld>
            <a:endParaRPr lang="en-GB"/>
          </a:p>
        </p:txBody>
      </p:sp>
    </p:spTree>
    <p:extLst>
      <p:ext uri="{BB962C8B-B14F-4D97-AF65-F5344CB8AC3E}">
        <p14:creationId xmlns:p14="http://schemas.microsoft.com/office/powerpoint/2010/main" val="1790083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pixabay.com/en/recruitment-search-people-job-2698439/" TargetMode="External"/><Relationship Id="rId7" Type="http://schemas.openxmlformats.org/officeDocument/2006/relationships/diagramColors" Target="../diagrams/colors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opentextbc.ca/humanresourcesinfoodservices/part/part-two-employee-recruitment-and-selection/" TargetMode="External"/><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www.bbc.co.uk/bitesize/guides/z3s9fcw/revision/1" TargetMode="External"/><Relationship Id="rId2" Type="http://schemas.openxmlformats.org/officeDocument/2006/relationships/hyperlink" Target="http://www.tescoplc.com/about/" TargetMode="External"/><Relationship Id="rId1" Type="http://schemas.openxmlformats.org/officeDocument/2006/relationships/slideLayout" Target="../slideLayouts/slideLayout2.xml"/><Relationship Id="rId4" Type="http://schemas.openxmlformats.org/officeDocument/2006/relationships/hyperlink" Target="http://www.goperfect.com/blog/job-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0B4BD-3B26-8A3C-C8FC-EEBD9648FAC9}"/>
              </a:ext>
            </a:extLst>
          </p:cNvPr>
          <p:cNvSpPr>
            <a:spLocks noGrp="1"/>
          </p:cNvSpPr>
          <p:nvPr>
            <p:ph type="ctrTitle"/>
          </p:nvPr>
        </p:nvSpPr>
        <p:spPr>
          <a:xfrm>
            <a:off x="289363" y="0"/>
            <a:ext cx="4762769" cy="2656114"/>
          </a:xfrm>
        </p:spPr>
        <p:txBody>
          <a:bodyPr vert="horz" lIns="91440" tIns="45720" rIns="91440" bIns="45720" rtlCol="0" anchor="ctr">
            <a:normAutofit/>
          </a:bodyPr>
          <a:lstStyle/>
          <a:p>
            <a:pPr algn="l"/>
            <a:r>
              <a:rPr lang="en-US" sz="3200" dirty="0"/>
              <a:t>Developing and Managing Individuals and Teams</a:t>
            </a:r>
          </a:p>
        </p:txBody>
      </p:sp>
      <p:sp>
        <p:nvSpPr>
          <p:cNvPr id="3" name="Subtitle 2">
            <a:extLst>
              <a:ext uri="{FF2B5EF4-FFF2-40B4-BE49-F238E27FC236}">
                <a16:creationId xmlns:a16="http://schemas.microsoft.com/office/drawing/2014/main" id="{4CA7E94D-B9D3-76D6-C26F-91868628501F}"/>
              </a:ext>
            </a:extLst>
          </p:cNvPr>
          <p:cNvSpPr>
            <a:spLocks noGrp="1"/>
          </p:cNvSpPr>
          <p:nvPr>
            <p:ph type="subTitle" idx="1"/>
          </p:nvPr>
        </p:nvSpPr>
        <p:spPr>
          <a:xfrm>
            <a:off x="289363" y="4294107"/>
            <a:ext cx="4369463" cy="3908586"/>
          </a:xfrm>
        </p:spPr>
        <p:txBody>
          <a:bodyPr vert="horz" lIns="91440" tIns="45720" rIns="91440" bIns="45720" rtlCol="0">
            <a:normAutofit/>
          </a:bodyPr>
          <a:lstStyle/>
          <a:p>
            <a:pPr algn="l"/>
            <a:r>
              <a:rPr lang="en-US" dirty="0"/>
              <a:t>Student Name:Raduta Adriana</a:t>
            </a:r>
          </a:p>
          <a:p>
            <a:pPr algn="l"/>
            <a:r>
              <a:rPr lang="en-US" dirty="0"/>
              <a:t>Student Number:2420315</a:t>
            </a:r>
          </a:p>
          <a:p>
            <a:pPr algn="l"/>
            <a:r>
              <a:rPr lang="en-US" dirty="0"/>
              <a:t>Lecturer Name:Doreen Amundam</a:t>
            </a:r>
          </a:p>
          <a:p>
            <a:pPr algn="l"/>
            <a:r>
              <a:rPr lang="en-US" dirty="0"/>
              <a:t>LCLM 5002 Component 1-Presentation</a:t>
            </a:r>
          </a:p>
        </p:txBody>
      </p:sp>
      <p:pic>
        <p:nvPicPr>
          <p:cNvPr id="4" name="Picture 3">
            <a:extLst>
              <a:ext uri="{FF2B5EF4-FFF2-40B4-BE49-F238E27FC236}">
                <a16:creationId xmlns:a16="http://schemas.microsoft.com/office/drawing/2014/main" id="{723D8EC4-067D-B33E-35B7-A7E9FBE00134}"/>
              </a:ext>
            </a:extLst>
          </p:cNvPr>
          <p:cNvPicPr>
            <a:picLocks noChangeAspect="1"/>
          </p:cNvPicPr>
          <p:nvPr/>
        </p:nvPicPr>
        <p:blipFill>
          <a:blip r:embed="rId2"/>
          <a:srcRect l="12151" r="8630"/>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356663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Freeform: Shape 86">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Shape 87">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44499867-FB1D-2A99-4263-7ACCCA8B0A76}"/>
              </a:ext>
            </a:extLst>
          </p:cNvPr>
          <p:cNvPicPr>
            <a:picLocks noChangeAspect="1"/>
          </p:cNvPicPr>
          <p:nvPr/>
        </p:nvPicPr>
        <p:blipFill>
          <a:blip r:embed="rId2"/>
          <a:stretch>
            <a:fillRect/>
          </a:stretch>
        </p:blipFill>
        <p:spPr>
          <a:xfrm>
            <a:off x="1093562" y="4244489"/>
            <a:ext cx="3836894" cy="1007185"/>
          </a:xfrm>
          <a:prstGeom prst="rect">
            <a:avLst/>
          </a:prstGeom>
        </p:spPr>
      </p:pic>
      <p:sp>
        <p:nvSpPr>
          <p:cNvPr id="89"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7" name="Content Placeholder 2">
            <a:extLst>
              <a:ext uri="{FF2B5EF4-FFF2-40B4-BE49-F238E27FC236}">
                <a16:creationId xmlns:a16="http://schemas.microsoft.com/office/drawing/2014/main" id="{9B9A5324-1CB8-FCEF-2B9A-5697BF18D91C}"/>
              </a:ext>
            </a:extLst>
          </p:cNvPr>
          <p:cNvGraphicFramePr>
            <a:graphicFrameLocks noGrp="1"/>
          </p:cNvGraphicFramePr>
          <p:nvPr>
            <p:ph idx="1"/>
            <p:extLst>
              <p:ext uri="{D42A27DB-BD31-4B8C-83A1-F6EECF244321}">
                <p14:modId xmlns:p14="http://schemas.microsoft.com/office/powerpoint/2010/main" val="3661753534"/>
              </p:ext>
            </p:extLst>
          </p:nvPr>
        </p:nvGraphicFramePr>
        <p:xfrm>
          <a:off x="6586415" y="723153"/>
          <a:ext cx="4555782" cy="5392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1">
            <a:extLst>
              <a:ext uri="{FF2B5EF4-FFF2-40B4-BE49-F238E27FC236}">
                <a16:creationId xmlns:a16="http://schemas.microsoft.com/office/drawing/2014/main" id="{F0AA387C-0BA1-57B5-CF32-78B5B261F3D9}"/>
              </a:ext>
            </a:extLst>
          </p:cNvPr>
          <p:cNvSpPr>
            <a:spLocks noChangeArrowheads="1"/>
          </p:cNvSpPr>
          <p:nvPr/>
        </p:nvSpPr>
        <p:spPr bwMode="auto">
          <a:xfrm>
            <a:off x="0" y="-138499"/>
            <a:ext cx="64517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(Tesco)</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2" name="Title 1">
            <a:extLst>
              <a:ext uri="{FF2B5EF4-FFF2-40B4-BE49-F238E27FC236}">
                <a16:creationId xmlns:a16="http://schemas.microsoft.com/office/drawing/2014/main" id="{32CEACD2-F586-0600-E093-FADBCBFA31C1}"/>
              </a:ext>
            </a:extLst>
          </p:cNvPr>
          <p:cNvSpPr>
            <a:spLocks noGrp="1"/>
          </p:cNvSpPr>
          <p:nvPr>
            <p:ph type="title"/>
          </p:nvPr>
        </p:nvSpPr>
        <p:spPr>
          <a:xfrm>
            <a:off x="670725" y="437837"/>
            <a:ext cx="4259731" cy="1985085"/>
          </a:xfrm>
        </p:spPr>
        <p:txBody>
          <a:bodyPr anchor="b">
            <a:normAutofit/>
          </a:bodyPr>
          <a:lstStyle/>
          <a:p>
            <a:pPr algn="ctr"/>
            <a:r>
              <a:rPr lang="en-GB" dirty="0"/>
              <a:t>Introduction to Tesco </a:t>
            </a:r>
          </a:p>
        </p:txBody>
      </p:sp>
    </p:spTree>
    <p:extLst>
      <p:ext uri="{BB962C8B-B14F-4D97-AF65-F5344CB8AC3E}">
        <p14:creationId xmlns:p14="http://schemas.microsoft.com/office/powerpoint/2010/main" val="2967979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3226F-3260-E72E-9E3A-01356EE67C82}"/>
              </a:ext>
            </a:extLst>
          </p:cNvPr>
          <p:cNvSpPr>
            <a:spLocks noGrp="1"/>
          </p:cNvSpPr>
          <p:nvPr>
            <p:ph type="title"/>
          </p:nvPr>
        </p:nvSpPr>
        <p:spPr>
          <a:xfrm>
            <a:off x="376084" y="59579"/>
            <a:ext cx="10515600" cy="1325563"/>
          </a:xfrm>
        </p:spPr>
        <p:txBody>
          <a:bodyPr/>
          <a:lstStyle/>
          <a:p>
            <a:r>
              <a:rPr lang="en-GB" dirty="0"/>
              <a:t>Recruitment Process: Tesco PLC </a:t>
            </a:r>
          </a:p>
        </p:txBody>
      </p:sp>
      <p:sp>
        <p:nvSpPr>
          <p:cNvPr id="6" name="TextBox 5">
            <a:extLst>
              <a:ext uri="{FF2B5EF4-FFF2-40B4-BE49-F238E27FC236}">
                <a16:creationId xmlns:a16="http://schemas.microsoft.com/office/drawing/2014/main" id="{38B78709-6ADB-DA9C-2319-040A1917B745}"/>
              </a:ext>
            </a:extLst>
          </p:cNvPr>
          <p:cNvSpPr txBox="1"/>
          <p:nvPr/>
        </p:nvSpPr>
        <p:spPr>
          <a:xfrm>
            <a:off x="253992" y="836062"/>
            <a:ext cx="6292645" cy="1354217"/>
          </a:xfrm>
          <a:prstGeom prst="rect">
            <a:avLst/>
          </a:prstGeom>
          <a:noFill/>
        </p:spPr>
        <p:txBody>
          <a:bodyPr wrap="square" rtlCol="0">
            <a:spAutoFit/>
          </a:bodyPr>
          <a:lstStyle/>
          <a:p>
            <a:endParaRPr lang="en-US" dirty="0"/>
          </a:p>
          <a:p>
            <a:r>
              <a:rPr lang="en-US" sz="1600" dirty="0">
                <a:latin typeface="Arial" panose="020B0604020202020204" pitchFamily="34" charset="0"/>
                <a:cs typeface="Arial" panose="020B0604020202020204" pitchFamily="34" charset="0"/>
              </a:rPr>
              <a:t>Recruitment is the process of finding people to work for a company and selection is important as it’s a method used to choose the best or most suitable candidate for the vacancy and help the business perform at its best. (BBC,2020)</a:t>
            </a:r>
            <a:endParaRPr lang="en-GB" sz="1600" dirty="0">
              <a:latin typeface="Arial" panose="020B0604020202020204" pitchFamily="34" charset="0"/>
              <a:cs typeface="Arial" panose="020B0604020202020204" pitchFamily="34" charset="0"/>
            </a:endParaRPr>
          </a:p>
        </p:txBody>
      </p:sp>
      <p:pic>
        <p:nvPicPr>
          <p:cNvPr id="14" name="Picture 13">
            <a:extLst>
              <a:ext uri="{FF2B5EF4-FFF2-40B4-BE49-F238E27FC236}">
                <a16:creationId xmlns:a16="http://schemas.microsoft.com/office/drawing/2014/main" id="{454D1176-7A53-B456-02D3-289CF02ED1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16716" y="931030"/>
            <a:ext cx="1606769" cy="1032923"/>
          </a:xfrm>
          <a:prstGeom prst="rect">
            <a:avLst/>
          </a:prstGeom>
          <a:ln>
            <a:noFill/>
          </a:ln>
          <a:effectLst>
            <a:outerShdw blurRad="292100" dist="139700" dir="2700000" algn="tl" rotWithShape="0">
              <a:srgbClr val="333333">
                <a:alpha val="65000"/>
              </a:srgbClr>
            </a:outerShdw>
          </a:effectLst>
        </p:spPr>
      </p:pic>
      <p:graphicFrame>
        <p:nvGraphicFramePr>
          <p:cNvPr id="19" name="TextBox 14">
            <a:extLst>
              <a:ext uri="{FF2B5EF4-FFF2-40B4-BE49-F238E27FC236}">
                <a16:creationId xmlns:a16="http://schemas.microsoft.com/office/drawing/2014/main" id="{12D87EA6-CE76-7F56-7BC6-6D3BF4817679}"/>
              </a:ext>
            </a:extLst>
          </p:cNvPr>
          <p:cNvGraphicFramePr/>
          <p:nvPr>
            <p:extLst>
              <p:ext uri="{D42A27DB-BD31-4B8C-83A1-F6EECF244321}">
                <p14:modId xmlns:p14="http://schemas.microsoft.com/office/powerpoint/2010/main" val="2561925356"/>
              </p:ext>
            </p:extLst>
          </p:nvPr>
        </p:nvGraphicFramePr>
        <p:xfrm>
          <a:off x="8445756" y="2866208"/>
          <a:ext cx="3600055" cy="39175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69E8D219-3718-F6AF-64A9-ACBF7A08DED1}"/>
              </a:ext>
            </a:extLst>
          </p:cNvPr>
          <p:cNvSpPr txBox="1"/>
          <p:nvPr/>
        </p:nvSpPr>
        <p:spPr>
          <a:xfrm>
            <a:off x="0" y="2190279"/>
            <a:ext cx="8734277" cy="4770537"/>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1.Identify Vacancy-An increase in production therefore more employees are required to meet the higher output demands</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2.Job Analysis-, identifies job roles, responsibilities and required skills to ensure the right candidate profile is defined</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3.Job description and Person specification- outlines duties and behavioral competencies required to help attract suitable candidates and set clear expectations</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4.Advertising –to reach a wider audience and get to the right candidate</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5.Shortlist candidates -compared candidates against the selection criteria to save time and focuses on the most suitable candidate#</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6.Conduct Interview-assessment, check references - communication skills, attitude and job suitability</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7.Induction-to introduce the new employees to the business. Helps new entrants understand their work environment policies and rules</a:t>
            </a:r>
            <a:endParaRPr lang="en-GB" sz="16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71DF3B7-D4A3-218D-BF95-52F243A12445}"/>
              </a:ext>
            </a:extLst>
          </p:cNvPr>
          <p:cNvSpPr txBox="1"/>
          <p:nvPr/>
        </p:nvSpPr>
        <p:spPr>
          <a:xfrm>
            <a:off x="8299569" y="326359"/>
            <a:ext cx="3892431" cy="2554545"/>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Recruitment Options:</a:t>
            </a:r>
          </a:p>
          <a:p>
            <a:r>
              <a:rPr lang="en-GB" sz="1600" dirty="0">
                <a:latin typeface="Arial" panose="020B0604020202020204" pitchFamily="34" charset="0"/>
                <a:cs typeface="Arial" panose="020B0604020202020204" pitchFamily="34" charset="0"/>
              </a:rPr>
              <a:t>Tesco uses both </a:t>
            </a:r>
            <a:r>
              <a:rPr lang="en-GB" sz="1600" b="1" dirty="0">
                <a:latin typeface="Arial" panose="020B0604020202020204" pitchFamily="34" charset="0"/>
                <a:cs typeface="Arial" panose="020B0604020202020204" pitchFamily="34" charset="0"/>
              </a:rPr>
              <a:t>Internal and External  </a:t>
            </a:r>
            <a:r>
              <a:rPr lang="en-GB" sz="1600" dirty="0">
                <a:latin typeface="Arial" panose="020B0604020202020204" pitchFamily="34" charset="0"/>
                <a:cs typeface="Arial" panose="020B0604020202020204" pitchFamily="34" charset="0"/>
              </a:rPr>
              <a:t>Recruitment for position like Store Manager</a:t>
            </a:r>
          </a:p>
          <a:p>
            <a:r>
              <a:rPr lang="en-GB" sz="1600" b="1" dirty="0">
                <a:latin typeface="Arial" panose="020B0604020202020204" pitchFamily="34" charset="0"/>
                <a:cs typeface="Arial" panose="020B0604020202020204" pitchFamily="34" charset="0"/>
              </a:rPr>
              <a:t>Internal Recruitment</a:t>
            </a:r>
            <a:r>
              <a:rPr lang="en-GB" sz="1600" dirty="0">
                <a:latin typeface="Arial" panose="020B0604020202020204" pitchFamily="34" charset="0"/>
                <a:cs typeface="Arial" panose="020B0604020202020204" pitchFamily="34" charset="0"/>
              </a:rPr>
              <a:t>-Promoting an exiting Team Leader to Store Manager within the Tesco Store</a:t>
            </a:r>
          </a:p>
          <a:p>
            <a:r>
              <a:rPr lang="en-GB" sz="1600" b="1" dirty="0">
                <a:latin typeface="Arial" panose="020B0604020202020204" pitchFamily="34" charset="0"/>
                <a:cs typeface="Arial" panose="020B0604020202020204" pitchFamily="34" charset="0"/>
              </a:rPr>
              <a:t>External Recruitment</a:t>
            </a:r>
            <a:r>
              <a:rPr lang="en-GB" sz="1600" dirty="0">
                <a:latin typeface="Arial" panose="020B0604020202020204" pitchFamily="34" charset="0"/>
                <a:cs typeface="Arial" panose="020B0604020202020204" pitchFamily="34" charset="0"/>
              </a:rPr>
              <a:t>-Hiring a Store Manager from another Supermarket chain like Asda</a:t>
            </a:r>
          </a:p>
        </p:txBody>
      </p:sp>
    </p:spTree>
    <p:extLst>
      <p:ext uri="{BB962C8B-B14F-4D97-AF65-F5344CB8AC3E}">
        <p14:creationId xmlns:p14="http://schemas.microsoft.com/office/powerpoint/2010/main" val="2403940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2DAF08-E4A7-D26A-A91B-71FE721FBEA8}"/>
              </a:ext>
            </a:extLst>
          </p:cNvPr>
          <p:cNvSpPr>
            <a:spLocks noGrp="1"/>
          </p:cNvSpPr>
          <p:nvPr>
            <p:ph type="title"/>
          </p:nvPr>
        </p:nvSpPr>
        <p:spPr>
          <a:xfrm>
            <a:off x="8052497" y="1056640"/>
            <a:ext cx="3197660" cy="3125746"/>
          </a:xfrm>
        </p:spPr>
        <p:txBody>
          <a:bodyPr vert="horz" lIns="91440" tIns="45720" rIns="91440" bIns="45720" rtlCol="0" anchor="b">
            <a:normAutofit/>
          </a:bodyPr>
          <a:lstStyle/>
          <a:p>
            <a:r>
              <a:rPr lang="en-US" sz="6700" kern="1200" dirty="0">
                <a:solidFill>
                  <a:schemeClr val="tx1"/>
                </a:solidFill>
                <a:latin typeface="+mj-lt"/>
                <a:ea typeface="+mj-ea"/>
                <a:cs typeface="+mj-cs"/>
              </a:rPr>
              <a:t>Job Analysis</a:t>
            </a:r>
          </a:p>
        </p:txBody>
      </p:sp>
      <p:sp>
        <p:nvSpPr>
          <p:cNvPr id="7" name="TextBox 6">
            <a:extLst>
              <a:ext uri="{FF2B5EF4-FFF2-40B4-BE49-F238E27FC236}">
                <a16:creationId xmlns:a16="http://schemas.microsoft.com/office/drawing/2014/main" id="{ED0CA9D5-85B8-4507-4AFE-C8BC8B3CAD92}"/>
              </a:ext>
            </a:extLst>
          </p:cNvPr>
          <p:cNvSpPr txBox="1"/>
          <p:nvPr/>
        </p:nvSpPr>
        <p:spPr>
          <a:xfrm>
            <a:off x="8052496" y="4301656"/>
            <a:ext cx="2705619" cy="762618"/>
          </a:xfrm>
          <a:prstGeom prst="rect">
            <a:avLst/>
          </a:prstGeom>
        </p:spPr>
        <p:txBody>
          <a:bodyPr vert="horz" lIns="91440" tIns="45720" rIns="91440" bIns="45720" rtlCol="0" anchor="t">
            <a:normAutofit fontScale="25000" lnSpcReduction="20000"/>
          </a:bodyPr>
          <a:lstStyle/>
          <a:p>
            <a:pPr>
              <a:lnSpc>
                <a:spcPct val="90000"/>
              </a:lnSpc>
              <a:spcBef>
                <a:spcPts val="1000"/>
              </a:spcBef>
            </a:pPr>
            <a:endParaRPr lang="en-US" sz="500" kern="1200">
              <a:solidFill>
                <a:schemeClr val="tx1"/>
              </a:solidFill>
              <a:latin typeface="+mn-lt"/>
              <a:ea typeface="+mn-ea"/>
              <a:cs typeface="+mn-cs"/>
            </a:endParaRPr>
          </a:p>
          <a:p>
            <a:pPr>
              <a:lnSpc>
                <a:spcPct val="90000"/>
              </a:lnSpc>
              <a:spcBef>
                <a:spcPts val="1000"/>
              </a:spcBef>
            </a:pPr>
            <a:r>
              <a:rPr lang="en-US" sz="500" kern="1200">
                <a:solidFill>
                  <a:schemeClr val="tx1"/>
                </a:solidFill>
                <a:latin typeface="+mn-lt"/>
                <a:ea typeface="+mn-ea"/>
                <a:cs typeface="+mn-cs"/>
              </a:rPr>
              <a:t>Store Manager Tesco:</a:t>
            </a:r>
          </a:p>
          <a:p>
            <a:pPr>
              <a:lnSpc>
                <a:spcPct val="90000"/>
              </a:lnSpc>
              <a:spcBef>
                <a:spcPts val="1000"/>
              </a:spcBef>
            </a:pPr>
            <a:endParaRPr lang="en-US" sz="500" kern="1200">
              <a:solidFill>
                <a:schemeClr val="tx1"/>
              </a:solidFill>
              <a:latin typeface="+mn-lt"/>
              <a:ea typeface="+mn-ea"/>
              <a:cs typeface="+mn-cs"/>
            </a:endParaRPr>
          </a:p>
          <a:p>
            <a:pPr>
              <a:lnSpc>
                <a:spcPct val="90000"/>
              </a:lnSpc>
              <a:spcBef>
                <a:spcPts val="1000"/>
              </a:spcBef>
            </a:pPr>
            <a:r>
              <a:rPr lang="en-US" sz="500" b="1" kern="1200">
                <a:solidFill>
                  <a:schemeClr val="tx1"/>
                </a:solidFill>
                <a:latin typeface="+mn-lt"/>
                <a:ea typeface="+mn-ea"/>
                <a:cs typeface="+mn-cs"/>
              </a:rPr>
              <a:t>Purpose of the role:</a:t>
            </a:r>
          </a:p>
          <a:p>
            <a:pPr>
              <a:lnSpc>
                <a:spcPct val="90000"/>
              </a:lnSpc>
              <a:spcBef>
                <a:spcPts val="1000"/>
              </a:spcBef>
            </a:pPr>
            <a:r>
              <a:rPr lang="en-US" sz="500" kern="1200">
                <a:solidFill>
                  <a:schemeClr val="tx1"/>
                </a:solidFill>
                <a:latin typeface="+mn-lt"/>
                <a:ea typeface="+mn-ea"/>
                <a:cs typeface="+mn-cs"/>
              </a:rPr>
              <a:t>Identify responasbilities,skills and capabilities for the Store Manager role.</a:t>
            </a:r>
          </a:p>
          <a:p>
            <a:pPr>
              <a:lnSpc>
                <a:spcPct val="90000"/>
              </a:lnSpc>
              <a:spcBef>
                <a:spcPts val="1000"/>
              </a:spcBef>
            </a:pPr>
            <a:r>
              <a:rPr lang="en-US" sz="500" b="1" kern="1200">
                <a:solidFill>
                  <a:schemeClr val="tx1"/>
                </a:solidFill>
                <a:latin typeface="+mn-lt"/>
                <a:ea typeface="+mn-ea"/>
                <a:cs typeface="+mn-cs"/>
              </a:rPr>
              <a:t>Key duties:</a:t>
            </a:r>
          </a:p>
          <a:p>
            <a:pPr>
              <a:lnSpc>
                <a:spcPct val="90000"/>
              </a:lnSpc>
              <a:spcBef>
                <a:spcPts val="1000"/>
              </a:spcBef>
            </a:pPr>
            <a:r>
              <a:rPr lang="en-US" sz="500" kern="1200">
                <a:solidFill>
                  <a:schemeClr val="tx1"/>
                </a:solidFill>
                <a:latin typeface="+mn-lt"/>
                <a:ea typeface="+mn-ea"/>
                <a:cs typeface="+mn-cs"/>
              </a:rPr>
              <a:t>Sales and KPI: Monitor sales performance and implement promotions</a:t>
            </a:r>
          </a:p>
          <a:p>
            <a:pPr>
              <a:lnSpc>
                <a:spcPct val="90000"/>
              </a:lnSpc>
              <a:spcBef>
                <a:spcPts val="1000"/>
              </a:spcBef>
            </a:pPr>
            <a:r>
              <a:rPr lang="en-US" sz="500" kern="1200">
                <a:solidFill>
                  <a:schemeClr val="tx1"/>
                </a:solidFill>
                <a:latin typeface="+mn-lt"/>
                <a:ea typeface="+mn-ea"/>
                <a:cs typeface="+mn-cs"/>
              </a:rPr>
              <a:t>Operations: Stock control, Cash handling, Store performance ,Store display</a:t>
            </a:r>
          </a:p>
          <a:p>
            <a:pPr>
              <a:lnSpc>
                <a:spcPct val="90000"/>
              </a:lnSpc>
              <a:spcBef>
                <a:spcPts val="1000"/>
              </a:spcBef>
            </a:pPr>
            <a:r>
              <a:rPr lang="en-US" sz="500" kern="1200">
                <a:solidFill>
                  <a:schemeClr val="tx1"/>
                </a:solidFill>
                <a:latin typeface="+mn-lt"/>
                <a:ea typeface="+mn-ea"/>
                <a:cs typeface="+mn-cs"/>
              </a:rPr>
              <a:t>Health and safety compliance and company policies</a:t>
            </a:r>
          </a:p>
          <a:p>
            <a:pPr>
              <a:lnSpc>
                <a:spcPct val="90000"/>
              </a:lnSpc>
              <a:spcBef>
                <a:spcPts val="1000"/>
              </a:spcBef>
            </a:pPr>
            <a:r>
              <a:rPr lang="en-US" sz="500" kern="1200">
                <a:solidFill>
                  <a:schemeClr val="tx1"/>
                </a:solidFill>
                <a:latin typeface="+mn-lt"/>
                <a:ea typeface="+mn-ea"/>
                <a:cs typeface="+mn-cs"/>
              </a:rPr>
              <a:t>To motivate and coach team members ,help staff develop </a:t>
            </a:r>
          </a:p>
          <a:p>
            <a:pPr>
              <a:lnSpc>
                <a:spcPct val="90000"/>
              </a:lnSpc>
              <a:spcBef>
                <a:spcPts val="1000"/>
              </a:spcBef>
            </a:pPr>
            <a:endParaRPr lang="en-US" sz="500" kern="1200">
              <a:solidFill>
                <a:schemeClr val="tx1"/>
              </a:solidFill>
              <a:latin typeface="+mn-lt"/>
              <a:ea typeface="+mn-ea"/>
              <a:cs typeface="+mn-cs"/>
            </a:endParaRPr>
          </a:p>
          <a:p>
            <a:pPr>
              <a:lnSpc>
                <a:spcPct val="90000"/>
              </a:lnSpc>
              <a:spcBef>
                <a:spcPts val="1000"/>
              </a:spcBef>
            </a:pPr>
            <a:endParaRPr lang="en-US" sz="500" kern="1200">
              <a:solidFill>
                <a:schemeClr val="tx1"/>
              </a:solidFill>
              <a:latin typeface="+mn-lt"/>
              <a:ea typeface="+mn-ea"/>
              <a:cs typeface="+mn-cs"/>
            </a:endParaRPr>
          </a:p>
          <a:p>
            <a:pPr>
              <a:lnSpc>
                <a:spcPct val="90000"/>
              </a:lnSpc>
              <a:spcBef>
                <a:spcPts val="1000"/>
              </a:spcBef>
            </a:pPr>
            <a:endParaRPr lang="en-US" sz="500" kern="1200">
              <a:solidFill>
                <a:schemeClr val="tx1"/>
              </a:solidFill>
              <a:latin typeface="+mn-lt"/>
              <a:ea typeface="+mn-ea"/>
              <a:cs typeface="+mn-cs"/>
            </a:endParaRPr>
          </a:p>
          <a:p>
            <a:pPr>
              <a:lnSpc>
                <a:spcPct val="90000"/>
              </a:lnSpc>
              <a:spcBef>
                <a:spcPts val="1000"/>
              </a:spcBef>
            </a:pPr>
            <a:endParaRPr lang="en-US" sz="500" kern="1200">
              <a:solidFill>
                <a:schemeClr val="tx1"/>
              </a:solidFill>
              <a:latin typeface="+mn-lt"/>
              <a:ea typeface="+mn-ea"/>
              <a:cs typeface="+mn-cs"/>
            </a:endParaRPr>
          </a:p>
        </p:txBody>
      </p:sp>
      <p:pic>
        <p:nvPicPr>
          <p:cNvPr id="4" name="Picture 3">
            <a:extLst>
              <a:ext uri="{FF2B5EF4-FFF2-40B4-BE49-F238E27FC236}">
                <a16:creationId xmlns:a16="http://schemas.microsoft.com/office/drawing/2014/main" id="{D9D4212D-F249-7ACC-FB42-0A15FA01DF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2129" y="4638035"/>
            <a:ext cx="5538880" cy="2377838"/>
          </a:xfrm>
          <a:prstGeom prst="rect">
            <a:avLst/>
          </a:prstGeom>
        </p:spPr>
      </p:pic>
      <p:graphicFrame>
        <p:nvGraphicFramePr>
          <p:cNvPr id="28" name="TextBox 4">
            <a:extLst>
              <a:ext uri="{FF2B5EF4-FFF2-40B4-BE49-F238E27FC236}">
                <a16:creationId xmlns:a16="http://schemas.microsoft.com/office/drawing/2014/main" id="{56C84144-7755-2F4F-DE96-A141D46D678C}"/>
              </a:ext>
            </a:extLst>
          </p:cNvPr>
          <p:cNvGraphicFramePr/>
          <p:nvPr/>
        </p:nvGraphicFramePr>
        <p:xfrm>
          <a:off x="645174" y="611061"/>
          <a:ext cx="6375386" cy="45089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2981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42A0E-AD1D-F379-D5BE-90618FC81B9F}"/>
              </a:ext>
            </a:extLst>
          </p:cNvPr>
          <p:cNvSpPr>
            <a:spLocks noGrp="1"/>
          </p:cNvSpPr>
          <p:nvPr>
            <p:ph type="title"/>
          </p:nvPr>
        </p:nvSpPr>
        <p:spPr/>
        <p:txBody>
          <a:bodyPr/>
          <a:lstStyle/>
          <a:p>
            <a:r>
              <a:rPr lang="en-GB"/>
              <a:t>Job Description</a:t>
            </a:r>
            <a:endParaRPr lang="en-GB" dirty="0"/>
          </a:p>
        </p:txBody>
      </p:sp>
      <p:graphicFrame>
        <p:nvGraphicFramePr>
          <p:cNvPr id="31" name="TextBox 4">
            <a:extLst>
              <a:ext uri="{FF2B5EF4-FFF2-40B4-BE49-F238E27FC236}">
                <a16:creationId xmlns:a16="http://schemas.microsoft.com/office/drawing/2014/main" id="{1A141ED7-3D57-285D-BF30-EF9EB686294D}"/>
              </a:ext>
            </a:extLst>
          </p:cNvPr>
          <p:cNvGraphicFramePr/>
          <p:nvPr/>
        </p:nvGraphicFramePr>
        <p:xfrm>
          <a:off x="560439" y="1690688"/>
          <a:ext cx="10078064"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9461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9" name="Rectangle 2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3C83CF-7906-085C-B5AC-99B19B1C98C6}"/>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dirty="0"/>
              <a:t>Person Specification </a:t>
            </a:r>
          </a:p>
        </p:txBody>
      </p:sp>
      <p:pic>
        <p:nvPicPr>
          <p:cNvPr id="7" name="Picture 6" descr="Person holding a puzzle piece">
            <a:extLst>
              <a:ext uri="{FF2B5EF4-FFF2-40B4-BE49-F238E27FC236}">
                <a16:creationId xmlns:a16="http://schemas.microsoft.com/office/drawing/2014/main" id="{82A51CA0-3013-FF8A-29B5-EA49C9D48ED8}"/>
              </a:ext>
            </a:extLst>
          </p:cNvPr>
          <p:cNvPicPr>
            <a:picLocks noChangeAspect="1"/>
          </p:cNvPicPr>
          <p:nvPr/>
        </p:nvPicPr>
        <p:blipFill>
          <a:blip r:embed="rId2"/>
          <a:srcRect l="20018" r="19692" b="-1"/>
          <a:stretch>
            <a:fillRect/>
          </a:stretch>
        </p:blipFill>
        <p:spPr>
          <a:xfrm>
            <a:off x="6096000" y="1"/>
            <a:ext cx="6102825" cy="6858000"/>
          </a:xfrm>
          <a:prstGeom prst="rect">
            <a:avLst/>
          </a:prstGeom>
        </p:spPr>
      </p:pic>
      <p:sp>
        <p:nvSpPr>
          <p:cNvPr id="4" name="TextBox 3">
            <a:extLst>
              <a:ext uri="{FF2B5EF4-FFF2-40B4-BE49-F238E27FC236}">
                <a16:creationId xmlns:a16="http://schemas.microsoft.com/office/drawing/2014/main" id="{6288DEE2-68A2-5EE2-4DE8-1D54C700AC91}"/>
              </a:ext>
            </a:extLst>
          </p:cNvPr>
          <p:cNvSpPr txBox="1"/>
          <p:nvPr/>
        </p:nvSpPr>
        <p:spPr>
          <a:xfrm>
            <a:off x="698090" y="2192594"/>
            <a:ext cx="6971071" cy="369332"/>
          </a:xfrm>
          <a:prstGeom prst="rect">
            <a:avLst/>
          </a:prstGeom>
          <a:noFill/>
        </p:spPr>
        <p:txBody>
          <a:bodyPr wrap="square" rtlCol="0">
            <a:spAutoFit/>
          </a:bodyPr>
          <a:lstStyle/>
          <a:p>
            <a:pPr>
              <a:spcAft>
                <a:spcPts val="600"/>
              </a:spcAft>
            </a:pPr>
            <a:r>
              <a:rPr lang="en-GB" dirty="0"/>
              <a:t> </a:t>
            </a:r>
            <a:endParaRPr lang="en-GB"/>
          </a:p>
        </p:txBody>
      </p:sp>
      <p:graphicFrame>
        <p:nvGraphicFramePr>
          <p:cNvPr id="15" name="TextBox 4">
            <a:extLst>
              <a:ext uri="{FF2B5EF4-FFF2-40B4-BE49-F238E27FC236}">
                <a16:creationId xmlns:a16="http://schemas.microsoft.com/office/drawing/2014/main" id="{7641BC8B-2DC5-9E9B-DE31-816EF2787A45}"/>
              </a:ext>
            </a:extLst>
          </p:cNvPr>
          <p:cNvGraphicFramePr/>
          <p:nvPr>
            <p:extLst>
              <p:ext uri="{D42A27DB-BD31-4B8C-83A1-F6EECF244321}">
                <p14:modId xmlns:p14="http://schemas.microsoft.com/office/powerpoint/2010/main" val="341378720"/>
              </p:ext>
            </p:extLst>
          </p:nvPr>
        </p:nvGraphicFramePr>
        <p:xfrm>
          <a:off x="761802" y="2503878"/>
          <a:ext cx="4935613" cy="3852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2499ED0-F48A-BF7E-8793-A20F23E05447}"/>
              </a:ext>
            </a:extLst>
          </p:cNvPr>
          <p:cNvSpPr txBox="1"/>
          <p:nvPr/>
        </p:nvSpPr>
        <p:spPr>
          <a:xfrm>
            <a:off x="4261224" y="6304003"/>
            <a:ext cx="6263148" cy="369332"/>
          </a:xfrm>
          <a:prstGeom prst="rect">
            <a:avLst/>
          </a:prstGeom>
          <a:noFill/>
        </p:spPr>
        <p:txBody>
          <a:bodyPr wrap="square">
            <a:spAutoFit/>
          </a:bodyPr>
          <a:lstStyle/>
          <a:p>
            <a:r>
              <a:rPr lang="en-GB" dirty="0"/>
              <a:t>(Cooper,2022)</a:t>
            </a:r>
          </a:p>
        </p:txBody>
      </p:sp>
    </p:spTree>
    <p:extLst>
      <p:ext uri="{BB962C8B-B14F-4D97-AF65-F5344CB8AC3E}">
        <p14:creationId xmlns:p14="http://schemas.microsoft.com/office/powerpoint/2010/main" val="4000651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3FB1E-2389-729F-1666-A1377E6C48D4}"/>
              </a:ext>
            </a:extLst>
          </p:cNvPr>
          <p:cNvSpPr>
            <a:spLocks noGrp="1"/>
          </p:cNvSpPr>
          <p:nvPr>
            <p:ph type="ctrTitle"/>
          </p:nvPr>
        </p:nvSpPr>
        <p:spPr>
          <a:xfrm>
            <a:off x="-314632" y="-1115142"/>
            <a:ext cx="10510683" cy="2387600"/>
          </a:xfrm>
        </p:spPr>
        <p:txBody>
          <a:bodyPr>
            <a:normAutofit/>
          </a:bodyPr>
          <a:lstStyle/>
          <a:p>
            <a:r>
              <a:rPr lang="en-GB" sz="4800" dirty="0"/>
              <a:t>Interview ,Selection and Induction </a:t>
            </a:r>
          </a:p>
        </p:txBody>
      </p:sp>
      <p:sp>
        <p:nvSpPr>
          <p:cNvPr id="4" name="TextBox 3">
            <a:extLst>
              <a:ext uri="{FF2B5EF4-FFF2-40B4-BE49-F238E27FC236}">
                <a16:creationId xmlns:a16="http://schemas.microsoft.com/office/drawing/2014/main" id="{F4D4DF72-724A-ADBD-AF83-8FEBEBE00C8D}"/>
              </a:ext>
            </a:extLst>
          </p:cNvPr>
          <p:cNvSpPr txBox="1"/>
          <p:nvPr/>
        </p:nvSpPr>
        <p:spPr>
          <a:xfrm>
            <a:off x="304801" y="1366683"/>
            <a:ext cx="6626941" cy="3785652"/>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Interview Types and Techniques at Tesco (Store Manager):</a:t>
            </a:r>
          </a:p>
          <a:p>
            <a:r>
              <a:rPr lang="en-GB" sz="1600" b="1" dirty="0">
                <a:latin typeface="Arial" panose="020B0604020202020204" pitchFamily="34" charset="0"/>
                <a:cs typeface="Arial" panose="020B0604020202020204" pitchFamily="34" charset="0"/>
              </a:rPr>
              <a:t>Competency Based Interviews</a:t>
            </a:r>
            <a:r>
              <a:rPr lang="en-GB" sz="1600" dirty="0">
                <a:latin typeface="Arial" panose="020B0604020202020204" pitchFamily="34" charset="0"/>
                <a:cs typeface="Arial" panose="020B0604020202020204" pitchFamily="34" charset="0"/>
              </a:rPr>
              <a:t>-assess leadership, teamwork and costumer focus</a:t>
            </a:r>
          </a:p>
          <a:p>
            <a:r>
              <a:rPr lang="en-GB" sz="1600" b="1" dirty="0">
                <a:latin typeface="Arial" panose="020B0604020202020204" pitchFamily="34" charset="0"/>
                <a:cs typeface="Arial" panose="020B0604020202020204" pitchFamily="34" charset="0"/>
              </a:rPr>
              <a:t>Panel interviews</a:t>
            </a:r>
            <a:r>
              <a:rPr lang="en-GB" sz="1600" dirty="0">
                <a:latin typeface="Arial" panose="020B0604020202020204" pitchFamily="34" charset="0"/>
                <a:cs typeface="Arial" panose="020B0604020202020204" pitchFamily="34" charset="0"/>
              </a:rPr>
              <a:t>-ensure fair and consistent evaluation</a:t>
            </a:r>
          </a:p>
          <a:p>
            <a:r>
              <a:rPr lang="en-GB" sz="1600" b="1" dirty="0">
                <a:latin typeface="Arial" panose="020B0604020202020204" pitchFamily="34" charset="0"/>
                <a:cs typeface="Arial" panose="020B0604020202020204" pitchFamily="34" charset="0"/>
              </a:rPr>
              <a:t>Situational Interviews</a:t>
            </a:r>
            <a:r>
              <a:rPr lang="en-GB" sz="1600" dirty="0">
                <a:latin typeface="Arial" panose="020B0604020202020204" pitchFamily="34" charset="0"/>
                <a:cs typeface="Arial" panose="020B0604020202020204" pitchFamily="34" charset="0"/>
              </a:rPr>
              <a:t>-Evaluate decision making using real store scenarios</a:t>
            </a:r>
          </a:p>
          <a:p>
            <a:r>
              <a:rPr lang="en-GB" sz="1600" b="1" dirty="0">
                <a:latin typeface="Arial" panose="020B0604020202020204" pitchFamily="34" charset="0"/>
                <a:cs typeface="Arial" panose="020B0604020202020204" pitchFamily="34" charset="0"/>
              </a:rPr>
              <a:t>Assessment Centre</a:t>
            </a:r>
            <a:r>
              <a:rPr lang="en-GB" sz="1600" dirty="0">
                <a:latin typeface="Arial" panose="020B0604020202020204" pitchFamily="34" charset="0"/>
                <a:cs typeface="Arial" panose="020B0604020202020204" pitchFamily="34" charset="0"/>
              </a:rPr>
              <a:t>-for senior roles may include group tasks and role plays.</a:t>
            </a:r>
          </a:p>
          <a:p>
            <a:r>
              <a:rPr lang="en-GB" sz="1600" b="1" dirty="0">
                <a:latin typeface="Arial" panose="020B0604020202020204" pitchFamily="34" charset="0"/>
                <a:cs typeface="Arial" panose="020B0604020202020204" pitchFamily="34" charset="0"/>
              </a:rPr>
              <a:t>Structured Questioning</a:t>
            </a:r>
            <a:r>
              <a:rPr lang="en-GB" sz="1600" dirty="0">
                <a:latin typeface="Arial" panose="020B0604020202020204" pitchFamily="34" charset="0"/>
                <a:cs typeface="Arial" panose="020B0604020202020204" pitchFamily="34" charset="0"/>
              </a:rPr>
              <a:t>- aligned to Tesco competencies</a:t>
            </a:r>
          </a:p>
          <a:p>
            <a:r>
              <a:rPr lang="en-GB" sz="1600" b="1" dirty="0">
                <a:latin typeface="Arial" panose="020B0604020202020204" pitchFamily="34" charset="0"/>
                <a:cs typeface="Arial" panose="020B0604020202020204" pitchFamily="34" charset="0"/>
              </a:rPr>
              <a:t>Star Method-</a:t>
            </a:r>
            <a:r>
              <a:rPr lang="en-GB" sz="1600" dirty="0">
                <a:latin typeface="Arial" panose="020B0604020202020204" pitchFamily="34" charset="0"/>
                <a:cs typeface="Arial" panose="020B0604020202020204" pitchFamily="34" charset="0"/>
              </a:rPr>
              <a:t>(Situation, Task, Action, Result) for evidence-based answers.</a:t>
            </a:r>
          </a:p>
          <a:p>
            <a:r>
              <a:rPr lang="en-GB" sz="1600" b="1" dirty="0">
                <a:latin typeface="Arial" panose="020B0604020202020204" pitchFamily="34" charset="0"/>
                <a:cs typeface="Arial" panose="020B0604020202020204" pitchFamily="34" charset="0"/>
              </a:rPr>
              <a:t>Values Based Assessment </a:t>
            </a:r>
            <a:r>
              <a:rPr lang="en-GB" sz="1600" dirty="0">
                <a:latin typeface="Arial" panose="020B0604020202020204" pitchFamily="34" charset="0"/>
                <a:cs typeface="Arial" panose="020B0604020202020204" pitchFamily="34" charset="0"/>
              </a:rPr>
              <a:t>related to Tesco “Win together” behaviours</a:t>
            </a:r>
          </a:p>
          <a:p>
            <a:r>
              <a:rPr lang="en-GB" sz="1600" dirty="0">
                <a:latin typeface="Arial" panose="020B0604020202020204" pitchFamily="34" charset="0"/>
                <a:cs typeface="Arial" panose="020B0604020202020204" pitchFamily="34" charset="0"/>
              </a:rPr>
              <a:t>For a </a:t>
            </a:r>
            <a:r>
              <a:rPr lang="en-GB" sz="1600" b="1" dirty="0">
                <a:latin typeface="Arial" panose="020B0604020202020204" pitchFamily="34" charset="0"/>
                <a:cs typeface="Arial" panose="020B0604020202020204" pitchFamily="34" charset="0"/>
              </a:rPr>
              <a:t>Store Manager Role </a:t>
            </a:r>
            <a:r>
              <a:rPr lang="en-GB" sz="1600" dirty="0">
                <a:latin typeface="Arial" panose="020B0604020202020204" pitchFamily="34" charset="0"/>
                <a:cs typeface="Arial" panose="020B0604020202020204" pitchFamily="34" charset="0"/>
              </a:rPr>
              <a:t>,Tesco empathises formal structured interview as it’s a senior position requiring leadership, operational and commercial skills.</a:t>
            </a:r>
          </a:p>
        </p:txBody>
      </p:sp>
      <p:sp>
        <p:nvSpPr>
          <p:cNvPr id="7" name="TextBox 6">
            <a:extLst>
              <a:ext uri="{FF2B5EF4-FFF2-40B4-BE49-F238E27FC236}">
                <a16:creationId xmlns:a16="http://schemas.microsoft.com/office/drawing/2014/main" id="{7640255B-9904-634E-7DD2-67E68D071089}"/>
              </a:ext>
            </a:extLst>
          </p:cNvPr>
          <p:cNvSpPr txBox="1"/>
          <p:nvPr/>
        </p:nvSpPr>
        <p:spPr>
          <a:xfrm>
            <a:off x="6813757" y="1978028"/>
            <a:ext cx="4955456" cy="480131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Selection at Tesco:</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Application form and CV</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Structured and Competency based interview</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Assessment centre(senior role)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Reference and background checks</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Induction at Tesco:</a:t>
            </a:r>
          </a:p>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Introduction to Tesco: </a:t>
            </a:r>
            <a:r>
              <a:rPr lang="en-GB" sz="1600" dirty="0">
                <a:latin typeface="Arial" panose="020B0604020202020204" pitchFamily="34" charset="0"/>
                <a:cs typeface="Arial" panose="020B0604020202020204" pitchFamily="34" charset="0"/>
              </a:rPr>
              <a:t>values, culture and expectations</a:t>
            </a:r>
          </a:p>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Store System Training- </a:t>
            </a:r>
            <a:r>
              <a:rPr lang="en-GB" sz="1600" dirty="0">
                <a:latin typeface="Arial" panose="020B0604020202020204" pitchFamily="34" charset="0"/>
                <a:cs typeface="Arial" panose="020B0604020202020204" pitchFamily="34" charset="0"/>
              </a:rPr>
              <a:t>including POS systems, stock control</a:t>
            </a:r>
          </a:p>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Healthy and Safety Training</a:t>
            </a:r>
            <a:r>
              <a:rPr lang="en-GB" sz="1600" dirty="0">
                <a:latin typeface="Arial" panose="020B0604020202020204" pitchFamily="34" charset="0"/>
                <a:cs typeface="Arial" panose="020B0604020202020204" pitchFamily="34" charset="0"/>
              </a:rPr>
              <a:t>-legal requirements, fire safety</a:t>
            </a:r>
          </a:p>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Role specific Training</a:t>
            </a:r>
            <a:r>
              <a:rPr lang="en-GB" sz="1600" dirty="0">
                <a:latin typeface="Arial" panose="020B0604020202020204" pitchFamily="34" charset="0"/>
                <a:cs typeface="Arial" panose="020B0604020202020204" pitchFamily="34" charset="0"/>
              </a:rPr>
              <a:t>-managing staff,perfomace targets and customer service standards</a:t>
            </a:r>
          </a:p>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To meet the Team</a:t>
            </a:r>
            <a:r>
              <a:rPr lang="en-GB" sz="1600" dirty="0">
                <a:latin typeface="Arial" panose="020B0604020202020204" pitchFamily="34" charset="0"/>
                <a:cs typeface="Arial" panose="020B0604020202020204" pitchFamily="34" charset="0"/>
              </a:rPr>
              <a:t>-build relationship and smooth interaction</a:t>
            </a:r>
          </a:p>
          <a:p>
            <a:endParaRPr lang="en-GB" dirty="0"/>
          </a:p>
        </p:txBody>
      </p:sp>
      <p:pic>
        <p:nvPicPr>
          <p:cNvPr id="8" name="Picture 7">
            <a:extLst>
              <a:ext uri="{FF2B5EF4-FFF2-40B4-BE49-F238E27FC236}">
                <a16:creationId xmlns:a16="http://schemas.microsoft.com/office/drawing/2014/main" id="{A943C937-8C02-82E6-9076-668CF16F7738}"/>
              </a:ext>
            </a:extLst>
          </p:cNvPr>
          <p:cNvPicPr>
            <a:picLocks noChangeAspect="1"/>
          </p:cNvPicPr>
          <p:nvPr/>
        </p:nvPicPr>
        <p:blipFill>
          <a:blip r:embed="rId2"/>
          <a:stretch>
            <a:fillRect/>
          </a:stretch>
        </p:blipFill>
        <p:spPr>
          <a:xfrm>
            <a:off x="9475329" y="169125"/>
            <a:ext cx="2411870" cy="18089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a:extLst>
              <a:ext uri="{FF2B5EF4-FFF2-40B4-BE49-F238E27FC236}">
                <a16:creationId xmlns:a16="http://schemas.microsoft.com/office/drawing/2014/main" id="{1A446839-5123-C307-1EED-69CD9BD49DC1}"/>
              </a:ext>
            </a:extLst>
          </p:cNvPr>
          <p:cNvPicPr>
            <a:picLocks noChangeAspect="1"/>
          </p:cNvPicPr>
          <p:nvPr/>
        </p:nvPicPr>
        <p:blipFill>
          <a:blip r:embed="rId3"/>
          <a:stretch>
            <a:fillRect/>
          </a:stretch>
        </p:blipFill>
        <p:spPr>
          <a:xfrm>
            <a:off x="2194223" y="4984954"/>
            <a:ext cx="4151894" cy="179438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869813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Freeform: Shape 102">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E4E155C0-00C2-EDDB-D2CA-1EB35853457D}"/>
              </a:ext>
            </a:extLst>
          </p:cNvPr>
          <p:cNvSpPr>
            <a:spLocks noGrp="1"/>
          </p:cNvSpPr>
          <p:nvPr>
            <p:ph type="ctrTitle"/>
          </p:nvPr>
        </p:nvSpPr>
        <p:spPr>
          <a:xfrm>
            <a:off x="878679" y="344129"/>
            <a:ext cx="4784796" cy="1330840"/>
          </a:xfrm>
        </p:spPr>
        <p:txBody>
          <a:bodyPr vert="horz" lIns="91440" tIns="45720" rIns="91440" bIns="45720" rtlCol="0" anchor="ctr">
            <a:normAutofit/>
          </a:bodyPr>
          <a:lstStyle/>
          <a:p>
            <a:pPr algn="l"/>
            <a:r>
              <a:rPr lang="en-US" sz="3100" kern="1200" dirty="0">
                <a:solidFill>
                  <a:schemeClr val="tx1"/>
                </a:solidFill>
                <a:latin typeface="+mj-lt"/>
                <a:ea typeface="+mj-ea"/>
                <a:cs typeface="+mj-cs"/>
              </a:rPr>
              <a:t>Behaviourist Learning Theory </a:t>
            </a:r>
            <a:br>
              <a:rPr lang="en-US" sz="3100" kern="1200" dirty="0">
                <a:solidFill>
                  <a:schemeClr val="tx1"/>
                </a:solidFill>
                <a:latin typeface="+mj-lt"/>
                <a:ea typeface="+mj-ea"/>
                <a:cs typeface="+mj-cs"/>
              </a:rPr>
            </a:br>
            <a:endParaRPr lang="en-US" sz="3100" kern="1200" dirty="0">
              <a:solidFill>
                <a:schemeClr val="tx1"/>
              </a:solidFill>
              <a:latin typeface="+mj-lt"/>
              <a:ea typeface="+mj-ea"/>
              <a:cs typeface="+mj-cs"/>
            </a:endParaRPr>
          </a:p>
        </p:txBody>
      </p:sp>
      <p:sp>
        <p:nvSpPr>
          <p:cNvPr id="5" name="TextBox 4">
            <a:extLst>
              <a:ext uri="{FF2B5EF4-FFF2-40B4-BE49-F238E27FC236}">
                <a16:creationId xmlns:a16="http://schemas.microsoft.com/office/drawing/2014/main" id="{5F86FFDF-EFCF-BB7D-5B97-C783EEFD1B4B}"/>
              </a:ext>
            </a:extLst>
          </p:cNvPr>
          <p:cNvSpPr txBox="1"/>
          <p:nvPr/>
        </p:nvSpPr>
        <p:spPr>
          <a:xfrm>
            <a:off x="573740" y="1009549"/>
            <a:ext cx="4958966" cy="4395807"/>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sz="1700" dirty="0">
              <a:latin typeface="Arial" panose="020B0604020202020204" pitchFamily="34" charset="0"/>
              <a:cs typeface="Arial" panose="020B0604020202020204" pitchFamily="34" charset="0"/>
            </a:endParaRPr>
          </a:p>
          <a:p>
            <a:pPr marL="57150">
              <a:lnSpc>
                <a:spcPct val="90000"/>
              </a:lnSpc>
              <a:spcAft>
                <a:spcPts val="600"/>
              </a:spcAft>
            </a:pPr>
            <a:r>
              <a:rPr lang="en-US" sz="1700" dirty="0">
                <a:latin typeface="Arial" panose="020B0604020202020204" pitchFamily="34" charset="0"/>
                <a:cs typeface="Arial" panose="020B0604020202020204" pitchFamily="34" charset="0"/>
              </a:rPr>
              <a:t>Behaviourist learning is focused on observable actions and performance</a:t>
            </a:r>
          </a:p>
          <a:p>
            <a:pPr marL="285750" indent="-2286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Learning occurs through repetition, practice and reinforcement</a:t>
            </a:r>
          </a:p>
          <a:p>
            <a:pPr marL="285750" indent="-2286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The desired behaviour is encouraged using rewards ,feedback .</a:t>
            </a:r>
          </a:p>
          <a:p>
            <a:pPr marL="285750" indent="-228600">
              <a:lnSpc>
                <a:spcPct val="90000"/>
              </a:lnSpc>
              <a:spcAft>
                <a:spcPts val="600"/>
              </a:spcAft>
              <a:buFont typeface="Arial" panose="020B0604020202020204" pitchFamily="34" charset="0"/>
              <a:buChar char="•"/>
            </a:pPr>
            <a:endParaRPr lang="en-US" sz="17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r>
              <a:rPr lang="en-US" sz="1700" b="1" dirty="0">
                <a:latin typeface="Arial" panose="020B0604020202020204" pitchFamily="34" charset="0"/>
                <a:cs typeface="Arial" panose="020B0604020202020204" pitchFamily="34" charset="0"/>
              </a:rPr>
              <a:t>Tesco Store Manager:</a:t>
            </a:r>
            <a:endParaRPr lang="en-US" sz="17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New Store Manager learn shift planning and staff scheduling through repeated practice</a:t>
            </a:r>
          </a:p>
          <a:p>
            <a:pPr marL="285750" indent="-2286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To have the right procedures in place and correct to such as health and safety and regulations are reinforced by manager feedback</a:t>
            </a:r>
          </a:p>
          <a:p>
            <a:pPr marL="285750" indent="-2286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To meet their performance target are rewarded by bonuses ,recognition and performance reviews</a:t>
            </a:r>
          </a:p>
          <a:p>
            <a:pPr>
              <a:lnSpc>
                <a:spcPct val="90000"/>
              </a:lnSpc>
              <a:spcAft>
                <a:spcPts val="600"/>
              </a:spcAft>
            </a:pPr>
            <a:r>
              <a:rPr lang="en-US" sz="1700" dirty="0">
                <a:latin typeface="Arial" panose="020B0604020202020204" pitchFamily="34" charset="0"/>
                <a:cs typeface="Arial" panose="020B0604020202020204" pitchFamily="34" charset="0"/>
              </a:rPr>
              <a:t>For example, a </a:t>
            </a:r>
            <a:r>
              <a:rPr lang="en-US" sz="1700" b="1" dirty="0">
                <a:latin typeface="Arial" panose="020B0604020202020204" pitchFamily="34" charset="0"/>
                <a:cs typeface="Arial" panose="020B0604020202020204" pitchFamily="34" charset="0"/>
              </a:rPr>
              <a:t>Tesco Manager  </a:t>
            </a:r>
            <a:r>
              <a:rPr lang="en-US" sz="1700" dirty="0">
                <a:latin typeface="Arial" panose="020B0604020202020204" pitchFamily="34" charset="0"/>
                <a:cs typeface="Arial" panose="020B0604020202020204" pitchFamily="34" charset="0"/>
              </a:rPr>
              <a:t>will be encouraged to meeting  sales target through bonuses and rewards.</a:t>
            </a:r>
          </a:p>
        </p:txBody>
      </p:sp>
      <p:pic>
        <p:nvPicPr>
          <p:cNvPr id="13" name="Picture 12">
            <a:extLst>
              <a:ext uri="{FF2B5EF4-FFF2-40B4-BE49-F238E27FC236}">
                <a16:creationId xmlns:a16="http://schemas.microsoft.com/office/drawing/2014/main" id="{566571B1-C7DF-FD08-4E1A-AE0FA890D6B9}"/>
              </a:ext>
            </a:extLst>
          </p:cNvPr>
          <p:cNvPicPr>
            <a:picLocks noChangeAspect="1"/>
          </p:cNvPicPr>
          <p:nvPr/>
        </p:nvPicPr>
        <p:blipFill>
          <a:blip r:embed="rId3"/>
          <a:stretch>
            <a:fillRect/>
          </a:stretch>
        </p:blipFill>
        <p:spPr>
          <a:xfrm>
            <a:off x="6880610" y="2107644"/>
            <a:ext cx="4737650" cy="2664927"/>
          </a:xfrm>
          <a:prstGeom prst="rect">
            <a:avLst/>
          </a:prstGeom>
        </p:spPr>
      </p:pic>
    </p:spTree>
    <p:extLst>
      <p:ext uri="{BB962C8B-B14F-4D97-AF65-F5344CB8AC3E}">
        <p14:creationId xmlns:p14="http://schemas.microsoft.com/office/powerpoint/2010/main" val="453703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3" name="Arc 5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4DE2D9-A991-A8E0-1EC8-0452FC2415F2}"/>
              </a:ext>
            </a:extLst>
          </p:cNvPr>
          <p:cNvSpPr>
            <a:spLocks noGrp="1"/>
          </p:cNvSpPr>
          <p:nvPr>
            <p:ph type="ctrTitle"/>
          </p:nvPr>
        </p:nvSpPr>
        <p:spPr>
          <a:xfrm>
            <a:off x="3285811" y="336239"/>
            <a:ext cx="7887119" cy="1325563"/>
          </a:xfrm>
        </p:spPr>
        <p:txBody>
          <a:bodyPr vert="horz" lIns="91440" tIns="45720" rIns="91440" bIns="45720" rtlCol="0" anchor="ctr">
            <a:normAutofit/>
          </a:bodyPr>
          <a:lstStyle/>
          <a:p>
            <a:pPr algn="l"/>
            <a:r>
              <a:rPr lang="en-US" sz="4400" kern="1200" dirty="0">
                <a:solidFill>
                  <a:schemeClr val="tx1"/>
                </a:solidFill>
                <a:latin typeface="+mj-lt"/>
                <a:ea typeface="+mj-ea"/>
                <a:cs typeface="+mj-cs"/>
              </a:rPr>
              <a:t>Cognitivists Learning Theory</a:t>
            </a:r>
          </a:p>
        </p:txBody>
      </p:sp>
      <p:sp>
        <p:nvSpPr>
          <p:cNvPr id="54" name="Freeform: Shape 5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C70B122C-41D0-A8DE-ECC9-D6092DF85CE2}"/>
              </a:ext>
            </a:extLst>
          </p:cNvPr>
          <p:cNvPicPr>
            <a:picLocks noChangeAspect="1"/>
          </p:cNvPicPr>
          <p:nvPr/>
        </p:nvPicPr>
        <p:blipFill>
          <a:blip r:embed="rId2"/>
          <a:stretch>
            <a:fillRect/>
          </a:stretch>
        </p:blipFill>
        <p:spPr>
          <a:xfrm>
            <a:off x="703182" y="1654130"/>
            <a:ext cx="4777381" cy="337999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5" name="TextBox 54">
            <a:extLst>
              <a:ext uri="{FF2B5EF4-FFF2-40B4-BE49-F238E27FC236}">
                <a16:creationId xmlns:a16="http://schemas.microsoft.com/office/drawing/2014/main" id="{61D6EA73-6CF3-076A-8420-26B751F87D6C}"/>
              </a:ext>
            </a:extLst>
          </p:cNvPr>
          <p:cNvSpPr txBox="1"/>
          <p:nvPr/>
        </p:nvSpPr>
        <p:spPr>
          <a:xfrm>
            <a:off x="5894962" y="1984443"/>
            <a:ext cx="5458838" cy="4192520"/>
          </a:xfrm>
          <a:prstGeom prst="rect">
            <a:avLst/>
          </a:prstGeom>
        </p:spPr>
        <p:txBody>
          <a:bodyPr vert="horz" lIns="91440" tIns="45720" rIns="91440" bIns="45720" rtlCol="0">
            <a:normAutofit fontScale="77500" lnSpcReduction="20000"/>
          </a:bodyPr>
          <a:lstStyle/>
          <a:p>
            <a:pPr marL="57150">
              <a:lnSpc>
                <a:spcPct val="90000"/>
              </a:lnSpc>
              <a:spcAft>
                <a:spcPts val="600"/>
              </a:spcAft>
            </a:pPr>
            <a:r>
              <a:rPr lang="en-US" sz="2300" dirty="0"/>
              <a:t>Learning involves thinking, understanding and problem solving</a:t>
            </a:r>
          </a:p>
          <a:p>
            <a:pPr marL="285750" indent="-228600">
              <a:lnSpc>
                <a:spcPct val="90000"/>
              </a:lnSpc>
              <a:spcAft>
                <a:spcPts val="600"/>
              </a:spcAft>
              <a:buFont typeface="Arial" panose="020B0604020202020204" pitchFamily="34" charset="0"/>
              <a:buChar char="•"/>
            </a:pPr>
            <a:r>
              <a:rPr lang="en-US" sz="2300" dirty="0"/>
              <a:t>Focusing on how individuals process information and make decisions,</a:t>
            </a:r>
          </a:p>
          <a:p>
            <a:pPr marL="285750" indent="-228600">
              <a:lnSpc>
                <a:spcPct val="90000"/>
              </a:lnSpc>
              <a:spcAft>
                <a:spcPts val="600"/>
              </a:spcAft>
              <a:buFont typeface="Arial" panose="020B0604020202020204" pitchFamily="34" charset="0"/>
              <a:buChar char="•"/>
            </a:pPr>
            <a:r>
              <a:rPr lang="en-US" sz="2300" dirty="0"/>
              <a:t>It encourages an analytical and strategic thinking</a:t>
            </a:r>
          </a:p>
          <a:p>
            <a:pPr marL="285750" indent="-228600">
              <a:lnSpc>
                <a:spcPct val="90000"/>
              </a:lnSpc>
              <a:spcAft>
                <a:spcPts val="600"/>
              </a:spcAft>
              <a:buFont typeface="Arial" panose="020B0604020202020204" pitchFamily="34" charset="0"/>
              <a:buChar char="•"/>
            </a:pPr>
            <a:endParaRPr lang="en-US" sz="2300" b="1" dirty="0"/>
          </a:p>
          <a:p>
            <a:pPr marL="285750" indent="-228600">
              <a:lnSpc>
                <a:spcPct val="90000"/>
              </a:lnSpc>
              <a:spcAft>
                <a:spcPts val="600"/>
              </a:spcAft>
              <a:buFont typeface="Arial" panose="020B0604020202020204" pitchFamily="34" charset="0"/>
              <a:buChar char="•"/>
            </a:pPr>
            <a:r>
              <a:rPr lang="en-US" sz="2300" b="1" dirty="0"/>
              <a:t>Tesco Store Manager:</a:t>
            </a:r>
            <a:endParaRPr lang="en-US" sz="2300" dirty="0"/>
          </a:p>
          <a:p>
            <a:pPr marL="285750" indent="-228600">
              <a:lnSpc>
                <a:spcPct val="90000"/>
              </a:lnSpc>
              <a:spcAft>
                <a:spcPts val="600"/>
              </a:spcAft>
              <a:buFont typeface="Arial" panose="020B0604020202020204" pitchFamily="34" charset="0"/>
              <a:buChar char="•"/>
            </a:pPr>
            <a:r>
              <a:rPr lang="en-US" sz="2300" dirty="0"/>
              <a:t>Managers learn to analyses data and customer trends</a:t>
            </a:r>
          </a:p>
          <a:p>
            <a:pPr marL="285750" indent="-228600">
              <a:lnSpc>
                <a:spcPct val="90000"/>
              </a:lnSpc>
              <a:spcAft>
                <a:spcPts val="600"/>
              </a:spcAft>
              <a:buFont typeface="Arial" panose="020B0604020202020204" pitchFamily="34" charset="0"/>
              <a:buChar char="•"/>
            </a:pPr>
            <a:r>
              <a:rPr lang="en-US" sz="2300" dirty="0"/>
              <a:t>Problem solving when handling stock shortages and conflicts between members of the team</a:t>
            </a:r>
          </a:p>
          <a:p>
            <a:pPr marL="285750" indent="-228600">
              <a:lnSpc>
                <a:spcPct val="90000"/>
              </a:lnSpc>
              <a:spcAft>
                <a:spcPts val="600"/>
              </a:spcAft>
              <a:buFont typeface="Arial" panose="020B0604020202020204" pitchFamily="34" charset="0"/>
              <a:buChar char="•"/>
            </a:pPr>
            <a:endParaRPr lang="en-US" sz="2300" dirty="0"/>
          </a:p>
          <a:p>
            <a:pPr marL="285750" indent="-228600">
              <a:lnSpc>
                <a:spcPct val="90000"/>
              </a:lnSpc>
              <a:spcAft>
                <a:spcPts val="600"/>
              </a:spcAft>
              <a:buFont typeface="Arial" panose="020B0604020202020204" pitchFamily="34" charset="0"/>
              <a:buChar char="•"/>
            </a:pPr>
            <a:r>
              <a:rPr lang="en-US" sz="2300" dirty="0"/>
              <a:t>For example, </a:t>
            </a:r>
            <a:r>
              <a:rPr lang="en-US" sz="2300" b="1" dirty="0"/>
              <a:t>Tesco Store Manage</a:t>
            </a:r>
            <a:r>
              <a:rPr lang="en-US" sz="2300" dirty="0"/>
              <a:t>r it's essential to have good communication skills to deal with conflicts and resolve them between members of the team for a smooth running of the store and the best performance</a:t>
            </a:r>
          </a:p>
          <a:p>
            <a:pPr marL="285750" indent="-228600">
              <a:lnSpc>
                <a:spcPct val="90000"/>
              </a:lnSpc>
              <a:spcAft>
                <a:spcPts val="600"/>
              </a:spcAft>
              <a:buFont typeface="Arial" panose="020B0604020202020204" pitchFamily="34" charset="0"/>
              <a:buChar char="•"/>
            </a:pPr>
            <a:endParaRPr lang="en-US" sz="1500" dirty="0"/>
          </a:p>
          <a:p>
            <a:pPr marL="285750" indent="-228600">
              <a:lnSpc>
                <a:spcPct val="90000"/>
              </a:lnSpc>
              <a:spcAft>
                <a:spcPts val="600"/>
              </a:spcAft>
              <a:buFont typeface="Arial" panose="020B0604020202020204" pitchFamily="34" charset="0"/>
              <a:buChar char="•"/>
            </a:pPr>
            <a:endParaRPr lang="en-US" sz="1500" dirty="0"/>
          </a:p>
        </p:txBody>
      </p:sp>
      <p:sp>
        <p:nvSpPr>
          <p:cNvPr id="7" name="TextBox 6">
            <a:extLst>
              <a:ext uri="{FF2B5EF4-FFF2-40B4-BE49-F238E27FC236}">
                <a16:creationId xmlns:a16="http://schemas.microsoft.com/office/drawing/2014/main" id="{F532193D-86D4-5DF7-F365-6881D5F2A7ED}"/>
              </a:ext>
            </a:extLst>
          </p:cNvPr>
          <p:cNvSpPr txBox="1"/>
          <p:nvPr/>
        </p:nvSpPr>
        <p:spPr>
          <a:xfrm>
            <a:off x="250722" y="1405859"/>
            <a:ext cx="6597444" cy="369332"/>
          </a:xfrm>
          <a:prstGeom prst="rect">
            <a:avLst/>
          </a:prstGeom>
          <a:noFill/>
        </p:spPr>
        <p:txBody>
          <a:bodyPr wrap="square">
            <a:spAutoFit/>
          </a:bodyPr>
          <a:lstStyle/>
          <a:p>
            <a:pPr>
              <a:spcAft>
                <a:spcPts val="600"/>
              </a:spcAft>
            </a:pPr>
            <a:r>
              <a:rPr lang="en-US"/>
              <a:t>(Jean Piaget,1970)</a:t>
            </a:r>
          </a:p>
        </p:txBody>
      </p:sp>
    </p:spTree>
    <p:extLst>
      <p:ext uri="{BB962C8B-B14F-4D97-AF65-F5344CB8AC3E}">
        <p14:creationId xmlns:p14="http://schemas.microsoft.com/office/powerpoint/2010/main" val="1015559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CA5E7D-1689-F9E5-445E-E6AEAAD62BBA}"/>
              </a:ext>
            </a:extLst>
          </p:cNvPr>
          <p:cNvSpPr>
            <a:spLocks noGrp="1"/>
          </p:cNvSpPr>
          <p:nvPr>
            <p:ph type="title"/>
          </p:nvPr>
        </p:nvSpPr>
        <p:spPr>
          <a:xfrm>
            <a:off x="616533" y="323651"/>
            <a:ext cx="4881529" cy="1200361"/>
          </a:xfrm>
        </p:spPr>
        <p:txBody>
          <a:bodyPr vert="horz" lIns="91440" tIns="45720" rIns="91440" bIns="45720" rtlCol="0" anchor="b">
            <a:normAutofit/>
          </a:bodyPr>
          <a:lstStyle/>
          <a:p>
            <a:r>
              <a:rPr lang="en-US" sz="3600" kern="1200" dirty="0">
                <a:solidFill>
                  <a:schemeClr val="tx1"/>
                </a:solidFill>
                <a:latin typeface="+mj-lt"/>
                <a:ea typeface="+mj-ea"/>
                <a:cs typeface="+mj-cs"/>
              </a:rPr>
              <a:t>Experiential Learning Theory</a:t>
            </a:r>
          </a:p>
        </p:txBody>
      </p:sp>
      <p:sp>
        <p:nvSpPr>
          <p:cNvPr id="29" name="Rectangle 2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F2426EE-FF77-A539-D65E-F492C815858B}"/>
              </a:ext>
            </a:extLst>
          </p:cNvPr>
          <p:cNvSpPr txBox="1"/>
          <p:nvPr/>
        </p:nvSpPr>
        <p:spPr>
          <a:xfrm>
            <a:off x="115480" y="2822521"/>
            <a:ext cx="5628018" cy="1861442"/>
          </a:xfrm>
          <a:prstGeom prst="rect">
            <a:avLst/>
          </a:prstGeom>
        </p:spPr>
        <p:txBody>
          <a:bodyPr vert="horz" lIns="91440" tIns="45720" rIns="91440" bIns="45720" rtlCol="0" anchor="ctr">
            <a:noAutofit/>
          </a:bodyPr>
          <a:lstStyle/>
          <a:p>
            <a:pPr marL="57150">
              <a:lnSpc>
                <a:spcPct val="90000"/>
              </a:lnSpc>
              <a:spcAft>
                <a:spcPts val="600"/>
              </a:spcAft>
            </a:pPr>
            <a:r>
              <a:rPr lang="en-US" sz="1600" dirty="0">
                <a:latin typeface="Arial" panose="020B0604020202020204" pitchFamily="34" charset="0"/>
                <a:cs typeface="Arial" panose="020B0604020202020204" pitchFamily="34" charset="0"/>
              </a:rPr>
              <a:t>Learning is driven by personal growth ,motivation and self development;</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Learners perform better when their needs are met and valued</a:t>
            </a:r>
          </a:p>
          <a:p>
            <a:pPr marL="285750" indent="-228600">
              <a:lnSpc>
                <a:spcPct val="90000"/>
              </a:lnSpc>
              <a:spcAft>
                <a:spcPts val="600"/>
              </a:spcAft>
              <a:buFont typeface="Arial" panose="020B0604020202020204" pitchFamily="34" charset="0"/>
              <a:buChar char="•"/>
            </a:pPr>
            <a:r>
              <a:rPr lang="en-US" sz="1600" b="1" dirty="0">
                <a:latin typeface="Arial" panose="020B0604020202020204" pitchFamily="34" charset="0"/>
                <a:cs typeface="Arial" panose="020B0604020202020204" pitchFamily="34" charset="0"/>
              </a:rPr>
              <a:t>Tesco Store Manager:</a:t>
            </a:r>
            <a:endParaRPr lang="en-US" sz="1600" dirty="0">
              <a:latin typeface="Arial" panose="020B0604020202020204" pitchFamily="34" charset="0"/>
              <a:cs typeface="Arial" panose="020B0604020202020204" pitchFamily="34" charset="0"/>
            </a:endParaRP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Managers feel motivated through recognition, promotion, opportunities and inclusion</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Leadership training to build up confidence</a:t>
            </a:r>
          </a:p>
          <a:p>
            <a:pPr marL="285750" indent="-2286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Communication skills improvement</a:t>
            </a:r>
          </a:p>
          <a:p>
            <a:pPr>
              <a:lnSpc>
                <a:spcPct val="90000"/>
              </a:lnSpc>
              <a:spcAft>
                <a:spcPts val="600"/>
              </a:spcAft>
            </a:pPr>
            <a:endParaRPr lang="en-US" sz="1600" dirty="0">
              <a:latin typeface="Arial" panose="020B0604020202020204" pitchFamily="34" charset="0"/>
              <a:cs typeface="Arial" panose="020B0604020202020204" pitchFamily="34" charset="0"/>
            </a:endParaRPr>
          </a:p>
          <a:p>
            <a:pPr>
              <a:lnSpc>
                <a:spcPct val="90000"/>
              </a:lnSpc>
              <a:spcAft>
                <a:spcPts val="600"/>
              </a:spcAft>
            </a:pPr>
            <a:r>
              <a:rPr lang="en-US" sz="1600" dirty="0">
                <a:latin typeface="Arial" panose="020B0604020202020204" pitchFamily="34" charset="0"/>
                <a:cs typeface="Arial" panose="020B0604020202020204" pitchFamily="34" charset="0"/>
              </a:rPr>
              <a:t>For example, a </a:t>
            </a:r>
            <a:r>
              <a:rPr lang="en-US" sz="1600" b="1" dirty="0">
                <a:latin typeface="Arial" panose="020B0604020202020204" pitchFamily="34" charset="0"/>
                <a:cs typeface="Arial" panose="020B0604020202020204" pitchFamily="34" charset="0"/>
              </a:rPr>
              <a:t>Tesco Manager </a:t>
            </a:r>
            <a:r>
              <a:rPr lang="en-US" sz="1600" dirty="0">
                <a:latin typeface="Arial" panose="020B0604020202020204" pitchFamily="34" charset="0"/>
                <a:cs typeface="Arial" panose="020B0604020202020204" pitchFamily="34" charset="0"/>
              </a:rPr>
              <a:t>will get support with a career development plan</a:t>
            </a:r>
          </a:p>
          <a:p>
            <a:pPr>
              <a:lnSpc>
                <a:spcPct val="90000"/>
              </a:lnSpc>
              <a:spcAft>
                <a:spcPts val="600"/>
              </a:spcAft>
            </a:pPr>
            <a:r>
              <a:rPr lang="en-US" sz="1600" dirty="0">
                <a:latin typeface="Arial" panose="020B0604020202020204" pitchFamily="34" charset="0"/>
                <a:cs typeface="Arial" panose="020B0604020202020204" pitchFamily="34" charset="0"/>
              </a:rPr>
              <a:t>(Tesco Career,2024)</a:t>
            </a:r>
          </a:p>
        </p:txBody>
      </p:sp>
      <p:sp>
        <p:nvSpPr>
          <p:cNvPr id="30" name="Rectangle 2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8F199C73-11F8-AFF0-0570-9BD18F4F6234}"/>
              </a:ext>
            </a:extLst>
          </p:cNvPr>
          <p:cNvPicPr>
            <a:picLocks noChangeAspect="1"/>
          </p:cNvPicPr>
          <p:nvPr/>
        </p:nvPicPr>
        <p:blipFill>
          <a:blip r:embed="rId2"/>
          <a:stretch>
            <a:fillRect/>
          </a:stretch>
        </p:blipFill>
        <p:spPr>
          <a:xfrm>
            <a:off x="5987738" y="1187989"/>
            <a:ext cx="5628018" cy="4249152"/>
          </a:xfrm>
          <a:prstGeom prst="rect">
            <a:avLst/>
          </a:prstGeom>
        </p:spPr>
      </p:pic>
      <p:sp>
        <p:nvSpPr>
          <p:cNvPr id="7" name="TextBox 6">
            <a:extLst>
              <a:ext uri="{FF2B5EF4-FFF2-40B4-BE49-F238E27FC236}">
                <a16:creationId xmlns:a16="http://schemas.microsoft.com/office/drawing/2014/main" id="{94C514C2-C8CE-4D04-91AC-F07BD3D325F5}"/>
              </a:ext>
            </a:extLst>
          </p:cNvPr>
          <p:cNvSpPr txBox="1"/>
          <p:nvPr/>
        </p:nvSpPr>
        <p:spPr>
          <a:xfrm>
            <a:off x="221551" y="1420859"/>
            <a:ext cx="6096000" cy="369332"/>
          </a:xfrm>
          <a:prstGeom prst="rect">
            <a:avLst/>
          </a:prstGeom>
          <a:noFill/>
        </p:spPr>
        <p:txBody>
          <a:bodyPr wrap="square">
            <a:spAutoFit/>
          </a:bodyPr>
          <a:lstStyle/>
          <a:p>
            <a:pPr>
              <a:spcAft>
                <a:spcPts val="600"/>
              </a:spcAft>
            </a:pPr>
            <a:r>
              <a:rPr lang="en-US" dirty="0"/>
              <a:t>(Abraham Maslow.1943)</a:t>
            </a:r>
          </a:p>
        </p:txBody>
      </p:sp>
    </p:spTree>
    <p:extLst>
      <p:ext uri="{BB962C8B-B14F-4D97-AF65-F5344CB8AC3E}">
        <p14:creationId xmlns:p14="http://schemas.microsoft.com/office/powerpoint/2010/main" val="1937128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FE179-CD5C-7605-1084-6BF8CF3B6E22}"/>
              </a:ext>
            </a:extLst>
          </p:cNvPr>
          <p:cNvSpPr>
            <a:spLocks noGrp="1"/>
          </p:cNvSpPr>
          <p:nvPr>
            <p:ph type="title"/>
          </p:nvPr>
        </p:nvSpPr>
        <p:spPr>
          <a:xfrm>
            <a:off x="1043631" y="809898"/>
            <a:ext cx="10173010" cy="1554480"/>
          </a:xfrm>
        </p:spPr>
        <p:txBody>
          <a:bodyPr anchor="ctr">
            <a:normAutofit/>
          </a:bodyPr>
          <a:lstStyle/>
          <a:p>
            <a:r>
              <a:rPr lang="en-GB" sz="4800" dirty="0"/>
              <a:t>Benefits of Training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1E1A5D9-86F4-8C64-F9BF-7BCE6471B63F}"/>
              </a:ext>
            </a:extLst>
          </p:cNvPr>
          <p:cNvGraphicFramePr>
            <a:graphicFrameLocks noGrp="1"/>
          </p:cNvGraphicFramePr>
          <p:nvPr>
            <p:ph idx="1"/>
            <p:extLst>
              <p:ext uri="{D42A27DB-BD31-4B8C-83A1-F6EECF244321}">
                <p14:modId xmlns:p14="http://schemas.microsoft.com/office/powerpoint/2010/main" val="23498913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6110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189BFD-A85C-91AA-03ED-3B4F3050C222}"/>
              </a:ext>
            </a:extLst>
          </p:cNvPr>
          <p:cNvSpPr>
            <a:spLocks noGrp="1"/>
          </p:cNvSpPr>
          <p:nvPr>
            <p:ph type="ctrTitle"/>
          </p:nvPr>
        </p:nvSpPr>
        <p:spPr>
          <a:xfrm>
            <a:off x="645064" y="525982"/>
            <a:ext cx="4282983" cy="1200361"/>
          </a:xfrm>
        </p:spPr>
        <p:txBody>
          <a:bodyPr vert="horz" lIns="91440" tIns="45720" rIns="91440" bIns="45720" rtlCol="0" anchor="b">
            <a:normAutofit/>
          </a:bodyPr>
          <a:lstStyle/>
          <a:p>
            <a:pPr algn="l"/>
            <a:r>
              <a:rPr lang="en-US" sz="4000" kern="1200" dirty="0">
                <a:solidFill>
                  <a:schemeClr val="tx1"/>
                </a:solidFill>
                <a:latin typeface="+mj-lt"/>
                <a:ea typeface="+mj-ea"/>
                <a:cs typeface="+mj-cs"/>
              </a:rPr>
              <a:t>Conclusion </a:t>
            </a:r>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93AD816-6526-A76D-3CDA-22261F51E105}"/>
              </a:ext>
            </a:extLst>
          </p:cNvPr>
          <p:cNvSpPr txBox="1"/>
          <p:nvPr/>
        </p:nvSpPr>
        <p:spPr>
          <a:xfrm>
            <a:off x="645065" y="2031101"/>
            <a:ext cx="4831287" cy="3511943"/>
          </a:xfrm>
          <a:prstGeom prst="rect">
            <a:avLst/>
          </a:prstGeom>
        </p:spPr>
        <p:txBody>
          <a:bodyPr vert="horz" lIns="91440" tIns="45720" rIns="91440" bIns="45720" rtlCol="0" anchor="ctr">
            <a:normAutofit fontScale="92500" lnSpcReduction="10000"/>
          </a:bodyPr>
          <a:lstStyle/>
          <a:p>
            <a:pPr>
              <a:lnSpc>
                <a:spcPct val="90000"/>
              </a:lnSpc>
              <a:spcAft>
                <a:spcPts val="600"/>
              </a:spcAft>
            </a:pPr>
            <a:r>
              <a:rPr lang="en-US" sz="2400" dirty="0"/>
              <a:t>In conclusion to recruit the right candidate for the role job is crucial in running a successful Tesco store. A clear analysis, description and job specification helps the business find the best candidate. Also, its essential providing  proper training  as it  ensure skilled staff and smooth store operations and better customer service. Overall, recruitment and ongoing development supports both staff growth and store success.</a:t>
            </a:r>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Recruitment Management">
            <a:extLst>
              <a:ext uri="{FF2B5EF4-FFF2-40B4-BE49-F238E27FC236}">
                <a16:creationId xmlns:a16="http://schemas.microsoft.com/office/drawing/2014/main" id="{AD1BF9BF-FCB6-6AE3-B1B1-957BF8DD746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39676" y="650494"/>
            <a:ext cx="5324142" cy="5324142"/>
          </a:xfrm>
          <a:prstGeom prst="rect">
            <a:avLst/>
          </a:prstGeom>
        </p:spPr>
      </p:pic>
    </p:spTree>
    <p:extLst>
      <p:ext uri="{BB962C8B-B14F-4D97-AF65-F5344CB8AC3E}">
        <p14:creationId xmlns:p14="http://schemas.microsoft.com/office/powerpoint/2010/main" val="956721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BE12C-4064-495E-FDC2-A2B8A6DE79B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0E16B09-5F53-D0E9-FE1F-C1066D513DE2}"/>
              </a:ext>
            </a:extLst>
          </p:cNvPr>
          <p:cNvSpPr>
            <a:spLocks noGrp="1"/>
          </p:cNvSpPr>
          <p:nvPr>
            <p:ph idx="1"/>
          </p:nvPr>
        </p:nvSpPr>
        <p:spPr/>
        <p:txBody>
          <a:bodyPr/>
          <a:lstStyle/>
          <a:p>
            <a:r>
              <a:rPr lang="pt-BR" dirty="0"/>
              <a:t>Tesco. “About Tesco.” Tesco PLC, www.tescoplc.com, 2025, </a:t>
            </a:r>
            <a:r>
              <a:rPr lang="pt-BR" dirty="0">
                <a:hlinkClick r:id="rId2"/>
              </a:rPr>
              <a:t>www.tescoplc.com/about/</a:t>
            </a:r>
            <a:r>
              <a:rPr lang="pt-BR" dirty="0"/>
              <a:t>.</a:t>
            </a:r>
          </a:p>
          <a:p>
            <a:r>
              <a:rPr lang="en-US" dirty="0"/>
              <a:t>BBC. “Recruitment and Selection - Revision 1 - National 5 Business Management - BBC Bitesize.” BBC Bitesize, 2020, </a:t>
            </a:r>
            <a:r>
              <a:rPr lang="en-US" dirty="0">
                <a:hlinkClick r:id="rId3"/>
              </a:rPr>
              <a:t>www.bbc.co.uk/bitesize/guides/z3s9fcw/revision/1</a:t>
            </a:r>
            <a:r>
              <a:rPr lang="en-US" dirty="0"/>
              <a:t>.</a:t>
            </a:r>
          </a:p>
          <a:p>
            <a:r>
              <a:rPr lang="en-US" dirty="0"/>
              <a:t>“What’s Job Analysis ? Definition &amp; Examples | Go Perfect.” Goperfect.com, 2025, </a:t>
            </a:r>
            <a:r>
              <a:rPr lang="en-US" dirty="0">
                <a:hlinkClick r:id="rId4"/>
              </a:rPr>
              <a:t>www.goperfect.com/blog/job-analysis</a:t>
            </a:r>
            <a:r>
              <a:rPr lang="en-US" dirty="0"/>
              <a:t>.</a:t>
            </a:r>
          </a:p>
          <a:p>
            <a:r>
              <a:rPr lang="en-US" dirty="0"/>
              <a:t>Cooper, Matt. “What Is a Person Specification? | Get Staffed.” Https://Get-Staffed.com, 14 Nov. 2022, get-staffed.com/what-is-a-person-specification/.</a:t>
            </a:r>
          </a:p>
          <a:p>
            <a:endParaRPr lang="en-US" dirty="0"/>
          </a:p>
          <a:p>
            <a:endParaRPr lang="en-US" dirty="0"/>
          </a:p>
          <a:p>
            <a:pPr marL="0" indent="0">
              <a:buNone/>
            </a:pPr>
            <a:endParaRPr lang="pt-BR" dirty="0"/>
          </a:p>
          <a:p>
            <a:endParaRPr lang="en-GB" dirty="0"/>
          </a:p>
        </p:txBody>
      </p:sp>
    </p:spTree>
    <p:extLst>
      <p:ext uri="{BB962C8B-B14F-4D97-AF65-F5344CB8AC3E}">
        <p14:creationId xmlns:p14="http://schemas.microsoft.com/office/powerpoint/2010/main" val="4069822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10294</TotalTime>
  <Words>1331</Words>
  <Application>Microsoft Office PowerPoint</Application>
  <PresentationFormat>Widescreen</PresentationFormat>
  <Paragraphs>154</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Developing and Managing Individuals and Teams</vt:lpstr>
      <vt:lpstr>Introduction to Tesco </vt:lpstr>
      <vt:lpstr>Recruitment Process: Tesco PLC </vt:lpstr>
      <vt:lpstr>Job Analysis</vt:lpstr>
      <vt:lpstr>Job Description</vt:lpstr>
      <vt:lpstr>Person Specification </vt:lpstr>
      <vt:lpstr>Interview ,Selection and Induction </vt:lpstr>
      <vt:lpstr>Behaviourist Learning Theory  </vt:lpstr>
      <vt:lpstr>Cognitivists Learning Theory</vt:lpstr>
      <vt:lpstr>Experiential Learning Theory</vt:lpstr>
      <vt:lpstr>Benefits of Training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raduta plesca</dc:creator>
  <cp:lastModifiedBy>raduta plesca</cp:lastModifiedBy>
  <cp:revision>1</cp:revision>
  <dcterms:created xsi:type="dcterms:W3CDTF">2026-01-19T14:39:13Z</dcterms:created>
  <dcterms:modified xsi:type="dcterms:W3CDTF">2026-02-09T16:43:48Z</dcterms:modified>
</cp:coreProperties>
</file>