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4"/>
  </p:normalViewPr>
  <p:slideViewPr>
    <p:cSldViewPr snapToGrid="0" snapToObjects="1">
      <p:cViewPr varScale="1">
        <p:scale>
          <a:sx n="65" d="100"/>
          <a:sy n="65" d="100"/>
        </p:scale>
        <p:origin x="7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BFCA28-9DFB-2E4F-8323-B0ADEE0E7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AE69050-FD23-A943-8F52-C851D410A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5B9B992-F687-2E4A-8147-04D194052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6C6ACEF-9CD1-FA48-A073-4DD639AE2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67F2453-FDE1-D54E-A7CA-AB55E9BA9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103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A75F93-8761-114E-8213-8D471CA0E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79F49E-3A0D-294F-9B55-1F00D1CFA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90D0A7E-DF2D-4846-A931-FD48CB53D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CC2BC2F-F076-7242-901F-D02E5F1D3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83383C-00D2-2B4C-AD1B-FDD731101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488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D5EB1F-0434-A947-B4C3-97F5B447C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35F9A79-B107-4B47-A83F-0200F36748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AF231E6-1C3C-094A-8A3E-6985F14C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6BF5582-BF40-1441-A5B6-4F87AA14D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65FD124-0449-B644-9BA4-2C988F3C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982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88E7A7-EC44-A04C-9348-BB43F89FF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BA1FF79-8542-EA49-9C8B-23AC4C6BA9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1C29AF9-6635-6A49-8EC0-B8C647BB7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F15B505-F3B9-FC4C-8631-971E9A8B9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7BF3D0D-4583-634B-8B8C-68EEBFE0D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A4519FF-DCC4-394A-A26F-433E56D1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57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1CDB18-70E8-5A49-AD40-192BF3E3C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1185F08-362F-A445-BA06-ABCA47CD0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65979A6-720A-B146-B1B7-2D04467A4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04A8FC9-F5C2-014D-83ED-E9F50F0A2E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99276B2-A325-CC40-914D-3F6D47A774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6CAE0AF-7377-2140-9CD7-7AA232274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EC0A15C-2D23-364B-95A3-EA3F03BB0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EEDFAD3B-2D6A-1442-AFFA-AD11FB819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768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A9CED5-EFDE-5442-AE3C-4EBB7A01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AB3A0E0-AFB9-3049-932E-601C1DC37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E810FAE-EBEA-AC46-892B-BB6E92942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B38A3A3-30EE-2744-9C9B-4741FA684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527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F8CC38D-3C2F-7941-9B8B-03A3514FD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29294AF-4837-C046-A430-06FE534CE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674A52B-BB3B-9947-9A78-D1EA5D353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471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CC79A7-69AE-0C42-915A-7CCF7B065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9D31E8-D09F-F94D-8FD0-FF1BD6A4E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25CAAFF-9729-4542-9EE6-6C22BEE766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6C0A9A3-3ED1-FB4A-8D18-128DBC2A3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9DE9FB8-9FDF-1648-A0BE-C97D290E3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315D614-1AC7-B448-B757-DA6651596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13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7BF9F2-401D-9349-955D-57CAACFD3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824F386-1EB1-134D-BD14-7A0756AA4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678D07C-12A7-B147-BC92-552363C2B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4F75FCD-413E-1240-AAFA-BDF6C63E0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6A83097-DB2D-4747-9048-344DDC3D5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542AB86-FB54-DA4A-ADFB-8D11456C7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082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9F7370-E759-6442-8704-28AB65084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3D53EF0-182F-B541-B790-2064B9001B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82CA4CE-86D3-2344-B1F7-A52B8AD03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0D11539-D1C6-4449-89F7-CE687F27A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D667E1C-2DB2-884A-8870-9DA793532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414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C6BE278-A1A9-7648-91AF-19D735E1DD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3DD2A8C-C7FE-1649-A5CE-AF78380A4C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86EB41-1E8E-394F-87C2-F4DC32832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14C742B-94CE-804E-B645-4EAC8A33C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D19D0B7-7111-7C43-8E91-7374A5054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877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D28165C-5EA8-B04B-9DD0-10709BAF2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F237A07-0516-CA44-B45E-E7C4677E97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CF263A5-C2D2-D945-8EA8-50C78CBA84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DB8ED-6BDB-7B46-BE70-152E0202BC72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CC52777-00CC-1C40-B124-628AA739CE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39F46F-A606-0644-92EB-FC040956E0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39BF0-19CB-3142-AE7A-B09A68440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957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insidergroup.com/content-marketing/why-social-media-is-important-for-business-marketing/" TargetMode="External"/><Relationship Id="rId2" Type="http://schemas.openxmlformats.org/officeDocument/2006/relationships/hyperlink" Target="https://www.lyfemarketing.com/blog/marketing-through-social-medi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324AD0-A69B-C449-9E3F-22B90CB655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a social media is a good marketplace for a new venture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26968ED-792B-0349-B50E-27182F9FCF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Nouf</a:t>
            </a:r>
            <a:r>
              <a:rPr lang="en-US" dirty="0"/>
              <a:t> </a:t>
            </a:r>
            <a:r>
              <a:rPr lang="en-US" dirty="0" err="1"/>
              <a:t>Aloataibi</a:t>
            </a:r>
            <a:r>
              <a:rPr lang="en-US"/>
              <a:t> Part B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998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15D68B0-9954-2448-ABE2-801BC1981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Builds awareness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7BB2DD3-B86C-8A4C-A73D-29D4CF7FD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Social celebrities can promote your new venture with paid promotions.</a:t>
            </a:r>
          </a:p>
          <a:p>
            <a:r>
              <a:rPr lang="en-US" dirty="0"/>
              <a:t>You must know what you want to get for you to develop a media strategy. By keeping a specific strategy you could determine what social media platform is the best for you </a:t>
            </a:r>
          </a:p>
          <a:p>
            <a:r>
              <a:rPr lang="en-US" dirty="0"/>
              <a:t>Certain social media platforms can help you connect with your customers , and customer relations is a key aspect in success </a:t>
            </a:r>
          </a:p>
        </p:txBody>
      </p:sp>
    </p:spTree>
    <p:extLst>
      <p:ext uri="{BB962C8B-B14F-4D97-AF65-F5344CB8AC3E}">
        <p14:creationId xmlns:p14="http://schemas.microsoft.com/office/powerpoint/2010/main" val="371546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67946E-9BCC-844D-8344-630D9E245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Communicate Authority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323038-2564-C340-8B96-FF3772002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Of course customers will look into your background when they hear about your business </a:t>
            </a:r>
          </a:p>
          <a:p>
            <a:r>
              <a:rPr lang="en-US" dirty="0"/>
              <a:t>There must be no empty background when they dig deeper into your business. </a:t>
            </a:r>
          </a:p>
        </p:txBody>
      </p:sp>
    </p:spTree>
    <p:extLst>
      <p:ext uri="{BB962C8B-B14F-4D97-AF65-F5344CB8AC3E}">
        <p14:creationId xmlns:p14="http://schemas.microsoft.com/office/powerpoint/2010/main" val="2004156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ADF6EF-41E5-EB4F-A063-C58F22AFC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Larger amount of exposure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4EF910F-9103-8046-A53D-707064DAC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Billions of people use social media around the world every month , so by promoting the business online, the chances of recognition is very high for the brand </a:t>
            </a:r>
          </a:p>
          <a:p>
            <a:r>
              <a:rPr lang="en-US" dirty="0"/>
              <a:t>Majority of customers nowadays use social media </a:t>
            </a:r>
          </a:p>
        </p:txBody>
      </p:sp>
    </p:spTree>
    <p:extLst>
      <p:ext uri="{BB962C8B-B14F-4D97-AF65-F5344CB8AC3E}">
        <p14:creationId xmlns:p14="http://schemas.microsoft.com/office/powerpoint/2010/main" val="3805077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599C65-98CC-F84D-B1EE-E53A38615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Knowing your audience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7F4605-FDCC-8D44-BDBB-5A2D4D223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With each platform comes along an age gap amongst users. For example if your target audience are between the age of 15-30, Instagram would be the best option here. </a:t>
            </a:r>
          </a:p>
          <a:p>
            <a:r>
              <a:rPr lang="en-US" dirty="0"/>
              <a:t>Different age groups have a different platform </a:t>
            </a:r>
          </a:p>
        </p:txBody>
      </p:sp>
    </p:spTree>
    <p:extLst>
      <p:ext uri="{BB962C8B-B14F-4D97-AF65-F5344CB8AC3E}">
        <p14:creationId xmlns:p14="http://schemas.microsoft.com/office/powerpoint/2010/main" val="263852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E90862-7924-B944-AF5A-3CDBB6A39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F735F0-BD2D-0C4D-9BFD-A1C5371B4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Smith, K (2019) </a:t>
            </a:r>
            <a:r>
              <a:rPr lang="en-GB" b="1" dirty="0"/>
              <a:t>15 Reasons Why Marketing Through Social Media is a Must For Every Small Business. </a:t>
            </a:r>
            <a:r>
              <a:rPr lang="en-GB" dirty="0"/>
              <a:t>Retrieved from :  retrieved from </a:t>
            </a:r>
          </a:p>
          <a:p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https://www.lyfemarketing.com/blog/marketing-through-social-media/</a:t>
            </a:r>
            <a:endParaRPr lang="en-GB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Author , G (2018) </a:t>
            </a:r>
            <a:r>
              <a:rPr lang="en-GB" b="1" cap="all" dirty="0"/>
              <a:t>WHY SOCIAL MEDIA IS IMPORTANT FOR BUSINESS MARKETING</a:t>
            </a:r>
            <a:r>
              <a:rPr lang="en-GB" dirty="0"/>
              <a:t> :  Retrieved from: </a:t>
            </a:r>
            <a:r>
              <a:rPr lang="en-GB" dirty="0">
                <a:hlinkClick r:id="rId3"/>
              </a:rPr>
              <a:t>https://marketinginsidergroup.com/content-marketing/why-social-media-is-important-for-business-marketing/</a:t>
            </a:r>
            <a:endParaRPr lang="en-GB" dirty="0"/>
          </a:p>
          <a:p>
            <a:pPr marL="0" indent="0">
              <a:buNone/>
            </a:pPr>
            <a:endParaRPr lang="en-GB" cap="all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779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250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Why a social media is a good marketplace for a new venture </vt:lpstr>
      <vt:lpstr>Builds awareness </vt:lpstr>
      <vt:lpstr>Communicate Authority </vt:lpstr>
      <vt:lpstr>Larger amount of exposure .</vt:lpstr>
      <vt:lpstr>Knowing your audience </vt:lpstr>
      <vt:lpstr>Reference list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a social media is a good marketplace for a new venture</dc:title>
  <dc:creator>ALRAGAS B. (690492)</dc:creator>
  <cp:lastModifiedBy>DELL</cp:lastModifiedBy>
  <cp:revision>6</cp:revision>
  <dcterms:created xsi:type="dcterms:W3CDTF">2020-05-08T12:08:28Z</dcterms:created>
  <dcterms:modified xsi:type="dcterms:W3CDTF">2020-05-08T13:57:05Z</dcterms:modified>
</cp:coreProperties>
</file>