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8" r:id="rId2"/>
    <p:sldId id="257" r:id="rId3"/>
    <p:sldId id="258" r:id="rId4"/>
    <p:sldId id="261" r:id="rId5"/>
    <p:sldId id="263" r:id="rId6"/>
    <p:sldId id="264" r:id="rId7"/>
    <p:sldId id="265" r:id="rId8"/>
    <p:sldId id="266" r:id="rId9"/>
    <p:sldId id="267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CC"/>
    <a:srgbClr val="FFFF99"/>
    <a:srgbClr val="FFFFCC"/>
    <a:srgbClr val="C91130"/>
    <a:srgbClr val="CC0000"/>
    <a:srgbClr val="C5E0B2"/>
    <a:srgbClr val="B88C00"/>
    <a:srgbClr val="FFC91D"/>
    <a:srgbClr val="FAA698"/>
    <a:srgbClr val="F8877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720910-B3A0-4477-8ABA-78CB900A4C5B}" v="701" dt="2021-12-02T00:51:47.02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821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stera Copaciu" userId="c160efc0e3e8dbe9" providerId="LiveId" clId="{00720910-B3A0-4477-8ABA-78CB900A4C5B}"/>
    <pc:docChg chg="undo redo custSel addSld delSld modSld modMainMaster">
      <pc:chgData name="Estera Copaciu" userId="c160efc0e3e8dbe9" providerId="LiveId" clId="{00720910-B3A0-4477-8ABA-78CB900A4C5B}" dt="2021-12-09T11:44:23.092" v="8043" actId="1076"/>
      <pc:docMkLst>
        <pc:docMk/>
      </pc:docMkLst>
      <pc:sldChg chg="addSp delSp modSp new del mod setBg">
        <pc:chgData name="Estera Copaciu" userId="c160efc0e3e8dbe9" providerId="LiveId" clId="{00720910-B3A0-4477-8ABA-78CB900A4C5B}" dt="2021-11-25T02:01:26.423" v="7758" actId="47"/>
        <pc:sldMkLst>
          <pc:docMk/>
          <pc:sldMk cId="3223233266" sldId="256"/>
        </pc:sldMkLst>
        <pc:spChg chg="del">
          <ac:chgData name="Estera Copaciu" userId="c160efc0e3e8dbe9" providerId="LiveId" clId="{00720910-B3A0-4477-8ABA-78CB900A4C5B}" dt="2021-11-23T13:14:23.533" v="6" actId="478"/>
          <ac:spMkLst>
            <pc:docMk/>
            <pc:sldMk cId="3223233266" sldId="256"/>
            <ac:spMk id="2" creationId="{44A0FCD6-E399-46F0-99CB-1F2B47217DA8}"/>
          </ac:spMkLst>
        </pc:spChg>
        <pc:spChg chg="add mod ord">
          <ac:chgData name="Estera Copaciu" userId="c160efc0e3e8dbe9" providerId="LiveId" clId="{00720910-B3A0-4477-8ABA-78CB900A4C5B}" dt="2021-11-25T01:56:45.692" v="7711" actId="207"/>
          <ac:spMkLst>
            <pc:docMk/>
            <pc:sldMk cId="3223233266" sldId="256"/>
            <ac:spMk id="2" creationId="{AAC2AAB2-A353-4B6F-9F22-3B84D3DAA87D}"/>
          </ac:spMkLst>
        </pc:spChg>
        <pc:spChg chg="del">
          <ac:chgData name="Estera Copaciu" userId="c160efc0e3e8dbe9" providerId="LiveId" clId="{00720910-B3A0-4477-8ABA-78CB900A4C5B}" dt="2021-11-23T13:14:25.614" v="7" actId="478"/>
          <ac:spMkLst>
            <pc:docMk/>
            <pc:sldMk cId="3223233266" sldId="256"/>
            <ac:spMk id="3" creationId="{703CB74E-25C7-4192-891D-5847A4759A1E}"/>
          </ac:spMkLst>
        </pc:spChg>
        <pc:spChg chg="add mod ord">
          <ac:chgData name="Estera Copaciu" userId="c160efc0e3e8dbe9" providerId="LiveId" clId="{00720910-B3A0-4477-8ABA-78CB900A4C5B}" dt="2021-11-25T01:57:22.006" v="7718" actId="1076"/>
          <ac:spMkLst>
            <pc:docMk/>
            <pc:sldMk cId="3223233266" sldId="256"/>
            <ac:spMk id="3" creationId="{AFD2572A-66F4-434A-A504-53B2F2C80FD0}"/>
          </ac:spMkLst>
        </pc:spChg>
        <pc:spChg chg="add mod">
          <ac:chgData name="Estera Copaciu" userId="c160efc0e3e8dbe9" providerId="LiveId" clId="{00720910-B3A0-4477-8ABA-78CB900A4C5B}" dt="2021-11-25T01:57:16.709" v="7717" actId="1076"/>
          <ac:spMkLst>
            <pc:docMk/>
            <pc:sldMk cId="3223233266" sldId="256"/>
            <ac:spMk id="4" creationId="{97B07754-917F-4702-B5DF-A468897B4AAF}"/>
          </ac:spMkLst>
        </pc:spChg>
        <pc:spChg chg="add mod">
          <ac:chgData name="Estera Copaciu" userId="c160efc0e3e8dbe9" providerId="LiveId" clId="{00720910-B3A0-4477-8ABA-78CB900A4C5B}" dt="2021-11-25T01:54:18.058" v="7663" actId="1076"/>
          <ac:spMkLst>
            <pc:docMk/>
            <pc:sldMk cId="3223233266" sldId="256"/>
            <ac:spMk id="5" creationId="{F836CB30-B0DD-4F2F-9CBB-89C6D7B6DB05}"/>
          </ac:spMkLst>
        </pc:spChg>
        <pc:spChg chg="add del">
          <ac:chgData name="Estera Copaciu" userId="c160efc0e3e8dbe9" providerId="LiveId" clId="{00720910-B3A0-4477-8ABA-78CB900A4C5B}" dt="2021-11-25T01:55:09.250" v="7666" actId="26606"/>
          <ac:spMkLst>
            <pc:docMk/>
            <pc:sldMk cId="3223233266" sldId="256"/>
            <ac:spMk id="10" creationId="{B4D3D850-2041-4B7C-AED9-54DA385B14F7}"/>
          </ac:spMkLst>
        </pc:spChg>
        <pc:spChg chg="add del">
          <ac:chgData name="Estera Copaciu" userId="c160efc0e3e8dbe9" providerId="LiveId" clId="{00720910-B3A0-4477-8ABA-78CB900A4C5B}" dt="2021-11-25T01:55:09.250" v="7666" actId="26606"/>
          <ac:spMkLst>
            <pc:docMk/>
            <pc:sldMk cId="3223233266" sldId="256"/>
            <ac:spMk id="12" creationId="{71D5DFC5-85CD-4DB0-9549-D5AA3A1FD17B}"/>
          </ac:spMkLst>
        </pc:spChg>
        <pc:spChg chg="add del">
          <ac:chgData name="Estera Copaciu" userId="c160efc0e3e8dbe9" providerId="LiveId" clId="{00720910-B3A0-4477-8ABA-78CB900A4C5B}" dt="2021-11-25T01:55:09.250" v="7666" actId="26606"/>
          <ac:spMkLst>
            <pc:docMk/>
            <pc:sldMk cId="3223233266" sldId="256"/>
            <ac:spMk id="14" creationId="{19F2DF91-4956-4FED-AAF9-98B74CFEDEE6}"/>
          </ac:spMkLst>
        </pc:spChg>
        <pc:spChg chg="add del">
          <ac:chgData name="Estera Copaciu" userId="c160efc0e3e8dbe9" providerId="LiveId" clId="{00720910-B3A0-4477-8ABA-78CB900A4C5B}" dt="2021-11-25T01:55:09.250" v="7666" actId="26606"/>
          <ac:spMkLst>
            <pc:docMk/>
            <pc:sldMk cId="3223233266" sldId="256"/>
            <ac:spMk id="16" creationId="{016AD2F9-C054-4FE3-A688-B43C21C538B1}"/>
          </ac:spMkLst>
        </pc:spChg>
        <pc:spChg chg="add del">
          <ac:chgData name="Estera Copaciu" userId="c160efc0e3e8dbe9" providerId="LiveId" clId="{00720910-B3A0-4477-8ABA-78CB900A4C5B}" dt="2021-11-25T01:55:09.250" v="7666" actId="26606"/>
          <ac:spMkLst>
            <pc:docMk/>
            <pc:sldMk cId="3223233266" sldId="256"/>
            <ac:spMk id="18" creationId="{B497CCB5-5FC2-473C-AFCC-2430CEF1DF71}"/>
          </ac:spMkLst>
        </pc:spChg>
        <pc:spChg chg="add del">
          <ac:chgData name="Estera Copaciu" userId="c160efc0e3e8dbe9" providerId="LiveId" clId="{00720910-B3A0-4477-8ABA-78CB900A4C5B}" dt="2021-11-25T01:55:09.250" v="7666" actId="26606"/>
          <ac:spMkLst>
            <pc:docMk/>
            <pc:sldMk cId="3223233266" sldId="256"/>
            <ac:spMk id="20" creationId="{06D203FA-9405-4E71-9D22-0D9ED95C7A81}"/>
          </ac:spMkLst>
        </pc:spChg>
        <pc:spChg chg="add del">
          <ac:chgData name="Estera Copaciu" userId="c160efc0e3e8dbe9" providerId="LiveId" clId="{00720910-B3A0-4477-8ABA-78CB900A4C5B}" dt="2021-11-25T01:55:09.250" v="7666" actId="26606"/>
          <ac:spMkLst>
            <pc:docMk/>
            <pc:sldMk cId="3223233266" sldId="256"/>
            <ac:spMk id="22" creationId="{599C8C75-BFDF-44E7-A028-EEB5EDD58817}"/>
          </ac:spMkLst>
        </pc:spChg>
        <pc:spChg chg="add del">
          <ac:chgData name="Estera Copaciu" userId="c160efc0e3e8dbe9" providerId="LiveId" clId="{00720910-B3A0-4477-8ABA-78CB900A4C5B}" dt="2021-11-25T01:55:09.250" v="7666" actId="26606"/>
          <ac:spMkLst>
            <pc:docMk/>
            <pc:sldMk cId="3223233266" sldId="256"/>
            <ac:spMk id="24" creationId="{3C5A023F-D42B-416E-9B7C-ED7627B8CF72}"/>
          </ac:spMkLst>
        </pc:spChg>
        <pc:spChg chg="add del">
          <ac:chgData name="Estera Copaciu" userId="c160efc0e3e8dbe9" providerId="LiveId" clId="{00720910-B3A0-4477-8ABA-78CB900A4C5B}" dt="2021-11-25T01:56:19.224" v="7673" actId="26606"/>
          <ac:spMkLst>
            <pc:docMk/>
            <pc:sldMk cId="3223233266" sldId="256"/>
            <ac:spMk id="29" creationId="{31AA1E1C-DA67-488F-A983-F3ABD792C3BE}"/>
          </ac:spMkLst>
        </pc:spChg>
        <pc:spChg chg="add del">
          <ac:chgData name="Estera Copaciu" userId="c160efc0e3e8dbe9" providerId="LiveId" clId="{00720910-B3A0-4477-8ABA-78CB900A4C5B}" dt="2021-11-25T01:56:19.224" v="7673" actId="26606"/>
          <ac:spMkLst>
            <pc:docMk/>
            <pc:sldMk cId="3223233266" sldId="256"/>
            <ac:spMk id="31" creationId="{086AFD1D-0853-411E-8130-FF867E71A2B0}"/>
          </ac:spMkLst>
        </pc:spChg>
        <pc:spChg chg="add del">
          <ac:chgData name="Estera Copaciu" userId="c160efc0e3e8dbe9" providerId="LiveId" clId="{00720910-B3A0-4477-8ABA-78CB900A4C5B}" dt="2021-11-25T01:56:19.224" v="7673" actId="26606"/>
          <ac:spMkLst>
            <pc:docMk/>
            <pc:sldMk cId="3223233266" sldId="256"/>
            <ac:spMk id="33" creationId="{EAD7E7B8-AA45-4F77-BF30-BBED9313257A}"/>
          </ac:spMkLst>
        </pc:spChg>
        <pc:spChg chg="add del">
          <ac:chgData name="Estera Copaciu" userId="c160efc0e3e8dbe9" providerId="LiveId" clId="{00720910-B3A0-4477-8ABA-78CB900A4C5B}" dt="2021-11-25T01:56:19.224" v="7673" actId="26606"/>
          <ac:spMkLst>
            <pc:docMk/>
            <pc:sldMk cId="3223233266" sldId="256"/>
            <ac:spMk id="35" creationId="{0626625D-ED63-4E15-AC54-D7D501150BB2}"/>
          </ac:spMkLst>
        </pc:spChg>
        <pc:spChg chg="add del">
          <ac:chgData name="Estera Copaciu" userId="c160efc0e3e8dbe9" providerId="LiveId" clId="{00720910-B3A0-4477-8ABA-78CB900A4C5B}" dt="2021-11-25T01:55:59.038" v="7670" actId="26606"/>
          <ac:spMkLst>
            <pc:docMk/>
            <pc:sldMk cId="3223233266" sldId="256"/>
            <ac:spMk id="40" creationId="{765F4110-C0FC-4D61-ACD2-A7C950EAE908}"/>
          </ac:spMkLst>
        </pc:spChg>
        <pc:spChg chg="add del">
          <ac:chgData name="Estera Copaciu" userId="c160efc0e3e8dbe9" providerId="LiveId" clId="{00720910-B3A0-4477-8ABA-78CB900A4C5B}" dt="2021-11-25T01:56:19.207" v="7672" actId="26606"/>
          <ac:spMkLst>
            <pc:docMk/>
            <pc:sldMk cId="3223233266" sldId="256"/>
            <ac:spMk id="44" creationId="{60B21A5C-062F-46C2-8389-53D40F46AA26}"/>
          </ac:spMkLst>
        </pc:spChg>
        <pc:spChg chg="add del">
          <ac:chgData name="Estera Copaciu" userId="c160efc0e3e8dbe9" providerId="LiveId" clId="{00720910-B3A0-4477-8ABA-78CB900A4C5B}" dt="2021-11-25T01:56:19.207" v="7672" actId="26606"/>
          <ac:spMkLst>
            <pc:docMk/>
            <pc:sldMk cId="3223233266" sldId="256"/>
            <ac:spMk id="45" creationId="{8A177BCC-4208-4795-8572-4D623BA1E2A0}"/>
          </ac:spMkLst>
        </pc:spChg>
        <pc:spChg chg="add">
          <ac:chgData name="Estera Copaciu" userId="c160efc0e3e8dbe9" providerId="LiveId" clId="{00720910-B3A0-4477-8ABA-78CB900A4C5B}" dt="2021-11-25T01:56:19.224" v="7673" actId="26606"/>
          <ac:spMkLst>
            <pc:docMk/>
            <pc:sldMk cId="3223233266" sldId="256"/>
            <ac:spMk id="46" creationId="{0626625D-ED63-4E15-AC54-D7D501150BB2}"/>
          </ac:spMkLst>
        </pc:spChg>
        <pc:spChg chg="add">
          <ac:chgData name="Estera Copaciu" userId="c160efc0e3e8dbe9" providerId="LiveId" clId="{00720910-B3A0-4477-8ABA-78CB900A4C5B}" dt="2021-11-25T01:56:19.224" v="7673" actId="26606"/>
          <ac:spMkLst>
            <pc:docMk/>
            <pc:sldMk cId="3223233266" sldId="256"/>
            <ac:spMk id="47" creationId="{31AA1E1C-DA67-488F-A983-F3ABD792C3BE}"/>
          </ac:spMkLst>
        </pc:spChg>
        <pc:spChg chg="add">
          <ac:chgData name="Estera Copaciu" userId="c160efc0e3e8dbe9" providerId="LiveId" clId="{00720910-B3A0-4477-8ABA-78CB900A4C5B}" dt="2021-11-25T01:56:19.224" v="7673" actId="26606"/>
          <ac:spMkLst>
            <pc:docMk/>
            <pc:sldMk cId="3223233266" sldId="256"/>
            <ac:spMk id="48" creationId="{086AFD1D-0853-411E-8130-FF867E71A2B0}"/>
          </ac:spMkLst>
        </pc:spChg>
        <pc:spChg chg="add">
          <ac:chgData name="Estera Copaciu" userId="c160efc0e3e8dbe9" providerId="LiveId" clId="{00720910-B3A0-4477-8ABA-78CB900A4C5B}" dt="2021-11-25T01:56:19.224" v="7673" actId="26606"/>
          <ac:spMkLst>
            <pc:docMk/>
            <pc:sldMk cId="3223233266" sldId="256"/>
            <ac:spMk id="49" creationId="{EAD7E7B8-AA45-4F77-BF30-BBED9313257A}"/>
          </ac:spMkLst>
        </pc:spChg>
        <pc:picChg chg="add del">
          <ac:chgData name="Estera Copaciu" userId="c160efc0e3e8dbe9" providerId="LiveId" clId="{00720910-B3A0-4477-8ABA-78CB900A4C5B}" dt="2021-11-25T01:55:09.235" v="7665" actId="26606"/>
          <ac:picMkLst>
            <pc:docMk/>
            <pc:sldMk cId="3223233266" sldId="256"/>
            <ac:picMk id="26" creationId="{20B67E15-8CEE-445D-80AB-1C7525E27467}"/>
          </ac:picMkLst>
        </pc:picChg>
        <pc:cxnChg chg="add del">
          <ac:chgData name="Estera Copaciu" userId="c160efc0e3e8dbe9" providerId="LiveId" clId="{00720910-B3A0-4477-8ABA-78CB900A4C5B}" dt="2021-11-25T01:55:09.235" v="7665" actId="26606"/>
          <ac:cxnSpMkLst>
            <pc:docMk/>
            <pc:sldMk cId="3223233266" sldId="256"/>
            <ac:cxnSpMk id="30" creationId="{4C926754-442D-4B53-A993-1A758431FE60}"/>
          </ac:cxnSpMkLst>
        </pc:cxnChg>
        <pc:cxnChg chg="add del">
          <ac:chgData name="Estera Copaciu" userId="c160efc0e3e8dbe9" providerId="LiveId" clId="{00720910-B3A0-4477-8ABA-78CB900A4C5B}" dt="2021-11-25T01:55:59.038" v="7670" actId="26606"/>
          <ac:cxnSpMkLst>
            <pc:docMk/>
            <pc:sldMk cId="3223233266" sldId="256"/>
            <ac:cxnSpMk id="42" creationId="{CC94CBDB-A76C-499E-95AB-C0A049E3154E}"/>
          </ac:cxnSpMkLst>
        </pc:cxnChg>
      </pc:sldChg>
      <pc:sldChg chg="addSp delSp modSp new add del mod setBg setClrOvrMap delDesignElem">
        <pc:chgData name="Estera Copaciu" userId="c160efc0e3e8dbe9" providerId="LiveId" clId="{00720910-B3A0-4477-8ABA-78CB900A4C5B}" dt="2021-11-30T19:37:42.764" v="8009" actId="20577"/>
        <pc:sldMkLst>
          <pc:docMk/>
          <pc:sldMk cId="3069422192" sldId="257"/>
        </pc:sldMkLst>
        <pc:spChg chg="del mod">
          <ac:chgData name="Estera Copaciu" userId="c160efc0e3e8dbe9" providerId="LiveId" clId="{00720910-B3A0-4477-8ABA-78CB900A4C5B}" dt="2021-11-23T13:12:14.086" v="3" actId="478"/>
          <ac:spMkLst>
            <pc:docMk/>
            <pc:sldMk cId="3069422192" sldId="257"/>
            <ac:spMk id="2" creationId="{606435EF-30EA-4063-A587-C15CC0EF2A05}"/>
          </ac:spMkLst>
        </pc:spChg>
        <pc:spChg chg="del">
          <ac:chgData name="Estera Copaciu" userId="c160efc0e3e8dbe9" providerId="LiveId" clId="{00720910-B3A0-4477-8ABA-78CB900A4C5B}" dt="2021-11-23T13:12:16.053" v="4" actId="478"/>
          <ac:spMkLst>
            <pc:docMk/>
            <pc:sldMk cId="3069422192" sldId="257"/>
            <ac:spMk id="3" creationId="{6CCD60D3-843F-4E30-B64A-D37EF8402BE4}"/>
          </ac:spMkLst>
        </pc:spChg>
        <pc:spChg chg="add mod">
          <ac:chgData name="Estera Copaciu" userId="c160efc0e3e8dbe9" providerId="LiveId" clId="{00720910-B3A0-4477-8ABA-78CB900A4C5B}" dt="2021-11-23T13:35:17.651" v="294" actId="1076"/>
          <ac:spMkLst>
            <pc:docMk/>
            <pc:sldMk cId="3069422192" sldId="257"/>
            <ac:spMk id="8" creationId="{1581D660-44B8-4CA1-9B68-D2AFC88DABC3}"/>
          </ac:spMkLst>
        </pc:spChg>
        <pc:spChg chg="add del">
          <ac:chgData name="Estera Copaciu" userId="c160efc0e3e8dbe9" providerId="LiveId" clId="{00720910-B3A0-4477-8ABA-78CB900A4C5B}" dt="2021-11-23T13:22:05.068" v="26" actId="26606"/>
          <ac:spMkLst>
            <pc:docMk/>
            <pc:sldMk cId="3069422192" sldId="257"/>
            <ac:spMk id="9" creationId="{E9DCA5EA-C9F1-43F7-8CD9-E7D77919EBE7}"/>
          </ac:spMkLst>
        </pc:spChg>
        <pc:spChg chg="add del mod">
          <ac:chgData name="Estera Copaciu" userId="c160efc0e3e8dbe9" providerId="LiveId" clId="{00720910-B3A0-4477-8ABA-78CB900A4C5B}" dt="2021-11-23T13:24:48.628" v="179"/>
          <ac:spMkLst>
            <pc:docMk/>
            <pc:sldMk cId="3069422192" sldId="257"/>
            <ac:spMk id="10" creationId="{A9AA4557-0394-4D74-98D7-3A664A5D5058}"/>
          </ac:spMkLst>
        </pc:spChg>
        <pc:spChg chg="add del">
          <ac:chgData name="Estera Copaciu" userId="c160efc0e3e8dbe9" providerId="LiveId" clId="{00720910-B3A0-4477-8ABA-78CB900A4C5B}" dt="2021-11-23T13:24:07.693" v="176" actId="26606"/>
          <ac:spMkLst>
            <pc:docMk/>
            <pc:sldMk cId="3069422192" sldId="257"/>
            <ac:spMk id="11" creationId="{854ECEBE-9353-406C-9313-02A517A310EF}"/>
          </ac:spMkLst>
        </pc:spChg>
        <pc:spChg chg="add del">
          <ac:chgData name="Estera Copaciu" userId="c160efc0e3e8dbe9" providerId="LiveId" clId="{00720910-B3A0-4477-8ABA-78CB900A4C5B}" dt="2021-11-23T13:21:36.085" v="20" actId="26606"/>
          <ac:spMkLst>
            <pc:docMk/>
            <pc:sldMk cId="3069422192" sldId="257"/>
            <ac:spMk id="12" creationId="{E97C36FC-DEAA-4DCA-B0AB-7F9357FA4016}"/>
          </ac:spMkLst>
        </pc:spChg>
        <pc:spChg chg="add del">
          <ac:chgData name="Estera Copaciu" userId="c160efc0e3e8dbe9" providerId="LiveId" clId="{00720910-B3A0-4477-8ABA-78CB900A4C5B}" dt="2021-11-23T13:24:07.693" v="176" actId="26606"/>
          <ac:spMkLst>
            <pc:docMk/>
            <pc:sldMk cId="3069422192" sldId="257"/>
            <ac:spMk id="13" creationId="{86806086-A782-4311-A63B-1A68574D8067}"/>
          </ac:spMkLst>
        </pc:spChg>
        <pc:spChg chg="add del">
          <ac:chgData name="Estera Copaciu" userId="c160efc0e3e8dbe9" providerId="LiveId" clId="{00720910-B3A0-4477-8ABA-78CB900A4C5B}" dt="2021-11-23T13:21:36.085" v="20" actId="26606"/>
          <ac:spMkLst>
            <pc:docMk/>
            <pc:sldMk cId="3069422192" sldId="257"/>
            <ac:spMk id="14" creationId="{278C38CD-A630-49FF-8417-6792A2B13FCA}"/>
          </ac:spMkLst>
        </pc:spChg>
        <pc:spChg chg="add del">
          <ac:chgData name="Estera Copaciu" userId="c160efc0e3e8dbe9" providerId="LiveId" clId="{00720910-B3A0-4477-8ABA-78CB900A4C5B}" dt="2021-11-23T13:24:07.693" v="176" actId="26606"/>
          <ac:spMkLst>
            <pc:docMk/>
            <pc:sldMk cId="3069422192" sldId="257"/>
            <ac:spMk id="15" creationId="{CE71458B-DF80-43DF-9693-2EC3878ACAB5}"/>
          </ac:spMkLst>
        </pc:spChg>
        <pc:spChg chg="add del">
          <ac:chgData name="Estera Copaciu" userId="c160efc0e3e8dbe9" providerId="LiveId" clId="{00720910-B3A0-4477-8ABA-78CB900A4C5B}" dt="2021-11-23T13:21:50.405" v="22" actId="26606"/>
          <ac:spMkLst>
            <pc:docMk/>
            <pc:sldMk cId="3069422192" sldId="257"/>
            <ac:spMk id="16" creationId="{CFC5F0E7-644F-4101-BE72-12825CF537E7}"/>
          </ac:spMkLst>
        </pc:spChg>
        <pc:spChg chg="add del">
          <ac:chgData name="Estera Copaciu" userId="c160efc0e3e8dbe9" providerId="LiveId" clId="{00720910-B3A0-4477-8ABA-78CB900A4C5B}" dt="2021-11-23T13:21:50.405" v="22" actId="26606"/>
          <ac:spMkLst>
            <pc:docMk/>
            <pc:sldMk cId="3069422192" sldId="257"/>
            <ac:spMk id="17" creationId="{7AA67C3D-6D28-4C64-81F8-295FC9396EB6}"/>
          </ac:spMkLst>
        </pc:spChg>
        <pc:spChg chg="add del">
          <ac:chgData name="Estera Copaciu" userId="c160efc0e3e8dbe9" providerId="LiveId" clId="{00720910-B3A0-4477-8ABA-78CB900A4C5B}" dt="2021-11-23T13:21:50.405" v="22" actId="26606"/>
          <ac:spMkLst>
            <pc:docMk/>
            <pc:sldMk cId="3069422192" sldId="257"/>
            <ac:spMk id="18" creationId="{74283919-7E00-4FC2-BFC9-3F56E58808F7}"/>
          </ac:spMkLst>
        </pc:spChg>
        <pc:spChg chg="add del">
          <ac:chgData name="Estera Copaciu" userId="c160efc0e3e8dbe9" providerId="LiveId" clId="{00720910-B3A0-4477-8ABA-78CB900A4C5B}" dt="2021-11-23T13:21:50.405" v="22" actId="26606"/>
          <ac:spMkLst>
            <pc:docMk/>
            <pc:sldMk cId="3069422192" sldId="257"/>
            <ac:spMk id="19" creationId="{8DBEAE55-3EA1-41D7-A212-5F7D8986C1F2}"/>
          </ac:spMkLst>
        </pc:spChg>
        <pc:spChg chg="add del">
          <ac:chgData name="Estera Copaciu" userId="c160efc0e3e8dbe9" providerId="LiveId" clId="{00720910-B3A0-4477-8ABA-78CB900A4C5B}" dt="2021-11-23T13:21:50.405" v="22" actId="26606"/>
          <ac:spMkLst>
            <pc:docMk/>
            <pc:sldMk cId="3069422192" sldId="257"/>
            <ac:spMk id="20" creationId="{2217FF4A-5EDF-43B7-90EE-BDD9F1E9EAC2}"/>
          </ac:spMkLst>
        </pc:spChg>
        <pc:spChg chg="add del">
          <ac:chgData name="Estera Copaciu" userId="c160efc0e3e8dbe9" providerId="LiveId" clId="{00720910-B3A0-4477-8ABA-78CB900A4C5B}" dt="2021-11-23T13:24:07.693" v="176" actId="26606"/>
          <ac:spMkLst>
            <pc:docMk/>
            <pc:sldMk cId="3069422192" sldId="257"/>
            <ac:spMk id="21" creationId="{DE1994AC-22D1-4B48-9EDA-BE373E704567}"/>
          </ac:spMkLst>
        </pc:spChg>
        <pc:spChg chg="add del">
          <ac:chgData name="Estera Copaciu" userId="c160efc0e3e8dbe9" providerId="LiveId" clId="{00720910-B3A0-4477-8ABA-78CB900A4C5B}" dt="2021-11-23T13:24:07.693" v="176" actId="26606"/>
          <ac:spMkLst>
            <pc:docMk/>
            <pc:sldMk cId="3069422192" sldId="257"/>
            <ac:spMk id="22" creationId="{22220111-5018-4EB7-A38B-79BD37F7C095}"/>
          </ac:spMkLst>
        </pc:spChg>
        <pc:spChg chg="add mod">
          <ac:chgData name="Estera Copaciu" userId="c160efc0e3e8dbe9" providerId="LiveId" clId="{00720910-B3A0-4477-8ABA-78CB900A4C5B}" dt="2021-11-23T21:06:35.395" v="1430" actId="207"/>
          <ac:spMkLst>
            <pc:docMk/>
            <pc:sldMk cId="3069422192" sldId="257"/>
            <ac:spMk id="23" creationId="{49089BFC-8126-495A-8E31-6E1F7E6AF711}"/>
          </ac:spMkLst>
        </pc:spChg>
        <pc:spChg chg="add mod">
          <ac:chgData name="Estera Copaciu" userId="c160efc0e3e8dbe9" providerId="LiveId" clId="{00720910-B3A0-4477-8ABA-78CB900A4C5B}" dt="2021-11-23T13:35:43.906" v="300" actId="1076"/>
          <ac:spMkLst>
            <pc:docMk/>
            <pc:sldMk cId="3069422192" sldId="257"/>
            <ac:spMk id="24" creationId="{BF1831BB-81AB-419B-BC79-599D46FD7EE3}"/>
          </ac:spMkLst>
        </pc:spChg>
        <pc:spChg chg="add del">
          <ac:chgData name="Estera Copaciu" userId="c160efc0e3e8dbe9" providerId="LiveId" clId="{00720910-B3A0-4477-8ABA-78CB900A4C5B}" dt="2021-11-23T13:23:20.141" v="161" actId="26606"/>
          <ac:spMkLst>
            <pc:docMk/>
            <pc:sldMk cId="3069422192" sldId="257"/>
            <ac:spMk id="27" creationId="{2172A0AC-3DCE-4672-BCAF-28FEF91F6020}"/>
          </ac:spMkLst>
        </pc:spChg>
        <pc:spChg chg="add del">
          <ac:chgData name="Estera Copaciu" userId="c160efc0e3e8dbe9" providerId="LiveId" clId="{00720910-B3A0-4477-8ABA-78CB900A4C5B}" dt="2021-11-23T13:23:20.141" v="161" actId="26606"/>
          <ac:spMkLst>
            <pc:docMk/>
            <pc:sldMk cId="3069422192" sldId="257"/>
            <ac:spMk id="29" creationId="{AE6F1C77-EDC9-4C5F-8C1C-62DD46BDA3C3}"/>
          </ac:spMkLst>
        </pc:spChg>
        <pc:spChg chg="add del">
          <ac:chgData name="Estera Copaciu" userId="c160efc0e3e8dbe9" providerId="LiveId" clId="{00720910-B3A0-4477-8ABA-78CB900A4C5B}" dt="2021-11-23T13:24:02.962" v="173" actId="26606"/>
          <ac:spMkLst>
            <pc:docMk/>
            <pc:sldMk cId="3069422192" sldId="257"/>
            <ac:spMk id="35" creationId="{1E547BA6-BAE0-43BB-A7CA-60F69CE252F0}"/>
          </ac:spMkLst>
        </pc:spChg>
        <pc:spChg chg="add del">
          <ac:chgData name="Estera Copaciu" userId="c160efc0e3e8dbe9" providerId="LiveId" clId="{00720910-B3A0-4477-8ABA-78CB900A4C5B}" dt="2021-11-23T13:23:23.557" v="163" actId="26606"/>
          <ac:spMkLst>
            <pc:docMk/>
            <pc:sldMk cId="3069422192" sldId="257"/>
            <ac:spMk id="49" creationId="{A3BAF07C-C39E-42EB-BB22-8D46691D9735}"/>
          </ac:spMkLst>
        </pc:spChg>
        <pc:spChg chg="add del">
          <ac:chgData name="Estera Copaciu" userId="c160efc0e3e8dbe9" providerId="LiveId" clId="{00720910-B3A0-4477-8ABA-78CB900A4C5B}" dt="2021-11-23T13:23:30.693" v="165" actId="26606"/>
          <ac:spMkLst>
            <pc:docMk/>
            <pc:sldMk cId="3069422192" sldId="257"/>
            <ac:spMk id="52" creationId="{2DAA6C16-BF9B-4A3E-BC70-EE6015D4F967}"/>
          </ac:spMkLst>
        </pc:spChg>
        <pc:spChg chg="add del">
          <ac:chgData name="Estera Copaciu" userId="c160efc0e3e8dbe9" providerId="LiveId" clId="{00720910-B3A0-4477-8ABA-78CB900A4C5B}" dt="2021-11-23T13:23:39.828" v="167" actId="26606"/>
          <ac:spMkLst>
            <pc:docMk/>
            <pc:sldMk cId="3069422192" sldId="257"/>
            <ac:spMk id="55" creationId="{D2B783EE-0239-4717-BBEA-8C9EAC61C824}"/>
          </ac:spMkLst>
        </pc:spChg>
        <pc:spChg chg="add del">
          <ac:chgData name="Estera Copaciu" userId="c160efc0e3e8dbe9" providerId="LiveId" clId="{00720910-B3A0-4477-8ABA-78CB900A4C5B}" dt="2021-11-23T13:23:39.828" v="167" actId="26606"/>
          <ac:spMkLst>
            <pc:docMk/>
            <pc:sldMk cId="3069422192" sldId="257"/>
            <ac:spMk id="56" creationId="{A7B99495-F43F-4D80-A44F-2CB4764EB90B}"/>
          </ac:spMkLst>
        </pc:spChg>
        <pc:spChg chg="add del">
          <ac:chgData name="Estera Copaciu" userId="c160efc0e3e8dbe9" providerId="LiveId" clId="{00720910-B3A0-4477-8ABA-78CB900A4C5B}" dt="2021-11-23T13:23:39.828" v="167" actId="26606"/>
          <ac:spMkLst>
            <pc:docMk/>
            <pc:sldMk cId="3069422192" sldId="257"/>
            <ac:spMk id="57" creationId="{70BEB1E7-2F88-40BC-B73D-42E5B6F80BFC}"/>
          </ac:spMkLst>
        </pc:spChg>
        <pc:spChg chg="add del">
          <ac:chgData name="Estera Copaciu" userId="c160efc0e3e8dbe9" providerId="LiveId" clId="{00720910-B3A0-4477-8ABA-78CB900A4C5B}" dt="2021-11-23T13:23:46.474" v="169" actId="26606"/>
          <ac:spMkLst>
            <pc:docMk/>
            <pc:sldMk cId="3069422192" sldId="257"/>
            <ac:spMk id="59" creationId="{2B566528-1B12-4246-9431-5C2D7D081168}"/>
          </ac:spMkLst>
        </pc:spChg>
        <pc:spChg chg="add del">
          <ac:chgData name="Estera Copaciu" userId="c160efc0e3e8dbe9" providerId="LiveId" clId="{00720910-B3A0-4477-8ABA-78CB900A4C5B}" dt="2021-11-23T13:23:53.595" v="171" actId="26606"/>
          <ac:spMkLst>
            <pc:docMk/>
            <pc:sldMk cId="3069422192" sldId="257"/>
            <ac:spMk id="62" creationId="{99F1FFA9-D672-408C-9220-ADEEC6ABDD09}"/>
          </ac:spMkLst>
        </pc:spChg>
        <pc:spChg chg="add del">
          <ac:chgData name="Estera Copaciu" userId="c160efc0e3e8dbe9" providerId="LiveId" clId="{00720910-B3A0-4477-8ABA-78CB900A4C5B}" dt="2021-11-23T13:24:02.962" v="173" actId="26606"/>
          <ac:spMkLst>
            <pc:docMk/>
            <pc:sldMk cId="3069422192" sldId="257"/>
            <ac:spMk id="64" creationId="{2B566528-1B12-4246-9431-5C2D7D081168}"/>
          </ac:spMkLst>
        </pc:spChg>
        <pc:spChg chg="add del">
          <ac:chgData name="Estera Copaciu" userId="c160efc0e3e8dbe9" providerId="LiveId" clId="{00720910-B3A0-4477-8ABA-78CB900A4C5B}" dt="2021-11-23T13:24:02.962" v="173" actId="26606"/>
          <ac:spMkLst>
            <pc:docMk/>
            <pc:sldMk cId="3069422192" sldId="257"/>
            <ac:spMk id="66" creationId="{D3F51FEB-38FB-4F6C-9F7B-2F2AFAB65463}"/>
          </ac:spMkLst>
        </pc:spChg>
        <pc:spChg chg="add del">
          <ac:chgData name="Estera Copaciu" userId="c160efc0e3e8dbe9" providerId="LiveId" clId="{00720910-B3A0-4477-8ABA-78CB900A4C5B}" dt="2021-11-23T13:24:07.686" v="175" actId="26606"/>
          <ac:spMkLst>
            <pc:docMk/>
            <pc:sldMk cId="3069422192" sldId="257"/>
            <ac:spMk id="68" creationId="{151F3819-4351-4730-8E02-40BF286E0E4A}"/>
          </ac:spMkLst>
        </pc:spChg>
        <pc:spChg chg="add del">
          <ac:chgData name="Estera Copaciu" userId="c160efc0e3e8dbe9" providerId="LiveId" clId="{00720910-B3A0-4477-8ABA-78CB900A4C5B}" dt="2021-11-23T13:24:07.686" v="175" actId="26606"/>
          <ac:spMkLst>
            <pc:docMk/>
            <pc:sldMk cId="3069422192" sldId="257"/>
            <ac:spMk id="69" creationId="{7DAE5130-F148-4C5A-A6CB-48165DC767C5}"/>
          </ac:spMkLst>
        </pc:spChg>
        <pc:spChg chg="add del">
          <ac:chgData name="Estera Copaciu" userId="c160efc0e3e8dbe9" providerId="LiveId" clId="{00720910-B3A0-4477-8ABA-78CB900A4C5B}" dt="2021-11-23T14:17:10.567" v="687"/>
          <ac:spMkLst>
            <pc:docMk/>
            <pc:sldMk cId="3069422192" sldId="257"/>
            <ac:spMk id="71" creationId="{4038CB10-1F5C-4D54-9DF7-12586DE5B007}"/>
          </ac:spMkLst>
        </pc:spChg>
        <pc:spChg chg="add del">
          <ac:chgData name="Estera Copaciu" userId="c160efc0e3e8dbe9" providerId="LiveId" clId="{00720910-B3A0-4477-8ABA-78CB900A4C5B}" dt="2021-11-23T14:17:10.567" v="687"/>
          <ac:spMkLst>
            <pc:docMk/>
            <pc:sldMk cId="3069422192" sldId="257"/>
            <ac:spMk id="72" creationId="{73ED6512-6858-4552-B699-9A97FE9A4EA2}"/>
          </ac:spMkLst>
        </pc:spChg>
        <pc:spChg chg="add del mod">
          <ac:chgData name="Estera Copaciu" userId="c160efc0e3e8dbe9" providerId="LiveId" clId="{00720910-B3A0-4477-8ABA-78CB900A4C5B}" dt="2021-11-23T14:29:20.935" v="760" actId="478"/>
          <ac:spMkLst>
            <pc:docMk/>
            <pc:sldMk cId="3069422192" sldId="257"/>
            <ac:spMk id="77" creationId="{F835B45D-E061-4DA4-85AB-B331D310A1EF}"/>
          </ac:spMkLst>
        </pc:spChg>
        <pc:spChg chg="add mod">
          <ac:chgData name="Estera Copaciu" userId="c160efc0e3e8dbe9" providerId="LiveId" clId="{00720910-B3A0-4477-8ABA-78CB900A4C5B}" dt="2021-11-23T14:08:24.810" v="546" actId="14100"/>
          <ac:spMkLst>
            <pc:docMk/>
            <pc:sldMk cId="3069422192" sldId="257"/>
            <ac:spMk id="80" creationId="{A9AFE2FA-366C-4166-B9EB-F7D6CC1BA62A}"/>
          </ac:spMkLst>
        </pc:spChg>
        <pc:spChg chg="add mod">
          <ac:chgData name="Estera Copaciu" userId="c160efc0e3e8dbe9" providerId="LiveId" clId="{00720910-B3A0-4477-8ABA-78CB900A4C5B}" dt="2021-11-30T19:37:42.764" v="8009" actId="20577"/>
          <ac:spMkLst>
            <pc:docMk/>
            <pc:sldMk cId="3069422192" sldId="257"/>
            <ac:spMk id="83" creationId="{9C07AAFF-E5B4-42BC-81E9-90A35D348EAE}"/>
          </ac:spMkLst>
        </pc:spChg>
        <pc:spChg chg="add mod">
          <ac:chgData name="Estera Copaciu" userId="c160efc0e3e8dbe9" providerId="LiveId" clId="{00720910-B3A0-4477-8ABA-78CB900A4C5B}" dt="2021-11-23T14:47:47.987" v="1079" actId="207"/>
          <ac:spMkLst>
            <pc:docMk/>
            <pc:sldMk cId="3069422192" sldId="257"/>
            <ac:spMk id="84" creationId="{2FE9E39D-9D75-4C0D-9BD6-1C4E4B42914A}"/>
          </ac:spMkLst>
        </pc:spChg>
        <pc:spChg chg="add del mod">
          <ac:chgData name="Estera Copaciu" userId="c160efc0e3e8dbe9" providerId="LiveId" clId="{00720910-B3A0-4477-8ABA-78CB900A4C5B}" dt="2021-11-23T14:10:39.011" v="632" actId="478"/>
          <ac:spMkLst>
            <pc:docMk/>
            <pc:sldMk cId="3069422192" sldId="257"/>
            <ac:spMk id="85" creationId="{3BA36010-E7EA-4E40-A675-D922D56C174A}"/>
          </ac:spMkLst>
        </pc:spChg>
        <pc:spChg chg="add mod">
          <ac:chgData name="Estera Copaciu" userId="c160efc0e3e8dbe9" providerId="LiveId" clId="{00720910-B3A0-4477-8ABA-78CB900A4C5B}" dt="2021-11-23T14:33:30.345" v="898" actId="207"/>
          <ac:spMkLst>
            <pc:docMk/>
            <pc:sldMk cId="3069422192" sldId="257"/>
            <ac:spMk id="90" creationId="{333D1A8A-08AF-4EBA-BF7E-83DE29168439}"/>
          </ac:spMkLst>
        </pc:spChg>
        <pc:spChg chg="add del mod">
          <ac:chgData name="Estera Copaciu" userId="c160efc0e3e8dbe9" providerId="LiveId" clId="{00720910-B3A0-4477-8ABA-78CB900A4C5B}" dt="2021-11-23T14:47:11.656" v="1074" actId="478"/>
          <ac:spMkLst>
            <pc:docMk/>
            <pc:sldMk cId="3069422192" sldId="257"/>
            <ac:spMk id="91" creationId="{41B668CD-2D02-4970-8E0E-1E822C9B82D9}"/>
          </ac:spMkLst>
        </pc:spChg>
        <pc:spChg chg="add ord">
          <ac:chgData name="Estera Copaciu" userId="c160efc0e3e8dbe9" providerId="LiveId" clId="{00720910-B3A0-4477-8ABA-78CB900A4C5B}" dt="2021-11-23T14:13:32.817" v="680" actId="167"/>
          <ac:spMkLst>
            <pc:docMk/>
            <pc:sldMk cId="3069422192" sldId="257"/>
            <ac:spMk id="92" creationId="{3A78769D-3C21-45CB-B0B6-B96649DEA51A}"/>
          </ac:spMkLst>
        </pc:spChg>
        <pc:spChg chg="add mod">
          <ac:chgData name="Estera Copaciu" userId="c160efc0e3e8dbe9" providerId="LiveId" clId="{00720910-B3A0-4477-8ABA-78CB900A4C5B}" dt="2021-11-23T14:51:51.031" v="1134" actId="14100"/>
          <ac:spMkLst>
            <pc:docMk/>
            <pc:sldMk cId="3069422192" sldId="257"/>
            <ac:spMk id="97" creationId="{BC87145E-0B1E-4E84-BEFD-611E1EEE8392}"/>
          </ac:spMkLst>
        </pc:spChg>
        <pc:spChg chg="add del mod">
          <ac:chgData name="Estera Copaciu" userId="c160efc0e3e8dbe9" providerId="LiveId" clId="{00720910-B3A0-4477-8ABA-78CB900A4C5B}" dt="2021-11-23T14:47:17.666" v="1076" actId="478"/>
          <ac:spMkLst>
            <pc:docMk/>
            <pc:sldMk cId="3069422192" sldId="257"/>
            <ac:spMk id="98" creationId="{FF93E69B-B02F-4EDF-9386-A9C5EDC1E49A}"/>
          </ac:spMkLst>
        </pc:spChg>
        <pc:spChg chg="add del mod">
          <ac:chgData name="Estera Copaciu" userId="c160efc0e3e8dbe9" providerId="LiveId" clId="{00720910-B3A0-4477-8ABA-78CB900A4C5B}" dt="2021-11-23T14:47:09.287" v="1072" actId="478"/>
          <ac:spMkLst>
            <pc:docMk/>
            <pc:sldMk cId="3069422192" sldId="257"/>
            <ac:spMk id="99" creationId="{C5BDC878-CE52-4F78-A90D-D0848B5B65CC}"/>
          </ac:spMkLst>
        </pc:spChg>
        <pc:spChg chg="add del mod">
          <ac:chgData name="Estera Copaciu" userId="c160efc0e3e8dbe9" providerId="LiveId" clId="{00720910-B3A0-4477-8ABA-78CB900A4C5B}" dt="2021-11-23T14:47:07.168" v="1071" actId="478"/>
          <ac:spMkLst>
            <pc:docMk/>
            <pc:sldMk cId="3069422192" sldId="257"/>
            <ac:spMk id="100" creationId="{5D7403AE-E89F-40E3-9DB4-B15B54E1741B}"/>
          </ac:spMkLst>
        </pc:spChg>
        <pc:grpChg chg="add del">
          <ac:chgData name="Estera Copaciu" userId="c160efc0e3e8dbe9" providerId="LiveId" clId="{00720910-B3A0-4477-8ABA-78CB900A4C5B}" dt="2021-11-23T13:23:46.474" v="169" actId="26606"/>
          <ac:grpSpMkLst>
            <pc:docMk/>
            <pc:sldMk cId="3069422192" sldId="257"/>
            <ac:grpSpMk id="33" creationId="{828A5161-06F1-46CF-8AD7-844680A59E13}"/>
          </ac:grpSpMkLst>
        </pc:grpChg>
        <pc:grpChg chg="add del">
          <ac:chgData name="Estera Copaciu" userId="c160efc0e3e8dbe9" providerId="LiveId" clId="{00720910-B3A0-4477-8ABA-78CB900A4C5B}" dt="2021-11-23T13:23:23.557" v="163" actId="26606"/>
          <ac:grpSpMkLst>
            <pc:docMk/>
            <pc:sldMk cId="3069422192" sldId="257"/>
            <ac:grpSpMk id="50" creationId="{D8E9CF54-0466-4261-9E62-0249E60E1886}"/>
          </ac:grpSpMkLst>
        </pc:grpChg>
        <pc:grpChg chg="add del">
          <ac:chgData name="Estera Copaciu" userId="c160efc0e3e8dbe9" providerId="LiveId" clId="{00720910-B3A0-4477-8ABA-78CB900A4C5B}" dt="2021-11-23T13:23:30.693" v="165" actId="26606"/>
          <ac:grpSpMkLst>
            <pc:docMk/>
            <pc:sldMk cId="3069422192" sldId="257"/>
            <ac:grpSpMk id="53" creationId="{A4AE1828-51FD-4AD7-BCF6-9AF5C696CE5D}"/>
          </ac:grpSpMkLst>
        </pc:grpChg>
        <pc:grpChg chg="add del">
          <ac:chgData name="Estera Copaciu" userId="c160efc0e3e8dbe9" providerId="LiveId" clId="{00720910-B3A0-4477-8ABA-78CB900A4C5B}" dt="2021-11-23T13:23:46.474" v="169" actId="26606"/>
          <ac:grpSpMkLst>
            <pc:docMk/>
            <pc:sldMk cId="3069422192" sldId="257"/>
            <ac:grpSpMk id="60" creationId="{5995D10D-E9C9-47DB-AE7E-801FEF38F5C9}"/>
          </ac:grpSpMkLst>
        </pc:grpChg>
        <pc:grpChg chg="add del">
          <ac:chgData name="Estera Copaciu" userId="c160efc0e3e8dbe9" providerId="LiveId" clId="{00720910-B3A0-4477-8ABA-78CB900A4C5B}" dt="2021-11-23T13:24:02.962" v="173" actId="26606"/>
          <ac:grpSpMkLst>
            <pc:docMk/>
            <pc:sldMk cId="3069422192" sldId="257"/>
            <ac:grpSpMk id="65" creationId="{07EAA094-9CF6-4695-958A-33D9BCAA9474}"/>
          </ac:grpSpMkLst>
        </pc:grpChg>
        <pc:picChg chg="add mod ord">
          <ac:chgData name="Estera Copaciu" userId="c160efc0e3e8dbe9" providerId="LiveId" clId="{00720910-B3A0-4477-8ABA-78CB900A4C5B}" dt="2021-11-23T13:28:25.410" v="255" actId="14100"/>
          <ac:picMkLst>
            <pc:docMk/>
            <pc:sldMk cId="3069422192" sldId="257"/>
            <ac:picMk id="5" creationId="{1F0BE13F-A0D4-48A6-A651-18BDD7571E16}"/>
          </ac:picMkLst>
        </pc:picChg>
        <pc:picChg chg="add mod ord">
          <ac:chgData name="Estera Copaciu" userId="c160efc0e3e8dbe9" providerId="LiveId" clId="{00720910-B3A0-4477-8ABA-78CB900A4C5B}" dt="2021-11-23T14:52:01.525" v="1136" actId="1035"/>
          <ac:picMkLst>
            <pc:docMk/>
            <pc:sldMk cId="3069422192" sldId="257"/>
            <ac:picMk id="7" creationId="{2BA1DC1E-7244-42EA-9CFD-777E7D41E157}"/>
          </ac:picMkLst>
        </pc:picChg>
        <pc:picChg chg="add del mod">
          <ac:chgData name="Estera Copaciu" userId="c160efc0e3e8dbe9" providerId="LiveId" clId="{00720910-B3A0-4477-8ABA-78CB900A4C5B}" dt="2021-11-23T13:32:19.203" v="270" actId="478"/>
          <ac:picMkLst>
            <pc:docMk/>
            <pc:sldMk cId="3069422192" sldId="257"/>
            <ac:picMk id="51" creationId="{F0B04A14-1387-4B75-8AE1-9224DFB8695B}"/>
          </ac:picMkLst>
        </pc:picChg>
        <pc:picChg chg="add del mod">
          <ac:chgData name="Estera Copaciu" userId="c160efc0e3e8dbe9" providerId="LiveId" clId="{00720910-B3A0-4477-8ABA-78CB900A4C5B}" dt="2021-11-23T13:32:19.203" v="270" actId="478"/>
          <ac:picMkLst>
            <pc:docMk/>
            <pc:sldMk cId="3069422192" sldId="257"/>
            <ac:picMk id="58" creationId="{FA419480-193C-4703-AC86-5B0D600000BE}"/>
          </ac:picMkLst>
        </pc:picChg>
        <pc:picChg chg="add del mod">
          <ac:chgData name="Estera Copaciu" userId="c160efc0e3e8dbe9" providerId="LiveId" clId="{00720910-B3A0-4477-8ABA-78CB900A4C5B}" dt="2021-11-23T13:32:19.203" v="270" actId="478"/>
          <ac:picMkLst>
            <pc:docMk/>
            <pc:sldMk cId="3069422192" sldId="257"/>
            <ac:picMk id="63" creationId="{332D27C5-CC71-4E27-95F0-8FF484D5C753}"/>
          </ac:picMkLst>
        </pc:picChg>
        <pc:picChg chg="add mod">
          <ac:chgData name="Estera Copaciu" userId="c160efc0e3e8dbe9" providerId="LiveId" clId="{00720910-B3A0-4477-8ABA-78CB900A4C5B}" dt="2021-11-23T14:31:35.193" v="771" actId="207"/>
          <ac:picMkLst>
            <pc:docMk/>
            <pc:sldMk cId="3069422192" sldId="257"/>
            <ac:picMk id="70" creationId="{5BFF4F72-5AB7-4CB3-ACB5-D2D9B72334E5}"/>
          </ac:picMkLst>
        </pc:picChg>
        <pc:picChg chg="add mod">
          <ac:chgData name="Estera Copaciu" userId="c160efc0e3e8dbe9" providerId="LiveId" clId="{00720910-B3A0-4477-8ABA-78CB900A4C5B}" dt="2021-11-23T14:31:18.542" v="769" actId="207"/>
          <ac:picMkLst>
            <pc:docMk/>
            <pc:sldMk cId="3069422192" sldId="257"/>
            <ac:picMk id="74" creationId="{BB0618FB-8A47-4AF3-AD76-809DA77BD21B}"/>
          </ac:picMkLst>
        </pc:picChg>
        <pc:picChg chg="add mod">
          <ac:chgData name="Estera Copaciu" userId="c160efc0e3e8dbe9" providerId="LiveId" clId="{00720910-B3A0-4477-8ABA-78CB900A4C5B}" dt="2021-11-23T14:31:27.957" v="770" actId="207"/>
          <ac:picMkLst>
            <pc:docMk/>
            <pc:sldMk cId="3069422192" sldId="257"/>
            <ac:picMk id="76" creationId="{F7C592EB-76D4-4C04-B675-84953EB5E322}"/>
          </ac:picMkLst>
        </pc:picChg>
        <pc:picChg chg="add mod">
          <ac:chgData name="Estera Copaciu" userId="c160efc0e3e8dbe9" providerId="LiveId" clId="{00720910-B3A0-4477-8ABA-78CB900A4C5B}" dt="2021-11-23T14:30:51.937" v="765" actId="207"/>
          <ac:picMkLst>
            <pc:docMk/>
            <pc:sldMk cId="3069422192" sldId="257"/>
            <ac:picMk id="79" creationId="{32C42EE6-2E30-4865-8BED-8539E656BE7F}"/>
          </ac:picMkLst>
        </pc:picChg>
        <pc:picChg chg="add mod">
          <ac:chgData name="Estera Copaciu" userId="c160efc0e3e8dbe9" providerId="LiveId" clId="{00720910-B3A0-4477-8ABA-78CB900A4C5B}" dt="2021-11-23T14:31:06.613" v="768" actId="207"/>
          <ac:picMkLst>
            <pc:docMk/>
            <pc:sldMk cId="3069422192" sldId="257"/>
            <ac:picMk id="82" creationId="{07EA5478-0627-4239-B316-90EA427563C4}"/>
          </ac:picMkLst>
        </pc:picChg>
        <pc:picChg chg="add del mod">
          <ac:chgData name="Estera Copaciu" userId="c160efc0e3e8dbe9" providerId="LiveId" clId="{00720910-B3A0-4477-8ABA-78CB900A4C5B}" dt="2021-11-23T14:07:33.746" v="522" actId="478"/>
          <ac:picMkLst>
            <pc:docMk/>
            <pc:sldMk cId="3069422192" sldId="257"/>
            <ac:picMk id="89" creationId="{8B3C71C4-ADFE-467E-84AB-5779E33A21DA}"/>
          </ac:picMkLst>
        </pc:picChg>
        <pc:picChg chg="add del mod">
          <ac:chgData name="Estera Copaciu" userId="c160efc0e3e8dbe9" providerId="LiveId" clId="{00720910-B3A0-4477-8ABA-78CB900A4C5B}" dt="2021-11-23T14:34:44.329" v="909" actId="478"/>
          <ac:picMkLst>
            <pc:docMk/>
            <pc:sldMk cId="3069422192" sldId="257"/>
            <ac:picMk id="94" creationId="{0FEB2089-53D9-4AD1-9DC9-361FC9756C30}"/>
          </ac:picMkLst>
        </pc:picChg>
        <pc:picChg chg="add del mod">
          <ac:chgData name="Estera Copaciu" userId="c160efc0e3e8dbe9" providerId="LiveId" clId="{00720910-B3A0-4477-8ABA-78CB900A4C5B}" dt="2021-11-23T14:39:24.003" v="935" actId="478"/>
          <ac:picMkLst>
            <pc:docMk/>
            <pc:sldMk cId="3069422192" sldId="257"/>
            <ac:picMk id="96" creationId="{A802B324-12DC-4379-96C8-34ABF12E7A1F}"/>
          </ac:picMkLst>
        </pc:picChg>
        <pc:cxnChg chg="add del">
          <ac:chgData name="Estera Copaciu" userId="c160efc0e3e8dbe9" providerId="LiveId" clId="{00720910-B3A0-4477-8ABA-78CB900A4C5B}" dt="2021-11-23T13:29:46.139" v="264" actId="478"/>
          <ac:cxnSpMkLst>
            <pc:docMk/>
            <pc:sldMk cId="3069422192" sldId="257"/>
            <ac:cxnSpMk id="26" creationId="{456714D3-EAAE-4420-90FF-3CE8EFEBB7AB}"/>
          </ac:cxnSpMkLst>
        </pc:cxnChg>
        <pc:cxnChg chg="add del mod">
          <ac:chgData name="Estera Copaciu" userId="c160efc0e3e8dbe9" providerId="LiveId" clId="{00720910-B3A0-4477-8ABA-78CB900A4C5B}" dt="2021-11-23T14:05:51.807" v="513" actId="478"/>
          <ac:cxnSpMkLst>
            <pc:docMk/>
            <pc:sldMk cId="3069422192" sldId="257"/>
            <ac:cxnSpMk id="87" creationId="{2F60FAA7-2E22-43B8-A6F5-CDC87A218885}"/>
          </ac:cxnSpMkLst>
        </pc:cxnChg>
      </pc:sldChg>
      <pc:sldChg chg="addSp delSp modSp new del mod setBg">
        <pc:chgData name="Estera Copaciu" userId="c160efc0e3e8dbe9" providerId="LiveId" clId="{00720910-B3A0-4477-8ABA-78CB900A4C5B}" dt="2021-11-23T14:33:12.654" v="896" actId="47"/>
        <pc:sldMkLst>
          <pc:docMk/>
          <pc:sldMk cId="690334100" sldId="258"/>
        </pc:sldMkLst>
        <pc:spChg chg="del mod">
          <ac:chgData name="Estera Copaciu" userId="c160efc0e3e8dbe9" providerId="LiveId" clId="{00720910-B3A0-4477-8ABA-78CB900A4C5B}" dt="2021-11-23T14:20:57.402" v="719" actId="478"/>
          <ac:spMkLst>
            <pc:docMk/>
            <pc:sldMk cId="690334100" sldId="258"/>
            <ac:spMk id="2" creationId="{74B219B9-1202-446D-A2B4-75C2FF3D5568}"/>
          </ac:spMkLst>
        </pc:spChg>
        <pc:spChg chg="del mod">
          <ac:chgData name="Estera Copaciu" userId="c160efc0e3e8dbe9" providerId="LiveId" clId="{00720910-B3A0-4477-8ABA-78CB900A4C5B}" dt="2021-11-23T14:20:54.922" v="718" actId="478"/>
          <ac:spMkLst>
            <pc:docMk/>
            <pc:sldMk cId="690334100" sldId="258"/>
            <ac:spMk id="3" creationId="{9083A0DE-F057-47A5-8444-FBB040C9B2FE}"/>
          </ac:spMkLst>
        </pc:spChg>
        <pc:spChg chg="add del">
          <ac:chgData name="Estera Copaciu" userId="c160efc0e3e8dbe9" providerId="LiveId" clId="{00720910-B3A0-4477-8ABA-78CB900A4C5B}" dt="2021-11-23T14:23:21.970" v="727" actId="26606"/>
          <ac:spMkLst>
            <pc:docMk/>
            <pc:sldMk cId="690334100" sldId="258"/>
            <ac:spMk id="7" creationId="{7AA67C3D-6D28-4C64-81F8-295FC9396EB6}"/>
          </ac:spMkLst>
        </pc:spChg>
        <pc:spChg chg="add del">
          <ac:chgData name="Estera Copaciu" userId="c160efc0e3e8dbe9" providerId="LiveId" clId="{00720910-B3A0-4477-8ABA-78CB900A4C5B}" dt="2021-11-23T14:23:21.970" v="727" actId="26606"/>
          <ac:spMkLst>
            <pc:docMk/>
            <pc:sldMk cId="690334100" sldId="258"/>
            <ac:spMk id="8" creationId="{8DBEAE55-3EA1-41D7-A212-5F7D8986C1F2}"/>
          </ac:spMkLst>
        </pc:spChg>
        <pc:spChg chg="add del">
          <ac:chgData name="Estera Copaciu" userId="c160efc0e3e8dbe9" providerId="LiveId" clId="{00720910-B3A0-4477-8ABA-78CB900A4C5B}" dt="2021-11-23T14:23:21.970" v="727" actId="26606"/>
          <ac:spMkLst>
            <pc:docMk/>
            <pc:sldMk cId="690334100" sldId="258"/>
            <ac:spMk id="9" creationId="{CFC5F0E7-644F-4101-BE72-12825CF537E7}"/>
          </ac:spMkLst>
        </pc:spChg>
        <pc:spChg chg="add del">
          <ac:chgData name="Estera Copaciu" userId="c160efc0e3e8dbe9" providerId="LiveId" clId="{00720910-B3A0-4477-8ABA-78CB900A4C5B}" dt="2021-11-23T14:22:19.121" v="723" actId="26606"/>
          <ac:spMkLst>
            <pc:docMk/>
            <pc:sldMk cId="690334100" sldId="258"/>
            <ac:spMk id="10" creationId="{73EDB3DA-AEF0-428A-A317-C42827E6C836}"/>
          </ac:spMkLst>
        </pc:spChg>
        <pc:spChg chg="add del">
          <ac:chgData name="Estera Copaciu" userId="c160efc0e3e8dbe9" providerId="LiveId" clId="{00720910-B3A0-4477-8ABA-78CB900A4C5B}" dt="2021-11-23T14:22:19.121" v="723" actId="26606"/>
          <ac:spMkLst>
            <pc:docMk/>
            <pc:sldMk cId="690334100" sldId="258"/>
            <ac:spMk id="12" creationId="{4A06AD8B-0227-4FF6-AEB4-C66C5A5398C1}"/>
          </ac:spMkLst>
        </pc:spChg>
        <pc:spChg chg="add del">
          <ac:chgData name="Estera Copaciu" userId="c160efc0e3e8dbe9" providerId="LiveId" clId="{00720910-B3A0-4477-8ABA-78CB900A4C5B}" dt="2021-11-23T14:22:19.121" v="723" actId="26606"/>
          <ac:spMkLst>
            <pc:docMk/>
            <pc:sldMk cId="690334100" sldId="258"/>
            <ac:spMk id="14" creationId="{5DFACEB2-7564-4FB9-B739-C2CE339BA3D2}"/>
          </ac:spMkLst>
        </pc:spChg>
        <pc:spChg chg="add del">
          <ac:chgData name="Estera Copaciu" userId="c160efc0e3e8dbe9" providerId="LiveId" clId="{00720910-B3A0-4477-8ABA-78CB900A4C5B}" dt="2021-11-23T14:23:21.970" v="727" actId="26606"/>
          <ac:spMkLst>
            <pc:docMk/>
            <pc:sldMk cId="690334100" sldId="258"/>
            <ac:spMk id="16" creationId="{74283919-7E00-4FC2-BFC9-3F56E58808F7}"/>
          </ac:spMkLst>
        </pc:spChg>
        <pc:spChg chg="add del">
          <ac:chgData name="Estera Copaciu" userId="c160efc0e3e8dbe9" providerId="LiveId" clId="{00720910-B3A0-4477-8ABA-78CB900A4C5B}" dt="2021-11-23T14:23:21.970" v="727" actId="26606"/>
          <ac:spMkLst>
            <pc:docMk/>
            <pc:sldMk cId="690334100" sldId="258"/>
            <ac:spMk id="18" creationId="{2217FF4A-5EDF-43B7-90EE-BDD9F1E9EAC2}"/>
          </ac:spMkLst>
        </pc:spChg>
        <pc:spChg chg="add del mod">
          <ac:chgData name="Estera Copaciu" userId="c160efc0e3e8dbe9" providerId="LiveId" clId="{00720910-B3A0-4477-8ABA-78CB900A4C5B}" dt="2021-11-23T14:26:21.924" v="739"/>
          <ac:spMkLst>
            <pc:docMk/>
            <pc:sldMk cId="690334100" sldId="258"/>
            <ac:spMk id="20" creationId="{762A93BA-E2A3-4FC9-AABF-B11D52A67CB8}"/>
          </ac:spMkLst>
        </pc:spChg>
        <pc:spChg chg="add mod">
          <ac:chgData name="Estera Copaciu" userId="c160efc0e3e8dbe9" providerId="LiveId" clId="{00720910-B3A0-4477-8ABA-78CB900A4C5B}" dt="2021-11-23T14:28:10.841" v="755" actId="1076"/>
          <ac:spMkLst>
            <pc:docMk/>
            <pc:sldMk cId="690334100" sldId="258"/>
            <ac:spMk id="22" creationId="{0D45DA4B-6429-4E44-B427-30C715788ED5}"/>
          </ac:spMkLst>
        </pc:spChg>
        <pc:spChg chg="add del">
          <ac:chgData name="Estera Copaciu" userId="c160efc0e3e8dbe9" providerId="LiveId" clId="{00720910-B3A0-4477-8ABA-78CB900A4C5B}" dt="2021-11-23T14:25:17.056" v="729" actId="26606"/>
          <ac:spMkLst>
            <pc:docMk/>
            <pc:sldMk cId="690334100" sldId="258"/>
            <ac:spMk id="23" creationId="{A9F529C3-C941-49FD-8C67-82F134F64BDB}"/>
          </ac:spMkLst>
        </pc:spChg>
        <pc:spChg chg="add mod">
          <ac:chgData name="Estera Copaciu" userId="c160efc0e3e8dbe9" providerId="LiveId" clId="{00720910-B3A0-4477-8ABA-78CB900A4C5B}" dt="2021-11-23T14:29:09.501" v="759" actId="1076"/>
          <ac:spMkLst>
            <pc:docMk/>
            <pc:sldMk cId="690334100" sldId="258"/>
            <ac:spMk id="24" creationId="{1FB6FDFE-3EF4-4703-99D4-8C7F40F4F6E3}"/>
          </ac:spMkLst>
        </pc:spChg>
        <pc:spChg chg="add del">
          <ac:chgData name="Estera Copaciu" userId="c160efc0e3e8dbe9" providerId="LiveId" clId="{00720910-B3A0-4477-8ABA-78CB900A4C5B}" dt="2021-11-23T14:25:17.056" v="729" actId="26606"/>
          <ac:spMkLst>
            <pc:docMk/>
            <pc:sldMk cId="690334100" sldId="258"/>
            <ac:spMk id="25" creationId="{20586029-32A0-47E5-9AEC-AE3ABA6B94D0}"/>
          </ac:spMkLst>
        </pc:spChg>
        <pc:spChg chg="add mod">
          <ac:chgData name="Estera Copaciu" userId="c160efc0e3e8dbe9" providerId="LiveId" clId="{00720910-B3A0-4477-8ABA-78CB900A4C5B}" dt="2021-11-23T14:28:43.584" v="758" actId="1076"/>
          <ac:spMkLst>
            <pc:docMk/>
            <pc:sldMk cId="690334100" sldId="258"/>
            <ac:spMk id="30" creationId="{2D94185B-23AF-4C2B-97C9-4458FC4B9788}"/>
          </ac:spMkLst>
        </pc:spChg>
        <pc:spChg chg="add del">
          <ac:chgData name="Estera Copaciu" userId="c160efc0e3e8dbe9" providerId="LiveId" clId="{00720910-B3A0-4477-8ABA-78CB900A4C5B}" dt="2021-11-23T14:25:17.056" v="729" actId="26606"/>
          <ac:spMkLst>
            <pc:docMk/>
            <pc:sldMk cId="690334100" sldId="258"/>
            <ac:spMk id="32" creationId="{664E23E2-7440-4E36-A67B-0F88C5F7E185}"/>
          </ac:spMkLst>
        </pc:spChg>
        <pc:spChg chg="add del">
          <ac:chgData name="Estera Copaciu" userId="c160efc0e3e8dbe9" providerId="LiveId" clId="{00720910-B3A0-4477-8ABA-78CB900A4C5B}" dt="2021-11-23T14:25:17.056" v="729" actId="26606"/>
          <ac:spMkLst>
            <pc:docMk/>
            <pc:sldMk cId="690334100" sldId="258"/>
            <ac:spMk id="34" creationId="{B06949AE-010D-4C18-8AED-7872085ADD57}"/>
          </ac:spMkLst>
        </pc:spChg>
        <pc:spChg chg="add del">
          <ac:chgData name="Estera Copaciu" userId="c160efc0e3e8dbe9" providerId="LiveId" clId="{00720910-B3A0-4477-8ABA-78CB900A4C5B}" dt="2021-11-23T14:25:17.056" v="729" actId="26606"/>
          <ac:spMkLst>
            <pc:docMk/>
            <pc:sldMk cId="690334100" sldId="258"/>
            <ac:spMk id="36" creationId="{FE54AADB-50C7-4293-94C0-27361A32B8CF}"/>
          </ac:spMkLst>
        </pc:spChg>
        <pc:picChg chg="add mod ord">
          <ac:chgData name="Estera Copaciu" userId="c160efc0e3e8dbe9" providerId="LiveId" clId="{00720910-B3A0-4477-8ABA-78CB900A4C5B}" dt="2021-11-23T14:25:17.056" v="729" actId="26606"/>
          <ac:picMkLst>
            <pc:docMk/>
            <pc:sldMk cId="690334100" sldId="258"/>
            <ac:picMk id="4" creationId="{666BC2F6-2388-49C7-AF32-FBD5A6BB693D}"/>
          </ac:picMkLst>
        </pc:picChg>
        <pc:picChg chg="add mod ord">
          <ac:chgData name="Estera Copaciu" userId="c160efc0e3e8dbe9" providerId="LiveId" clId="{00720910-B3A0-4477-8ABA-78CB900A4C5B}" dt="2021-11-23T14:25:17.056" v="729" actId="26606"/>
          <ac:picMkLst>
            <pc:docMk/>
            <pc:sldMk cId="690334100" sldId="258"/>
            <ac:picMk id="5" creationId="{D5C14096-68BC-4F3D-88D8-CB62BDE3671C}"/>
          </ac:picMkLst>
        </pc:picChg>
        <pc:picChg chg="add mod">
          <ac:chgData name="Estera Copaciu" userId="c160efc0e3e8dbe9" providerId="LiveId" clId="{00720910-B3A0-4477-8ABA-78CB900A4C5B}" dt="2021-11-23T14:28:00.302" v="753" actId="1076"/>
          <ac:picMkLst>
            <pc:docMk/>
            <pc:sldMk cId="690334100" sldId="258"/>
            <ac:picMk id="26" creationId="{52F0BFCC-F8C3-4E77-B9C5-C414B8F492A3}"/>
          </ac:picMkLst>
        </pc:picChg>
        <pc:picChg chg="add mod">
          <ac:chgData name="Estera Copaciu" userId="c160efc0e3e8dbe9" providerId="LiveId" clId="{00720910-B3A0-4477-8ABA-78CB900A4C5B}" dt="2021-11-23T14:27:56.786" v="752" actId="1076"/>
          <ac:picMkLst>
            <pc:docMk/>
            <pc:sldMk cId="690334100" sldId="258"/>
            <ac:picMk id="28" creationId="{5A255169-8AC4-4AD1-83D7-1D5DC070575E}"/>
          </ac:picMkLst>
        </pc:picChg>
        <pc:picChg chg="add mod">
          <ac:chgData name="Estera Copaciu" userId="c160efc0e3e8dbe9" providerId="LiveId" clId="{00720910-B3A0-4477-8ABA-78CB900A4C5B}" dt="2021-11-23T14:27:52.957" v="751" actId="1076"/>
          <ac:picMkLst>
            <pc:docMk/>
            <pc:sldMk cId="690334100" sldId="258"/>
            <ac:picMk id="29" creationId="{84E79899-6C01-4549-A4B6-352DAF6D76BD}"/>
          </ac:picMkLst>
        </pc:picChg>
        <pc:cxnChg chg="add del">
          <ac:chgData name="Estera Copaciu" userId="c160efc0e3e8dbe9" providerId="LiveId" clId="{00720910-B3A0-4477-8ABA-78CB900A4C5B}" dt="2021-11-23T14:25:17.056" v="729" actId="26606"/>
          <ac:cxnSpMkLst>
            <pc:docMk/>
            <pc:sldMk cId="690334100" sldId="258"/>
            <ac:cxnSpMk id="27" creationId="{8C730EAB-A532-4295-A302-FB4B90DB9F5E}"/>
          </ac:cxnSpMkLst>
        </pc:cxnChg>
      </pc:sldChg>
      <pc:sldChg chg="addSp delSp modSp new mod setBg">
        <pc:chgData name="Estera Copaciu" userId="c160efc0e3e8dbe9" providerId="LiveId" clId="{00720910-B3A0-4477-8ABA-78CB900A4C5B}" dt="2021-11-25T01:46:48.369" v="7515" actId="403"/>
        <pc:sldMkLst>
          <pc:docMk/>
          <pc:sldMk cId="3829497236" sldId="258"/>
        </pc:sldMkLst>
        <pc:spChg chg="mod">
          <ac:chgData name="Estera Copaciu" userId="c160efc0e3e8dbe9" providerId="LiveId" clId="{00720910-B3A0-4477-8ABA-78CB900A4C5B}" dt="2021-11-24T21:20:27.440" v="5811" actId="113"/>
          <ac:spMkLst>
            <pc:docMk/>
            <pc:sldMk cId="3829497236" sldId="258"/>
            <ac:spMk id="2" creationId="{9E4BA7D9-0FBB-43E8-BD8B-AAC0AC2EC67B}"/>
          </ac:spMkLst>
        </pc:spChg>
        <pc:spChg chg="del">
          <ac:chgData name="Estera Copaciu" userId="c160efc0e3e8dbe9" providerId="LiveId" clId="{00720910-B3A0-4477-8ABA-78CB900A4C5B}" dt="2021-11-23T14:49:32.957" v="1112" actId="478"/>
          <ac:spMkLst>
            <pc:docMk/>
            <pc:sldMk cId="3829497236" sldId="258"/>
            <ac:spMk id="3" creationId="{61BC2254-2BEF-42DB-8313-7AEB66228991}"/>
          </ac:spMkLst>
        </pc:spChg>
        <pc:spChg chg="add del mod">
          <ac:chgData name="Estera Copaciu" userId="c160efc0e3e8dbe9" providerId="LiveId" clId="{00720910-B3A0-4477-8ABA-78CB900A4C5B}" dt="2021-11-23T21:19:50.993" v="2090" actId="26606"/>
          <ac:spMkLst>
            <pc:docMk/>
            <pc:sldMk cId="3829497236" sldId="258"/>
            <ac:spMk id="5" creationId="{1C63957E-9818-4578-93C7-6099517647D1}"/>
          </ac:spMkLst>
        </pc:spChg>
        <pc:spChg chg="add del mod ord">
          <ac:chgData name="Estera Copaciu" userId="c160efc0e3e8dbe9" providerId="LiveId" clId="{00720910-B3A0-4477-8ABA-78CB900A4C5B}" dt="2021-11-23T21:07:01.115" v="1432" actId="478"/>
          <ac:spMkLst>
            <pc:docMk/>
            <pc:sldMk cId="3829497236" sldId="258"/>
            <ac:spMk id="6" creationId="{8C5A02E8-3765-4D12-A626-B014711EAF29}"/>
          </ac:spMkLst>
        </pc:spChg>
        <pc:graphicFrameChg chg="add mod modGraphic">
          <ac:chgData name="Estera Copaciu" userId="c160efc0e3e8dbe9" providerId="LiveId" clId="{00720910-B3A0-4477-8ABA-78CB900A4C5B}" dt="2021-11-25T01:46:48.369" v="7515" actId="403"/>
          <ac:graphicFrameMkLst>
            <pc:docMk/>
            <pc:sldMk cId="3829497236" sldId="258"/>
            <ac:graphicFrameMk id="4" creationId="{09CCE386-E7DE-456F-84FF-C9179AAE0502}"/>
          </ac:graphicFrameMkLst>
        </pc:graphicFrameChg>
        <pc:graphicFrameChg chg="add del">
          <ac:chgData name="Estera Copaciu" userId="c160efc0e3e8dbe9" providerId="LiveId" clId="{00720910-B3A0-4477-8ABA-78CB900A4C5B}" dt="2021-11-23T21:19:50.993" v="2090" actId="26606"/>
          <ac:graphicFrameMkLst>
            <pc:docMk/>
            <pc:sldMk cId="3829497236" sldId="258"/>
            <ac:graphicFrameMk id="9" creationId="{A0A0DE9C-7D8D-4ED5-B93F-327DC9D83BF5}"/>
          </ac:graphicFrameMkLst>
        </pc:graphicFrameChg>
        <pc:cxnChg chg="add mod">
          <ac:chgData name="Estera Copaciu" userId="c160efc0e3e8dbe9" providerId="LiveId" clId="{00720910-B3A0-4477-8ABA-78CB900A4C5B}" dt="2021-11-23T21:11:53.025" v="1719" actId="13822"/>
          <ac:cxnSpMkLst>
            <pc:docMk/>
            <pc:sldMk cId="3829497236" sldId="258"/>
            <ac:cxnSpMk id="7" creationId="{40260DC7-782A-41EF-A695-31781F5DB49E}"/>
          </ac:cxnSpMkLst>
        </pc:cxnChg>
      </pc:sldChg>
      <pc:sldChg chg="add del">
        <pc:chgData name="Estera Copaciu" userId="c160efc0e3e8dbe9" providerId="LiveId" clId="{00720910-B3A0-4477-8ABA-78CB900A4C5B}" dt="2021-11-23T14:48:15.308" v="1080" actId="47"/>
        <pc:sldMkLst>
          <pc:docMk/>
          <pc:sldMk cId="4242590137" sldId="258"/>
        </pc:sldMkLst>
      </pc:sldChg>
      <pc:sldChg chg="delSp modSp add del mod">
        <pc:chgData name="Estera Copaciu" userId="c160efc0e3e8dbe9" providerId="LiveId" clId="{00720910-B3A0-4477-8ABA-78CB900A4C5B}" dt="2021-11-23T14:39:12.338" v="933" actId="47"/>
        <pc:sldMkLst>
          <pc:docMk/>
          <pc:sldMk cId="3771604957" sldId="259"/>
        </pc:sldMkLst>
        <pc:spChg chg="del">
          <ac:chgData name="Estera Copaciu" userId="c160efc0e3e8dbe9" providerId="LiveId" clId="{00720910-B3A0-4477-8ABA-78CB900A4C5B}" dt="2021-11-23T14:19:59.593" v="711" actId="478"/>
          <ac:spMkLst>
            <pc:docMk/>
            <pc:sldMk cId="3771604957" sldId="259"/>
            <ac:spMk id="8" creationId="{1581D660-44B8-4CA1-9B68-D2AFC88DABC3}"/>
          </ac:spMkLst>
        </pc:spChg>
        <pc:spChg chg="del">
          <ac:chgData name="Estera Copaciu" userId="c160efc0e3e8dbe9" providerId="LiveId" clId="{00720910-B3A0-4477-8ABA-78CB900A4C5B}" dt="2021-11-23T14:19:30.518" v="702" actId="478"/>
          <ac:spMkLst>
            <pc:docMk/>
            <pc:sldMk cId="3771604957" sldId="259"/>
            <ac:spMk id="23" creationId="{49089BFC-8126-495A-8E31-6E1F7E6AF711}"/>
          </ac:spMkLst>
        </pc:spChg>
        <pc:spChg chg="del mod">
          <ac:chgData name="Estera Copaciu" userId="c160efc0e3e8dbe9" providerId="LiveId" clId="{00720910-B3A0-4477-8ABA-78CB900A4C5B}" dt="2021-11-23T14:19:56.417" v="710" actId="478"/>
          <ac:spMkLst>
            <pc:docMk/>
            <pc:sldMk cId="3771604957" sldId="259"/>
            <ac:spMk id="24" creationId="{BF1831BB-81AB-419B-BC79-599D46FD7EE3}"/>
          </ac:spMkLst>
        </pc:spChg>
        <pc:spChg chg="del">
          <ac:chgData name="Estera Copaciu" userId="c160efc0e3e8dbe9" providerId="LiveId" clId="{00720910-B3A0-4477-8ABA-78CB900A4C5B}" dt="2021-11-23T14:20:14.023" v="716" actId="478"/>
          <ac:spMkLst>
            <pc:docMk/>
            <pc:sldMk cId="3771604957" sldId="259"/>
            <ac:spMk id="77" creationId="{F835B45D-E061-4DA4-85AB-B331D310A1EF}"/>
          </ac:spMkLst>
        </pc:spChg>
        <pc:spChg chg="del mod">
          <ac:chgData name="Estera Copaciu" userId="c160efc0e3e8dbe9" providerId="LiveId" clId="{00720910-B3A0-4477-8ABA-78CB900A4C5B}" dt="2021-11-23T14:19:42.416" v="706" actId="478"/>
          <ac:spMkLst>
            <pc:docMk/>
            <pc:sldMk cId="3771604957" sldId="259"/>
            <ac:spMk id="80" creationId="{A9AFE2FA-366C-4166-B9EB-F7D6CC1BA62A}"/>
          </ac:spMkLst>
        </pc:spChg>
        <pc:spChg chg="del">
          <ac:chgData name="Estera Copaciu" userId="c160efc0e3e8dbe9" providerId="LiveId" clId="{00720910-B3A0-4477-8ABA-78CB900A4C5B}" dt="2021-11-23T14:19:49.813" v="708" actId="478"/>
          <ac:spMkLst>
            <pc:docMk/>
            <pc:sldMk cId="3771604957" sldId="259"/>
            <ac:spMk id="83" creationId="{9C07AAFF-E5B4-42BC-81E9-90A35D348EAE}"/>
          </ac:spMkLst>
        </pc:spChg>
        <pc:spChg chg="del">
          <ac:chgData name="Estera Copaciu" userId="c160efc0e3e8dbe9" providerId="LiveId" clId="{00720910-B3A0-4477-8ABA-78CB900A4C5B}" dt="2021-11-23T14:19:25.711" v="701" actId="478"/>
          <ac:spMkLst>
            <pc:docMk/>
            <pc:sldMk cId="3771604957" sldId="259"/>
            <ac:spMk id="84" creationId="{2FE9E39D-9D75-4C0D-9BD6-1C4E4B42914A}"/>
          </ac:spMkLst>
        </pc:spChg>
        <pc:spChg chg="del mod">
          <ac:chgData name="Estera Copaciu" userId="c160efc0e3e8dbe9" providerId="LiveId" clId="{00720910-B3A0-4477-8ABA-78CB900A4C5B}" dt="2021-11-23T14:19:21.783" v="700" actId="478"/>
          <ac:spMkLst>
            <pc:docMk/>
            <pc:sldMk cId="3771604957" sldId="259"/>
            <ac:spMk id="90" creationId="{333D1A8A-08AF-4EBA-BF7E-83DE29168439}"/>
          </ac:spMkLst>
        </pc:spChg>
        <pc:spChg chg="del">
          <ac:chgData name="Estera Copaciu" userId="c160efc0e3e8dbe9" providerId="LiveId" clId="{00720910-B3A0-4477-8ABA-78CB900A4C5B}" dt="2021-11-23T14:20:06.560" v="715" actId="478"/>
          <ac:spMkLst>
            <pc:docMk/>
            <pc:sldMk cId="3771604957" sldId="259"/>
            <ac:spMk id="91" creationId="{41B668CD-2D02-4970-8E0E-1E822C9B82D9}"/>
          </ac:spMkLst>
        </pc:spChg>
        <pc:picChg chg="del">
          <ac:chgData name="Estera Copaciu" userId="c160efc0e3e8dbe9" providerId="LiveId" clId="{00720910-B3A0-4477-8ABA-78CB900A4C5B}" dt="2021-11-23T14:20:01.426" v="712" actId="478"/>
          <ac:picMkLst>
            <pc:docMk/>
            <pc:sldMk cId="3771604957" sldId="259"/>
            <ac:picMk id="70" creationId="{5BFF4F72-5AB7-4CB3-ACB5-D2D9B72334E5}"/>
          </ac:picMkLst>
        </pc:picChg>
        <pc:picChg chg="del">
          <ac:chgData name="Estera Copaciu" userId="c160efc0e3e8dbe9" providerId="LiveId" clId="{00720910-B3A0-4477-8ABA-78CB900A4C5B}" dt="2021-11-23T14:20:02.954" v="713" actId="478"/>
          <ac:picMkLst>
            <pc:docMk/>
            <pc:sldMk cId="3771604957" sldId="259"/>
            <ac:picMk id="74" creationId="{BB0618FB-8A47-4AF3-AD76-809DA77BD21B}"/>
          </ac:picMkLst>
        </pc:picChg>
        <pc:picChg chg="del">
          <ac:chgData name="Estera Copaciu" userId="c160efc0e3e8dbe9" providerId="LiveId" clId="{00720910-B3A0-4477-8ABA-78CB900A4C5B}" dt="2021-11-23T14:20:04.419" v="714" actId="478"/>
          <ac:picMkLst>
            <pc:docMk/>
            <pc:sldMk cId="3771604957" sldId="259"/>
            <ac:picMk id="76" creationId="{F7C592EB-76D4-4C04-B675-84953EB5E322}"/>
          </ac:picMkLst>
        </pc:picChg>
        <pc:picChg chg="del">
          <ac:chgData name="Estera Copaciu" userId="c160efc0e3e8dbe9" providerId="LiveId" clId="{00720910-B3A0-4477-8ABA-78CB900A4C5B}" dt="2021-11-23T14:19:36.985" v="704" actId="478"/>
          <ac:picMkLst>
            <pc:docMk/>
            <pc:sldMk cId="3771604957" sldId="259"/>
            <ac:picMk id="79" creationId="{32C42EE6-2E30-4865-8BED-8539E656BE7F}"/>
          </ac:picMkLst>
        </pc:picChg>
        <pc:picChg chg="del">
          <ac:chgData name="Estera Copaciu" userId="c160efc0e3e8dbe9" providerId="LiveId" clId="{00720910-B3A0-4477-8ABA-78CB900A4C5B}" dt="2021-11-23T14:19:44.461" v="707" actId="478"/>
          <ac:picMkLst>
            <pc:docMk/>
            <pc:sldMk cId="3771604957" sldId="259"/>
            <ac:picMk id="82" creationId="{07EA5478-0627-4239-B316-90EA427563C4}"/>
          </ac:picMkLst>
        </pc:picChg>
      </pc:sldChg>
      <pc:sldChg chg="addSp delSp modSp new add del mod setBg">
        <pc:chgData name="Estera Copaciu" userId="c160efc0e3e8dbe9" providerId="LiveId" clId="{00720910-B3A0-4477-8ABA-78CB900A4C5B}" dt="2021-11-23T22:00:32.381" v="2527" actId="47"/>
        <pc:sldMkLst>
          <pc:docMk/>
          <pc:sldMk cId="4052478575" sldId="259"/>
        </pc:sldMkLst>
        <pc:spChg chg="mod">
          <ac:chgData name="Estera Copaciu" userId="c160efc0e3e8dbe9" providerId="LiveId" clId="{00720910-B3A0-4477-8ABA-78CB900A4C5B}" dt="2021-11-23T22:00:00.074" v="2526" actId="26606"/>
          <ac:spMkLst>
            <pc:docMk/>
            <pc:sldMk cId="4052478575" sldId="259"/>
            <ac:spMk id="2" creationId="{539A5C2E-E8A0-4C77-814E-08537EA780E9}"/>
          </ac:spMkLst>
        </pc:spChg>
        <pc:spChg chg="mod">
          <ac:chgData name="Estera Copaciu" userId="c160efc0e3e8dbe9" providerId="LiveId" clId="{00720910-B3A0-4477-8ABA-78CB900A4C5B}" dt="2021-11-23T22:00:00.074" v="2526" actId="26606"/>
          <ac:spMkLst>
            <pc:docMk/>
            <pc:sldMk cId="4052478575" sldId="259"/>
            <ac:spMk id="3" creationId="{B3BE4DC2-CB8A-49A0-B5BA-E33019BCCE87}"/>
          </ac:spMkLst>
        </pc:spChg>
        <pc:spChg chg="add del mod ord">
          <ac:chgData name="Estera Copaciu" userId="c160efc0e3e8dbe9" providerId="LiveId" clId="{00720910-B3A0-4477-8ABA-78CB900A4C5B}" dt="2021-11-23T21:28:56.448" v="2225" actId="478"/>
          <ac:spMkLst>
            <pc:docMk/>
            <pc:sldMk cId="4052478575" sldId="259"/>
            <ac:spMk id="4" creationId="{358FE08F-F3FE-4F48-9D6A-244565C76FF5}"/>
          </ac:spMkLst>
        </pc:spChg>
        <pc:spChg chg="add del mod">
          <ac:chgData name="Estera Copaciu" userId="c160efc0e3e8dbe9" providerId="LiveId" clId="{00720910-B3A0-4477-8ABA-78CB900A4C5B}" dt="2021-11-23T21:57:57.388" v="2488" actId="478"/>
          <ac:spMkLst>
            <pc:docMk/>
            <pc:sldMk cId="4052478575" sldId="259"/>
            <ac:spMk id="6" creationId="{81668150-5B07-4D80-BC5F-A4BB6625E45E}"/>
          </ac:spMkLst>
        </pc:spChg>
        <pc:spChg chg="add del">
          <ac:chgData name="Estera Copaciu" userId="c160efc0e3e8dbe9" providerId="LiveId" clId="{00720910-B3A0-4477-8ABA-78CB900A4C5B}" dt="2021-11-23T21:31:47.011" v="2239" actId="26606"/>
          <ac:spMkLst>
            <pc:docMk/>
            <pc:sldMk cId="4052478575" sldId="259"/>
            <ac:spMk id="8" creationId="{E92FEB64-6EEA-4759-B4A4-BD2C1E660BA8}"/>
          </ac:spMkLst>
        </pc:spChg>
        <pc:spChg chg="add del">
          <ac:chgData name="Estera Copaciu" userId="c160efc0e3e8dbe9" providerId="LiveId" clId="{00720910-B3A0-4477-8ABA-78CB900A4C5B}" dt="2021-11-23T21:31:47.011" v="2239" actId="26606"/>
          <ac:spMkLst>
            <pc:docMk/>
            <pc:sldMk cId="4052478575" sldId="259"/>
            <ac:spMk id="10" creationId="{B10BB131-AC8E-4A8E-A5D1-36260F720C3B}"/>
          </ac:spMkLst>
        </pc:spChg>
        <pc:spChg chg="add del">
          <ac:chgData name="Estera Copaciu" userId="c160efc0e3e8dbe9" providerId="LiveId" clId="{00720910-B3A0-4477-8ABA-78CB900A4C5B}" dt="2021-11-23T21:31:47.011" v="2239" actId="26606"/>
          <ac:spMkLst>
            <pc:docMk/>
            <pc:sldMk cId="4052478575" sldId="259"/>
            <ac:spMk id="12" creationId="{14847E93-7DC1-4D4B-8829-B19AA7137C50}"/>
          </ac:spMkLst>
        </pc:spChg>
        <pc:spChg chg="add del">
          <ac:chgData name="Estera Copaciu" userId="c160efc0e3e8dbe9" providerId="LiveId" clId="{00720910-B3A0-4477-8ABA-78CB900A4C5B}" dt="2021-11-23T21:31:47.011" v="2239" actId="26606"/>
          <ac:spMkLst>
            <pc:docMk/>
            <pc:sldMk cId="4052478575" sldId="259"/>
            <ac:spMk id="14" creationId="{5566D6E1-03A1-4D73-A4E0-35D74D568A04}"/>
          </ac:spMkLst>
        </pc:spChg>
        <pc:spChg chg="add del">
          <ac:chgData name="Estera Copaciu" userId="c160efc0e3e8dbe9" providerId="LiveId" clId="{00720910-B3A0-4477-8ABA-78CB900A4C5B}" dt="2021-11-23T21:31:47.011" v="2239" actId="26606"/>
          <ac:spMkLst>
            <pc:docMk/>
            <pc:sldMk cId="4052478575" sldId="259"/>
            <ac:spMk id="16" creationId="{9F835A99-04AC-494A-A572-AFE8413CC938}"/>
          </ac:spMkLst>
        </pc:spChg>
        <pc:spChg chg="add del">
          <ac:chgData name="Estera Copaciu" userId="c160efc0e3e8dbe9" providerId="LiveId" clId="{00720910-B3A0-4477-8ABA-78CB900A4C5B}" dt="2021-11-23T21:31:47.011" v="2239" actId="26606"/>
          <ac:spMkLst>
            <pc:docMk/>
            <pc:sldMk cId="4052478575" sldId="259"/>
            <ac:spMk id="18" creationId="{7B786209-1B0B-4CA9-9BDD-F7327066A84D}"/>
          </ac:spMkLst>
        </pc:spChg>
        <pc:spChg chg="add del">
          <ac:chgData name="Estera Copaciu" userId="c160efc0e3e8dbe9" providerId="LiveId" clId="{00720910-B3A0-4477-8ABA-78CB900A4C5B}" dt="2021-11-23T21:31:47.011" v="2239" actId="26606"/>
          <ac:spMkLst>
            <pc:docMk/>
            <pc:sldMk cId="4052478575" sldId="259"/>
            <ac:spMk id="20" creationId="{2D2964BB-484D-45AE-AD66-D407D0629652}"/>
          </ac:spMkLst>
        </pc:spChg>
        <pc:spChg chg="add del">
          <ac:chgData name="Estera Copaciu" userId="c160efc0e3e8dbe9" providerId="LiveId" clId="{00720910-B3A0-4477-8ABA-78CB900A4C5B}" dt="2021-11-23T21:31:47.011" v="2239" actId="26606"/>
          <ac:spMkLst>
            <pc:docMk/>
            <pc:sldMk cId="4052478575" sldId="259"/>
            <ac:spMk id="22" creationId="{6691AC69-A76E-4DAB-B565-468B6B87ACF3}"/>
          </ac:spMkLst>
        </pc:spChg>
        <pc:spChg chg="add del">
          <ac:chgData name="Estera Copaciu" userId="c160efc0e3e8dbe9" providerId="LiveId" clId="{00720910-B3A0-4477-8ABA-78CB900A4C5B}" dt="2021-11-23T21:32:22.376" v="2242" actId="26606"/>
          <ac:spMkLst>
            <pc:docMk/>
            <pc:sldMk cId="4052478575" sldId="259"/>
            <ac:spMk id="27" creationId="{1A95671B-3CC6-4792-9114-B74FAEA224E6}"/>
          </ac:spMkLst>
        </pc:spChg>
        <pc:spChg chg="add del">
          <ac:chgData name="Estera Copaciu" userId="c160efc0e3e8dbe9" providerId="LiveId" clId="{00720910-B3A0-4477-8ABA-78CB900A4C5B}" dt="2021-11-23T21:32:22.307" v="2241" actId="26606"/>
          <ac:spMkLst>
            <pc:docMk/>
            <pc:sldMk cId="4052478575" sldId="259"/>
            <ac:spMk id="32" creationId="{2550BE34-C2B8-49B8-8519-67A8CAD51AE9}"/>
          </ac:spMkLst>
        </pc:spChg>
        <pc:spChg chg="add del">
          <ac:chgData name="Estera Copaciu" userId="c160efc0e3e8dbe9" providerId="LiveId" clId="{00720910-B3A0-4477-8ABA-78CB900A4C5B}" dt="2021-11-23T21:32:22.307" v="2241" actId="26606"/>
          <ac:spMkLst>
            <pc:docMk/>
            <pc:sldMk cId="4052478575" sldId="259"/>
            <ac:spMk id="34" creationId="{A7457DD9-5A45-400A-AB4B-4B4EDECA25F1}"/>
          </ac:spMkLst>
        </pc:spChg>
        <pc:spChg chg="add del">
          <ac:chgData name="Estera Copaciu" userId="c160efc0e3e8dbe9" providerId="LiveId" clId="{00720910-B3A0-4477-8ABA-78CB900A4C5B}" dt="2021-11-23T21:32:22.307" v="2241" actId="26606"/>
          <ac:spMkLst>
            <pc:docMk/>
            <pc:sldMk cId="4052478575" sldId="259"/>
            <ac:spMk id="36" creationId="{441CF7D6-A660-431A-B0BB-140A0D5556B6}"/>
          </ac:spMkLst>
        </pc:spChg>
        <pc:spChg chg="add del">
          <ac:chgData name="Estera Copaciu" userId="c160efc0e3e8dbe9" providerId="LiveId" clId="{00720910-B3A0-4477-8ABA-78CB900A4C5B}" dt="2021-11-23T21:32:22.307" v="2241" actId="26606"/>
          <ac:spMkLst>
            <pc:docMk/>
            <pc:sldMk cId="4052478575" sldId="259"/>
            <ac:spMk id="38" creationId="{0570A85B-3810-4F95-97B0-CBF4CCDB381C}"/>
          </ac:spMkLst>
        </pc:spChg>
        <pc:spChg chg="add del">
          <ac:chgData name="Estera Copaciu" userId="c160efc0e3e8dbe9" providerId="LiveId" clId="{00720910-B3A0-4477-8ABA-78CB900A4C5B}" dt="2021-11-23T21:53:03.102" v="2365" actId="26606"/>
          <ac:spMkLst>
            <pc:docMk/>
            <pc:sldMk cId="4052478575" sldId="259"/>
            <ac:spMk id="40" creationId="{32AEEBC8-9D30-42EF-95F2-386C2653FBF0}"/>
          </ac:spMkLst>
        </pc:spChg>
        <pc:spChg chg="add del">
          <ac:chgData name="Estera Copaciu" userId="c160efc0e3e8dbe9" providerId="LiveId" clId="{00720910-B3A0-4477-8ABA-78CB900A4C5B}" dt="2021-11-23T21:53:03.102" v="2365" actId="26606"/>
          <ac:spMkLst>
            <pc:docMk/>
            <pc:sldMk cId="4052478575" sldId="259"/>
            <ac:spMk id="41" creationId="{3529E97A-97C3-40EA-8A04-5C02398D568F}"/>
          </ac:spMkLst>
        </pc:spChg>
        <pc:spChg chg="add del">
          <ac:chgData name="Estera Copaciu" userId="c160efc0e3e8dbe9" providerId="LiveId" clId="{00720910-B3A0-4477-8ABA-78CB900A4C5B}" dt="2021-11-23T21:53:03.102" v="2365" actId="26606"/>
          <ac:spMkLst>
            <pc:docMk/>
            <pc:sldMk cId="4052478575" sldId="259"/>
            <ac:spMk id="42" creationId="{59FA8C2E-A5A7-4490-927A-7CD58343EDBB}"/>
          </ac:spMkLst>
        </pc:spChg>
        <pc:spChg chg="add del">
          <ac:chgData name="Estera Copaciu" userId="c160efc0e3e8dbe9" providerId="LiveId" clId="{00720910-B3A0-4477-8ABA-78CB900A4C5B}" dt="2021-11-23T21:33:58.133" v="2246" actId="26606"/>
          <ac:spMkLst>
            <pc:docMk/>
            <pc:sldMk cId="4052478575" sldId="259"/>
            <ac:spMk id="44" creationId="{32AEEBC8-9D30-42EF-95F2-386C2653FBF0}"/>
          </ac:spMkLst>
        </pc:spChg>
        <pc:spChg chg="add del">
          <ac:chgData name="Estera Copaciu" userId="c160efc0e3e8dbe9" providerId="LiveId" clId="{00720910-B3A0-4477-8ABA-78CB900A4C5B}" dt="2021-11-23T21:33:58.133" v="2246" actId="26606"/>
          <ac:spMkLst>
            <pc:docMk/>
            <pc:sldMk cId="4052478575" sldId="259"/>
            <ac:spMk id="45" creationId="{3529E97A-97C3-40EA-8A04-5C02398D568F}"/>
          </ac:spMkLst>
        </pc:spChg>
        <pc:spChg chg="add del">
          <ac:chgData name="Estera Copaciu" userId="c160efc0e3e8dbe9" providerId="LiveId" clId="{00720910-B3A0-4477-8ABA-78CB900A4C5B}" dt="2021-11-23T21:33:58.133" v="2246" actId="26606"/>
          <ac:spMkLst>
            <pc:docMk/>
            <pc:sldMk cId="4052478575" sldId="259"/>
            <ac:spMk id="46" creationId="{59FA8C2E-A5A7-4490-927A-7CD58343EDBB}"/>
          </ac:spMkLst>
        </pc:spChg>
        <pc:spChg chg="add del">
          <ac:chgData name="Estera Copaciu" userId="c160efc0e3e8dbe9" providerId="LiveId" clId="{00720910-B3A0-4477-8ABA-78CB900A4C5B}" dt="2021-11-23T21:33:17.465" v="2244" actId="26606"/>
          <ac:spMkLst>
            <pc:docMk/>
            <pc:sldMk cId="4052478575" sldId="259"/>
            <ac:spMk id="47" creationId="{4AC6B390-BC59-4F1D-A0EE-D71A92F0A0B2}"/>
          </ac:spMkLst>
        </pc:spChg>
        <pc:spChg chg="add del">
          <ac:chgData name="Estera Copaciu" userId="c160efc0e3e8dbe9" providerId="LiveId" clId="{00720910-B3A0-4477-8ABA-78CB900A4C5B}" dt="2021-11-23T21:52:49.112" v="2362" actId="26606"/>
          <ac:spMkLst>
            <pc:docMk/>
            <pc:sldMk cId="4052478575" sldId="259"/>
            <ac:spMk id="48" creationId="{CB299CAB-C506-454B-90FC-4065728297D3}"/>
          </ac:spMkLst>
        </pc:spChg>
        <pc:spChg chg="add del">
          <ac:chgData name="Estera Copaciu" userId="c160efc0e3e8dbe9" providerId="LiveId" clId="{00720910-B3A0-4477-8ABA-78CB900A4C5B}" dt="2021-11-23T21:33:17.465" v="2244" actId="26606"/>
          <ac:spMkLst>
            <pc:docMk/>
            <pc:sldMk cId="4052478575" sldId="259"/>
            <ac:spMk id="49" creationId="{B6C60D79-16F1-4C4B-B7E3-7634E7069CDE}"/>
          </ac:spMkLst>
        </pc:spChg>
        <pc:spChg chg="add del">
          <ac:chgData name="Estera Copaciu" userId="c160efc0e3e8dbe9" providerId="LiveId" clId="{00720910-B3A0-4477-8ABA-78CB900A4C5B}" dt="2021-11-23T21:52:49.112" v="2362" actId="26606"/>
          <ac:spMkLst>
            <pc:docMk/>
            <pc:sldMk cId="4052478575" sldId="259"/>
            <ac:spMk id="50" creationId="{C8D99311-F254-40F1-8AB5-EE3E7B9B6872}"/>
          </ac:spMkLst>
        </pc:spChg>
        <pc:spChg chg="add del">
          <ac:chgData name="Estera Copaciu" userId="c160efc0e3e8dbe9" providerId="LiveId" clId="{00720910-B3A0-4477-8ABA-78CB900A4C5B}" dt="2021-11-23T21:33:17.465" v="2244" actId="26606"/>
          <ac:spMkLst>
            <pc:docMk/>
            <pc:sldMk cId="4052478575" sldId="259"/>
            <ac:spMk id="51" creationId="{426B127E-6498-4C77-9C9D-4553A5113B80}"/>
          </ac:spMkLst>
        </pc:spChg>
        <pc:spChg chg="add del">
          <ac:chgData name="Estera Copaciu" userId="c160efc0e3e8dbe9" providerId="LiveId" clId="{00720910-B3A0-4477-8ABA-78CB900A4C5B}" dt="2021-11-23T21:52:49.112" v="2362" actId="26606"/>
          <ac:spMkLst>
            <pc:docMk/>
            <pc:sldMk cId="4052478575" sldId="259"/>
            <ac:spMk id="52" creationId="{7D89E3CB-00ED-4691-9F0F-F23EA3564705}"/>
          </ac:spMkLst>
        </pc:spChg>
        <pc:spChg chg="add del">
          <ac:chgData name="Estera Copaciu" userId="c160efc0e3e8dbe9" providerId="LiveId" clId="{00720910-B3A0-4477-8ABA-78CB900A4C5B}" dt="2021-11-23T21:53:03.092" v="2364" actId="26606"/>
          <ac:spMkLst>
            <pc:docMk/>
            <pc:sldMk cId="4052478575" sldId="259"/>
            <ac:spMk id="54" creationId="{AC17DE74-01C9-4859-B65A-85CF999E8580}"/>
          </ac:spMkLst>
        </pc:spChg>
        <pc:spChg chg="add del">
          <ac:chgData name="Estera Copaciu" userId="c160efc0e3e8dbe9" providerId="LiveId" clId="{00720910-B3A0-4477-8ABA-78CB900A4C5B}" dt="2021-11-23T21:53:03.092" v="2364" actId="26606"/>
          <ac:spMkLst>
            <pc:docMk/>
            <pc:sldMk cId="4052478575" sldId="259"/>
            <ac:spMk id="55" creationId="{068C0432-0E90-4CC1-8CD3-D44A90DF07EF}"/>
          </ac:spMkLst>
        </pc:spChg>
        <pc:spChg chg="add del">
          <ac:chgData name="Estera Copaciu" userId="c160efc0e3e8dbe9" providerId="LiveId" clId="{00720910-B3A0-4477-8ABA-78CB900A4C5B}" dt="2021-11-23T21:55:12.441" v="2464" actId="26606"/>
          <ac:spMkLst>
            <pc:docMk/>
            <pc:sldMk cId="4052478575" sldId="259"/>
            <ac:spMk id="57" creationId="{C05CBC3C-2E5A-4839-8B9B-2E5A6ADF0F58}"/>
          </ac:spMkLst>
        </pc:spChg>
        <pc:spChg chg="add del">
          <ac:chgData name="Estera Copaciu" userId="c160efc0e3e8dbe9" providerId="LiveId" clId="{00720910-B3A0-4477-8ABA-78CB900A4C5B}" dt="2021-11-23T21:55:12.441" v="2464" actId="26606"/>
          <ac:spMkLst>
            <pc:docMk/>
            <pc:sldMk cId="4052478575" sldId="259"/>
            <ac:spMk id="58" creationId="{827FF362-FC97-4BF5-949B-D4ADFA26E457}"/>
          </ac:spMkLst>
        </pc:spChg>
        <pc:spChg chg="add del">
          <ac:chgData name="Estera Copaciu" userId="c160efc0e3e8dbe9" providerId="LiveId" clId="{00720910-B3A0-4477-8ABA-78CB900A4C5B}" dt="2021-11-23T21:55:52.975" v="2471" actId="26606"/>
          <ac:spMkLst>
            <pc:docMk/>
            <pc:sldMk cId="4052478575" sldId="259"/>
            <ac:spMk id="63" creationId="{E35A04CF-97D4-4FF7-B359-C546B1F62E54}"/>
          </ac:spMkLst>
        </pc:spChg>
        <pc:spChg chg="add del">
          <ac:chgData name="Estera Copaciu" userId="c160efc0e3e8dbe9" providerId="LiveId" clId="{00720910-B3A0-4477-8ABA-78CB900A4C5B}" dt="2021-11-23T21:55:52.975" v="2471" actId="26606"/>
          <ac:spMkLst>
            <pc:docMk/>
            <pc:sldMk cId="4052478575" sldId="259"/>
            <ac:spMk id="65" creationId="{1DE7243B-5109-444B-8FAF-7437C66BC0E9}"/>
          </ac:spMkLst>
        </pc:spChg>
        <pc:spChg chg="add del">
          <ac:chgData name="Estera Copaciu" userId="c160efc0e3e8dbe9" providerId="LiveId" clId="{00720910-B3A0-4477-8ABA-78CB900A4C5B}" dt="2021-11-23T21:55:52.975" v="2471" actId="26606"/>
          <ac:spMkLst>
            <pc:docMk/>
            <pc:sldMk cId="4052478575" sldId="259"/>
            <ac:spMk id="67" creationId="{4C5D6221-DA7B-4611-AA26-7D8E349FDE96}"/>
          </ac:spMkLst>
        </pc:spChg>
        <pc:spChg chg="add del">
          <ac:chgData name="Estera Copaciu" userId="c160efc0e3e8dbe9" providerId="LiveId" clId="{00720910-B3A0-4477-8ABA-78CB900A4C5B}" dt="2021-11-23T21:55:52.975" v="2470" actId="26606"/>
          <ac:spMkLst>
            <pc:docMk/>
            <pc:sldMk cId="4052478575" sldId="259"/>
            <ac:spMk id="72" creationId="{8045BF01-625E-4022-91E5-488DB3FCB734}"/>
          </ac:spMkLst>
        </pc:spChg>
        <pc:spChg chg="add del">
          <ac:chgData name="Estera Copaciu" userId="c160efc0e3e8dbe9" providerId="LiveId" clId="{00720910-B3A0-4477-8ABA-78CB900A4C5B}" dt="2021-11-23T21:55:52.975" v="2470" actId="26606"/>
          <ac:spMkLst>
            <pc:docMk/>
            <pc:sldMk cId="4052478575" sldId="259"/>
            <ac:spMk id="74" creationId="{0E442549-290E-4B7E-892E-F2DB911DD205}"/>
          </ac:spMkLst>
        </pc:spChg>
        <pc:spChg chg="add del">
          <ac:chgData name="Estera Copaciu" userId="c160efc0e3e8dbe9" providerId="LiveId" clId="{00720910-B3A0-4477-8ABA-78CB900A4C5B}" dt="2021-11-23T22:00:00.074" v="2526" actId="26606"/>
          <ac:spMkLst>
            <pc:docMk/>
            <pc:sldMk cId="4052478575" sldId="259"/>
            <ac:spMk id="76" creationId="{1E214AA7-F028-4A0D-8698-61AEC754D1BC}"/>
          </ac:spMkLst>
        </pc:spChg>
        <pc:spChg chg="add del">
          <ac:chgData name="Estera Copaciu" userId="c160efc0e3e8dbe9" providerId="LiveId" clId="{00720910-B3A0-4477-8ABA-78CB900A4C5B}" dt="2021-11-23T22:00:00.074" v="2526" actId="26606"/>
          <ac:spMkLst>
            <pc:docMk/>
            <pc:sldMk cId="4052478575" sldId="259"/>
            <ac:spMk id="82" creationId="{85016AEC-0320-4ED0-8ECB-FE11DDDFE17A}"/>
          </ac:spMkLst>
        </pc:spChg>
        <pc:spChg chg="add del">
          <ac:chgData name="Estera Copaciu" userId="c160efc0e3e8dbe9" providerId="LiveId" clId="{00720910-B3A0-4477-8ABA-78CB900A4C5B}" dt="2021-11-23T22:00:00.074" v="2526" actId="26606"/>
          <ac:spMkLst>
            <pc:docMk/>
            <pc:sldMk cId="4052478575" sldId="259"/>
            <ac:spMk id="84" creationId="{D3CDB30C-1F82-41E6-A067-831D6E89184F}"/>
          </ac:spMkLst>
        </pc:spChg>
        <pc:spChg chg="add del">
          <ac:chgData name="Estera Copaciu" userId="c160efc0e3e8dbe9" providerId="LiveId" clId="{00720910-B3A0-4477-8ABA-78CB900A4C5B}" dt="2021-11-23T22:00:00.074" v="2526" actId="26606"/>
          <ac:spMkLst>
            <pc:docMk/>
            <pc:sldMk cId="4052478575" sldId="259"/>
            <ac:spMk id="86" creationId="{2DDA86DD-F997-4F66-A87C-5B58AB6D19EC}"/>
          </ac:spMkLst>
        </pc:spChg>
        <pc:spChg chg="add del">
          <ac:chgData name="Estera Copaciu" userId="c160efc0e3e8dbe9" providerId="LiveId" clId="{00720910-B3A0-4477-8ABA-78CB900A4C5B}" dt="2021-11-23T22:00:00.074" v="2526" actId="26606"/>
          <ac:spMkLst>
            <pc:docMk/>
            <pc:sldMk cId="4052478575" sldId="259"/>
            <ac:spMk id="88" creationId="{D241B827-437E-40A3-A732-669230D6A5BC}"/>
          </ac:spMkLst>
        </pc:spChg>
        <pc:spChg chg="add del">
          <ac:chgData name="Estera Copaciu" userId="c160efc0e3e8dbe9" providerId="LiveId" clId="{00720910-B3A0-4477-8ABA-78CB900A4C5B}" dt="2021-11-23T21:59:56.586" v="2523" actId="26606"/>
          <ac:spMkLst>
            <pc:docMk/>
            <pc:sldMk cId="4052478575" sldId="259"/>
            <ac:spMk id="93" creationId="{100EDD19-6802-4EC3-95CE-CFFAB042CFD6}"/>
          </ac:spMkLst>
        </pc:spChg>
        <pc:spChg chg="add del">
          <ac:chgData name="Estera Copaciu" userId="c160efc0e3e8dbe9" providerId="LiveId" clId="{00720910-B3A0-4477-8ABA-78CB900A4C5B}" dt="2021-11-23T21:59:56.586" v="2523" actId="26606"/>
          <ac:spMkLst>
            <pc:docMk/>
            <pc:sldMk cId="4052478575" sldId="259"/>
            <ac:spMk id="95" creationId="{DB17E863-922E-4C26-BD64-E8FD41D28661}"/>
          </ac:spMkLst>
        </pc:spChg>
        <pc:graphicFrameChg chg="add del mod modGraphic">
          <ac:chgData name="Estera Copaciu" userId="c160efc0e3e8dbe9" providerId="LiveId" clId="{00720910-B3A0-4477-8ABA-78CB900A4C5B}" dt="2021-11-23T21:52:23.400" v="2360" actId="478"/>
          <ac:graphicFrameMkLst>
            <pc:docMk/>
            <pc:sldMk cId="4052478575" sldId="259"/>
            <ac:graphicFrameMk id="5" creationId="{A5A77827-20AD-4A14-8FCC-CB8AC275FA39}"/>
          </ac:graphicFrameMkLst>
        </pc:graphicFrameChg>
        <pc:cxnChg chg="add del">
          <ac:chgData name="Estera Copaciu" userId="c160efc0e3e8dbe9" providerId="LiveId" clId="{00720910-B3A0-4477-8ABA-78CB900A4C5B}" dt="2021-11-23T22:00:00.074" v="2526" actId="26606"/>
          <ac:cxnSpMkLst>
            <pc:docMk/>
            <pc:sldMk cId="4052478575" sldId="259"/>
            <ac:cxnSpMk id="77" creationId="{D6206FDC-2777-4D7F-AF9C-73413DA664C9}"/>
          </ac:cxnSpMkLst>
        </pc:cxnChg>
      </pc:sldChg>
      <pc:sldChg chg="add del">
        <pc:chgData name="Estera Copaciu" userId="c160efc0e3e8dbe9" providerId="LiveId" clId="{00720910-B3A0-4477-8ABA-78CB900A4C5B}" dt="2021-11-23T23:09:31.639" v="3797" actId="2696"/>
        <pc:sldMkLst>
          <pc:docMk/>
          <pc:sldMk cId="3303884586" sldId="260"/>
        </pc:sldMkLst>
      </pc:sldChg>
      <pc:sldChg chg="modSp new del mod">
        <pc:chgData name="Estera Copaciu" userId="c160efc0e3e8dbe9" providerId="LiveId" clId="{00720910-B3A0-4477-8ABA-78CB900A4C5B}" dt="2021-11-23T21:59:53.971" v="2521" actId="680"/>
        <pc:sldMkLst>
          <pc:docMk/>
          <pc:sldMk cId="3855001824" sldId="261"/>
        </pc:sldMkLst>
        <pc:spChg chg="mod">
          <ac:chgData name="Estera Copaciu" userId="c160efc0e3e8dbe9" providerId="LiveId" clId="{00720910-B3A0-4477-8ABA-78CB900A4C5B}" dt="2021-11-23T21:59:53.162" v="2520" actId="20577"/>
          <ac:spMkLst>
            <pc:docMk/>
            <pc:sldMk cId="3855001824" sldId="261"/>
            <ac:spMk id="2" creationId="{1457E588-1CD4-42CB-998E-49F7B8E4F0F8}"/>
          </ac:spMkLst>
        </pc:spChg>
      </pc:sldChg>
      <pc:sldChg chg="addSp delSp modSp new mod setBg">
        <pc:chgData name="Estera Copaciu" userId="c160efc0e3e8dbe9" providerId="LiveId" clId="{00720910-B3A0-4477-8ABA-78CB900A4C5B}" dt="2021-11-26T22:43:38.905" v="7983" actId="20577"/>
        <pc:sldMkLst>
          <pc:docMk/>
          <pc:sldMk cId="4152805311" sldId="261"/>
        </pc:sldMkLst>
        <pc:spChg chg="del mod">
          <ac:chgData name="Estera Copaciu" userId="c160efc0e3e8dbe9" providerId="LiveId" clId="{00720910-B3A0-4477-8ABA-78CB900A4C5B}" dt="2021-11-23T22:01:48.969" v="2568" actId="478"/>
          <ac:spMkLst>
            <pc:docMk/>
            <pc:sldMk cId="4152805311" sldId="261"/>
            <ac:spMk id="2" creationId="{B54E474C-F43E-483F-BF68-7A9B4D9D37A1}"/>
          </ac:spMkLst>
        </pc:spChg>
        <pc:spChg chg="mod">
          <ac:chgData name="Estera Copaciu" userId="c160efc0e3e8dbe9" providerId="LiveId" clId="{00720910-B3A0-4477-8ABA-78CB900A4C5B}" dt="2021-11-25T13:52:09.851" v="7949" actId="20577"/>
          <ac:spMkLst>
            <pc:docMk/>
            <pc:sldMk cId="4152805311" sldId="261"/>
            <ac:spMk id="3" creationId="{323F9491-DB83-4F7B-AB27-5A361946DE3D}"/>
          </ac:spMkLst>
        </pc:spChg>
        <pc:spChg chg="add mod ord">
          <ac:chgData name="Estera Copaciu" userId="c160efc0e3e8dbe9" providerId="LiveId" clId="{00720910-B3A0-4477-8ABA-78CB900A4C5B}" dt="2021-11-24T21:01:55.848" v="5757" actId="207"/>
          <ac:spMkLst>
            <pc:docMk/>
            <pc:sldMk cId="4152805311" sldId="261"/>
            <ac:spMk id="4" creationId="{2F826568-9D0A-4A72-95F8-CE2ED8E6BDC6}"/>
          </ac:spMkLst>
        </pc:spChg>
        <pc:spChg chg="add del mod">
          <ac:chgData name="Estera Copaciu" userId="c160efc0e3e8dbe9" providerId="LiveId" clId="{00720910-B3A0-4477-8ABA-78CB900A4C5B}" dt="2021-11-23T22:01:54.809" v="2570" actId="478"/>
          <ac:spMkLst>
            <pc:docMk/>
            <pc:sldMk cId="4152805311" sldId="261"/>
            <ac:spMk id="6" creationId="{36464F18-817B-4C70-9D1E-42AD26155338}"/>
          </ac:spMkLst>
        </pc:spChg>
        <pc:spChg chg="add mod">
          <ac:chgData name="Estera Copaciu" userId="c160efc0e3e8dbe9" providerId="LiveId" clId="{00720910-B3A0-4477-8ABA-78CB900A4C5B}" dt="2021-11-24T21:20:22.213" v="5810" actId="113"/>
          <ac:spMkLst>
            <pc:docMk/>
            <pc:sldMk cId="4152805311" sldId="261"/>
            <ac:spMk id="7" creationId="{73464DFE-D81C-40B4-AE56-1A2B49A3EBDA}"/>
          </ac:spMkLst>
        </pc:spChg>
        <pc:spChg chg="add mod">
          <ac:chgData name="Estera Copaciu" userId="c160efc0e3e8dbe9" providerId="LiveId" clId="{00720910-B3A0-4477-8ABA-78CB900A4C5B}" dt="2021-11-25T01:22:39.083" v="7389" actId="207"/>
          <ac:spMkLst>
            <pc:docMk/>
            <pc:sldMk cId="4152805311" sldId="261"/>
            <ac:spMk id="8" creationId="{F968CE70-04FE-41E9-9908-EA2FC650A0C7}"/>
          </ac:spMkLst>
        </pc:spChg>
        <pc:spChg chg="add mod">
          <ac:chgData name="Estera Copaciu" userId="c160efc0e3e8dbe9" providerId="LiveId" clId="{00720910-B3A0-4477-8ABA-78CB900A4C5B}" dt="2021-11-25T01:35:49.301" v="7464" actId="207"/>
          <ac:spMkLst>
            <pc:docMk/>
            <pc:sldMk cId="4152805311" sldId="261"/>
            <ac:spMk id="9" creationId="{BB785973-14DF-42A7-8D40-2159082FCDD2}"/>
          </ac:spMkLst>
        </pc:spChg>
        <pc:spChg chg="add mod">
          <ac:chgData name="Estera Copaciu" userId="c160efc0e3e8dbe9" providerId="LiveId" clId="{00720910-B3A0-4477-8ABA-78CB900A4C5B}" dt="2021-11-23T22:56:36.073" v="3657" actId="1076"/>
          <ac:spMkLst>
            <pc:docMk/>
            <pc:sldMk cId="4152805311" sldId="261"/>
            <ac:spMk id="10" creationId="{72DC9B91-3F50-4E0F-ACB9-B1C330C10CD3}"/>
          </ac:spMkLst>
        </pc:spChg>
        <pc:spChg chg="add mod">
          <ac:chgData name="Estera Copaciu" userId="c160efc0e3e8dbe9" providerId="LiveId" clId="{00720910-B3A0-4477-8ABA-78CB900A4C5B}" dt="2021-11-25T01:23:25.211" v="7394" actId="2085"/>
          <ac:spMkLst>
            <pc:docMk/>
            <pc:sldMk cId="4152805311" sldId="261"/>
            <ac:spMk id="11" creationId="{E0F51928-3845-4588-BFA0-9C6CFD1F9DB5}"/>
          </ac:spMkLst>
        </pc:spChg>
        <pc:spChg chg="add mod">
          <ac:chgData name="Estera Copaciu" userId="c160efc0e3e8dbe9" providerId="LiveId" clId="{00720910-B3A0-4477-8ABA-78CB900A4C5B}" dt="2021-11-25T01:24:12.098" v="7396" actId="207"/>
          <ac:spMkLst>
            <pc:docMk/>
            <pc:sldMk cId="4152805311" sldId="261"/>
            <ac:spMk id="12" creationId="{FA1C4211-FC3A-4827-83B7-F406F2A0D822}"/>
          </ac:spMkLst>
        </pc:spChg>
        <pc:spChg chg="add mod">
          <ac:chgData name="Estera Copaciu" userId="c160efc0e3e8dbe9" providerId="LiveId" clId="{00720910-B3A0-4477-8ABA-78CB900A4C5B}" dt="2021-11-26T22:43:26.447" v="7981" actId="20577"/>
          <ac:spMkLst>
            <pc:docMk/>
            <pc:sldMk cId="4152805311" sldId="261"/>
            <ac:spMk id="13" creationId="{283F0193-1094-40BB-A39E-A5872E2D2996}"/>
          </ac:spMkLst>
        </pc:spChg>
        <pc:spChg chg="add mod">
          <ac:chgData name="Estera Copaciu" userId="c160efc0e3e8dbe9" providerId="LiveId" clId="{00720910-B3A0-4477-8ABA-78CB900A4C5B}" dt="2021-11-25T01:25:15.073" v="7400" actId="207"/>
          <ac:spMkLst>
            <pc:docMk/>
            <pc:sldMk cId="4152805311" sldId="261"/>
            <ac:spMk id="14" creationId="{004084C3-CD47-47A4-A55F-A2AEA7154758}"/>
          </ac:spMkLst>
        </pc:spChg>
        <pc:spChg chg="add mod">
          <ac:chgData name="Estera Copaciu" userId="c160efc0e3e8dbe9" providerId="LiveId" clId="{00720910-B3A0-4477-8ABA-78CB900A4C5B}" dt="2021-11-25T01:25:31.849" v="7401" actId="207"/>
          <ac:spMkLst>
            <pc:docMk/>
            <pc:sldMk cId="4152805311" sldId="261"/>
            <ac:spMk id="15" creationId="{91FEC43E-6CA4-4BE9-AC72-2AB735F5C9D8}"/>
          </ac:spMkLst>
        </pc:spChg>
        <pc:spChg chg="add mod">
          <ac:chgData name="Estera Copaciu" userId="c160efc0e3e8dbe9" providerId="LiveId" clId="{00720910-B3A0-4477-8ABA-78CB900A4C5B}" dt="2021-11-25T01:25:37.444" v="7402" actId="207"/>
          <ac:spMkLst>
            <pc:docMk/>
            <pc:sldMk cId="4152805311" sldId="261"/>
            <ac:spMk id="16" creationId="{DE4B415E-06A6-44BB-8975-39FA55613C32}"/>
          </ac:spMkLst>
        </pc:spChg>
        <pc:spChg chg="add mod">
          <ac:chgData name="Estera Copaciu" userId="c160efc0e3e8dbe9" providerId="LiveId" clId="{00720910-B3A0-4477-8ABA-78CB900A4C5B}" dt="2021-11-25T01:25:45.278" v="7403" actId="207"/>
          <ac:spMkLst>
            <pc:docMk/>
            <pc:sldMk cId="4152805311" sldId="261"/>
            <ac:spMk id="17" creationId="{66902D7F-E24C-4566-9666-23CEE052F51E}"/>
          </ac:spMkLst>
        </pc:spChg>
        <pc:spChg chg="add mod">
          <ac:chgData name="Estera Copaciu" userId="c160efc0e3e8dbe9" providerId="LiveId" clId="{00720910-B3A0-4477-8ABA-78CB900A4C5B}" dt="2021-11-25T01:41:02.498" v="7484" actId="207"/>
          <ac:spMkLst>
            <pc:docMk/>
            <pc:sldMk cId="4152805311" sldId="261"/>
            <ac:spMk id="18" creationId="{BE0CB436-C31E-4721-B9CD-C6A9F39150A1}"/>
          </ac:spMkLst>
        </pc:spChg>
        <pc:spChg chg="add mod">
          <ac:chgData name="Estera Copaciu" userId="c160efc0e3e8dbe9" providerId="LiveId" clId="{00720910-B3A0-4477-8ABA-78CB900A4C5B}" dt="2021-11-26T22:43:38.905" v="7983" actId="20577"/>
          <ac:spMkLst>
            <pc:docMk/>
            <pc:sldMk cId="4152805311" sldId="261"/>
            <ac:spMk id="19" creationId="{48F6DFF3-F952-4990-865B-63030F4C93E5}"/>
          </ac:spMkLst>
        </pc:spChg>
        <pc:spChg chg="add mod">
          <ac:chgData name="Estera Copaciu" userId="c160efc0e3e8dbe9" providerId="LiveId" clId="{00720910-B3A0-4477-8ABA-78CB900A4C5B}" dt="2021-11-25T01:40:38.894" v="7481" actId="207"/>
          <ac:spMkLst>
            <pc:docMk/>
            <pc:sldMk cId="4152805311" sldId="261"/>
            <ac:spMk id="20" creationId="{01430CF4-A3B8-42F5-9DBD-6ECC9BC92514}"/>
          </ac:spMkLst>
        </pc:spChg>
        <pc:spChg chg="add mod">
          <ac:chgData name="Estera Copaciu" userId="c160efc0e3e8dbe9" providerId="LiveId" clId="{00720910-B3A0-4477-8ABA-78CB900A4C5B}" dt="2021-11-25T01:33:48.950" v="7453" actId="207"/>
          <ac:spMkLst>
            <pc:docMk/>
            <pc:sldMk cId="4152805311" sldId="261"/>
            <ac:spMk id="21" creationId="{AD6D7CD0-3DDA-47DF-BF6C-32BBF5C1A66A}"/>
          </ac:spMkLst>
        </pc:spChg>
        <pc:spChg chg="add mod">
          <ac:chgData name="Estera Copaciu" userId="c160efc0e3e8dbe9" providerId="LiveId" clId="{00720910-B3A0-4477-8ABA-78CB900A4C5B}" dt="2021-11-25T01:34:27.316" v="7462" actId="207"/>
          <ac:spMkLst>
            <pc:docMk/>
            <pc:sldMk cId="4152805311" sldId="261"/>
            <ac:spMk id="22" creationId="{A7001757-6B18-4605-8F5D-6DE5E38E2F76}"/>
          </ac:spMkLst>
        </pc:spChg>
        <pc:spChg chg="add mod">
          <ac:chgData name="Estera Copaciu" userId="c160efc0e3e8dbe9" providerId="LiveId" clId="{00720910-B3A0-4477-8ABA-78CB900A4C5B}" dt="2021-11-25T01:36:46.190" v="7471" actId="207"/>
          <ac:spMkLst>
            <pc:docMk/>
            <pc:sldMk cId="4152805311" sldId="261"/>
            <ac:spMk id="23" creationId="{F13DA5D9-6363-4E2B-839A-188EDB463A9C}"/>
          </ac:spMkLst>
        </pc:spChg>
        <pc:spChg chg="add mod">
          <ac:chgData name="Estera Copaciu" userId="c160efc0e3e8dbe9" providerId="LiveId" clId="{00720910-B3A0-4477-8ABA-78CB900A4C5B}" dt="2021-11-25T01:41:24.359" v="7488" actId="207"/>
          <ac:spMkLst>
            <pc:docMk/>
            <pc:sldMk cId="4152805311" sldId="261"/>
            <ac:spMk id="24" creationId="{4673FE47-A43F-444C-B929-A043138C698E}"/>
          </ac:spMkLst>
        </pc:spChg>
        <pc:spChg chg="add mod">
          <ac:chgData name="Estera Copaciu" userId="c160efc0e3e8dbe9" providerId="LiveId" clId="{00720910-B3A0-4477-8ABA-78CB900A4C5B}" dt="2021-11-25T01:36:40.868" v="7470" actId="207"/>
          <ac:spMkLst>
            <pc:docMk/>
            <pc:sldMk cId="4152805311" sldId="261"/>
            <ac:spMk id="25" creationId="{612075C1-F88B-431F-BDC0-0F93C614E113}"/>
          </ac:spMkLst>
        </pc:spChg>
        <pc:spChg chg="add mod">
          <ac:chgData name="Estera Copaciu" userId="c160efc0e3e8dbe9" providerId="LiveId" clId="{00720910-B3A0-4477-8ABA-78CB900A4C5B}" dt="2021-11-25T01:29:20.930" v="7420" actId="207"/>
          <ac:spMkLst>
            <pc:docMk/>
            <pc:sldMk cId="4152805311" sldId="261"/>
            <ac:spMk id="26" creationId="{D90A9801-9C5A-4787-A0FE-EF75BEDFC002}"/>
          </ac:spMkLst>
        </pc:spChg>
        <pc:spChg chg="add mod">
          <ac:chgData name="Estera Copaciu" userId="c160efc0e3e8dbe9" providerId="LiveId" clId="{00720910-B3A0-4477-8ABA-78CB900A4C5B}" dt="2021-11-25T01:36:21.852" v="7465" actId="207"/>
          <ac:spMkLst>
            <pc:docMk/>
            <pc:sldMk cId="4152805311" sldId="261"/>
            <ac:spMk id="27" creationId="{65CE5352-032C-41F2-BFB5-619A8F0F7533}"/>
          </ac:spMkLst>
        </pc:spChg>
        <pc:spChg chg="add mod">
          <ac:chgData name="Estera Copaciu" userId="c160efc0e3e8dbe9" providerId="LiveId" clId="{00720910-B3A0-4477-8ABA-78CB900A4C5B}" dt="2021-11-25T01:36:30.210" v="7467" actId="207"/>
          <ac:spMkLst>
            <pc:docMk/>
            <pc:sldMk cId="4152805311" sldId="261"/>
            <ac:spMk id="28" creationId="{9254BECF-85FE-4203-BB8D-CA402B950B9E}"/>
          </ac:spMkLst>
        </pc:spChg>
        <pc:spChg chg="add mod">
          <ac:chgData name="Estera Copaciu" userId="c160efc0e3e8dbe9" providerId="LiveId" clId="{00720910-B3A0-4477-8ABA-78CB900A4C5B}" dt="2021-11-25T01:36:25.656" v="7466" actId="207"/>
          <ac:spMkLst>
            <pc:docMk/>
            <pc:sldMk cId="4152805311" sldId="261"/>
            <ac:spMk id="29" creationId="{B570E662-1930-4DA6-806D-CDC8956FD7E3}"/>
          </ac:spMkLst>
        </pc:spChg>
        <pc:spChg chg="add mod">
          <ac:chgData name="Estera Copaciu" userId="c160efc0e3e8dbe9" providerId="LiveId" clId="{00720910-B3A0-4477-8ABA-78CB900A4C5B}" dt="2021-11-25T01:36:33.655" v="7468" actId="207"/>
          <ac:spMkLst>
            <pc:docMk/>
            <pc:sldMk cId="4152805311" sldId="261"/>
            <ac:spMk id="30" creationId="{D899253E-BFC3-44B9-BE7C-8611BDA0A3D3}"/>
          </ac:spMkLst>
        </pc:spChg>
        <pc:spChg chg="add mod">
          <ac:chgData name="Estera Copaciu" userId="c160efc0e3e8dbe9" providerId="LiveId" clId="{00720910-B3A0-4477-8ABA-78CB900A4C5B}" dt="2021-11-25T01:40:50.847" v="7482" actId="207"/>
          <ac:spMkLst>
            <pc:docMk/>
            <pc:sldMk cId="4152805311" sldId="261"/>
            <ac:spMk id="31" creationId="{8A72BE77-3180-44D8-9E1F-6BBCB3C0EF64}"/>
          </ac:spMkLst>
        </pc:spChg>
        <pc:spChg chg="add mod">
          <ac:chgData name="Estera Copaciu" userId="c160efc0e3e8dbe9" providerId="LiveId" clId="{00720910-B3A0-4477-8ABA-78CB900A4C5B}" dt="2021-11-25T01:41:18.364" v="7487" actId="207"/>
          <ac:spMkLst>
            <pc:docMk/>
            <pc:sldMk cId="4152805311" sldId="261"/>
            <ac:spMk id="32" creationId="{E6E3DB44-5D91-46CF-A260-31B6D12F7CC6}"/>
          </ac:spMkLst>
        </pc:spChg>
        <pc:spChg chg="add mod">
          <ac:chgData name="Estera Copaciu" userId="c160efc0e3e8dbe9" providerId="LiveId" clId="{00720910-B3A0-4477-8ABA-78CB900A4C5B}" dt="2021-11-25T01:41:08.795" v="7486" actId="207"/>
          <ac:spMkLst>
            <pc:docMk/>
            <pc:sldMk cId="4152805311" sldId="261"/>
            <ac:spMk id="33" creationId="{88E5BC67-FA99-4A7F-9B4B-63C4369A3AE8}"/>
          </ac:spMkLst>
        </pc:spChg>
        <pc:spChg chg="add mod">
          <ac:chgData name="Estera Copaciu" userId="c160efc0e3e8dbe9" providerId="LiveId" clId="{00720910-B3A0-4477-8ABA-78CB900A4C5B}" dt="2021-11-25T01:36:37.361" v="7469" actId="207"/>
          <ac:spMkLst>
            <pc:docMk/>
            <pc:sldMk cId="4152805311" sldId="261"/>
            <ac:spMk id="34" creationId="{0B3B1284-A55C-4333-8CE7-1E41EC8901DC}"/>
          </ac:spMkLst>
        </pc:spChg>
        <pc:spChg chg="add mod">
          <ac:chgData name="Estera Copaciu" userId="c160efc0e3e8dbe9" providerId="LiveId" clId="{00720910-B3A0-4477-8ABA-78CB900A4C5B}" dt="2021-11-25T13:49:02.254" v="7940" actId="20577"/>
          <ac:spMkLst>
            <pc:docMk/>
            <pc:sldMk cId="4152805311" sldId="261"/>
            <ac:spMk id="35" creationId="{B1ABE356-283D-4FD9-AB68-4D6DA5E63EE8}"/>
          </ac:spMkLst>
        </pc:spChg>
        <pc:spChg chg="add mod">
          <ac:chgData name="Estera Copaciu" userId="c160efc0e3e8dbe9" providerId="LiveId" clId="{00720910-B3A0-4477-8ABA-78CB900A4C5B}" dt="2021-11-25T01:33:16.369" v="7447" actId="207"/>
          <ac:spMkLst>
            <pc:docMk/>
            <pc:sldMk cId="4152805311" sldId="261"/>
            <ac:spMk id="36" creationId="{7B46D06A-09D7-467E-BEEF-28FC349143AA}"/>
          </ac:spMkLst>
        </pc:spChg>
        <pc:spChg chg="add mod">
          <ac:chgData name="Estera Copaciu" userId="c160efc0e3e8dbe9" providerId="LiveId" clId="{00720910-B3A0-4477-8ABA-78CB900A4C5B}" dt="2021-11-25T13:48:47.557" v="7910" actId="5793"/>
          <ac:spMkLst>
            <pc:docMk/>
            <pc:sldMk cId="4152805311" sldId="261"/>
            <ac:spMk id="37" creationId="{C3F5E372-A2E4-425A-B08E-7D1912F52F65}"/>
          </ac:spMkLst>
        </pc:spChg>
        <pc:spChg chg="add mod">
          <ac:chgData name="Estera Copaciu" userId="c160efc0e3e8dbe9" providerId="LiveId" clId="{00720910-B3A0-4477-8ABA-78CB900A4C5B}" dt="2021-11-25T01:33:32.820" v="7449" actId="207"/>
          <ac:spMkLst>
            <pc:docMk/>
            <pc:sldMk cId="4152805311" sldId="261"/>
            <ac:spMk id="38" creationId="{06CC689F-A064-47F7-9F6A-7B690EDEDFAA}"/>
          </ac:spMkLst>
        </pc:spChg>
        <pc:spChg chg="add mod">
          <ac:chgData name="Estera Copaciu" userId="c160efc0e3e8dbe9" providerId="LiveId" clId="{00720910-B3A0-4477-8ABA-78CB900A4C5B}" dt="2021-11-25T01:33:37.576" v="7450" actId="207"/>
          <ac:spMkLst>
            <pc:docMk/>
            <pc:sldMk cId="4152805311" sldId="261"/>
            <ac:spMk id="39" creationId="{408C9498-550F-40FA-92F6-9DAD663C9840}"/>
          </ac:spMkLst>
        </pc:spChg>
        <pc:spChg chg="add mod">
          <ac:chgData name="Estera Copaciu" userId="c160efc0e3e8dbe9" providerId="LiveId" clId="{00720910-B3A0-4477-8ABA-78CB900A4C5B}" dt="2021-11-25T01:33:41.153" v="7451" actId="207"/>
          <ac:spMkLst>
            <pc:docMk/>
            <pc:sldMk cId="4152805311" sldId="261"/>
            <ac:spMk id="40" creationId="{72E980E1-7A19-40A4-B558-83C1C86B759D}"/>
          </ac:spMkLst>
        </pc:spChg>
        <pc:spChg chg="add mod">
          <ac:chgData name="Estera Copaciu" userId="c160efc0e3e8dbe9" providerId="LiveId" clId="{00720910-B3A0-4477-8ABA-78CB900A4C5B}" dt="2021-11-25T01:33:45.591" v="7452" actId="207"/>
          <ac:spMkLst>
            <pc:docMk/>
            <pc:sldMk cId="4152805311" sldId="261"/>
            <ac:spMk id="41" creationId="{61AE3066-4748-495E-BD3B-5B41BBC24FE4}"/>
          </ac:spMkLst>
        </pc:spChg>
        <pc:spChg chg="add mod">
          <ac:chgData name="Estera Copaciu" userId="c160efc0e3e8dbe9" providerId="LiveId" clId="{00720910-B3A0-4477-8ABA-78CB900A4C5B}" dt="2021-11-23T22:41:17.731" v="3581" actId="207"/>
          <ac:spMkLst>
            <pc:docMk/>
            <pc:sldMk cId="4152805311" sldId="261"/>
            <ac:spMk id="42" creationId="{5B20178C-F8CE-40E2-8960-F78EB83EBE5D}"/>
          </ac:spMkLst>
        </pc:spChg>
        <pc:spChg chg="add mod">
          <ac:chgData name="Estera Copaciu" userId="c160efc0e3e8dbe9" providerId="LiveId" clId="{00720910-B3A0-4477-8ABA-78CB900A4C5B}" dt="2021-11-25T01:33:53.742" v="7454" actId="207"/>
          <ac:spMkLst>
            <pc:docMk/>
            <pc:sldMk cId="4152805311" sldId="261"/>
            <ac:spMk id="43" creationId="{6036CF5F-1E5A-40F3-88FF-8EB199643BAD}"/>
          </ac:spMkLst>
        </pc:spChg>
        <pc:spChg chg="add mod">
          <ac:chgData name="Estera Copaciu" userId="c160efc0e3e8dbe9" providerId="LiveId" clId="{00720910-B3A0-4477-8ABA-78CB900A4C5B}" dt="2021-11-25T01:33:58.050" v="7455" actId="207"/>
          <ac:spMkLst>
            <pc:docMk/>
            <pc:sldMk cId="4152805311" sldId="261"/>
            <ac:spMk id="44" creationId="{515C0DFD-D175-40F5-AA92-6976FBCD0FE0}"/>
          </ac:spMkLst>
        </pc:spChg>
        <pc:spChg chg="add mod">
          <ac:chgData name="Estera Copaciu" userId="c160efc0e3e8dbe9" providerId="LiveId" clId="{00720910-B3A0-4477-8ABA-78CB900A4C5B}" dt="2021-11-25T01:34:03.107" v="7456" actId="207"/>
          <ac:spMkLst>
            <pc:docMk/>
            <pc:sldMk cId="4152805311" sldId="261"/>
            <ac:spMk id="45" creationId="{68EC74F0-5A0D-41E0-AF56-86883B84BFDE}"/>
          </ac:spMkLst>
        </pc:spChg>
        <pc:spChg chg="add mod">
          <ac:chgData name="Estera Copaciu" userId="c160efc0e3e8dbe9" providerId="LiveId" clId="{00720910-B3A0-4477-8ABA-78CB900A4C5B}" dt="2021-11-25T01:34:12.901" v="7459" actId="207"/>
          <ac:spMkLst>
            <pc:docMk/>
            <pc:sldMk cId="4152805311" sldId="261"/>
            <ac:spMk id="46" creationId="{A8417580-D5AD-430A-9A40-989487F311B6}"/>
          </ac:spMkLst>
        </pc:spChg>
        <pc:spChg chg="add mod">
          <ac:chgData name="Estera Copaciu" userId="c160efc0e3e8dbe9" providerId="LiveId" clId="{00720910-B3A0-4477-8ABA-78CB900A4C5B}" dt="2021-11-25T01:34:17.241" v="7460" actId="207"/>
          <ac:spMkLst>
            <pc:docMk/>
            <pc:sldMk cId="4152805311" sldId="261"/>
            <ac:spMk id="47" creationId="{F7CA7542-F28D-4E2F-A52E-71FFCC3C8B66}"/>
          </ac:spMkLst>
        </pc:spChg>
        <pc:spChg chg="add mod">
          <ac:chgData name="Estera Copaciu" userId="c160efc0e3e8dbe9" providerId="LiveId" clId="{00720910-B3A0-4477-8ABA-78CB900A4C5B}" dt="2021-11-25T01:34:24.070" v="7461" actId="207"/>
          <ac:spMkLst>
            <pc:docMk/>
            <pc:sldMk cId="4152805311" sldId="261"/>
            <ac:spMk id="48" creationId="{E42097F6-0316-4AE1-9F52-4E9722C0F2CC}"/>
          </ac:spMkLst>
        </pc:spChg>
        <pc:spChg chg="add mod">
          <ac:chgData name="Estera Copaciu" userId="c160efc0e3e8dbe9" providerId="LiveId" clId="{00720910-B3A0-4477-8ABA-78CB900A4C5B}" dt="2021-11-23T23:00:16.841" v="3690" actId="1076"/>
          <ac:spMkLst>
            <pc:docMk/>
            <pc:sldMk cId="4152805311" sldId="261"/>
            <ac:spMk id="65" creationId="{51A28CB8-D9F7-44D9-BD97-C8DCC805E4AF}"/>
          </ac:spMkLst>
        </pc:spChg>
        <pc:spChg chg="add mod">
          <ac:chgData name="Estera Copaciu" userId="c160efc0e3e8dbe9" providerId="LiveId" clId="{00720910-B3A0-4477-8ABA-78CB900A4C5B}" dt="2021-11-23T23:00:46.054" v="3699" actId="1076"/>
          <ac:spMkLst>
            <pc:docMk/>
            <pc:sldMk cId="4152805311" sldId="261"/>
            <ac:spMk id="66" creationId="{D12A8401-E431-4732-8795-EDA593D30749}"/>
          </ac:spMkLst>
        </pc:spChg>
        <pc:spChg chg="add mod">
          <ac:chgData name="Estera Copaciu" userId="c160efc0e3e8dbe9" providerId="LiveId" clId="{00720910-B3A0-4477-8ABA-78CB900A4C5B}" dt="2021-11-23T23:00:38.946" v="3698" actId="1076"/>
          <ac:spMkLst>
            <pc:docMk/>
            <pc:sldMk cId="4152805311" sldId="261"/>
            <ac:spMk id="67" creationId="{B8D302B1-76EB-4DD4-962D-343406B41536}"/>
          </ac:spMkLst>
        </pc:spChg>
        <pc:spChg chg="add mod">
          <ac:chgData name="Estera Copaciu" userId="c160efc0e3e8dbe9" providerId="LiveId" clId="{00720910-B3A0-4477-8ABA-78CB900A4C5B}" dt="2021-11-23T23:00:32.543" v="3696" actId="1076"/>
          <ac:spMkLst>
            <pc:docMk/>
            <pc:sldMk cId="4152805311" sldId="261"/>
            <ac:spMk id="68" creationId="{02290B4D-37DC-4041-8109-048009A5D59A}"/>
          </ac:spMkLst>
        </pc:spChg>
        <pc:spChg chg="add mod">
          <ac:chgData name="Estera Copaciu" userId="c160efc0e3e8dbe9" providerId="LiveId" clId="{00720910-B3A0-4477-8ABA-78CB900A4C5B}" dt="2021-11-23T23:00:25.955" v="3695" actId="1076"/>
          <ac:spMkLst>
            <pc:docMk/>
            <pc:sldMk cId="4152805311" sldId="261"/>
            <ac:spMk id="69" creationId="{D7BB87FC-FE0C-4327-9E19-2575317014AF}"/>
          </ac:spMkLst>
        </pc:spChg>
        <pc:cxnChg chg="add mod">
          <ac:chgData name="Estera Copaciu" userId="c160efc0e3e8dbe9" providerId="LiveId" clId="{00720910-B3A0-4477-8ABA-78CB900A4C5B}" dt="2021-11-23T22:56:24.634" v="3655" actId="208"/>
          <ac:cxnSpMkLst>
            <pc:docMk/>
            <pc:sldMk cId="4152805311" sldId="261"/>
            <ac:cxnSpMk id="50" creationId="{5B392855-5D45-4088-8E98-A2F987F0EACB}"/>
          </ac:cxnSpMkLst>
        </pc:cxnChg>
        <pc:cxnChg chg="add mod">
          <ac:chgData name="Estera Copaciu" userId="c160efc0e3e8dbe9" providerId="LiveId" clId="{00720910-B3A0-4477-8ABA-78CB900A4C5B}" dt="2021-11-23T22:59:14.516" v="3681" actId="14100"/>
          <ac:cxnSpMkLst>
            <pc:docMk/>
            <pc:sldMk cId="4152805311" sldId="261"/>
            <ac:cxnSpMk id="53" creationId="{8ED66A26-EF9B-4C06-AB3F-F45645181016}"/>
          </ac:cxnSpMkLst>
        </pc:cxnChg>
        <pc:cxnChg chg="add mod">
          <ac:chgData name="Estera Copaciu" userId="c160efc0e3e8dbe9" providerId="LiveId" clId="{00720910-B3A0-4477-8ABA-78CB900A4C5B}" dt="2021-11-23T22:57:05.755" v="3662" actId="13822"/>
          <ac:cxnSpMkLst>
            <pc:docMk/>
            <pc:sldMk cId="4152805311" sldId="261"/>
            <ac:cxnSpMk id="56" creationId="{6831A8C4-5FA5-474F-90A7-FB73E20595CD}"/>
          </ac:cxnSpMkLst>
        </pc:cxnChg>
        <pc:cxnChg chg="add mod ord">
          <ac:chgData name="Estera Copaciu" userId="c160efc0e3e8dbe9" providerId="LiveId" clId="{00720910-B3A0-4477-8ABA-78CB900A4C5B}" dt="2021-11-23T23:04:02.877" v="3728" actId="208"/>
          <ac:cxnSpMkLst>
            <pc:docMk/>
            <pc:sldMk cId="4152805311" sldId="261"/>
            <ac:cxnSpMk id="58" creationId="{758837D5-0445-49A0-ABB5-9F1CC92405FE}"/>
          </ac:cxnSpMkLst>
        </pc:cxnChg>
        <pc:cxnChg chg="add mod ord">
          <ac:chgData name="Estera Copaciu" userId="c160efc0e3e8dbe9" providerId="LiveId" clId="{00720910-B3A0-4477-8ABA-78CB900A4C5B}" dt="2021-11-23T23:04:40.378" v="3733" actId="208"/>
          <ac:cxnSpMkLst>
            <pc:docMk/>
            <pc:sldMk cId="4152805311" sldId="261"/>
            <ac:cxnSpMk id="60" creationId="{CF19C551-E181-4615-AF32-5AB0007342BE}"/>
          </ac:cxnSpMkLst>
        </pc:cxnChg>
        <pc:cxnChg chg="add mod ord">
          <ac:chgData name="Estera Copaciu" userId="c160efc0e3e8dbe9" providerId="LiveId" clId="{00720910-B3A0-4477-8ABA-78CB900A4C5B}" dt="2021-11-23T23:04:32.300" v="3732" actId="208"/>
          <ac:cxnSpMkLst>
            <pc:docMk/>
            <pc:sldMk cId="4152805311" sldId="261"/>
            <ac:cxnSpMk id="61" creationId="{23D58A9B-C0B2-48D0-B443-7A3A505B122B}"/>
          </ac:cxnSpMkLst>
        </pc:cxnChg>
        <pc:cxnChg chg="add mod ord">
          <ac:chgData name="Estera Copaciu" userId="c160efc0e3e8dbe9" providerId="LiveId" clId="{00720910-B3A0-4477-8ABA-78CB900A4C5B}" dt="2021-11-23T23:04:24.325" v="3731" actId="208"/>
          <ac:cxnSpMkLst>
            <pc:docMk/>
            <pc:sldMk cId="4152805311" sldId="261"/>
            <ac:cxnSpMk id="62" creationId="{15CDA6CB-D939-4BEE-991A-C29C3C7867E0}"/>
          </ac:cxnSpMkLst>
        </pc:cxnChg>
        <pc:cxnChg chg="add mod ord">
          <ac:chgData name="Estera Copaciu" userId="c160efc0e3e8dbe9" providerId="LiveId" clId="{00720910-B3A0-4477-8ABA-78CB900A4C5B}" dt="2021-11-23T23:04:16.284" v="3730" actId="208"/>
          <ac:cxnSpMkLst>
            <pc:docMk/>
            <pc:sldMk cId="4152805311" sldId="261"/>
            <ac:cxnSpMk id="63" creationId="{87ADF4AF-61BB-493A-A491-0C267A3E55E2}"/>
          </ac:cxnSpMkLst>
        </pc:cxnChg>
        <pc:cxnChg chg="add del">
          <ac:chgData name="Estera Copaciu" userId="c160efc0e3e8dbe9" providerId="LiveId" clId="{00720910-B3A0-4477-8ABA-78CB900A4C5B}" dt="2021-11-23T23:01:36.054" v="3701" actId="478"/>
          <ac:cxnSpMkLst>
            <pc:docMk/>
            <pc:sldMk cId="4152805311" sldId="261"/>
            <ac:cxnSpMk id="71" creationId="{2DAF69E8-8D5C-49E8-9B30-13BCBC6B06E2}"/>
          </ac:cxnSpMkLst>
        </pc:cxnChg>
        <pc:cxnChg chg="add mod">
          <ac:chgData name="Estera Copaciu" userId="c160efc0e3e8dbe9" providerId="LiveId" clId="{00720910-B3A0-4477-8ABA-78CB900A4C5B}" dt="2021-11-25T01:22:43.777" v="7390" actId="1076"/>
          <ac:cxnSpMkLst>
            <pc:docMk/>
            <pc:sldMk cId="4152805311" sldId="261"/>
            <ac:cxnSpMk id="73" creationId="{868B15C7-DA9B-4236-956D-005C9097AB45}"/>
          </ac:cxnSpMkLst>
        </pc:cxnChg>
        <pc:cxnChg chg="add mod">
          <ac:chgData name="Estera Copaciu" userId="c160efc0e3e8dbe9" providerId="LiveId" clId="{00720910-B3A0-4477-8ABA-78CB900A4C5B}" dt="2021-11-23T23:03:25.194" v="3727" actId="1076"/>
          <ac:cxnSpMkLst>
            <pc:docMk/>
            <pc:sldMk cId="4152805311" sldId="261"/>
            <ac:cxnSpMk id="74" creationId="{D787E321-D29D-42AB-B4B8-DD8892D090B0}"/>
          </ac:cxnSpMkLst>
        </pc:cxnChg>
        <pc:cxnChg chg="add mod">
          <ac:chgData name="Estera Copaciu" userId="c160efc0e3e8dbe9" providerId="LiveId" clId="{00720910-B3A0-4477-8ABA-78CB900A4C5B}" dt="2021-11-23T23:03:22.069" v="3726" actId="1076"/>
          <ac:cxnSpMkLst>
            <pc:docMk/>
            <pc:sldMk cId="4152805311" sldId="261"/>
            <ac:cxnSpMk id="75" creationId="{3694AD41-FD36-4A4B-A083-135EF9C511E2}"/>
          </ac:cxnSpMkLst>
        </pc:cxnChg>
        <pc:cxnChg chg="add mod">
          <ac:chgData name="Estera Copaciu" userId="c160efc0e3e8dbe9" providerId="LiveId" clId="{00720910-B3A0-4477-8ABA-78CB900A4C5B}" dt="2021-11-23T23:03:14.956" v="3725" actId="1076"/>
          <ac:cxnSpMkLst>
            <pc:docMk/>
            <pc:sldMk cId="4152805311" sldId="261"/>
            <ac:cxnSpMk id="76" creationId="{C7550156-D35C-4168-8D94-9D46090FC7C9}"/>
          </ac:cxnSpMkLst>
        </pc:cxnChg>
        <pc:cxnChg chg="add mod">
          <ac:chgData name="Estera Copaciu" userId="c160efc0e3e8dbe9" providerId="LiveId" clId="{00720910-B3A0-4477-8ABA-78CB900A4C5B}" dt="2021-11-23T23:03:08.261" v="3724" actId="1076"/>
          <ac:cxnSpMkLst>
            <pc:docMk/>
            <pc:sldMk cId="4152805311" sldId="261"/>
            <ac:cxnSpMk id="77" creationId="{5F8A0E49-2CD6-4738-A66B-8475BB03D979}"/>
          </ac:cxnSpMkLst>
        </pc:cxnChg>
        <pc:cxnChg chg="add mod">
          <ac:chgData name="Estera Copaciu" userId="c160efc0e3e8dbe9" providerId="LiveId" clId="{00720910-B3A0-4477-8ABA-78CB900A4C5B}" dt="2021-11-23T23:03:03.986" v="3723" actId="1076"/>
          <ac:cxnSpMkLst>
            <pc:docMk/>
            <pc:sldMk cId="4152805311" sldId="261"/>
            <ac:cxnSpMk id="78" creationId="{7438456D-5B04-49E9-B2AF-5EEFE2FF784B}"/>
          </ac:cxnSpMkLst>
        </pc:cxnChg>
        <pc:cxnChg chg="add mod">
          <ac:chgData name="Estera Copaciu" userId="c160efc0e3e8dbe9" providerId="LiveId" clId="{00720910-B3A0-4477-8ABA-78CB900A4C5B}" dt="2021-11-23T23:02:56.007" v="3722" actId="1076"/>
          <ac:cxnSpMkLst>
            <pc:docMk/>
            <pc:sldMk cId="4152805311" sldId="261"/>
            <ac:cxnSpMk id="79" creationId="{7246341B-5DA9-4A2B-BB04-086F3AB4A2ED}"/>
          </ac:cxnSpMkLst>
        </pc:cxnChg>
        <pc:cxnChg chg="add del mod">
          <ac:chgData name="Estera Copaciu" userId="c160efc0e3e8dbe9" providerId="LiveId" clId="{00720910-B3A0-4477-8ABA-78CB900A4C5B}" dt="2021-11-23T23:08:50.257" v="3796" actId="478"/>
          <ac:cxnSpMkLst>
            <pc:docMk/>
            <pc:sldMk cId="4152805311" sldId="261"/>
            <ac:cxnSpMk id="80" creationId="{8ECEEBF7-0659-4CE9-9D11-0963C243A1BD}"/>
          </ac:cxnSpMkLst>
        </pc:cxnChg>
        <pc:cxnChg chg="add del mod">
          <ac:chgData name="Estera Copaciu" userId="c160efc0e3e8dbe9" providerId="LiveId" clId="{00720910-B3A0-4477-8ABA-78CB900A4C5B}" dt="2021-11-23T23:08:47.930" v="3795" actId="478"/>
          <ac:cxnSpMkLst>
            <pc:docMk/>
            <pc:sldMk cId="4152805311" sldId="261"/>
            <ac:cxnSpMk id="81" creationId="{341449B3-A4BB-4043-B669-A48F21117865}"/>
          </ac:cxnSpMkLst>
        </pc:cxnChg>
        <pc:cxnChg chg="add del mod">
          <ac:chgData name="Estera Copaciu" userId="c160efc0e3e8dbe9" providerId="LiveId" clId="{00720910-B3A0-4477-8ABA-78CB900A4C5B}" dt="2021-11-23T23:08:45.325" v="3794" actId="478"/>
          <ac:cxnSpMkLst>
            <pc:docMk/>
            <pc:sldMk cId="4152805311" sldId="261"/>
            <ac:cxnSpMk id="82" creationId="{8C2F560F-1852-4115-A360-315BAC364B40}"/>
          </ac:cxnSpMkLst>
        </pc:cxnChg>
        <pc:cxnChg chg="add del mod">
          <ac:chgData name="Estera Copaciu" userId="c160efc0e3e8dbe9" providerId="LiveId" clId="{00720910-B3A0-4477-8ABA-78CB900A4C5B}" dt="2021-11-23T23:08:42.969" v="3793" actId="478"/>
          <ac:cxnSpMkLst>
            <pc:docMk/>
            <pc:sldMk cId="4152805311" sldId="261"/>
            <ac:cxnSpMk id="83" creationId="{2E3D582F-2D37-4FDF-BB3C-447B60ACE590}"/>
          </ac:cxnSpMkLst>
        </pc:cxnChg>
        <pc:cxnChg chg="add mod">
          <ac:chgData name="Estera Copaciu" userId="c160efc0e3e8dbe9" providerId="LiveId" clId="{00720910-B3A0-4477-8ABA-78CB900A4C5B}" dt="2021-11-23T23:08:40.735" v="3792" actId="1076"/>
          <ac:cxnSpMkLst>
            <pc:docMk/>
            <pc:sldMk cId="4152805311" sldId="261"/>
            <ac:cxnSpMk id="84" creationId="{0F9A3993-CF24-4AB2-8D8E-44BA16A977FD}"/>
          </ac:cxnSpMkLst>
        </pc:cxnChg>
        <pc:cxnChg chg="add mod">
          <ac:chgData name="Estera Copaciu" userId="c160efc0e3e8dbe9" providerId="LiveId" clId="{00720910-B3A0-4477-8ABA-78CB900A4C5B}" dt="2021-11-23T23:08:31.743" v="3790" actId="1076"/>
          <ac:cxnSpMkLst>
            <pc:docMk/>
            <pc:sldMk cId="4152805311" sldId="261"/>
            <ac:cxnSpMk id="85" creationId="{020FC350-B279-4EEE-901E-FD4EB4CF2BD8}"/>
          </ac:cxnSpMkLst>
        </pc:cxnChg>
        <pc:cxnChg chg="add mod">
          <ac:chgData name="Estera Copaciu" userId="c160efc0e3e8dbe9" providerId="LiveId" clId="{00720910-B3A0-4477-8ABA-78CB900A4C5B}" dt="2021-11-23T23:08:25.512" v="3789" actId="1076"/>
          <ac:cxnSpMkLst>
            <pc:docMk/>
            <pc:sldMk cId="4152805311" sldId="261"/>
            <ac:cxnSpMk id="86" creationId="{C33BF521-BE93-4301-B59A-7A948D23C572}"/>
          </ac:cxnSpMkLst>
        </pc:cxnChg>
        <pc:cxnChg chg="add mod">
          <ac:chgData name="Estera Copaciu" userId="c160efc0e3e8dbe9" providerId="LiveId" clId="{00720910-B3A0-4477-8ABA-78CB900A4C5B}" dt="2021-11-23T23:08:21.197" v="3788" actId="1076"/>
          <ac:cxnSpMkLst>
            <pc:docMk/>
            <pc:sldMk cId="4152805311" sldId="261"/>
            <ac:cxnSpMk id="87" creationId="{F812FE9A-47AF-460C-ACEE-EED205D93307}"/>
          </ac:cxnSpMkLst>
        </pc:cxnChg>
        <pc:cxnChg chg="add mod">
          <ac:chgData name="Estera Copaciu" userId="c160efc0e3e8dbe9" providerId="LiveId" clId="{00720910-B3A0-4477-8ABA-78CB900A4C5B}" dt="2021-11-23T23:08:16.124" v="3787" actId="1076"/>
          <ac:cxnSpMkLst>
            <pc:docMk/>
            <pc:sldMk cId="4152805311" sldId="261"/>
            <ac:cxnSpMk id="88" creationId="{F81FDC33-3166-46C2-A0C2-29F601F9BFE2}"/>
          </ac:cxnSpMkLst>
        </pc:cxnChg>
        <pc:cxnChg chg="add mod">
          <ac:chgData name="Estera Copaciu" userId="c160efc0e3e8dbe9" providerId="LiveId" clId="{00720910-B3A0-4477-8ABA-78CB900A4C5B}" dt="2021-11-23T23:08:35.716" v="3791" actId="1076"/>
          <ac:cxnSpMkLst>
            <pc:docMk/>
            <pc:sldMk cId="4152805311" sldId="261"/>
            <ac:cxnSpMk id="89" creationId="{A925AAAD-2650-4369-BEFE-9EDD4FE010BA}"/>
          </ac:cxnSpMkLst>
        </pc:cxnChg>
        <pc:cxnChg chg="add mod">
          <ac:chgData name="Estera Copaciu" userId="c160efc0e3e8dbe9" providerId="LiveId" clId="{00720910-B3A0-4477-8ABA-78CB900A4C5B}" dt="2021-11-23T23:08:05.375" v="3785" actId="1076"/>
          <ac:cxnSpMkLst>
            <pc:docMk/>
            <pc:sldMk cId="4152805311" sldId="261"/>
            <ac:cxnSpMk id="90" creationId="{43E197E0-0721-4075-9FFE-B5338FBCD52A}"/>
          </ac:cxnSpMkLst>
        </pc:cxnChg>
        <pc:cxnChg chg="add mod">
          <ac:chgData name="Estera Copaciu" userId="c160efc0e3e8dbe9" providerId="LiveId" clId="{00720910-B3A0-4477-8ABA-78CB900A4C5B}" dt="2021-11-23T23:07:57.006" v="3783" actId="1076"/>
          <ac:cxnSpMkLst>
            <pc:docMk/>
            <pc:sldMk cId="4152805311" sldId="261"/>
            <ac:cxnSpMk id="91" creationId="{BEA76981-4FFF-429A-9818-861F1B9FCFFA}"/>
          </ac:cxnSpMkLst>
        </pc:cxnChg>
        <pc:cxnChg chg="add mod">
          <ac:chgData name="Estera Copaciu" userId="c160efc0e3e8dbe9" providerId="LiveId" clId="{00720910-B3A0-4477-8ABA-78CB900A4C5B}" dt="2021-11-23T23:07:17.522" v="3777" actId="1076"/>
          <ac:cxnSpMkLst>
            <pc:docMk/>
            <pc:sldMk cId="4152805311" sldId="261"/>
            <ac:cxnSpMk id="92" creationId="{77E74992-33E7-475D-9CB5-EB41A2ACAC87}"/>
          </ac:cxnSpMkLst>
        </pc:cxnChg>
        <pc:cxnChg chg="add mod">
          <ac:chgData name="Estera Copaciu" userId="c160efc0e3e8dbe9" providerId="LiveId" clId="{00720910-B3A0-4477-8ABA-78CB900A4C5B}" dt="2021-11-23T23:07:46.154" v="3781" actId="1076"/>
          <ac:cxnSpMkLst>
            <pc:docMk/>
            <pc:sldMk cId="4152805311" sldId="261"/>
            <ac:cxnSpMk id="93" creationId="{43A4CC4D-0016-407C-B60F-409AC6B2CA87}"/>
          </ac:cxnSpMkLst>
        </pc:cxnChg>
        <pc:cxnChg chg="add mod">
          <ac:chgData name="Estera Copaciu" userId="c160efc0e3e8dbe9" providerId="LiveId" clId="{00720910-B3A0-4477-8ABA-78CB900A4C5B}" dt="2021-11-23T23:07:51.117" v="3782" actId="1076"/>
          <ac:cxnSpMkLst>
            <pc:docMk/>
            <pc:sldMk cId="4152805311" sldId="261"/>
            <ac:cxnSpMk id="94" creationId="{AE54BDC9-B595-4EA6-9DDA-3468B4D74E0B}"/>
          </ac:cxnSpMkLst>
        </pc:cxnChg>
        <pc:cxnChg chg="add mod">
          <ac:chgData name="Estera Copaciu" userId="c160efc0e3e8dbe9" providerId="LiveId" clId="{00720910-B3A0-4477-8ABA-78CB900A4C5B}" dt="2021-11-23T23:07:26.501" v="3779" actId="1076"/>
          <ac:cxnSpMkLst>
            <pc:docMk/>
            <pc:sldMk cId="4152805311" sldId="261"/>
            <ac:cxnSpMk id="95" creationId="{588C4E7E-CFEF-4A4A-8B8C-82F5E253077A}"/>
          </ac:cxnSpMkLst>
        </pc:cxnChg>
        <pc:cxnChg chg="add mod">
          <ac:chgData name="Estera Copaciu" userId="c160efc0e3e8dbe9" providerId="LiveId" clId="{00720910-B3A0-4477-8ABA-78CB900A4C5B}" dt="2021-11-23T23:08:01.108" v="3784" actId="1076"/>
          <ac:cxnSpMkLst>
            <pc:docMk/>
            <pc:sldMk cId="4152805311" sldId="261"/>
            <ac:cxnSpMk id="96" creationId="{E627CE74-0472-4799-A047-599119BC7187}"/>
          </ac:cxnSpMkLst>
        </pc:cxnChg>
        <pc:cxnChg chg="add mod">
          <ac:chgData name="Estera Copaciu" userId="c160efc0e3e8dbe9" providerId="LiveId" clId="{00720910-B3A0-4477-8ABA-78CB900A4C5B}" dt="2021-11-23T23:07:42.711" v="3780" actId="1076"/>
          <ac:cxnSpMkLst>
            <pc:docMk/>
            <pc:sldMk cId="4152805311" sldId="261"/>
            <ac:cxnSpMk id="97" creationId="{C9CB8605-6B7C-4918-BC35-1C2031B014FE}"/>
          </ac:cxnSpMkLst>
        </pc:cxnChg>
        <pc:cxnChg chg="add mod">
          <ac:chgData name="Estera Copaciu" userId="c160efc0e3e8dbe9" providerId="LiveId" clId="{00720910-B3A0-4477-8ABA-78CB900A4C5B}" dt="2021-11-23T23:05:44.022" v="3759" actId="14100"/>
          <ac:cxnSpMkLst>
            <pc:docMk/>
            <pc:sldMk cId="4152805311" sldId="261"/>
            <ac:cxnSpMk id="98" creationId="{6C9B9BEE-07BA-4D2F-BA0F-25E29EF60E93}"/>
          </ac:cxnSpMkLst>
        </pc:cxnChg>
        <pc:cxnChg chg="add mod">
          <ac:chgData name="Estera Copaciu" userId="c160efc0e3e8dbe9" providerId="LiveId" clId="{00720910-B3A0-4477-8ABA-78CB900A4C5B}" dt="2021-11-23T23:06:00.204" v="3764" actId="1076"/>
          <ac:cxnSpMkLst>
            <pc:docMk/>
            <pc:sldMk cId="4152805311" sldId="261"/>
            <ac:cxnSpMk id="103" creationId="{95247860-540F-4CC5-85C2-6CC2CFF467B4}"/>
          </ac:cxnSpMkLst>
        </pc:cxnChg>
        <pc:cxnChg chg="add mod">
          <ac:chgData name="Estera Copaciu" userId="c160efc0e3e8dbe9" providerId="LiveId" clId="{00720910-B3A0-4477-8ABA-78CB900A4C5B}" dt="2021-11-23T23:06:04.941" v="3765" actId="1076"/>
          <ac:cxnSpMkLst>
            <pc:docMk/>
            <pc:sldMk cId="4152805311" sldId="261"/>
            <ac:cxnSpMk id="104" creationId="{9A47268D-CCB2-4B6B-962E-248940D96DEB}"/>
          </ac:cxnSpMkLst>
        </pc:cxnChg>
        <pc:cxnChg chg="add mod">
          <ac:chgData name="Estera Copaciu" userId="c160efc0e3e8dbe9" providerId="LiveId" clId="{00720910-B3A0-4477-8ABA-78CB900A4C5B}" dt="2021-11-23T23:05:55.323" v="3763" actId="1076"/>
          <ac:cxnSpMkLst>
            <pc:docMk/>
            <pc:sldMk cId="4152805311" sldId="261"/>
            <ac:cxnSpMk id="105" creationId="{0E515FA7-BD90-46D8-B51A-F985C3F449BC}"/>
          </ac:cxnSpMkLst>
        </pc:cxnChg>
        <pc:cxnChg chg="add mod">
          <ac:chgData name="Estera Copaciu" userId="c160efc0e3e8dbe9" providerId="LiveId" clId="{00720910-B3A0-4477-8ABA-78CB900A4C5B}" dt="2021-11-23T23:07:00.109" v="3776" actId="1076"/>
          <ac:cxnSpMkLst>
            <pc:docMk/>
            <pc:sldMk cId="4152805311" sldId="261"/>
            <ac:cxnSpMk id="106" creationId="{D65F1012-D1ED-43CA-90DC-5688974BEFA6}"/>
          </ac:cxnSpMkLst>
        </pc:cxnChg>
        <pc:cxnChg chg="add mod">
          <ac:chgData name="Estera Copaciu" userId="c160efc0e3e8dbe9" providerId="LiveId" clId="{00720910-B3A0-4477-8ABA-78CB900A4C5B}" dt="2021-11-23T23:06:19.666" v="3770" actId="1076"/>
          <ac:cxnSpMkLst>
            <pc:docMk/>
            <pc:sldMk cId="4152805311" sldId="261"/>
            <ac:cxnSpMk id="107" creationId="{F7A8C144-93AB-4A95-990A-8092106BF7CE}"/>
          </ac:cxnSpMkLst>
        </pc:cxnChg>
        <pc:cxnChg chg="add mod">
          <ac:chgData name="Estera Copaciu" userId="c160efc0e3e8dbe9" providerId="LiveId" clId="{00720910-B3A0-4477-8ABA-78CB900A4C5B}" dt="2021-11-23T23:06:12.702" v="3769" actId="1076"/>
          <ac:cxnSpMkLst>
            <pc:docMk/>
            <pc:sldMk cId="4152805311" sldId="261"/>
            <ac:cxnSpMk id="108" creationId="{F72954AD-B26B-48D2-A1E0-28D470277A8B}"/>
          </ac:cxnSpMkLst>
        </pc:cxnChg>
      </pc:sldChg>
      <pc:sldChg chg="addSp delSp modSp new del mod setBg">
        <pc:chgData name="Estera Copaciu" userId="c160efc0e3e8dbe9" providerId="LiveId" clId="{00720910-B3A0-4477-8ABA-78CB900A4C5B}" dt="2021-11-25T14:09:20.025" v="7950" actId="2696"/>
        <pc:sldMkLst>
          <pc:docMk/>
          <pc:sldMk cId="3420685953" sldId="262"/>
        </pc:sldMkLst>
        <pc:spChg chg="del">
          <ac:chgData name="Estera Copaciu" userId="c160efc0e3e8dbe9" providerId="LiveId" clId="{00720910-B3A0-4477-8ABA-78CB900A4C5B}" dt="2021-11-23T23:20:30.096" v="3799" actId="478"/>
          <ac:spMkLst>
            <pc:docMk/>
            <pc:sldMk cId="3420685953" sldId="262"/>
            <ac:spMk id="2" creationId="{0D07BC73-6BCB-4EE3-A5CF-D4BC9651E1EA}"/>
          </ac:spMkLst>
        </pc:spChg>
        <pc:spChg chg="mod">
          <ac:chgData name="Estera Copaciu" userId="c160efc0e3e8dbe9" providerId="LiveId" clId="{00720910-B3A0-4477-8ABA-78CB900A4C5B}" dt="2021-11-24T00:13:18.832" v="5028" actId="1076"/>
          <ac:spMkLst>
            <pc:docMk/>
            <pc:sldMk cId="3420685953" sldId="262"/>
            <ac:spMk id="3" creationId="{50793074-AA79-4413-B577-3D2F107B03DB}"/>
          </ac:spMkLst>
        </pc:spChg>
        <pc:spChg chg="add mod">
          <ac:chgData name="Estera Copaciu" userId="c160efc0e3e8dbe9" providerId="LiveId" clId="{00720910-B3A0-4477-8ABA-78CB900A4C5B}" dt="2021-11-23T23:52:10.974" v="4798" actId="1076"/>
          <ac:spMkLst>
            <pc:docMk/>
            <pc:sldMk cId="3420685953" sldId="262"/>
            <ac:spMk id="4" creationId="{3745FDCA-B367-4944-9E65-88920CBC3947}"/>
          </ac:spMkLst>
        </pc:spChg>
        <pc:spChg chg="add mod">
          <ac:chgData name="Estera Copaciu" userId="c160efc0e3e8dbe9" providerId="LiveId" clId="{00720910-B3A0-4477-8ABA-78CB900A4C5B}" dt="2021-11-24T20:55:40.658" v="5741" actId="20577"/>
          <ac:spMkLst>
            <pc:docMk/>
            <pc:sldMk cId="3420685953" sldId="262"/>
            <ac:spMk id="5" creationId="{10EF70B2-CDD6-460E-A5F0-3BA6DA33D460}"/>
          </ac:spMkLst>
        </pc:spChg>
        <pc:spChg chg="add mod">
          <ac:chgData name="Estera Copaciu" userId="c160efc0e3e8dbe9" providerId="LiveId" clId="{00720910-B3A0-4477-8ABA-78CB900A4C5B}" dt="2021-11-24T00:14:07.595" v="5038" actId="14100"/>
          <ac:spMkLst>
            <pc:docMk/>
            <pc:sldMk cId="3420685953" sldId="262"/>
            <ac:spMk id="6" creationId="{9E799362-D227-43EF-8073-F7E56B4B3A34}"/>
          </ac:spMkLst>
        </pc:spChg>
        <pc:spChg chg="add mod">
          <ac:chgData name="Estera Copaciu" userId="c160efc0e3e8dbe9" providerId="LiveId" clId="{00720910-B3A0-4477-8ABA-78CB900A4C5B}" dt="2021-11-25T13:51:22.584" v="7941" actId="1076"/>
          <ac:spMkLst>
            <pc:docMk/>
            <pc:sldMk cId="3420685953" sldId="262"/>
            <ac:spMk id="7" creationId="{4020DB0F-C9A3-4349-8DF3-960DFE1EC72A}"/>
          </ac:spMkLst>
        </pc:spChg>
        <pc:spChg chg="add del mod ord">
          <ac:chgData name="Estera Copaciu" userId="c160efc0e3e8dbe9" providerId="LiveId" clId="{00720910-B3A0-4477-8ABA-78CB900A4C5B}" dt="2021-11-23T23:48:18.341" v="4780" actId="478"/>
          <ac:spMkLst>
            <pc:docMk/>
            <pc:sldMk cId="3420685953" sldId="262"/>
            <ac:spMk id="8" creationId="{F9AD0314-A6BB-47B1-AB98-20897ACD62BE}"/>
          </ac:spMkLst>
        </pc:spChg>
        <pc:spChg chg="add del mod ord">
          <ac:chgData name="Estera Copaciu" userId="c160efc0e3e8dbe9" providerId="LiveId" clId="{00720910-B3A0-4477-8ABA-78CB900A4C5B}" dt="2021-11-23T23:52:12.940" v="4799" actId="478"/>
          <ac:spMkLst>
            <pc:docMk/>
            <pc:sldMk cId="3420685953" sldId="262"/>
            <ac:spMk id="9" creationId="{545E6EE4-0E60-47EA-AA1E-DC2F1FDF58C0}"/>
          </ac:spMkLst>
        </pc:spChg>
        <pc:spChg chg="add del mod ord">
          <ac:chgData name="Estera Copaciu" userId="c160efc0e3e8dbe9" providerId="LiveId" clId="{00720910-B3A0-4477-8ABA-78CB900A4C5B}" dt="2021-11-23T23:49:30.191" v="4790" actId="478"/>
          <ac:spMkLst>
            <pc:docMk/>
            <pc:sldMk cId="3420685953" sldId="262"/>
            <ac:spMk id="10" creationId="{033B7F82-E862-479B-A7E5-C7E0EFB5C495}"/>
          </ac:spMkLst>
        </pc:spChg>
        <pc:spChg chg="add del">
          <ac:chgData name="Estera Copaciu" userId="c160efc0e3e8dbe9" providerId="LiveId" clId="{00720910-B3A0-4477-8ABA-78CB900A4C5B}" dt="2021-11-23T23:49:43.015" v="4792" actId="478"/>
          <ac:spMkLst>
            <pc:docMk/>
            <pc:sldMk cId="3420685953" sldId="262"/>
            <ac:spMk id="11" creationId="{5CBD5969-EE18-4912-8047-053B4D9BA188}"/>
          </ac:spMkLst>
        </pc:spChg>
        <pc:spChg chg="add mod">
          <ac:chgData name="Estera Copaciu" userId="c160efc0e3e8dbe9" providerId="LiveId" clId="{00720910-B3A0-4477-8ABA-78CB900A4C5B}" dt="2021-11-24T00:13:36.548" v="5032" actId="1076"/>
          <ac:spMkLst>
            <pc:docMk/>
            <pc:sldMk cId="3420685953" sldId="262"/>
            <ac:spMk id="14" creationId="{CA0C857A-0EFB-495B-8BA9-F2142C23B2E3}"/>
          </ac:spMkLst>
        </pc:spChg>
        <pc:spChg chg="add mod">
          <ac:chgData name="Estera Copaciu" userId="c160efc0e3e8dbe9" providerId="LiveId" clId="{00720910-B3A0-4477-8ABA-78CB900A4C5B}" dt="2021-11-24T00:13:49.771" v="5034" actId="1076"/>
          <ac:spMkLst>
            <pc:docMk/>
            <pc:sldMk cId="3420685953" sldId="262"/>
            <ac:spMk id="15" creationId="{5DA1D106-5E66-441A-8B1E-B3886F46FCDA}"/>
          </ac:spMkLst>
        </pc:spChg>
        <pc:spChg chg="add mod">
          <ac:chgData name="Estera Copaciu" userId="c160efc0e3e8dbe9" providerId="LiveId" clId="{00720910-B3A0-4477-8ABA-78CB900A4C5B}" dt="2021-11-24T00:13:56.338" v="5036" actId="1076"/>
          <ac:spMkLst>
            <pc:docMk/>
            <pc:sldMk cId="3420685953" sldId="262"/>
            <ac:spMk id="16" creationId="{0D6FD662-4DB5-47C4-BBB8-502F50562092}"/>
          </ac:spMkLst>
        </pc:spChg>
        <pc:spChg chg="add del mod ord">
          <ac:chgData name="Estera Copaciu" userId="c160efc0e3e8dbe9" providerId="LiveId" clId="{00720910-B3A0-4477-8ABA-78CB900A4C5B}" dt="2021-11-24T00:09:10.165" v="4935" actId="478"/>
          <ac:spMkLst>
            <pc:docMk/>
            <pc:sldMk cId="3420685953" sldId="262"/>
            <ac:spMk id="30" creationId="{4F00C759-EE7D-48D2-A802-5A4C5965BA64}"/>
          </ac:spMkLst>
        </pc:spChg>
        <pc:spChg chg="add del">
          <ac:chgData name="Estera Copaciu" userId="c160efc0e3e8dbe9" providerId="LiveId" clId="{00720910-B3A0-4477-8ABA-78CB900A4C5B}" dt="2021-11-24T00:10:46.457" v="4937" actId="11529"/>
          <ac:spMkLst>
            <pc:docMk/>
            <pc:sldMk cId="3420685953" sldId="262"/>
            <ac:spMk id="31" creationId="{8C57B5D3-134A-47FF-B4C4-C37AF7044835}"/>
          </ac:spMkLst>
        </pc:spChg>
        <pc:picChg chg="add mod">
          <ac:chgData name="Estera Copaciu" userId="c160efc0e3e8dbe9" providerId="LiveId" clId="{00720910-B3A0-4477-8ABA-78CB900A4C5B}" dt="2021-11-24T00:13:52.763" v="5035" actId="1076"/>
          <ac:picMkLst>
            <pc:docMk/>
            <pc:sldMk cId="3420685953" sldId="262"/>
            <ac:picMk id="18" creationId="{6071292F-1010-42DA-8823-9872CA601686}"/>
          </ac:picMkLst>
        </pc:picChg>
        <pc:picChg chg="add mod">
          <ac:chgData name="Estera Copaciu" userId="c160efc0e3e8dbe9" providerId="LiveId" clId="{00720910-B3A0-4477-8ABA-78CB900A4C5B}" dt="2021-11-24T00:13:21.915" v="5029" actId="1076"/>
          <ac:picMkLst>
            <pc:docMk/>
            <pc:sldMk cId="3420685953" sldId="262"/>
            <ac:picMk id="20" creationId="{9B7EB1A8-0ACF-4601-95F7-64FA0430A260}"/>
          </ac:picMkLst>
        </pc:picChg>
        <pc:picChg chg="add mod">
          <ac:chgData name="Estera Copaciu" userId="c160efc0e3e8dbe9" providerId="LiveId" clId="{00720910-B3A0-4477-8ABA-78CB900A4C5B}" dt="2021-11-24T00:13:59.970" v="5037" actId="1076"/>
          <ac:picMkLst>
            <pc:docMk/>
            <pc:sldMk cId="3420685953" sldId="262"/>
            <ac:picMk id="22" creationId="{6A08AEA6-26A2-4B9A-85D9-D3844832BDAE}"/>
          </ac:picMkLst>
        </pc:picChg>
        <pc:picChg chg="add mod">
          <ac:chgData name="Estera Copaciu" userId="c160efc0e3e8dbe9" providerId="LiveId" clId="{00720910-B3A0-4477-8ABA-78CB900A4C5B}" dt="2021-11-24T00:03:16.939" v="4889" actId="14100"/>
          <ac:picMkLst>
            <pc:docMk/>
            <pc:sldMk cId="3420685953" sldId="262"/>
            <ac:picMk id="24" creationId="{49F4C036-BDC3-46B3-B4CA-51F56412E9DA}"/>
          </ac:picMkLst>
        </pc:picChg>
        <pc:picChg chg="add mod">
          <ac:chgData name="Estera Copaciu" userId="c160efc0e3e8dbe9" providerId="LiveId" clId="{00720910-B3A0-4477-8ABA-78CB900A4C5B}" dt="2021-11-24T00:04:17.830" v="4902" actId="14100"/>
          <ac:picMkLst>
            <pc:docMk/>
            <pc:sldMk cId="3420685953" sldId="262"/>
            <ac:picMk id="25" creationId="{4FA85BF9-CDD7-4110-9BA9-E383C718FE20}"/>
          </ac:picMkLst>
        </pc:picChg>
        <pc:picChg chg="add mod">
          <ac:chgData name="Estera Copaciu" userId="c160efc0e3e8dbe9" providerId="LiveId" clId="{00720910-B3A0-4477-8ABA-78CB900A4C5B}" dt="2021-11-24T00:04:57.197" v="4908" actId="1076"/>
          <ac:picMkLst>
            <pc:docMk/>
            <pc:sldMk cId="3420685953" sldId="262"/>
            <ac:picMk id="26" creationId="{B3B7CCD1-D42E-4FBA-9C95-7855F2184653}"/>
          </ac:picMkLst>
        </pc:picChg>
        <pc:picChg chg="add mod">
          <ac:chgData name="Estera Copaciu" userId="c160efc0e3e8dbe9" providerId="LiveId" clId="{00720910-B3A0-4477-8ABA-78CB900A4C5B}" dt="2021-11-24T00:04:52.748" v="4907" actId="1076"/>
          <ac:picMkLst>
            <pc:docMk/>
            <pc:sldMk cId="3420685953" sldId="262"/>
            <ac:picMk id="27" creationId="{349E62BE-E53C-441F-9B65-83565B501CC1}"/>
          </ac:picMkLst>
        </pc:picChg>
        <pc:picChg chg="add del mod">
          <ac:chgData name="Estera Copaciu" userId="c160efc0e3e8dbe9" providerId="LiveId" clId="{00720910-B3A0-4477-8ABA-78CB900A4C5B}" dt="2021-11-24T00:07:13.943" v="4925" actId="478"/>
          <ac:picMkLst>
            <pc:docMk/>
            <pc:sldMk cId="3420685953" sldId="262"/>
            <ac:picMk id="29" creationId="{61436FB2-4798-4D99-8D6D-E0740F53FDB4}"/>
          </ac:picMkLst>
        </pc:picChg>
        <pc:cxnChg chg="add mod">
          <ac:chgData name="Estera Copaciu" userId="c160efc0e3e8dbe9" providerId="LiveId" clId="{00720910-B3A0-4477-8ABA-78CB900A4C5B}" dt="2021-11-24T00:13:25.717" v="5030" actId="1076"/>
          <ac:cxnSpMkLst>
            <pc:docMk/>
            <pc:sldMk cId="3420685953" sldId="262"/>
            <ac:cxnSpMk id="13" creationId="{5C541FD2-44D1-4B6A-BE11-181D6D854332}"/>
          </ac:cxnSpMkLst>
        </pc:cxnChg>
        <pc:cxnChg chg="add mod">
          <ac:chgData name="Estera Copaciu" userId="c160efc0e3e8dbe9" providerId="LiveId" clId="{00720910-B3A0-4477-8ABA-78CB900A4C5B}" dt="2021-11-24T00:12:23.238" v="5021" actId="692"/>
          <ac:cxnSpMkLst>
            <pc:docMk/>
            <pc:sldMk cId="3420685953" sldId="262"/>
            <ac:cxnSpMk id="33" creationId="{01D399E9-48E3-4F35-9C0C-96952968B40A}"/>
          </ac:cxnSpMkLst>
        </pc:cxnChg>
      </pc:sldChg>
      <pc:sldChg chg="addSp delSp modSp new del mod setBg addAnim">
        <pc:chgData name="Estera Copaciu" userId="c160efc0e3e8dbe9" providerId="LiveId" clId="{00720910-B3A0-4477-8ABA-78CB900A4C5B}" dt="2021-11-24T00:28:57.829" v="5143" actId="47"/>
        <pc:sldMkLst>
          <pc:docMk/>
          <pc:sldMk cId="343979572" sldId="263"/>
        </pc:sldMkLst>
        <pc:spChg chg="mod">
          <ac:chgData name="Estera Copaciu" userId="c160efc0e3e8dbe9" providerId="LiveId" clId="{00720910-B3A0-4477-8ABA-78CB900A4C5B}" dt="2021-11-24T00:27:43.790" v="5127" actId="26606"/>
          <ac:spMkLst>
            <pc:docMk/>
            <pc:sldMk cId="343979572" sldId="263"/>
            <ac:spMk id="2" creationId="{0534927D-190A-49CF-B7E2-BE69095177E2}"/>
          </ac:spMkLst>
        </pc:spChg>
        <pc:spChg chg="mod">
          <ac:chgData name="Estera Copaciu" userId="c160efc0e3e8dbe9" providerId="LiveId" clId="{00720910-B3A0-4477-8ABA-78CB900A4C5B}" dt="2021-11-24T00:27:43.790" v="5127" actId="26606"/>
          <ac:spMkLst>
            <pc:docMk/>
            <pc:sldMk cId="343979572" sldId="263"/>
            <ac:spMk id="3" creationId="{46680BD0-3AE6-4C9C-B421-65285723F5AB}"/>
          </ac:spMkLst>
        </pc:spChg>
        <pc:spChg chg="add del">
          <ac:chgData name="Estera Copaciu" userId="c160efc0e3e8dbe9" providerId="LiveId" clId="{00720910-B3A0-4477-8ABA-78CB900A4C5B}" dt="2021-11-24T00:27:43.790" v="5127" actId="26606"/>
          <ac:spMkLst>
            <pc:docMk/>
            <pc:sldMk cId="343979572" sldId="263"/>
            <ac:spMk id="8" creationId="{C7D023E4-8DE1-436E-9847-ED6A4B4B04FD}"/>
          </ac:spMkLst>
        </pc:spChg>
        <pc:spChg chg="add">
          <ac:chgData name="Estera Copaciu" userId="c160efc0e3e8dbe9" providerId="LiveId" clId="{00720910-B3A0-4477-8ABA-78CB900A4C5B}" dt="2021-11-24T00:27:43.790" v="5127" actId="26606"/>
          <ac:spMkLst>
            <pc:docMk/>
            <pc:sldMk cId="343979572" sldId="263"/>
            <ac:spMk id="26" creationId="{C7D023E4-8DE1-436E-9847-ED6A4B4B04FD}"/>
          </ac:spMkLst>
        </pc:spChg>
        <pc:spChg chg="add del">
          <ac:chgData name="Estera Copaciu" userId="c160efc0e3e8dbe9" providerId="LiveId" clId="{00720910-B3A0-4477-8ABA-78CB900A4C5B}" dt="2021-11-24T00:27:43.702" v="5126" actId="26606"/>
          <ac:spMkLst>
            <pc:docMk/>
            <pc:sldMk cId="343979572" sldId="263"/>
            <ac:spMk id="27" creationId="{C7D023E4-8DE1-436E-9847-ED6A4B4B04FD}"/>
          </ac:spMkLst>
        </pc:spChg>
        <pc:spChg chg="add del">
          <ac:chgData name="Estera Copaciu" userId="c160efc0e3e8dbe9" providerId="LiveId" clId="{00720910-B3A0-4477-8ABA-78CB900A4C5B}" dt="2021-11-24T00:27:43.702" v="5126" actId="26606"/>
          <ac:spMkLst>
            <pc:docMk/>
            <pc:sldMk cId="343979572" sldId="263"/>
            <ac:spMk id="29" creationId="{C04DA1FE-EBEF-4AF3-A3C6-067C78D47FBA}"/>
          </ac:spMkLst>
        </pc:spChg>
        <pc:spChg chg="add del">
          <ac:chgData name="Estera Copaciu" userId="c160efc0e3e8dbe9" providerId="LiveId" clId="{00720910-B3A0-4477-8ABA-78CB900A4C5B}" dt="2021-11-24T00:27:43.702" v="5126" actId="26606"/>
          <ac:spMkLst>
            <pc:docMk/>
            <pc:sldMk cId="343979572" sldId="263"/>
            <ac:spMk id="31" creationId="{8B1B3E66-23F5-436C-A0C1-32A666D2800D}"/>
          </ac:spMkLst>
        </pc:spChg>
        <pc:grpChg chg="add del">
          <ac:chgData name="Estera Copaciu" userId="c160efc0e3e8dbe9" providerId="LiveId" clId="{00720910-B3A0-4477-8ABA-78CB900A4C5B}" dt="2021-11-24T00:27:43.790" v="5127" actId="26606"/>
          <ac:grpSpMkLst>
            <pc:docMk/>
            <pc:sldMk cId="343979572" sldId="263"/>
            <ac:grpSpMk id="10" creationId="{1FEC590B-3306-47E9-BD67-97F3F76169A4}"/>
          </ac:grpSpMkLst>
        </pc:grpChg>
        <pc:grpChg chg="add del">
          <ac:chgData name="Estera Copaciu" userId="c160efc0e3e8dbe9" providerId="LiveId" clId="{00720910-B3A0-4477-8ABA-78CB900A4C5B}" dt="2021-11-24T00:27:43.790" v="5127" actId="26606"/>
          <ac:grpSpMkLst>
            <pc:docMk/>
            <pc:sldMk cId="343979572" sldId="263"/>
            <ac:grpSpMk id="14" creationId="{A47AAF5E-1692-48C9-98FB-6432BF0BC4F7}"/>
          </ac:grpSpMkLst>
        </pc:grpChg>
        <pc:grpChg chg="add">
          <ac:chgData name="Estera Copaciu" userId="c160efc0e3e8dbe9" providerId="LiveId" clId="{00720910-B3A0-4477-8ABA-78CB900A4C5B}" dt="2021-11-24T00:27:43.790" v="5127" actId="26606"/>
          <ac:grpSpMkLst>
            <pc:docMk/>
            <pc:sldMk cId="343979572" sldId="263"/>
            <ac:grpSpMk id="28" creationId="{97264A61-6AE3-4DC0-A455-5EDC604E394D}"/>
          </ac:grpSpMkLst>
        </pc:grpChg>
        <pc:grpChg chg="add">
          <ac:chgData name="Estera Copaciu" userId="c160efc0e3e8dbe9" providerId="LiveId" clId="{00720910-B3A0-4477-8ABA-78CB900A4C5B}" dt="2021-11-24T00:27:43.790" v="5127" actId="26606"/>
          <ac:grpSpMkLst>
            <pc:docMk/>
            <pc:sldMk cId="343979572" sldId="263"/>
            <ac:grpSpMk id="32" creationId="{D691EE10-D5F3-48FA-BE55-F24A0BE59EF6}"/>
          </ac:grpSpMkLst>
        </pc:grpChg>
        <pc:grpChg chg="add del">
          <ac:chgData name="Estera Copaciu" userId="c160efc0e3e8dbe9" providerId="LiveId" clId="{00720910-B3A0-4477-8ABA-78CB900A4C5B}" dt="2021-11-24T00:27:43.702" v="5126" actId="26606"/>
          <ac:grpSpMkLst>
            <pc:docMk/>
            <pc:sldMk cId="343979572" sldId="263"/>
            <ac:grpSpMk id="33" creationId="{28EC230A-A12C-4339-92EE-F850809ECEA6}"/>
          </ac:grpSpMkLst>
        </pc:grpChg>
        <pc:grpChg chg="add">
          <ac:chgData name="Estera Copaciu" userId="c160efc0e3e8dbe9" providerId="LiveId" clId="{00720910-B3A0-4477-8ABA-78CB900A4C5B}" dt="2021-11-24T00:27:43.790" v="5127" actId="26606"/>
          <ac:grpSpMkLst>
            <pc:docMk/>
            <pc:sldMk cId="343979572" sldId="263"/>
            <ac:grpSpMk id="47" creationId="{43F5E015-E085-4624-B431-B42414448684}"/>
          </ac:grpSpMkLst>
        </pc:grpChg>
        <pc:picChg chg="add del">
          <ac:chgData name="Estera Copaciu" userId="c160efc0e3e8dbe9" providerId="LiveId" clId="{00720910-B3A0-4477-8ABA-78CB900A4C5B}" dt="2021-11-24T00:27:43.702" v="5126" actId="26606"/>
          <ac:picMkLst>
            <pc:docMk/>
            <pc:sldMk cId="343979572" sldId="263"/>
            <ac:picMk id="23" creationId="{7DFE2615-5B97-49EC-9C63-E0375F8BAD40}"/>
          </ac:picMkLst>
        </pc:picChg>
      </pc:sldChg>
      <pc:sldChg chg="addSp delSp modSp new mod setBg">
        <pc:chgData name="Estera Copaciu" userId="c160efc0e3e8dbe9" providerId="LiveId" clId="{00720910-B3A0-4477-8ABA-78CB900A4C5B}" dt="2021-12-09T10:48:12.259" v="8041" actId="14100"/>
        <pc:sldMkLst>
          <pc:docMk/>
          <pc:sldMk cId="2951071298" sldId="263"/>
        </pc:sldMkLst>
        <pc:spChg chg="mod">
          <ac:chgData name="Estera Copaciu" userId="c160efc0e3e8dbe9" providerId="LiveId" clId="{00720910-B3A0-4477-8ABA-78CB900A4C5B}" dt="2021-11-24T21:23:56.518" v="5841" actId="115"/>
          <ac:spMkLst>
            <pc:docMk/>
            <pc:sldMk cId="2951071298" sldId="263"/>
            <ac:spMk id="2" creationId="{646A6A0E-C579-4C6B-A5D0-09B64024CE04}"/>
          </ac:spMkLst>
        </pc:spChg>
        <pc:spChg chg="mod">
          <ac:chgData name="Estera Copaciu" userId="c160efc0e3e8dbe9" providerId="LiveId" clId="{00720910-B3A0-4477-8ABA-78CB900A4C5B}" dt="2021-11-24T23:08:59.005" v="6132" actId="14100"/>
          <ac:spMkLst>
            <pc:docMk/>
            <pc:sldMk cId="2951071298" sldId="263"/>
            <ac:spMk id="3" creationId="{55ABF047-0282-4E6C-B644-5851AFD2F6E3}"/>
          </ac:spMkLst>
        </pc:spChg>
        <pc:spChg chg="add del mod ord">
          <ac:chgData name="Estera Copaciu" userId="c160efc0e3e8dbe9" providerId="LiveId" clId="{00720910-B3A0-4477-8ABA-78CB900A4C5B}" dt="2021-11-24T00:31:49.110" v="5182" actId="478"/>
          <ac:spMkLst>
            <pc:docMk/>
            <pc:sldMk cId="2951071298" sldId="263"/>
            <ac:spMk id="4" creationId="{E7A5353C-BE4E-4A5B-8F53-2069A2684170}"/>
          </ac:spMkLst>
        </pc:spChg>
        <pc:spChg chg="add del">
          <ac:chgData name="Estera Copaciu" userId="c160efc0e3e8dbe9" providerId="LiveId" clId="{00720910-B3A0-4477-8ABA-78CB900A4C5B}" dt="2021-11-24T00:49:28.527" v="5355" actId="478"/>
          <ac:spMkLst>
            <pc:docMk/>
            <pc:sldMk cId="2951071298" sldId="263"/>
            <ac:spMk id="7" creationId="{E549F23B-8243-4131-AE25-51C45B892FBE}"/>
          </ac:spMkLst>
        </pc:spChg>
        <pc:spChg chg="add mod">
          <ac:chgData name="Estera Copaciu" userId="c160efc0e3e8dbe9" providerId="LiveId" clId="{00720910-B3A0-4477-8ABA-78CB900A4C5B}" dt="2021-11-24T01:03:09.375" v="5675" actId="207"/>
          <ac:spMkLst>
            <pc:docMk/>
            <pc:sldMk cId="2951071298" sldId="263"/>
            <ac:spMk id="8" creationId="{34ABC55E-6021-4230-902B-2FC6BFCEEFAA}"/>
          </ac:spMkLst>
        </pc:spChg>
        <pc:spChg chg="add mod">
          <ac:chgData name="Estera Copaciu" userId="c160efc0e3e8dbe9" providerId="LiveId" clId="{00720910-B3A0-4477-8ABA-78CB900A4C5B}" dt="2021-11-24T01:04:11.828" v="5678" actId="1076"/>
          <ac:spMkLst>
            <pc:docMk/>
            <pc:sldMk cId="2951071298" sldId="263"/>
            <ac:spMk id="9" creationId="{5374C607-E410-4502-8237-857B35DF4598}"/>
          </ac:spMkLst>
        </pc:spChg>
        <pc:spChg chg="add mod">
          <ac:chgData name="Estera Copaciu" userId="c160efc0e3e8dbe9" providerId="LiveId" clId="{00720910-B3A0-4477-8ABA-78CB900A4C5B}" dt="2021-11-24T00:55:19.344" v="5395" actId="207"/>
          <ac:spMkLst>
            <pc:docMk/>
            <pc:sldMk cId="2951071298" sldId="263"/>
            <ac:spMk id="10" creationId="{FCAAC0AC-B26E-4685-8616-7C8958DBF7F5}"/>
          </ac:spMkLst>
        </pc:spChg>
        <pc:spChg chg="add del mod">
          <ac:chgData name="Estera Copaciu" userId="c160efc0e3e8dbe9" providerId="LiveId" clId="{00720910-B3A0-4477-8ABA-78CB900A4C5B}" dt="2021-11-24T01:11:02.939" v="5735" actId="478"/>
          <ac:spMkLst>
            <pc:docMk/>
            <pc:sldMk cId="2951071298" sldId="263"/>
            <ac:spMk id="11" creationId="{D8B47002-CC7E-41F3-A578-31B35CEF1035}"/>
          </ac:spMkLst>
        </pc:spChg>
        <pc:spChg chg="add mod">
          <ac:chgData name="Estera Copaciu" userId="c160efc0e3e8dbe9" providerId="LiveId" clId="{00720910-B3A0-4477-8ABA-78CB900A4C5B}" dt="2021-11-24T01:10:43.557" v="5733" actId="1076"/>
          <ac:spMkLst>
            <pc:docMk/>
            <pc:sldMk cId="2951071298" sldId="263"/>
            <ac:spMk id="12" creationId="{C0B911FB-3D98-439E-994B-D3752E9CB52F}"/>
          </ac:spMkLst>
        </pc:spChg>
        <pc:spChg chg="add mod">
          <ac:chgData name="Estera Copaciu" userId="c160efc0e3e8dbe9" providerId="LiveId" clId="{00720910-B3A0-4477-8ABA-78CB900A4C5B}" dt="2021-11-24T01:11:42.761" v="5737" actId="1076"/>
          <ac:spMkLst>
            <pc:docMk/>
            <pc:sldMk cId="2951071298" sldId="263"/>
            <ac:spMk id="13" creationId="{20295C9D-2C29-4C0B-A2A8-E6A3D586ECF7}"/>
          </ac:spMkLst>
        </pc:spChg>
        <pc:spChg chg="add mod">
          <ac:chgData name="Estera Copaciu" userId="c160efc0e3e8dbe9" providerId="LiveId" clId="{00720910-B3A0-4477-8ABA-78CB900A4C5B}" dt="2021-11-24T01:11:29.983" v="5736" actId="1076"/>
          <ac:spMkLst>
            <pc:docMk/>
            <pc:sldMk cId="2951071298" sldId="263"/>
            <ac:spMk id="14" creationId="{32399BDB-041B-4092-B7F6-345C93724727}"/>
          </ac:spMkLst>
        </pc:spChg>
        <pc:spChg chg="add mod">
          <ac:chgData name="Estera Copaciu" userId="c160efc0e3e8dbe9" providerId="LiveId" clId="{00720910-B3A0-4477-8ABA-78CB900A4C5B}" dt="2021-11-24T20:57:23.839" v="5747" actId="1076"/>
          <ac:spMkLst>
            <pc:docMk/>
            <pc:sldMk cId="2951071298" sldId="263"/>
            <ac:spMk id="15" creationId="{DCDC237D-E691-4F8D-9FB3-357BF067F3A3}"/>
          </ac:spMkLst>
        </pc:spChg>
        <pc:spChg chg="add mod">
          <ac:chgData name="Estera Copaciu" userId="c160efc0e3e8dbe9" providerId="LiveId" clId="{00720910-B3A0-4477-8ABA-78CB900A4C5B}" dt="2021-11-24T01:11:00.500" v="5734" actId="1076"/>
          <ac:spMkLst>
            <pc:docMk/>
            <pc:sldMk cId="2951071298" sldId="263"/>
            <ac:spMk id="16" creationId="{62E1F277-83AF-42F7-9F8D-C8ACCC0FFC72}"/>
          </ac:spMkLst>
        </pc:spChg>
        <pc:spChg chg="add mod">
          <ac:chgData name="Estera Copaciu" userId="c160efc0e3e8dbe9" providerId="LiveId" clId="{00720910-B3A0-4477-8ABA-78CB900A4C5B}" dt="2021-11-24T01:02:46.508" v="5673" actId="20577"/>
          <ac:spMkLst>
            <pc:docMk/>
            <pc:sldMk cId="2951071298" sldId="263"/>
            <ac:spMk id="17" creationId="{5ACEF4EA-64FF-4BC3-A9C6-317FB09BD634}"/>
          </ac:spMkLst>
        </pc:spChg>
        <pc:spChg chg="add mod">
          <ac:chgData name="Estera Copaciu" userId="c160efc0e3e8dbe9" providerId="LiveId" clId="{00720910-B3A0-4477-8ABA-78CB900A4C5B}" dt="2021-11-24T01:02:16.321" v="5667" actId="1076"/>
          <ac:spMkLst>
            <pc:docMk/>
            <pc:sldMk cId="2951071298" sldId="263"/>
            <ac:spMk id="18" creationId="{E417C6A5-5AB1-4DDE-A96F-33946961666C}"/>
          </ac:spMkLst>
        </pc:spChg>
        <pc:spChg chg="add mod">
          <ac:chgData name="Estera Copaciu" userId="c160efc0e3e8dbe9" providerId="LiveId" clId="{00720910-B3A0-4477-8ABA-78CB900A4C5B}" dt="2021-11-26T22:44:06.436" v="7996" actId="14100"/>
          <ac:spMkLst>
            <pc:docMk/>
            <pc:sldMk cId="2951071298" sldId="263"/>
            <ac:spMk id="19" creationId="{AA90B2B8-7891-4E33-B8CF-5E60B37D21C6}"/>
          </ac:spMkLst>
        </pc:spChg>
        <pc:spChg chg="add mod">
          <ac:chgData name="Estera Copaciu" userId="c160efc0e3e8dbe9" providerId="LiveId" clId="{00720910-B3A0-4477-8ABA-78CB900A4C5B}" dt="2021-11-24T01:02:06.048" v="5665" actId="1076"/>
          <ac:spMkLst>
            <pc:docMk/>
            <pc:sldMk cId="2951071298" sldId="263"/>
            <ac:spMk id="20" creationId="{B5661BE8-04FD-479C-9516-6CD79209CD6B}"/>
          </ac:spMkLst>
        </pc:spChg>
        <pc:spChg chg="add mod">
          <ac:chgData name="Estera Copaciu" userId="c160efc0e3e8dbe9" providerId="LiveId" clId="{00720910-B3A0-4477-8ABA-78CB900A4C5B}" dt="2021-11-24T01:05:51.764" v="5690" actId="1076"/>
          <ac:spMkLst>
            <pc:docMk/>
            <pc:sldMk cId="2951071298" sldId="263"/>
            <ac:spMk id="21" creationId="{9F9C4E3D-B423-445E-B48E-6FB28A4CCD57}"/>
          </ac:spMkLst>
        </pc:spChg>
        <pc:spChg chg="add mod">
          <ac:chgData name="Estera Copaciu" userId="c160efc0e3e8dbe9" providerId="LiveId" clId="{00720910-B3A0-4477-8ABA-78CB900A4C5B}" dt="2021-11-24T01:02:28.977" v="5669" actId="1076"/>
          <ac:spMkLst>
            <pc:docMk/>
            <pc:sldMk cId="2951071298" sldId="263"/>
            <ac:spMk id="22" creationId="{A4472333-9D9A-4DA4-8DCD-397970322506}"/>
          </ac:spMkLst>
        </pc:spChg>
        <pc:spChg chg="add mod">
          <ac:chgData name="Estera Copaciu" userId="c160efc0e3e8dbe9" providerId="LiveId" clId="{00720910-B3A0-4477-8ABA-78CB900A4C5B}" dt="2021-11-24T01:06:11.271" v="5697" actId="1076"/>
          <ac:spMkLst>
            <pc:docMk/>
            <pc:sldMk cId="2951071298" sldId="263"/>
            <ac:spMk id="23" creationId="{4A4E968C-D8B8-4D98-9548-2A8973792C52}"/>
          </ac:spMkLst>
        </pc:spChg>
        <pc:spChg chg="add mod">
          <ac:chgData name="Estera Copaciu" userId="c160efc0e3e8dbe9" providerId="LiveId" clId="{00720910-B3A0-4477-8ABA-78CB900A4C5B}" dt="2021-11-24T01:09:26.129" v="5729" actId="14100"/>
          <ac:spMkLst>
            <pc:docMk/>
            <pc:sldMk cId="2951071298" sldId="263"/>
            <ac:spMk id="24" creationId="{B5B479DC-47E1-46DD-B86D-DC3DBF825BA0}"/>
          </ac:spMkLst>
        </pc:spChg>
        <pc:spChg chg="add mod">
          <ac:chgData name="Estera Copaciu" userId="c160efc0e3e8dbe9" providerId="LiveId" clId="{00720910-B3A0-4477-8ABA-78CB900A4C5B}" dt="2021-11-24T01:07:05.269" v="5708" actId="207"/>
          <ac:spMkLst>
            <pc:docMk/>
            <pc:sldMk cId="2951071298" sldId="263"/>
            <ac:spMk id="25" creationId="{7B6E53D3-FDB6-4803-869E-6BB1C7442607}"/>
          </ac:spMkLst>
        </pc:spChg>
        <pc:spChg chg="add mod">
          <ac:chgData name="Estera Copaciu" userId="c160efc0e3e8dbe9" providerId="LiveId" clId="{00720910-B3A0-4477-8ABA-78CB900A4C5B}" dt="2021-11-24T01:06:49.453" v="5707" actId="207"/>
          <ac:spMkLst>
            <pc:docMk/>
            <pc:sldMk cId="2951071298" sldId="263"/>
            <ac:spMk id="26" creationId="{0CE8244B-A844-4B8B-9509-39751C99B0EC}"/>
          </ac:spMkLst>
        </pc:spChg>
        <pc:spChg chg="add mod">
          <ac:chgData name="Estera Copaciu" userId="c160efc0e3e8dbe9" providerId="LiveId" clId="{00720910-B3A0-4477-8ABA-78CB900A4C5B}" dt="2021-11-24T01:09:19.318" v="5727" actId="1076"/>
          <ac:spMkLst>
            <pc:docMk/>
            <pc:sldMk cId="2951071298" sldId="263"/>
            <ac:spMk id="27" creationId="{3F636B28-B131-4837-B6E6-F662FF630DAC}"/>
          </ac:spMkLst>
        </pc:spChg>
        <pc:spChg chg="add mod">
          <ac:chgData name="Estera Copaciu" userId="c160efc0e3e8dbe9" providerId="LiveId" clId="{00720910-B3A0-4477-8ABA-78CB900A4C5B}" dt="2021-11-24T01:09:14.239" v="5726" actId="1076"/>
          <ac:spMkLst>
            <pc:docMk/>
            <pc:sldMk cId="2951071298" sldId="263"/>
            <ac:spMk id="28" creationId="{149F36EF-F1EA-4F08-9C41-7860C21DD723}"/>
          </ac:spMkLst>
        </pc:spChg>
        <pc:spChg chg="add mod">
          <ac:chgData name="Estera Copaciu" userId="c160efc0e3e8dbe9" providerId="LiveId" clId="{00720910-B3A0-4477-8ABA-78CB900A4C5B}" dt="2021-11-24T01:09:36.699" v="5731" actId="1076"/>
          <ac:spMkLst>
            <pc:docMk/>
            <pc:sldMk cId="2951071298" sldId="263"/>
            <ac:spMk id="29" creationId="{0393B9DA-21D9-4A5E-8021-52FB88000202}"/>
          </ac:spMkLst>
        </pc:spChg>
        <pc:graphicFrameChg chg="add mod modGraphic">
          <ac:chgData name="Estera Copaciu" userId="c160efc0e3e8dbe9" providerId="LiveId" clId="{00720910-B3A0-4477-8ABA-78CB900A4C5B}" dt="2021-12-09T10:48:12.259" v="8041" actId="14100"/>
          <ac:graphicFrameMkLst>
            <pc:docMk/>
            <pc:sldMk cId="2951071298" sldId="263"/>
            <ac:graphicFrameMk id="5" creationId="{FE0D0AFD-062A-4990-817D-D824F90B0107}"/>
          </ac:graphicFrameMkLst>
        </pc:graphicFrameChg>
        <pc:graphicFrameChg chg="add del mod modGraphic">
          <ac:chgData name="Estera Copaciu" userId="c160efc0e3e8dbe9" providerId="LiveId" clId="{00720910-B3A0-4477-8ABA-78CB900A4C5B}" dt="2021-11-24T00:43:12.124" v="5281" actId="478"/>
          <ac:graphicFrameMkLst>
            <pc:docMk/>
            <pc:sldMk cId="2951071298" sldId="263"/>
            <ac:graphicFrameMk id="6" creationId="{1B38FA4B-7945-4351-A499-9EE05B473118}"/>
          </ac:graphicFrameMkLst>
        </pc:graphicFrameChg>
        <pc:picChg chg="add del mod">
          <ac:chgData name="Estera Copaciu" userId="c160efc0e3e8dbe9" providerId="LiveId" clId="{00720910-B3A0-4477-8ABA-78CB900A4C5B}" dt="2021-11-24T21:00:20.189" v="5756" actId="478"/>
          <ac:picMkLst>
            <pc:docMk/>
            <pc:sldMk cId="2951071298" sldId="263"/>
            <ac:picMk id="6" creationId="{38B6DAEF-AA6A-4D98-A953-A27C0E7D113B}"/>
          </ac:picMkLst>
        </pc:picChg>
        <pc:picChg chg="add del mod">
          <ac:chgData name="Estera Copaciu" userId="c160efc0e3e8dbe9" providerId="LiveId" clId="{00720910-B3A0-4477-8ABA-78CB900A4C5B}" dt="2021-11-24T21:00:20.189" v="5756" actId="478"/>
          <ac:picMkLst>
            <pc:docMk/>
            <pc:sldMk cId="2951071298" sldId="263"/>
            <ac:picMk id="11" creationId="{98B4E922-0198-4459-807F-1692E0316AA7}"/>
          </ac:picMkLst>
        </pc:picChg>
      </pc:sldChg>
      <pc:sldChg chg="addSp delSp modSp new mod setBg setClrOvrMap">
        <pc:chgData name="Estera Copaciu" userId="c160efc0e3e8dbe9" providerId="LiveId" clId="{00720910-B3A0-4477-8ABA-78CB900A4C5B}" dt="2021-12-09T11:44:23.092" v="8043" actId="1076"/>
        <pc:sldMkLst>
          <pc:docMk/>
          <pc:sldMk cId="1499528279" sldId="264"/>
        </pc:sldMkLst>
        <pc:spChg chg="del mod">
          <ac:chgData name="Estera Copaciu" userId="c160efc0e3e8dbe9" providerId="LiveId" clId="{00720910-B3A0-4477-8ABA-78CB900A4C5B}" dt="2021-11-24T21:24:08.176" v="5843" actId="478"/>
          <ac:spMkLst>
            <pc:docMk/>
            <pc:sldMk cId="1499528279" sldId="264"/>
            <ac:spMk id="2" creationId="{71FB5313-3890-4775-8502-8F685555669E}"/>
          </ac:spMkLst>
        </pc:spChg>
        <pc:spChg chg="mod">
          <ac:chgData name="Estera Copaciu" userId="c160efc0e3e8dbe9" providerId="LiveId" clId="{00720910-B3A0-4477-8ABA-78CB900A4C5B}" dt="2021-11-24T23:08:18.012" v="6126" actId="404"/>
          <ac:spMkLst>
            <pc:docMk/>
            <pc:sldMk cId="1499528279" sldId="264"/>
            <ac:spMk id="3" creationId="{849D40BD-4D65-40B1-A252-C13907B839E1}"/>
          </ac:spMkLst>
        </pc:spChg>
        <pc:spChg chg="add mod ord">
          <ac:chgData name="Estera Copaciu" userId="c160efc0e3e8dbe9" providerId="LiveId" clId="{00720910-B3A0-4477-8ABA-78CB900A4C5B}" dt="2021-11-24T21:22:08.276" v="5822" actId="167"/>
          <ac:spMkLst>
            <pc:docMk/>
            <pc:sldMk cId="1499528279" sldId="264"/>
            <ac:spMk id="4" creationId="{B7BAF359-DC8A-42F2-8367-ACB5ED8F2AE8}"/>
          </ac:spMkLst>
        </pc:spChg>
        <pc:spChg chg="add">
          <ac:chgData name="Estera Copaciu" userId="c160efc0e3e8dbe9" providerId="LiveId" clId="{00720910-B3A0-4477-8ABA-78CB900A4C5B}" dt="2021-11-24T21:19:07.972" v="5803" actId="26606"/>
          <ac:spMkLst>
            <pc:docMk/>
            <pc:sldMk cId="1499528279" sldId="264"/>
            <ac:spMk id="5" creationId="{46D6306C-ED4F-4AAE-B4A5-EEA6AFAD726E}"/>
          </ac:spMkLst>
        </pc:spChg>
        <pc:spChg chg="add">
          <ac:chgData name="Estera Copaciu" userId="c160efc0e3e8dbe9" providerId="LiveId" clId="{00720910-B3A0-4477-8ABA-78CB900A4C5B}" dt="2021-11-24T21:19:07.972" v="5803" actId="26606"/>
          <ac:spMkLst>
            <pc:docMk/>
            <pc:sldMk cId="1499528279" sldId="264"/>
            <ac:spMk id="6" creationId="{0EC5361D-F897-4856-B945-0455A365EB24}"/>
          </ac:spMkLst>
        </pc:spChg>
        <pc:spChg chg="add">
          <ac:chgData name="Estera Copaciu" userId="c160efc0e3e8dbe9" providerId="LiveId" clId="{00720910-B3A0-4477-8ABA-78CB900A4C5B}" dt="2021-11-24T21:19:07.972" v="5803" actId="26606"/>
          <ac:spMkLst>
            <pc:docMk/>
            <pc:sldMk cId="1499528279" sldId="264"/>
            <ac:spMk id="7" creationId="{4508C0C5-2268-42B5-B3C8-4D0899E05F8C}"/>
          </ac:spMkLst>
        </pc:spChg>
        <pc:spChg chg="add del">
          <ac:chgData name="Estera Copaciu" userId="c160efc0e3e8dbe9" providerId="LiveId" clId="{00720910-B3A0-4477-8ABA-78CB900A4C5B}" dt="2021-11-24T21:18:45.925" v="5802" actId="26606"/>
          <ac:spMkLst>
            <pc:docMk/>
            <pc:sldMk cId="1499528279" sldId="264"/>
            <ac:spMk id="8" creationId="{5C8908E2-EE49-44D2-9428-A28D2312A8D5}"/>
          </ac:spMkLst>
        </pc:spChg>
        <pc:spChg chg="add">
          <ac:chgData name="Estera Copaciu" userId="c160efc0e3e8dbe9" providerId="LiveId" clId="{00720910-B3A0-4477-8ABA-78CB900A4C5B}" dt="2021-11-24T21:19:07.972" v="5803" actId="26606"/>
          <ac:spMkLst>
            <pc:docMk/>
            <pc:sldMk cId="1499528279" sldId="264"/>
            <ac:spMk id="9" creationId="{141ACBDB-38F8-4B34-8183-BD95B4E55A62}"/>
          </ac:spMkLst>
        </pc:spChg>
        <pc:spChg chg="add">
          <ac:chgData name="Estera Copaciu" userId="c160efc0e3e8dbe9" providerId="LiveId" clId="{00720910-B3A0-4477-8ABA-78CB900A4C5B}" dt="2021-11-24T21:19:07.972" v="5803" actId="26606"/>
          <ac:spMkLst>
            <pc:docMk/>
            <pc:sldMk cId="1499528279" sldId="264"/>
            <ac:spMk id="13" creationId="{DE00DB52-3455-4E2F-867B-A6D0516E175B}"/>
          </ac:spMkLst>
        </pc:spChg>
        <pc:spChg chg="add del">
          <ac:chgData name="Estera Copaciu" userId="c160efc0e3e8dbe9" providerId="LiveId" clId="{00720910-B3A0-4477-8ABA-78CB900A4C5B}" dt="2021-11-24T21:18:45.925" v="5802" actId="26606"/>
          <ac:spMkLst>
            <pc:docMk/>
            <pc:sldMk cId="1499528279" sldId="264"/>
            <ac:spMk id="14" creationId="{BD92035A-AA2F-4CD8-A556-1CE8BDEC75BD}"/>
          </ac:spMkLst>
        </pc:spChg>
        <pc:spChg chg="add mod">
          <ac:chgData name="Estera Copaciu" userId="c160efc0e3e8dbe9" providerId="LiveId" clId="{00720910-B3A0-4477-8ABA-78CB900A4C5B}" dt="2021-11-24T23:07:28.941" v="6111" actId="1076"/>
          <ac:spMkLst>
            <pc:docMk/>
            <pc:sldMk cId="1499528279" sldId="264"/>
            <ac:spMk id="15" creationId="{953F539F-787D-43EB-ABC6-EB2942E0F8A8}"/>
          </ac:spMkLst>
        </pc:spChg>
        <pc:spChg chg="add del">
          <ac:chgData name="Estera Copaciu" userId="c160efc0e3e8dbe9" providerId="LiveId" clId="{00720910-B3A0-4477-8ABA-78CB900A4C5B}" dt="2021-11-24T21:18:45.925" v="5802" actId="26606"/>
          <ac:spMkLst>
            <pc:docMk/>
            <pc:sldMk cId="1499528279" sldId="264"/>
            <ac:spMk id="16" creationId="{ED888B23-07FA-482A-96DF-47E31AF1A603}"/>
          </ac:spMkLst>
        </pc:spChg>
        <pc:spChg chg="add">
          <ac:chgData name="Estera Copaciu" userId="c160efc0e3e8dbe9" providerId="LiveId" clId="{00720910-B3A0-4477-8ABA-78CB900A4C5B}" dt="2021-11-24T21:19:07.972" v="5803" actId="26606"/>
          <ac:spMkLst>
            <pc:docMk/>
            <pc:sldMk cId="1499528279" sldId="264"/>
            <ac:spMk id="18" creationId="{9E914C83-E0D8-4953-92D5-169D28CB43AE}"/>
          </ac:spMkLst>
        </pc:spChg>
        <pc:spChg chg="add">
          <ac:chgData name="Estera Copaciu" userId="c160efc0e3e8dbe9" providerId="LiveId" clId="{00720910-B3A0-4477-8ABA-78CB900A4C5B}" dt="2021-11-24T21:19:07.972" v="5803" actId="26606"/>
          <ac:spMkLst>
            <pc:docMk/>
            <pc:sldMk cId="1499528279" sldId="264"/>
            <ac:spMk id="20" creationId="{3512E083-F550-46AF-8490-767ECFD00CB7}"/>
          </ac:spMkLst>
        </pc:spChg>
        <pc:grpChg chg="add del">
          <ac:chgData name="Estera Copaciu" userId="c160efc0e3e8dbe9" providerId="LiveId" clId="{00720910-B3A0-4477-8ABA-78CB900A4C5B}" dt="2021-11-24T21:18:45.925" v="5802" actId="26606"/>
          <ac:grpSpMkLst>
            <pc:docMk/>
            <pc:sldMk cId="1499528279" sldId="264"/>
            <ac:grpSpMk id="10" creationId="{5D1A9D8B-3117-4D9D-BDA4-DD81895098B0}"/>
          </ac:grpSpMkLst>
        </pc:grpChg>
        <pc:graphicFrameChg chg="add mod modGraphic">
          <ac:chgData name="Estera Copaciu" userId="c160efc0e3e8dbe9" providerId="LiveId" clId="{00720910-B3A0-4477-8ABA-78CB900A4C5B}" dt="2021-12-09T11:44:23.092" v="8043" actId="1076"/>
          <ac:graphicFrameMkLst>
            <pc:docMk/>
            <pc:sldMk cId="1499528279" sldId="264"/>
            <ac:graphicFrameMk id="17" creationId="{66E50DDB-BBAA-406C-8A7D-BD6A6799BE49}"/>
          </ac:graphicFrameMkLst>
        </pc:graphicFrameChg>
      </pc:sldChg>
      <pc:sldChg chg="addSp delSp modSp new mod setBg">
        <pc:chgData name="Estera Copaciu" userId="c160efc0e3e8dbe9" providerId="LiveId" clId="{00720910-B3A0-4477-8ABA-78CB900A4C5B}" dt="2021-11-25T13:02:17.010" v="7898" actId="20577"/>
        <pc:sldMkLst>
          <pc:docMk/>
          <pc:sldMk cId="2677196093" sldId="265"/>
        </pc:sldMkLst>
        <pc:spChg chg="mod">
          <ac:chgData name="Estera Copaciu" userId="c160efc0e3e8dbe9" providerId="LiveId" clId="{00720910-B3A0-4477-8ABA-78CB900A4C5B}" dt="2021-11-25T13:02:10.828" v="7891" actId="1076"/>
          <ac:spMkLst>
            <pc:docMk/>
            <pc:sldMk cId="2677196093" sldId="265"/>
            <ac:spMk id="2" creationId="{0F97501A-2354-412D-8101-146CCDDB216D}"/>
          </ac:spMkLst>
        </pc:spChg>
        <pc:spChg chg="del">
          <ac:chgData name="Estera Copaciu" userId="c160efc0e3e8dbe9" providerId="LiveId" clId="{00720910-B3A0-4477-8ABA-78CB900A4C5B}" dt="2021-11-24T23:57:40.519" v="6529" actId="478"/>
          <ac:spMkLst>
            <pc:docMk/>
            <pc:sldMk cId="2677196093" sldId="265"/>
            <ac:spMk id="3" creationId="{005238AA-F9F0-4CB9-887D-8CB50D86BCA6}"/>
          </ac:spMkLst>
        </pc:spChg>
        <pc:spChg chg="add del mod">
          <ac:chgData name="Estera Copaciu" userId="c160efc0e3e8dbe9" providerId="LiveId" clId="{00720910-B3A0-4477-8ABA-78CB900A4C5B}" dt="2021-11-25T00:09:55.756" v="6583" actId="478"/>
          <ac:spMkLst>
            <pc:docMk/>
            <pc:sldMk cId="2677196093" sldId="265"/>
            <ac:spMk id="6" creationId="{FE4D210D-7891-425F-B26A-52BE3BD67C90}"/>
          </ac:spMkLst>
        </pc:spChg>
        <pc:spChg chg="add del mod">
          <ac:chgData name="Estera Copaciu" userId="c160efc0e3e8dbe9" providerId="LiveId" clId="{00720910-B3A0-4477-8ABA-78CB900A4C5B}" dt="2021-11-25T00:12:00.810" v="6586" actId="478"/>
          <ac:spMkLst>
            <pc:docMk/>
            <pc:sldMk cId="2677196093" sldId="265"/>
            <ac:spMk id="7" creationId="{FC13B0B9-D406-4D9B-ABAC-DE1C189CC062}"/>
          </ac:spMkLst>
        </pc:spChg>
        <pc:spChg chg="add del">
          <ac:chgData name="Estera Copaciu" userId="c160efc0e3e8dbe9" providerId="LiveId" clId="{00720910-B3A0-4477-8ABA-78CB900A4C5B}" dt="2021-11-25T00:12:30.883" v="6588" actId="478"/>
          <ac:spMkLst>
            <pc:docMk/>
            <pc:sldMk cId="2677196093" sldId="265"/>
            <ac:spMk id="8" creationId="{33A1C450-BA49-412D-8FCC-634CDCC8C829}"/>
          </ac:spMkLst>
        </pc:spChg>
        <pc:spChg chg="add del mod">
          <ac:chgData name="Estera Copaciu" userId="c160efc0e3e8dbe9" providerId="LiveId" clId="{00720910-B3A0-4477-8ABA-78CB900A4C5B}" dt="2021-11-25T00:12:54.744" v="6592" actId="478"/>
          <ac:spMkLst>
            <pc:docMk/>
            <pc:sldMk cId="2677196093" sldId="265"/>
            <ac:spMk id="9" creationId="{10983AF3-A9B8-416B-A44D-EB3280626228}"/>
          </ac:spMkLst>
        </pc:spChg>
        <pc:spChg chg="add del">
          <ac:chgData name="Estera Copaciu" userId="c160efc0e3e8dbe9" providerId="LiveId" clId="{00720910-B3A0-4477-8ABA-78CB900A4C5B}" dt="2021-11-25T00:07:30.009" v="6565" actId="26606"/>
          <ac:spMkLst>
            <pc:docMk/>
            <pc:sldMk cId="2677196093" sldId="265"/>
            <ac:spMk id="10" creationId="{B9651FA3-B4A1-4E98-9B71-4CF82087794D}"/>
          </ac:spMkLst>
        </pc:spChg>
        <pc:spChg chg="add del mod">
          <ac:chgData name="Estera Copaciu" userId="c160efc0e3e8dbe9" providerId="LiveId" clId="{00720910-B3A0-4477-8ABA-78CB900A4C5B}" dt="2021-11-25T00:26:12.412" v="6632" actId="478"/>
          <ac:spMkLst>
            <pc:docMk/>
            <pc:sldMk cId="2677196093" sldId="265"/>
            <ac:spMk id="11" creationId="{81979BDF-C0BD-4BE3-89BC-57D4A84D1AD1}"/>
          </ac:spMkLst>
        </pc:spChg>
        <pc:spChg chg="add del">
          <ac:chgData name="Estera Copaciu" userId="c160efc0e3e8dbe9" providerId="LiveId" clId="{00720910-B3A0-4477-8ABA-78CB900A4C5B}" dt="2021-11-25T00:07:30.009" v="6565" actId="26606"/>
          <ac:spMkLst>
            <pc:docMk/>
            <pc:sldMk cId="2677196093" sldId="265"/>
            <ac:spMk id="12" creationId="{F227E5B6-9132-43CA-B503-37A18562ADF2}"/>
          </ac:spMkLst>
        </pc:spChg>
        <pc:spChg chg="add del">
          <ac:chgData name="Estera Copaciu" userId="c160efc0e3e8dbe9" providerId="LiveId" clId="{00720910-B3A0-4477-8ABA-78CB900A4C5B}" dt="2021-11-25T00:07:30.009" v="6565" actId="26606"/>
          <ac:spMkLst>
            <pc:docMk/>
            <pc:sldMk cId="2677196093" sldId="265"/>
            <ac:spMk id="14" creationId="{D2929CB1-0E3C-4B2D-ADC5-0154FB33BA44}"/>
          </ac:spMkLst>
        </pc:spChg>
        <pc:spChg chg="add del">
          <ac:chgData name="Estera Copaciu" userId="c160efc0e3e8dbe9" providerId="LiveId" clId="{00720910-B3A0-4477-8ABA-78CB900A4C5B}" dt="2021-11-25T00:07:30.009" v="6565" actId="26606"/>
          <ac:spMkLst>
            <pc:docMk/>
            <pc:sldMk cId="2677196093" sldId="265"/>
            <ac:spMk id="16" creationId="{658970D8-8D1D-4B5C-894B-E871CC86543D}"/>
          </ac:spMkLst>
        </pc:spChg>
        <pc:spChg chg="add del">
          <ac:chgData name="Estera Copaciu" userId="c160efc0e3e8dbe9" providerId="LiveId" clId="{00720910-B3A0-4477-8ABA-78CB900A4C5B}" dt="2021-11-25T00:07:30.009" v="6565" actId="26606"/>
          <ac:spMkLst>
            <pc:docMk/>
            <pc:sldMk cId="2677196093" sldId="265"/>
            <ac:spMk id="18" creationId="{03C2051E-A88D-48E5-BACF-AAED17892722}"/>
          </ac:spMkLst>
        </pc:spChg>
        <pc:spChg chg="add del">
          <ac:chgData name="Estera Copaciu" userId="c160efc0e3e8dbe9" providerId="LiveId" clId="{00720910-B3A0-4477-8ABA-78CB900A4C5B}" dt="2021-11-25T00:07:30.009" v="6565" actId="26606"/>
          <ac:spMkLst>
            <pc:docMk/>
            <pc:sldMk cId="2677196093" sldId="265"/>
            <ac:spMk id="20" creationId="{5F2F0C84-BE8C-4DC2-A6D3-30349A801D5C}"/>
          </ac:spMkLst>
        </pc:spChg>
        <pc:spChg chg="add del">
          <ac:chgData name="Estera Copaciu" userId="c160efc0e3e8dbe9" providerId="LiveId" clId="{00720910-B3A0-4477-8ABA-78CB900A4C5B}" dt="2021-11-25T00:26:10.507" v="6631" actId="478"/>
          <ac:spMkLst>
            <pc:docMk/>
            <pc:sldMk cId="2677196093" sldId="265"/>
            <ac:spMk id="21" creationId="{B3CC11C1-8AC7-4D21-852C-9C9471CE9559}"/>
          </ac:spMkLst>
        </pc:spChg>
        <pc:spChg chg="add del">
          <ac:chgData name="Estera Copaciu" userId="c160efc0e3e8dbe9" providerId="LiveId" clId="{00720910-B3A0-4477-8ABA-78CB900A4C5B}" dt="2021-11-25T00:07:30.009" v="6565" actId="26606"/>
          <ac:spMkLst>
            <pc:docMk/>
            <pc:sldMk cId="2677196093" sldId="265"/>
            <ac:spMk id="22" creationId="{7821A508-2985-4905-874A-527429BAABFA}"/>
          </ac:spMkLst>
        </pc:spChg>
        <pc:spChg chg="add mod">
          <ac:chgData name="Estera Copaciu" userId="c160efc0e3e8dbe9" providerId="LiveId" clId="{00720910-B3A0-4477-8ABA-78CB900A4C5B}" dt="2021-11-25T00:28:17.194" v="6648" actId="1076"/>
          <ac:spMkLst>
            <pc:docMk/>
            <pc:sldMk cId="2677196093" sldId="265"/>
            <ac:spMk id="23" creationId="{7047AEB2-0CFF-4183-8C80-B85F0D4B63D1}"/>
          </ac:spMkLst>
        </pc:spChg>
        <pc:spChg chg="add mod">
          <ac:chgData name="Estera Copaciu" userId="c160efc0e3e8dbe9" providerId="LiveId" clId="{00720910-B3A0-4477-8ABA-78CB900A4C5B}" dt="2021-11-25T00:31:27.103" v="6681" actId="1076"/>
          <ac:spMkLst>
            <pc:docMk/>
            <pc:sldMk cId="2677196093" sldId="265"/>
            <ac:spMk id="24" creationId="{47252F41-238A-4AC4-B12E-A223BE86CA46}"/>
          </ac:spMkLst>
        </pc:spChg>
        <pc:spChg chg="add mod">
          <ac:chgData name="Estera Copaciu" userId="c160efc0e3e8dbe9" providerId="LiveId" clId="{00720910-B3A0-4477-8ABA-78CB900A4C5B}" dt="2021-11-25T13:02:17.010" v="7898" actId="20577"/>
          <ac:spMkLst>
            <pc:docMk/>
            <pc:sldMk cId="2677196093" sldId="265"/>
            <ac:spMk id="25" creationId="{F2123ACD-6D7B-4DC9-B92C-14FE09686438}"/>
          </ac:spMkLst>
        </pc:spChg>
        <pc:spChg chg="add mod">
          <ac:chgData name="Estera Copaciu" userId="c160efc0e3e8dbe9" providerId="LiveId" clId="{00720910-B3A0-4477-8ABA-78CB900A4C5B}" dt="2021-11-25T00:51:46.993" v="7061" actId="1076"/>
          <ac:spMkLst>
            <pc:docMk/>
            <pc:sldMk cId="2677196093" sldId="265"/>
            <ac:spMk id="26" creationId="{DB511A16-39FB-424A-BEA6-6DFA7D6794A4}"/>
          </ac:spMkLst>
        </pc:spChg>
        <pc:spChg chg="add del">
          <ac:chgData name="Estera Copaciu" userId="c160efc0e3e8dbe9" providerId="LiveId" clId="{00720910-B3A0-4477-8ABA-78CB900A4C5B}" dt="2021-11-25T00:07:22.959" v="6557" actId="26606"/>
          <ac:spMkLst>
            <pc:docMk/>
            <pc:sldMk cId="2677196093" sldId="265"/>
            <ac:spMk id="27" creationId="{3A397E3E-B90C-4D82-BAAA-36F7AC6A4565}"/>
          </ac:spMkLst>
        </pc:spChg>
        <pc:spChg chg="add mod">
          <ac:chgData name="Estera Copaciu" userId="c160efc0e3e8dbe9" providerId="LiveId" clId="{00720910-B3A0-4477-8ABA-78CB900A4C5B}" dt="2021-11-25T00:51:59.340" v="7063" actId="1076"/>
          <ac:spMkLst>
            <pc:docMk/>
            <pc:sldMk cId="2677196093" sldId="265"/>
            <ac:spMk id="28" creationId="{B37B607C-E848-493D-95F3-6C6A0C18E8FD}"/>
          </ac:spMkLst>
        </pc:spChg>
        <pc:spChg chg="add del">
          <ac:chgData name="Estera Copaciu" userId="c160efc0e3e8dbe9" providerId="LiveId" clId="{00720910-B3A0-4477-8ABA-78CB900A4C5B}" dt="2021-11-25T00:07:22.959" v="6557" actId="26606"/>
          <ac:spMkLst>
            <pc:docMk/>
            <pc:sldMk cId="2677196093" sldId="265"/>
            <ac:spMk id="29" creationId="{8CF5E676-CA04-4CED-9F1E-5026ED66E66D}"/>
          </ac:spMkLst>
        </pc:spChg>
        <pc:spChg chg="add mod">
          <ac:chgData name="Estera Copaciu" userId="c160efc0e3e8dbe9" providerId="LiveId" clId="{00720910-B3A0-4477-8ABA-78CB900A4C5B}" dt="2021-11-25T00:56:36.558" v="7132" actId="1076"/>
          <ac:spMkLst>
            <pc:docMk/>
            <pc:sldMk cId="2677196093" sldId="265"/>
            <ac:spMk id="30" creationId="{D86DEF0E-17AD-4C8A-94C8-6AA682C47316}"/>
          </ac:spMkLst>
        </pc:spChg>
        <pc:spChg chg="add del">
          <ac:chgData name="Estera Copaciu" userId="c160efc0e3e8dbe9" providerId="LiveId" clId="{00720910-B3A0-4477-8ABA-78CB900A4C5B}" dt="2021-11-25T00:07:22.959" v="6557" actId="26606"/>
          <ac:spMkLst>
            <pc:docMk/>
            <pc:sldMk cId="2677196093" sldId="265"/>
            <ac:spMk id="31" creationId="{A11176B3-B4CD-48BB-97B8-AC0A2EC61BC1}"/>
          </ac:spMkLst>
        </pc:spChg>
        <pc:spChg chg="add del mod">
          <ac:chgData name="Estera Copaciu" userId="c160efc0e3e8dbe9" providerId="LiveId" clId="{00720910-B3A0-4477-8ABA-78CB900A4C5B}" dt="2021-11-25T00:39:19.679" v="6853" actId="478"/>
          <ac:spMkLst>
            <pc:docMk/>
            <pc:sldMk cId="2677196093" sldId="265"/>
            <ac:spMk id="32" creationId="{3DA624A9-F83E-4C74-BED1-8616149A653C}"/>
          </ac:spMkLst>
        </pc:spChg>
        <pc:spChg chg="add mod">
          <ac:chgData name="Estera Copaciu" userId="c160efc0e3e8dbe9" providerId="LiveId" clId="{00720910-B3A0-4477-8ABA-78CB900A4C5B}" dt="2021-11-25T00:47:16.081" v="7001" actId="1076"/>
          <ac:spMkLst>
            <pc:docMk/>
            <pc:sldMk cId="2677196093" sldId="265"/>
            <ac:spMk id="36" creationId="{D70018DA-8277-4B79-A9F3-222EF3F6108B}"/>
          </ac:spMkLst>
        </pc:spChg>
        <pc:spChg chg="add del">
          <ac:chgData name="Estera Copaciu" userId="c160efc0e3e8dbe9" providerId="LiveId" clId="{00720910-B3A0-4477-8ABA-78CB900A4C5B}" dt="2021-11-25T00:07:22.959" v="6557" actId="26606"/>
          <ac:spMkLst>
            <pc:docMk/>
            <pc:sldMk cId="2677196093" sldId="265"/>
            <ac:spMk id="37" creationId="{8DE96824-E506-4448-8704-5EC7BF7BC51B}"/>
          </ac:spMkLst>
        </pc:spChg>
        <pc:spChg chg="add del">
          <ac:chgData name="Estera Copaciu" userId="c160efc0e3e8dbe9" providerId="LiveId" clId="{00720910-B3A0-4477-8ABA-78CB900A4C5B}" dt="2021-11-25T00:07:22.959" v="6557" actId="26606"/>
          <ac:spMkLst>
            <pc:docMk/>
            <pc:sldMk cId="2677196093" sldId="265"/>
            <ac:spMk id="39" creationId="{4D1A5E71-B6B6-486A-8CDC-C7ABD9B903F6}"/>
          </ac:spMkLst>
        </pc:spChg>
        <pc:spChg chg="add del">
          <ac:chgData name="Estera Copaciu" userId="c160efc0e3e8dbe9" providerId="LiveId" clId="{00720910-B3A0-4477-8ABA-78CB900A4C5B}" dt="2021-11-25T00:07:22.959" v="6557" actId="26606"/>
          <ac:spMkLst>
            <pc:docMk/>
            <pc:sldMk cId="2677196093" sldId="265"/>
            <ac:spMk id="41" creationId="{A2B5CBEA-F125-49B6-8335-227C325B112B}"/>
          </ac:spMkLst>
        </pc:spChg>
        <pc:spChg chg="add del">
          <ac:chgData name="Estera Copaciu" userId="c160efc0e3e8dbe9" providerId="LiveId" clId="{00720910-B3A0-4477-8ABA-78CB900A4C5B}" dt="2021-11-25T00:07:22.959" v="6557" actId="26606"/>
          <ac:spMkLst>
            <pc:docMk/>
            <pc:sldMk cId="2677196093" sldId="265"/>
            <ac:spMk id="43" creationId="{775E4183-101A-4AB6-A280-4474EEF0D5A9}"/>
          </ac:spMkLst>
        </pc:spChg>
        <pc:spChg chg="add del mod">
          <ac:chgData name="Estera Copaciu" userId="c160efc0e3e8dbe9" providerId="LiveId" clId="{00720910-B3A0-4477-8ABA-78CB900A4C5B}" dt="2021-11-25T00:42:35.530" v="6940" actId="478"/>
          <ac:spMkLst>
            <pc:docMk/>
            <pc:sldMk cId="2677196093" sldId="265"/>
            <ac:spMk id="44" creationId="{0108AB69-5F55-4B8F-8F3B-ED5A2CE97C53}"/>
          </ac:spMkLst>
        </pc:spChg>
        <pc:spChg chg="add del mod">
          <ac:chgData name="Estera Copaciu" userId="c160efc0e3e8dbe9" providerId="LiveId" clId="{00720910-B3A0-4477-8ABA-78CB900A4C5B}" dt="2021-11-25T00:29:13.586" v="6653" actId="478"/>
          <ac:spMkLst>
            <pc:docMk/>
            <pc:sldMk cId="2677196093" sldId="265"/>
            <ac:spMk id="51" creationId="{9D025AAA-1287-49B6-8624-A82A2FD58398}"/>
          </ac:spMkLst>
        </pc:spChg>
        <pc:spChg chg="add del">
          <ac:chgData name="Estera Copaciu" userId="c160efc0e3e8dbe9" providerId="LiveId" clId="{00720910-B3A0-4477-8ABA-78CB900A4C5B}" dt="2021-11-25T00:07:22.959" v="6557" actId="26606"/>
          <ac:spMkLst>
            <pc:docMk/>
            <pc:sldMk cId="2677196093" sldId="265"/>
            <ac:spMk id="52" creationId="{70F0B206-D594-4583-8B45-09E279CA2869}"/>
          </ac:spMkLst>
        </pc:spChg>
        <pc:spChg chg="add mod">
          <ac:chgData name="Estera Copaciu" userId="c160efc0e3e8dbe9" providerId="LiveId" clId="{00720910-B3A0-4477-8ABA-78CB900A4C5B}" dt="2021-11-25T00:31:24.396" v="6680" actId="1076"/>
          <ac:spMkLst>
            <pc:docMk/>
            <pc:sldMk cId="2677196093" sldId="265"/>
            <ac:spMk id="53" creationId="{F8E832E9-6F87-464D-976F-94F0AD6AC09D}"/>
          </ac:spMkLst>
        </pc:spChg>
        <pc:spChg chg="add del">
          <ac:chgData name="Estera Copaciu" userId="c160efc0e3e8dbe9" providerId="LiveId" clId="{00720910-B3A0-4477-8ABA-78CB900A4C5B}" dt="2021-11-25T00:07:22.959" v="6557" actId="26606"/>
          <ac:spMkLst>
            <pc:docMk/>
            <pc:sldMk cId="2677196093" sldId="265"/>
            <ac:spMk id="54" creationId="{87EC9E44-F870-44FD-AEF6-7C84B86E1309}"/>
          </ac:spMkLst>
        </pc:spChg>
        <pc:spChg chg="add mod">
          <ac:chgData name="Estera Copaciu" userId="c160efc0e3e8dbe9" providerId="LiveId" clId="{00720910-B3A0-4477-8ABA-78CB900A4C5B}" dt="2021-11-25T00:51:38.389" v="7059" actId="1076"/>
          <ac:spMkLst>
            <pc:docMk/>
            <pc:sldMk cId="2677196093" sldId="265"/>
            <ac:spMk id="55" creationId="{ADF5EDC1-B240-4CBF-BB5F-21A34D4DBB65}"/>
          </ac:spMkLst>
        </pc:spChg>
        <pc:spChg chg="add mod">
          <ac:chgData name="Estera Copaciu" userId="c160efc0e3e8dbe9" providerId="LiveId" clId="{00720910-B3A0-4477-8ABA-78CB900A4C5B}" dt="2021-11-25T00:30:50.251" v="6673" actId="1076"/>
          <ac:spMkLst>
            <pc:docMk/>
            <pc:sldMk cId="2677196093" sldId="265"/>
            <ac:spMk id="56" creationId="{2DD657A7-383F-4CEB-8F6C-AE84E9DCD6A8}"/>
          </ac:spMkLst>
        </pc:spChg>
        <pc:spChg chg="add mod">
          <ac:chgData name="Estera Copaciu" userId="c160efc0e3e8dbe9" providerId="LiveId" clId="{00720910-B3A0-4477-8ABA-78CB900A4C5B}" dt="2021-11-25T00:30:44.959" v="6671" actId="1076"/>
          <ac:spMkLst>
            <pc:docMk/>
            <pc:sldMk cId="2677196093" sldId="265"/>
            <ac:spMk id="57" creationId="{D84E8BBA-62CA-4E11-8206-67B4CB037F73}"/>
          </ac:spMkLst>
        </pc:spChg>
        <pc:spChg chg="add del mod">
          <ac:chgData name="Estera Copaciu" userId="c160efc0e3e8dbe9" providerId="LiveId" clId="{00720910-B3A0-4477-8ABA-78CB900A4C5B}" dt="2021-11-25T00:40:31.707" v="6880" actId="478"/>
          <ac:spMkLst>
            <pc:docMk/>
            <pc:sldMk cId="2677196093" sldId="265"/>
            <ac:spMk id="58" creationId="{4AD6EB38-EC18-4D5B-B5B7-66E4F1B8BF64}"/>
          </ac:spMkLst>
        </pc:spChg>
        <pc:spChg chg="add del">
          <ac:chgData name="Estera Copaciu" userId="c160efc0e3e8dbe9" providerId="LiveId" clId="{00720910-B3A0-4477-8ABA-78CB900A4C5B}" dt="2021-11-25T00:07:20.677" v="6555" actId="26606"/>
          <ac:spMkLst>
            <pc:docMk/>
            <pc:sldMk cId="2677196093" sldId="265"/>
            <ac:spMk id="59" creationId="{347D6575-0B06-40B2-9D0F-298202F6BCAC}"/>
          </ac:spMkLst>
        </pc:spChg>
        <pc:spChg chg="add del mod">
          <ac:chgData name="Estera Copaciu" userId="c160efc0e3e8dbe9" providerId="LiveId" clId="{00720910-B3A0-4477-8ABA-78CB900A4C5B}" dt="2021-11-25T00:40:36.719" v="6881" actId="478"/>
          <ac:spMkLst>
            <pc:docMk/>
            <pc:sldMk cId="2677196093" sldId="265"/>
            <ac:spMk id="60" creationId="{0D052B0B-FC3C-4498-B2C4-32AF7B0F41B2}"/>
          </ac:spMkLst>
        </pc:spChg>
        <pc:spChg chg="add del">
          <ac:chgData name="Estera Copaciu" userId="c160efc0e3e8dbe9" providerId="LiveId" clId="{00720910-B3A0-4477-8ABA-78CB900A4C5B}" dt="2021-11-25T00:07:20.677" v="6555" actId="26606"/>
          <ac:spMkLst>
            <pc:docMk/>
            <pc:sldMk cId="2677196093" sldId="265"/>
            <ac:spMk id="61" creationId="{E2B33195-5BCA-4BB7-A82D-6739522687DD}"/>
          </ac:spMkLst>
        </pc:spChg>
        <pc:spChg chg="add del mod">
          <ac:chgData name="Estera Copaciu" userId="c160efc0e3e8dbe9" providerId="LiveId" clId="{00720910-B3A0-4477-8ABA-78CB900A4C5B}" dt="2021-11-25T00:40:36.719" v="6881" actId="478"/>
          <ac:spMkLst>
            <pc:docMk/>
            <pc:sldMk cId="2677196093" sldId="265"/>
            <ac:spMk id="62" creationId="{1477F321-0C17-4BFA-8F5A-6596D07D4C4E}"/>
          </ac:spMkLst>
        </pc:spChg>
        <pc:spChg chg="add del">
          <ac:chgData name="Estera Copaciu" userId="c160efc0e3e8dbe9" providerId="LiveId" clId="{00720910-B3A0-4477-8ABA-78CB900A4C5B}" dt="2021-11-25T00:07:20.677" v="6555" actId="26606"/>
          <ac:spMkLst>
            <pc:docMk/>
            <pc:sldMk cId="2677196093" sldId="265"/>
            <ac:spMk id="63" creationId="{CF8AD9F3-9AF6-494F-83A3-2F677563935C}"/>
          </ac:spMkLst>
        </pc:spChg>
        <pc:spChg chg="add del mod">
          <ac:chgData name="Estera Copaciu" userId="c160efc0e3e8dbe9" providerId="LiveId" clId="{00720910-B3A0-4477-8ABA-78CB900A4C5B}" dt="2021-11-25T00:40:36.719" v="6881" actId="478"/>
          <ac:spMkLst>
            <pc:docMk/>
            <pc:sldMk cId="2677196093" sldId="265"/>
            <ac:spMk id="64" creationId="{AD74683C-B5A0-4221-A575-69117BEBF55E}"/>
          </ac:spMkLst>
        </pc:spChg>
        <pc:spChg chg="add del">
          <ac:chgData name="Estera Copaciu" userId="c160efc0e3e8dbe9" providerId="LiveId" clId="{00720910-B3A0-4477-8ABA-78CB900A4C5B}" dt="2021-11-25T00:07:20.677" v="6555" actId="26606"/>
          <ac:spMkLst>
            <pc:docMk/>
            <pc:sldMk cId="2677196093" sldId="265"/>
            <ac:spMk id="65" creationId="{0DA5DB8B-7E5C-4ABC-8069-A9A8806F3976}"/>
          </ac:spMkLst>
        </pc:spChg>
        <pc:spChg chg="add del mod">
          <ac:chgData name="Estera Copaciu" userId="c160efc0e3e8dbe9" providerId="LiveId" clId="{00720910-B3A0-4477-8ABA-78CB900A4C5B}" dt="2021-11-25T00:40:36.719" v="6881" actId="478"/>
          <ac:spMkLst>
            <pc:docMk/>
            <pc:sldMk cId="2677196093" sldId="265"/>
            <ac:spMk id="66" creationId="{369B7700-42E1-4D24-8EB5-638B95E9A30F}"/>
          </ac:spMkLst>
        </pc:spChg>
        <pc:spChg chg="add del mod">
          <ac:chgData name="Estera Copaciu" userId="c160efc0e3e8dbe9" providerId="LiveId" clId="{00720910-B3A0-4477-8ABA-78CB900A4C5B}" dt="2021-11-25T00:40:36.719" v="6881" actId="478"/>
          <ac:spMkLst>
            <pc:docMk/>
            <pc:sldMk cId="2677196093" sldId="265"/>
            <ac:spMk id="67" creationId="{8B898D4C-0854-462F-BBCD-10E7B906E54A}"/>
          </ac:spMkLst>
        </pc:spChg>
        <pc:spChg chg="add del mod">
          <ac:chgData name="Estera Copaciu" userId="c160efc0e3e8dbe9" providerId="LiveId" clId="{00720910-B3A0-4477-8ABA-78CB900A4C5B}" dt="2021-11-25T00:40:36.719" v="6881" actId="478"/>
          <ac:spMkLst>
            <pc:docMk/>
            <pc:sldMk cId="2677196093" sldId="265"/>
            <ac:spMk id="68" creationId="{B7763DA2-A0F4-46D1-9085-251F345EA78C}"/>
          </ac:spMkLst>
        </pc:spChg>
        <pc:spChg chg="add del mod">
          <ac:chgData name="Estera Copaciu" userId="c160efc0e3e8dbe9" providerId="LiveId" clId="{00720910-B3A0-4477-8ABA-78CB900A4C5B}" dt="2021-11-25T00:40:36.719" v="6881" actId="478"/>
          <ac:spMkLst>
            <pc:docMk/>
            <pc:sldMk cId="2677196093" sldId="265"/>
            <ac:spMk id="69" creationId="{C0639FC3-139C-440F-90C7-007A0843B3BB}"/>
          </ac:spMkLst>
        </pc:spChg>
        <pc:spChg chg="add del mod">
          <ac:chgData name="Estera Copaciu" userId="c160efc0e3e8dbe9" providerId="LiveId" clId="{00720910-B3A0-4477-8ABA-78CB900A4C5B}" dt="2021-11-25T00:40:36.719" v="6881" actId="478"/>
          <ac:spMkLst>
            <pc:docMk/>
            <pc:sldMk cId="2677196093" sldId="265"/>
            <ac:spMk id="70" creationId="{9FFF9E95-4A4F-40FE-AB10-4900A84613FC}"/>
          </ac:spMkLst>
        </pc:spChg>
        <pc:spChg chg="add del mod">
          <ac:chgData name="Estera Copaciu" userId="c160efc0e3e8dbe9" providerId="LiveId" clId="{00720910-B3A0-4477-8ABA-78CB900A4C5B}" dt="2021-11-25T00:40:36.719" v="6881" actId="478"/>
          <ac:spMkLst>
            <pc:docMk/>
            <pc:sldMk cId="2677196093" sldId="265"/>
            <ac:spMk id="71" creationId="{2686950B-415A-4C47-9D51-D65CCC15AE2F}"/>
          </ac:spMkLst>
        </pc:spChg>
        <pc:spChg chg="add del mod">
          <ac:chgData name="Estera Copaciu" userId="c160efc0e3e8dbe9" providerId="LiveId" clId="{00720910-B3A0-4477-8ABA-78CB900A4C5B}" dt="2021-11-25T00:40:36.719" v="6881" actId="478"/>
          <ac:spMkLst>
            <pc:docMk/>
            <pc:sldMk cId="2677196093" sldId="265"/>
            <ac:spMk id="72" creationId="{F068E6FB-1EEA-41DC-9AA0-CBAE8B0AD090}"/>
          </ac:spMkLst>
        </pc:spChg>
        <pc:spChg chg="add del mod">
          <ac:chgData name="Estera Copaciu" userId="c160efc0e3e8dbe9" providerId="LiveId" clId="{00720910-B3A0-4477-8ABA-78CB900A4C5B}" dt="2021-11-25T00:40:36.719" v="6881" actId="478"/>
          <ac:spMkLst>
            <pc:docMk/>
            <pc:sldMk cId="2677196093" sldId="265"/>
            <ac:spMk id="73" creationId="{A96BDB2E-4FD9-47F0-9E00-230C770E6504}"/>
          </ac:spMkLst>
        </pc:spChg>
        <pc:spChg chg="add del mod">
          <ac:chgData name="Estera Copaciu" userId="c160efc0e3e8dbe9" providerId="LiveId" clId="{00720910-B3A0-4477-8ABA-78CB900A4C5B}" dt="2021-11-25T00:40:36.719" v="6881" actId="478"/>
          <ac:spMkLst>
            <pc:docMk/>
            <pc:sldMk cId="2677196093" sldId="265"/>
            <ac:spMk id="74" creationId="{394E72DA-CBC8-4D4B-AA8E-E714956FDAE6}"/>
          </ac:spMkLst>
        </pc:spChg>
        <pc:spChg chg="add del mod">
          <ac:chgData name="Estera Copaciu" userId="c160efc0e3e8dbe9" providerId="LiveId" clId="{00720910-B3A0-4477-8ABA-78CB900A4C5B}" dt="2021-11-25T00:40:52.344" v="6887" actId="478"/>
          <ac:spMkLst>
            <pc:docMk/>
            <pc:sldMk cId="2677196093" sldId="265"/>
            <ac:spMk id="75" creationId="{ACF814A7-FBB0-4AA8-A3AC-9D81D330EBBD}"/>
          </ac:spMkLst>
        </pc:spChg>
        <pc:spChg chg="add del mod">
          <ac:chgData name="Estera Copaciu" userId="c160efc0e3e8dbe9" providerId="LiveId" clId="{00720910-B3A0-4477-8ABA-78CB900A4C5B}" dt="2021-11-25T00:40:46.497" v="6886" actId="478"/>
          <ac:spMkLst>
            <pc:docMk/>
            <pc:sldMk cId="2677196093" sldId="265"/>
            <ac:spMk id="76" creationId="{31EDF4F7-CDD1-4F3D-B40C-37960525DF54}"/>
          </ac:spMkLst>
        </pc:spChg>
        <pc:spChg chg="add del mod">
          <ac:chgData name="Estera Copaciu" userId="c160efc0e3e8dbe9" providerId="LiveId" clId="{00720910-B3A0-4477-8ABA-78CB900A4C5B}" dt="2021-11-25T00:40:41.647" v="6885" actId="478"/>
          <ac:spMkLst>
            <pc:docMk/>
            <pc:sldMk cId="2677196093" sldId="265"/>
            <ac:spMk id="77" creationId="{0C53D762-9DBA-4380-8D68-8330E6B93D32}"/>
          </ac:spMkLst>
        </pc:spChg>
        <pc:spChg chg="add del mod">
          <ac:chgData name="Estera Copaciu" userId="c160efc0e3e8dbe9" providerId="LiveId" clId="{00720910-B3A0-4477-8ABA-78CB900A4C5B}" dt="2021-11-25T00:41:49.229" v="6930" actId="478"/>
          <ac:spMkLst>
            <pc:docMk/>
            <pc:sldMk cId="2677196093" sldId="265"/>
            <ac:spMk id="78" creationId="{3664AB98-DF6B-4857-BF52-EE171E2B6801}"/>
          </ac:spMkLst>
        </pc:spChg>
        <pc:spChg chg="add del mod">
          <ac:chgData name="Estera Copaciu" userId="c160efc0e3e8dbe9" providerId="LiveId" clId="{00720910-B3A0-4477-8ABA-78CB900A4C5B}" dt="2021-11-25T00:41:36.684" v="6928" actId="478"/>
          <ac:spMkLst>
            <pc:docMk/>
            <pc:sldMk cId="2677196093" sldId="265"/>
            <ac:spMk id="79" creationId="{083982AF-862A-4B34-9A7D-3265A6F339E3}"/>
          </ac:spMkLst>
        </pc:spChg>
        <pc:spChg chg="add del mod">
          <ac:chgData name="Estera Copaciu" userId="c160efc0e3e8dbe9" providerId="LiveId" clId="{00720910-B3A0-4477-8ABA-78CB900A4C5B}" dt="2021-11-25T00:42:09.314" v="6935" actId="478"/>
          <ac:spMkLst>
            <pc:docMk/>
            <pc:sldMk cId="2677196093" sldId="265"/>
            <ac:spMk id="80" creationId="{968F9238-086D-4C51-8436-48898DD3925D}"/>
          </ac:spMkLst>
        </pc:spChg>
        <pc:spChg chg="add mod">
          <ac:chgData name="Estera Copaciu" userId="c160efc0e3e8dbe9" providerId="LiveId" clId="{00720910-B3A0-4477-8ABA-78CB900A4C5B}" dt="2021-11-25T00:47:21.623" v="7002" actId="1076"/>
          <ac:spMkLst>
            <pc:docMk/>
            <pc:sldMk cId="2677196093" sldId="265"/>
            <ac:spMk id="81" creationId="{806A9257-5AF4-48CA-82A2-E6A2C2509096}"/>
          </ac:spMkLst>
        </pc:spChg>
        <pc:spChg chg="add mod">
          <ac:chgData name="Estera Copaciu" userId="c160efc0e3e8dbe9" providerId="LiveId" clId="{00720910-B3A0-4477-8ABA-78CB900A4C5B}" dt="2021-11-25T00:58:31.776" v="7174" actId="1076"/>
          <ac:spMkLst>
            <pc:docMk/>
            <pc:sldMk cId="2677196093" sldId="265"/>
            <ac:spMk id="99" creationId="{F963849D-3D56-4BE7-B040-B03C6E0BDEE7}"/>
          </ac:spMkLst>
        </pc:spChg>
        <pc:spChg chg="add del mod ord">
          <ac:chgData name="Estera Copaciu" userId="c160efc0e3e8dbe9" providerId="LiveId" clId="{00720910-B3A0-4477-8ABA-78CB900A4C5B}" dt="2021-11-25T00:55:20.685" v="7108" actId="478"/>
          <ac:spMkLst>
            <pc:docMk/>
            <pc:sldMk cId="2677196093" sldId="265"/>
            <ac:spMk id="100" creationId="{9F3D8FB3-B4A1-4608-B944-864296EC1240}"/>
          </ac:spMkLst>
        </pc:spChg>
        <pc:spChg chg="add del mod">
          <ac:chgData name="Estera Copaciu" userId="c160efc0e3e8dbe9" providerId="LiveId" clId="{00720910-B3A0-4477-8ABA-78CB900A4C5B}" dt="2021-11-25T00:55:18.995" v="7107" actId="478"/>
          <ac:spMkLst>
            <pc:docMk/>
            <pc:sldMk cId="2677196093" sldId="265"/>
            <ac:spMk id="101" creationId="{DC4D2B89-D6F1-4269-AF60-FDF221E338EA}"/>
          </ac:spMkLst>
        </pc:spChg>
        <pc:spChg chg="add del mod">
          <ac:chgData name="Estera Copaciu" userId="c160efc0e3e8dbe9" providerId="LiveId" clId="{00720910-B3A0-4477-8ABA-78CB900A4C5B}" dt="2021-11-25T00:55:17.771" v="7106" actId="478"/>
          <ac:spMkLst>
            <pc:docMk/>
            <pc:sldMk cId="2677196093" sldId="265"/>
            <ac:spMk id="102" creationId="{184B3A4C-7F31-46A4-B314-EC06C6F0EA2E}"/>
          </ac:spMkLst>
        </pc:spChg>
        <pc:spChg chg="add del mod">
          <ac:chgData name="Estera Copaciu" userId="c160efc0e3e8dbe9" providerId="LiveId" clId="{00720910-B3A0-4477-8ABA-78CB900A4C5B}" dt="2021-11-25T00:56:26.961" v="7130" actId="478"/>
          <ac:spMkLst>
            <pc:docMk/>
            <pc:sldMk cId="2677196093" sldId="265"/>
            <ac:spMk id="103" creationId="{22B091A6-8931-4B6C-8636-5EFCB7868102}"/>
          </ac:spMkLst>
        </pc:spChg>
        <pc:spChg chg="add del mod">
          <ac:chgData name="Estera Copaciu" userId="c160efc0e3e8dbe9" providerId="LiveId" clId="{00720910-B3A0-4477-8ABA-78CB900A4C5B}" dt="2021-11-25T00:56:17.517" v="7128" actId="478"/>
          <ac:spMkLst>
            <pc:docMk/>
            <pc:sldMk cId="2677196093" sldId="265"/>
            <ac:spMk id="104" creationId="{1FDA79D3-A73A-4C63-8AC8-DFF4AFAA5DA6}"/>
          </ac:spMkLst>
        </pc:spChg>
        <pc:spChg chg="add del mod">
          <ac:chgData name="Estera Copaciu" userId="c160efc0e3e8dbe9" providerId="LiveId" clId="{00720910-B3A0-4477-8ABA-78CB900A4C5B}" dt="2021-11-25T00:56:11.054" v="7126" actId="478"/>
          <ac:spMkLst>
            <pc:docMk/>
            <pc:sldMk cId="2677196093" sldId="265"/>
            <ac:spMk id="105" creationId="{5FE46920-3B20-4001-8B89-5C1B3548572E}"/>
          </ac:spMkLst>
        </pc:spChg>
        <pc:spChg chg="add del mod">
          <ac:chgData name="Estera Copaciu" userId="c160efc0e3e8dbe9" providerId="LiveId" clId="{00720910-B3A0-4477-8ABA-78CB900A4C5B}" dt="2021-11-25T00:56:09.281" v="7124" actId="478"/>
          <ac:spMkLst>
            <pc:docMk/>
            <pc:sldMk cId="2677196093" sldId="265"/>
            <ac:spMk id="106" creationId="{BC83213C-D7A8-4111-9B83-D452FFF5C833}"/>
          </ac:spMkLst>
        </pc:spChg>
        <pc:spChg chg="add mod">
          <ac:chgData name="Estera Copaciu" userId="c160efc0e3e8dbe9" providerId="LiveId" clId="{00720910-B3A0-4477-8ABA-78CB900A4C5B}" dt="2021-11-25T00:56:57.951" v="7136" actId="1076"/>
          <ac:spMkLst>
            <pc:docMk/>
            <pc:sldMk cId="2677196093" sldId="265"/>
            <ac:spMk id="107" creationId="{383C7485-C1E4-45F3-8958-7E508CE4C0CF}"/>
          </ac:spMkLst>
        </pc:spChg>
        <pc:spChg chg="add mod">
          <ac:chgData name="Estera Copaciu" userId="c160efc0e3e8dbe9" providerId="LiveId" clId="{00720910-B3A0-4477-8ABA-78CB900A4C5B}" dt="2021-11-25T13:02:15.407" v="7896" actId="14100"/>
          <ac:spMkLst>
            <pc:docMk/>
            <pc:sldMk cId="2677196093" sldId="265"/>
            <ac:spMk id="108" creationId="{6EBD90CA-3FA7-4680-B238-35607ADFE82C}"/>
          </ac:spMkLst>
        </pc:spChg>
        <pc:spChg chg="add mod">
          <ac:chgData name="Estera Copaciu" userId="c160efc0e3e8dbe9" providerId="LiveId" clId="{00720910-B3A0-4477-8ABA-78CB900A4C5B}" dt="2021-11-25T00:56:25.068" v="7129" actId="1076"/>
          <ac:spMkLst>
            <pc:docMk/>
            <pc:sldMk cId="2677196093" sldId="265"/>
            <ac:spMk id="109" creationId="{91475031-D00F-4359-A6BD-1F605797CF42}"/>
          </ac:spMkLst>
        </pc:spChg>
        <pc:spChg chg="add mod">
          <ac:chgData name="Estera Copaciu" userId="c160efc0e3e8dbe9" providerId="LiveId" clId="{00720910-B3A0-4477-8ABA-78CB900A4C5B}" dt="2021-11-25T00:56:46.665" v="7134" actId="1076"/>
          <ac:spMkLst>
            <pc:docMk/>
            <pc:sldMk cId="2677196093" sldId="265"/>
            <ac:spMk id="110" creationId="{EF99493B-3AD3-43A1-90E2-9C79F2C2A0B8}"/>
          </ac:spMkLst>
        </pc:spChg>
        <pc:spChg chg="add mod">
          <ac:chgData name="Estera Copaciu" userId="c160efc0e3e8dbe9" providerId="LiveId" clId="{00720910-B3A0-4477-8ABA-78CB900A4C5B}" dt="2021-11-25T00:56:32.365" v="7131" actId="1076"/>
          <ac:spMkLst>
            <pc:docMk/>
            <pc:sldMk cId="2677196093" sldId="265"/>
            <ac:spMk id="111" creationId="{F84A8921-40C0-4F56-8C50-CD6E67B4811E}"/>
          </ac:spMkLst>
        </pc:spChg>
        <pc:grpChg chg="add del">
          <ac:chgData name="Estera Copaciu" userId="c160efc0e3e8dbe9" providerId="LiveId" clId="{00720910-B3A0-4477-8ABA-78CB900A4C5B}" dt="2021-11-25T00:07:22.959" v="6557" actId="26606"/>
          <ac:grpSpMkLst>
            <pc:docMk/>
            <pc:sldMk cId="2677196093" sldId="265"/>
            <ac:grpSpMk id="33" creationId="{33F35CE5-6CA7-4309-88BC-D7436FD3AB56}"/>
          </ac:grpSpMkLst>
        </pc:grpChg>
        <pc:grpChg chg="add del">
          <ac:chgData name="Estera Copaciu" userId="c160efc0e3e8dbe9" providerId="LiveId" clId="{00720910-B3A0-4477-8ABA-78CB900A4C5B}" dt="2021-11-25T00:07:22.959" v="6557" actId="26606"/>
          <ac:grpSpMkLst>
            <pc:docMk/>
            <pc:sldMk cId="2677196093" sldId="265"/>
            <ac:grpSpMk id="45" creationId="{FB9739EB-7F66-433D-841F-AB3CD18700B7}"/>
          </ac:grpSpMkLst>
        </pc:grpChg>
        <pc:picChg chg="add del mod">
          <ac:chgData name="Estera Copaciu" userId="c160efc0e3e8dbe9" providerId="LiveId" clId="{00720910-B3A0-4477-8ABA-78CB900A4C5B}" dt="2021-11-25T00:19:57.272" v="6613" actId="478"/>
          <ac:picMkLst>
            <pc:docMk/>
            <pc:sldMk cId="2677196093" sldId="265"/>
            <ac:picMk id="5" creationId="{9EE7FD4A-6835-4E02-BEDB-B2DA21346301}"/>
          </ac:picMkLst>
        </pc:picChg>
        <pc:picChg chg="add del mod">
          <ac:chgData name="Estera Copaciu" userId="c160efc0e3e8dbe9" providerId="LiveId" clId="{00720910-B3A0-4477-8ABA-78CB900A4C5B}" dt="2021-11-25T00:19:51.499" v="6612" actId="478"/>
          <ac:picMkLst>
            <pc:docMk/>
            <pc:sldMk cId="2677196093" sldId="265"/>
            <ac:picMk id="15" creationId="{010C53C6-9655-44F7-B48D-3B811C516FB6}"/>
          </ac:picMkLst>
        </pc:picChg>
        <pc:picChg chg="add mod">
          <ac:chgData name="Estera Copaciu" userId="c160efc0e3e8dbe9" providerId="LiveId" clId="{00720910-B3A0-4477-8ABA-78CB900A4C5B}" dt="2021-11-25T00:37:49.002" v="6830" actId="1076"/>
          <ac:picMkLst>
            <pc:docMk/>
            <pc:sldMk cId="2677196093" sldId="265"/>
            <ac:picMk id="19" creationId="{2CB04CD1-17D7-47BB-A830-84E41C63D4C7}"/>
          </ac:picMkLst>
        </pc:picChg>
        <pc:cxnChg chg="add mod">
          <ac:chgData name="Estera Copaciu" userId="c160efc0e3e8dbe9" providerId="LiveId" clId="{00720910-B3A0-4477-8ABA-78CB900A4C5B}" dt="2021-11-25T00:51:41.981" v="7060" actId="1076"/>
          <ac:cxnSpMkLst>
            <pc:docMk/>
            <pc:sldMk cId="2677196093" sldId="265"/>
            <ac:cxnSpMk id="83" creationId="{B0F8FC67-9531-45BA-920F-A832FD2A6165}"/>
          </ac:cxnSpMkLst>
        </pc:cxnChg>
        <pc:cxnChg chg="add del mod">
          <ac:chgData name="Estera Copaciu" userId="c160efc0e3e8dbe9" providerId="LiveId" clId="{00720910-B3A0-4477-8ABA-78CB900A4C5B}" dt="2021-11-25T00:48:16.360" v="7014" actId="478"/>
          <ac:cxnSpMkLst>
            <pc:docMk/>
            <pc:sldMk cId="2677196093" sldId="265"/>
            <ac:cxnSpMk id="84" creationId="{5D251916-F45B-4B07-9A6B-D4C88BC8443D}"/>
          </ac:cxnSpMkLst>
        </pc:cxnChg>
        <pc:cxnChg chg="add del mod">
          <ac:chgData name="Estera Copaciu" userId="c160efc0e3e8dbe9" providerId="LiveId" clId="{00720910-B3A0-4477-8ABA-78CB900A4C5B}" dt="2021-11-25T00:48:53.102" v="7022" actId="478"/>
          <ac:cxnSpMkLst>
            <pc:docMk/>
            <pc:sldMk cId="2677196093" sldId="265"/>
            <ac:cxnSpMk id="85" creationId="{85AAFD33-E65E-4225-A7B9-ADD4F586C780}"/>
          </ac:cxnSpMkLst>
        </pc:cxnChg>
        <pc:cxnChg chg="add del mod">
          <ac:chgData name="Estera Copaciu" userId="c160efc0e3e8dbe9" providerId="LiveId" clId="{00720910-B3A0-4477-8ABA-78CB900A4C5B}" dt="2021-11-25T00:48:55.444" v="7023" actId="478"/>
          <ac:cxnSpMkLst>
            <pc:docMk/>
            <pc:sldMk cId="2677196093" sldId="265"/>
            <ac:cxnSpMk id="86" creationId="{09C1B8B5-13B3-4EBB-A743-D5A2DEAFC063}"/>
          </ac:cxnSpMkLst>
        </pc:cxnChg>
        <pc:cxnChg chg="add del mod">
          <ac:chgData name="Estera Copaciu" userId="c160efc0e3e8dbe9" providerId="LiveId" clId="{00720910-B3A0-4477-8ABA-78CB900A4C5B}" dt="2021-11-25T00:48:58.182" v="7024" actId="478"/>
          <ac:cxnSpMkLst>
            <pc:docMk/>
            <pc:sldMk cId="2677196093" sldId="265"/>
            <ac:cxnSpMk id="87" creationId="{1F8A0402-7206-4D39-9236-FC7C58E6054E}"/>
          </ac:cxnSpMkLst>
        </pc:cxnChg>
        <pc:cxnChg chg="add mod">
          <ac:chgData name="Estera Copaciu" userId="c160efc0e3e8dbe9" providerId="LiveId" clId="{00720910-B3A0-4477-8ABA-78CB900A4C5B}" dt="2021-11-25T00:51:54.709" v="7062" actId="1076"/>
          <ac:cxnSpMkLst>
            <pc:docMk/>
            <pc:sldMk cId="2677196093" sldId="265"/>
            <ac:cxnSpMk id="89" creationId="{DE0C1F03-388D-4C79-A933-B7DD7D8C125E}"/>
          </ac:cxnSpMkLst>
        </pc:cxnChg>
        <pc:cxnChg chg="add mod">
          <ac:chgData name="Estera Copaciu" userId="c160efc0e3e8dbe9" providerId="LiveId" clId="{00720910-B3A0-4477-8ABA-78CB900A4C5B}" dt="2021-11-25T00:51:01.357" v="7046" actId="14100"/>
          <ac:cxnSpMkLst>
            <pc:docMk/>
            <pc:sldMk cId="2677196093" sldId="265"/>
            <ac:cxnSpMk id="90" creationId="{C96E8BBD-66F2-4DD7-B995-9AA046E4E65F}"/>
          </ac:cxnSpMkLst>
        </pc:cxnChg>
        <pc:cxnChg chg="add mod">
          <ac:chgData name="Estera Copaciu" userId="c160efc0e3e8dbe9" providerId="LiveId" clId="{00720910-B3A0-4477-8ABA-78CB900A4C5B}" dt="2021-11-25T00:49:27.659" v="7028" actId="1076"/>
          <ac:cxnSpMkLst>
            <pc:docMk/>
            <pc:sldMk cId="2677196093" sldId="265"/>
            <ac:cxnSpMk id="91" creationId="{90C11097-1D9E-4CBF-9247-84E4C93920CC}"/>
          </ac:cxnSpMkLst>
        </pc:cxnChg>
        <pc:cxnChg chg="add mod">
          <ac:chgData name="Estera Copaciu" userId="c160efc0e3e8dbe9" providerId="LiveId" clId="{00720910-B3A0-4477-8ABA-78CB900A4C5B}" dt="2021-11-25T00:49:54.037" v="7032" actId="14100"/>
          <ac:cxnSpMkLst>
            <pc:docMk/>
            <pc:sldMk cId="2677196093" sldId="265"/>
            <ac:cxnSpMk id="92" creationId="{33885F9D-7029-4B3B-B236-01E8C66071EE}"/>
          </ac:cxnSpMkLst>
        </pc:cxnChg>
      </pc:sldChg>
      <pc:sldChg chg="addSp delSp modSp new mod setBg">
        <pc:chgData name="Estera Copaciu" userId="c160efc0e3e8dbe9" providerId="LiveId" clId="{00720910-B3A0-4477-8ABA-78CB900A4C5B}" dt="2021-11-25T01:45:54.968" v="7510"/>
        <pc:sldMkLst>
          <pc:docMk/>
          <pc:sldMk cId="1658215930" sldId="266"/>
        </pc:sldMkLst>
        <pc:spChg chg="mod">
          <ac:chgData name="Estera Copaciu" userId="c160efc0e3e8dbe9" providerId="LiveId" clId="{00720910-B3A0-4477-8ABA-78CB900A4C5B}" dt="2021-11-25T01:08:33.405" v="7324" actId="1076"/>
          <ac:spMkLst>
            <pc:docMk/>
            <pc:sldMk cId="1658215930" sldId="266"/>
            <ac:spMk id="2" creationId="{48D1C40F-3592-47EF-8144-58DA7C55D894}"/>
          </ac:spMkLst>
        </pc:spChg>
        <pc:spChg chg="add del mod">
          <ac:chgData name="Estera Copaciu" userId="c160efc0e3e8dbe9" providerId="LiveId" clId="{00720910-B3A0-4477-8ABA-78CB900A4C5B}" dt="2021-11-25T01:07:32.474" v="7304" actId="26606"/>
          <ac:spMkLst>
            <pc:docMk/>
            <pc:sldMk cId="1658215930" sldId="266"/>
            <ac:spMk id="3" creationId="{1DEF7E3A-FF9B-42A8-9AD1-CAE1EA15DE71}"/>
          </ac:spMkLst>
        </pc:spChg>
        <pc:spChg chg="add">
          <ac:chgData name="Estera Copaciu" userId="c160efc0e3e8dbe9" providerId="LiveId" clId="{00720910-B3A0-4477-8ABA-78CB900A4C5B}" dt="2021-11-25T01:07:32.474" v="7304" actId="26606"/>
          <ac:spMkLst>
            <pc:docMk/>
            <pc:sldMk cId="1658215930" sldId="266"/>
            <ac:spMk id="7" creationId="{D3E17859-C5F0-476F-A082-A4CB8841DB24}"/>
          </ac:spMkLst>
        </pc:spChg>
        <pc:spChg chg="add del">
          <ac:chgData name="Estera Copaciu" userId="c160efc0e3e8dbe9" providerId="LiveId" clId="{00720910-B3A0-4477-8ABA-78CB900A4C5B}" dt="2021-11-25T01:07:20.736" v="7299" actId="26606"/>
          <ac:spMkLst>
            <pc:docMk/>
            <pc:sldMk cId="1658215930" sldId="266"/>
            <ac:spMk id="9" creationId="{B819A166-7571-4003-A6B8-B62034C3ED30}"/>
          </ac:spMkLst>
        </pc:spChg>
        <pc:spChg chg="add del">
          <ac:chgData name="Estera Copaciu" userId="c160efc0e3e8dbe9" providerId="LiveId" clId="{00720910-B3A0-4477-8ABA-78CB900A4C5B}" dt="2021-11-25T01:07:17.314" v="7297" actId="26606"/>
          <ac:spMkLst>
            <pc:docMk/>
            <pc:sldMk cId="1658215930" sldId="266"/>
            <ac:spMk id="10" creationId="{4F7EBAE4-9945-4473-9E34-B2C66EA0F03D}"/>
          </ac:spMkLst>
        </pc:spChg>
        <pc:spChg chg="add del">
          <ac:chgData name="Estera Copaciu" userId="c160efc0e3e8dbe9" providerId="LiveId" clId="{00720910-B3A0-4477-8ABA-78CB900A4C5B}" dt="2021-11-25T01:07:17.314" v="7297" actId="26606"/>
          <ac:spMkLst>
            <pc:docMk/>
            <pc:sldMk cId="1658215930" sldId="266"/>
            <ac:spMk id="12" creationId="{70BEB1E7-2F88-40BC-B73D-42E5B6F80BFC}"/>
          </ac:spMkLst>
        </pc:spChg>
        <pc:spChg chg="add">
          <ac:chgData name="Estera Copaciu" userId="c160efc0e3e8dbe9" providerId="LiveId" clId="{00720910-B3A0-4477-8ABA-78CB900A4C5B}" dt="2021-11-25T01:07:32.474" v="7304" actId="26606"/>
          <ac:spMkLst>
            <pc:docMk/>
            <pc:sldMk cId="1658215930" sldId="266"/>
            <ac:spMk id="13" creationId="{70BEB1E7-2F88-40BC-B73D-42E5B6F80BFC}"/>
          </ac:spMkLst>
        </pc:spChg>
        <pc:spChg chg="add del">
          <ac:chgData name="Estera Copaciu" userId="c160efc0e3e8dbe9" providerId="LiveId" clId="{00720910-B3A0-4477-8ABA-78CB900A4C5B}" dt="2021-11-25T01:07:17.314" v="7297" actId="26606"/>
          <ac:spMkLst>
            <pc:docMk/>
            <pc:sldMk cId="1658215930" sldId="266"/>
            <ac:spMk id="14" creationId="{A7B99495-F43F-4D80-A44F-2CB4764EB90B}"/>
          </ac:spMkLst>
        </pc:spChg>
        <pc:spChg chg="add">
          <ac:chgData name="Estera Copaciu" userId="c160efc0e3e8dbe9" providerId="LiveId" clId="{00720910-B3A0-4477-8ABA-78CB900A4C5B}" dt="2021-11-25T01:07:32.474" v="7304" actId="26606"/>
          <ac:spMkLst>
            <pc:docMk/>
            <pc:sldMk cId="1658215930" sldId="266"/>
            <ac:spMk id="15" creationId="{A7B99495-F43F-4D80-A44F-2CB4764EB90B}"/>
          </ac:spMkLst>
        </pc:spChg>
        <pc:spChg chg="add del">
          <ac:chgData name="Estera Copaciu" userId="c160efc0e3e8dbe9" providerId="LiveId" clId="{00720910-B3A0-4477-8ABA-78CB900A4C5B}" dt="2021-11-25T01:07:27.015" v="7301" actId="26606"/>
          <ac:spMkLst>
            <pc:docMk/>
            <pc:sldMk cId="1658215930" sldId="266"/>
            <ac:spMk id="18" creationId="{42285737-90EE-47DC-AC80-8AE156B11969}"/>
          </ac:spMkLst>
        </pc:spChg>
        <pc:grpChg chg="add del">
          <ac:chgData name="Estera Copaciu" userId="c160efc0e3e8dbe9" providerId="LiveId" clId="{00720910-B3A0-4477-8ABA-78CB900A4C5B}" dt="2021-11-25T01:07:27.015" v="7301" actId="26606"/>
          <ac:grpSpMkLst>
            <pc:docMk/>
            <pc:sldMk cId="1658215930" sldId="266"/>
            <ac:grpSpMk id="11" creationId="{B57BDC17-F1B3-455F-BBF1-680AA1F25C06}"/>
          </ac:grpSpMkLst>
        </pc:grpChg>
        <pc:graphicFrameChg chg="add del">
          <ac:chgData name="Estera Copaciu" userId="c160efc0e3e8dbe9" providerId="LiveId" clId="{00720910-B3A0-4477-8ABA-78CB900A4C5B}" dt="2021-11-25T01:07:17.314" v="7297" actId="26606"/>
          <ac:graphicFrameMkLst>
            <pc:docMk/>
            <pc:sldMk cId="1658215930" sldId="266"/>
            <ac:graphicFrameMk id="5" creationId="{CB964D53-F796-4222-BC3E-7B48B621AD43}"/>
          </ac:graphicFrameMkLst>
        </pc:graphicFrameChg>
        <pc:graphicFrameChg chg="add del">
          <ac:chgData name="Estera Copaciu" userId="c160efc0e3e8dbe9" providerId="LiveId" clId="{00720910-B3A0-4477-8ABA-78CB900A4C5B}" dt="2021-11-25T01:07:20.736" v="7299" actId="26606"/>
          <ac:graphicFrameMkLst>
            <pc:docMk/>
            <pc:sldMk cId="1658215930" sldId="266"/>
            <ac:graphicFrameMk id="16" creationId="{7A155857-0A67-403C-AA45-F958C990E547}"/>
          </ac:graphicFrameMkLst>
        </pc:graphicFrameChg>
        <pc:graphicFrameChg chg="add mod modGraphic">
          <ac:chgData name="Estera Copaciu" userId="c160efc0e3e8dbe9" providerId="LiveId" clId="{00720910-B3A0-4477-8ABA-78CB900A4C5B}" dt="2021-11-25T01:45:54.968" v="7510"/>
          <ac:graphicFrameMkLst>
            <pc:docMk/>
            <pc:sldMk cId="1658215930" sldId="266"/>
            <ac:graphicFrameMk id="17" creationId="{4A63F191-42FC-4CD8-A0A7-1D602A6CE677}"/>
          </ac:graphicFrameMkLst>
        </pc:graphicFrameChg>
        <pc:graphicFrameChg chg="add del">
          <ac:chgData name="Estera Copaciu" userId="c160efc0e3e8dbe9" providerId="LiveId" clId="{00720910-B3A0-4477-8ABA-78CB900A4C5B}" dt="2021-11-25T01:07:27.015" v="7301" actId="26606"/>
          <ac:graphicFrameMkLst>
            <pc:docMk/>
            <pc:sldMk cId="1658215930" sldId="266"/>
            <ac:graphicFrameMk id="22" creationId="{E2446829-8C7F-4AA4-B3A3-FC34C5CA5FAB}"/>
          </ac:graphicFrameMkLst>
        </pc:graphicFrameChg>
        <pc:picChg chg="add del">
          <ac:chgData name="Estera Copaciu" userId="c160efc0e3e8dbe9" providerId="LiveId" clId="{00720910-B3A0-4477-8ABA-78CB900A4C5B}" dt="2021-11-25T01:07:17.314" v="7297" actId="26606"/>
          <ac:picMkLst>
            <pc:docMk/>
            <pc:sldMk cId="1658215930" sldId="266"/>
            <ac:picMk id="6" creationId="{8F8513A3-FA20-4330-9ED9-F386D12CB6DB}"/>
          </ac:picMkLst>
        </pc:picChg>
        <pc:picChg chg="add mod">
          <ac:chgData name="Estera Copaciu" userId="c160efc0e3e8dbe9" providerId="LiveId" clId="{00720910-B3A0-4477-8ABA-78CB900A4C5B}" dt="2021-11-25T01:07:56.475" v="7309" actId="207"/>
          <ac:picMkLst>
            <pc:docMk/>
            <pc:sldMk cId="1658215930" sldId="266"/>
            <ac:picMk id="8" creationId="{F4A6B255-C9DC-4F25-97D7-D27488E7B088}"/>
          </ac:picMkLst>
        </pc:picChg>
      </pc:sldChg>
      <pc:sldChg chg="modSp new mod setBg">
        <pc:chgData name="Estera Copaciu" userId="c160efc0e3e8dbe9" providerId="LiveId" clId="{00720910-B3A0-4477-8ABA-78CB900A4C5B}" dt="2021-11-25T13:32:26.034" v="7899" actId="20577"/>
        <pc:sldMkLst>
          <pc:docMk/>
          <pc:sldMk cId="2371666734" sldId="267"/>
        </pc:sldMkLst>
        <pc:spChg chg="mod">
          <ac:chgData name="Estera Copaciu" userId="c160efc0e3e8dbe9" providerId="LiveId" clId="{00720910-B3A0-4477-8ABA-78CB900A4C5B}" dt="2021-11-25T01:18:22.047" v="7385" actId="207"/>
          <ac:spMkLst>
            <pc:docMk/>
            <pc:sldMk cId="2371666734" sldId="267"/>
            <ac:spMk id="2" creationId="{DB2946A4-E826-486C-B1BB-01B8FF654E66}"/>
          </ac:spMkLst>
        </pc:spChg>
        <pc:spChg chg="mod">
          <ac:chgData name="Estera Copaciu" userId="c160efc0e3e8dbe9" providerId="LiveId" clId="{00720910-B3A0-4477-8ABA-78CB900A4C5B}" dt="2021-11-25T13:32:26.034" v="7899" actId="20577"/>
          <ac:spMkLst>
            <pc:docMk/>
            <pc:sldMk cId="2371666734" sldId="267"/>
            <ac:spMk id="3" creationId="{4D32A0D0-83C5-4419-9DA2-77DF80A8A315}"/>
          </ac:spMkLst>
        </pc:spChg>
      </pc:sldChg>
      <pc:sldChg chg="addSp delSp modSp new mod setBg">
        <pc:chgData name="Estera Copaciu" userId="c160efc0e3e8dbe9" providerId="LiveId" clId="{00720910-B3A0-4477-8ABA-78CB900A4C5B}" dt="2021-12-02T00:51:47.023" v="8031" actId="20577"/>
        <pc:sldMkLst>
          <pc:docMk/>
          <pc:sldMk cId="1552506173" sldId="268"/>
        </pc:sldMkLst>
        <pc:spChg chg="mod">
          <ac:chgData name="Estera Copaciu" userId="c160efc0e3e8dbe9" providerId="LiveId" clId="{00720910-B3A0-4477-8ABA-78CB900A4C5B}" dt="2021-11-25T02:02:12.878" v="7760" actId="26606"/>
          <ac:spMkLst>
            <pc:docMk/>
            <pc:sldMk cId="1552506173" sldId="268"/>
            <ac:spMk id="2" creationId="{8B18CFAB-8C44-4944-A76B-A37E6D525D50}"/>
          </ac:spMkLst>
        </pc:spChg>
        <pc:spChg chg="add del mod">
          <ac:chgData name="Estera Copaciu" userId="c160efc0e3e8dbe9" providerId="LiveId" clId="{00720910-B3A0-4477-8ABA-78CB900A4C5B}" dt="2021-11-25T02:00:23.946" v="7738" actId="26606"/>
          <ac:spMkLst>
            <pc:docMk/>
            <pc:sldMk cId="1552506173" sldId="268"/>
            <ac:spMk id="3" creationId="{B34BFBA9-8DFF-416F-BFFA-79509087C389}"/>
          </ac:spMkLst>
        </pc:spChg>
        <pc:spChg chg="add del">
          <ac:chgData name="Estera Copaciu" userId="c160efc0e3e8dbe9" providerId="LiveId" clId="{00720910-B3A0-4477-8ABA-78CB900A4C5B}" dt="2021-11-25T02:00:10.545" v="7735" actId="26606"/>
          <ac:spMkLst>
            <pc:docMk/>
            <pc:sldMk cId="1552506173" sldId="268"/>
            <ac:spMk id="6" creationId="{4300840D-0A0B-4512-BACA-B439D5B9C57C}"/>
          </ac:spMkLst>
        </pc:spChg>
        <pc:spChg chg="add del">
          <ac:chgData name="Estera Copaciu" userId="c160efc0e3e8dbe9" providerId="LiveId" clId="{00720910-B3A0-4477-8ABA-78CB900A4C5B}" dt="2021-11-25T02:00:23.887" v="7737" actId="26606"/>
          <ac:spMkLst>
            <pc:docMk/>
            <pc:sldMk cId="1552506173" sldId="268"/>
            <ac:spMk id="7" creationId="{35DB3719-6FDC-4E5D-891D-FF40B7300F64}"/>
          </ac:spMkLst>
        </pc:spChg>
        <pc:spChg chg="add del">
          <ac:chgData name="Estera Copaciu" userId="c160efc0e3e8dbe9" providerId="LiveId" clId="{00720910-B3A0-4477-8ABA-78CB900A4C5B}" dt="2021-11-25T02:00:10.545" v="7735" actId="26606"/>
          <ac:spMkLst>
            <pc:docMk/>
            <pc:sldMk cId="1552506173" sldId="268"/>
            <ac:spMk id="8" creationId="{09588DA8-065E-4F6F-8EFD-43104AB2E0CF}"/>
          </ac:spMkLst>
        </pc:spChg>
        <pc:spChg chg="add del">
          <ac:chgData name="Estera Copaciu" userId="c160efc0e3e8dbe9" providerId="LiveId" clId="{00720910-B3A0-4477-8ABA-78CB900A4C5B}" dt="2021-11-25T01:58:48.935" v="7727" actId="26606"/>
          <ac:spMkLst>
            <pc:docMk/>
            <pc:sldMk cId="1552506173" sldId="268"/>
            <ac:spMk id="9" creationId="{35DB3719-6FDC-4E5D-891D-FF40B7300F64}"/>
          </ac:spMkLst>
        </pc:spChg>
        <pc:spChg chg="add del">
          <ac:chgData name="Estera Copaciu" userId="c160efc0e3e8dbe9" providerId="LiveId" clId="{00720910-B3A0-4477-8ABA-78CB900A4C5B}" dt="2021-11-25T02:00:10.545" v="7735" actId="26606"/>
          <ac:spMkLst>
            <pc:docMk/>
            <pc:sldMk cId="1552506173" sldId="268"/>
            <ac:spMk id="10" creationId="{C4285719-470E-454C-AF62-8323075F1F5B}"/>
          </ac:spMkLst>
        </pc:spChg>
        <pc:spChg chg="add del">
          <ac:chgData name="Estera Copaciu" userId="c160efc0e3e8dbe9" providerId="LiveId" clId="{00720910-B3A0-4477-8ABA-78CB900A4C5B}" dt="2021-11-25T01:58:48.935" v="7727" actId="26606"/>
          <ac:spMkLst>
            <pc:docMk/>
            <pc:sldMk cId="1552506173" sldId="268"/>
            <ac:spMk id="11" creationId="{E0CBAC23-2E3F-4A90-BA59-F8299F6A5439}"/>
          </ac:spMkLst>
        </pc:spChg>
        <pc:spChg chg="add del">
          <ac:chgData name="Estera Copaciu" userId="c160efc0e3e8dbe9" providerId="LiveId" clId="{00720910-B3A0-4477-8ABA-78CB900A4C5B}" dt="2021-11-25T02:00:10.545" v="7735" actId="26606"/>
          <ac:spMkLst>
            <pc:docMk/>
            <pc:sldMk cId="1552506173" sldId="268"/>
            <ac:spMk id="12" creationId="{CD9FE4EF-C4D8-49A0-B2FF-81D8DB7D8A24}"/>
          </ac:spMkLst>
        </pc:spChg>
        <pc:spChg chg="add del">
          <ac:chgData name="Estera Copaciu" userId="c160efc0e3e8dbe9" providerId="LiveId" clId="{00720910-B3A0-4477-8ABA-78CB900A4C5B}" dt="2021-11-25T01:59:20.409" v="7733" actId="26606"/>
          <ac:spMkLst>
            <pc:docMk/>
            <pc:sldMk cId="1552506173" sldId="268"/>
            <ac:spMk id="13" creationId="{B34BFBA9-8DFF-416F-BFFA-79509087C389}"/>
          </ac:spMkLst>
        </pc:spChg>
        <pc:spChg chg="add del">
          <ac:chgData name="Estera Copaciu" userId="c160efc0e3e8dbe9" providerId="LiveId" clId="{00720910-B3A0-4477-8ABA-78CB900A4C5B}" dt="2021-11-25T02:00:10.545" v="7735" actId="26606"/>
          <ac:spMkLst>
            <pc:docMk/>
            <pc:sldMk cId="1552506173" sldId="268"/>
            <ac:spMk id="16" creationId="{D2B78728-A580-49A7-84F9-6EF6F583ADE0}"/>
          </ac:spMkLst>
        </pc:spChg>
        <pc:spChg chg="add del">
          <ac:chgData name="Estera Copaciu" userId="c160efc0e3e8dbe9" providerId="LiveId" clId="{00720910-B3A0-4477-8ABA-78CB900A4C5B}" dt="2021-11-25T02:00:23.887" v="7737" actId="26606"/>
          <ac:spMkLst>
            <pc:docMk/>
            <pc:sldMk cId="1552506173" sldId="268"/>
            <ac:spMk id="17" creationId="{E0CBAC23-2E3F-4A90-BA59-F8299F6A5439}"/>
          </ac:spMkLst>
        </pc:spChg>
        <pc:spChg chg="add del">
          <ac:chgData name="Estera Copaciu" userId="c160efc0e3e8dbe9" providerId="LiveId" clId="{00720910-B3A0-4477-8ABA-78CB900A4C5B}" dt="2021-11-25T02:00:10.545" v="7735" actId="26606"/>
          <ac:spMkLst>
            <pc:docMk/>
            <pc:sldMk cId="1552506173" sldId="268"/>
            <ac:spMk id="18" creationId="{38FAA1A1-D861-433F-88FA-1E9D6FD31D11}"/>
          </ac:spMkLst>
        </pc:spChg>
        <pc:spChg chg="add del">
          <ac:chgData name="Estera Copaciu" userId="c160efc0e3e8dbe9" providerId="LiveId" clId="{00720910-B3A0-4477-8ABA-78CB900A4C5B}" dt="2021-11-25T02:00:10.545" v="7735" actId="26606"/>
          <ac:spMkLst>
            <pc:docMk/>
            <pc:sldMk cId="1552506173" sldId="268"/>
            <ac:spMk id="20" creationId="{8D71EDA1-87BF-4D5D-AB79-F346FD19278A}"/>
          </ac:spMkLst>
        </pc:spChg>
        <pc:spChg chg="add del">
          <ac:chgData name="Estera Copaciu" userId="c160efc0e3e8dbe9" providerId="LiveId" clId="{00720910-B3A0-4477-8ABA-78CB900A4C5B}" dt="2021-11-25T02:02:12.878" v="7760" actId="26606"/>
          <ac:spMkLst>
            <pc:docMk/>
            <pc:sldMk cId="1552506173" sldId="268"/>
            <ac:spMk id="21" creationId="{B819A166-7571-4003-A6B8-B62034C3ED30}"/>
          </ac:spMkLst>
        </pc:spChg>
        <pc:spChg chg="add">
          <ac:chgData name="Estera Copaciu" userId="c160efc0e3e8dbe9" providerId="LiveId" clId="{00720910-B3A0-4477-8ABA-78CB900A4C5B}" dt="2021-11-25T02:02:12.878" v="7760" actId="26606"/>
          <ac:spMkLst>
            <pc:docMk/>
            <pc:sldMk cId="1552506173" sldId="268"/>
            <ac:spMk id="27" creationId="{42285737-90EE-47DC-AC80-8AE156B11969}"/>
          </ac:spMkLst>
        </pc:spChg>
        <pc:grpChg chg="add">
          <ac:chgData name="Estera Copaciu" userId="c160efc0e3e8dbe9" providerId="LiveId" clId="{00720910-B3A0-4477-8ABA-78CB900A4C5B}" dt="2021-11-25T02:02:12.878" v="7760" actId="26606"/>
          <ac:grpSpMkLst>
            <pc:docMk/>
            <pc:sldMk cId="1552506173" sldId="268"/>
            <ac:grpSpMk id="29" creationId="{B57BDC17-F1B3-455F-BBF1-680AA1F25C06}"/>
          </ac:grpSpMkLst>
        </pc:grpChg>
        <pc:graphicFrameChg chg="add del">
          <ac:chgData name="Estera Copaciu" userId="c160efc0e3e8dbe9" providerId="LiveId" clId="{00720910-B3A0-4477-8ABA-78CB900A4C5B}" dt="2021-11-25T01:58:48.935" v="7727" actId="26606"/>
          <ac:graphicFrameMkLst>
            <pc:docMk/>
            <pc:sldMk cId="1552506173" sldId="268"/>
            <ac:graphicFrameMk id="5" creationId="{4E8B7063-8920-435C-979C-D8D81063A73F}"/>
          </ac:graphicFrameMkLst>
        </pc:graphicFrameChg>
        <pc:graphicFrameChg chg="add del">
          <ac:chgData name="Estera Copaciu" userId="c160efc0e3e8dbe9" providerId="LiveId" clId="{00720910-B3A0-4477-8ABA-78CB900A4C5B}" dt="2021-11-25T02:00:23.887" v="7737" actId="26606"/>
          <ac:graphicFrameMkLst>
            <pc:docMk/>
            <pc:sldMk cId="1552506173" sldId="268"/>
            <ac:graphicFrameMk id="19" creationId="{C2022B21-B1B3-480A-AF16-74E6A1CB9197}"/>
          </ac:graphicFrameMkLst>
        </pc:graphicFrameChg>
        <pc:graphicFrameChg chg="add mod modGraphic">
          <ac:chgData name="Estera Copaciu" userId="c160efc0e3e8dbe9" providerId="LiveId" clId="{00720910-B3A0-4477-8ABA-78CB900A4C5B}" dt="2021-12-02T00:51:47.023" v="8031" actId="20577"/>
          <ac:graphicFrameMkLst>
            <pc:docMk/>
            <pc:sldMk cId="1552506173" sldId="268"/>
            <ac:graphicFrameMk id="22" creationId="{7997296B-09B8-4E00-9720-1B9D6ED241A9}"/>
          </ac:graphicFrameMkLst>
        </pc:graphicFrameChg>
        <pc:picChg chg="add del mod">
          <ac:chgData name="Estera Copaciu" userId="c160efc0e3e8dbe9" providerId="LiveId" clId="{00720910-B3A0-4477-8ABA-78CB900A4C5B}" dt="2021-11-25T01:59:20.409" v="7733" actId="26606"/>
          <ac:picMkLst>
            <pc:docMk/>
            <pc:sldMk cId="1552506173" sldId="268"/>
            <ac:picMk id="14" creationId="{67273F3C-2EB8-42B2-91E5-3BB481021085}"/>
          </ac:picMkLst>
        </pc:picChg>
        <pc:cxnChg chg="add del">
          <ac:chgData name="Estera Copaciu" userId="c160efc0e3e8dbe9" providerId="LiveId" clId="{00720910-B3A0-4477-8ABA-78CB900A4C5B}" dt="2021-11-25T01:59:20.409" v="7733" actId="26606"/>
          <ac:cxnSpMkLst>
            <pc:docMk/>
            <pc:sldMk cId="1552506173" sldId="268"/>
            <ac:cxnSpMk id="15" creationId="{A7F400EE-A8A5-48AF-B4D6-291B52C6F0B0}"/>
          </ac:cxnSpMkLst>
        </pc:cxnChg>
      </pc:sldChg>
      <pc:sldChg chg="new del">
        <pc:chgData name="Estera Copaciu" userId="c160efc0e3e8dbe9" providerId="LiveId" clId="{00720910-B3A0-4477-8ABA-78CB900A4C5B}" dt="2021-11-30T19:57:24.137" v="8011" actId="2696"/>
        <pc:sldMkLst>
          <pc:docMk/>
          <pc:sldMk cId="967683883" sldId="269"/>
        </pc:sldMkLst>
      </pc:sldChg>
      <pc:sldChg chg="new del">
        <pc:chgData name="Estera Copaciu" userId="c160efc0e3e8dbe9" providerId="LiveId" clId="{00720910-B3A0-4477-8ABA-78CB900A4C5B}" dt="2021-11-25T02:01:28.824" v="7759" actId="47"/>
        <pc:sldMkLst>
          <pc:docMk/>
          <pc:sldMk cId="4032388159" sldId="269"/>
        </pc:sldMkLst>
      </pc:sldChg>
      <pc:sldMasterChg chg="setBg">
        <pc:chgData name="Estera Copaciu" userId="c160efc0e3e8dbe9" providerId="LiveId" clId="{00720910-B3A0-4477-8ABA-78CB900A4C5B}" dt="2021-11-23T13:14:17.823" v="5"/>
        <pc:sldMasterMkLst>
          <pc:docMk/>
          <pc:sldMasterMk cId="3522077353" sldId="2147483648"/>
        </pc:sldMasterMkLst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848493-2597-4650-BFA8-D8BD62E4F5B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DCF3575-7DDA-4C04-92D5-A548F83B9454}">
      <dgm:prSet custT="1"/>
      <dgm:spPr/>
      <dgm:t>
        <a:bodyPr/>
        <a:lstStyle/>
        <a:p>
          <a:r>
            <a:rPr lang="en-GB" sz="4000" dirty="0"/>
            <a:t>Lecturer : Daminabo Pokubo</a:t>
          </a:r>
          <a:endParaRPr lang="en-US" sz="4000" dirty="0"/>
        </a:p>
      </dgm:t>
    </dgm:pt>
    <dgm:pt modelId="{10309D82-0508-4B57-9964-33927968F28A}" type="parTrans" cxnId="{36990885-2C03-4248-84B4-0BA888BB8B19}">
      <dgm:prSet/>
      <dgm:spPr/>
      <dgm:t>
        <a:bodyPr/>
        <a:lstStyle/>
        <a:p>
          <a:endParaRPr lang="en-US"/>
        </a:p>
      </dgm:t>
    </dgm:pt>
    <dgm:pt modelId="{622023A2-267F-47E8-8287-A2279C4237B3}" type="sibTrans" cxnId="{36990885-2C03-4248-84B4-0BA888BB8B19}">
      <dgm:prSet/>
      <dgm:spPr/>
      <dgm:t>
        <a:bodyPr/>
        <a:lstStyle/>
        <a:p>
          <a:endParaRPr lang="en-US"/>
        </a:p>
      </dgm:t>
    </dgm:pt>
    <dgm:pt modelId="{8D77F975-AA4A-4F08-B828-E798F52491A7}">
      <dgm:prSet custT="1"/>
      <dgm:spPr/>
      <dgm:t>
        <a:bodyPr/>
        <a:lstStyle/>
        <a:p>
          <a:r>
            <a:rPr lang="en-US" sz="4000" dirty="0"/>
            <a:t>Student : Alexandru Copaciu</a:t>
          </a:r>
        </a:p>
        <a:p>
          <a:r>
            <a:rPr lang="en-US" sz="4000" dirty="0"/>
            <a:t>Student id: 1921089</a:t>
          </a:r>
        </a:p>
      </dgm:t>
    </dgm:pt>
    <dgm:pt modelId="{9C1A6E5A-B0F5-42DE-813E-F0DC46BACB89}" type="parTrans" cxnId="{0D34EB48-1674-44E1-846B-71468542298C}">
      <dgm:prSet/>
      <dgm:spPr/>
      <dgm:t>
        <a:bodyPr/>
        <a:lstStyle/>
        <a:p>
          <a:endParaRPr lang="en-US"/>
        </a:p>
      </dgm:t>
    </dgm:pt>
    <dgm:pt modelId="{0FB5DD41-41FF-44D2-90AB-CAD98BAA6A53}" type="sibTrans" cxnId="{0D34EB48-1674-44E1-846B-71468542298C}">
      <dgm:prSet/>
      <dgm:spPr/>
      <dgm:t>
        <a:bodyPr/>
        <a:lstStyle/>
        <a:p>
          <a:endParaRPr lang="en-US"/>
        </a:p>
      </dgm:t>
    </dgm:pt>
    <dgm:pt modelId="{1DD55631-00FD-48BF-A368-FB8D12E9727F}" type="pres">
      <dgm:prSet presAssocID="{3E848493-2597-4650-BFA8-D8BD62E4F5BC}" presName="vert0" presStyleCnt="0">
        <dgm:presLayoutVars>
          <dgm:dir/>
          <dgm:animOne val="branch"/>
          <dgm:animLvl val="lvl"/>
        </dgm:presLayoutVars>
      </dgm:prSet>
      <dgm:spPr/>
    </dgm:pt>
    <dgm:pt modelId="{77B75272-57E8-4E18-979B-0FC6448AB8C7}" type="pres">
      <dgm:prSet presAssocID="{9DCF3575-7DDA-4C04-92D5-A548F83B9454}" presName="thickLine" presStyleLbl="alignNode1" presStyleIdx="0" presStyleCnt="2"/>
      <dgm:spPr/>
    </dgm:pt>
    <dgm:pt modelId="{9CA92668-48B3-47B2-A3BE-35DA342D3439}" type="pres">
      <dgm:prSet presAssocID="{9DCF3575-7DDA-4C04-92D5-A548F83B9454}" presName="horz1" presStyleCnt="0"/>
      <dgm:spPr/>
    </dgm:pt>
    <dgm:pt modelId="{663E6E23-16C4-4539-8BCF-2EDC1EF4F5FE}" type="pres">
      <dgm:prSet presAssocID="{9DCF3575-7DDA-4C04-92D5-A548F83B9454}" presName="tx1" presStyleLbl="revTx" presStyleIdx="0" presStyleCnt="2"/>
      <dgm:spPr/>
    </dgm:pt>
    <dgm:pt modelId="{A1D3FF8C-36B4-494F-A95B-8C35273F8F44}" type="pres">
      <dgm:prSet presAssocID="{9DCF3575-7DDA-4C04-92D5-A548F83B9454}" presName="vert1" presStyleCnt="0"/>
      <dgm:spPr/>
    </dgm:pt>
    <dgm:pt modelId="{0CBB2AB7-393A-4E54-8467-A79E64B7B486}" type="pres">
      <dgm:prSet presAssocID="{8D77F975-AA4A-4F08-B828-E798F52491A7}" presName="thickLine" presStyleLbl="alignNode1" presStyleIdx="1" presStyleCnt="2"/>
      <dgm:spPr/>
    </dgm:pt>
    <dgm:pt modelId="{69EB1753-2ACC-4690-BF7C-BA2809ADA7B6}" type="pres">
      <dgm:prSet presAssocID="{8D77F975-AA4A-4F08-B828-E798F52491A7}" presName="horz1" presStyleCnt="0"/>
      <dgm:spPr/>
    </dgm:pt>
    <dgm:pt modelId="{B1C6C78E-7BB6-41F3-B270-EC46CB133CD4}" type="pres">
      <dgm:prSet presAssocID="{8D77F975-AA4A-4F08-B828-E798F52491A7}" presName="tx1" presStyleLbl="revTx" presStyleIdx="1" presStyleCnt="2"/>
      <dgm:spPr/>
    </dgm:pt>
    <dgm:pt modelId="{808E9557-7D8C-4EF0-91E3-B8EF978E4BEE}" type="pres">
      <dgm:prSet presAssocID="{8D77F975-AA4A-4F08-B828-E798F52491A7}" presName="vert1" presStyleCnt="0"/>
      <dgm:spPr/>
    </dgm:pt>
  </dgm:ptLst>
  <dgm:cxnLst>
    <dgm:cxn modelId="{0D34EB48-1674-44E1-846B-71468542298C}" srcId="{3E848493-2597-4650-BFA8-D8BD62E4F5BC}" destId="{8D77F975-AA4A-4F08-B828-E798F52491A7}" srcOrd="1" destOrd="0" parTransId="{9C1A6E5A-B0F5-42DE-813E-F0DC46BACB89}" sibTransId="{0FB5DD41-41FF-44D2-90AB-CAD98BAA6A53}"/>
    <dgm:cxn modelId="{97CB5171-C790-4734-9644-373590076D28}" type="presOf" srcId="{9DCF3575-7DDA-4C04-92D5-A548F83B9454}" destId="{663E6E23-16C4-4539-8BCF-2EDC1EF4F5FE}" srcOrd="0" destOrd="0" presId="urn:microsoft.com/office/officeart/2008/layout/LinedList"/>
    <dgm:cxn modelId="{36990885-2C03-4248-84B4-0BA888BB8B19}" srcId="{3E848493-2597-4650-BFA8-D8BD62E4F5BC}" destId="{9DCF3575-7DDA-4C04-92D5-A548F83B9454}" srcOrd="0" destOrd="0" parTransId="{10309D82-0508-4B57-9964-33927968F28A}" sibTransId="{622023A2-267F-47E8-8287-A2279C4237B3}"/>
    <dgm:cxn modelId="{CD614CC0-6D14-4594-8551-A9E02993FED6}" type="presOf" srcId="{8D77F975-AA4A-4F08-B828-E798F52491A7}" destId="{B1C6C78E-7BB6-41F3-B270-EC46CB133CD4}" srcOrd="0" destOrd="0" presId="urn:microsoft.com/office/officeart/2008/layout/LinedList"/>
    <dgm:cxn modelId="{9B8D82C2-93A8-4BB0-B926-35CD6E08D843}" type="presOf" srcId="{3E848493-2597-4650-BFA8-D8BD62E4F5BC}" destId="{1DD55631-00FD-48BF-A368-FB8D12E9727F}" srcOrd="0" destOrd="0" presId="urn:microsoft.com/office/officeart/2008/layout/LinedList"/>
    <dgm:cxn modelId="{A3F339C4-78CB-430A-ABC2-01A95DDD78CB}" type="presParOf" srcId="{1DD55631-00FD-48BF-A368-FB8D12E9727F}" destId="{77B75272-57E8-4E18-979B-0FC6448AB8C7}" srcOrd="0" destOrd="0" presId="urn:microsoft.com/office/officeart/2008/layout/LinedList"/>
    <dgm:cxn modelId="{C88CCA69-6E7A-4CA5-A46E-036708521F75}" type="presParOf" srcId="{1DD55631-00FD-48BF-A368-FB8D12E9727F}" destId="{9CA92668-48B3-47B2-A3BE-35DA342D3439}" srcOrd="1" destOrd="0" presId="urn:microsoft.com/office/officeart/2008/layout/LinedList"/>
    <dgm:cxn modelId="{4CE25805-DFC0-4A6B-B655-FD415D2066A5}" type="presParOf" srcId="{9CA92668-48B3-47B2-A3BE-35DA342D3439}" destId="{663E6E23-16C4-4539-8BCF-2EDC1EF4F5FE}" srcOrd="0" destOrd="0" presId="urn:microsoft.com/office/officeart/2008/layout/LinedList"/>
    <dgm:cxn modelId="{68815265-1C7A-442A-BC9D-1EAC1B983B8E}" type="presParOf" srcId="{9CA92668-48B3-47B2-A3BE-35DA342D3439}" destId="{A1D3FF8C-36B4-494F-A95B-8C35273F8F44}" srcOrd="1" destOrd="0" presId="urn:microsoft.com/office/officeart/2008/layout/LinedList"/>
    <dgm:cxn modelId="{E3827512-61C9-422B-BCD9-E40F9FE08C94}" type="presParOf" srcId="{1DD55631-00FD-48BF-A368-FB8D12E9727F}" destId="{0CBB2AB7-393A-4E54-8467-A79E64B7B486}" srcOrd="2" destOrd="0" presId="urn:microsoft.com/office/officeart/2008/layout/LinedList"/>
    <dgm:cxn modelId="{561663F6-C16F-47E7-87A5-832F2863ED40}" type="presParOf" srcId="{1DD55631-00FD-48BF-A368-FB8D12E9727F}" destId="{69EB1753-2ACC-4690-BF7C-BA2809ADA7B6}" srcOrd="3" destOrd="0" presId="urn:microsoft.com/office/officeart/2008/layout/LinedList"/>
    <dgm:cxn modelId="{43316DD7-5A4D-47C0-962A-7646CDE73EA9}" type="presParOf" srcId="{69EB1753-2ACC-4690-BF7C-BA2809ADA7B6}" destId="{B1C6C78E-7BB6-41F3-B270-EC46CB133CD4}" srcOrd="0" destOrd="0" presId="urn:microsoft.com/office/officeart/2008/layout/LinedList"/>
    <dgm:cxn modelId="{617FA886-9914-4850-BCCA-B22FFC6DAF93}" type="presParOf" srcId="{69EB1753-2ACC-4690-BF7C-BA2809ADA7B6}" destId="{808E9557-7D8C-4EF0-91E3-B8EF978E4BE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DD36ACF-4920-408E-8CF1-397A25B6F453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CEC188A-5E81-432A-A363-F3635F46F438}">
      <dgm:prSet/>
      <dgm:spPr>
        <a:solidFill>
          <a:schemeClr val="tx2">
            <a:lumMod val="75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City council approval </a:t>
          </a:r>
          <a:endParaRPr lang="en-US" dirty="0">
            <a:solidFill>
              <a:schemeClr val="tx1"/>
            </a:solidFill>
          </a:endParaRPr>
        </a:p>
      </dgm:t>
    </dgm:pt>
    <dgm:pt modelId="{8E0BC6C0-8227-44DB-B24C-A6B16220D762}" type="parTrans" cxnId="{9A8E0B3F-06BC-4DF0-A044-2E963532C79D}">
      <dgm:prSet/>
      <dgm:spPr/>
      <dgm:t>
        <a:bodyPr/>
        <a:lstStyle/>
        <a:p>
          <a:endParaRPr lang="en-US"/>
        </a:p>
      </dgm:t>
    </dgm:pt>
    <dgm:pt modelId="{A90312D7-6C76-4A27-88B2-9ABD975C0047}" type="sibTrans" cxnId="{9A8E0B3F-06BC-4DF0-A044-2E963532C79D}">
      <dgm:prSet/>
      <dgm:spPr/>
      <dgm:t>
        <a:bodyPr/>
        <a:lstStyle/>
        <a:p>
          <a:endParaRPr lang="en-US"/>
        </a:p>
      </dgm:t>
    </dgm:pt>
    <dgm:pt modelId="{A74FFBD8-278A-4216-ACF7-1A227B0F9B63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Health and safety</a:t>
          </a:r>
          <a:endParaRPr lang="en-US" dirty="0">
            <a:solidFill>
              <a:schemeClr val="tx1"/>
            </a:solidFill>
          </a:endParaRPr>
        </a:p>
      </dgm:t>
    </dgm:pt>
    <dgm:pt modelId="{A5D86277-3827-475F-B163-D2819D2229F9}" type="parTrans" cxnId="{C9F02E58-053A-4E45-8EA2-011E30B9BD19}">
      <dgm:prSet/>
      <dgm:spPr/>
      <dgm:t>
        <a:bodyPr/>
        <a:lstStyle/>
        <a:p>
          <a:endParaRPr lang="en-US"/>
        </a:p>
      </dgm:t>
    </dgm:pt>
    <dgm:pt modelId="{107DA055-6E1F-4861-BF06-DE1512FF8EDF}" type="sibTrans" cxnId="{C9F02E58-053A-4E45-8EA2-011E30B9BD19}">
      <dgm:prSet/>
      <dgm:spPr/>
      <dgm:t>
        <a:bodyPr/>
        <a:lstStyle/>
        <a:p>
          <a:endParaRPr lang="en-US"/>
        </a:p>
      </dgm:t>
    </dgm:pt>
    <dgm:pt modelId="{0EB97AA5-7138-4C19-99CF-ED06A70D2FD3}">
      <dgm:prSet/>
      <dgm:spPr>
        <a:solidFill>
          <a:schemeClr val="accent5">
            <a:lumMod val="75000"/>
          </a:schemeClr>
        </a:solidFill>
      </dgm:spPr>
      <dgm:t>
        <a:bodyPr/>
        <a:lstStyle/>
        <a:p>
          <a:endParaRPr lang="en-GB" dirty="0"/>
        </a:p>
        <a:p>
          <a:r>
            <a:rPr lang="en-GB" dirty="0"/>
            <a:t>Finding land/property</a:t>
          </a:r>
          <a:endParaRPr lang="en-US" dirty="0"/>
        </a:p>
      </dgm:t>
    </dgm:pt>
    <dgm:pt modelId="{4327F86B-0901-4833-B8F0-55AD602B76F2}" type="parTrans" cxnId="{48488BE3-89A0-4DBB-8F27-BE9246722D37}">
      <dgm:prSet/>
      <dgm:spPr/>
      <dgm:t>
        <a:bodyPr/>
        <a:lstStyle/>
        <a:p>
          <a:endParaRPr lang="en-US"/>
        </a:p>
      </dgm:t>
    </dgm:pt>
    <dgm:pt modelId="{2F6604C4-BA0F-4137-B0FF-5854EC629885}" type="sibTrans" cxnId="{48488BE3-89A0-4DBB-8F27-BE9246722D37}">
      <dgm:prSet/>
      <dgm:spPr/>
      <dgm:t>
        <a:bodyPr/>
        <a:lstStyle/>
        <a:p>
          <a:endParaRPr lang="en-US"/>
        </a:p>
      </dgm:t>
    </dgm:pt>
    <dgm:pt modelId="{C5054E16-7BB4-43DB-9224-0A83E20B2833}">
      <dgm:prSet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en-GB"/>
            <a:t>Land/property pricing</a:t>
          </a:r>
          <a:endParaRPr lang="en-US"/>
        </a:p>
      </dgm:t>
    </dgm:pt>
    <dgm:pt modelId="{79E9636C-5E7C-4FFA-9CB6-22AE8D72649E}" type="parTrans" cxnId="{02E8B131-5AFA-4E80-A9B7-B7D4268C27C0}">
      <dgm:prSet/>
      <dgm:spPr/>
      <dgm:t>
        <a:bodyPr/>
        <a:lstStyle/>
        <a:p>
          <a:endParaRPr lang="en-US"/>
        </a:p>
      </dgm:t>
    </dgm:pt>
    <dgm:pt modelId="{B2941664-E430-403D-853B-3855C17D42FD}" type="sibTrans" cxnId="{02E8B131-5AFA-4E80-A9B7-B7D4268C27C0}">
      <dgm:prSet/>
      <dgm:spPr/>
      <dgm:t>
        <a:bodyPr/>
        <a:lstStyle/>
        <a:p>
          <a:endParaRPr lang="en-US"/>
        </a:p>
      </dgm:t>
    </dgm:pt>
    <dgm:pt modelId="{2E54EF0B-8147-4828-9D1F-B2D9AF23B2B1}">
      <dgm:prSet/>
      <dgm:spPr>
        <a:solidFill>
          <a:schemeClr val="tx2">
            <a:lumMod val="25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Dietary concerns  </a:t>
          </a:r>
          <a:endParaRPr lang="en-US" dirty="0">
            <a:solidFill>
              <a:schemeClr val="tx1"/>
            </a:solidFill>
          </a:endParaRPr>
        </a:p>
      </dgm:t>
    </dgm:pt>
    <dgm:pt modelId="{FC67B01C-80E4-4B1D-84BD-2ACC17F0E911}" type="parTrans" cxnId="{570F8630-F2F8-4EAC-A393-676D6E6C713A}">
      <dgm:prSet/>
      <dgm:spPr/>
      <dgm:t>
        <a:bodyPr/>
        <a:lstStyle/>
        <a:p>
          <a:endParaRPr lang="en-US"/>
        </a:p>
      </dgm:t>
    </dgm:pt>
    <dgm:pt modelId="{61875BBC-6D26-4193-A3C2-56A7F8086956}" type="sibTrans" cxnId="{570F8630-F2F8-4EAC-A393-676D6E6C713A}">
      <dgm:prSet/>
      <dgm:spPr/>
      <dgm:t>
        <a:bodyPr/>
        <a:lstStyle/>
        <a:p>
          <a:endParaRPr lang="en-US"/>
        </a:p>
      </dgm:t>
    </dgm:pt>
    <dgm:pt modelId="{9E315F5D-A430-4662-873B-D98C52C0E8A5}" type="pres">
      <dgm:prSet presAssocID="{EDD36ACF-4920-408E-8CF1-397A25B6F453}" presName="linear" presStyleCnt="0">
        <dgm:presLayoutVars>
          <dgm:dir/>
          <dgm:animLvl val="lvl"/>
          <dgm:resizeHandles val="exact"/>
        </dgm:presLayoutVars>
      </dgm:prSet>
      <dgm:spPr/>
    </dgm:pt>
    <dgm:pt modelId="{C84E3E07-7A69-4E2C-A531-7CFF58B67E3F}" type="pres">
      <dgm:prSet presAssocID="{6CEC188A-5E81-432A-A363-F3635F46F438}" presName="parentLin" presStyleCnt="0"/>
      <dgm:spPr/>
    </dgm:pt>
    <dgm:pt modelId="{526F926D-0056-443E-A31C-05523BD8F31E}" type="pres">
      <dgm:prSet presAssocID="{6CEC188A-5E81-432A-A363-F3635F46F438}" presName="parentLeftMargin" presStyleLbl="node1" presStyleIdx="0" presStyleCnt="5"/>
      <dgm:spPr/>
    </dgm:pt>
    <dgm:pt modelId="{3669D118-D2BB-443D-8E8B-F6FA120FF077}" type="pres">
      <dgm:prSet presAssocID="{6CEC188A-5E81-432A-A363-F3635F46F43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7D4F030-480A-494B-B0BE-CF36355B060A}" type="pres">
      <dgm:prSet presAssocID="{6CEC188A-5E81-432A-A363-F3635F46F438}" presName="negativeSpace" presStyleCnt="0"/>
      <dgm:spPr/>
    </dgm:pt>
    <dgm:pt modelId="{59F19388-F423-4AE3-8C64-648FD0172310}" type="pres">
      <dgm:prSet presAssocID="{6CEC188A-5E81-432A-A363-F3635F46F438}" presName="childText" presStyleLbl="conFgAcc1" presStyleIdx="0" presStyleCnt="5">
        <dgm:presLayoutVars>
          <dgm:bulletEnabled val="1"/>
        </dgm:presLayoutVars>
      </dgm:prSet>
      <dgm:spPr/>
    </dgm:pt>
    <dgm:pt modelId="{2B03D812-10D2-453A-9284-1CFCCB2CC206}" type="pres">
      <dgm:prSet presAssocID="{A90312D7-6C76-4A27-88B2-9ABD975C0047}" presName="spaceBetweenRectangles" presStyleCnt="0"/>
      <dgm:spPr/>
    </dgm:pt>
    <dgm:pt modelId="{1AFE6679-0E4C-4FF9-BD97-A883008BE16D}" type="pres">
      <dgm:prSet presAssocID="{A74FFBD8-278A-4216-ACF7-1A227B0F9B63}" presName="parentLin" presStyleCnt="0"/>
      <dgm:spPr/>
    </dgm:pt>
    <dgm:pt modelId="{1AE6C362-20ED-4129-AD66-EDDD658D8D8A}" type="pres">
      <dgm:prSet presAssocID="{A74FFBD8-278A-4216-ACF7-1A227B0F9B63}" presName="parentLeftMargin" presStyleLbl="node1" presStyleIdx="0" presStyleCnt="5"/>
      <dgm:spPr/>
    </dgm:pt>
    <dgm:pt modelId="{5B9FCE8E-32D0-4739-9294-1ACF0326F0BE}" type="pres">
      <dgm:prSet presAssocID="{A74FFBD8-278A-4216-ACF7-1A227B0F9B6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8C6CC00-D01C-4F18-8873-57DCB47DF9F1}" type="pres">
      <dgm:prSet presAssocID="{A74FFBD8-278A-4216-ACF7-1A227B0F9B63}" presName="negativeSpace" presStyleCnt="0"/>
      <dgm:spPr/>
    </dgm:pt>
    <dgm:pt modelId="{068CB1A3-9A69-493A-8CAF-6AE8817FEE1B}" type="pres">
      <dgm:prSet presAssocID="{A74FFBD8-278A-4216-ACF7-1A227B0F9B63}" presName="childText" presStyleLbl="conFgAcc1" presStyleIdx="1" presStyleCnt="5">
        <dgm:presLayoutVars>
          <dgm:bulletEnabled val="1"/>
        </dgm:presLayoutVars>
      </dgm:prSet>
      <dgm:spPr/>
    </dgm:pt>
    <dgm:pt modelId="{3D54C1B1-2CFB-406E-BD9D-9A3C513F04B4}" type="pres">
      <dgm:prSet presAssocID="{107DA055-6E1F-4861-BF06-DE1512FF8EDF}" presName="spaceBetweenRectangles" presStyleCnt="0"/>
      <dgm:spPr/>
    </dgm:pt>
    <dgm:pt modelId="{E53E512F-1879-4608-998C-B5F5449836A6}" type="pres">
      <dgm:prSet presAssocID="{0EB97AA5-7138-4C19-99CF-ED06A70D2FD3}" presName="parentLin" presStyleCnt="0"/>
      <dgm:spPr/>
    </dgm:pt>
    <dgm:pt modelId="{A7B63D5E-AD49-451B-AC16-5B67C4B64E3F}" type="pres">
      <dgm:prSet presAssocID="{0EB97AA5-7138-4C19-99CF-ED06A70D2FD3}" presName="parentLeftMargin" presStyleLbl="node1" presStyleIdx="1" presStyleCnt="5"/>
      <dgm:spPr/>
    </dgm:pt>
    <dgm:pt modelId="{8A8E0C5D-FE5A-4A95-AB1F-384081045CF2}" type="pres">
      <dgm:prSet presAssocID="{0EB97AA5-7138-4C19-99CF-ED06A70D2FD3}" presName="parentText" presStyleLbl="node1" presStyleIdx="2" presStyleCnt="5" custLinFactNeighborX="5988" custLinFactNeighborY="4559">
        <dgm:presLayoutVars>
          <dgm:chMax val="0"/>
          <dgm:bulletEnabled val="1"/>
        </dgm:presLayoutVars>
      </dgm:prSet>
      <dgm:spPr/>
    </dgm:pt>
    <dgm:pt modelId="{6D1089B1-2CBF-4DB2-998C-D2A37E9DC25D}" type="pres">
      <dgm:prSet presAssocID="{0EB97AA5-7138-4C19-99CF-ED06A70D2FD3}" presName="negativeSpace" presStyleCnt="0"/>
      <dgm:spPr/>
    </dgm:pt>
    <dgm:pt modelId="{6AA92FAC-BE58-41A7-A73E-820C08355470}" type="pres">
      <dgm:prSet presAssocID="{0EB97AA5-7138-4C19-99CF-ED06A70D2FD3}" presName="childText" presStyleLbl="conFgAcc1" presStyleIdx="2" presStyleCnt="5">
        <dgm:presLayoutVars>
          <dgm:bulletEnabled val="1"/>
        </dgm:presLayoutVars>
      </dgm:prSet>
      <dgm:spPr/>
    </dgm:pt>
    <dgm:pt modelId="{7EB8A0A9-42DD-416F-B2C1-1875200554BD}" type="pres">
      <dgm:prSet presAssocID="{2F6604C4-BA0F-4137-B0FF-5854EC629885}" presName="spaceBetweenRectangles" presStyleCnt="0"/>
      <dgm:spPr/>
    </dgm:pt>
    <dgm:pt modelId="{5E287D3D-8B00-4D3C-B822-624F5A4E182E}" type="pres">
      <dgm:prSet presAssocID="{C5054E16-7BB4-43DB-9224-0A83E20B2833}" presName="parentLin" presStyleCnt="0"/>
      <dgm:spPr/>
    </dgm:pt>
    <dgm:pt modelId="{B0F0C309-223B-4894-B250-65EEDD99AD9B}" type="pres">
      <dgm:prSet presAssocID="{C5054E16-7BB4-43DB-9224-0A83E20B2833}" presName="parentLeftMargin" presStyleLbl="node1" presStyleIdx="2" presStyleCnt="5"/>
      <dgm:spPr/>
    </dgm:pt>
    <dgm:pt modelId="{CC1337D2-C0DD-47A6-9E4C-FF6EC78FEF8C}" type="pres">
      <dgm:prSet presAssocID="{C5054E16-7BB4-43DB-9224-0A83E20B283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924FBD3A-555C-4C17-81FA-18A5F6A08673}" type="pres">
      <dgm:prSet presAssocID="{C5054E16-7BB4-43DB-9224-0A83E20B2833}" presName="negativeSpace" presStyleCnt="0"/>
      <dgm:spPr/>
    </dgm:pt>
    <dgm:pt modelId="{D518825D-A472-4C82-B802-8CAAD6EEECE6}" type="pres">
      <dgm:prSet presAssocID="{C5054E16-7BB4-43DB-9224-0A83E20B2833}" presName="childText" presStyleLbl="conFgAcc1" presStyleIdx="3" presStyleCnt="5">
        <dgm:presLayoutVars>
          <dgm:bulletEnabled val="1"/>
        </dgm:presLayoutVars>
      </dgm:prSet>
      <dgm:spPr/>
    </dgm:pt>
    <dgm:pt modelId="{2277400C-2E4E-4039-A693-431ED4E8B9D8}" type="pres">
      <dgm:prSet presAssocID="{B2941664-E430-403D-853B-3855C17D42FD}" presName="spaceBetweenRectangles" presStyleCnt="0"/>
      <dgm:spPr/>
    </dgm:pt>
    <dgm:pt modelId="{8DE76AA7-F17D-42F2-BCE7-FB780F741131}" type="pres">
      <dgm:prSet presAssocID="{2E54EF0B-8147-4828-9D1F-B2D9AF23B2B1}" presName="parentLin" presStyleCnt="0"/>
      <dgm:spPr/>
    </dgm:pt>
    <dgm:pt modelId="{E234FD12-D694-4A9B-B180-44017F3E055D}" type="pres">
      <dgm:prSet presAssocID="{2E54EF0B-8147-4828-9D1F-B2D9AF23B2B1}" presName="parentLeftMargin" presStyleLbl="node1" presStyleIdx="3" presStyleCnt="5"/>
      <dgm:spPr/>
    </dgm:pt>
    <dgm:pt modelId="{93029185-6775-4C5E-8AC2-11C137C85970}" type="pres">
      <dgm:prSet presAssocID="{2E54EF0B-8147-4828-9D1F-B2D9AF23B2B1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E7E4C6C3-0FBC-455B-9F71-329C4023631A}" type="pres">
      <dgm:prSet presAssocID="{2E54EF0B-8147-4828-9D1F-B2D9AF23B2B1}" presName="negativeSpace" presStyleCnt="0"/>
      <dgm:spPr/>
    </dgm:pt>
    <dgm:pt modelId="{4DDE4525-3C62-4D9D-9708-E6F2D6C77CC5}" type="pres">
      <dgm:prSet presAssocID="{2E54EF0B-8147-4828-9D1F-B2D9AF23B2B1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570F8630-F2F8-4EAC-A393-676D6E6C713A}" srcId="{EDD36ACF-4920-408E-8CF1-397A25B6F453}" destId="{2E54EF0B-8147-4828-9D1F-B2D9AF23B2B1}" srcOrd="4" destOrd="0" parTransId="{FC67B01C-80E4-4B1D-84BD-2ACC17F0E911}" sibTransId="{61875BBC-6D26-4193-A3C2-56A7F8086956}"/>
    <dgm:cxn modelId="{02E8B131-5AFA-4E80-A9B7-B7D4268C27C0}" srcId="{EDD36ACF-4920-408E-8CF1-397A25B6F453}" destId="{C5054E16-7BB4-43DB-9224-0A83E20B2833}" srcOrd="3" destOrd="0" parTransId="{79E9636C-5E7C-4FFA-9CB6-22AE8D72649E}" sibTransId="{B2941664-E430-403D-853B-3855C17D42FD}"/>
    <dgm:cxn modelId="{D6C9FD32-D7CA-44E8-9C5C-0818D188740C}" type="presOf" srcId="{0EB97AA5-7138-4C19-99CF-ED06A70D2FD3}" destId="{A7B63D5E-AD49-451B-AC16-5B67C4B64E3F}" srcOrd="0" destOrd="0" presId="urn:microsoft.com/office/officeart/2005/8/layout/list1"/>
    <dgm:cxn modelId="{9A8E0B3F-06BC-4DF0-A044-2E963532C79D}" srcId="{EDD36ACF-4920-408E-8CF1-397A25B6F453}" destId="{6CEC188A-5E81-432A-A363-F3635F46F438}" srcOrd="0" destOrd="0" parTransId="{8E0BC6C0-8227-44DB-B24C-A6B16220D762}" sibTransId="{A90312D7-6C76-4A27-88B2-9ABD975C0047}"/>
    <dgm:cxn modelId="{94818666-1E81-4260-97B1-72C67627D610}" type="presOf" srcId="{6CEC188A-5E81-432A-A363-F3635F46F438}" destId="{3669D118-D2BB-443D-8E8B-F6FA120FF077}" srcOrd="1" destOrd="0" presId="urn:microsoft.com/office/officeart/2005/8/layout/list1"/>
    <dgm:cxn modelId="{91E34D48-4938-425D-A05C-7839FE1497A3}" type="presOf" srcId="{A74FFBD8-278A-4216-ACF7-1A227B0F9B63}" destId="{1AE6C362-20ED-4129-AD66-EDDD658D8D8A}" srcOrd="0" destOrd="0" presId="urn:microsoft.com/office/officeart/2005/8/layout/list1"/>
    <dgm:cxn modelId="{102D7050-D9AE-4DBA-A455-DE5F1833D117}" type="presOf" srcId="{0EB97AA5-7138-4C19-99CF-ED06A70D2FD3}" destId="{8A8E0C5D-FE5A-4A95-AB1F-384081045CF2}" srcOrd="1" destOrd="0" presId="urn:microsoft.com/office/officeart/2005/8/layout/list1"/>
    <dgm:cxn modelId="{D8CDBF54-5314-4FD5-B442-8D056E79FBF8}" type="presOf" srcId="{2E54EF0B-8147-4828-9D1F-B2D9AF23B2B1}" destId="{93029185-6775-4C5E-8AC2-11C137C85970}" srcOrd="1" destOrd="0" presId="urn:microsoft.com/office/officeart/2005/8/layout/list1"/>
    <dgm:cxn modelId="{C9F02E58-053A-4E45-8EA2-011E30B9BD19}" srcId="{EDD36ACF-4920-408E-8CF1-397A25B6F453}" destId="{A74FFBD8-278A-4216-ACF7-1A227B0F9B63}" srcOrd="1" destOrd="0" parTransId="{A5D86277-3827-475F-B163-D2819D2229F9}" sibTransId="{107DA055-6E1F-4861-BF06-DE1512FF8EDF}"/>
    <dgm:cxn modelId="{E23E7A58-774E-4127-AA82-16B2C8296E12}" type="presOf" srcId="{C5054E16-7BB4-43DB-9224-0A83E20B2833}" destId="{CC1337D2-C0DD-47A6-9E4C-FF6EC78FEF8C}" srcOrd="1" destOrd="0" presId="urn:microsoft.com/office/officeart/2005/8/layout/list1"/>
    <dgm:cxn modelId="{457D4780-9A8F-4C77-A18F-F29C79F049B4}" type="presOf" srcId="{C5054E16-7BB4-43DB-9224-0A83E20B2833}" destId="{B0F0C309-223B-4894-B250-65EEDD99AD9B}" srcOrd="0" destOrd="0" presId="urn:microsoft.com/office/officeart/2005/8/layout/list1"/>
    <dgm:cxn modelId="{8C4FF097-1D68-45F2-9B6A-3BEB9BAF7843}" type="presOf" srcId="{EDD36ACF-4920-408E-8CF1-397A25B6F453}" destId="{9E315F5D-A430-4662-873B-D98C52C0E8A5}" srcOrd="0" destOrd="0" presId="urn:microsoft.com/office/officeart/2005/8/layout/list1"/>
    <dgm:cxn modelId="{435BD4B2-E944-4F23-A8FB-FFF0CAC9E6F0}" type="presOf" srcId="{6CEC188A-5E81-432A-A363-F3635F46F438}" destId="{526F926D-0056-443E-A31C-05523BD8F31E}" srcOrd="0" destOrd="0" presId="urn:microsoft.com/office/officeart/2005/8/layout/list1"/>
    <dgm:cxn modelId="{FC6E21B8-4C5A-481A-A1C2-179EFE958D76}" type="presOf" srcId="{A74FFBD8-278A-4216-ACF7-1A227B0F9B63}" destId="{5B9FCE8E-32D0-4739-9294-1ACF0326F0BE}" srcOrd="1" destOrd="0" presId="urn:microsoft.com/office/officeart/2005/8/layout/list1"/>
    <dgm:cxn modelId="{ADE280C0-4E08-4BE7-97C3-AC73F85766D4}" type="presOf" srcId="{2E54EF0B-8147-4828-9D1F-B2D9AF23B2B1}" destId="{E234FD12-D694-4A9B-B180-44017F3E055D}" srcOrd="0" destOrd="0" presId="urn:microsoft.com/office/officeart/2005/8/layout/list1"/>
    <dgm:cxn modelId="{48488BE3-89A0-4DBB-8F27-BE9246722D37}" srcId="{EDD36ACF-4920-408E-8CF1-397A25B6F453}" destId="{0EB97AA5-7138-4C19-99CF-ED06A70D2FD3}" srcOrd="2" destOrd="0" parTransId="{4327F86B-0901-4833-B8F0-55AD602B76F2}" sibTransId="{2F6604C4-BA0F-4137-B0FF-5854EC629885}"/>
    <dgm:cxn modelId="{BCEA31E6-DEAD-43AC-B1E5-B45103EDF12A}" type="presParOf" srcId="{9E315F5D-A430-4662-873B-D98C52C0E8A5}" destId="{C84E3E07-7A69-4E2C-A531-7CFF58B67E3F}" srcOrd="0" destOrd="0" presId="urn:microsoft.com/office/officeart/2005/8/layout/list1"/>
    <dgm:cxn modelId="{2CD8ACD7-F2B2-4326-AA32-732303F80E9B}" type="presParOf" srcId="{C84E3E07-7A69-4E2C-A531-7CFF58B67E3F}" destId="{526F926D-0056-443E-A31C-05523BD8F31E}" srcOrd="0" destOrd="0" presId="urn:microsoft.com/office/officeart/2005/8/layout/list1"/>
    <dgm:cxn modelId="{2DF1EDE5-C574-4F87-8F48-3F2555147C51}" type="presParOf" srcId="{C84E3E07-7A69-4E2C-A531-7CFF58B67E3F}" destId="{3669D118-D2BB-443D-8E8B-F6FA120FF077}" srcOrd="1" destOrd="0" presId="urn:microsoft.com/office/officeart/2005/8/layout/list1"/>
    <dgm:cxn modelId="{B87FFB59-1E06-45D8-A1E2-771BBE1BF505}" type="presParOf" srcId="{9E315F5D-A430-4662-873B-D98C52C0E8A5}" destId="{77D4F030-480A-494B-B0BE-CF36355B060A}" srcOrd="1" destOrd="0" presId="urn:microsoft.com/office/officeart/2005/8/layout/list1"/>
    <dgm:cxn modelId="{08B389A0-6D16-4B39-8E2B-793C1DDFDFB4}" type="presParOf" srcId="{9E315F5D-A430-4662-873B-D98C52C0E8A5}" destId="{59F19388-F423-4AE3-8C64-648FD0172310}" srcOrd="2" destOrd="0" presId="urn:microsoft.com/office/officeart/2005/8/layout/list1"/>
    <dgm:cxn modelId="{87876CE0-7D4F-40F9-AB4C-06D0EC621317}" type="presParOf" srcId="{9E315F5D-A430-4662-873B-D98C52C0E8A5}" destId="{2B03D812-10D2-453A-9284-1CFCCB2CC206}" srcOrd="3" destOrd="0" presId="urn:microsoft.com/office/officeart/2005/8/layout/list1"/>
    <dgm:cxn modelId="{A5F518E4-F8AA-4823-9FE3-F75BF3CCC392}" type="presParOf" srcId="{9E315F5D-A430-4662-873B-D98C52C0E8A5}" destId="{1AFE6679-0E4C-4FF9-BD97-A883008BE16D}" srcOrd="4" destOrd="0" presId="urn:microsoft.com/office/officeart/2005/8/layout/list1"/>
    <dgm:cxn modelId="{84729C02-FC54-4013-BAFA-1EF2C5CBB676}" type="presParOf" srcId="{1AFE6679-0E4C-4FF9-BD97-A883008BE16D}" destId="{1AE6C362-20ED-4129-AD66-EDDD658D8D8A}" srcOrd="0" destOrd="0" presId="urn:microsoft.com/office/officeart/2005/8/layout/list1"/>
    <dgm:cxn modelId="{13245325-78A5-4925-9B53-8FB0442747BC}" type="presParOf" srcId="{1AFE6679-0E4C-4FF9-BD97-A883008BE16D}" destId="{5B9FCE8E-32D0-4739-9294-1ACF0326F0BE}" srcOrd="1" destOrd="0" presId="urn:microsoft.com/office/officeart/2005/8/layout/list1"/>
    <dgm:cxn modelId="{E8CA9E22-E26B-4ACE-9F09-38AF84C7BD0A}" type="presParOf" srcId="{9E315F5D-A430-4662-873B-D98C52C0E8A5}" destId="{48C6CC00-D01C-4F18-8873-57DCB47DF9F1}" srcOrd="5" destOrd="0" presId="urn:microsoft.com/office/officeart/2005/8/layout/list1"/>
    <dgm:cxn modelId="{5F9A8694-BC88-4DE9-BAD1-837230D11F51}" type="presParOf" srcId="{9E315F5D-A430-4662-873B-D98C52C0E8A5}" destId="{068CB1A3-9A69-493A-8CAF-6AE8817FEE1B}" srcOrd="6" destOrd="0" presId="urn:microsoft.com/office/officeart/2005/8/layout/list1"/>
    <dgm:cxn modelId="{B690E81B-BC8B-42D3-B655-D77BBB36D382}" type="presParOf" srcId="{9E315F5D-A430-4662-873B-D98C52C0E8A5}" destId="{3D54C1B1-2CFB-406E-BD9D-9A3C513F04B4}" srcOrd="7" destOrd="0" presId="urn:microsoft.com/office/officeart/2005/8/layout/list1"/>
    <dgm:cxn modelId="{3AAF4E55-D96F-471B-AA72-AAE9078AD10F}" type="presParOf" srcId="{9E315F5D-A430-4662-873B-D98C52C0E8A5}" destId="{E53E512F-1879-4608-998C-B5F5449836A6}" srcOrd="8" destOrd="0" presId="urn:microsoft.com/office/officeart/2005/8/layout/list1"/>
    <dgm:cxn modelId="{7F0F0D0D-CE5A-4012-9091-182B3DD50327}" type="presParOf" srcId="{E53E512F-1879-4608-998C-B5F5449836A6}" destId="{A7B63D5E-AD49-451B-AC16-5B67C4B64E3F}" srcOrd="0" destOrd="0" presId="urn:microsoft.com/office/officeart/2005/8/layout/list1"/>
    <dgm:cxn modelId="{ED19034A-4DA0-4BC1-9195-ED2B13C8458A}" type="presParOf" srcId="{E53E512F-1879-4608-998C-B5F5449836A6}" destId="{8A8E0C5D-FE5A-4A95-AB1F-384081045CF2}" srcOrd="1" destOrd="0" presId="urn:microsoft.com/office/officeart/2005/8/layout/list1"/>
    <dgm:cxn modelId="{5BECF5CC-77EC-4A00-8D53-70F4226FB9EA}" type="presParOf" srcId="{9E315F5D-A430-4662-873B-D98C52C0E8A5}" destId="{6D1089B1-2CBF-4DB2-998C-D2A37E9DC25D}" srcOrd="9" destOrd="0" presId="urn:microsoft.com/office/officeart/2005/8/layout/list1"/>
    <dgm:cxn modelId="{AAED4701-29C1-4669-AA56-4ED110D13166}" type="presParOf" srcId="{9E315F5D-A430-4662-873B-D98C52C0E8A5}" destId="{6AA92FAC-BE58-41A7-A73E-820C08355470}" srcOrd="10" destOrd="0" presId="urn:microsoft.com/office/officeart/2005/8/layout/list1"/>
    <dgm:cxn modelId="{984C2C29-B987-4901-AB0B-B6F5559A7C27}" type="presParOf" srcId="{9E315F5D-A430-4662-873B-D98C52C0E8A5}" destId="{7EB8A0A9-42DD-416F-B2C1-1875200554BD}" srcOrd="11" destOrd="0" presId="urn:microsoft.com/office/officeart/2005/8/layout/list1"/>
    <dgm:cxn modelId="{9AB7B983-024D-450E-8438-2B7B69D4AF24}" type="presParOf" srcId="{9E315F5D-A430-4662-873B-D98C52C0E8A5}" destId="{5E287D3D-8B00-4D3C-B822-624F5A4E182E}" srcOrd="12" destOrd="0" presId="urn:microsoft.com/office/officeart/2005/8/layout/list1"/>
    <dgm:cxn modelId="{0166FBF2-E51B-4027-AF68-0901E361FD1E}" type="presParOf" srcId="{5E287D3D-8B00-4D3C-B822-624F5A4E182E}" destId="{B0F0C309-223B-4894-B250-65EEDD99AD9B}" srcOrd="0" destOrd="0" presId="urn:microsoft.com/office/officeart/2005/8/layout/list1"/>
    <dgm:cxn modelId="{B076458E-DD8A-43A3-8A32-5964BA07CD54}" type="presParOf" srcId="{5E287D3D-8B00-4D3C-B822-624F5A4E182E}" destId="{CC1337D2-C0DD-47A6-9E4C-FF6EC78FEF8C}" srcOrd="1" destOrd="0" presId="urn:microsoft.com/office/officeart/2005/8/layout/list1"/>
    <dgm:cxn modelId="{9E60122D-6F89-4F16-AA85-D0862FD7A530}" type="presParOf" srcId="{9E315F5D-A430-4662-873B-D98C52C0E8A5}" destId="{924FBD3A-555C-4C17-81FA-18A5F6A08673}" srcOrd="13" destOrd="0" presId="urn:microsoft.com/office/officeart/2005/8/layout/list1"/>
    <dgm:cxn modelId="{B8605C15-6E8C-4A91-BC8B-5243BBB4B632}" type="presParOf" srcId="{9E315F5D-A430-4662-873B-D98C52C0E8A5}" destId="{D518825D-A472-4C82-B802-8CAAD6EEECE6}" srcOrd="14" destOrd="0" presId="urn:microsoft.com/office/officeart/2005/8/layout/list1"/>
    <dgm:cxn modelId="{A39DB2F5-DE41-4994-AF25-CBEF5849D947}" type="presParOf" srcId="{9E315F5D-A430-4662-873B-D98C52C0E8A5}" destId="{2277400C-2E4E-4039-A693-431ED4E8B9D8}" srcOrd="15" destOrd="0" presId="urn:microsoft.com/office/officeart/2005/8/layout/list1"/>
    <dgm:cxn modelId="{EF870B3E-D361-4676-AE88-AF4F191D72D4}" type="presParOf" srcId="{9E315F5D-A430-4662-873B-D98C52C0E8A5}" destId="{8DE76AA7-F17D-42F2-BCE7-FB780F741131}" srcOrd="16" destOrd="0" presId="urn:microsoft.com/office/officeart/2005/8/layout/list1"/>
    <dgm:cxn modelId="{711C6E76-BAF5-4833-B9AC-5BB728F65267}" type="presParOf" srcId="{8DE76AA7-F17D-42F2-BCE7-FB780F741131}" destId="{E234FD12-D694-4A9B-B180-44017F3E055D}" srcOrd="0" destOrd="0" presId="urn:microsoft.com/office/officeart/2005/8/layout/list1"/>
    <dgm:cxn modelId="{DB5CF429-F177-49AF-BF73-CF37D5A7E017}" type="presParOf" srcId="{8DE76AA7-F17D-42F2-BCE7-FB780F741131}" destId="{93029185-6775-4C5E-8AC2-11C137C85970}" srcOrd="1" destOrd="0" presId="urn:microsoft.com/office/officeart/2005/8/layout/list1"/>
    <dgm:cxn modelId="{6CE7ECA1-76B8-41E2-91C3-B8EFC82F3196}" type="presParOf" srcId="{9E315F5D-A430-4662-873B-D98C52C0E8A5}" destId="{E7E4C6C3-0FBC-455B-9F71-329C4023631A}" srcOrd="17" destOrd="0" presId="urn:microsoft.com/office/officeart/2005/8/layout/list1"/>
    <dgm:cxn modelId="{99516AE2-EE00-4C05-A32F-8F297C5F992D}" type="presParOf" srcId="{9E315F5D-A430-4662-873B-D98C52C0E8A5}" destId="{4DDE4525-3C62-4D9D-9708-E6F2D6C77CC5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B75272-57E8-4E18-979B-0FC6448AB8C7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3E6E23-16C4-4539-8BCF-2EDC1EF4F5FE}">
      <dsp:nvSpPr>
        <dsp:cNvPr id="0" name=""/>
        <dsp:cNvSpPr/>
      </dsp:nvSpPr>
      <dsp:spPr>
        <a:xfrm>
          <a:off x="0" y="0"/>
          <a:ext cx="6492875" cy="2552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Lecturer : Daminabo Pokubo</a:t>
          </a:r>
          <a:endParaRPr lang="en-US" sz="4000" kern="1200" dirty="0"/>
        </a:p>
      </dsp:txBody>
      <dsp:txXfrm>
        <a:off x="0" y="0"/>
        <a:ext cx="6492875" cy="2552700"/>
      </dsp:txXfrm>
    </dsp:sp>
    <dsp:sp modelId="{0CBB2AB7-393A-4E54-8467-A79E64B7B486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C6C78E-7BB6-41F3-B270-EC46CB133CD4}">
      <dsp:nvSpPr>
        <dsp:cNvPr id="0" name=""/>
        <dsp:cNvSpPr/>
      </dsp:nvSpPr>
      <dsp:spPr>
        <a:xfrm>
          <a:off x="0" y="2552700"/>
          <a:ext cx="6492875" cy="2552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/>
            <a:t>Student : Alexandru Copaciu</a:t>
          </a:r>
        </a:p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/>
            <a:t>Student id: 1921089</a:t>
          </a:r>
        </a:p>
      </dsp:txBody>
      <dsp:txXfrm>
        <a:off x="0" y="2552700"/>
        <a:ext cx="6492875" cy="25527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F19388-F423-4AE3-8C64-648FD0172310}">
      <dsp:nvSpPr>
        <dsp:cNvPr id="0" name=""/>
        <dsp:cNvSpPr/>
      </dsp:nvSpPr>
      <dsp:spPr>
        <a:xfrm>
          <a:off x="0" y="352809"/>
          <a:ext cx="5393361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69D118-D2BB-443D-8E8B-F6FA120FF077}">
      <dsp:nvSpPr>
        <dsp:cNvPr id="0" name=""/>
        <dsp:cNvSpPr/>
      </dsp:nvSpPr>
      <dsp:spPr>
        <a:xfrm>
          <a:off x="269668" y="72369"/>
          <a:ext cx="3775352" cy="560880"/>
        </a:xfrm>
        <a:prstGeom prst="roundRect">
          <a:avLst/>
        </a:prstGeom>
        <a:solidFill>
          <a:schemeClr val="tx2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699" tIns="0" rIns="142699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chemeClr val="tx1"/>
              </a:solidFill>
            </a:rPr>
            <a:t>City council approval </a:t>
          </a:r>
          <a:endParaRPr lang="en-US" sz="1900" kern="1200" dirty="0">
            <a:solidFill>
              <a:schemeClr val="tx1"/>
            </a:solidFill>
          </a:endParaRPr>
        </a:p>
      </dsp:txBody>
      <dsp:txXfrm>
        <a:off x="297048" y="99749"/>
        <a:ext cx="3720592" cy="506120"/>
      </dsp:txXfrm>
    </dsp:sp>
    <dsp:sp modelId="{068CB1A3-9A69-493A-8CAF-6AE8817FEE1B}">
      <dsp:nvSpPr>
        <dsp:cNvPr id="0" name=""/>
        <dsp:cNvSpPr/>
      </dsp:nvSpPr>
      <dsp:spPr>
        <a:xfrm>
          <a:off x="0" y="1214649"/>
          <a:ext cx="5393361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9FCE8E-32D0-4739-9294-1ACF0326F0BE}">
      <dsp:nvSpPr>
        <dsp:cNvPr id="0" name=""/>
        <dsp:cNvSpPr/>
      </dsp:nvSpPr>
      <dsp:spPr>
        <a:xfrm>
          <a:off x="269668" y="934209"/>
          <a:ext cx="3775352" cy="560880"/>
        </a:xfrm>
        <a:prstGeom prst="roundRect">
          <a:avLst/>
        </a:prstGeom>
        <a:solidFill>
          <a:schemeClr val="accent5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699" tIns="0" rIns="142699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chemeClr val="tx1"/>
              </a:solidFill>
            </a:rPr>
            <a:t>Health and safety</a:t>
          </a:r>
          <a:endParaRPr lang="en-US" sz="1900" kern="1200" dirty="0">
            <a:solidFill>
              <a:schemeClr val="tx1"/>
            </a:solidFill>
          </a:endParaRPr>
        </a:p>
      </dsp:txBody>
      <dsp:txXfrm>
        <a:off x="297048" y="961589"/>
        <a:ext cx="3720592" cy="506120"/>
      </dsp:txXfrm>
    </dsp:sp>
    <dsp:sp modelId="{6AA92FAC-BE58-41A7-A73E-820C08355470}">
      <dsp:nvSpPr>
        <dsp:cNvPr id="0" name=""/>
        <dsp:cNvSpPr/>
      </dsp:nvSpPr>
      <dsp:spPr>
        <a:xfrm>
          <a:off x="0" y="2076489"/>
          <a:ext cx="5393361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8E0C5D-FE5A-4A95-AB1F-384081045CF2}">
      <dsp:nvSpPr>
        <dsp:cNvPr id="0" name=""/>
        <dsp:cNvSpPr/>
      </dsp:nvSpPr>
      <dsp:spPr>
        <a:xfrm>
          <a:off x="285815" y="1821619"/>
          <a:ext cx="3775352" cy="560880"/>
        </a:xfrm>
        <a:prstGeom prst="roundRect">
          <a:avLst/>
        </a:prstGeom>
        <a:solidFill>
          <a:schemeClr val="accent5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699" tIns="0" rIns="142699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 dirty="0"/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Finding land/property</a:t>
          </a:r>
          <a:endParaRPr lang="en-US" sz="1900" kern="1200" dirty="0"/>
        </a:p>
      </dsp:txBody>
      <dsp:txXfrm>
        <a:off x="313195" y="1848999"/>
        <a:ext cx="3720592" cy="506120"/>
      </dsp:txXfrm>
    </dsp:sp>
    <dsp:sp modelId="{D518825D-A472-4C82-B802-8CAAD6EEECE6}">
      <dsp:nvSpPr>
        <dsp:cNvPr id="0" name=""/>
        <dsp:cNvSpPr/>
      </dsp:nvSpPr>
      <dsp:spPr>
        <a:xfrm>
          <a:off x="0" y="2938329"/>
          <a:ext cx="5393361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1337D2-C0DD-47A6-9E4C-FF6EC78FEF8C}">
      <dsp:nvSpPr>
        <dsp:cNvPr id="0" name=""/>
        <dsp:cNvSpPr/>
      </dsp:nvSpPr>
      <dsp:spPr>
        <a:xfrm>
          <a:off x="269668" y="2657889"/>
          <a:ext cx="3775352" cy="560880"/>
        </a:xfrm>
        <a:prstGeom prst="roundRect">
          <a:avLst/>
        </a:prstGeom>
        <a:solidFill>
          <a:schemeClr val="accent5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699" tIns="0" rIns="142699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Land/property pricing</a:t>
          </a:r>
          <a:endParaRPr lang="en-US" sz="1900" kern="1200"/>
        </a:p>
      </dsp:txBody>
      <dsp:txXfrm>
        <a:off x="297048" y="2685269"/>
        <a:ext cx="3720592" cy="506120"/>
      </dsp:txXfrm>
    </dsp:sp>
    <dsp:sp modelId="{4DDE4525-3C62-4D9D-9708-E6F2D6C77CC5}">
      <dsp:nvSpPr>
        <dsp:cNvPr id="0" name=""/>
        <dsp:cNvSpPr/>
      </dsp:nvSpPr>
      <dsp:spPr>
        <a:xfrm>
          <a:off x="0" y="3800169"/>
          <a:ext cx="5393361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029185-6775-4C5E-8AC2-11C137C85970}">
      <dsp:nvSpPr>
        <dsp:cNvPr id="0" name=""/>
        <dsp:cNvSpPr/>
      </dsp:nvSpPr>
      <dsp:spPr>
        <a:xfrm>
          <a:off x="269668" y="3519729"/>
          <a:ext cx="3775352" cy="560880"/>
        </a:xfrm>
        <a:prstGeom prst="roundRect">
          <a:avLst/>
        </a:prstGeom>
        <a:solidFill>
          <a:schemeClr val="tx2">
            <a:lumMod val="2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699" tIns="0" rIns="142699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chemeClr val="tx1"/>
              </a:solidFill>
            </a:rPr>
            <a:t>Dietary concerns  </a:t>
          </a:r>
          <a:endParaRPr lang="en-US" sz="1900" kern="1200" dirty="0">
            <a:solidFill>
              <a:schemeClr val="tx1"/>
            </a:solidFill>
          </a:endParaRPr>
        </a:p>
      </dsp:txBody>
      <dsp:txXfrm>
        <a:off x="297048" y="3547109"/>
        <a:ext cx="3720592" cy="5061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68EC4B-9816-4BB2-B57B-7CEC3410F499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133F3-5556-480B-B8F5-53DE6B81C9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2198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C133F3-5556-480B-B8F5-53DE6B81C92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3993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69124-0111-4854-AC75-9855A5AF84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5CCD23-E75E-470F-9971-86643203CA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DC51B2-E0B2-4460-8EEA-BCC9DF3C0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9AB08-35A1-4135-AFBF-6D9F260BFF7A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F8F6B0-F855-454F-90DF-DBD4B84FD3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610085-22E8-4D56-9D18-FC728FE4D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12AFA-583D-4CDC-97D9-857C1996B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5700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2315D1-06D3-4510-BD37-797A656FED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DF6E81-2774-4242-8C2F-CA407F3392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6BCF9D-9A07-4559-A271-24D159757F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9AB08-35A1-4135-AFBF-6D9F260BFF7A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787A3D-6F79-4DD4-A722-CE21D55EB4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C37B4E-D9CA-40C1-8D67-48A0AEDE55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12AFA-583D-4CDC-97D9-857C1996B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0264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708BD-1C4D-40D9-A485-B34DA4D15A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D08BA2-B86A-486E-A824-3F1A83B556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4FF7B4-AB8E-4512-B2B9-09B030F593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9AB08-35A1-4135-AFBF-6D9F260BFF7A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F2BE2C-F99D-4B5F-80AB-45059A7B7A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E89D0E-3F14-42F4-A0E1-EAE453E87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12AFA-583D-4CDC-97D9-857C1996B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9648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24F74-7140-4478-9764-90AE50CBE4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CAA98-7A8F-4678-8878-533A4A81B2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36A106-FB97-499F-BE18-37CCC949C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F130DC-DC13-4A1A-B731-10B6FD76E6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9AB08-35A1-4135-AFBF-6D9F260BFF7A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C611DA-3B9C-472D-84C3-FFB42D0D75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80DC90-3CE6-4051-9517-97D7FC3DE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12AFA-583D-4CDC-97D9-857C1996B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419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F1433-43A1-4FD5-A0CB-B3B0F80516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BA0D71-861B-42A3-82F8-17A739DACB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40E07A-4304-48BC-A3A6-1075518D8D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BAB203D-D533-4168-94A8-BC7E5297CE3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296A0D-C9BB-4880-A2E4-49143A7052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B58086-95EF-46B3-BC1F-418D1E2BE8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9AB08-35A1-4135-AFBF-6D9F260BFF7A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6536D68-1A45-4143-B731-E5FF890A9F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C8F7D2-8D03-4185-B9A5-A196DC6B1A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12AFA-583D-4CDC-97D9-857C1996B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2729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7AF9B-7003-4F21-A187-A11895DBC9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908E38-35B5-460A-86B6-7F435D635E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9AB08-35A1-4135-AFBF-6D9F260BFF7A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B018DB-08D8-462A-A1AC-9285FEE59C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D97CEE-7E28-42AA-B3D3-FFD533567B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12AFA-583D-4CDC-97D9-857C1996B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2524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ADBF9D-ED94-4EB0-B453-C36A42A7D1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9AB08-35A1-4135-AFBF-6D9F260BFF7A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12204D-4162-430A-A3AC-C5D7714455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A42510-B5FA-4861-BDF7-48247BD505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12AFA-583D-4CDC-97D9-857C1996B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4383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1D8B1F-AE61-4D39-A611-F0830CCC12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FE704D-9315-4CAF-A828-3CE216042C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506869-A54E-42F6-9AF4-A74B12615A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2E1A3F-F634-455A-865C-CCEC2333BD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9AB08-35A1-4135-AFBF-6D9F260BFF7A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F7F7D0-8C00-44DC-BD4D-9A11F26358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331387-E04C-48BB-9FD0-AA26E4745C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12AFA-583D-4CDC-97D9-857C1996B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7114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0F953-82FE-4BE5-97E8-A9BDBE72F9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C8EFA53-B99B-4B87-8833-6D2B2358B2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04AF0C-DD0D-4FEB-8BEB-E65B1D9944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676535-F88C-4BF4-9FEB-66AA8BBA90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9AB08-35A1-4135-AFBF-6D9F260BFF7A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1E3E44-8ADE-4E41-93C2-AC3B98307D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CC2B67-B50F-4960-81BC-042EB59EFA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12AFA-583D-4CDC-97D9-857C1996B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5863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C18FA2-F0E8-4A94-97AF-6E8B4EA556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027DFB-55B8-4FC3-9353-16CDE1BB41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682932-91F4-45F7-A960-A327FCD5EE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9AB08-35A1-4135-AFBF-6D9F260BFF7A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9FCC04-9C3C-4DBC-9F42-C22781E006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19CC4A-E1A1-4426-9D89-6159CB32B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12AFA-583D-4CDC-97D9-857C1996B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8759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F443E8E-3F28-4459-8353-21E422CA1E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BFB6F8-5463-4A36-9A78-162D8C9672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2AF652-86CE-43E2-BE5D-CD64AF4DB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9AB08-35A1-4135-AFBF-6D9F260BFF7A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9A34AC-B444-420F-91EC-FEEEA3FF8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038001-26A6-42DC-907F-2C5E1A45C8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12AFA-583D-4CDC-97D9-857C1996B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0480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55DFB6-7C38-4B53-8FAD-CEF100A099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1A1ADD-91C6-419E-A1C8-2C164D9BF5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CA19E2-C610-4C35-A9B3-B224E3183F4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09AB08-35A1-4135-AFBF-6D9F260BFF7A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9BC395-7A28-45A9-ADDF-ACAD7C52CFB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B51AAA-A175-4F00-A8B3-C12FEDE938D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C12AFA-583D-4CDC-97D9-857C1996B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0773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svg"/><Relationship Id="rId3" Type="http://schemas.openxmlformats.org/officeDocument/2006/relationships/image" Target="../media/image2.jpe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30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1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32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33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4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5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B18CFAB-8C44-4944-A76B-A37E6D525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US" sz="3700" b="1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Module</a:t>
            </a:r>
            <a:br>
              <a:rPr lang="en-US" sz="3700" b="1">
                <a:solidFill>
                  <a:srgbClr val="FFFFFF"/>
                </a:solidFill>
                <a:latin typeface="+mn-lt"/>
                <a:ea typeface="+mn-ea"/>
                <a:cs typeface="+mn-cs"/>
              </a:rPr>
            </a:br>
            <a:r>
              <a:rPr lang="en-US" sz="37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Project Management</a:t>
            </a:r>
            <a:br>
              <a:rPr lang="en-US" sz="37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</a:br>
            <a:r>
              <a:rPr lang="en-US" sz="37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</a:t>
            </a:r>
            <a:br>
              <a:rPr lang="en-US" sz="37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</a:br>
            <a:r>
              <a:rPr lang="en-GB" sz="3700" b="1">
                <a:solidFill>
                  <a:srgbClr val="FFFFFF"/>
                </a:solidFill>
                <a:latin typeface="+mn-lt"/>
              </a:rPr>
              <a:t>Module Code</a:t>
            </a:r>
            <a:r>
              <a:rPr lang="en-GB" sz="3700">
                <a:solidFill>
                  <a:srgbClr val="FFFFFF"/>
                </a:solidFill>
                <a:latin typeface="+mn-lt"/>
              </a:rPr>
              <a:t> BMSW5104</a:t>
            </a:r>
            <a:br>
              <a:rPr lang="en-GB" sz="3700">
                <a:solidFill>
                  <a:srgbClr val="FFFFFF"/>
                </a:solidFill>
              </a:rPr>
            </a:br>
            <a:br>
              <a:rPr lang="en-US" sz="37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</a:br>
            <a:endParaRPr lang="en-GB" sz="3700">
              <a:solidFill>
                <a:srgbClr val="FFFFFF"/>
              </a:solidFill>
            </a:endParaRP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7997296B-09B8-4E00-9720-1B9D6ED241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1611601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525061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Rectangle 91">
            <a:extLst>
              <a:ext uri="{FF2B5EF4-FFF2-40B4-BE49-F238E27FC236}">
                <a16:creationId xmlns:a16="http://schemas.microsoft.com/office/drawing/2014/main" id="{3A78769D-3C21-45CB-B0B6-B96649DEA51A}"/>
              </a:ext>
            </a:extLst>
          </p:cNvPr>
          <p:cNvSpPr/>
          <p:nvPr/>
        </p:nvSpPr>
        <p:spPr>
          <a:xfrm>
            <a:off x="8056027" y="4770460"/>
            <a:ext cx="3525301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1" name="Rectangle 26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rgbClr val="4D686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Child playing with dinosaurs">
            <a:extLst>
              <a:ext uri="{FF2B5EF4-FFF2-40B4-BE49-F238E27FC236}">
                <a16:creationId xmlns:a16="http://schemas.microsoft.com/office/drawing/2014/main" id="{1F0BE13F-A0D4-48A6-A651-18BDD7571E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39" r="16340" b="1"/>
          <a:stretch/>
        </p:blipFill>
        <p:spPr>
          <a:xfrm>
            <a:off x="327547" y="2454902"/>
            <a:ext cx="3442801" cy="4080254"/>
          </a:xfrm>
          <a:prstGeom prst="rect">
            <a:avLst/>
          </a:prstGeom>
        </p:spPr>
      </p:pic>
      <p:pic>
        <p:nvPicPr>
          <p:cNvPr id="7" name="Picture 6" descr="Toys for toddlers">
            <a:extLst>
              <a:ext uri="{FF2B5EF4-FFF2-40B4-BE49-F238E27FC236}">
                <a16:creationId xmlns:a16="http://schemas.microsoft.com/office/drawing/2014/main" id="{2BA1DC1E-7244-42EA-9CFD-777E7D41E15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06" r="10082" b="-2"/>
          <a:stretch/>
        </p:blipFill>
        <p:spPr>
          <a:xfrm>
            <a:off x="3942260" y="2454901"/>
            <a:ext cx="3442803" cy="4080255"/>
          </a:xfrm>
          <a:prstGeom prst="rect">
            <a:avLst/>
          </a:prstGeom>
        </p:spPr>
      </p:pic>
      <p:sp>
        <p:nvSpPr>
          <p:cNvPr id="72" name="Rectangle 28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75" y="321732"/>
            <a:ext cx="431329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581D660-44B8-4CA1-9B68-D2AFC88DABC3}"/>
              </a:ext>
            </a:extLst>
          </p:cNvPr>
          <p:cNvSpPr txBox="1"/>
          <p:nvPr/>
        </p:nvSpPr>
        <p:spPr>
          <a:xfrm>
            <a:off x="668930" y="592140"/>
            <a:ext cx="6202836" cy="14234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project it is a process that aims in accomplishing specific intentions adopting different tasks (Gido and </a:t>
            </a:r>
            <a:r>
              <a:rPr lang="en-GB" sz="1800" dirty="0">
                <a:solidFill>
                  <a:schemeClr val="tx1">
                    <a:lumMod val="9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Clements, 2014).</a:t>
            </a:r>
            <a:endParaRPr lang="en-GB" sz="1800" dirty="0">
              <a:solidFill>
                <a:schemeClr val="tx1">
                  <a:lumMod val="9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FFFFFF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9089BFC-8126-495A-8E31-6E1F7E6AF711}"/>
              </a:ext>
            </a:extLst>
          </p:cNvPr>
          <p:cNvSpPr txBox="1"/>
          <p:nvPr/>
        </p:nvSpPr>
        <p:spPr>
          <a:xfrm>
            <a:off x="7709756" y="443570"/>
            <a:ext cx="43132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solidFill>
                  <a:srgbClr val="FFFF00"/>
                </a:solidFill>
              </a:rPr>
              <a:t>Fun</a:t>
            </a:r>
            <a:r>
              <a:rPr lang="en-GB" sz="2400" b="1" u="sng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sz="2400" b="1" u="sng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Learning</a:t>
            </a:r>
            <a:r>
              <a:rPr lang="en-GB" sz="2400" b="1" u="sng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sz="2400" b="1" u="sng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Organic </a:t>
            </a:r>
            <a:r>
              <a:rPr lang="en-GB" sz="2400" b="1" u="sng" dirty="0">
                <a:solidFill>
                  <a:schemeClr val="tx1">
                    <a:lumMod val="95000"/>
                  </a:schemeClr>
                </a:solidFill>
              </a:rPr>
              <a:t> Nursery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F1831BB-81AB-419B-BC79-599D46FD7EE3}"/>
              </a:ext>
            </a:extLst>
          </p:cNvPr>
          <p:cNvSpPr txBox="1"/>
          <p:nvPr/>
        </p:nvSpPr>
        <p:spPr>
          <a:xfrm flipH="1">
            <a:off x="2576764" y="367898"/>
            <a:ext cx="27309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Project Plan Summary </a:t>
            </a:r>
          </a:p>
        </p:txBody>
      </p:sp>
      <p:pic>
        <p:nvPicPr>
          <p:cNvPr id="70" name="Graphic 69" descr="List with solid fill">
            <a:extLst>
              <a:ext uri="{FF2B5EF4-FFF2-40B4-BE49-F238E27FC236}">
                <a16:creationId xmlns:a16="http://schemas.microsoft.com/office/drawing/2014/main" id="{5BFF4F72-5AB7-4CB3-ACB5-D2D9B72334E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121873" y="1469015"/>
            <a:ext cx="822830" cy="630568"/>
          </a:xfrm>
          <a:prstGeom prst="rect">
            <a:avLst/>
          </a:prstGeom>
        </p:spPr>
      </p:pic>
      <p:pic>
        <p:nvPicPr>
          <p:cNvPr id="74" name="Graphic 73" descr="Meeting with solid fill">
            <a:extLst>
              <a:ext uri="{FF2B5EF4-FFF2-40B4-BE49-F238E27FC236}">
                <a16:creationId xmlns:a16="http://schemas.microsoft.com/office/drawing/2014/main" id="{BB0618FB-8A47-4AF3-AD76-809DA77BD21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358933" y="1424597"/>
            <a:ext cx="822830" cy="630568"/>
          </a:xfrm>
          <a:prstGeom prst="rect">
            <a:avLst/>
          </a:prstGeom>
        </p:spPr>
      </p:pic>
      <p:pic>
        <p:nvPicPr>
          <p:cNvPr id="76" name="Graphic 75" descr="Postit Notes with solid fill">
            <a:extLst>
              <a:ext uri="{FF2B5EF4-FFF2-40B4-BE49-F238E27FC236}">
                <a16:creationId xmlns:a16="http://schemas.microsoft.com/office/drawing/2014/main" id="{F7C592EB-76D4-4C04-B675-84953EB5E32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429417" y="1350612"/>
            <a:ext cx="822830" cy="713727"/>
          </a:xfrm>
          <a:prstGeom prst="rect">
            <a:avLst/>
          </a:prstGeom>
        </p:spPr>
      </p:pic>
      <p:pic>
        <p:nvPicPr>
          <p:cNvPr id="79" name="Graphic 78" descr="Marker with solid fill">
            <a:extLst>
              <a:ext uri="{FF2B5EF4-FFF2-40B4-BE49-F238E27FC236}">
                <a16:creationId xmlns:a16="http://schemas.microsoft.com/office/drawing/2014/main" id="{32C42EE6-2E30-4865-8BED-8539E656BE7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661860" y="986147"/>
            <a:ext cx="524626" cy="524626"/>
          </a:xfrm>
          <a:prstGeom prst="rect">
            <a:avLst/>
          </a:prstGeom>
        </p:spPr>
      </p:pic>
      <p:sp>
        <p:nvSpPr>
          <p:cNvPr id="80" name="TextBox 79">
            <a:extLst>
              <a:ext uri="{FF2B5EF4-FFF2-40B4-BE49-F238E27FC236}">
                <a16:creationId xmlns:a16="http://schemas.microsoft.com/office/drawing/2014/main" id="{A9AFE2FA-366C-4166-B9EB-F7D6CC1BA62A}"/>
              </a:ext>
            </a:extLst>
          </p:cNvPr>
          <p:cNvSpPr txBox="1"/>
          <p:nvPr/>
        </p:nvSpPr>
        <p:spPr>
          <a:xfrm>
            <a:off x="8066396" y="1006029"/>
            <a:ext cx="10782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Coventry City Centre</a:t>
            </a:r>
          </a:p>
        </p:txBody>
      </p:sp>
      <p:pic>
        <p:nvPicPr>
          <p:cNvPr id="82" name="Graphic 81" descr="Children with solid fill">
            <a:extLst>
              <a:ext uri="{FF2B5EF4-FFF2-40B4-BE49-F238E27FC236}">
                <a16:creationId xmlns:a16="http://schemas.microsoft.com/office/drawing/2014/main" id="{07EA5478-0627-4239-B316-90EA427563C4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9184062" y="940575"/>
            <a:ext cx="682341" cy="682341"/>
          </a:xfrm>
          <a:prstGeom prst="rect">
            <a:avLst/>
          </a:prstGeom>
        </p:spPr>
      </p:pic>
      <p:sp>
        <p:nvSpPr>
          <p:cNvPr id="83" name="TextBox 82">
            <a:extLst>
              <a:ext uri="{FF2B5EF4-FFF2-40B4-BE49-F238E27FC236}">
                <a16:creationId xmlns:a16="http://schemas.microsoft.com/office/drawing/2014/main" id="{9C07AAFF-E5B4-42BC-81E9-90A35D348EAE}"/>
              </a:ext>
            </a:extLst>
          </p:cNvPr>
          <p:cNvSpPr txBox="1"/>
          <p:nvPr/>
        </p:nvSpPr>
        <p:spPr>
          <a:xfrm>
            <a:off x="10005872" y="1015577"/>
            <a:ext cx="15754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35 Available spots </a:t>
            </a:r>
          </a:p>
          <a:p>
            <a:r>
              <a:rPr lang="en-GB" dirty="0"/>
              <a:t> Age  0-4</a:t>
            </a: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2FE9E39D-9D75-4C0D-9BD6-1C4E4B42914A}"/>
              </a:ext>
            </a:extLst>
          </p:cNvPr>
          <p:cNvSpPr txBox="1"/>
          <p:nvPr/>
        </p:nvSpPr>
        <p:spPr>
          <a:xfrm>
            <a:off x="7774236" y="4952550"/>
            <a:ext cx="3899676" cy="120032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No organic nursery operating in City Centre (Day nurseries, 2021) which gives a good spot in the market </a:t>
            </a:r>
          </a:p>
          <a:p>
            <a:r>
              <a:rPr lang="en-GB" dirty="0"/>
              <a:t>      </a:t>
            </a:r>
          </a:p>
        </p:txBody>
      </p:sp>
      <p:sp>
        <p:nvSpPr>
          <p:cNvPr id="90" name="TextBox 89">
            <a:extLst>
              <a:ext uri="{FF2B5EF4-FFF2-40B4-BE49-F238E27FC236}">
                <a16:creationId xmlns:a16="http://schemas.microsoft.com/office/drawing/2014/main" id="{333D1A8A-08AF-4EBA-BF7E-83DE29168439}"/>
              </a:ext>
            </a:extLst>
          </p:cNvPr>
          <p:cNvSpPr txBox="1"/>
          <p:nvPr/>
        </p:nvSpPr>
        <p:spPr>
          <a:xfrm>
            <a:off x="7768548" y="2405156"/>
            <a:ext cx="41226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Organic food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Activities that promote sense of responsibility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Best possible start in life </a:t>
            </a:r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BC87145E-0B1E-4E84-BEFD-611E1EEE8392}"/>
              </a:ext>
            </a:extLst>
          </p:cNvPr>
          <p:cNvSpPr/>
          <p:nvPr/>
        </p:nvSpPr>
        <p:spPr>
          <a:xfrm>
            <a:off x="7556976" y="4499868"/>
            <a:ext cx="4307478" cy="1584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4221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BA7D9-0FBB-43E8-BD8B-AAC0AC2EC6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37233" y="119271"/>
            <a:ext cx="5699264" cy="646042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solidFill>
                  <a:schemeClr val="bg1"/>
                </a:solidFill>
              </a:rPr>
              <a:t>Stakeholders analysis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9CCE386-E7DE-456F-84FF-C9179AAE05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183829"/>
              </p:ext>
            </p:extLst>
          </p:nvPr>
        </p:nvGraphicFramePr>
        <p:xfrm>
          <a:off x="4780720" y="1123122"/>
          <a:ext cx="6770756" cy="49232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92689">
                  <a:extLst>
                    <a:ext uri="{9D8B030D-6E8A-4147-A177-3AD203B41FA5}">
                      <a16:colId xmlns:a16="http://schemas.microsoft.com/office/drawing/2014/main" val="86110807"/>
                    </a:ext>
                  </a:extLst>
                </a:gridCol>
                <a:gridCol w="2453775">
                  <a:extLst>
                    <a:ext uri="{9D8B030D-6E8A-4147-A177-3AD203B41FA5}">
                      <a16:colId xmlns:a16="http://schemas.microsoft.com/office/drawing/2014/main" val="3736847211"/>
                    </a:ext>
                  </a:extLst>
                </a:gridCol>
                <a:gridCol w="1451727">
                  <a:extLst>
                    <a:ext uri="{9D8B030D-6E8A-4147-A177-3AD203B41FA5}">
                      <a16:colId xmlns:a16="http://schemas.microsoft.com/office/drawing/2014/main" val="1261247820"/>
                    </a:ext>
                  </a:extLst>
                </a:gridCol>
                <a:gridCol w="1172565">
                  <a:extLst>
                    <a:ext uri="{9D8B030D-6E8A-4147-A177-3AD203B41FA5}">
                      <a16:colId xmlns:a16="http://schemas.microsoft.com/office/drawing/2014/main" val="1498242280"/>
                    </a:ext>
                  </a:extLst>
                </a:gridCol>
              </a:tblGrid>
              <a:tr h="947795">
                <a:tc>
                  <a:txBody>
                    <a:bodyPr/>
                    <a:lstStyle/>
                    <a:p>
                      <a:r>
                        <a:rPr lang="en-GB" sz="2000" dirty="0"/>
                        <a:t>Stakeholders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Interest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Importance</a:t>
                      </a:r>
                      <a:r>
                        <a:rPr lang="en-GB" dirty="0"/>
                        <a:t> 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Influence</a:t>
                      </a:r>
                      <a:r>
                        <a:rPr lang="en-GB" dirty="0"/>
                        <a:t> 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0155910"/>
                  </a:ext>
                </a:extLst>
              </a:tr>
              <a:tr h="1009226">
                <a:tc>
                  <a:txBody>
                    <a:bodyPr/>
                    <a:lstStyle/>
                    <a:p>
                      <a:r>
                        <a:rPr lang="en-GB" dirty="0"/>
                        <a:t>Owner</a:t>
                      </a: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Achieve the business success which will generate profit</a:t>
                      </a: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</a:t>
                      </a: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</a:t>
                      </a: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9317410"/>
                  </a:ext>
                </a:extLst>
              </a:tr>
              <a:tr h="947795">
                <a:tc>
                  <a:txBody>
                    <a:bodyPr/>
                    <a:lstStyle/>
                    <a:p>
                      <a:r>
                        <a:rPr lang="en-GB" dirty="0"/>
                        <a:t>Employees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Expand their skill level and get income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3446687"/>
                  </a:ext>
                </a:extLst>
              </a:tr>
              <a:tr h="1009226">
                <a:tc>
                  <a:txBody>
                    <a:bodyPr/>
                    <a:lstStyle/>
                    <a:p>
                      <a:r>
                        <a:rPr lang="en-GB" dirty="0"/>
                        <a:t>Suppliers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Selling their products that will generate revenue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3335870"/>
                  </a:ext>
                </a:extLst>
              </a:tr>
              <a:tr h="1009226">
                <a:tc>
                  <a:txBody>
                    <a:bodyPr/>
                    <a:lstStyle/>
                    <a:p>
                      <a:r>
                        <a:rPr lang="en-GB" dirty="0"/>
                        <a:t>Customers (Parents)</a:t>
                      </a:r>
                    </a:p>
                  </a:txBody>
                  <a:tcPr>
                    <a:solidFill>
                      <a:srgbClr val="DED78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Receive high quality services for their children</a:t>
                      </a:r>
                    </a:p>
                  </a:txBody>
                  <a:tcPr>
                    <a:solidFill>
                      <a:srgbClr val="DED78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</a:t>
                      </a:r>
                    </a:p>
                  </a:txBody>
                  <a:tcPr>
                    <a:solidFill>
                      <a:srgbClr val="DED78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</a:t>
                      </a:r>
                    </a:p>
                  </a:txBody>
                  <a:tcPr>
                    <a:solidFill>
                      <a:srgbClr val="DED78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3926736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1C63957E-9818-4578-93C7-6099517647D1}"/>
              </a:ext>
            </a:extLst>
          </p:cNvPr>
          <p:cNvSpPr txBox="1"/>
          <p:nvPr/>
        </p:nvSpPr>
        <p:spPr>
          <a:xfrm>
            <a:off x="427380" y="1311964"/>
            <a:ext cx="4234071" cy="49232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bg1"/>
                </a:solidFill>
                <a:ea typeface="Calibri" panose="020F0502020204030204" pitchFamily="34" charset="0"/>
                <a:cs typeface="Arial" panose="020B0604020202020204" pitchFamily="34" charset="0"/>
              </a:rPr>
              <a:t>A </a:t>
            </a:r>
            <a:r>
              <a:rPr lang="en-GB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stakeholders analyses helps in increasing project visibility by understanding stakeholders needs and perspectives that helps in preventing problems later on </a:t>
            </a:r>
            <a:r>
              <a:rPr lang="en-GB" sz="16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(Brugha and Varvasovszk, 2000)</a:t>
            </a:r>
            <a:r>
              <a:rPr lang="en-GB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 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solidFill>
                <a:schemeClr val="bg1"/>
              </a:solidFill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solidFill>
                <a:schemeClr val="bg1"/>
              </a:solidFill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solidFill>
                <a:schemeClr val="bg1"/>
              </a:solidFill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bg1"/>
              </a:solidFill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                                                 Drivers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bg1"/>
                </a:solidFill>
                <a:ea typeface="Calibri" panose="020F0502020204030204" pitchFamily="34" charset="0"/>
                <a:cs typeface="Arial" panose="020B0604020202020204" pitchFamily="34" charset="0"/>
              </a:rPr>
              <a:t>Stakeholders can be:       Supporters</a:t>
            </a:r>
          </a:p>
          <a:p>
            <a:r>
              <a:rPr lang="en-GB" dirty="0">
                <a:solidFill>
                  <a:schemeClr val="bg1"/>
                </a:solidFill>
                <a:ea typeface="Calibri" panose="020F0502020204030204" pitchFamily="34" charset="0"/>
                <a:cs typeface="Arial" panose="020B0604020202020204" pitchFamily="34" charset="0"/>
              </a:rPr>
              <a:t>                                                 Observers</a:t>
            </a:r>
          </a:p>
          <a:p>
            <a:r>
              <a:rPr lang="en-GB" dirty="0">
                <a:solidFill>
                  <a:schemeClr val="bg1"/>
                </a:solidFill>
                <a:ea typeface="Calibri" panose="020F0502020204030204" pitchFamily="34" charset="0"/>
                <a:cs typeface="Arial" panose="020B0604020202020204" pitchFamily="34" charset="0"/>
              </a:rPr>
              <a:t>                                                 </a:t>
            </a:r>
            <a:r>
              <a:rPr lang="en-GB" sz="1600" dirty="0">
                <a:solidFill>
                  <a:schemeClr val="bg1"/>
                </a:solidFill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Portny 2017) </a:t>
            </a:r>
            <a:endParaRPr lang="en-GB" sz="16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solidFill>
                <a:schemeClr val="bg1"/>
              </a:solidFill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      </a:t>
            </a:r>
          </a:p>
          <a:p>
            <a:endParaRPr lang="en-GB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0260DC7-782A-41EF-A695-31781F5DB49E}"/>
              </a:ext>
            </a:extLst>
          </p:cNvPr>
          <p:cNvCxnSpPr/>
          <p:nvPr/>
        </p:nvCxnSpPr>
        <p:spPr>
          <a:xfrm>
            <a:off x="2837468" y="4157221"/>
            <a:ext cx="0" cy="7447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94972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CF19C551-E181-4615-AF32-5AB0007342BE}"/>
              </a:ext>
            </a:extLst>
          </p:cNvPr>
          <p:cNvCxnSpPr/>
          <p:nvPr/>
        </p:nvCxnSpPr>
        <p:spPr>
          <a:xfrm flipH="1">
            <a:off x="10654018" y="2083745"/>
            <a:ext cx="15401" cy="4490125"/>
          </a:xfrm>
          <a:prstGeom prst="line">
            <a:avLst/>
          </a:prstGeom>
          <a:ln>
            <a:solidFill>
              <a:schemeClr val="tx2">
                <a:lumMod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23D58A9B-C0B2-48D0-B443-7A3A505B122B}"/>
              </a:ext>
            </a:extLst>
          </p:cNvPr>
          <p:cNvCxnSpPr/>
          <p:nvPr/>
        </p:nvCxnSpPr>
        <p:spPr>
          <a:xfrm flipH="1">
            <a:off x="7673810" y="2091856"/>
            <a:ext cx="15401" cy="4490125"/>
          </a:xfrm>
          <a:prstGeom prst="line">
            <a:avLst/>
          </a:prstGeom>
          <a:ln>
            <a:solidFill>
              <a:schemeClr val="tx2">
                <a:lumMod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15CDA6CB-D939-4BEE-991A-C29C3C7867E0}"/>
              </a:ext>
            </a:extLst>
          </p:cNvPr>
          <p:cNvCxnSpPr/>
          <p:nvPr/>
        </p:nvCxnSpPr>
        <p:spPr>
          <a:xfrm flipH="1">
            <a:off x="5189302" y="2105229"/>
            <a:ext cx="15401" cy="4490125"/>
          </a:xfrm>
          <a:prstGeom prst="line">
            <a:avLst/>
          </a:prstGeom>
          <a:ln>
            <a:solidFill>
              <a:schemeClr val="tx2">
                <a:lumMod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87ADF4AF-61BB-493A-A491-0C267A3E55E2}"/>
              </a:ext>
            </a:extLst>
          </p:cNvPr>
          <p:cNvCxnSpPr/>
          <p:nvPr/>
        </p:nvCxnSpPr>
        <p:spPr>
          <a:xfrm flipH="1">
            <a:off x="3473176" y="2083745"/>
            <a:ext cx="15401" cy="4490125"/>
          </a:xfrm>
          <a:prstGeom prst="line">
            <a:avLst/>
          </a:prstGeom>
          <a:ln>
            <a:solidFill>
              <a:schemeClr val="tx2">
                <a:lumMod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758837D5-0445-49A0-ABB5-9F1CC92405FE}"/>
              </a:ext>
            </a:extLst>
          </p:cNvPr>
          <p:cNvCxnSpPr/>
          <p:nvPr/>
        </p:nvCxnSpPr>
        <p:spPr>
          <a:xfrm flipH="1">
            <a:off x="1425101" y="2095501"/>
            <a:ext cx="15401" cy="4490125"/>
          </a:xfrm>
          <a:prstGeom prst="line">
            <a:avLst/>
          </a:prstGeom>
          <a:ln>
            <a:solidFill>
              <a:schemeClr val="tx2">
                <a:lumMod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>
            <a:extLst>
              <a:ext uri="{FF2B5EF4-FFF2-40B4-BE49-F238E27FC236}">
                <a16:creationId xmlns:a16="http://schemas.microsoft.com/office/drawing/2014/main" id="{2F826568-9D0A-4A72-95F8-CE2ED8E6BDC6}"/>
              </a:ext>
            </a:extLst>
          </p:cNvPr>
          <p:cNvSpPr/>
          <p:nvPr/>
        </p:nvSpPr>
        <p:spPr>
          <a:xfrm>
            <a:off x="0" y="0"/>
            <a:ext cx="12192000" cy="1196502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3F9491-DB83-4F7B-AB27-5A361946DE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84124" y="267511"/>
            <a:ext cx="8630055" cy="846306"/>
          </a:xfrm>
          <a:solidFill>
            <a:schemeClr val="tx1"/>
          </a:solidFill>
        </p:spPr>
        <p:txBody>
          <a:bodyPr>
            <a:normAutofit fontScale="70000" lnSpcReduction="20000"/>
          </a:bodyPr>
          <a:lstStyle/>
          <a:p>
            <a:pPr algn="just"/>
            <a:r>
              <a:rPr lang="en-US" sz="2000" dirty="0">
                <a:solidFill>
                  <a:schemeClr val="bg1"/>
                </a:solidFill>
                <a:effectLst/>
              </a:rPr>
              <a:t>WBS it is a tool that helps to break the work into smaller tasks so that the project can be more manageable and approachable (Devi and Reddy, 2012). </a:t>
            </a:r>
          </a:p>
          <a:p>
            <a:pPr algn="just"/>
            <a:r>
              <a:rPr lang="en-GB" sz="2000" dirty="0">
                <a:solidFill>
                  <a:schemeClr val="bg1"/>
                </a:solidFill>
              </a:rPr>
              <a:t>In project management, resources are needed to complete tasks, they can </a:t>
            </a:r>
            <a:r>
              <a:rPr lang="en-GB" sz="2000" b="1" dirty="0">
                <a:solidFill>
                  <a:schemeClr val="bg1"/>
                </a:solidFill>
              </a:rPr>
              <a:t>be People</a:t>
            </a:r>
            <a:r>
              <a:rPr lang="en-GB" sz="2000" dirty="0">
                <a:solidFill>
                  <a:schemeClr val="bg1"/>
                </a:solidFill>
              </a:rPr>
              <a:t>-- </a:t>
            </a:r>
            <a:r>
              <a:rPr lang="en-GB" sz="2000" b="1" dirty="0">
                <a:solidFill>
                  <a:schemeClr val="bg1"/>
                </a:solidFill>
              </a:rPr>
              <a:t>Materials</a:t>
            </a:r>
            <a:r>
              <a:rPr lang="en-GB" sz="2000" dirty="0">
                <a:solidFill>
                  <a:schemeClr val="bg1"/>
                </a:solidFill>
              </a:rPr>
              <a:t>--- </a:t>
            </a:r>
            <a:r>
              <a:rPr lang="en-GB" sz="2000" b="1" dirty="0">
                <a:solidFill>
                  <a:schemeClr val="bg1"/>
                </a:solidFill>
              </a:rPr>
              <a:t>Money </a:t>
            </a:r>
            <a:r>
              <a:rPr lang="en-GB" sz="2000" dirty="0">
                <a:solidFill>
                  <a:schemeClr val="bg1"/>
                </a:solidFill>
              </a:rPr>
              <a:t>(Tutorials Point, 2021).</a:t>
            </a:r>
            <a:endParaRPr lang="en-US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3464DFE-D81C-40B4-AE56-1A2B49A3EBDA}"/>
              </a:ext>
            </a:extLst>
          </p:cNvPr>
          <p:cNvSpPr/>
          <p:nvPr/>
        </p:nvSpPr>
        <p:spPr>
          <a:xfrm>
            <a:off x="77821" y="82685"/>
            <a:ext cx="3326859" cy="103113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tx1"/>
                </a:solidFill>
              </a:rPr>
              <a:t>Work Breakdown Structure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968CE70-04FE-41E9-9908-EA2FC650A0C7}"/>
              </a:ext>
            </a:extLst>
          </p:cNvPr>
          <p:cNvSpPr/>
          <p:nvPr/>
        </p:nvSpPr>
        <p:spPr>
          <a:xfrm>
            <a:off x="4609289" y="1232975"/>
            <a:ext cx="3874649" cy="58285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bg1"/>
                </a:solidFill>
              </a:rPr>
              <a:t>Fun Learning Organic  Nursery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B785973-14DF-42A7-8D40-2159082FCDD2}"/>
              </a:ext>
            </a:extLst>
          </p:cNvPr>
          <p:cNvSpPr/>
          <p:nvPr/>
        </p:nvSpPr>
        <p:spPr>
          <a:xfrm>
            <a:off x="3081544" y="2347203"/>
            <a:ext cx="803957" cy="515364"/>
          </a:xfrm>
          <a:prstGeom prst="rect">
            <a:avLst/>
          </a:prstGeom>
          <a:solidFill>
            <a:srgbClr val="CC0000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COSTS</a:t>
            </a:r>
          </a:p>
          <a:p>
            <a:pPr algn="ctr"/>
            <a:r>
              <a:rPr lang="en-GB" sz="1600" dirty="0"/>
              <a:t>£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2DC9B91-3F50-4E0F-ACB9-B1C330C10CD3}"/>
              </a:ext>
            </a:extLst>
          </p:cNvPr>
          <p:cNvSpPr/>
          <p:nvPr/>
        </p:nvSpPr>
        <p:spPr>
          <a:xfrm>
            <a:off x="1029607" y="2347204"/>
            <a:ext cx="803957" cy="515363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TASKS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0F51928-3845-4588-BFA0-9C6CFD1F9DB5}"/>
              </a:ext>
            </a:extLst>
          </p:cNvPr>
          <p:cNvSpPr/>
          <p:nvPr/>
        </p:nvSpPr>
        <p:spPr>
          <a:xfrm>
            <a:off x="472125" y="3123390"/>
            <a:ext cx="1872574" cy="39883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bg1"/>
                </a:solidFill>
              </a:rPr>
              <a:t>Layout design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1C4211-FC3A-4827-83B7-F406F2A0D822}"/>
              </a:ext>
            </a:extLst>
          </p:cNvPr>
          <p:cNvSpPr/>
          <p:nvPr/>
        </p:nvSpPr>
        <p:spPr>
          <a:xfrm>
            <a:off x="471791" y="3668949"/>
            <a:ext cx="1872574" cy="39883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bg1"/>
                </a:solidFill>
              </a:rPr>
              <a:t>Approval of the design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83F0193-1094-40BB-A39E-A5872E2D2996}"/>
              </a:ext>
            </a:extLst>
          </p:cNvPr>
          <p:cNvSpPr/>
          <p:nvPr/>
        </p:nvSpPr>
        <p:spPr>
          <a:xfrm>
            <a:off x="471791" y="4237207"/>
            <a:ext cx="1872574" cy="39883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bg1"/>
                </a:solidFill>
              </a:rPr>
              <a:t>Land/Construction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04084C3-CD47-47A4-A55F-A2AEA7154758}"/>
              </a:ext>
            </a:extLst>
          </p:cNvPr>
          <p:cNvSpPr/>
          <p:nvPr/>
        </p:nvSpPr>
        <p:spPr>
          <a:xfrm>
            <a:off x="471791" y="4769796"/>
            <a:ext cx="1893651" cy="47827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bg1"/>
                </a:solidFill>
              </a:rPr>
              <a:t> Materials and Equipment for children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1FEC43E-6CA4-4BE9-AC72-2AB735F5C9D8}"/>
              </a:ext>
            </a:extLst>
          </p:cNvPr>
          <p:cNvSpPr/>
          <p:nvPr/>
        </p:nvSpPr>
        <p:spPr>
          <a:xfrm>
            <a:off x="484761" y="5330757"/>
            <a:ext cx="1893651" cy="4061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bg1"/>
                </a:solidFill>
              </a:rPr>
              <a:t>Interior and Exterior Design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E4B415E-06A6-44BB-8975-39FA55613C32}"/>
              </a:ext>
            </a:extLst>
          </p:cNvPr>
          <p:cNvSpPr/>
          <p:nvPr/>
        </p:nvSpPr>
        <p:spPr>
          <a:xfrm>
            <a:off x="484761" y="5840650"/>
            <a:ext cx="1880681" cy="39883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bg1"/>
                </a:solidFill>
              </a:rPr>
              <a:t>Staff recruitment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6902D7F-E24C-4566-9666-23CEE052F51E}"/>
              </a:ext>
            </a:extLst>
          </p:cNvPr>
          <p:cNvSpPr/>
          <p:nvPr/>
        </p:nvSpPr>
        <p:spPr>
          <a:xfrm>
            <a:off x="453956" y="6386209"/>
            <a:ext cx="1924456" cy="39883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bg1"/>
                </a:solidFill>
              </a:rPr>
              <a:t>Marketing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E0CB436-C31E-4721-B9CD-C6A9F39150A1}"/>
              </a:ext>
            </a:extLst>
          </p:cNvPr>
          <p:cNvSpPr/>
          <p:nvPr/>
        </p:nvSpPr>
        <p:spPr>
          <a:xfrm>
            <a:off x="2881009" y="4736155"/>
            <a:ext cx="1206230" cy="398834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10.000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8F6DFF3-F952-4990-865B-63030F4C93E5}"/>
              </a:ext>
            </a:extLst>
          </p:cNvPr>
          <p:cNvSpPr/>
          <p:nvPr/>
        </p:nvSpPr>
        <p:spPr>
          <a:xfrm>
            <a:off x="2881009" y="4194244"/>
            <a:ext cx="1206230" cy="398834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450.000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1430CF4-A3B8-42F5-9DBD-6ECC9BC92514}"/>
              </a:ext>
            </a:extLst>
          </p:cNvPr>
          <p:cNvSpPr/>
          <p:nvPr/>
        </p:nvSpPr>
        <p:spPr>
          <a:xfrm>
            <a:off x="2881009" y="3123390"/>
            <a:ext cx="1206230" cy="398834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10.000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D6D7CD0-3DDA-47DF-BF6C-32BBF5C1A66A}"/>
              </a:ext>
            </a:extLst>
          </p:cNvPr>
          <p:cNvSpPr/>
          <p:nvPr/>
        </p:nvSpPr>
        <p:spPr>
          <a:xfrm>
            <a:off x="9474739" y="6386209"/>
            <a:ext cx="2363820" cy="398834"/>
          </a:xfrm>
          <a:prstGeom prst="rect">
            <a:avLst/>
          </a:prstGeom>
          <a:solidFill>
            <a:srgbClr val="C5E0B2"/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Internet (ex. Google advertising)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7001757-6B18-4605-8F5D-6DE5E38E2F76}"/>
              </a:ext>
            </a:extLst>
          </p:cNvPr>
          <p:cNvSpPr/>
          <p:nvPr/>
        </p:nvSpPr>
        <p:spPr>
          <a:xfrm>
            <a:off x="6347299" y="6386209"/>
            <a:ext cx="2658082" cy="398834"/>
          </a:xfrm>
          <a:prstGeom prst="rect">
            <a:avLst/>
          </a:prstGeom>
          <a:solidFill>
            <a:srgbClr val="B88C00"/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Marketing manager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13DA5D9-6363-4E2B-839A-188EDB463A9C}"/>
              </a:ext>
            </a:extLst>
          </p:cNvPr>
          <p:cNvSpPr/>
          <p:nvPr/>
        </p:nvSpPr>
        <p:spPr>
          <a:xfrm>
            <a:off x="4588212" y="6406480"/>
            <a:ext cx="1206230" cy="398834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673FE47-A43F-444C-B929-A043138C698E}"/>
              </a:ext>
            </a:extLst>
          </p:cNvPr>
          <p:cNvSpPr/>
          <p:nvPr/>
        </p:nvSpPr>
        <p:spPr>
          <a:xfrm>
            <a:off x="2881009" y="6395937"/>
            <a:ext cx="1206230" cy="398834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10.000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12075C1-F88B-431F-BDC0-0F93C614E113}"/>
              </a:ext>
            </a:extLst>
          </p:cNvPr>
          <p:cNvSpPr/>
          <p:nvPr/>
        </p:nvSpPr>
        <p:spPr>
          <a:xfrm>
            <a:off x="4589836" y="5866592"/>
            <a:ext cx="1206230" cy="398834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90A9801-9C5A-4787-A0FE-EF75BEDFC002}"/>
              </a:ext>
            </a:extLst>
          </p:cNvPr>
          <p:cNvSpPr/>
          <p:nvPr/>
        </p:nvSpPr>
        <p:spPr>
          <a:xfrm>
            <a:off x="4654185" y="2347203"/>
            <a:ext cx="1043894" cy="515364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TIME</a:t>
            </a:r>
          </a:p>
          <a:p>
            <a:pPr algn="ctr"/>
            <a:r>
              <a:rPr lang="en-GB" sz="1600" dirty="0"/>
              <a:t>(months)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5CE5352-032C-41F2-BFB5-619A8F0F7533}"/>
              </a:ext>
            </a:extLst>
          </p:cNvPr>
          <p:cNvSpPr/>
          <p:nvPr/>
        </p:nvSpPr>
        <p:spPr>
          <a:xfrm>
            <a:off x="4609289" y="3163921"/>
            <a:ext cx="1206230" cy="398834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254BECF-85FE-4203-BB8D-CA402B950B9E}"/>
              </a:ext>
            </a:extLst>
          </p:cNvPr>
          <p:cNvSpPr/>
          <p:nvPr/>
        </p:nvSpPr>
        <p:spPr>
          <a:xfrm>
            <a:off x="4604425" y="4208835"/>
            <a:ext cx="1206230" cy="398834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8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570E662-1930-4DA6-806D-CDC8956FD7E3}"/>
              </a:ext>
            </a:extLst>
          </p:cNvPr>
          <p:cNvSpPr/>
          <p:nvPr/>
        </p:nvSpPr>
        <p:spPr>
          <a:xfrm>
            <a:off x="4604425" y="3668949"/>
            <a:ext cx="1206230" cy="398834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899253E-BFC3-44B9-BE7C-8611BDA0A3D3}"/>
              </a:ext>
            </a:extLst>
          </p:cNvPr>
          <p:cNvSpPr/>
          <p:nvPr/>
        </p:nvSpPr>
        <p:spPr>
          <a:xfrm>
            <a:off x="4602806" y="4769796"/>
            <a:ext cx="1206230" cy="398834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A72BE77-3180-44D8-9E1F-6BBCB3C0EF64}"/>
              </a:ext>
            </a:extLst>
          </p:cNvPr>
          <p:cNvSpPr/>
          <p:nvPr/>
        </p:nvSpPr>
        <p:spPr>
          <a:xfrm>
            <a:off x="2881009" y="3647871"/>
            <a:ext cx="1206230" cy="398834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0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6E3DB44-5D91-46CF-A260-31B6D12F7CC6}"/>
              </a:ext>
            </a:extLst>
          </p:cNvPr>
          <p:cNvSpPr/>
          <p:nvPr/>
        </p:nvSpPr>
        <p:spPr>
          <a:xfrm>
            <a:off x="2881009" y="5854026"/>
            <a:ext cx="1206230" cy="398834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0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8E5BC67-FA99-4A7F-9B4B-63C4369A3AE8}"/>
              </a:ext>
            </a:extLst>
          </p:cNvPr>
          <p:cNvSpPr/>
          <p:nvPr/>
        </p:nvSpPr>
        <p:spPr>
          <a:xfrm>
            <a:off x="2881009" y="5311080"/>
            <a:ext cx="1206230" cy="398834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10.000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0B3B1284-A55C-4333-8CE7-1E41EC8901DC}"/>
              </a:ext>
            </a:extLst>
          </p:cNvPr>
          <p:cNvSpPr/>
          <p:nvPr/>
        </p:nvSpPr>
        <p:spPr>
          <a:xfrm>
            <a:off x="4589836" y="5326704"/>
            <a:ext cx="1206230" cy="398834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B1ABE356-283D-4FD9-AB68-4D6DA5E63EE8}"/>
              </a:ext>
            </a:extLst>
          </p:cNvPr>
          <p:cNvSpPr/>
          <p:nvPr/>
        </p:nvSpPr>
        <p:spPr>
          <a:xfrm>
            <a:off x="10012190" y="2262291"/>
            <a:ext cx="1288918" cy="589333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NECESSITY/RESOURCES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7B46D06A-09D7-467E-BEEF-28FC349143AA}"/>
              </a:ext>
            </a:extLst>
          </p:cNvPr>
          <p:cNvSpPr/>
          <p:nvPr/>
        </p:nvSpPr>
        <p:spPr>
          <a:xfrm>
            <a:off x="9474739" y="3130483"/>
            <a:ext cx="2363822" cy="398834"/>
          </a:xfrm>
          <a:prstGeom prst="rect">
            <a:avLst/>
          </a:prstGeom>
          <a:solidFill>
            <a:srgbClr val="C5E0B2"/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Meetings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3F5E372-A2E4-425A-B08E-7D1912F52F65}"/>
              </a:ext>
            </a:extLst>
          </p:cNvPr>
          <p:cNvSpPr/>
          <p:nvPr/>
        </p:nvSpPr>
        <p:spPr>
          <a:xfrm>
            <a:off x="9474738" y="3695299"/>
            <a:ext cx="2363821" cy="398834"/>
          </a:xfrm>
          <a:prstGeom prst="rect">
            <a:avLst/>
          </a:prstGeom>
          <a:solidFill>
            <a:srgbClr val="C5E0B2"/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City Council approval 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06CC689F-A064-47F7-9F6A-7B690EDEDFAA}"/>
              </a:ext>
            </a:extLst>
          </p:cNvPr>
          <p:cNvSpPr/>
          <p:nvPr/>
        </p:nvSpPr>
        <p:spPr>
          <a:xfrm>
            <a:off x="9474739" y="4175194"/>
            <a:ext cx="2363821" cy="398834"/>
          </a:xfrm>
          <a:prstGeom prst="rect">
            <a:avLst/>
          </a:prstGeom>
          <a:solidFill>
            <a:srgbClr val="C5E0B2"/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Equipment(machines), Materials (cement, paint)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408C9498-550F-40FA-92F6-9DAD663C9840}"/>
              </a:ext>
            </a:extLst>
          </p:cNvPr>
          <p:cNvSpPr/>
          <p:nvPr/>
        </p:nvSpPr>
        <p:spPr>
          <a:xfrm>
            <a:off x="9474739" y="4769796"/>
            <a:ext cx="2363820" cy="398834"/>
          </a:xfrm>
          <a:prstGeom prst="rect">
            <a:avLst/>
          </a:prstGeom>
          <a:solidFill>
            <a:srgbClr val="C5E0B2"/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Suppliers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2E980E1-7A19-40A4-B558-83C1C86B759D}"/>
              </a:ext>
            </a:extLst>
          </p:cNvPr>
          <p:cNvSpPr/>
          <p:nvPr/>
        </p:nvSpPr>
        <p:spPr>
          <a:xfrm>
            <a:off x="9474739" y="5338055"/>
            <a:ext cx="2363820" cy="398834"/>
          </a:xfrm>
          <a:prstGeom prst="rect">
            <a:avLst/>
          </a:prstGeom>
          <a:solidFill>
            <a:srgbClr val="C5E0B2"/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Design materials 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61AE3066-4748-495E-BD3B-5B41BBC24FE4}"/>
              </a:ext>
            </a:extLst>
          </p:cNvPr>
          <p:cNvSpPr/>
          <p:nvPr/>
        </p:nvSpPr>
        <p:spPr>
          <a:xfrm>
            <a:off x="9474739" y="5864158"/>
            <a:ext cx="2363820" cy="398834"/>
          </a:xfrm>
          <a:prstGeom prst="rect">
            <a:avLst/>
          </a:prstGeom>
          <a:solidFill>
            <a:srgbClr val="C5E0B2"/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Internet (ex. indeed )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5B20178C-F8CE-40E2-8960-F78EB83EBE5D}"/>
              </a:ext>
            </a:extLst>
          </p:cNvPr>
          <p:cNvSpPr/>
          <p:nvPr/>
        </p:nvSpPr>
        <p:spPr>
          <a:xfrm>
            <a:off x="6868741" y="2273234"/>
            <a:ext cx="1615197" cy="589333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RESPONSABILITY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6036CF5F-1E5A-40F3-88FF-8EB199643BAD}"/>
              </a:ext>
            </a:extLst>
          </p:cNvPr>
          <p:cNvSpPr/>
          <p:nvPr/>
        </p:nvSpPr>
        <p:spPr>
          <a:xfrm>
            <a:off x="6347299" y="3130483"/>
            <a:ext cx="2658082" cy="398834"/>
          </a:xfrm>
          <a:prstGeom prst="rect">
            <a:avLst/>
          </a:prstGeom>
          <a:solidFill>
            <a:srgbClr val="B88C00"/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Project manager, Architect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515C0DFD-D175-40F5-AA92-6976FBCD0FE0}"/>
              </a:ext>
            </a:extLst>
          </p:cNvPr>
          <p:cNvSpPr/>
          <p:nvPr/>
        </p:nvSpPr>
        <p:spPr>
          <a:xfrm>
            <a:off x="6347299" y="3675839"/>
            <a:ext cx="2658082" cy="398834"/>
          </a:xfrm>
          <a:prstGeom prst="rect">
            <a:avLst/>
          </a:prstGeom>
          <a:solidFill>
            <a:srgbClr val="B88C00"/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Project Manager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68EC74F0-5A0D-41E0-AF56-86883B84BFDE}"/>
              </a:ext>
            </a:extLst>
          </p:cNvPr>
          <p:cNvSpPr/>
          <p:nvPr/>
        </p:nvSpPr>
        <p:spPr>
          <a:xfrm>
            <a:off x="6347299" y="4190189"/>
            <a:ext cx="2658082" cy="398834"/>
          </a:xfrm>
          <a:prstGeom prst="rect">
            <a:avLst/>
          </a:prstGeom>
          <a:solidFill>
            <a:srgbClr val="B88C00"/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Contractors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A8417580-D5AD-430A-9A40-989487F311B6}"/>
              </a:ext>
            </a:extLst>
          </p:cNvPr>
          <p:cNvSpPr/>
          <p:nvPr/>
        </p:nvSpPr>
        <p:spPr>
          <a:xfrm>
            <a:off x="6347299" y="4748316"/>
            <a:ext cx="2658082" cy="398834"/>
          </a:xfrm>
          <a:prstGeom prst="rect">
            <a:avLst/>
          </a:prstGeom>
          <a:solidFill>
            <a:srgbClr val="B88C00"/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Project Manager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F7CA7542-F28D-4E2F-A52E-71FFCC3C8B66}"/>
              </a:ext>
            </a:extLst>
          </p:cNvPr>
          <p:cNvSpPr/>
          <p:nvPr/>
        </p:nvSpPr>
        <p:spPr>
          <a:xfrm>
            <a:off x="6347299" y="5326704"/>
            <a:ext cx="2658082" cy="398834"/>
          </a:xfrm>
          <a:prstGeom prst="rect">
            <a:avLst/>
          </a:prstGeom>
          <a:solidFill>
            <a:srgbClr val="B88C00"/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Project Manager, Designers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E42097F6-0316-4AE1-9F52-4E9722C0F2CC}"/>
              </a:ext>
            </a:extLst>
          </p:cNvPr>
          <p:cNvSpPr/>
          <p:nvPr/>
        </p:nvSpPr>
        <p:spPr>
          <a:xfrm>
            <a:off x="6347299" y="5864158"/>
            <a:ext cx="2658082" cy="398834"/>
          </a:xfrm>
          <a:prstGeom prst="rect">
            <a:avLst/>
          </a:prstGeom>
          <a:solidFill>
            <a:srgbClr val="B88C00"/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Project manager</a:t>
            </a:r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5B392855-5D45-4088-8E98-A2F987F0EACB}"/>
              </a:ext>
            </a:extLst>
          </p:cNvPr>
          <p:cNvCxnSpPr>
            <a:cxnSpLocks/>
            <a:stCxn id="8" idx="2"/>
          </p:cNvCxnSpPr>
          <p:nvPr/>
        </p:nvCxnSpPr>
        <p:spPr>
          <a:xfrm>
            <a:off x="6546614" y="1815830"/>
            <a:ext cx="0" cy="267916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8ED66A26-EF9B-4C06-AB3F-F45645181016}"/>
              </a:ext>
            </a:extLst>
          </p:cNvPr>
          <p:cNvCxnSpPr>
            <a:cxnSpLocks/>
          </p:cNvCxnSpPr>
          <p:nvPr/>
        </p:nvCxnSpPr>
        <p:spPr>
          <a:xfrm flipV="1">
            <a:off x="1440502" y="2083745"/>
            <a:ext cx="9228917" cy="8111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6831A8C4-5FA5-474F-90A7-FB73E20595CD}"/>
              </a:ext>
            </a:extLst>
          </p:cNvPr>
          <p:cNvCxnSpPr/>
          <p:nvPr/>
        </p:nvCxnSpPr>
        <p:spPr>
          <a:xfrm>
            <a:off x="1955260" y="82685"/>
            <a:ext cx="0" cy="4864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5" name="Oval 64">
            <a:extLst>
              <a:ext uri="{FF2B5EF4-FFF2-40B4-BE49-F238E27FC236}">
                <a16:creationId xmlns:a16="http://schemas.microsoft.com/office/drawing/2014/main" id="{51A28CB8-D9F7-44D9-BD97-C8DCC805E4AF}"/>
              </a:ext>
            </a:extLst>
          </p:cNvPr>
          <p:cNvSpPr/>
          <p:nvPr/>
        </p:nvSpPr>
        <p:spPr>
          <a:xfrm rot="21395870">
            <a:off x="1375937" y="2024657"/>
            <a:ext cx="145439" cy="13439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Oval 65">
            <a:extLst>
              <a:ext uri="{FF2B5EF4-FFF2-40B4-BE49-F238E27FC236}">
                <a16:creationId xmlns:a16="http://schemas.microsoft.com/office/drawing/2014/main" id="{D12A8401-E431-4732-8795-EDA593D30749}"/>
              </a:ext>
            </a:extLst>
          </p:cNvPr>
          <p:cNvSpPr/>
          <p:nvPr/>
        </p:nvSpPr>
        <p:spPr>
          <a:xfrm rot="21395870">
            <a:off x="10581835" y="2000129"/>
            <a:ext cx="145439" cy="13439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7" name="Oval 66">
            <a:extLst>
              <a:ext uri="{FF2B5EF4-FFF2-40B4-BE49-F238E27FC236}">
                <a16:creationId xmlns:a16="http://schemas.microsoft.com/office/drawing/2014/main" id="{B8D302B1-76EB-4DD4-962D-343406B41536}"/>
              </a:ext>
            </a:extLst>
          </p:cNvPr>
          <p:cNvSpPr/>
          <p:nvPr/>
        </p:nvSpPr>
        <p:spPr>
          <a:xfrm rot="21395870">
            <a:off x="7623909" y="2020601"/>
            <a:ext cx="145439" cy="13439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8" name="Oval 67">
            <a:extLst>
              <a:ext uri="{FF2B5EF4-FFF2-40B4-BE49-F238E27FC236}">
                <a16:creationId xmlns:a16="http://schemas.microsoft.com/office/drawing/2014/main" id="{02290B4D-37DC-4041-8109-048009A5D59A}"/>
              </a:ext>
            </a:extLst>
          </p:cNvPr>
          <p:cNvSpPr/>
          <p:nvPr/>
        </p:nvSpPr>
        <p:spPr>
          <a:xfrm rot="21395870">
            <a:off x="5131446" y="1998649"/>
            <a:ext cx="145439" cy="13439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9" name="Oval 68">
            <a:extLst>
              <a:ext uri="{FF2B5EF4-FFF2-40B4-BE49-F238E27FC236}">
                <a16:creationId xmlns:a16="http://schemas.microsoft.com/office/drawing/2014/main" id="{D7BB87FC-FE0C-4327-9E19-2575317014AF}"/>
              </a:ext>
            </a:extLst>
          </p:cNvPr>
          <p:cNvSpPr/>
          <p:nvPr/>
        </p:nvSpPr>
        <p:spPr>
          <a:xfrm rot="21395870">
            <a:off x="3439927" y="2014260"/>
            <a:ext cx="145439" cy="13439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868B15C7-DA9B-4236-956D-005C9097AB45}"/>
              </a:ext>
            </a:extLst>
          </p:cNvPr>
          <p:cNvCxnSpPr>
            <a:stCxn id="11" idx="3"/>
            <a:endCxn id="20" idx="1"/>
          </p:cNvCxnSpPr>
          <p:nvPr/>
        </p:nvCxnSpPr>
        <p:spPr>
          <a:xfrm>
            <a:off x="2344699" y="3322807"/>
            <a:ext cx="536310" cy="0"/>
          </a:xfrm>
          <a:prstGeom prst="straightConnector1">
            <a:avLst/>
          </a:prstGeom>
          <a:ln w="190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4" name="Straight Arrow Connector 73">
            <a:extLst>
              <a:ext uri="{FF2B5EF4-FFF2-40B4-BE49-F238E27FC236}">
                <a16:creationId xmlns:a16="http://schemas.microsoft.com/office/drawing/2014/main" id="{D787E321-D29D-42AB-B4B8-DD8892D090B0}"/>
              </a:ext>
            </a:extLst>
          </p:cNvPr>
          <p:cNvCxnSpPr/>
          <p:nvPr/>
        </p:nvCxnSpPr>
        <p:spPr>
          <a:xfrm>
            <a:off x="2344365" y="3861071"/>
            <a:ext cx="531780" cy="0"/>
          </a:xfrm>
          <a:prstGeom prst="straightConnector1">
            <a:avLst/>
          </a:prstGeom>
          <a:ln w="190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5" name="Straight Arrow Connector 74">
            <a:extLst>
              <a:ext uri="{FF2B5EF4-FFF2-40B4-BE49-F238E27FC236}">
                <a16:creationId xmlns:a16="http://schemas.microsoft.com/office/drawing/2014/main" id="{3694AD41-FD36-4A4B-A083-135EF9C511E2}"/>
              </a:ext>
            </a:extLst>
          </p:cNvPr>
          <p:cNvCxnSpPr/>
          <p:nvPr/>
        </p:nvCxnSpPr>
        <p:spPr>
          <a:xfrm>
            <a:off x="2344365" y="4436624"/>
            <a:ext cx="531780" cy="0"/>
          </a:xfrm>
          <a:prstGeom prst="straightConnector1">
            <a:avLst/>
          </a:prstGeom>
          <a:ln w="190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C7550156-D35C-4168-8D94-9D46090FC7C9}"/>
              </a:ext>
            </a:extLst>
          </p:cNvPr>
          <p:cNvCxnSpPr/>
          <p:nvPr/>
        </p:nvCxnSpPr>
        <p:spPr>
          <a:xfrm>
            <a:off x="2363821" y="4965160"/>
            <a:ext cx="531780" cy="0"/>
          </a:xfrm>
          <a:prstGeom prst="straightConnector1">
            <a:avLst/>
          </a:prstGeom>
          <a:ln w="190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7" name="Straight Arrow Connector 76">
            <a:extLst>
              <a:ext uri="{FF2B5EF4-FFF2-40B4-BE49-F238E27FC236}">
                <a16:creationId xmlns:a16="http://schemas.microsoft.com/office/drawing/2014/main" id="{5F8A0E49-2CD6-4738-A66B-8475BB03D979}"/>
              </a:ext>
            </a:extLst>
          </p:cNvPr>
          <p:cNvCxnSpPr/>
          <p:nvPr/>
        </p:nvCxnSpPr>
        <p:spPr>
          <a:xfrm>
            <a:off x="2349229" y="5538281"/>
            <a:ext cx="531780" cy="0"/>
          </a:xfrm>
          <a:prstGeom prst="straightConnector1">
            <a:avLst/>
          </a:prstGeom>
          <a:ln w="190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8" name="Straight Arrow Connector 77">
            <a:extLst>
              <a:ext uri="{FF2B5EF4-FFF2-40B4-BE49-F238E27FC236}">
                <a16:creationId xmlns:a16="http://schemas.microsoft.com/office/drawing/2014/main" id="{7438456D-5B04-49E9-B2AF-5EEFE2FF784B}"/>
              </a:ext>
            </a:extLst>
          </p:cNvPr>
          <p:cNvCxnSpPr/>
          <p:nvPr/>
        </p:nvCxnSpPr>
        <p:spPr>
          <a:xfrm>
            <a:off x="2365442" y="6053443"/>
            <a:ext cx="531780" cy="0"/>
          </a:xfrm>
          <a:prstGeom prst="straightConnector1">
            <a:avLst/>
          </a:prstGeom>
          <a:ln w="190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9" name="Straight Arrow Connector 78">
            <a:extLst>
              <a:ext uri="{FF2B5EF4-FFF2-40B4-BE49-F238E27FC236}">
                <a16:creationId xmlns:a16="http://schemas.microsoft.com/office/drawing/2014/main" id="{7246341B-5DA9-4A2B-BB04-086F3AB4A2ED}"/>
              </a:ext>
            </a:extLst>
          </p:cNvPr>
          <p:cNvCxnSpPr/>
          <p:nvPr/>
        </p:nvCxnSpPr>
        <p:spPr>
          <a:xfrm>
            <a:off x="2365442" y="6573870"/>
            <a:ext cx="531780" cy="0"/>
          </a:xfrm>
          <a:prstGeom prst="straightConnector1">
            <a:avLst/>
          </a:prstGeom>
          <a:ln w="190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4" name="Straight Arrow Connector 83">
            <a:extLst>
              <a:ext uri="{FF2B5EF4-FFF2-40B4-BE49-F238E27FC236}">
                <a16:creationId xmlns:a16="http://schemas.microsoft.com/office/drawing/2014/main" id="{0F9A3993-CF24-4AB2-8D8E-44BA16A977FD}"/>
              </a:ext>
            </a:extLst>
          </p:cNvPr>
          <p:cNvCxnSpPr/>
          <p:nvPr/>
        </p:nvCxnSpPr>
        <p:spPr>
          <a:xfrm>
            <a:off x="4087239" y="3381983"/>
            <a:ext cx="531780" cy="0"/>
          </a:xfrm>
          <a:prstGeom prst="straightConnector1">
            <a:avLst/>
          </a:prstGeom>
          <a:ln w="190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5" name="Straight Arrow Connector 84">
            <a:extLst>
              <a:ext uri="{FF2B5EF4-FFF2-40B4-BE49-F238E27FC236}">
                <a16:creationId xmlns:a16="http://schemas.microsoft.com/office/drawing/2014/main" id="{020FC350-B279-4EEE-901E-FD4EB4CF2BD8}"/>
              </a:ext>
            </a:extLst>
          </p:cNvPr>
          <p:cNvCxnSpPr/>
          <p:nvPr/>
        </p:nvCxnSpPr>
        <p:spPr>
          <a:xfrm>
            <a:off x="4100209" y="3868366"/>
            <a:ext cx="531780" cy="0"/>
          </a:xfrm>
          <a:prstGeom prst="straightConnector1">
            <a:avLst/>
          </a:prstGeom>
          <a:ln w="190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6" name="Straight Arrow Connector 85">
            <a:extLst>
              <a:ext uri="{FF2B5EF4-FFF2-40B4-BE49-F238E27FC236}">
                <a16:creationId xmlns:a16="http://schemas.microsoft.com/office/drawing/2014/main" id="{C33BF521-BE93-4301-B59A-7A948D23C572}"/>
              </a:ext>
            </a:extLst>
          </p:cNvPr>
          <p:cNvCxnSpPr/>
          <p:nvPr/>
        </p:nvCxnSpPr>
        <p:spPr>
          <a:xfrm>
            <a:off x="4071026" y="4420412"/>
            <a:ext cx="531780" cy="0"/>
          </a:xfrm>
          <a:prstGeom prst="straightConnector1">
            <a:avLst/>
          </a:prstGeom>
          <a:ln w="190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7" name="Straight Arrow Connector 86">
            <a:extLst>
              <a:ext uri="{FF2B5EF4-FFF2-40B4-BE49-F238E27FC236}">
                <a16:creationId xmlns:a16="http://schemas.microsoft.com/office/drawing/2014/main" id="{F812FE9A-47AF-460C-ACEE-EED205D93307}"/>
              </a:ext>
            </a:extLst>
          </p:cNvPr>
          <p:cNvCxnSpPr/>
          <p:nvPr/>
        </p:nvCxnSpPr>
        <p:spPr>
          <a:xfrm>
            <a:off x="4087239" y="4947733"/>
            <a:ext cx="531780" cy="0"/>
          </a:xfrm>
          <a:prstGeom prst="straightConnector1">
            <a:avLst/>
          </a:prstGeom>
          <a:ln w="190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8" name="Straight Arrow Connector 87">
            <a:extLst>
              <a:ext uri="{FF2B5EF4-FFF2-40B4-BE49-F238E27FC236}">
                <a16:creationId xmlns:a16="http://schemas.microsoft.com/office/drawing/2014/main" id="{F81FDC33-3166-46C2-A0C2-29F601F9BFE2}"/>
              </a:ext>
            </a:extLst>
          </p:cNvPr>
          <p:cNvCxnSpPr/>
          <p:nvPr/>
        </p:nvCxnSpPr>
        <p:spPr>
          <a:xfrm>
            <a:off x="4087239" y="5526121"/>
            <a:ext cx="531780" cy="0"/>
          </a:xfrm>
          <a:prstGeom prst="straightConnector1">
            <a:avLst/>
          </a:prstGeom>
          <a:ln w="190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9" name="Straight Arrow Connector 88">
            <a:extLst>
              <a:ext uri="{FF2B5EF4-FFF2-40B4-BE49-F238E27FC236}">
                <a16:creationId xmlns:a16="http://schemas.microsoft.com/office/drawing/2014/main" id="{A925AAAD-2650-4369-BEFE-9EDD4FE010BA}"/>
              </a:ext>
            </a:extLst>
          </p:cNvPr>
          <p:cNvCxnSpPr/>
          <p:nvPr/>
        </p:nvCxnSpPr>
        <p:spPr>
          <a:xfrm>
            <a:off x="4071026" y="6075731"/>
            <a:ext cx="531780" cy="0"/>
          </a:xfrm>
          <a:prstGeom prst="straightConnector1">
            <a:avLst/>
          </a:prstGeom>
          <a:ln w="190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43E197E0-0721-4075-9FFE-B5338FBCD52A}"/>
              </a:ext>
            </a:extLst>
          </p:cNvPr>
          <p:cNvCxnSpPr/>
          <p:nvPr/>
        </p:nvCxnSpPr>
        <p:spPr>
          <a:xfrm>
            <a:off x="4071026" y="6573870"/>
            <a:ext cx="531780" cy="0"/>
          </a:xfrm>
          <a:prstGeom prst="straightConnector1">
            <a:avLst/>
          </a:prstGeom>
          <a:ln w="190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1" name="Straight Arrow Connector 90">
            <a:extLst>
              <a:ext uri="{FF2B5EF4-FFF2-40B4-BE49-F238E27FC236}">
                <a16:creationId xmlns:a16="http://schemas.microsoft.com/office/drawing/2014/main" id="{BEA76981-4FFF-429A-9818-861F1B9FCFFA}"/>
              </a:ext>
            </a:extLst>
          </p:cNvPr>
          <p:cNvCxnSpPr/>
          <p:nvPr/>
        </p:nvCxnSpPr>
        <p:spPr>
          <a:xfrm>
            <a:off x="5832844" y="3894716"/>
            <a:ext cx="531780" cy="0"/>
          </a:xfrm>
          <a:prstGeom prst="straightConnector1">
            <a:avLst/>
          </a:prstGeom>
          <a:ln w="190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2" name="Straight Arrow Connector 91">
            <a:extLst>
              <a:ext uri="{FF2B5EF4-FFF2-40B4-BE49-F238E27FC236}">
                <a16:creationId xmlns:a16="http://schemas.microsoft.com/office/drawing/2014/main" id="{77E74992-33E7-475D-9CB5-EB41A2ACAC87}"/>
              </a:ext>
            </a:extLst>
          </p:cNvPr>
          <p:cNvCxnSpPr/>
          <p:nvPr/>
        </p:nvCxnSpPr>
        <p:spPr>
          <a:xfrm>
            <a:off x="5832844" y="4959282"/>
            <a:ext cx="531780" cy="0"/>
          </a:xfrm>
          <a:prstGeom prst="straightConnector1">
            <a:avLst/>
          </a:prstGeom>
          <a:ln w="190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3" name="Straight Arrow Connector 92">
            <a:extLst>
              <a:ext uri="{FF2B5EF4-FFF2-40B4-BE49-F238E27FC236}">
                <a16:creationId xmlns:a16="http://schemas.microsoft.com/office/drawing/2014/main" id="{43A4CC4D-0016-407C-B60F-409AC6B2CA87}"/>
              </a:ext>
            </a:extLst>
          </p:cNvPr>
          <p:cNvCxnSpPr/>
          <p:nvPr/>
        </p:nvCxnSpPr>
        <p:spPr>
          <a:xfrm>
            <a:off x="5815519" y="5509503"/>
            <a:ext cx="531780" cy="0"/>
          </a:xfrm>
          <a:prstGeom prst="straightConnector1">
            <a:avLst/>
          </a:prstGeom>
          <a:ln w="190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4" name="Straight Arrow Connector 93">
            <a:extLst>
              <a:ext uri="{FF2B5EF4-FFF2-40B4-BE49-F238E27FC236}">
                <a16:creationId xmlns:a16="http://schemas.microsoft.com/office/drawing/2014/main" id="{AE54BDC9-B595-4EA6-9DDA-3468B4D74E0B}"/>
              </a:ext>
            </a:extLst>
          </p:cNvPr>
          <p:cNvCxnSpPr/>
          <p:nvPr/>
        </p:nvCxnSpPr>
        <p:spPr>
          <a:xfrm>
            <a:off x="5809036" y="4408252"/>
            <a:ext cx="531780" cy="0"/>
          </a:xfrm>
          <a:prstGeom prst="straightConnector1">
            <a:avLst/>
          </a:prstGeom>
          <a:ln w="190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5" name="Straight Arrow Connector 94">
            <a:extLst>
              <a:ext uri="{FF2B5EF4-FFF2-40B4-BE49-F238E27FC236}">
                <a16:creationId xmlns:a16="http://schemas.microsoft.com/office/drawing/2014/main" id="{588C4E7E-CFEF-4A4A-8B8C-82F5E253077A}"/>
              </a:ext>
            </a:extLst>
          </p:cNvPr>
          <p:cNvCxnSpPr/>
          <p:nvPr/>
        </p:nvCxnSpPr>
        <p:spPr>
          <a:xfrm>
            <a:off x="5815519" y="6053443"/>
            <a:ext cx="531780" cy="0"/>
          </a:xfrm>
          <a:prstGeom prst="straightConnector1">
            <a:avLst/>
          </a:prstGeom>
          <a:ln w="190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E627CE74-0472-4799-A047-599119BC7187}"/>
              </a:ext>
            </a:extLst>
          </p:cNvPr>
          <p:cNvCxnSpPr/>
          <p:nvPr/>
        </p:nvCxnSpPr>
        <p:spPr>
          <a:xfrm>
            <a:off x="5830110" y="3381983"/>
            <a:ext cx="531780" cy="0"/>
          </a:xfrm>
          <a:prstGeom prst="straightConnector1">
            <a:avLst/>
          </a:prstGeom>
          <a:ln w="190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7" name="Straight Arrow Connector 96">
            <a:extLst>
              <a:ext uri="{FF2B5EF4-FFF2-40B4-BE49-F238E27FC236}">
                <a16:creationId xmlns:a16="http://schemas.microsoft.com/office/drawing/2014/main" id="{C9CB8605-6B7C-4918-BC35-1C2031B014FE}"/>
              </a:ext>
            </a:extLst>
          </p:cNvPr>
          <p:cNvCxnSpPr/>
          <p:nvPr/>
        </p:nvCxnSpPr>
        <p:spPr>
          <a:xfrm>
            <a:off x="5832844" y="6573870"/>
            <a:ext cx="531780" cy="0"/>
          </a:xfrm>
          <a:prstGeom prst="straightConnector1">
            <a:avLst/>
          </a:prstGeom>
          <a:ln w="190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8" name="Straight Arrow Connector 97">
            <a:extLst>
              <a:ext uri="{FF2B5EF4-FFF2-40B4-BE49-F238E27FC236}">
                <a16:creationId xmlns:a16="http://schemas.microsoft.com/office/drawing/2014/main" id="{6C9B9BEE-07BA-4D2F-BA0F-25E29EF60E93}"/>
              </a:ext>
            </a:extLst>
          </p:cNvPr>
          <p:cNvCxnSpPr>
            <a:cxnSpLocks/>
            <a:endCxn id="21" idx="1"/>
          </p:cNvCxnSpPr>
          <p:nvPr/>
        </p:nvCxnSpPr>
        <p:spPr>
          <a:xfrm>
            <a:off x="9005381" y="6573870"/>
            <a:ext cx="469358" cy="11756"/>
          </a:xfrm>
          <a:prstGeom prst="straightConnector1">
            <a:avLst/>
          </a:prstGeom>
          <a:ln w="190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3" name="Straight Arrow Connector 102">
            <a:extLst>
              <a:ext uri="{FF2B5EF4-FFF2-40B4-BE49-F238E27FC236}">
                <a16:creationId xmlns:a16="http://schemas.microsoft.com/office/drawing/2014/main" id="{95247860-540F-4CC5-85C2-6CC2CFF467B4}"/>
              </a:ext>
            </a:extLst>
          </p:cNvPr>
          <p:cNvCxnSpPr>
            <a:cxnSpLocks/>
          </p:cNvCxnSpPr>
          <p:nvPr/>
        </p:nvCxnSpPr>
        <p:spPr>
          <a:xfrm>
            <a:off x="9010650" y="5569086"/>
            <a:ext cx="469358" cy="11756"/>
          </a:xfrm>
          <a:prstGeom prst="straightConnector1">
            <a:avLst/>
          </a:prstGeom>
          <a:ln w="190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4" name="Straight Arrow Connector 103">
            <a:extLst>
              <a:ext uri="{FF2B5EF4-FFF2-40B4-BE49-F238E27FC236}">
                <a16:creationId xmlns:a16="http://schemas.microsoft.com/office/drawing/2014/main" id="{9A47268D-CCB2-4B6B-962E-248940D96DEB}"/>
              </a:ext>
            </a:extLst>
          </p:cNvPr>
          <p:cNvCxnSpPr>
            <a:cxnSpLocks/>
          </p:cNvCxnSpPr>
          <p:nvPr/>
        </p:nvCxnSpPr>
        <p:spPr>
          <a:xfrm>
            <a:off x="9000319" y="4953404"/>
            <a:ext cx="469358" cy="11756"/>
          </a:xfrm>
          <a:prstGeom prst="straightConnector1">
            <a:avLst/>
          </a:prstGeom>
          <a:ln w="190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Arrow Connector 104">
            <a:extLst>
              <a:ext uri="{FF2B5EF4-FFF2-40B4-BE49-F238E27FC236}">
                <a16:creationId xmlns:a16="http://schemas.microsoft.com/office/drawing/2014/main" id="{0E515FA7-BD90-46D8-B51A-F985C3F449BC}"/>
              </a:ext>
            </a:extLst>
          </p:cNvPr>
          <p:cNvCxnSpPr>
            <a:cxnSpLocks/>
          </p:cNvCxnSpPr>
          <p:nvPr/>
        </p:nvCxnSpPr>
        <p:spPr>
          <a:xfrm>
            <a:off x="9005381" y="6075731"/>
            <a:ext cx="469358" cy="11756"/>
          </a:xfrm>
          <a:prstGeom prst="straightConnector1">
            <a:avLst/>
          </a:prstGeom>
          <a:ln w="190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Arrow Connector 105">
            <a:extLst>
              <a:ext uri="{FF2B5EF4-FFF2-40B4-BE49-F238E27FC236}">
                <a16:creationId xmlns:a16="http://schemas.microsoft.com/office/drawing/2014/main" id="{D65F1012-D1ED-43CA-90DC-5688974BEFA6}"/>
              </a:ext>
            </a:extLst>
          </p:cNvPr>
          <p:cNvCxnSpPr>
            <a:cxnSpLocks/>
          </p:cNvCxnSpPr>
          <p:nvPr/>
        </p:nvCxnSpPr>
        <p:spPr>
          <a:xfrm>
            <a:off x="9019467" y="3355430"/>
            <a:ext cx="460541" cy="7908"/>
          </a:xfrm>
          <a:prstGeom prst="straightConnector1">
            <a:avLst/>
          </a:prstGeom>
          <a:ln w="190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Arrow Connector 106">
            <a:extLst>
              <a:ext uri="{FF2B5EF4-FFF2-40B4-BE49-F238E27FC236}">
                <a16:creationId xmlns:a16="http://schemas.microsoft.com/office/drawing/2014/main" id="{F7A8C144-93AB-4A95-990A-8092106BF7CE}"/>
              </a:ext>
            </a:extLst>
          </p:cNvPr>
          <p:cNvCxnSpPr>
            <a:cxnSpLocks/>
          </p:cNvCxnSpPr>
          <p:nvPr/>
        </p:nvCxnSpPr>
        <p:spPr>
          <a:xfrm>
            <a:off x="9013594" y="3899574"/>
            <a:ext cx="469358" cy="11756"/>
          </a:xfrm>
          <a:prstGeom prst="straightConnector1">
            <a:avLst/>
          </a:prstGeom>
          <a:ln w="190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Arrow Connector 107">
            <a:extLst>
              <a:ext uri="{FF2B5EF4-FFF2-40B4-BE49-F238E27FC236}">
                <a16:creationId xmlns:a16="http://schemas.microsoft.com/office/drawing/2014/main" id="{F72954AD-B26B-48D2-A1E0-28D470277A8B}"/>
              </a:ext>
            </a:extLst>
          </p:cNvPr>
          <p:cNvCxnSpPr>
            <a:cxnSpLocks/>
          </p:cNvCxnSpPr>
          <p:nvPr/>
        </p:nvCxnSpPr>
        <p:spPr>
          <a:xfrm>
            <a:off x="9010650" y="4364475"/>
            <a:ext cx="469358" cy="11756"/>
          </a:xfrm>
          <a:prstGeom prst="straightConnector1">
            <a:avLst/>
          </a:prstGeom>
          <a:ln w="190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28053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A6A0E-C579-4C6B-A5D0-09B64024CE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824165" y="214110"/>
            <a:ext cx="9144000" cy="672494"/>
          </a:xfrm>
        </p:spPr>
        <p:txBody>
          <a:bodyPr>
            <a:normAutofit/>
          </a:bodyPr>
          <a:lstStyle/>
          <a:p>
            <a:r>
              <a:rPr lang="en-GB" sz="3600" b="1" u="sng" dirty="0">
                <a:solidFill>
                  <a:schemeClr val="bg1"/>
                </a:solidFill>
              </a:rPr>
              <a:t>Gantt Chart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ABF047-0282-4E6C-B644-5851AFD2F6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64936" y="890066"/>
            <a:ext cx="7073455" cy="1033757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Gantt Chart it is used to illustrate the project schedule from the start date till finish in a growing order which shows the relationship between the tasks (Nahler, 2009).</a:t>
            </a:r>
          </a:p>
          <a:p>
            <a:endParaRPr lang="en-GB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FE0D0AFD-062A-4990-817D-D824F90B010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2890296"/>
              </p:ext>
            </p:extLst>
          </p:nvPr>
        </p:nvGraphicFramePr>
        <p:xfrm>
          <a:off x="729574" y="2033081"/>
          <a:ext cx="9309196" cy="3936157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505839">
                  <a:extLst>
                    <a:ext uri="{9D8B030D-6E8A-4147-A177-3AD203B41FA5}">
                      <a16:colId xmlns:a16="http://schemas.microsoft.com/office/drawing/2014/main" val="2101653709"/>
                    </a:ext>
                  </a:extLst>
                </a:gridCol>
                <a:gridCol w="634455">
                  <a:extLst>
                    <a:ext uri="{9D8B030D-6E8A-4147-A177-3AD203B41FA5}">
                      <a16:colId xmlns:a16="http://schemas.microsoft.com/office/drawing/2014/main" val="2368485066"/>
                    </a:ext>
                  </a:extLst>
                </a:gridCol>
                <a:gridCol w="583493">
                  <a:extLst>
                    <a:ext uri="{9D8B030D-6E8A-4147-A177-3AD203B41FA5}">
                      <a16:colId xmlns:a16="http://schemas.microsoft.com/office/drawing/2014/main" val="4170511102"/>
                    </a:ext>
                  </a:extLst>
                </a:gridCol>
                <a:gridCol w="583493">
                  <a:extLst>
                    <a:ext uri="{9D8B030D-6E8A-4147-A177-3AD203B41FA5}">
                      <a16:colId xmlns:a16="http://schemas.microsoft.com/office/drawing/2014/main" val="2704240565"/>
                    </a:ext>
                  </a:extLst>
                </a:gridCol>
                <a:gridCol w="583493">
                  <a:extLst>
                    <a:ext uri="{9D8B030D-6E8A-4147-A177-3AD203B41FA5}">
                      <a16:colId xmlns:a16="http://schemas.microsoft.com/office/drawing/2014/main" val="441678697"/>
                    </a:ext>
                  </a:extLst>
                </a:gridCol>
                <a:gridCol w="583493">
                  <a:extLst>
                    <a:ext uri="{9D8B030D-6E8A-4147-A177-3AD203B41FA5}">
                      <a16:colId xmlns:a16="http://schemas.microsoft.com/office/drawing/2014/main" val="1081681630"/>
                    </a:ext>
                  </a:extLst>
                </a:gridCol>
                <a:gridCol w="583493">
                  <a:extLst>
                    <a:ext uri="{9D8B030D-6E8A-4147-A177-3AD203B41FA5}">
                      <a16:colId xmlns:a16="http://schemas.microsoft.com/office/drawing/2014/main" val="1760293838"/>
                    </a:ext>
                  </a:extLst>
                </a:gridCol>
                <a:gridCol w="583493">
                  <a:extLst>
                    <a:ext uri="{9D8B030D-6E8A-4147-A177-3AD203B41FA5}">
                      <a16:colId xmlns:a16="http://schemas.microsoft.com/office/drawing/2014/main" val="77321857"/>
                    </a:ext>
                  </a:extLst>
                </a:gridCol>
                <a:gridCol w="583493">
                  <a:extLst>
                    <a:ext uri="{9D8B030D-6E8A-4147-A177-3AD203B41FA5}">
                      <a16:colId xmlns:a16="http://schemas.microsoft.com/office/drawing/2014/main" val="2684116704"/>
                    </a:ext>
                  </a:extLst>
                </a:gridCol>
                <a:gridCol w="583493">
                  <a:extLst>
                    <a:ext uri="{9D8B030D-6E8A-4147-A177-3AD203B41FA5}">
                      <a16:colId xmlns:a16="http://schemas.microsoft.com/office/drawing/2014/main" val="498103019"/>
                    </a:ext>
                  </a:extLst>
                </a:gridCol>
                <a:gridCol w="583493">
                  <a:extLst>
                    <a:ext uri="{9D8B030D-6E8A-4147-A177-3AD203B41FA5}">
                      <a16:colId xmlns:a16="http://schemas.microsoft.com/office/drawing/2014/main" val="2932084792"/>
                    </a:ext>
                  </a:extLst>
                </a:gridCol>
                <a:gridCol w="583493">
                  <a:extLst>
                    <a:ext uri="{9D8B030D-6E8A-4147-A177-3AD203B41FA5}">
                      <a16:colId xmlns:a16="http://schemas.microsoft.com/office/drawing/2014/main" val="3257036439"/>
                    </a:ext>
                  </a:extLst>
                </a:gridCol>
                <a:gridCol w="583493">
                  <a:extLst>
                    <a:ext uri="{9D8B030D-6E8A-4147-A177-3AD203B41FA5}">
                      <a16:colId xmlns:a16="http://schemas.microsoft.com/office/drawing/2014/main" val="3794478019"/>
                    </a:ext>
                  </a:extLst>
                </a:gridCol>
                <a:gridCol w="583493">
                  <a:extLst>
                    <a:ext uri="{9D8B030D-6E8A-4147-A177-3AD203B41FA5}">
                      <a16:colId xmlns:a16="http://schemas.microsoft.com/office/drawing/2014/main" val="3448332684"/>
                    </a:ext>
                  </a:extLst>
                </a:gridCol>
                <a:gridCol w="583493">
                  <a:extLst>
                    <a:ext uri="{9D8B030D-6E8A-4147-A177-3AD203B41FA5}">
                      <a16:colId xmlns:a16="http://schemas.microsoft.com/office/drawing/2014/main" val="3420309739"/>
                    </a:ext>
                  </a:extLst>
                </a:gridCol>
                <a:gridCol w="583493">
                  <a:extLst>
                    <a:ext uri="{9D8B030D-6E8A-4147-A177-3AD203B41FA5}">
                      <a16:colId xmlns:a16="http://schemas.microsoft.com/office/drawing/2014/main" val="588543633"/>
                    </a:ext>
                  </a:extLst>
                </a:gridCol>
              </a:tblGrid>
              <a:tr h="624093"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Month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Month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Month 3</a:t>
                      </a:r>
                    </a:p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Month 4</a:t>
                      </a:r>
                    </a:p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Month 5</a:t>
                      </a:r>
                    </a:p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Month 6</a:t>
                      </a:r>
                    </a:p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Month 7</a:t>
                      </a:r>
                    </a:p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Month 8</a:t>
                      </a:r>
                    </a:p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Month 9</a:t>
                      </a:r>
                    </a:p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Month 10</a:t>
                      </a:r>
                    </a:p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Month 11</a:t>
                      </a:r>
                    </a:p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Month 12</a:t>
                      </a:r>
                    </a:p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Month 13</a:t>
                      </a:r>
                    </a:p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Month 14</a:t>
                      </a:r>
                    </a:p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Month 15</a:t>
                      </a:r>
                    </a:p>
                    <a:p>
                      <a:endParaRPr lang="en-GB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3079007"/>
                  </a:ext>
                </a:extLst>
              </a:tr>
              <a:tr h="473152">
                <a:tc>
                  <a:txBody>
                    <a:bodyPr/>
                    <a:lstStyle/>
                    <a:p>
                      <a:r>
                        <a:rPr lang="en-GB" sz="1100" b="1" dirty="0"/>
                        <a:t>Task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6251919"/>
                  </a:ext>
                </a:extLst>
              </a:tr>
              <a:tr h="473152">
                <a:tc>
                  <a:txBody>
                    <a:bodyPr/>
                    <a:lstStyle/>
                    <a:p>
                      <a:r>
                        <a:rPr lang="en-GB" sz="1100" b="1" dirty="0"/>
                        <a:t>Task2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2679518"/>
                  </a:ext>
                </a:extLst>
              </a:tr>
              <a:tr h="473152">
                <a:tc>
                  <a:txBody>
                    <a:bodyPr/>
                    <a:lstStyle/>
                    <a:p>
                      <a:r>
                        <a:rPr lang="en-GB" sz="1100" b="1" dirty="0"/>
                        <a:t>Task3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4976813"/>
                  </a:ext>
                </a:extLst>
              </a:tr>
              <a:tr h="473152">
                <a:tc>
                  <a:txBody>
                    <a:bodyPr/>
                    <a:lstStyle/>
                    <a:p>
                      <a:r>
                        <a:rPr lang="en-GB" sz="1100" b="1" dirty="0"/>
                        <a:t>Task4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8436264"/>
                  </a:ext>
                </a:extLst>
              </a:tr>
              <a:tr h="473152">
                <a:tc>
                  <a:txBody>
                    <a:bodyPr/>
                    <a:lstStyle/>
                    <a:p>
                      <a:r>
                        <a:rPr lang="en-GB" sz="1100" b="1" dirty="0"/>
                        <a:t>Task5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0900499"/>
                  </a:ext>
                </a:extLst>
              </a:tr>
              <a:tr h="473152">
                <a:tc>
                  <a:txBody>
                    <a:bodyPr/>
                    <a:lstStyle/>
                    <a:p>
                      <a:r>
                        <a:rPr lang="en-GB" sz="1100" b="1" dirty="0"/>
                        <a:t>Task6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2219795"/>
                  </a:ext>
                </a:extLst>
              </a:tr>
              <a:tr h="473152">
                <a:tc>
                  <a:txBody>
                    <a:bodyPr/>
                    <a:lstStyle/>
                    <a:p>
                      <a:r>
                        <a:rPr lang="en-GB" sz="1100" b="1" dirty="0"/>
                        <a:t>Task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997159"/>
                  </a:ext>
                </a:extLst>
              </a:tr>
            </a:tbl>
          </a:graphicData>
        </a:graphic>
      </p:graphicFrame>
      <p:sp>
        <p:nvSpPr>
          <p:cNvPr id="8" name="Flowchart: Terminator 7">
            <a:extLst>
              <a:ext uri="{FF2B5EF4-FFF2-40B4-BE49-F238E27FC236}">
                <a16:creationId xmlns:a16="http://schemas.microsoft.com/office/drawing/2014/main" id="{34ABC55E-6021-4230-902B-2FC6BFCEEFAA}"/>
              </a:ext>
            </a:extLst>
          </p:cNvPr>
          <p:cNvSpPr/>
          <p:nvPr/>
        </p:nvSpPr>
        <p:spPr>
          <a:xfrm>
            <a:off x="1280908" y="2756052"/>
            <a:ext cx="544749" cy="82686"/>
          </a:xfrm>
          <a:prstGeom prst="flowChartTerminator">
            <a:avLst/>
          </a:prstGeom>
          <a:solidFill>
            <a:srgbClr val="FF00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lowchart: Terminator 8">
            <a:extLst>
              <a:ext uri="{FF2B5EF4-FFF2-40B4-BE49-F238E27FC236}">
                <a16:creationId xmlns:a16="http://schemas.microsoft.com/office/drawing/2014/main" id="{5374C607-E410-4502-8237-857B35DF4598}"/>
              </a:ext>
            </a:extLst>
          </p:cNvPr>
          <p:cNvSpPr/>
          <p:nvPr/>
        </p:nvSpPr>
        <p:spPr>
          <a:xfrm>
            <a:off x="1858720" y="3346314"/>
            <a:ext cx="560862" cy="82686"/>
          </a:xfrm>
          <a:prstGeom prst="flowChartTerminator">
            <a:avLst/>
          </a:prstGeom>
          <a:solidFill>
            <a:srgbClr val="FFFF0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Flowchart: Terminator 9">
            <a:extLst>
              <a:ext uri="{FF2B5EF4-FFF2-40B4-BE49-F238E27FC236}">
                <a16:creationId xmlns:a16="http://schemas.microsoft.com/office/drawing/2014/main" id="{FCAAC0AC-B26E-4685-8616-7C8958DBF7F5}"/>
              </a:ext>
            </a:extLst>
          </p:cNvPr>
          <p:cNvSpPr/>
          <p:nvPr/>
        </p:nvSpPr>
        <p:spPr>
          <a:xfrm>
            <a:off x="2474066" y="3798651"/>
            <a:ext cx="4607669" cy="121594"/>
          </a:xfrm>
          <a:prstGeom prst="flowChartTerminator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Flowchart: Terminator 11">
            <a:extLst>
              <a:ext uri="{FF2B5EF4-FFF2-40B4-BE49-F238E27FC236}">
                <a16:creationId xmlns:a16="http://schemas.microsoft.com/office/drawing/2014/main" id="{C0B911FB-3D98-439E-994B-D3752E9CB52F}"/>
              </a:ext>
            </a:extLst>
          </p:cNvPr>
          <p:cNvSpPr/>
          <p:nvPr/>
        </p:nvSpPr>
        <p:spPr>
          <a:xfrm>
            <a:off x="6541849" y="4265579"/>
            <a:ext cx="1079771" cy="121595"/>
          </a:xfrm>
          <a:prstGeom prst="flowChartTerminator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Flowchart: Terminator 12">
            <a:extLst>
              <a:ext uri="{FF2B5EF4-FFF2-40B4-BE49-F238E27FC236}">
                <a16:creationId xmlns:a16="http://schemas.microsoft.com/office/drawing/2014/main" id="{20295C9D-2C29-4C0B-A2A8-E6A3D586ECF7}"/>
              </a:ext>
            </a:extLst>
          </p:cNvPr>
          <p:cNvSpPr/>
          <p:nvPr/>
        </p:nvSpPr>
        <p:spPr>
          <a:xfrm>
            <a:off x="8870004" y="5629422"/>
            <a:ext cx="1131652" cy="138471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Flowchart: Terminator 13">
            <a:extLst>
              <a:ext uri="{FF2B5EF4-FFF2-40B4-BE49-F238E27FC236}">
                <a16:creationId xmlns:a16="http://schemas.microsoft.com/office/drawing/2014/main" id="{32399BDB-041B-4092-B7F6-345C93724727}"/>
              </a:ext>
            </a:extLst>
          </p:cNvPr>
          <p:cNvSpPr/>
          <p:nvPr/>
        </p:nvSpPr>
        <p:spPr>
          <a:xfrm>
            <a:off x="8025320" y="5148283"/>
            <a:ext cx="1131652" cy="138471"/>
          </a:xfrm>
          <a:prstGeom prst="flowChartTerminator">
            <a:avLst/>
          </a:prstGeom>
          <a:solidFill>
            <a:srgbClr val="00B05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CDC237D-E691-4F8D-9FB3-357BF067F3A3}"/>
              </a:ext>
            </a:extLst>
          </p:cNvPr>
          <p:cNvSpPr txBox="1"/>
          <p:nvPr/>
        </p:nvSpPr>
        <p:spPr>
          <a:xfrm>
            <a:off x="1059681" y="6120170"/>
            <a:ext cx="729574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Task 1 Layout Design</a:t>
            </a:r>
          </a:p>
        </p:txBody>
      </p:sp>
      <p:sp>
        <p:nvSpPr>
          <p:cNvPr id="16" name="Flowchart: Terminator 15">
            <a:extLst>
              <a:ext uri="{FF2B5EF4-FFF2-40B4-BE49-F238E27FC236}">
                <a16:creationId xmlns:a16="http://schemas.microsoft.com/office/drawing/2014/main" id="{62E1F277-83AF-42F7-9F8D-C8ACCC0FFC72}"/>
              </a:ext>
            </a:extLst>
          </p:cNvPr>
          <p:cNvSpPr/>
          <p:nvPr/>
        </p:nvSpPr>
        <p:spPr>
          <a:xfrm>
            <a:off x="7738352" y="4716446"/>
            <a:ext cx="1131652" cy="89169"/>
          </a:xfrm>
          <a:prstGeom prst="flowChartTerminator">
            <a:avLst/>
          </a:prstGeom>
          <a:solidFill>
            <a:srgbClr val="F6BB0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ACEF4EA-64FF-4BC3-A9C6-317FB09BD634}"/>
              </a:ext>
            </a:extLst>
          </p:cNvPr>
          <p:cNvSpPr txBox="1"/>
          <p:nvPr/>
        </p:nvSpPr>
        <p:spPr>
          <a:xfrm>
            <a:off x="2419582" y="6167336"/>
            <a:ext cx="900730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Task 2</a:t>
            </a:r>
          </a:p>
          <a:p>
            <a:r>
              <a:rPr lang="en-GB" sz="1100" dirty="0">
                <a:solidFill>
                  <a:schemeClr val="bg1"/>
                </a:solidFill>
              </a:rPr>
              <a:t>Approval of  Design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417C6A5-5AB1-4DDE-A96F-33946961666C}"/>
              </a:ext>
            </a:extLst>
          </p:cNvPr>
          <p:cNvSpPr txBox="1"/>
          <p:nvPr/>
        </p:nvSpPr>
        <p:spPr>
          <a:xfrm>
            <a:off x="7879123" y="6140104"/>
            <a:ext cx="1103102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Task 5</a:t>
            </a:r>
          </a:p>
          <a:p>
            <a:r>
              <a:rPr lang="en-GB" sz="1100" dirty="0">
                <a:solidFill>
                  <a:schemeClr val="bg1"/>
                </a:solidFill>
              </a:rPr>
              <a:t> Interior and Exterior Design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A90B2B8-7891-4E33-B8CF-5E60B37D21C6}"/>
              </a:ext>
            </a:extLst>
          </p:cNvPr>
          <p:cNvSpPr txBox="1"/>
          <p:nvPr/>
        </p:nvSpPr>
        <p:spPr>
          <a:xfrm>
            <a:off x="4053991" y="6167336"/>
            <a:ext cx="131373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Task 3</a:t>
            </a:r>
          </a:p>
          <a:p>
            <a:r>
              <a:rPr lang="en-GB" sz="1100" dirty="0">
                <a:solidFill>
                  <a:schemeClr val="bg1"/>
                </a:solidFill>
              </a:rPr>
              <a:t>Land/Construction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5661BE8-04FD-479C-9516-6CD79209CD6B}"/>
              </a:ext>
            </a:extLst>
          </p:cNvPr>
          <p:cNvSpPr txBox="1"/>
          <p:nvPr/>
        </p:nvSpPr>
        <p:spPr>
          <a:xfrm>
            <a:off x="11033280" y="6140104"/>
            <a:ext cx="119058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Task 7 </a:t>
            </a:r>
          </a:p>
          <a:p>
            <a:r>
              <a:rPr lang="en-GB" sz="1100" dirty="0">
                <a:solidFill>
                  <a:schemeClr val="bg1"/>
                </a:solidFill>
              </a:rPr>
              <a:t>Marketing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F9C4E3D-B423-445E-B48E-6FB28A4CCD57}"/>
              </a:ext>
            </a:extLst>
          </p:cNvPr>
          <p:cNvSpPr txBox="1"/>
          <p:nvPr/>
        </p:nvSpPr>
        <p:spPr>
          <a:xfrm>
            <a:off x="9723216" y="6146923"/>
            <a:ext cx="101517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Task 6 </a:t>
            </a:r>
          </a:p>
          <a:p>
            <a:r>
              <a:rPr lang="en-GB" sz="1100" dirty="0">
                <a:solidFill>
                  <a:schemeClr val="bg1"/>
                </a:solidFill>
              </a:rPr>
              <a:t>Staff recruitment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4472333-9D9A-4DA4-8DCD-397970322506}"/>
              </a:ext>
            </a:extLst>
          </p:cNvPr>
          <p:cNvSpPr txBox="1"/>
          <p:nvPr/>
        </p:nvSpPr>
        <p:spPr>
          <a:xfrm>
            <a:off x="5934863" y="6118219"/>
            <a:ext cx="1491824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Task 4</a:t>
            </a:r>
          </a:p>
          <a:p>
            <a:r>
              <a:rPr lang="en-GB" sz="1100" dirty="0">
                <a:solidFill>
                  <a:schemeClr val="bg1"/>
                </a:solidFill>
              </a:rPr>
              <a:t>Children equipment and materials</a:t>
            </a:r>
          </a:p>
        </p:txBody>
      </p:sp>
      <p:sp>
        <p:nvSpPr>
          <p:cNvPr id="23" name="Flowchart: Terminator 22">
            <a:extLst>
              <a:ext uri="{FF2B5EF4-FFF2-40B4-BE49-F238E27FC236}">
                <a16:creationId xmlns:a16="http://schemas.microsoft.com/office/drawing/2014/main" id="{4A4E968C-D8B8-4D98-9548-2A8973792C52}"/>
              </a:ext>
            </a:extLst>
          </p:cNvPr>
          <p:cNvSpPr/>
          <p:nvPr/>
        </p:nvSpPr>
        <p:spPr>
          <a:xfrm>
            <a:off x="371170" y="6242275"/>
            <a:ext cx="437744" cy="155741"/>
          </a:xfrm>
          <a:prstGeom prst="flowChartTermina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Flowchart: Terminator 23">
            <a:extLst>
              <a:ext uri="{FF2B5EF4-FFF2-40B4-BE49-F238E27FC236}">
                <a16:creationId xmlns:a16="http://schemas.microsoft.com/office/drawing/2014/main" id="{B5B479DC-47E1-46DD-B86D-DC3DBF825BA0}"/>
              </a:ext>
            </a:extLst>
          </p:cNvPr>
          <p:cNvSpPr/>
          <p:nvPr/>
        </p:nvSpPr>
        <p:spPr>
          <a:xfrm>
            <a:off x="10635576" y="6187755"/>
            <a:ext cx="437744" cy="162094"/>
          </a:xfrm>
          <a:prstGeom prst="flowChartTerminator">
            <a:avLst/>
          </a:prstGeom>
          <a:solidFill>
            <a:srgbClr val="8C3FC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Flowchart: Terminator 24">
            <a:extLst>
              <a:ext uri="{FF2B5EF4-FFF2-40B4-BE49-F238E27FC236}">
                <a16:creationId xmlns:a16="http://schemas.microsoft.com/office/drawing/2014/main" id="{7B6E53D3-FDB6-4803-869E-6BB1C7442607}"/>
              </a:ext>
            </a:extLst>
          </p:cNvPr>
          <p:cNvSpPr/>
          <p:nvPr/>
        </p:nvSpPr>
        <p:spPr>
          <a:xfrm>
            <a:off x="3664936" y="6210452"/>
            <a:ext cx="437744" cy="155741"/>
          </a:xfrm>
          <a:prstGeom prst="flowChartTerminator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Flowchart: Terminator 25">
            <a:extLst>
              <a:ext uri="{FF2B5EF4-FFF2-40B4-BE49-F238E27FC236}">
                <a16:creationId xmlns:a16="http://schemas.microsoft.com/office/drawing/2014/main" id="{0CE8244B-A844-4B8B-9509-39751C99B0EC}"/>
              </a:ext>
            </a:extLst>
          </p:cNvPr>
          <p:cNvSpPr/>
          <p:nvPr/>
        </p:nvSpPr>
        <p:spPr>
          <a:xfrm>
            <a:off x="1955594" y="6242275"/>
            <a:ext cx="437744" cy="155741"/>
          </a:xfrm>
          <a:prstGeom prst="flowChartTermina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Flowchart: Terminator 26">
            <a:extLst>
              <a:ext uri="{FF2B5EF4-FFF2-40B4-BE49-F238E27FC236}">
                <a16:creationId xmlns:a16="http://schemas.microsoft.com/office/drawing/2014/main" id="{3F636B28-B131-4837-B6E6-F662FF630DAC}"/>
              </a:ext>
            </a:extLst>
          </p:cNvPr>
          <p:cNvSpPr/>
          <p:nvPr/>
        </p:nvSpPr>
        <p:spPr>
          <a:xfrm>
            <a:off x="9334674" y="6187754"/>
            <a:ext cx="437744" cy="155741"/>
          </a:xfrm>
          <a:prstGeom prst="flowChartTermina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Flowchart: Terminator 27">
            <a:extLst>
              <a:ext uri="{FF2B5EF4-FFF2-40B4-BE49-F238E27FC236}">
                <a16:creationId xmlns:a16="http://schemas.microsoft.com/office/drawing/2014/main" id="{149F36EF-F1EA-4F08-9C41-7860C21DD723}"/>
              </a:ext>
            </a:extLst>
          </p:cNvPr>
          <p:cNvSpPr/>
          <p:nvPr/>
        </p:nvSpPr>
        <p:spPr>
          <a:xfrm>
            <a:off x="7512807" y="6167336"/>
            <a:ext cx="437744" cy="155741"/>
          </a:xfrm>
          <a:prstGeom prst="flowChartTerminator">
            <a:avLst/>
          </a:prstGeom>
          <a:solidFill>
            <a:srgbClr val="F6BB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Flowchart: Terminator 28">
            <a:extLst>
              <a:ext uri="{FF2B5EF4-FFF2-40B4-BE49-F238E27FC236}">
                <a16:creationId xmlns:a16="http://schemas.microsoft.com/office/drawing/2014/main" id="{0393B9DA-21D9-4A5E-8021-52FB88000202}"/>
              </a:ext>
            </a:extLst>
          </p:cNvPr>
          <p:cNvSpPr/>
          <p:nvPr/>
        </p:nvSpPr>
        <p:spPr>
          <a:xfrm>
            <a:off x="5489773" y="6187753"/>
            <a:ext cx="437744" cy="155741"/>
          </a:xfrm>
          <a:prstGeom prst="flowChartTermina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0712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7BAF359-DC8A-42F2-8367-ACB5ED8F2AE8}"/>
              </a:ext>
            </a:extLst>
          </p:cNvPr>
          <p:cNvSpPr/>
          <p:nvPr/>
        </p:nvSpPr>
        <p:spPr>
          <a:xfrm>
            <a:off x="4124528" y="177452"/>
            <a:ext cx="2947481" cy="610488"/>
          </a:xfrm>
          <a:prstGeom prst="rect">
            <a:avLst/>
          </a:prstGeom>
          <a:solidFill>
            <a:srgbClr val="FFEAA7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7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: Shape 11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Freeform: Shape 13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Rectangle 15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9D40BD-4D65-40B1-A252-C13907B839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50820" y="1439771"/>
            <a:ext cx="3811897" cy="4435013"/>
          </a:xfrm>
        </p:spPr>
        <p:txBody>
          <a:bodyPr>
            <a:normAutofit/>
          </a:bodyPr>
          <a:lstStyle/>
          <a:p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Risk assessment it is an approach that identifies and evaluate the potential risks that may take part in the project activity (</a:t>
            </a:r>
            <a:r>
              <a:rPr lang="en-GB" sz="1800" dirty="0">
                <a:effectLst/>
                <a:ea typeface="Calibri" panose="020F0502020204030204" pitchFamily="34" charset="0"/>
              </a:rPr>
              <a:t>Jannadi and Almishari, 2003).</a:t>
            </a:r>
            <a:endParaRPr lang="en-GB" sz="1800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3F539F-787D-43EB-ABC6-EB2942E0F8A8}"/>
              </a:ext>
            </a:extLst>
          </p:cNvPr>
          <p:cNvSpPr/>
          <p:nvPr/>
        </p:nvSpPr>
        <p:spPr>
          <a:xfrm>
            <a:off x="4338743" y="44457"/>
            <a:ext cx="3112851" cy="787940"/>
          </a:xfrm>
          <a:prstGeom prst="rect">
            <a:avLst/>
          </a:prstGeom>
          <a:solidFill>
            <a:srgbClr val="EF8B47"/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/>
              <a:t>Risk assessment </a:t>
            </a:r>
            <a:endParaRPr lang="en-GB" sz="3200" dirty="0"/>
          </a:p>
        </p:txBody>
      </p:sp>
      <p:graphicFrame>
        <p:nvGraphicFramePr>
          <p:cNvPr id="17" name="Table 18">
            <a:extLst>
              <a:ext uri="{FF2B5EF4-FFF2-40B4-BE49-F238E27FC236}">
                <a16:creationId xmlns:a16="http://schemas.microsoft.com/office/drawing/2014/main" id="{66E50DDB-BBAA-406C-8A7D-BD6A6799BE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5623474"/>
              </p:ext>
            </p:extLst>
          </p:nvPr>
        </p:nvGraphicFramePr>
        <p:xfrm>
          <a:off x="1245288" y="1009849"/>
          <a:ext cx="7161119" cy="5739469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576751">
                  <a:extLst>
                    <a:ext uri="{9D8B030D-6E8A-4147-A177-3AD203B41FA5}">
                      <a16:colId xmlns:a16="http://schemas.microsoft.com/office/drawing/2014/main" val="429489175"/>
                    </a:ext>
                  </a:extLst>
                </a:gridCol>
                <a:gridCol w="1474444">
                  <a:extLst>
                    <a:ext uri="{9D8B030D-6E8A-4147-A177-3AD203B41FA5}">
                      <a16:colId xmlns:a16="http://schemas.microsoft.com/office/drawing/2014/main" val="3922605095"/>
                    </a:ext>
                  </a:extLst>
                </a:gridCol>
                <a:gridCol w="1319644">
                  <a:extLst>
                    <a:ext uri="{9D8B030D-6E8A-4147-A177-3AD203B41FA5}">
                      <a16:colId xmlns:a16="http://schemas.microsoft.com/office/drawing/2014/main" val="2944380962"/>
                    </a:ext>
                  </a:extLst>
                </a:gridCol>
                <a:gridCol w="1790280">
                  <a:extLst>
                    <a:ext uri="{9D8B030D-6E8A-4147-A177-3AD203B41FA5}">
                      <a16:colId xmlns:a16="http://schemas.microsoft.com/office/drawing/2014/main" val="1903553913"/>
                    </a:ext>
                  </a:extLst>
                </a:gridCol>
              </a:tblGrid>
              <a:tr h="366845">
                <a:tc>
                  <a:txBody>
                    <a:bodyPr/>
                    <a:lstStyle/>
                    <a:p>
                      <a:r>
                        <a:rPr lang="en-GB" dirty="0"/>
                        <a:t>Risks 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Impact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Probability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Treatment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21993420"/>
                  </a:ext>
                </a:extLst>
              </a:tr>
              <a:tr h="366845">
                <a:tc>
                  <a:txBody>
                    <a:bodyPr/>
                    <a:lstStyle/>
                    <a:p>
                      <a:r>
                        <a:rPr lang="en-GB" sz="1400" b="1" dirty="0"/>
                        <a:t>People related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9774300"/>
                  </a:ext>
                </a:extLst>
              </a:tr>
              <a:tr h="362818">
                <a:tc>
                  <a:txBody>
                    <a:bodyPr/>
                    <a:lstStyle/>
                    <a:p>
                      <a:r>
                        <a:rPr lang="en-GB" sz="1400" dirty="0"/>
                        <a:t>Holidays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Tolerate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5009344"/>
                  </a:ext>
                </a:extLst>
              </a:tr>
              <a:tr h="362818">
                <a:tc>
                  <a:txBody>
                    <a:bodyPr/>
                    <a:lstStyle/>
                    <a:p>
                      <a:r>
                        <a:rPr lang="en-GB" sz="1400" dirty="0"/>
                        <a:t>Maternity</a:t>
                      </a:r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</a:t>
                      </a:r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</a:t>
                      </a:r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Tolerate</a:t>
                      </a:r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7924956"/>
                  </a:ext>
                </a:extLst>
              </a:tr>
              <a:tr h="362818">
                <a:tc>
                  <a:txBody>
                    <a:bodyPr/>
                    <a:lstStyle/>
                    <a:p>
                      <a:r>
                        <a:rPr lang="en-GB" sz="1400" dirty="0"/>
                        <a:t>Injuries</a:t>
                      </a:r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</a:t>
                      </a:r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</a:t>
                      </a:r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Treat</a:t>
                      </a:r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0956979"/>
                  </a:ext>
                </a:extLst>
              </a:tr>
              <a:tr h="362818">
                <a:tc>
                  <a:txBody>
                    <a:bodyPr/>
                    <a:lstStyle/>
                    <a:p>
                      <a:r>
                        <a:rPr lang="en-GB" sz="1400" dirty="0"/>
                        <a:t>Employees conflicts </a:t>
                      </a:r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</a:t>
                      </a:r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</a:t>
                      </a:r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/>
                        <a:t>Treat</a:t>
                      </a:r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9903455"/>
                  </a:ext>
                </a:extLst>
              </a:tr>
              <a:tr h="362818">
                <a:tc>
                  <a:txBody>
                    <a:bodyPr/>
                    <a:lstStyle/>
                    <a:p>
                      <a:r>
                        <a:rPr lang="en-GB" sz="1400" b="1" dirty="0"/>
                        <a:t>Process related 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02593215"/>
                  </a:ext>
                </a:extLst>
              </a:tr>
              <a:tr h="362818">
                <a:tc>
                  <a:txBody>
                    <a:bodyPr/>
                    <a:lstStyle/>
                    <a:p>
                      <a:r>
                        <a:rPr lang="en-GB" sz="1400" b="0" dirty="0">
                          <a:solidFill>
                            <a:schemeClr val="tx1"/>
                          </a:solidFill>
                        </a:rPr>
                        <a:t>Injuries</a:t>
                      </a:r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H</a:t>
                      </a:r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M</a:t>
                      </a:r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Treat</a:t>
                      </a:r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2835796"/>
                  </a:ext>
                </a:extLst>
              </a:tr>
              <a:tr h="79483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Project team members not being committed </a:t>
                      </a:r>
                    </a:p>
                    <a:p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Terminate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0040921"/>
                  </a:ext>
                </a:extLst>
              </a:tr>
              <a:tr h="362818">
                <a:tc>
                  <a:txBody>
                    <a:bodyPr/>
                    <a:lstStyle/>
                    <a:p>
                      <a:r>
                        <a:rPr lang="en-GB" sz="1400" b="0" dirty="0"/>
                        <a:t>Covid</a:t>
                      </a:r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</a:t>
                      </a:r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</a:t>
                      </a:r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Tolerate</a:t>
                      </a:r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6678852"/>
                  </a:ext>
                </a:extLst>
              </a:tr>
              <a:tr h="51969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/>
                        <a:t>Technology related</a:t>
                      </a:r>
                    </a:p>
                    <a:p>
                      <a:endParaRPr lang="en-GB" sz="1400" b="0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0953763"/>
                  </a:ext>
                </a:extLst>
              </a:tr>
              <a:tr h="362818">
                <a:tc>
                  <a:txBody>
                    <a:bodyPr/>
                    <a:lstStyle/>
                    <a:p>
                      <a:r>
                        <a:rPr lang="en-GB" sz="1400" dirty="0"/>
                        <a:t>System crash</a:t>
                      </a:r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</a:t>
                      </a:r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</a:t>
                      </a:r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Transfer</a:t>
                      </a:r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516035"/>
                  </a:ext>
                </a:extLst>
              </a:tr>
              <a:tr h="425888">
                <a:tc>
                  <a:txBody>
                    <a:bodyPr/>
                    <a:lstStyle/>
                    <a:p>
                      <a:r>
                        <a:rPr lang="en-GB" sz="1400" b="0" dirty="0"/>
                        <a:t>Hacking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Transfer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332779"/>
                  </a:ext>
                </a:extLst>
              </a:tr>
              <a:tr h="362818">
                <a:tc>
                  <a:txBody>
                    <a:bodyPr/>
                    <a:lstStyle/>
                    <a:p>
                      <a:r>
                        <a:rPr lang="en-GB" sz="1400" dirty="0"/>
                        <a:t>Lack of technical knowledge</a:t>
                      </a:r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</a:t>
                      </a:r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</a:t>
                      </a:r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dirty="0"/>
                        <a:t>Terminate</a:t>
                      </a:r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832390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995282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7501A-2354-412D-8101-146CCDDB2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6942701" cy="927826"/>
          </a:xfrm>
        </p:spPr>
        <p:txBody>
          <a:bodyPr/>
          <a:lstStyle/>
          <a:p>
            <a:r>
              <a:rPr lang="en-GB" b="1" dirty="0"/>
              <a:t>Project success criteria </a:t>
            </a:r>
          </a:p>
        </p:txBody>
      </p:sp>
      <p:pic>
        <p:nvPicPr>
          <p:cNvPr id="19" name="Graphic 18" descr="Bullseye outline">
            <a:extLst>
              <a:ext uri="{FF2B5EF4-FFF2-40B4-BE49-F238E27FC236}">
                <a16:creationId xmlns:a16="http://schemas.microsoft.com/office/drawing/2014/main" id="{2CB04CD1-17D7-47BB-A830-84E41C63D4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2848" y="2272637"/>
            <a:ext cx="3325808" cy="3288534"/>
          </a:xfrm>
          <a:prstGeom prst="rect">
            <a:avLst/>
          </a:prstGeom>
        </p:spPr>
      </p:pic>
      <p:sp>
        <p:nvSpPr>
          <p:cNvPr id="23" name="Arc 22">
            <a:extLst>
              <a:ext uri="{FF2B5EF4-FFF2-40B4-BE49-F238E27FC236}">
                <a16:creationId xmlns:a16="http://schemas.microsoft.com/office/drawing/2014/main" id="{7047AEB2-0CFF-4183-8C80-B85F0D4B63D1}"/>
              </a:ext>
            </a:extLst>
          </p:cNvPr>
          <p:cNvSpPr/>
          <p:nvPr/>
        </p:nvSpPr>
        <p:spPr>
          <a:xfrm>
            <a:off x="1234912" y="2232504"/>
            <a:ext cx="3667027" cy="3762944"/>
          </a:xfrm>
          <a:prstGeom prst="arc">
            <a:avLst>
              <a:gd name="adj1" fmla="val 16220223"/>
              <a:gd name="adj2" fmla="val 5321881"/>
            </a:avLst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47252F41-238A-4AC4-B12E-A223BE86CA46}"/>
              </a:ext>
            </a:extLst>
          </p:cNvPr>
          <p:cNvSpPr/>
          <p:nvPr/>
        </p:nvSpPr>
        <p:spPr>
          <a:xfrm>
            <a:off x="4784104" y="3865459"/>
            <a:ext cx="235670" cy="248517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Oval 52">
            <a:extLst>
              <a:ext uri="{FF2B5EF4-FFF2-40B4-BE49-F238E27FC236}">
                <a16:creationId xmlns:a16="http://schemas.microsoft.com/office/drawing/2014/main" id="{F8E832E9-6F87-464D-976F-94F0AD6AC09D}"/>
              </a:ext>
            </a:extLst>
          </p:cNvPr>
          <p:cNvSpPr/>
          <p:nvPr/>
        </p:nvSpPr>
        <p:spPr>
          <a:xfrm>
            <a:off x="4437669" y="5139032"/>
            <a:ext cx="235670" cy="248517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Oval 54">
            <a:extLst>
              <a:ext uri="{FF2B5EF4-FFF2-40B4-BE49-F238E27FC236}">
                <a16:creationId xmlns:a16="http://schemas.microsoft.com/office/drawing/2014/main" id="{ADF5EDC1-B240-4CBF-BB5F-21A34D4DBB65}"/>
              </a:ext>
            </a:extLst>
          </p:cNvPr>
          <p:cNvSpPr/>
          <p:nvPr/>
        </p:nvSpPr>
        <p:spPr>
          <a:xfrm>
            <a:off x="4402754" y="2804203"/>
            <a:ext cx="235670" cy="248517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2DD657A7-383F-4CEB-8F6C-AE84E9DCD6A8}"/>
              </a:ext>
            </a:extLst>
          </p:cNvPr>
          <p:cNvSpPr/>
          <p:nvPr/>
        </p:nvSpPr>
        <p:spPr>
          <a:xfrm>
            <a:off x="2950590" y="2089038"/>
            <a:ext cx="235670" cy="248517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D84E8BBA-62CA-4E11-8206-67B4CB037F73}"/>
              </a:ext>
            </a:extLst>
          </p:cNvPr>
          <p:cNvSpPr/>
          <p:nvPr/>
        </p:nvSpPr>
        <p:spPr>
          <a:xfrm>
            <a:off x="3041071" y="5865475"/>
            <a:ext cx="235670" cy="248517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2123ACD-6D7B-4DC9-B92C-14FE09686438}"/>
              </a:ext>
            </a:extLst>
          </p:cNvPr>
          <p:cNvSpPr txBox="1"/>
          <p:nvPr/>
        </p:nvSpPr>
        <p:spPr>
          <a:xfrm>
            <a:off x="4645098" y="1863739"/>
            <a:ext cx="21587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Weekly meeting for project updates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B511A16-39FB-424A-BEA6-6DFA7D6794A4}"/>
              </a:ext>
            </a:extLst>
          </p:cNvPr>
          <p:cNvSpPr txBox="1"/>
          <p:nvPr/>
        </p:nvSpPr>
        <p:spPr>
          <a:xfrm>
            <a:off x="6867045" y="2598453"/>
            <a:ext cx="17458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Stick to the schedule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37B607C-E848-493D-95F3-6C6A0C18E8FD}"/>
              </a:ext>
            </a:extLst>
          </p:cNvPr>
          <p:cNvSpPr txBox="1"/>
          <p:nvPr/>
        </p:nvSpPr>
        <p:spPr>
          <a:xfrm>
            <a:off x="7540774" y="3647536"/>
            <a:ext cx="16214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Monthly budget review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86DEF0E-17AD-4C8A-94C8-6AA682C47316}"/>
              </a:ext>
            </a:extLst>
          </p:cNvPr>
          <p:cNvSpPr txBox="1"/>
          <p:nvPr/>
        </p:nvSpPr>
        <p:spPr>
          <a:xfrm>
            <a:off x="4983855" y="5763776"/>
            <a:ext cx="2205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Customers feedback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D70018DA-8277-4B79-A9F3-222EF3F6108B}"/>
              </a:ext>
            </a:extLst>
          </p:cNvPr>
          <p:cNvSpPr txBox="1"/>
          <p:nvPr/>
        </p:nvSpPr>
        <p:spPr>
          <a:xfrm>
            <a:off x="10864699" y="170432"/>
            <a:ext cx="43363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FF00FF"/>
                </a:solidFill>
              </a:rPr>
              <a:t>M</a:t>
            </a:r>
            <a:r>
              <a:rPr lang="en-GB" sz="3200" b="1" dirty="0">
                <a:solidFill>
                  <a:srgbClr val="92D050"/>
                </a:solidFill>
              </a:rPr>
              <a:t>E</a:t>
            </a:r>
            <a:r>
              <a:rPr lang="en-GB" sz="3200" b="1" dirty="0">
                <a:solidFill>
                  <a:srgbClr val="FFFF00"/>
                </a:solidFill>
              </a:rPr>
              <a:t>A</a:t>
            </a:r>
            <a:r>
              <a:rPr lang="en-GB" sz="3200" b="1" dirty="0">
                <a:solidFill>
                  <a:srgbClr val="FFEAA7"/>
                </a:solidFill>
              </a:rPr>
              <a:t>S</a:t>
            </a:r>
            <a:r>
              <a:rPr lang="en-GB" sz="3200" b="1" dirty="0">
                <a:solidFill>
                  <a:srgbClr val="FF0000"/>
                </a:solidFill>
              </a:rPr>
              <a:t>U</a:t>
            </a:r>
            <a:r>
              <a:rPr lang="en-GB" sz="3200" b="1" dirty="0">
                <a:solidFill>
                  <a:srgbClr val="FFC000"/>
                </a:solidFill>
              </a:rPr>
              <a:t>R</a:t>
            </a:r>
            <a:r>
              <a:rPr lang="en-GB" sz="3200" b="1" dirty="0">
                <a:solidFill>
                  <a:schemeClr val="tx1">
                    <a:lumMod val="95000"/>
                  </a:schemeClr>
                </a:solidFill>
              </a:rPr>
              <a:t>E</a:t>
            </a: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806A9257-5AF4-48CA-82A2-E6A2C2509096}"/>
              </a:ext>
            </a:extLst>
          </p:cNvPr>
          <p:cNvSpPr txBox="1"/>
          <p:nvPr/>
        </p:nvSpPr>
        <p:spPr>
          <a:xfrm>
            <a:off x="11333488" y="2581169"/>
            <a:ext cx="48262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S</a:t>
            </a:r>
            <a:r>
              <a:rPr lang="en-GB" sz="3600" b="1" dirty="0">
                <a:solidFill>
                  <a:srgbClr val="FF0000"/>
                </a:solidFill>
              </a:rPr>
              <a:t>U</a:t>
            </a:r>
            <a:r>
              <a:rPr lang="en-GB" sz="3600" b="1" dirty="0">
                <a:solidFill>
                  <a:srgbClr val="FFFF00"/>
                </a:solidFill>
              </a:rPr>
              <a:t>C</a:t>
            </a:r>
            <a:r>
              <a:rPr lang="en-GB" sz="3600" b="1" dirty="0">
                <a:solidFill>
                  <a:srgbClr val="00B0F0"/>
                </a:solidFill>
              </a:rPr>
              <a:t>C</a:t>
            </a:r>
            <a:r>
              <a:rPr lang="en-GB" sz="3600" b="1" dirty="0">
                <a:solidFill>
                  <a:srgbClr val="EF8B47"/>
                </a:solidFill>
              </a:rPr>
              <a:t>E</a:t>
            </a:r>
            <a:r>
              <a:rPr lang="en-GB" sz="3600" b="1" dirty="0">
                <a:solidFill>
                  <a:srgbClr val="FFEAA7"/>
                </a:solidFill>
              </a:rPr>
              <a:t>SS</a:t>
            </a:r>
          </a:p>
        </p:txBody>
      </p:sp>
      <p:cxnSp>
        <p:nvCxnSpPr>
          <p:cNvPr id="83" name="Straight Arrow Connector 82">
            <a:extLst>
              <a:ext uri="{FF2B5EF4-FFF2-40B4-BE49-F238E27FC236}">
                <a16:creationId xmlns:a16="http://schemas.microsoft.com/office/drawing/2014/main" id="{B0F8FC67-9531-45BA-920F-A832FD2A6165}"/>
              </a:ext>
            </a:extLst>
          </p:cNvPr>
          <p:cNvCxnSpPr>
            <a:cxnSpLocks/>
          </p:cNvCxnSpPr>
          <p:nvPr/>
        </p:nvCxnSpPr>
        <p:spPr>
          <a:xfrm flipH="1">
            <a:off x="4565223" y="2926047"/>
            <a:ext cx="2301822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9" name="Straight Arrow Connector 88">
            <a:extLst>
              <a:ext uri="{FF2B5EF4-FFF2-40B4-BE49-F238E27FC236}">
                <a16:creationId xmlns:a16="http://schemas.microsoft.com/office/drawing/2014/main" id="{DE0C1F03-388D-4C79-A933-B7DD7D8C125E}"/>
              </a:ext>
            </a:extLst>
          </p:cNvPr>
          <p:cNvCxnSpPr>
            <a:cxnSpLocks/>
          </p:cNvCxnSpPr>
          <p:nvPr/>
        </p:nvCxnSpPr>
        <p:spPr>
          <a:xfrm flipH="1">
            <a:off x="4908488" y="3956525"/>
            <a:ext cx="2625737" cy="283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C96E8BBD-66F2-4DD7-B995-9AA046E4E65F}"/>
              </a:ext>
            </a:extLst>
          </p:cNvPr>
          <p:cNvCxnSpPr>
            <a:cxnSpLocks/>
          </p:cNvCxnSpPr>
          <p:nvPr/>
        </p:nvCxnSpPr>
        <p:spPr>
          <a:xfrm flipH="1">
            <a:off x="4555504" y="5263290"/>
            <a:ext cx="245803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1" name="Straight Arrow Connector 90">
            <a:extLst>
              <a:ext uri="{FF2B5EF4-FFF2-40B4-BE49-F238E27FC236}">
                <a16:creationId xmlns:a16="http://schemas.microsoft.com/office/drawing/2014/main" id="{90C11097-1D9E-4CBF-9247-84E4C93920CC}"/>
              </a:ext>
            </a:extLst>
          </p:cNvPr>
          <p:cNvCxnSpPr>
            <a:cxnSpLocks/>
          </p:cNvCxnSpPr>
          <p:nvPr/>
        </p:nvCxnSpPr>
        <p:spPr>
          <a:xfrm flipH="1">
            <a:off x="3158787" y="5978456"/>
            <a:ext cx="1831004" cy="2255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2" name="Straight Arrow Connector 91">
            <a:extLst>
              <a:ext uri="{FF2B5EF4-FFF2-40B4-BE49-F238E27FC236}">
                <a16:creationId xmlns:a16="http://schemas.microsoft.com/office/drawing/2014/main" id="{33885F9D-7029-4B3B-B236-01E8C66071EE}"/>
              </a:ext>
            </a:extLst>
          </p:cNvPr>
          <p:cNvCxnSpPr>
            <a:cxnSpLocks/>
          </p:cNvCxnSpPr>
          <p:nvPr/>
        </p:nvCxnSpPr>
        <p:spPr>
          <a:xfrm flipH="1" flipV="1">
            <a:off x="3070934" y="2196539"/>
            <a:ext cx="1484570" cy="167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9" name="TextBox 98">
            <a:extLst>
              <a:ext uri="{FF2B5EF4-FFF2-40B4-BE49-F238E27FC236}">
                <a16:creationId xmlns:a16="http://schemas.microsoft.com/office/drawing/2014/main" id="{F963849D-3D56-4BE7-B040-B03C6E0BDEE7}"/>
              </a:ext>
            </a:extLst>
          </p:cNvPr>
          <p:cNvSpPr txBox="1"/>
          <p:nvPr/>
        </p:nvSpPr>
        <p:spPr>
          <a:xfrm>
            <a:off x="7060721" y="4897600"/>
            <a:ext cx="17564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Meets all task requirements </a:t>
            </a:r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383C7485-C1E4-45F3-8958-7E508CE4C0CF}"/>
              </a:ext>
            </a:extLst>
          </p:cNvPr>
          <p:cNvSpPr/>
          <p:nvPr/>
        </p:nvSpPr>
        <p:spPr>
          <a:xfrm>
            <a:off x="7020395" y="4856242"/>
            <a:ext cx="2052394" cy="705809"/>
          </a:xfrm>
          <a:prstGeom prst="rect">
            <a:avLst/>
          </a:prstGeom>
          <a:noFill/>
          <a:ln w="9525" cap="flat" cmpd="sng" algn="ctr">
            <a:solidFill>
              <a:schemeClr val="bg1">
                <a:lumMod val="50000"/>
                <a:lumOff val="50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6EBD90CA-3FA7-4680-B238-35607ADFE82C}"/>
              </a:ext>
            </a:extLst>
          </p:cNvPr>
          <p:cNvSpPr/>
          <p:nvPr/>
        </p:nvSpPr>
        <p:spPr>
          <a:xfrm>
            <a:off x="4565223" y="1872015"/>
            <a:ext cx="2052394" cy="705809"/>
          </a:xfrm>
          <a:prstGeom prst="rect">
            <a:avLst/>
          </a:prstGeom>
          <a:noFill/>
          <a:ln w="9525" cap="flat" cmpd="sng" algn="ctr">
            <a:solidFill>
              <a:schemeClr val="bg1">
                <a:lumMod val="50000"/>
                <a:lumOff val="50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91475031-D00F-4359-A6BD-1F605797CF42}"/>
              </a:ext>
            </a:extLst>
          </p:cNvPr>
          <p:cNvSpPr/>
          <p:nvPr/>
        </p:nvSpPr>
        <p:spPr>
          <a:xfrm>
            <a:off x="7562797" y="3607489"/>
            <a:ext cx="2052394" cy="705809"/>
          </a:xfrm>
          <a:prstGeom prst="rect">
            <a:avLst/>
          </a:prstGeom>
          <a:noFill/>
          <a:ln w="9525" cap="flat" cmpd="sng" algn="ctr">
            <a:solidFill>
              <a:schemeClr val="bg1">
                <a:lumMod val="50000"/>
                <a:lumOff val="50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EF99493B-3AD3-43A1-90E2-9C79F2C2A0B8}"/>
              </a:ext>
            </a:extLst>
          </p:cNvPr>
          <p:cNvSpPr/>
          <p:nvPr/>
        </p:nvSpPr>
        <p:spPr>
          <a:xfrm>
            <a:off x="6839651" y="2601104"/>
            <a:ext cx="2052394" cy="705809"/>
          </a:xfrm>
          <a:prstGeom prst="rect">
            <a:avLst/>
          </a:prstGeom>
          <a:noFill/>
          <a:ln w="9525" cap="flat" cmpd="sng" algn="ctr">
            <a:solidFill>
              <a:schemeClr val="bg1">
                <a:lumMod val="50000"/>
                <a:lumOff val="50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F84A8921-40C0-4F56-8C50-CD6E67B4811E}"/>
              </a:ext>
            </a:extLst>
          </p:cNvPr>
          <p:cNvSpPr/>
          <p:nvPr/>
        </p:nvSpPr>
        <p:spPr>
          <a:xfrm>
            <a:off x="4996339" y="5625551"/>
            <a:ext cx="2052394" cy="705809"/>
          </a:xfrm>
          <a:prstGeom prst="rect">
            <a:avLst/>
          </a:prstGeom>
          <a:noFill/>
          <a:ln w="9525" cap="flat" cmpd="sng" algn="ctr">
            <a:solidFill>
              <a:schemeClr val="bg1">
                <a:lumMod val="50000"/>
                <a:lumOff val="50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1960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1C40F-3592-47EF-8144-58DA7C55D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5845" y="228308"/>
            <a:ext cx="10515599" cy="1325563"/>
          </a:xfrm>
        </p:spPr>
        <p:txBody>
          <a:bodyPr>
            <a:normAutofit/>
          </a:bodyPr>
          <a:lstStyle/>
          <a:p>
            <a:r>
              <a:rPr lang="en-GB" b="1" dirty="0"/>
              <a:t>Constraints </a:t>
            </a:r>
          </a:p>
        </p:txBody>
      </p:sp>
      <p:pic>
        <p:nvPicPr>
          <p:cNvPr id="8" name="Picture 5">
            <a:extLst>
              <a:ext uri="{FF2B5EF4-FFF2-40B4-BE49-F238E27FC236}">
                <a16:creationId xmlns:a16="http://schemas.microsoft.com/office/drawing/2014/main" id="{F4A6B255-C9DC-4F25-97D7-D27488E7B0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000" r="-2" b="-2"/>
          <a:stretch/>
        </p:blipFill>
        <p:spPr>
          <a:xfrm>
            <a:off x="6848918" y="1771078"/>
            <a:ext cx="4504881" cy="4504881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3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4A63F191-42FC-4CD8-A0A7-1D602A6CE6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2926359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582159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946A4-E826-486C-B1BB-01B8FF654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2803" y="-450679"/>
            <a:ext cx="3073924" cy="1325563"/>
          </a:xfrm>
        </p:spPr>
        <p:txBody>
          <a:bodyPr>
            <a:normAutofit/>
          </a:bodyPr>
          <a:lstStyle/>
          <a:p>
            <a:r>
              <a:rPr lang="en-GB" sz="2800" dirty="0"/>
              <a:t>References</a:t>
            </a:r>
            <a:r>
              <a:rPr lang="en-GB" sz="32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2A0D0-83C5-4419-9DA2-77DF80A8A3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0686" y="1140643"/>
            <a:ext cx="10515600" cy="5363852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Brugha, R. and Varvasovszky, Z., 2000. Stakeholder analysis: a review. </a:t>
            </a:r>
            <a:r>
              <a:rPr lang="en-GB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Health policy and planning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15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(3), p.239.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Devi, T.R. and Reddy, V.S., 2012. Work breakdown structure of the project. </a:t>
            </a:r>
            <a:r>
              <a:rPr lang="en-GB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Int J Eng Res Appl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(2), p.683.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Day nurseries. 2021. </a:t>
            </a:r>
            <a:r>
              <a:rPr lang="en-GB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Daynurseries.co.uk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&lt;https://www.daynurseries.co.uk/day_nursery_search_results.cfm/searchpostcode/CV1&gt; [Accessed 25 November 2021].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Gido, J. and Clements, J., 2014. </a:t>
            </a:r>
            <a:r>
              <a:rPr lang="en-GB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Successful project management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Cengage Learning.p3.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Jannadi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O.A. and Almishari, S., 2003. Risk assessment in construction. </a:t>
            </a:r>
            <a:r>
              <a:rPr lang="en-GB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Journal of construction engineering and management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129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(5), p.492.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Nahler, G., 2009. Gantt chart. In </a:t>
            </a:r>
            <a:r>
              <a:rPr lang="en-GB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Dictionary of Pharmaceutical Medicine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. Springer, Vienna. P.78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Portny, S.E., 2017. </a:t>
            </a:r>
            <a:r>
              <a:rPr lang="en-GB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Project management for dummies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John Wiley &amp; Sons. p. 53.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PM Tips. 2016. </a:t>
            </a:r>
            <a:r>
              <a:rPr lang="en-GB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3 Types of Essential Resources For Your Project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[online] PM Tips. Available at: &lt;https://pmtips.net/article/3-types-of-essential-resources-for-your-project&gt; [Accessed 23 November 2021].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Tutorials Point. 2021. </a:t>
            </a:r>
            <a:r>
              <a:rPr lang="en-GB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MS Project - Set Up Resources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&lt;https://www.tutorialspoint.com/ms_project/ms_project_set_up_resources.htm&gt; [Accessed 23 November 2021].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16667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901</TotalTime>
  <Words>881</Words>
  <Application>Microsoft Office PowerPoint</Application>
  <PresentationFormat>Widescreen</PresentationFormat>
  <Paragraphs>205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Wingdings</vt:lpstr>
      <vt:lpstr>Office Theme</vt:lpstr>
      <vt:lpstr>Module Project Management   Module Code BMSW5104  </vt:lpstr>
      <vt:lpstr>PowerPoint Presentation</vt:lpstr>
      <vt:lpstr>Stakeholders analysis </vt:lpstr>
      <vt:lpstr>PowerPoint Presentation</vt:lpstr>
      <vt:lpstr>Gantt Chart</vt:lpstr>
      <vt:lpstr>PowerPoint Presentation</vt:lpstr>
      <vt:lpstr>Project success criteria </vt:lpstr>
      <vt:lpstr>Constraints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Alexandru Copaciu (1921089)</dc:creator>
  <cp:lastModifiedBy>Alexandru Copaciu (1921089)</cp:lastModifiedBy>
  <cp:revision>1</cp:revision>
  <dcterms:created xsi:type="dcterms:W3CDTF">2021-11-23T13:09:28Z</dcterms:created>
  <dcterms:modified xsi:type="dcterms:W3CDTF">2021-12-09T11:44:36Z</dcterms:modified>
</cp:coreProperties>
</file>