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77" r:id="rId3"/>
    <p:sldId id="278" r:id="rId4"/>
    <p:sldId id="259" r:id="rId5"/>
    <p:sldId id="276" r:id="rId6"/>
    <p:sldId id="275"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AE1537-8A69-420C-8890-A864A3477C9D}" v="4" dt="2022-01-24T14:34:25.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8939" autoAdjust="0"/>
  </p:normalViewPr>
  <p:slideViewPr>
    <p:cSldViewPr snapToGrid="0">
      <p:cViewPr varScale="1">
        <p:scale>
          <a:sx n="65" d="100"/>
          <a:sy n="65" d="100"/>
        </p:scale>
        <p:origin x="78" y="6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51AE1537-8A69-420C-8890-A864A3477C9D}"/>
    <pc:docChg chg="undo custSel addSld delSld modSld">
      <pc:chgData name="Laura Knight" userId="fcc6b1b8-7f69-4c06-9fd3-1a1553b3cd99" providerId="ADAL" clId="{51AE1537-8A69-420C-8890-A864A3477C9D}" dt="2022-01-24T14:35:05.682" v="386" actId="26606"/>
      <pc:docMkLst>
        <pc:docMk/>
      </pc:docMkLst>
      <pc:sldChg chg="addSp modSp mod setBg setClrOvrMap">
        <pc:chgData name="Laura Knight" userId="fcc6b1b8-7f69-4c06-9fd3-1a1553b3cd99" providerId="ADAL" clId="{51AE1537-8A69-420C-8890-A864A3477C9D}" dt="2022-01-24T09:51:07.183" v="56" actId="26606"/>
        <pc:sldMkLst>
          <pc:docMk/>
          <pc:sldMk cId="980561376" sldId="256"/>
        </pc:sldMkLst>
        <pc:spChg chg="mod">
          <ac:chgData name="Laura Knight" userId="fcc6b1b8-7f69-4c06-9fd3-1a1553b3cd99" providerId="ADAL" clId="{51AE1537-8A69-420C-8890-A864A3477C9D}" dt="2022-01-24T09:51:07.183" v="56" actId="26606"/>
          <ac:spMkLst>
            <pc:docMk/>
            <pc:sldMk cId="980561376" sldId="256"/>
            <ac:spMk id="2" creationId="{556C1609-7AD7-4D57-8757-67E17B446EBA}"/>
          </ac:spMkLst>
        </pc:spChg>
        <pc:spChg chg="mod">
          <ac:chgData name="Laura Knight" userId="fcc6b1b8-7f69-4c06-9fd3-1a1553b3cd99" providerId="ADAL" clId="{51AE1537-8A69-420C-8890-A864A3477C9D}" dt="2022-01-24T09:51:07.183" v="56" actId="26606"/>
          <ac:spMkLst>
            <pc:docMk/>
            <pc:sldMk cId="980561376" sldId="256"/>
            <ac:spMk id="3" creationId="{A8FA5BB6-06D4-4C16-A597-B5A061633A6E}"/>
          </ac:spMkLst>
        </pc:spChg>
        <pc:spChg chg="add">
          <ac:chgData name="Laura Knight" userId="fcc6b1b8-7f69-4c06-9fd3-1a1553b3cd99" providerId="ADAL" clId="{51AE1537-8A69-420C-8890-A864A3477C9D}" dt="2022-01-24T09:51:07.183" v="56" actId="26606"/>
          <ac:spMkLst>
            <pc:docMk/>
            <pc:sldMk cId="980561376" sldId="256"/>
            <ac:spMk id="9" creationId="{B8D726A5-7900-41B4-8D49-49B4A2010E7C}"/>
          </ac:spMkLst>
        </pc:spChg>
        <pc:picChg chg="add">
          <ac:chgData name="Laura Knight" userId="fcc6b1b8-7f69-4c06-9fd3-1a1553b3cd99" providerId="ADAL" clId="{51AE1537-8A69-420C-8890-A864A3477C9D}" dt="2022-01-24T09:51:07.183" v="56" actId="26606"/>
          <ac:picMkLst>
            <pc:docMk/>
            <pc:sldMk cId="980561376" sldId="256"/>
            <ac:picMk id="5" creationId="{DA883202-2EAC-4C4D-8469-6A158DB60DFD}"/>
          </ac:picMkLst>
        </pc:picChg>
        <pc:cxnChg chg="add">
          <ac:chgData name="Laura Knight" userId="fcc6b1b8-7f69-4c06-9fd3-1a1553b3cd99" providerId="ADAL" clId="{51AE1537-8A69-420C-8890-A864A3477C9D}" dt="2022-01-24T09:51:07.183" v="56" actId="26606"/>
          <ac:cxnSpMkLst>
            <pc:docMk/>
            <pc:sldMk cId="980561376" sldId="256"/>
            <ac:cxnSpMk id="11" creationId="{46E49661-E258-450C-8150-A91A6B30D1CD}"/>
          </ac:cxnSpMkLst>
        </pc:cxnChg>
      </pc:sldChg>
      <pc:sldChg chg="modSp del">
        <pc:chgData name="Laura Knight" userId="fcc6b1b8-7f69-4c06-9fd3-1a1553b3cd99" providerId="ADAL" clId="{51AE1537-8A69-420C-8890-A864A3477C9D}" dt="2022-01-24T09:53:37.815" v="93" actId="47"/>
        <pc:sldMkLst>
          <pc:docMk/>
          <pc:sldMk cId="3952561518" sldId="257"/>
        </pc:sldMkLst>
        <pc:spChg chg="mod">
          <ac:chgData name="Laura Knight" userId="fcc6b1b8-7f69-4c06-9fd3-1a1553b3cd99" providerId="ADAL" clId="{51AE1537-8A69-420C-8890-A864A3477C9D}" dt="2022-01-24T09:51:02.828" v="55"/>
          <ac:spMkLst>
            <pc:docMk/>
            <pc:sldMk cId="3952561518" sldId="257"/>
            <ac:spMk id="2" creationId="{1AD9795F-70BE-439E-80ED-87501E4ACA62}"/>
          </ac:spMkLst>
        </pc:spChg>
        <pc:spChg chg="mod">
          <ac:chgData name="Laura Knight" userId="fcc6b1b8-7f69-4c06-9fd3-1a1553b3cd99" providerId="ADAL" clId="{51AE1537-8A69-420C-8890-A864A3477C9D}" dt="2022-01-24T09:51:02.828" v="55"/>
          <ac:spMkLst>
            <pc:docMk/>
            <pc:sldMk cId="3952561518" sldId="257"/>
            <ac:spMk id="3" creationId="{1F08CD1D-C59E-4CF2-9A23-B58BB8FC3B0B}"/>
          </ac:spMkLst>
        </pc:spChg>
      </pc:sldChg>
      <pc:sldChg chg="delSp modSp del mod">
        <pc:chgData name="Laura Knight" userId="fcc6b1b8-7f69-4c06-9fd3-1a1553b3cd99" providerId="ADAL" clId="{51AE1537-8A69-420C-8890-A864A3477C9D}" dt="2022-01-24T09:52:49.816" v="69" actId="47"/>
        <pc:sldMkLst>
          <pc:docMk/>
          <pc:sldMk cId="4132200244" sldId="258"/>
        </pc:sldMkLst>
        <pc:spChg chg="mod">
          <ac:chgData name="Laura Knight" userId="fcc6b1b8-7f69-4c06-9fd3-1a1553b3cd99" providerId="ADAL" clId="{51AE1537-8A69-420C-8890-A864A3477C9D}" dt="2022-01-24T09:51:02.828" v="55"/>
          <ac:spMkLst>
            <pc:docMk/>
            <pc:sldMk cId="4132200244" sldId="258"/>
            <ac:spMk id="2" creationId="{5D3C94C6-3BAE-4684-B9EF-DFB52E7C684F}"/>
          </ac:spMkLst>
        </pc:spChg>
        <pc:spChg chg="del mod">
          <ac:chgData name="Laura Knight" userId="fcc6b1b8-7f69-4c06-9fd3-1a1553b3cd99" providerId="ADAL" clId="{51AE1537-8A69-420C-8890-A864A3477C9D}" dt="2022-01-24T09:52:39.386" v="68" actId="478"/>
          <ac:spMkLst>
            <pc:docMk/>
            <pc:sldMk cId="4132200244" sldId="258"/>
            <ac:spMk id="3" creationId="{F0203ADA-59BE-4206-99EF-E211E33523D3}"/>
          </ac:spMkLst>
        </pc:spChg>
      </pc:sldChg>
      <pc:sldChg chg="addSp modSp mod setBg">
        <pc:chgData name="Laura Knight" userId="fcc6b1b8-7f69-4c06-9fd3-1a1553b3cd99" providerId="ADAL" clId="{51AE1537-8A69-420C-8890-A864A3477C9D}" dt="2022-01-24T14:34:49.772" v="382" actId="20577"/>
        <pc:sldMkLst>
          <pc:docMk/>
          <pc:sldMk cId="3815699940" sldId="259"/>
        </pc:sldMkLst>
        <pc:spChg chg="mod">
          <ac:chgData name="Laura Knight" userId="fcc6b1b8-7f69-4c06-9fd3-1a1553b3cd99" providerId="ADAL" clId="{51AE1537-8A69-420C-8890-A864A3477C9D}" dt="2022-01-24T14:34:37.358" v="372" actId="26606"/>
          <ac:spMkLst>
            <pc:docMk/>
            <pc:sldMk cId="3815699940" sldId="259"/>
            <ac:spMk id="2" creationId="{06BB3D0F-6D64-4453-897A-50171563F543}"/>
          </ac:spMkLst>
        </pc:spChg>
        <pc:spChg chg="mod">
          <ac:chgData name="Laura Knight" userId="fcc6b1b8-7f69-4c06-9fd3-1a1553b3cd99" providerId="ADAL" clId="{51AE1537-8A69-420C-8890-A864A3477C9D}" dt="2022-01-24T14:34:49.772" v="382" actId="20577"/>
          <ac:spMkLst>
            <pc:docMk/>
            <pc:sldMk cId="3815699940" sldId="259"/>
            <ac:spMk id="3" creationId="{B453E8AC-678C-4807-8BA4-C44A20F884F7}"/>
          </ac:spMkLst>
        </pc:spChg>
        <pc:spChg chg="add">
          <ac:chgData name="Laura Knight" userId="fcc6b1b8-7f69-4c06-9fd3-1a1553b3cd99" providerId="ADAL" clId="{51AE1537-8A69-420C-8890-A864A3477C9D}" dt="2022-01-24T14:34:37.358" v="372" actId="26606"/>
          <ac:spMkLst>
            <pc:docMk/>
            <pc:sldMk cId="3815699940" sldId="259"/>
            <ac:spMk id="10" creationId="{3A8EC506-B1DA-46A1-B44D-774E68468E13}"/>
          </ac:spMkLst>
        </pc:spChg>
        <pc:spChg chg="add">
          <ac:chgData name="Laura Knight" userId="fcc6b1b8-7f69-4c06-9fd3-1a1553b3cd99" providerId="ADAL" clId="{51AE1537-8A69-420C-8890-A864A3477C9D}" dt="2022-01-24T14:34:37.358" v="372" actId="26606"/>
          <ac:spMkLst>
            <pc:docMk/>
            <pc:sldMk cId="3815699940" sldId="259"/>
            <ac:spMk id="12" creationId="{BFF30785-305E-45D7-984F-5AA93D3CA561}"/>
          </ac:spMkLst>
        </pc:spChg>
        <pc:spChg chg="add">
          <ac:chgData name="Laura Knight" userId="fcc6b1b8-7f69-4c06-9fd3-1a1553b3cd99" providerId="ADAL" clId="{51AE1537-8A69-420C-8890-A864A3477C9D}" dt="2022-01-24T14:34:37.358" v="372" actId="26606"/>
          <ac:spMkLst>
            <pc:docMk/>
            <pc:sldMk cId="3815699940" sldId="259"/>
            <ac:spMk id="16" creationId="{C411DB08-1669-426B-BBEB-FAD285EF80FE}"/>
          </ac:spMkLst>
        </pc:spChg>
        <pc:spChg chg="add">
          <ac:chgData name="Laura Knight" userId="fcc6b1b8-7f69-4c06-9fd3-1a1553b3cd99" providerId="ADAL" clId="{51AE1537-8A69-420C-8890-A864A3477C9D}" dt="2022-01-24T14:34:37.358" v="372" actId="26606"/>
          <ac:spMkLst>
            <pc:docMk/>
            <pc:sldMk cId="3815699940" sldId="259"/>
            <ac:spMk id="18" creationId="{029E4219-121F-4CD1-AA58-24746CD2923C}"/>
          </ac:spMkLst>
        </pc:spChg>
        <pc:picChg chg="add mod modCrop">
          <ac:chgData name="Laura Knight" userId="fcc6b1b8-7f69-4c06-9fd3-1a1553b3cd99" providerId="ADAL" clId="{51AE1537-8A69-420C-8890-A864A3477C9D}" dt="2022-01-24T14:34:45.296" v="374" actId="27614"/>
          <ac:picMkLst>
            <pc:docMk/>
            <pc:sldMk cId="3815699940" sldId="259"/>
            <ac:picMk id="5" creationId="{F9E4A5DB-CF68-4654-B44A-E0886EAB86CB}"/>
          </ac:picMkLst>
        </pc:picChg>
        <pc:cxnChg chg="add">
          <ac:chgData name="Laura Knight" userId="fcc6b1b8-7f69-4c06-9fd3-1a1553b3cd99" providerId="ADAL" clId="{51AE1537-8A69-420C-8890-A864A3477C9D}" dt="2022-01-24T14:34:37.358" v="372" actId="26606"/>
          <ac:cxnSpMkLst>
            <pc:docMk/>
            <pc:sldMk cId="3815699940" sldId="259"/>
            <ac:cxnSpMk id="14" creationId="{15E01FA5-D766-43CA-A83D-E7CF3F04E96F}"/>
          </ac:cxnSpMkLst>
        </pc:cxnChg>
        <pc:cxnChg chg="add">
          <ac:chgData name="Laura Knight" userId="fcc6b1b8-7f69-4c06-9fd3-1a1553b3cd99" providerId="ADAL" clId="{51AE1537-8A69-420C-8890-A864A3477C9D}" dt="2022-01-24T14:34:37.358" v="372" actId="26606"/>
          <ac:cxnSpMkLst>
            <pc:docMk/>
            <pc:sldMk cId="3815699940" sldId="259"/>
            <ac:cxnSpMk id="20" creationId="{52F50912-06FD-4216-BAD3-21050F59564A}"/>
          </ac:cxnSpMkLst>
        </pc:cxnChg>
      </pc:sldChg>
      <pc:sldChg chg="addSp delSp modSp mod setBg">
        <pc:chgData name="Laura Knight" userId="fcc6b1b8-7f69-4c06-9fd3-1a1553b3cd99" providerId="ADAL" clId="{51AE1537-8A69-420C-8890-A864A3477C9D}" dt="2022-01-24T14:35:05.682" v="386" actId="26606"/>
        <pc:sldMkLst>
          <pc:docMk/>
          <pc:sldMk cId="2869573018" sldId="275"/>
        </pc:sldMkLst>
        <pc:spChg chg="mod">
          <ac:chgData name="Laura Knight" userId="fcc6b1b8-7f69-4c06-9fd3-1a1553b3cd99" providerId="ADAL" clId="{51AE1537-8A69-420C-8890-A864A3477C9D}" dt="2022-01-24T14:35:05.682" v="386" actId="26606"/>
          <ac:spMkLst>
            <pc:docMk/>
            <pc:sldMk cId="2869573018" sldId="275"/>
            <ac:spMk id="2" creationId="{00000000-0000-0000-0000-000000000000}"/>
          </ac:spMkLst>
        </pc:spChg>
        <pc:spChg chg="del mod">
          <ac:chgData name="Laura Knight" userId="fcc6b1b8-7f69-4c06-9fd3-1a1553b3cd99" providerId="ADAL" clId="{51AE1537-8A69-420C-8890-A864A3477C9D}" dt="2022-01-24T14:35:05.682" v="386" actId="26606"/>
          <ac:spMkLst>
            <pc:docMk/>
            <pc:sldMk cId="2869573018" sldId="275"/>
            <ac:spMk id="3" creationId="{00000000-0000-0000-0000-000000000000}"/>
          </ac:spMkLst>
        </pc:spChg>
        <pc:spChg chg="add">
          <ac:chgData name="Laura Knight" userId="fcc6b1b8-7f69-4c06-9fd3-1a1553b3cd99" providerId="ADAL" clId="{51AE1537-8A69-420C-8890-A864A3477C9D}" dt="2022-01-24T14:35:05.682" v="386" actId="26606"/>
          <ac:spMkLst>
            <pc:docMk/>
            <pc:sldMk cId="2869573018" sldId="275"/>
            <ac:spMk id="9" creationId="{F7422F06-6017-4361-8872-E0E2CEB20B48}"/>
          </ac:spMkLst>
        </pc:spChg>
        <pc:graphicFrameChg chg="add">
          <ac:chgData name="Laura Knight" userId="fcc6b1b8-7f69-4c06-9fd3-1a1553b3cd99" providerId="ADAL" clId="{51AE1537-8A69-420C-8890-A864A3477C9D}" dt="2022-01-24T14:35:05.682" v="386" actId="26606"/>
          <ac:graphicFrameMkLst>
            <pc:docMk/>
            <pc:sldMk cId="2869573018" sldId="275"/>
            <ac:graphicFrameMk id="5" creationId="{73EC1044-C46C-4D6D-827A-4415621500F4}"/>
          </ac:graphicFrameMkLst>
        </pc:graphicFrameChg>
      </pc:sldChg>
      <pc:sldChg chg="addSp delSp modSp mod setBg setClrOvrMap">
        <pc:chgData name="Laura Knight" userId="fcc6b1b8-7f69-4c06-9fd3-1a1553b3cd99" providerId="ADAL" clId="{51AE1537-8A69-420C-8890-A864A3477C9D}" dt="2022-01-24T14:35:02" v="385" actId="26606"/>
        <pc:sldMkLst>
          <pc:docMk/>
          <pc:sldMk cId="595643115" sldId="276"/>
        </pc:sldMkLst>
        <pc:spChg chg="mod">
          <ac:chgData name="Laura Knight" userId="fcc6b1b8-7f69-4c06-9fd3-1a1553b3cd99" providerId="ADAL" clId="{51AE1537-8A69-420C-8890-A864A3477C9D}" dt="2022-01-24T14:35:02" v="385" actId="26606"/>
          <ac:spMkLst>
            <pc:docMk/>
            <pc:sldMk cId="595643115" sldId="276"/>
            <ac:spMk id="3" creationId="{00000000-0000-0000-0000-000000000000}"/>
          </ac:spMkLst>
        </pc:spChg>
        <pc:spChg chg="add del">
          <ac:chgData name="Laura Knight" userId="fcc6b1b8-7f69-4c06-9fd3-1a1553b3cd99" providerId="ADAL" clId="{51AE1537-8A69-420C-8890-A864A3477C9D}" dt="2022-01-24T14:35:01.995" v="384" actId="26606"/>
          <ac:spMkLst>
            <pc:docMk/>
            <pc:sldMk cId="595643115" sldId="276"/>
            <ac:spMk id="8" creationId="{A10C41F2-1746-4431-9B52-B9F147A896B8}"/>
          </ac:spMkLst>
        </pc:spChg>
        <pc:spChg chg="add del">
          <ac:chgData name="Laura Knight" userId="fcc6b1b8-7f69-4c06-9fd3-1a1553b3cd99" providerId="ADAL" clId="{51AE1537-8A69-420C-8890-A864A3477C9D}" dt="2022-01-24T14:35:01.995" v="384" actId="26606"/>
          <ac:spMkLst>
            <pc:docMk/>
            <pc:sldMk cId="595643115" sldId="276"/>
            <ac:spMk id="10" creationId="{7984928E-D694-4849-BBAD-D7C7DC405478}"/>
          </ac:spMkLst>
        </pc:spChg>
        <pc:spChg chg="add del">
          <ac:chgData name="Laura Knight" userId="fcc6b1b8-7f69-4c06-9fd3-1a1553b3cd99" providerId="ADAL" clId="{51AE1537-8A69-420C-8890-A864A3477C9D}" dt="2022-01-24T14:35:01.995" v="384" actId="26606"/>
          <ac:spMkLst>
            <pc:docMk/>
            <pc:sldMk cId="595643115" sldId="276"/>
            <ac:spMk id="12" creationId="{A24A153C-9BEC-46E7-9AA4-DFC65A2B1A87}"/>
          </ac:spMkLst>
        </pc:spChg>
        <pc:spChg chg="add">
          <ac:chgData name="Laura Knight" userId="fcc6b1b8-7f69-4c06-9fd3-1a1553b3cd99" providerId="ADAL" clId="{51AE1537-8A69-420C-8890-A864A3477C9D}" dt="2022-01-24T14:35:02" v="385" actId="26606"/>
          <ac:spMkLst>
            <pc:docMk/>
            <pc:sldMk cId="595643115" sldId="276"/>
            <ac:spMk id="16" creationId="{39E4C68A-A4A9-48A4-9FF2-D2896B1EA01F}"/>
          </ac:spMkLst>
        </pc:spChg>
        <pc:spChg chg="add">
          <ac:chgData name="Laura Knight" userId="fcc6b1b8-7f69-4c06-9fd3-1a1553b3cd99" providerId="ADAL" clId="{51AE1537-8A69-420C-8890-A864A3477C9D}" dt="2022-01-24T14:35:02" v="385" actId="26606"/>
          <ac:spMkLst>
            <pc:docMk/>
            <pc:sldMk cId="595643115" sldId="276"/>
            <ac:spMk id="17" creationId="{E2B9AEA5-52CB-49A6-AF8A-33502F291B91}"/>
          </ac:spMkLst>
        </pc:spChg>
        <pc:cxnChg chg="add del">
          <ac:chgData name="Laura Knight" userId="fcc6b1b8-7f69-4c06-9fd3-1a1553b3cd99" providerId="ADAL" clId="{51AE1537-8A69-420C-8890-A864A3477C9D}" dt="2022-01-24T14:35:01.995" v="384" actId="26606"/>
          <ac:cxnSpMkLst>
            <pc:docMk/>
            <pc:sldMk cId="595643115" sldId="276"/>
            <ac:cxnSpMk id="14" creationId="{99237721-19CF-41B1-AA0A-E1E1A8282D52}"/>
          </ac:cxnSpMkLst>
        </pc:cxnChg>
      </pc:sldChg>
      <pc:sldChg chg="addSp modSp new mod setBg">
        <pc:chgData name="Laura Knight" userId="fcc6b1b8-7f69-4c06-9fd3-1a1553b3cd99" providerId="ADAL" clId="{51AE1537-8A69-420C-8890-A864A3477C9D}" dt="2022-01-24T14:34:27.972" v="370" actId="26606"/>
        <pc:sldMkLst>
          <pc:docMk/>
          <pc:sldMk cId="2967681027" sldId="277"/>
        </pc:sldMkLst>
        <pc:spChg chg="mod">
          <ac:chgData name="Laura Knight" userId="fcc6b1b8-7f69-4c06-9fd3-1a1553b3cd99" providerId="ADAL" clId="{51AE1537-8A69-420C-8890-A864A3477C9D}" dt="2022-01-24T14:34:27.972" v="370" actId="26606"/>
          <ac:spMkLst>
            <pc:docMk/>
            <pc:sldMk cId="2967681027" sldId="277"/>
            <ac:spMk id="2" creationId="{2F4F5B15-BCD8-46AD-8CBA-357E2D3D8FF7}"/>
          </ac:spMkLst>
        </pc:spChg>
        <pc:spChg chg="mod ord">
          <ac:chgData name="Laura Knight" userId="fcc6b1b8-7f69-4c06-9fd3-1a1553b3cd99" providerId="ADAL" clId="{51AE1537-8A69-420C-8890-A864A3477C9D}" dt="2022-01-24T14:34:27.972" v="370" actId="26606"/>
          <ac:spMkLst>
            <pc:docMk/>
            <pc:sldMk cId="2967681027" sldId="277"/>
            <ac:spMk id="3" creationId="{968A8402-E6AF-4309-A7E8-F1F70CA0FCEA}"/>
          </ac:spMkLst>
        </pc:spChg>
        <pc:spChg chg="add">
          <ac:chgData name="Laura Knight" userId="fcc6b1b8-7f69-4c06-9fd3-1a1553b3cd99" providerId="ADAL" clId="{51AE1537-8A69-420C-8890-A864A3477C9D}" dt="2022-01-24T14:34:27.972" v="370" actId="26606"/>
          <ac:spMkLst>
            <pc:docMk/>
            <pc:sldMk cId="2967681027" sldId="277"/>
            <ac:spMk id="71" creationId="{4038CB10-1F5C-4D54-9DF7-12586DE5B007}"/>
          </ac:spMkLst>
        </pc:spChg>
        <pc:spChg chg="add">
          <ac:chgData name="Laura Knight" userId="fcc6b1b8-7f69-4c06-9fd3-1a1553b3cd99" providerId="ADAL" clId="{51AE1537-8A69-420C-8890-A864A3477C9D}" dt="2022-01-24T14:34:27.972" v="370" actId="26606"/>
          <ac:spMkLst>
            <pc:docMk/>
            <pc:sldMk cId="2967681027" sldId="277"/>
            <ac:spMk id="73" creationId="{73ED6512-6858-4552-B699-9A97FE9A4EA2}"/>
          </ac:spMkLst>
        </pc:spChg>
        <pc:picChg chg="add mod">
          <ac:chgData name="Laura Knight" userId="fcc6b1b8-7f69-4c06-9fd3-1a1553b3cd99" providerId="ADAL" clId="{51AE1537-8A69-420C-8890-A864A3477C9D}" dt="2022-01-24T14:34:27.972" v="370" actId="26606"/>
          <ac:picMkLst>
            <pc:docMk/>
            <pc:sldMk cId="2967681027" sldId="277"/>
            <ac:picMk id="1026" creationId="{D0A46B6C-2ABA-4EC1-869B-F49DDDF58DDE}"/>
          </ac:picMkLst>
        </pc:picChg>
      </pc:sldChg>
      <pc:sldChg chg="addSp delSp modSp new mod setBg modNotesTx">
        <pc:chgData name="Laura Knight" userId="fcc6b1b8-7f69-4c06-9fd3-1a1553b3cd99" providerId="ADAL" clId="{51AE1537-8A69-420C-8890-A864A3477C9D}" dt="2022-01-24T14:34:32.661" v="371" actId="26606"/>
        <pc:sldMkLst>
          <pc:docMk/>
          <pc:sldMk cId="1618957731" sldId="278"/>
        </pc:sldMkLst>
        <pc:spChg chg="mod">
          <ac:chgData name="Laura Knight" userId="fcc6b1b8-7f69-4c06-9fd3-1a1553b3cd99" providerId="ADAL" clId="{51AE1537-8A69-420C-8890-A864A3477C9D}" dt="2022-01-24T14:34:32.661" v="371" actId="26606"/>
          <ac:spMkLst>
            <pc:docMk/>
            <pc:sldMk cId="1618957731" sldId="278"/>
            <ac:spMk id="2" creationId="{561C5FAB-8DE3-4D76-9EB3-EBB46FAB9027}"/>
          </ac:spMkLst>
        </pc:spChg>
        <pc:spChg chg="del mod">
          <ac:chgData name="Laura Knight" userId="fcc6b1b8-7f69-4c06-9fd3-1a1553b3cd99" providerId="ADAL" clId="{51AE1537-8A69-420C-8890-A864A3477C9D}" dt="2022-01-24T14:34:32.661" v="371" actId="26606"/>
          <ac:spMkLst>
            <pc:docMk/>
            <pc:sldMk cId="1618957731" sldId="278"/>
            <ac:spMk id="3" creationId="{ED513FFE-B584-4A7B-BFB6-E2BE1E45D6EC}"/>
          </ac:spMkLst>
        </pc:spChg>
        <pc:spChg chg="add">
          <ac:chgData name="Laura Knight" userId="fcc6b1b8-7f69-4c06-9fd3-1a1553b3cd99" providerId="ADAL" clId="{51AE1537-8A69-420C-8890-A864A3477C9D}" dt="2022-01-24T14:34:32.661" v="371" actId="26606"/>
          <ac:spMkLst>
            <pc:docMk/>
            <pc:sldMk cId="1618957731" sldId="278"/>
            <ac:spMk id="9" creationId="{F7422F06-6017-4361-8872-E0E2CEB20B48}"/>
          </ac:spMkLst>
        </pc:spChg>
        <pc:graphicFrameChg chg="add">
          <ac:chgData name="Laura Knight" userId="fcc6b1b8-7f69-4c06-9fd3-1a1553b3cd99" providerId="ADAL" clId="{51AE1537-8A69-420C-8890-A864A3477C9D}" dt="2022-01-24T14:34:32.661" v="371" actId="26606"/>
          <ac:graphicFrameMkLst>
            <pc:docMk/>
            <pc:sldMk cId="1618957731" sldId="278"/>
            <ac:graphicFrameMk id="5" creationId="{3D81C351-43D5-428C-90FB-CA105DA59967}"/>
          </ac:graphicFrameMkLst>
        </pc:graphicFrame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AEFC2E-5FAB-4339-94FB-B938090DB4A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6208FA7-AEE6-4F69-A531-E2D9C08C0B3D}">
      <dgm:prSet/>
      <dgm:spPr/>
      <dgm:t>
        <a:bodyPr/>
        <a:lstStyle/>
        <a:p>
          <a:r>
            <a:rPr lang="en-GB"/>
            <a:t>What is a contract?</a:t>
          </a:r>
          <a:endParaRPr lang="en-US"/>
        </a:p>
      </dgm:t>
    </dgm:pt>
    <dgm:pt modelId="{3A8B20F0-6A34-485E-8AE1-F0635E67FB7F}" type="parTrans" cxnId="{C3D68AF3-26BC-4333-A915-94EFA8C15A46}">
      <dgm:prSet/>
      <dgm:spPr/>
      <dgm:t>
        <a:bodyPr/>
        <a:lstStyle/>
        <a:p>
          <a:endParaRPr lang="en-US"/>
        </a:p>
      </dgm:t>
    </dgm:pt>
    <dgm:pt modelId="{1DDAE9DD-2B57-4551-BD7A-5412AF5984DE}" type="sibTrans" cxnId="{C3D68AF3-26BC-4333-A915-94EFA8C15A46}">
      <dgm:prSet/>
      <dgm:spPr/>
      <dgm:t>
        <a:bodyPr/>
        <a:lstStyle/>
        <a:p>
          <a:endParaRPr lang="en-US"/>
        </a:p>
      </dgm:t>
    </dgm:pt>
    <dgm:pt modelId="{331B6AE4-A4D9-4B5E-986F-18183D9B26E1}">
      <dgm:prSet/>
      <dgm:spPr/>
      <dgm:t>
        <a:bodyPr/>
        <a:lstStyle/>
        <a:p>
          <a:r>
            <a:rPr lang="en-GB"/>
            <a:t>Categories of contract?</a:t>
          </a:r>
          <a:endParaRPr lang="en-US"/>
        </a:p>
      </dgm:t>
    </dgm:pt>
    <dgm:pt modelId="{52FC3B37-C42B-4D71-9C19-CB95D85EE2CC}" type="parTrans" cxnId="{A6E544A7-FEB5-42A1-B2F0-E879BE3ADF31}">
      <dgm:prSet/>
      <dgm:spPr/>
      <dgm:t>
        <a:bodyPr/>
        <a:lstStyle/>
        <a:p>
          <a:endParaRPr lang="en-US"/>
        </a:p>
      </dgm:t>
    </dgm:pt>
    <dgm:pt modelId="{223AC36F-34A8-42AC-BAC7-09ACDDABA731}" type="sibTrans" cxnId="{A6E544A7-FEB5-42A1-B2F0-E879BE3ADF31}">
      <dgm:prSet/>
      <dgm:spPr/>
      <dgm:t>
        <a:bodyPr/>
        <a:lstStyle/>
        <a:p>
          <a:endParaRPr lang="en-US"/>
        </a:p>
      </dgm:t>
    </dgm:pt>
    <dgm:pt modelId="{A4B33F88-FAD7-4E12-8DC7-3788B3EDC497}">
      <dgm:prSet/>
      <dgm:spPr/>
      <dgm:t>
        <a:bodyPr/>
        <a:lstStyle/>
        <a:p>
          <a:r>
            <a:rPr lang="en-GB"/>
            <a:t>Why are contracts important?</a:t>
          </a:r>
          <a:endParaRPr lang="en-US"/>
        </a:p>
      </dgm:t>
    </dgm:pt>
    <dgm:pt modelId="{E6DDA493-3824-4038-97B9-28888D4CE309}" type="parTrans" cxnId="{3620AF3E-48C8-4660-801F-226138726690}">
      <dgm:prSet/>
      <dgm:spPr/>
      <dgm:t>
        <a:bodyPr/>
        <a:lstStyle/>
        <a:p>
          <a:endParaRPr lang="en-US"/>
        </a:p>
      </dgm:t>
    </dgm:pt>
    <dgm:pt modelId="{86746F11-A9B2-488C-AFFF-5CAF51CDC4D5}" type="sibTrans" cxnId="{3620AF3E-48C8-4660-801F-226138726690}">
      <dgm:prSet/>
      <dgm:spPr/>
      <dgm:t>
        <a:bodyPr/>
        <a:lstStyle/>
        <a:p>
          <a:endParaRPr lang="en-US"/>
        </a:p>
      </dgm:t>
    </dgm:pt>
    <dgm:pt modelId="{DE47F9C6-137E-4960-B7DD-829BD68246D0}">
      <dgm:prSet/>
      <dgm:spPr/>
      <dgm:t>
        <a:bodyPr/>
        <a:lstStyle/>
        <a:p>
          <a:r>
            <a:rPr lang="en-GB"/>
            <a:t>Can you name some of the essential elements of a contract?</a:t>
          </a:r>
          <a:endParaRPr lang="en-US"/>
        </a:p>
      </dgm:t>
    </dgm:pt>
    <dgm:pt modelId="{CD71F31F-3AE2-40B8-ABF8-F316145B0575}" type="parTrans" cxnId="{9D782F32-187C-4DD0-8645-2EA01C29297A}">
      <dgm:prSet/>
      <dgm:spPr/>
      <dgm:t>
        <a:bodyPr/>
        <a:lstStyle/>
        <a:p>
          <a:endParaRPr lang="en-US"/>
        </a:p>
      </dgm:t>
    </dgm:pt>
    <dgm:pt modelId="{8993E66E-E528-4A34-BADB-519B663943B8}" type="sibTrans" cxnId="{9D782F32-187C-4DD0-8645-2EA01C29297A}">
      <dgm:prSet/>
      <dgm:spPr/>
      <dgm:t>
        <a:bodyPr/>
        <a:lstStyle/>
        <a:p>
          <a:endParaRPr lang="en-US"/>
        </a:p>
      </dgm:t>
    </dgm:pt>
    <dgm:pt modelId="{7116069F-5181-462E-90D3-1F9512FBB13D}">
      <dgm:prSet/>
      <dgm:spPr/>
      <dgm:t>
        <a:bodyPr/>
        <a:lstStyle/>
        <a:p>
          <a:r>
            <a:rPr lang="en-GB"/>
            <a:t>What is the privity doctrine?</a:t>
          </a:r>
          <a:endParaRPr lang="en-US"/>
        </a:p>
      </dgm:t>
    </dgm:pt>
    <dgm:pt modelId="{C4446C76-066E-408B-BF27-06D9B6FB77B2}" type="parTrans" cxnId="{6E1FA389-7723-46D8-BF16-9A6CCF362B83}">
      <dgm:prSet/>
      <dgm:spPr/>
      <dgm:t>
        <a:bodyPr/>
        <a:lstStyle/>
        <a:p>
          <a:endParaRPr lang="en-US"/>
        </a:p>
      </dgm:t>
    </dgm:pt>
    <dgm:pt modelId="{1FDE774E-A36A-4F7E-B983-301397401453}" type="sibTrans" cxnId="{6E1FA389-7723-46D8-BF16-9A6CCF362B83}">
      <dgm:prSet/>
      <dgm:spPr/>
      <dgm:t>
        <a:bodyPr/>
        <a:lstStyle/>
        <a:p>
          <a:endParaRPr lang="en-US"/>
        </a:p>
      </dgm:t>
    </dgm:pt>
    <dgm:pt modelId="{F3060630-E3AA-4C30-818A-08A372A4E851}" type="pres">
      <dgm:prSet presAssocID="{99AEFC2E-5FAB-4339-94FB-B938090DB4A2}" presName="diagram" presStyleCnt="0">
        <dgm:presLayoutVars>
          <dgm:dir/>
          <dgm:resizeHandles val="exact"/>
        </dgm:presLayoutVars>
      </dgm:prSet>
      <dgm:spPr/>
    </dgm:pt>
    <dgm:pt modelId="{E68D099F-B47C-49C4-A933-E8C6CAA50A08}" type="pres">
      <dgm:prSet presAssocID="{B6208FA7-AEE6-4F69-A531-E2D9C08C0B3D}" presName="node" presStyleLbl="node1" presStyleIdx="0" presStyleCnt="5">
        <dgm:presLayoutVars>
          <dgm:bulletEnabled val="1"/>
        </dgm:presLayoutVars>
      </dgm:prSet>
      <dgm:spPr/>
    </dgm:pt>
    <dgm:pt modelId="{22F23A76-2F72-41C7-BCA4-A61130A24370}" type="pres">
      <dgm:prSet presAssocID="{1DDAE9DD-2B57-4551-BD7A-5412AF5984DE}" presName="sibTrans" presStyleCnt="0"/>
      <dgm:spPr/>
    </dgm:pt>
    <dgm:pt modelId="{DC6327F4-43D9-4DAB-8D18-A522538941CB}" type="pres">
      <dgm:prSet presAssocID="{331B6AE4-A4D9-4B5E-986F-18183D9B26E1}" presName="node" presStyleLbl="node1" presStyleIdx="1" presStyleCnt="5">
        <dgm:presLayoutVars>
          <dgm:bulletEnabled val="1"/>
        </dgm:presLayoutVars>
      </dgm:prSet>
      <dgm:spPr/>
    </dgm:pt>
    <dgm:pt modelId="{7719E12C-1786-4713-A5C5-CA7B7E7D277F}" type="pres">
      <dgm:prSet presAssocID="{223AC36F-34A8-42AC-BAC7-09ACDDABA731}" presName="sibTrans" presStyleCnt="0"/>
      <dgm:spPr/>
    </dgm:pt>
    <dgm:pt modelId="{A0759719-CB69-4A10-94B4-56D04F35179C}" type="pres">
      <dgm:prSet presAssocID="{A4B33F88-FAD7-4E12-8DC7-3788B3EDC497}" presName="node" presStyleLbl="node1" presStyleIdx="2" presStyleCnt="5">
        <dgm:presLayoutVars>
          <dgm:bulletEnabled val="1"/>
        </dgm:presLayoutVars>
      </dgm:prSet>
      <dgm:spPr/>
    </dgm:pt>
    <dgm:pt modelId="{2EF7B646-D105-4C4C-8688-90A988014968}" type="pres">
      <dgm:prSet presAssocID="{86746F11-A9B2-488C-AFFF-5CAF51CDC4D5}" presName="sibTrans" presStyleCnt="0"/>
      <dgm:spPr/>
    </dgm:pt>
    <dgm:pt modelId="{4DF6D5EB-E611-4A77-8943-B3EF9616105A}" type="pres">
      <dgm:prSet presAssocID="{DE47F9C6-137E-4960-B7DD-829BD68246D0}" presName="node" presStyleLbl="node1" presStyleIdx="3" presStyleCnt="5">
        <dgm:presLayoutVars>
          <dgm:bulletEnabled val="1"/>
        </dgm:presLayoutVars>
      </dgm:prSet>
      <dgm:spPr/>
    </dgm:pt>
    <dgm:pt modelId="{8EC206FD-6EB3-405F-9816-D2B4AF6F7BC1}" type="pres">
      <dgm:prSet presAssocID="{8993E66E-E528-4A34-BADB-519B663943B8}" presName="sibTrans" presStyleCnt="0"/>
      <dgm:spPr/>
    </dgm:pt>
    <dgm:pt modelId="{515F268C-71D2-4585-A319-006909CD0CB5}" type="pres">
      <dgm:prSet presAssocID="{7116069F-5181-462E-90D3-1F9512FBB13D}" presName="node" presStyleLbl="node1" presStyleIdx="4" presStyleCnt="5">
        <dgm:presLayoutVars>
          <dgm:bulletEnabled val="1"/>
        </dgm:presLayoutVars>
      </dgm:prSet>
      <dgm:spPr/>
    </dgm:pt>
  </dgm:ptLst>
  <dgm:cxnLst>
    <dgm:cxn modelId="{B6CBE322-1E83-4EB3-88B2-06985B6BB3E5}" type="presOf" srcId="{7116069F-5181-462E-90D3-1F9512FBB13D}" destId="{515F268C-71D2-4585-A319-006909CD0CB5}" srcOrd="0" destOrd="0" presId="urn:microsoft.com/office/officeart/2005/8/layout/default"/>
    <dgm:cxn modelId="{0E1CA224-85E2-4E83-BEDC-0438922D4191}" type="presOf" srcId="{B6208FA7-AEE6-4F69-A531-E2D9C08C0B3D}" destId="{E68D099F-B47C-49C4-A933-E8C6CAA50A08}" srcOrd="0" destOrd="0" presId="urn:microsoft.com/office/officeart/2005/8/layout/default"/>
    <dgm:cxn modelId="{9D782F32-187C-4DD0-8645-2EA01C29297A}" srcId="{99AEFC2E-5FAB-4339-94FB-B938090DB4A2}" destId="{DE47F9C6-137E-4960-B7DD-829BD68246D0}" srcOrd="3" destOrd="0" parTransId="{CD71F31F-3AE2-40B8-ABF8-F316145B0575}" sibTransId="{8993E66E-E528-4A34-BADB-519B663943B8}"/>
    <dgm:cxn modelId="{3620AF3E-48C8-4660-801F-226138726690}" srcId="{99AEFC2E-5FAB-4339-94FB-B938090DB4A2}" destId="{A4B33F88-FAD7-4E12-8DC7-3788B3EDC497}" srcOrd="2" destOrd="0" parTransId="{E6DDA493-3824-4038-97B9-28888D4CE309}" sibTransId="{86746F11-A9B2-488C-AFFF-5CAF51CDC4D5}"/>
    <dgm:cxn modelId="{6E1FA389-7723-46D8-BF16-9A6CCF362B83}" srcId="{99AEFC2E-5FAB-4339-94FB-B938090DB4A2}" destId="{7116069F-5181-462E-90D3-1F9512FBB13D}" srcOrd="4" destOrd="0" parTransId="{C4446C76-066E-408B-BF27-06D9B6FB77B2}" sibTransId="{1FDE774E-A36A-4F7E-B983-301397401453}"/>
    <dgm:cxn modelId="{B886629D-5CBA-4E9A-812D-6894D7997B8B}" type="presOf" srcId="{A4B33F88-FAD7-4E12-8DC7-3788B3EDC497}" destId="{A0759719-CB69-4A10-94B4-56D04F35179C}" srcOrd="0" destOrd="0" presId="urn:microsoft.com/office/officeart/2005/8/layout/default"/>
    <dgm:cxn modelId="{A6E544A7-FEB5-42A1-B2F0-E879BE3ADF31}" srcId="{99AEFC2E-5FAB-4339-94FB-B938090DB4A2}" destId="{331B6AE4-A4D9-4B5E-986F-18183D9B26E1}" srcOrd="1" destOrd="0" parTransId="{52FC3B37-C42B-4D71-9C19-CB95D85EE2CC}" sibTransId="{223AC36F-34A8-42AC-BAC7-09ACDDABA731}"/>
    <dgm:cxn modelId="{89442DCD-27FB-4CFF-BC68-13B971DC5D1A}" type="presOf" srcId="{DE47F9C6-137E-4960-B7DD-829BD68246D0}" destId="{4DF6D5EB-E611-4A77-8943-B3EF9616105A}" srcOrd="0" destOrd="0" presId="urn:microsoft.com/office/officeart/2005/8/layout/default"/>
    <dgm:cxn modelId="{C1469AD2-9C52-4996-9925-E15F2FA297FA}" type="presOf" srcId="{331B6AE4-A4D9-4B5E-986F-18183D9B26E1}" destId="{DC6327F4-43D9-4DAB-8D18-A522538941CB}" srcOrd="0" destOrd="0" presId="urn:microsoft.com/office/officeart/2005/8/layout/default"/>
    <dgm:cxn modelId="{955DEDEE-571E-4A4A-B989-034BF35FFFB9}" type="presOf" srcId="{99AEFC2E-5FAB-4339-94FB-B938090DB4A2}" destId="{F3060630-E3AA-4C30-818A-08A372A4E851}" srcOrd="0" destOrd="0" presId="urn:microsoft.com/office/officeart/2005/8/layout/default"/>
    <dgm:cxn modelId="{C3D68AF3-26BC-4333-A915-94EFA8C15A46}" srcId="{99AEFC2E-5FAB-4339-94FB-B938090DB4A2}" destId="{B6208FA7-AEE6-4F69-A531-E2D9C08C0B3D}" srcOrd="0" destOrd="0" parTransId="{3A8B20F0-6A34-485E-8AE1-F0635E67FB7F}" sibTransId="{1DDAE9DD-2B57-4551-BD7A-5412AF5984DE}"/>
    <dgm:cxn modelId="{243FC91A-2033-458B-84FE-63E218431084}" type="presParOf" srcId="{F3060630-E3AA-4C30-818A-08A372A4E851}" destId="{E68D099F-B47C-49C4-A933-E8C6CAA50A08}" srcOrd="0" destOrd="0" presId="urn:microsoft.com/office/officeart/2005/8/layout/default"/>
    <dgm:cxn modelId="{327C499A-01E6-445D-A9B1-9F13B94F3463}" type="presParOf" srcId="{F3060630-E3AA-4C30-818A-08A372A4E851}" destId="{22F23A76-2F72-41C7-BCA4-A61130A24370}" srcOrd="1" destOrd="0" presId="urn:microsoft.com/office/officeart/2005/8/layout/default"/>
    <dgm:cxn modelId="{E2DC81D4-6E89-47EF-8ECF-977AE3602A07}" type="presParOf" srcId="{F3060630-E3AA-4C30-818A-08A372A4E851}" destId="{DC6327F4-43D9-4DAB-8D18-A522538941CB}" srcOrd="2" destOrd="0" presId="urn:microsoft.com/office/officeart/2005/8/layout/default"/>
    <dgm:cxn modelId="{3FE70EEC-5822-4539-B474-7CBB02C27E90}" type="presParOf" srcId="{F3060630-E3AA-4C30-818A-08A372A4E851}" destId="{7719E12C-1786-4713-A5C5-CA7B7E7D277F}" srcOrd="3" destOrd="0" presId="urn:microsoft.com/office/officeart/2005/8/layout/default"/>
    <dgm:cxn modelId="{F31C8DE6-5DC3-49C7-A092-0A07B15EF395}" type="presParOf" srcId="{F3060630-E3AA-4C30-818A-08A372A4E851}" destId="{A0759719-CB69-4A10-94B4-56D04F35179C}" srcOrd="4" destOrd="0" presId="urn:microsoft.com/office/officeart/2005/8/layout/default"/>
    <dgm:cxn modelId="{534A8713-3807-4817-8DE1-FB634578ED6B}" type="presParOf" srcId="{F3060630-E3AA-4C30-818A-08A372A4E851}" destId="{2EF7B646-D105-4C4C-8688-90A988014968}" srcOrd="5" destOrd="0" presId="urn:microsoft.com/office/officeart/2005/8/layout/default"/>
    <dgm:cxn modelId="{F48750A4-40D6-45F1-8673-D2E66B5A5978}" type="presParOf" srcId="{F3060630-E3AA-4C30-818A-08A372A4E851}" destId="{4DF6D5EB-E611-4A77-8943-B3EF9616105A}" srcOrd="6" destOrd="0" presId="urn:microsoft.com/office/officeart/2005/8/layout/default"/>
    <dgm:cxn modelId="{39F3F38F-246D-4BDF-889A-8107702F121F}" type="presParOf" srcId="{F3060630-E3AA-4C30-818A-08A372A4E851}" destId="{8EC206FD-6EB3-405F-9816-D2B4AF6F7BC1}" srcOrd="7" destOrd="0" presId="urn:microsoft.com/office/officeart/2005/8/layout/default"/>
    <dgm:cxn modelId="{CA78BAA3-5CED-4331-9A24-1C076CB95A2B}" type="presParOf" srcId="{F3060630-E3AA-4C30-818A-08A372A4E851}" destId="{515F268C-71D2-4585-A319-006909CD0CB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E3FCFE-3A82-4E11-9EBA-B8E6026D7D1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F5F891A-97CF-44A3-8D05-383382D2DC53}">
      <dgm:prSet/>
      <dgm:spPr/>
      <dgm:t>
        <a:bodyPr/>
        <a:lstStyle/>
        <a:p>
          <a:r>
            <a:rPr lang="en-GB"/>
            <a:t>Using </a:t>
          </a:r>
          <a:r>
            <a:rPr lang="en-GB">
              <a:hlinkClick xmlns:r="http://schemas.openxmlformats.org/officeDocument/2006/relationships" r:id="rId1"/>
            </a:rPr>
            <a:t>www.legislation.gov.uk</a:t>
          </a:r>
          <a:r>
            <a:rPr lang="en-GB"/>
            <a:t> look at what these sections of the C(RTPA)1999 state:</a:t>
          </a:r>
          <a:endParaRPr lang="en-US"/>
        </a:p>
      </dgm:t>
    </dgm:pt>
    <dgm:pt modelId="{88529FD8-BAAA-4C3C-9C9E-9815BA6434C1}" type="parTrans" cxnId="{F441D1D5-4830-4DA3-8849-8D8DBD21802B}">
      <dgm:prSet/>
      <dgm:spPr/>
      <dgm:t>
        <a:bodyPr/>
        <a:lstStyle/>
        <a:p>
          <a:endParaRPr lang="en-US"/>
        </a:p>
      </dgm:t>
    </dgm:pt>
    <dgm:pt modelId="{1DE1D202-F518-4E0B-A89F-A9DE27EB0CEA}" type="sibTrans" cxnId="{F441D1D5-4830-4DA3-8849-8D8DBD21802B}">
      <dgm:prSet/>
      <dgm:spPr/>
      <dgm:t>
        <a:bodyPr/>
        <a:lstStyle/>
        <a:p>
          <a:endParaRPr lang="en-US"/>
        </a:p>
      </dgm:t>
    </dgm:pt>
    <dgm:pt modelId="{F9979D53-92C0-4FBA-A40F-168294A4150F}">
      <dgm:prSet/>
      <dgm:spPr/>
      <dgm:t>
        <a:bodyPr/>
        <a:lstStyle/>
        <a:p>
          <a:r>
            <a:rPr lang="en-GB" b="1"/>
            <a:t>S1(2)</a:t>
          </a:r>
          <a:endParaRPr lang="en-US"/>
        </a:p>
      </dgm:t>
    </dgm:pt>
    <dgm:pt modelId="{1128EAE3-2C10-44B9-8F20-2C27E8AAF89C}" type="parTrans" cxnId="{BB7678F1-A012-49A2-9080-49A8E62D2454}">
      <dgm:prSet/>
      <dgm:spPr/>
      <dgm:t>
        <a:bodyPr/>
        <a:lstStyle/>
        <a:p>
          <a:endParaRPr lang="en-US"/>
        </a:p>
      </dgm:t>
    </dgm:pt>
    <dgm:pt modelId="{76DABF64-417F-4A7A-8392-70F429E626CC}" type="sibTrans" cxnId="{BB7678F1-A012-49A2-9080-49A8E62D2454}">
      <dgm:prSet/>
      <dgm:spPr/>
      <dgm:t>
        <a:bodyPr/>
        <a:lstStyle/>
        <a:p>
          <a:endParaRPr lang="en-US"/>
        </a:p>
      </dgm:t>
    </dgm:pt>
    <dgm:pt modelId="{3193EB78-F278-46B4-A5FB-5C7216CCB320}">
      <dgm:prSet/>
      <dgm:spPr/>
      <dgm:t>
        <a:bodyPr/>
        <a:lstStyle/>
        <a:p>
          <a:r>
            <a:rPr lang="en-GB" b="1"/>
            <a:t>S1(3)</a:t>
          </a:r>
          <a:endParaRPr lang="en-US"/>
        </a:p>
      </dgm:t>
    </dgm:pt>
    <dgm:pt modelId="{CD4C749C-6DE0-4187-9839-5779EB8E0B59}" type="parTrans" cxnId="{A8CB03FB-607C-4A3D-A589-99E0837BCC3E}">
      <dgm:prSet/>
      <dgm:spPr/>
      <dgm:t>
        <a:bodyPr/>
        <a:lstStyle/>
        <a:p>
          <a:endParaRPr lang="en-US"/>
        </a:p>
      </dgm:t>
    </dgm:pt>
    <dgm:pt modelId="{1A9DC747-F5FA-47A1-A334-DD10B2B5B848}" type="sibTrans" cxnId="{A8CB03FB-607C-4A3D-A589-99E0837BCC3E}">
      <dgm:prSet/>
      <dgm:spPr/>
      <dgm:t>
        <a:bodyPr/>
        <a:lstStyle/>
        <a:p>
          <a:endParaRPr lang="en-US"/>
        </a:p>
      </dgm:t>
    </dgm:pt>
    <dgm:pt modelId="{54677E6A-936D-4918-AEE6-A5CD4E820D5A}">
      <dgm:prSet/>
      <dgm:spPr/>
      <dgm:t>
        <a:bodyPr/>
        <a:lstStyle/>
        <a:p>
          <a:r>
            <a:rPr lang="en-GB" b="1"/>
            <a:t>S1(4)</a:t>
          </a:r>
          <a:endParaRPr lang="en-US"/>
        </a:p>
      </dgm:t>
    </dgm:pt>
    <dgm:pt modelId="{57BEBDA7-D360-42FB-B9D9-57FA667AC4D5}" type="parTrans" cxnId="{AECED49D-629F-4F33-B943-3503C469AC5D}">
      <dgm:prSet/>
      <dgm:spPr/>
      <dgm:t>
        <a:bodyPr/>
        <a:lstStyle/>
        <a:p>
          <a:endParaRPr lang="en-US"/>
        </a:p>
      </dgm:t>
    </dgm:pt>
    <dgm:pt modelId="{167E009A-AD15-48E7-93A6-9F34A46493FE}" type="sibTrans" cxnId="{AECED49D-629F-4F33-B943-3503C469AC5D}">
      <dgm:prSet/>
      <dgm:spPr/>
      <dgm:t>
        <a:bodyPr/>
        <a:lstStyle/>
        <a:p>
          <a:endParaRPr lang="en-US"/>
        </a:p>
      </dgm:t>
    </dgm:pt>
    <dgm:pt modelId="{E39CBF97-1ECF-4852-967C-644FE1622C54}" type="pres">
      <dgm:prSet presAssocID="{3CE3FCFE-3A82-4E11-9EBA-B8E6026D7D1B}" presName="vert0" presStyleCnt="0">
        <dgm:presLayoutVars>
          <dgm:dir/>
          <dgm:animOne val="branch"/>
          <dgm:animLvl val="lvl"/>
        </dgm:presLayoutVars>
      </dgm:prSet>
      <dgm:spPr/>
    </dgm:pt>
    <dgm:pt modelId="{5D754611-D189-4FD2-A8A8-311CC5BC1EAF}" type="pres">
      <dgm:prSet presAssocID="{5F5F891A-97CF-44A3-8D05-383382D2DC53}" presName="thickLine" presStyleLbl="alignNode1" presStyleIdx="0" presStyleCnt="4"/>
      <dgm:spPr/>
    </dgm:pt>
    <dgm:pt modelId="{EBF428CF-4856-4DFF-BEB5-3AF3DB2A2612}" type="pres">
      <dgm:prSet presAssocID="{5F5F891A-97CF-44A3-8D05-383382D2DC53}" presName="horz1" presStyleCnt="0"/>
      <dgm:spPr/>
    </dgm:pt>
    <dgm:pt modelId="{4864E6ED-63CE-4C6C-A3A1-7440AB5C7580}" type="pres">
      <dgm:prSet presAssocID="{5F5F891A-97CF-44A3-8D05-383382D2DC53}" presName="tx1" presStyleLbl="revTx" presStyleIdx="0" presStyleCnt="4"/>
      <dgm:spPr/>
    </dgm:pt>
    <dgm:pt modelId="{A07252FC-0C74-4CC0-B8A8-D5BFA441410E}" type="pres">
      <dgm:prSet presAssocID="{5F5F891A-97CF-44A3-8D05-383382D2DC53}" presName="vert1" presStyleCnt="0"/>
      <dgm:spPr/>
    </dgm:pt>
    <dgm:pt modelId="{CADC2F56-25EC-41CE-A14F-589C9C6FF434}" type="pres">
      <dgm:prSet presAssocID="{F9979D53-92C0-4FBA-A40F-168294A4150F}" presName="thickLine" presStyleLbl="alignNode1" presStyleIdx="1" presStyleCnt="4"/>
      <dgm:spPr/>
    </dgm:pt>
    <dgm:pt modelId="{BE8A76AF-46F2-42A5-9076-91B795A20B7B}" type="pres">
      <dgm:prSet presAssocID="{F9979D53-92C0-4FBA-A40F-168294A4150F}" presName="horz1" presStyleCnt="0"/>
      <dgm:spPr/>
    </dgm:pt>
    <dgm:pt modelId="{557DDDAA-4531-4F5A-A0E2-0C21190FEC4A}" type="pres">
      <dgm:prSet presAssocID="{F9979D53-92C0-4FBA-A40F-168294A4150F}" presName="tx1" presStyleLbl="revTx" presStyleIdx="1" presStyleCnt="4"/>
      <dgm:spPr/>
    </dgm:pt>
    <dgm:pt modelId="{D4B2E984-85B7-42AF-BCD6-D991006A7AF3}" type="pres">
      <dgm:prSet presAssocID="{F9979D53-92C0-4FBA-A40F-168294A4150F}" presName="vert1" presStyleCnt="0"/>
      <dgm:spPr/>
    </dgm:pt>
    <dgm:pt modelId="{552ACC5A-D3A4-4371-9958-312481811D11}" type="pres">
      <dgm:prSet presAssocID="{3193EB78-F278-46B4-A5FB-5C7216CCB320}" presName="thickLine" presStyleLbl="alignNode1" presStyleIdx="2" presStyleCnt="4"/>
      <dgm:spPr/>
    </dgm:pt>
    <dgm:pt modelId="{B3214620-05FF-4CB6-824A-8AC0963EC890}" type="pres">
      <dgm:prSet presAssocID="{3193EB78-F278-46B4-A5FB-5C7216CCB320}" presName="horz1" presStyleCnt="0"/>
      <dgm:spPr/>
    </dgm:pt>
    <dgm:pt modelId="{F337DF37-0AE6-4E60-B142-932C8D73B3D2}" type="pres">
      <dgm:prSet presAssocID="{3193EB78-F278-46B4-A5FB-5C7216CCB320}" presName="tx1" presStyleLbl="revTx" presStyleIdx="2" presStyleCnt="4"/>
      <dgm:spPr/>
    </dgm:pt>
    <dgm:pt modelId="{61E72E71-4472-4001-AE79-FB37736D3B16}" type="pres">
      <dgm:prSet presAssocID="{3193EB78-F278-46B4-A5FB-5C7216CCB320}" presName="vert1" presStyleCnt="0"/>
      <dgm:spPr/>
    </dgm:pt>
    <dgm:pt modelId="{32601457-7DDC-4B8C-A678-A220780C3FE6}" type="pres">
      <dgm:prSet presAssocID="{54677E6A-936D-4918-AEE6-A5CD4E820D5A}" presName="thickLine" presStyleLbl="alignNode1" presStyleIdx="3" presStyleCnt="4"/>
      <dgm:spPr/>
    </dgm:pt>
    <dgm:pt modelId="{567995D2-81C4-4713-8A28-581581CD599B}" type="pres">
      <dgm:prSet presAssocID="{54677E6A-936D-4918-AEE6-A5CD4E820D5A}" presName="horz1" presStyleCnt="0"/>
      <dgm:spPr/>
    </dgm:pt>
    <dgm:pt modelId="{FD585587-0E1B-4943-9F88-59E55BDF716A}" type="pres">
      <dgm:prSet presAssocID="{54677E6A-936D-4918-AEE6-A5CD4E820D5A}" presName="tx1" presStyleLbl="revTx" presStyleIdx="3" presStyleCnt="4"/>
      <dgm:spPr/>
    </dgm:pt>
    <dgm:pt modelId="{51760869-07DD-442E-A4D8-102952559955}" type="pres">
      <dgm:prSet presAssocID="{54677E6A-936D-4918-AEE6-A5CD4E820D5A}" presName="vert1" presStyleCnt="0"/>
      <dgm:spPr/>
    </dgm:pt>
  </dgm:ptLst>
  <dgm:cxnLst>
    <dgm:cxn modelId="{0B8B816E-3320-4056-8A46-FEAF33EC3528}" type="presOf" srcId="{5F5F891A-97CF-44A3-8D05-383382D2DC53}" destId="{4864E6ED-63CE-4C6C-A3A1-7440AB5C7580}" srcOrd="0" destOrd="0" presId="urn:microsoft.com/office/officeart/2008/layout/LinedList"/>
    <dgm:cxn modelId="{5C1D384F-DD31-41C6-B9C1-862660D0242F}" type="presOf" srcId="{3CE3FCFE-3A82-4E11-9EBA-B8E6026D7D1B}" destId="{E39CBF97-1ECF-4852-967C-644FE1622C54}" srcOrd="0" destOrd="0" presId="urn:microsoft.com/office/officeart/2008/layout/LinedList"/>
    <dgm:cxn modelId="{1106F06F-7BB4-4E2A-9A94-20FD71E6266C}" type="presOf" srcId="{54677E6A-936D-4918-AEE6-A5CD4E820D5A}" destId="{FD585587-0E1B-4943-9F88-59E55BDF716A}" srcOrd="0" destOrd="0" presId="urn:microsoft.com/office/officeart/2008/layout/LinedList"/>
    <dgm:cxn modelId="{DC565599-24D8-4F16-B700-DBB8F286441D}" type="presOf" srcId="{F9979D53-92C0-4FBA-A40F-168294A4150F}" destId="{557DDDAA-4531-4F5A-A0E2-0C21190FEC4A}" srcOrd="0" destOrd="0" presId="urn:microsoft.com/office/officeart/2008/layout/LinedList"/>
    <dgm:cxn modelId="{AECED49D-629F-4F33-B943-3503C469AC5D}" srcId="{3CE3FCFE-3A82-4E11-9EBA-B8E6026D7D1B}" destId="{54677E6A-936D-4918-AEE6-A5CD4E820D5A}" srcOrd="3" destOrd="0" parTransId="{57BEBDA7-D360-42FB-B9D9-57FA667AC4D5}" sibTransId="{167E009A-AD15-48E7-93A6-9F34A46493FE}"/>
    <dgm:cxn modelId="{EB602AD0-3EA2-47CA-908E-F0D5C64AEA66}" type="presOf" srcId="{3193EB78-F278-46B4-A5FB-5C7216CCB320}" destId="{F337DF37-0AE6-4E60-B142-932C8D73B3D2}" srcOrd="0" destOrd="0" presId="urn:microsoft.com/office/officeart/2008/layout/LinedList"/>
    <dgm:cxn modelId="{F441D1D5-4830-4DA3-8849-8D8DBD21802B}" srcId="{3CE3FCFE-3A82-4E11-9EBA-B8E6026D7D1B}" destId="{5F5F891A-97CF-44A3-8D05-383382D2DC53}" srcOrd="0" destOrd="0" parTransId="{88529FD8-BAAA-4C3C-9C9E-9815BA6434C1}" sibTransId="{1DE1D202-F518-4E0B-A89F-A9DE27EB0CEA}"/>
    <dgm:cxn modelId="{BB7678F1-A012-49A2-9080-49A8E62D2454}" srcId="{3CE3FCFE-3A82-4E11-9EBA-B8E6026D7D1B}" destId="{F9979D53-92C0-4FBA-A40F-168294A4150F}" srcOrd="1" destOrd="0" parTransId="{1128EAE3-2C10-44B9-8F20-2C27E8AAF89C}" sibTransId="{76DABF64-417F-4A7A-8392-70F429E626CC}"/>
    <dgm:cxn modelId="{A8CB03FB-607C-4A3D-A589-99E0837BCC3E}" srcId="{3CE3FCFE-3A82-4E11-9EBA-B8E6026D7D1B}" destId="{3193EB78-F278-46B4-A5FB-5C7216CCB320}" srcOrd="2" destOrd="0" parTransId="{CD4C749C-6DE0-4187-9839-5779EB8E0B59}" sibTransId="{1A9DC747-F5FA-47A1-A334-DD10B2B5B848}"/>
    <dgm:cxn modelId="{6C2AA252-0BD6-4768-92C4-282D39A9296F}" type="presParOf" srcId="{E39CBF97-1ECF-4852-967C-644FE1622C54}" destId="{5D754611-D189-4FD2-A8A8-311CC5BC1EAF}" srcOrd="0" destOrd="0" presId="urn:microsoft.com/office/officeart/2008/layout/LinedList"/>
    <dgm:cxn modelId="{5E7B1D49-952F-4E4D-96DB-78BEE0915F7F}" type="presParOf" srcId="{E39CBF97-1ECF-4852-967C-644FE1622C54}" destId="{EBF428CF-4856-4DFF-BEB5-3AF3DB2A2612}" srcOrd="1" destOrd="0" presId="urn:microsoft.com/office/officeart/2008/layout/LinedList"/>
    <dgm:cxn modelId="{8FACD619-7BD4-419F-BCB5-1CAB36F96DF1}" type="presParOf" srcId="{EBF428CF-4856-4DFF-BEB5-3AF3DB2A2612}" destId="{4864E6ED-63CE-4C6C-A3A1-7440AB5C7580}" srcOrd="0" destOrd="0" presId="urn:microsoft.com/office/officeart/2008/layout/LinedList"/>
    <dgm:cxn modelId="{8E674638-34EE-4D72-9314-CDF29A4E98BD}" type="presParOf" srcId="{EBF428CF-4856-4DFF-BEB5-3AF3DB2A2612}" destId="{A07252FC-0C74-4CC0-B8A8-D5BFA441410E}" srcOrd="1" destOrd="0" presId="urn:microsoft.com/office/officeart/2008/layout/LinedList"/>
    <dgm:cxn modelId="{A29C0D99-7B82-4CA6-B44D-A0668A0A67AB}" type="presParOf" srcId="{E39CBF97-1ECF-4852-967C-644FE1622C54}" destId="{CADC2F56-25EC-41CE-A14F-589C9C6FF434}" srcOrd="2" destOrd="0" presId="urn:microsoft.com/office/officeart/2008/layout/LinedList"/>
    <dgm:cxn modelId="{B45B710C-3934-4D4E-9C9F-7B010304D058}" type="presParOf" srcId="{E39CBF97-1ECF-4852-967C-644FE1622C54}" destId="{BE8A76AF-46F2-42A5-9076-91B795A20B7B}" srcOrd="3" destOrd="0" presId="urn:microsoft.com/office/officeart/2008/layout/LinedList"/>
    <dgm:cxn modelId="{F40B5D34-7F8A-4EB1-8F15-59B888DB8C62}" type="presParOf" srcId="{BE8A76AF-46F2-42A5-9076-91B795A20B7B}" destId="{557DDDAA-4531-4F5A-A0E2-0C21190FEC4A}" srcOrd="0" destOrd="0" presId="urn:microsoft.com/office/officeart/2008/layout/LinedList"/>
    <dgm:cxn modelId="{14472244-215B-4F94-86D5-7FC1C64128B8}" type="presParOf" srcId="{BE8A76AF-46F2-42A5-9076-91B795A20B7B}" destId="{D4B2E984-85B7-42AF-BCD6-D991006A7AF3}" srcOrd="1" destOrd="0" presId="urn:microsoft.com/office/officeart/2008/layout/LinedList"/>
    <dgm:cxn modelId="{85497362-220D-4866-8BD9-D8E467B3CABA}" type="presParOf" srcId="{E39CBF97-1ECF-4852-967C-644FE1622C54}" destId="{552ACC5A-D3A4-4371-9958-312481811D11}" srcOrd="4" destOrd="0" presId="urn:microsoft.com/office/officeart/2008/layout/LinedList"/>
    <dgm:cxn modelId="{CD4BF8FB-08EF-471B-84F1-56860946295E}" type="presParOf" srcId="{E39CBF97-1ECF-4852-967C-644FE1622C54}" destId="{B3214620-05FF-4CB6-824A-8AC0963EC890}" srcOrd="5" destOrd="0" presId="urn:microsoft.com/office/officeart/2008/layout/LinedList"/>
    <dgm:cxn modelId="{459C37CD-8068-42F0-91A6-CB49A497FB3F}" type="presParOf" srcId="{B3214620-05FF-4CB6-824A-8AC0963EC890}" destId="{F337DF37-0AE6-4E60-B142-932C8D73B3D2}" srcOrd="0" destOrd="0" presId="urn:microsoft.com/office/officeart/2008/layout/LinedList"/>
    <dgm:cxn modelId="{B69933AE-A0C8-4401-AEFD-9B54CCF456AA}" type="presParOf" srcId="{B3214620-05FF-4CB6-824A-8AC0963EC890}" destId="{61E72E71-4472-4001-AE79-FB37736D3B16}" srcOrd="1" destOrd="0" presId="urn:microsoft.com/office/officeart/2008/layout/LinedList"/>
    <dgm:cxn modelId="{1D2EDFF7-66AC-44C4-81DC-80FB35ECC01F}" type="presParOf" srcId="{E39CBF97-1ECF-4852-967C-644FE1622C54}" destId="{32601457-7DDC-4B8C-A678-A220780C3FE6}" srcOrd="6" destOrd="0" presId="urn:microsoft.com/office/officeart/2008/layout/LinedList"/>
    <dgm:cxn modelId="{88759B00-9E51-45E7-BCC1-E74478EFA2A7}" type="presParOf" srcId="{E39CBF97-1ECF-4852-967C-644FE1622C54}" destId="{567995D2-81C4-4713-8A28-581581CD599B}" srcOrd="7" destOrd="0" presId="urn:microsoft.com/office/officeart/2008/layout/LinedList"/>
    <dgm:cxn modelId="{B2710BF6-354C-41E3-95C4-DBBAE95B3EAB}" type="presParOf" srcId="{567995D2-81C4-4713-8A28-581581CD599B}" destId="{FD585587-0E1B-4943-9F88-59E55BDF716A}" srcOrd="0" destOrd="0" presId="urn:microsoft.com/office/officeart/2008/layout/LinedList"/>
    <dgm:cxn modelId="{BEF6B7A9-47C8-4A99-8AF2-6830FC7EFD02}" type="presParOf" srcId="{567995D2-81C4-4713-8A28-581581CD599B}" destId="{51760869-07DD-442E-A4D8-10295255995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D099F-B47C-49C4-A933-E8C6CAA50A08}">
      <dsp:nvSpPr>
        <dsp:cNvPr id="0" name=""/>
        <dsp:cNvSpPr/>
      </dsp:nvSpPr>
      <dsp:spPr>
        <a:xfrm>
          <a:off x="237883" y="525"/>
          <a:ext cx="2460099" cy="14760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is a contract?</a:t>
          </a:r>
          <a:endParaRPr lang="en-US" sz="2500" kern="1200"/>
        </a:p>
      </dsp:txBody>
      <dsp:txXfrm>
        <a:off x="237883" y="525"/>
        <a:ext cx="2460099" cy="1476059"/>
      </dsp:txXfrm>
    </dsp:sp>
    <dsp:sp modelId="{DC6327F4-43D9-4DAB-8D18-A522538941CB}">
      <dsp:nvSpPr>
        <dsp:cNvPr id="0" name=""/>
        <dsp:cNvSpPr/>
      </dsp:nvSpPr>
      <dsp:spPr>
        <a:xfrm>
          <a:off x="2943992" y="525"/>
          <a:ext cx="2460099" cy="14760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Categories of contract?</a:t>
          </a:r>
          <a:endParaRPr lang="en-US" sz="2500" kern="1200"/>
        </a:p>
      </dsp:txBody>
      <dsp:txXfrm>
        <a:off x="2943992" y="525"/>
        <a:ext cx="2460099" cy="1476059"/>
      </dsp:txXfrm>
    </dsp:sp>
    <dsp:sp modelId="{A0759719-CB69-4A10-94B4-56D04F35179C}">
      <dsp:nvSpPr>
        <dsp:cNvPr id="0" name=""/>
        <dsp:cNvSpPr/>
      </dsp:nvSpPr>
      <dsp:spPr>
        <a:xfrm>
          <a:off x="237883" y="1722595"/>
          <a:ext cx="2460099" cy="147605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Why are contracts important?</a:t>
          </a:r>
          <a:endParaRPr lang="en-US" sz="2500" kern="1200"/>
        </a:p>
      </dsp:txBody>
      <dsp:txXfrm>
        <a:off x="237883" y="1722595"/>
        <a:ext cx="2460099" cy="1476059"/>
      </dsp:txXfrm>
    </dsp:sp>
    <dsp:sp modelId="{4DF6D5EB-E611-4A77-8943-B3EF9616105A}">
      <dsp:nvSpPr>
        <dsp:cNvPr id="0" name=""/>
        <dsp:cNvSpPr/>
      </dsp:nvSpPr>
      <dsp:spPr>
        <a:xfrm>
          <a:off x="2943992" y="1722595"/>
          <a:ext cx="2460099" cy="14760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Can you name some of the essential elements of a contract?</a:t>
          </a:r>
          <a:endParaRPr lang="en-US" sz="2500" kern="1200"/>
        </a:p>
      </dsp:txBody>
      <dsp:txXfrm>
        <a:off x="2943992" y="1722595"/>
        <a:ext cx="2460099" cy="1476059"/>
      </dsp:txXfrm>
    </dsp:sp>
    <dsp:sp modelId="{515F268C-71D2-4585-A319-006909CD0CB5}">
      <dsp:nvSpPr>
        <dsp:cNvPr id="0" name=""/>
        <dsp:cNvSpPr/>
      </dsp:nvSpPr>
      <dsp:spPr>
        <a:xfrm>
          <a:off x="1590937" y="3444664"/>
          <a:ext cx="2460099" cy="147605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is the privity doctrine?</a:t>
          </a:r>
          <a:endParaRPr lang="en-US" sz="2500" kern="1200"/>
        </a:p>
      </dsp:txBody>
      <dsp:txXfrm>
        <a:off x="1590937" y="3444664"/>
        <a:ext cx="2460099" cy="1476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54611-D189-4FD2-A8A8-311CC5BC1EAF}">
      <dsp:nvSpPr>
        <dsp:cNvPr id="0" name=""/>
        <dsp:cNvSpPr/>
      </dsp:nvSpPr>
      <dsp:spPr>
        <a:xfrm>
          <a:off x="0" y="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64E6ED-63CE-4C6C-A3A1-7440AB5C7580}">
      <dsp:nvSpPr>
        <dsp:cNvPr id="0" name=""/>
        <dsp:cNvSpPr/>
      </dsp:nvSpPr>
      <dsp:spPr>
        <a:xfrm>
          <a:off x="0" y="0"/>
          <a:ext cx="5641974" cy="12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Using </a:t>
          </a:r>
          <a:r>
            <a:rPr lang="en-GB" sz="2700" kern="1200">
              <a:hlinkClick xmlns:r="http://schemas.openxmlformats.org/officeDocument/2006/relationships" r:id="rId1"/>
            </a:rPr>
            <a:t>www.legislation.gov.uk</a:t>
          </a:r>
          <a:r>
            <a:rPr lang="en-GB" sz="2700" kern="1200"/>
            <a:t> look at what these sections of the C(RTPA)1999 state:</a:t>
          </a:r>
          <a:endParaRPr lang="en-US" sz="2700" kern="1200"/>
        </a:p>
      </dsp:txBody>
      <dsp:txXfrm>
        <a:off x="0" y="0"/>
        <a:ext cx="5641974" cy="1230312"/>
      </dsp:txXfrm>
    </dsp:sp>
    <dsp:sp modelId="{CADC2F56-25EC-41CE-A14F-589C9C6FF434}">
      <dsp:nvSpPr>
        <dsp:cNvPr id="0" name=""/>
        <dsp:cNvSpPr/>
      </dsp:nvSpPr>
      <dsp:spPr>
        <a:xfrm>
          <a:off x="0" y="1230312"/>
          <a:ext cx="5641974" cy="0"/>
        </a:xfrm>
        <a:prstGeom prst="line">
          <a:avLst/>
        </a:prstGeom>
        <a:solidFill>
          <a:schemeClr val="accent2">
            <a:hueOff val="-441124"/>
            <a:satOff val="497"/>
            <a:lumOff val="1177"/>
            <a:alphaOff val="0"/>
          </a:schemeClr>
        </a:solidFill>
        <a:ln w="15875" cap="flat" cmpd="sng" algn="ctr">
          <a:solidFill>
            <a:schemeClr val="accent2">
              <a:hueOff val="-441124"/>
              <a:satOff val="497"/>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7DDDAA-4531-4F5A-A0E2-0C21190FEC4A}">
      <dsp:nvSpPr>
        <dsp:cNvPr id="0" name=""/>
        <dsp:cNvSpPr/>
      </dsp:nvSpPr>
      <dsp:spPr>
        <a:xfrm>
          <a:off x="0" y="1230312"/>
          <a:ext cx="5641974" cy="12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S1(2)</a:t>
          </a:r>
          <a:endParaRPr lang="en-US" sz="2700" kern="1200"/>
        </a:p>
      </dsp:txBody>
      <dsp:txXfrm>
        <a:off x="0" y="1230312"/>
        <a:ext cx="5641974" cy="1230312"/>
      </dsp:txXfrm>
    </dsp:sp>
    <dsp:sp modelId="{552ACC5A-D3A4-4371-9958-312481811D11}">
      <dsp:nvSpPr>
        <dsp:cNvPr id="0" name=""/>
        <dsp:cNvSpPr/>
      </dsp:nvSpPr>
      <dsp:spPr>
        <a:xfrm>
          <a:off x="0" y="2460625"/>
          <a:ext cx="5641974" cy="0"/>
        </a:xfrm>
        <a:prstGeom prst="line">
          <a:avLst/>
        </a:prstGeom>
        <a:solidFill>
          <a:schemeClr val="accent2">
            <a:hueOff val="-882249"/>
            <a:satOff val="995"/>
            <a:lumOff val="2353"/>
            <a:alphaOff val="0"/>
          </a:schemeClr>
        </a:solidFill>
        <a:ln w="15875" cap="flat" cmpd="sng" algn="ctr">
          <a:solidFill>
            <a:schemeClr val="accent2">
              <a:hueOff val="-882249"/>
              <a:satOff val="995"/>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37DF37-0AE6-4E60-B142-932C8D73B3D2}">
      <dsp:nvSpPr>
        <dsp:cNvPr id="0" name=""/>
        <dsp:cNvSpPr/>
      </dsp:nvSpPr>
      <dsp:spPr>
        <a:xfrm>
          <a:off x="0" y="2460625"/>
          <a:ext cx="5641974" cy="12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S1(3)</a:t>
          </a:r>
          <a:endParaRPr lang="en-US" sz="2700" kern="1200"/>
        </a:p>
      </dsp:txBody>
      <dsp:txXfrm>
        <a:off x="0" y="2460625"/>
        <a:ext cx="5641974" cy="1230312"/>
      </dsp:txXfrm>
    </dsp:sp>
    <dsp:sp modelId="{32601457-7DDC-4B8C-A678-A220780C3FE6}">
      <dsp:nvSpPr>
        <dsp:cNvPr id="0" name=""/>
        <dsp:cNvSpPr/>
      </dsp:nvSpPr>
      <dsp:spPr>
        <a:xfrm>
          <a:off x="0" y="3690937"/>
          <a:ext cx="5641974" cy="0"/>
        </a:xfrm>
        <a:prstGeom prst="line">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585587-0E1B-4943-9F88-59E55BDF716A}">
      <dsp:nvSpPr>
        <dsp:cNvPr id="0" name=""/>
        <dsp:cNvSpPr/>
      </dsp:nvSpPr>
      <dsp:spPr>
        <a:xfrm>
          <a:off x="0" y="3690937"/>
          <a:ext cx="5641974" cy="12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S1(4)</a:t>
          </a:r>
          <a:endParaRPr lang="en-US" sz="2700" kern="1200"/>
        </a:p>
      </dsp:txBody>
      <dsp:txXfrm>
        <a:off x="0" y="3690937"/>
        <a:ext cx="5641974" cy="12303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E36B3A-F41D-4176-BDFD-CE379F6916D9}" type="datetimeFigureOut">
              <a:rPr lang="en-GB" smtClean="0"/>
              <a:t>24/01/2022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3EAA7E-06CC-42DD-BF35-12C8AF9F9971}" type="slidenum">
              <a:rPr lang="en-GB" smtClean="0"/>
              <a:t>‹#›</a:t>
            </a:fld>
            <a:endParaRPr lang="en-GB"/>
          </a:p>
        </p:txBody>
      </p:sp>
    </p:spTree>
    <p:extLst>
      <p:ext uri="{BB962C8B-B14F-4D97-AF65-F5344CB8AC3E}">
        <p14:creationId xmlns:p14="http://schemas.microsoft.com/office/powerpoint/2010/main" val="4119748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contract</a:t>
            </a:r>
          </a:p>
          <a:p>
            <a:endParaRPr lang="en-GB" dirty="0"/>
          </a:p>
          <a:p>
            <a:pPr marL="171450" indent="-171450">
              <a:lnSpc>
                <a:spcPct val="90000"/>
              </a:lnSpc>
              <a:spcBef>
                <a:spcPct val="20000"/>
              </a:spcBef>
              <a:spcAft>
                <a:spcPct val="0"/>
              </a:spcAft>
              <a:buFont typeface="Arial"/>
              <a:buChar char="•"/>
            </a:pPr>
            <a:r>
              <a:rPr lang="en-GB" dirty="0"/>
              <a:t>Categories of contract: Contracts may be divided into 2 broad categories:-</a:t>
            </a:r>
            <a:endParaRPr lang="en-US" dirty="0"/>
          </a:p>
          <a:p>
            <a:pPr marL="342900" indent="-342900">
              <a:lnSpc>
                <a:spcPct val="90000"/>
              </a:lnSpc>
              <a:spcBef>
                <a:spcPct val="20000"/>
              </a:spcBef>
              <a:spcAft>
                <a:spcPct val="0"/>
              </a:spcAft>
            </a:pPr>
            <a:r>
              <a:rPr lang="en-GB" b="1" dirty="0"/>
              <a:t>Simple Contracts </a:t>
            </a:r>
            <a:r>
              <a:rPr lang="en-GB" dirty="0"/>
              <a:t>– most contracts do not need to be in writing or in any particular form and can be made in writing, orally, part in writing and part orally or they may be implied from the conduct.  These will be the type we are most concerned with.</a:t>
            </a:r>
            <a:endParaRPr lang="en-US" dirty="0"/>
          </a:p>
          <a:p>
            <a:pPr marL="342900" indent="-342900">
              <a:lnSpc>
                <a:spcPct val="90000"/>
              </a:lnSpc>
              <a:spcBef>
                <a:spcPct val="20000"/>
              </a:spcBef>
              <a:spcAft>
                <a:spcPct val="0"/>
              </a:spcAft>
            </a:pPr>
            <a:r>
              <a:rPr lang="en-GB" b="1" dirty="0"/>
              <a:t>Speciality Contracts </a:t>
            </a:r>
            <a:r>
              <a:rPr lang="en-GB" dirty="0"/>
              <a:t>– In some situations a contract must be in writing </a:t>
            </a:r>
            <a:r>
              <a:rPr lang="en-GB" dirty="0" err="1"/>
              <a:t>eg</a:t>
            </a:r>
            <a:r>
              <a:rPr lang="en-GB" dirty="0"/>
              <a:t> contracts involving the sale or disposal of an interest in land (Law of Property (Miscellaneous Provisions) Act 1989) and contracts for hire purchase </a:t>
            </a:r>
            <a:r>
              <a:rPr lang="en-GB" dirty="0" err="1"/>
              <a:t>amd</a:t>
            </a:r>
            <a:r>
              <a:rPr lang="en-GB" dirty="0"/>
              <a:t> other credit transactions (Consumer Credit Act 1974) </a:t>
            </a:r>
            <a:endParaRPr lang="en-GB" dirty="0">
              <a:cs typeface="Calibri"/>
            </a:endParaRPr>
          </a:p>
          <a:p>
            <a:endParaRPr lang="en-GB" dirty="0"/>
          </a:p>
          <a:p>
            <a:endParaRPr lang="en-GB" dirty="0"/>
          </a:p>
        </p:txBody>
      </p:sp>
      <p:sp>
        <p:nvSpPr>
          <p:cNvPr id="4" name="Slide Number Placeholder 3"/>
          <p:cNvSpPr>
            <a:spLocks noGrp="1"/>
          </p:cNvSpPr>
          <p:nvPr>
            <p:ph type="sldNum" sz="quarter" idx="5"/>
          </p:nvPr>
        </p:nvSpPr>
        <p:spPr/>
        <p:txBody>
          <a:bodyPr/>
          <a:lstStyle/>
          <a:p>
            <a:fld id="{D13EAA7E-06CC-42DD-BF35-12C8AF9F9971}" type="slidenum">
              <a:rPr lang="en-GB" smtClean="0"/>
              <a:t>3</a:t>
            </a:fld>
            <a:endParaRPr lang="en-GB"/>
          </a:p>
        </p:txBody>
      </p:sp>
    </p:spTree>
    <p:extLst>
      <p:ext uri="{BB962C8B-B14F-4D97-AF65-F5344CB8AC3E}">
        <p14:creationId xmlns:p14="http://schemas.microsoft.com/office/powerpoint/2010/main" val="3519138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Agreement</a:t>
            </a:r>
            <a:r>
              <a:rPr lang="en-GB" baseline="0" dirty="0"/>
              <a:t> (offer and acceptance), consideration and intention to create legal </a:t>
            </a:r>
            <a:r>
              <a:rPr lang="en-GB" baseline="0" dirty="0" err="1"/>
              <a:t>realtions</a:t>
            </a:r>
            <a:endParaRPr lang="en-GB" baseline="0" dirty="0"/>
          </a:p>
          <a:p>
            <a:pPr marL="228600" indent="-228600">
              <a:buAutoNum type="arabicPeriod"/>
            </a:pPr>
            <a:r>
              <a:rPr lang="en-GB" baseline="0" dirty="0"/>
              <a:t> Privity of contract means that only a party to the contract can generally sue, or be sued on it.</a:t>
            </a:r>
          </a:p>
          <a:p>
            <a:pPr marL="228600" indent="-228600">
              <a:buAutoNum type="arabicPeriod"/>
            </a:pPr>
            <a:r>
              <a:rPr lang="en-GB" baseline="0" dirty="0"/>
              <a:t>Privity of contract- Jill was not party to the contract made between John and the florist, Jill cannot sue the florists in contract.</a:t>
            </a:r>
          </a:p>
          <a:p>
            <a:pPr marL="0" indent="0">
              <a:buNone/>
            </a:pPr>
            <a:r>
              <a:rPr lang="en-GB" baseline="0" dirty="0"/>
              <a:t>Help may, however come from CRTPA 1999 which allows a third party to benefit from or sue upon a contract that purports to confer a benefit upon them. The terms of the contract would need to be considered in order to discover whether this is the case.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5</a:t>
            </a:fld>
            <a:endParaRPr lang="en-GB"/>
          </a:p>
        </p:txBody>
      </p:sp>
    </p:spTree>
    <p:extLst>
      <p:ext uri="{BB962C8B-B14F-4D97-AF65-F5344CB8AC3E}">
        <p14:creationId xmlns:p14="http://schemas.microsoft.com/office/powerpoint/2010/main" val="4195201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a:r>
              <a:rPr lang="en-GB" dirty="0"/>
              <a:t>Under </a:t>
            </a:r>
            <a:r>
              <a:rPr lang="en-GB" b="1" dirty="0"/>
              <a:t>s1 </a:t>
            </a:r>
            <a:r>
              <a:rPr lang="en-GB" dirty="0"/>
              <a:t>a third party can enforce a term of the contract if either the contract expressly says he/she may (</a:t>
            </a:r>
            <a:r>
              <a:rPr lang="en-GB" b="1" dirty="0"/>
              <a:t>s1(1)(a)</a:t>
            </a:r>
            <a:r>
              <a:rPr lang="en-GB" dirty="0"/>
              <a:t>)or the term in question purports to confer a benefit on him/her (</a:t>
            </a:r>
            <a:r>
              <a:rPr lang="en-GB" b="1" dirty="0"/>
              <a:t>s1(1)(b)</a:t>
            </a:r>
            <a:r>
              <a:rPr lang="en-GB" dirty="0"/>
              <a:t>); it is not enough for the contract to simply “name” a third party. A third party will not be able to enforce a term of the contract under s1(1)(b) if it appears from the contract that the parties did not intend the third party to enforce the contract s1(2);  nor will it be an enforceable provision unless the third party is expressly identified in the contract by name, as a member of a class or as answering a particular prescription but need not be in existence when the contract is entered into s1(3).  </a:t>
            </a:r>
            <a:endParaRPr lang="en-US" dirty="0"/>
          </a:p>
          <a:p>
            <a:pPr marL="45720"/>
            <a:endParaRPr lang="en-GB" b="1" dirty="0">
              <a:solidFill>
                <a:srgbClr val="FF0000"/>
              </a:solidFill>
              <a:cs typeface="Calibri" panose="020F0502020204030204"/>
            </a:endParaRPr>
          </a:p>
          <a:p>
            <a:pPr marL="45720"/>
            <a:endParaRPr lang="en-GB" b="1" dirty="0">
              <a:solidFill>
                <a:srgbClr val="FF0000"/>
              </a:solidFill>
            </a:endParaRPr>
          </a:p>
          <a:p>
            <a:pPr marL="45720" indent="0">
              <a:buNone/>
            </a:pPr>
            <a:r>
              <a:rPr lang="en-GB" sz="1200" b="1" dirty="0">
                <a:solidFill>
                  <a:srgbClr val="FF0000"/>
                </a:solidFill>
              </a:rPr>
              <a:t>S1(2): A third</a:t>
            </a:r>
            <a:r>
              <a:rPr lang="en-GB" sz="1200" b="1" baseline="0" dirty="0">
                <a:solidFill>
                  <a:srgbClr val="FF0000"/>
                </a:solidFill>
              </a:rPr>
              <a:t> party will not be able to enforce a term of the contract under s1(1)(b) if it appears from the contract that the parties did not intend the third party to enforce the contract</a:t>
            </a:r>
            <a:endParaRPr lang="en-GB" dirty="0"/>
          </a:p>
          <a:p>
            <a:pPr marL="45720" indent="0">
              <a:buNone/>
            </a:pPr>
            <a:endParaRPr lang="en-GB" sz="1200" b="1" dirty="0">
              <a:solidFill>
                <a:srgbClr val="FF0000"/>
              </a:solidFill>
            </a:endParaRPr>
          </a:p>
          <a:p>
            <a:pPr marL="45720" indent="0">
              <a:buNone/>
            </a:pPr>
            <a:r>
              <a:rPr lang="en-GB" sz="1200" b="1" dirty="0">
                <a:solidFill>
                  <a:srgbClr val="FF0000"/>
                </a:solidFill>
              </a:rPr>
              <a:t>S1(3) nor</a:t>
            </a:r>
            <a:r>
              <a:rPr lang="en-GB" sz="1200" b="1" baseline="0" dirty="0">
                <a:solidFill>
                  <a:srgbClr val="FF0000"/>
                </a:solidFill>
              </a:rPr>
              <a:t> will it be an enforceable provision unless the third party is expressly identified in the contract by name, as a member of a class or as answering a particular description but need not be in existence when the contract is entered into. It should be clear from the wording of the contract, without the need for any additional interpretation.</a:t>
            </a:r>
          </a:p>
          <a:p>
            <a:pPr marL="45720" indent="0">
              <a:buNone/>
            </a:pPr>
            <a:endParaRPr lang="en-GB" sz="1200" b="1" dirty="0">
              <a:solidFill>
                <a:srgbClr val="FF0000"/>
              </a:solidFill>
            </a:endParaRPr>
          </a:p>
          <a:p>
            <a:pPr marL="45720"/>
            <a:r>
              <a:rPr lang="en-GB" sz="1200" b="1" dirty="0">
                <a:solidFill>
                  <a:srgbClr val="FF0000"/>
                </a:solidFill>
              </a:rPr>
              <a:t>S1(4): Despite these rules the contracting parties are free to include</a:t>
            </a:r>
            <a:r>
              <a:rPr lang="en-GB" sz="1200" b="1" baseline="0" dirty="0">
                <a:solidFill>
                  <a:srgbClr val="FF0000"/>
                </a:solidFill>
              </a:rPr>
              <a:t> an express term in the contract, in order to exclude third parties’ rights to sue. As such clauses are common in commercial contracts, this means that C(RTP)Act is having little impact in the commercial world.</a:t>
            </a:r>
            <a:r>
              <a:rPr lang="en-GB" b="1" dirty="0">
                <a:solidFill>
                  <a:srgbClr val="FF0000"/>
                </a:solidFill>
              </a:rPr>
              <a:t> </a:t>
            </a:r>
            <a:endParaRPr lang="en-GB" sz="1200"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6</a:t>
            </a:fld>
            <a:endParaRPr lang="en-GB"/>
          </a:p>
        </p:txBody>
      </p:sp>
    </p:spTree>
    <p:extLst>
      <p:ext uri="{BB962C8B-B14F-4D97-AF65-F5344CB8AC3E}">
        <p14:creationId xmlns:p14="http://schemas.microsoft.com/office/powerpoint/2010/main" val="3184622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4E4D990-2630-488F-AE8F-E52930198ABE}"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E5B83-1258-4048-8B24-669F81C462A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561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E4D990-2630-488F-AE8F-E52930198ABE}"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E5B83-1258-4048-8B24-669F81C462AB}" type="slidenum">
              <a:rPr lang="en-GB" smtClean="0"/>
              <a:t>‹#›</a:t>
            </a:fld>
            <a:endParaRPr lang="en-GB"/>
          </a:p>
        </p:txBody>
      </p:sp>
    </p:spTree>
    <p:extLst>
      <p:ext uri="{BB962C8B-B14F-4D97-AF65-F5344CB8AC3E}">
        <p14:creationId xmlns:p14="http://schemas.microsoft.com/office/powerpoint/2010/main" val="85575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E4D990-2630-488F-AE8F-E52930198ABE}"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E5B83-1258-4048-8B24-669F81C462A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2740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E4D990-2630-488F-AE8F-E52930198ABE}" type="datetimeFigureOut">
              <a:rPr lang="en-GB" smtClean="0"/>
              <a:t>24/01/2022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E5B83-1258-4048-8B24-669F81C462AB}" type="slidenum">
              <a:rPr lang="en-GB" smtClean="0"/>
              <a:t>‹#›</a:t>
            </a:fld>
            <a:endParaRPr lang="en-GB"/>
          </a:p>
        </p:txBody>
      </p:sp>
    </p:spTree>
    <p:extLst>
      <p:ext uri="{BB962C8B-B14F-4D97-AF65-F5344CB8AC3E}">
        <p14:creationId xmlns:p14="http://schemas.microsoft.com/office/powerpoint/2010/main" val="102897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E4D990-2630-488F-AE8F-E52930198ABE}" type="datetimeFigureOut">
              <a:rPr lang="en-GB" smtClean="0"/>
              <a:t>24/01/2022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1E5B83-1258-4048-8B24-669F81C462AB}" type="slidenum">
              <a:rPr lang="en-GB" smtClean="0"/>
              <a:t>‹#›</a:t>
            </a:fld>
            <a:endParaRPr lang="en-GB"/>
          </a:p>
        </p:txBody>
      </p:sp>
    </p:spTree>
    <p:extLst>
      <p:ext uri="{BB962C8B-B14F-4D97-AF65-F5344CB8AC3E}">
        <p14:creationId xmlns:p14="http://schemas.microsoft.com/office/powerpoint/2010/main" val="3940143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E4D990-2630-488F-AE8F-E52930198ABE}" type="datetimeFigureOut">
              <a:rPr lang="en-GB" smtClean="0"/>
              <a:t>24/01/2022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1E5B83-1258-4048-8B24-669F81C462AB}" type="slidenum">
              <a:rPr lang="en-GB" smtClean="0"/>
              <a:t>‹#›</a:t>
            </a:fld>
            <a:endParaRPr lang="en-GB"/>
          </a:p>
        </p:txBody>
      </p:sp>
    </p:spTree>
    <p:extLst>
      <p:ext uri="{BB962C8B-B14F-4D97-AF65-F5344CB8AC3E}">
        <p14:creationId xmlns:p14="http://schemas.microsoft.com/office/powerpoint/2010/main" val="494181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E4D990-2630-488F-AE8F-E52930198ABE}" type="datetimeFigureOut">
              <a:rPr lang="en-GB" smtClean="0"/>
              <a:t>24/01/2022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1E5B83-1258-4048-8B24-669F81C462AB}" type="slidenum">
              <a:rPr lang="en-GB" smtClean="0"/>
              <a:t>‹#›</a:t>
            </a:fld>
            <a:endParaRPr lang="en-GB"/>
          </a:p>
        </p:txBody>
      </p:sp>
    </p:spTree>
    <p:extLst>
      <p:ext uri="{BB962C8B-B14F-4D97-AF65-F5344CB8AC3E}">
        <p14:creationId xmlns:p14="http://schemas.microsoft.com/office/powerpoint/2010/main" val="1923495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E4D990-2630-488F-AE8F-E52930198ABE}" type="datetimeFigureOut">
              <a:rPr lang="en-GB" smtClean="0"/>
              <a:t>24/01/2022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E5B83-1258-4048-8B24-669F81C462AB}" type="slidenum">
              <a:rPr lang="en-GB" smtClean="0"/>
              <a:t>‹#›</a:t>
            </a:fld>
            <a:endParaRPr lang="en-GB"/>
          </a:p>
        </p:txBody>
      </p:sp>
    </p:spTree>
    <p:extLst>
      <p:ext uri="{BB962C8B-B14F-4D97-AF65-F5344CB8AC3E}">
        <p14:creationId xmlns:p14="http://schemas.microsoft.com/office/powerpoint/2010/main" val="3518840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E4D990-2630-488F-AE8F-E52930198ABE}" type="datetimeFigureOut">
              <a:rPr lang="en-GB" smtClean="0"/>
              <a:t>24/01/2022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E5B83-1258-4048-8B24-669F81C462A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0511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E4D990-2630-488F-AE8F-E52930198ABE}"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E5B83-1258-4048-8B24-669F81C462AB}" type="slidenum">
              <a:rPr lang="en-GB" smtClean="0"/>
              <a:t>‹#›</a:t>
            </a:fld>
            <a:endParaRPr lang="en-GB"/>
          </a:p>
        </p:txBody>
      </p:sp>
    </p:spTree>
    <p:extLst>
      <p:ext uri="{BB962C8B-B14F-4D97-AF65-F5344CB8AC3E}">
        <p14:creationId xmlns:p14="http://schemas.microsoft.com/office/powerpoint/2010/main" val="4005621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E4D990-2630-488F-AE8F-E52930198ABE}"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E5B83-1258-4048-8B24-669F81C462AB}"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7767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4E4D990-2630-488F-AE8F-E52930198ABE}" type="datetimeFigureOut">
              <a:rPr lang="en-GB" smtClean="0"/>
              <a:t>24/01/2022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71E5B83-1258-4048-8B24-669F81C462AB}"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70605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DA883202-2EAC-4C4D-8469-6A158DB60DFD}"/>
              </a:ext>
            </a:extLst>
          </p:cNvPr>
          <p:cNvPicPr>
            <a:picLocks noChangeAspect="1"/>
          </p:cNvPicPr>
          <p:nvPr/>
        </p:nvPicPr>
        <p:blipFill rotWithShape="1">
          <a:blip r:embed="rId2">
            <a:alphaModFix amt="45000"/>
          </a:blip>
          <a:srcRect r="-1" b="15708"/>
          <a:stretch/>
        </p:blipFill>
        <p:spPr>
          <a:xfrm>
            <a:off x="20" y="-1"/>
            <a:ext cx="12188932" cy="6858000"/>
          </a:xfrm>
          <a:prstGeom prst="rect">
            <a:avLst/>
          </a:prstGeom>
        </p:spPr>
      </p:pic>
      <p:sp>
        <p:nvSpPr>
          <p:cNvPr id="2" name="Title 1">
            <a:extLst>
              <a:ext uri="{FF2B5EF4-FFF2-40B4-BE49-F238E27FC236}">
                <a16:creationId xmlns:a16="http://schemas.microsoft.com/office/drawing/2014/main" id="{556C1609-7AD7-4D57-8757-67E17B446EBA}"/>
              </a:ext>
            </a:extLst>
          </p:cNvPr>
          <p:cNvSpPr>
            <a:spLocks noGrp="1"/>
          </p:cNvSpPr>
          <p:nvPr>
            <p:ph type="ctrTitle"/>
          </p:nvPr>
        </p:nvSpPr>
        <p:spPr>
          <a:xfrm>
            <a:off x="643467" y="643467"/>
            <a:ext cx="7164674" cy="5571066"/>
          </a:xfrm>
        </p:spPr>
        <p:txBody>
          <a:bodyPr>
            <a:normAutofit/>
          </a:bodyPr>
          <a:lstStyle/>
          <a:p>
            <a:r>
              <a:rPr lang="en-GB" sz="6600">
                <a:solidFill>
                  <a:schemeClr val="tx1"/>
                </a:solidFill>
              </a:rPr>
              <a:t>Contract law </a:t>
            </a:r>
          </a:p>
        </p:txBody>
      </p:sp>
      <p:sp>
        <p:nvSpPr>
          <p:cNvPr id="3" name="Subtitle 2">
            <a:extLst>
              <a:ext uri="{FF2B5EF4-FFF2-40B4-BE49-F238E27FC236}">
                <a16:creationId xmlns:a16="http://schemas.microsoft.com/office/drawing/2014/main" id="{A8FA5BB6-06D4-4C16-A597-B5A061633A6E}"/>
              </a:ext>
            </a:extLst>
          </p:cNvPr>
          <p:cNvSpPr>
            <a:spLocks noGrp="1"/>
          </p:cNvSpPr>
          <p:nvPr>
            <p:ph type="subTitle" idx="1"/>
          </p:nvPr>
        </p:nvSpPr>
        <p:spPr>
          <a:xfrm>
            <a:off x="8451608" y="643467"/>
            <a:ext cx="3096926" cy="5571066"/>
          </a:xfrm>
        </p:spPr>
        <p:txBody>
          <a:bodyPr>
            <a:normAutofit/>
          </a:bodyPr>
          <a:lstStyle/>
          <a:p>
            <a:r>
              <a:rPr lang="en-GB" sz="2000">
                <a:solidFill>
                  <a:schemeClr val="tx1"/>
                </a:solidFill>
              </a:rPr>
              <a:t>Workshop 1</a:t>
            </a: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056137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767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F5B15-BCD8-46AD-8CBA-357E2D3D8FF7}"/>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Recap from lecture</a:t>
            </a:r>
          </a:p>
        </p:txBody>
      </p:sp>
      <p:pic>
        <p:nvPicPr>
          <p:cNvPr id="1026" name="Picture 2" descr="Image result for lecture">
            <a:extLst>
              <a:ext uri="{FF2B5EF4-FFF2-40B4-BE49-F238E27FC236}">
                <a16:creationId xmlns:a16="http://schemas.microsoft.com/office/drawing/2014/main" id="{D0A46B6C-2ABA-4EC1-869B-F49DDDF58D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820" r="1"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8A8402-E6AF-4309-A7E8-F1F70CA0FCEA}"/>
              </a:ext>
            </a:extLst>
          </p:cNvPr>
          <p:cNvSpPr>
            <a:spLocks noGrp="1"/>
          </p:cNvSpPr>
          <p:nvPr>
            <p:ph idx="1"/>
          </p:nvPr>
        </p:nvSpPr>
        <p:spPr>
          <a:xfrm>
            <a:off x="8029319" y="917725"/>
            <a:ext cx="3424739" cy="4852362"/>
          </a:xfrm>
        </p:spPr>
        <p:txBody>
          <a:bodyPr anchor="ctr">
            <a:normAutofit/>
          </a:bodyPr>
          <a:lstStyle/>
          <a:p>
            <a:r>
              <a:rPr lang="en-GB">
                <a:solidFill>
                  <a:srgbClr val="FFFFFF"/>
                </a:solidFill>
              </a:rPr>
              <a:t>Aims of module</a:t>
            </a:r>
          </a:p>
          <a:p>
            <a:r>
              <a:rPr lang="en-GB">
                <a:solidFill>
                  <a:srgbClr val="FFFFFF"/>
                </a:solidFill>
              </a:rPr>
              <a:t>Key dates and deadline</a:t>
            </a:r>
          </a:p>
          <a:p>
            <a:r>
              <a:rPr lang="en-GB">
                <a:solidFill>
                  <a:srgbClr val="FFFFFF"/>
                </a:solidFill>
              </a:rPr>
              <a:t>Scheme of work</a:t>
            </a:r>
          </a:p>
          <a:p>
            <a:r>
              <a:rPr lang="en-GB">
                <a:solidFill>
                  <a:srgbClr val="FFFFFF"/>
                </a:solidFill>
              </a:rPr>
              <a:t>Academic misconduct and Harvard referencing</a:t>
            </a:r>
          </a:p>
          <a:p>
            <a:r>
              <a:rPr lang="en-GB">
                <a:solidFill>
                  <a:srgbClr val="FFFFFF"/>
                </a:solidFill>
              </a:rPr>
              <a:t>Leganto online resource list and suggested reading</a:t>
            </a:r>
          </a:p>
          <a:p>
            <a:r>
              <a:rPr lang="en-GB">
                <a:solidFill>
                  <a:srgbClr val="FFFFFF"/>
                </a:solidFill>
              </a:rPr>
              <a:t>Assignments </a:t>
            </a:r>
          </a:p>
          <a:p>
            <a:endParaRPr lang="en-GB">
              <a:solidFill>
                <a:srgbClr val="FFFFFF"/>
              </a:solidFill>
            </a:endParaRPr>
          </a:p>
        </p:txBody>
      </p:sp>
    </p:spTree>
    <p:extLst>
      <p:ext uri="{BB962C8B-B14F-4D97-AF65-F5344CB8AC3E}">
        <p14:creationId xmlns:p14="http://schemas.microsoft.com/office/powerpoint/2010/main" val="2967681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1C5FAB-8DE3-4D76-9EB3-EBB46FAB9027}"/>
              </a:ext>
            </a:extLst>
          </p:cNvPr>
          <p:cNvSpPr>
            <a:spLocks noGrp="1"/>
          </p:cNvSpPr>
          <p:nvPr>
            <p:ph type="title"/>
          </p:nvPr>
        </p:nvSpPr>
        <p:spPr>
          <a:xfrm>
            <a:off x="643468" y="643467"/>
            <a:ext cx="3415612" cy="5571066"/>
          </a:xfrm>
        </p:spPr>
        <p:txBody>
          <a:bodyPr>
            <a:normAutofit/>
          </a:bodyPr>
          <a:lstStyle/>
          <a:p>
            <a:r>
              <a:rPr lang="en-GB">
                <a:solidFill>
                  <a:srgbClr val="FFFFFF"/>
                </a:solidFill>
              </a:rPr>
              <a:t>RECap from lecture</a:t>
            </a:r>
          </a:p>
        </p:txBody>
      </p:sp>
      <p:graphicFrame>
        <p:nvGraphicFramePr>
          <p:cNvPr id="5" name="Content Placeholder 2">
            <a:extLst>
              <a:ext uri="{FF2B5EF4-FFF2-40B4-BE49-F238E27FC236}">
                <a16:creationId xmlns:a16="http://schemas.microsoft.com/office/drawing/2014/main" id="{3D81C351-43D5-428C-90FB-CA105DA59967}"/>
              </a:ext>
            </a:extLst>
          </p:cNvPr>
          <p:cNvGraphicFramePr>
            <a:graphicFrameLocks noGrp="1"/>
          </p:cNvGraphicFramePr>
          <p:nvPr>
            <p:ph idx="1"/>
            <p:extLst>
              <p:ext uri="{D42A27DB-BD31-4B8C-83A1-F6EECF244321}">
                <p14:modId xmlns:p14="http://schemas.microsoft.com/office/powerpoint/2010/main" val="1561779034"/>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8957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411DB08-1669-426B-BBEB-FAD285EF8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9E4219-121F-4CD1-AA58-24746CD29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B3D0F-6D64-4453-897A-50171563F543}"/>
              </a:ext>
            </a:extLst>
          </p:cNvPr>
          <p:cNvSpPr>
            <a:spLocks noGrp="1"/>
          </p:cNvSpPr>
          <p:nvPr>
            <p:ph type="title"/>
          </p:nvPr>
        </p:nvSpPr>
        <p:spPr>
          <a:xfrm>
            <a:off x="634276" y="640080"/>
            <a:ext cx="4208656" cy="3034857"/>
          </a:xfrm>
        </p:spPr>
        <p:txBody>
          <a:bodyPr vert="horz" lIns="91440" tIns="45720" rIns="91440" bIns="45720" rtlCol="0" anchor="b">
            <a:normAutofit/>
          </a:bodyPr>
          <a:lstStyle/>
          <a:p>
            <a:pPr algn="r"/>
            <a:r>
              <a:rPr lang="en-US" sz="4400" kern="1200" cap="all" spc="200" baseline="0">
                <a:solidFill>
                  <a:srgbClr val="FFFFFF"/>
                </a:solidFill>
                <a:latin typeface="+mj-lt"/>
                <a:ea typeface="+mj-ea"/>
                <a:cs typeface="+mj-cs"/>
              </a:rPr>
              <a:t>Task: Emma’s day</a:t>
            </a:r>
          </a:p>
        </p:txBody>
      </p:sp>
      <p:sp>
        <p:nvSpPr>
          <p:cNvPr id="3" name="Content Placeholder 2">
            <a:extLst>
              <a:ext uri="{FF2B5EF4-FFF2-40B4-BE49-F238E27FC236}">
                <a16:creationId xmlns:a16="http://schemas.microsoft.com/office/drawing/2014/main" id="{B453E8AC-678C-4807-8BA4-C44A20F884F7}"/>
              </a:ext>
            </a:extLst>
          </p:cNvPr>
          <p:cNvSpPr>
            <a:spLocks noGrp="1"/>
          </p:cNvSpPr>
          <p:nvPr>
            <p:ph idx="1"/>
          </p:nvPr>
        </p:nvSpPr>
        <p:spPr>
          <a:xfrm>
            <a:off x="638921" y="3849539"/>
            <a:ext cx="4204012" cy="2359417"/>
          </a:xfrm>
        </p:spPr>
        <p:txBody>
          <a:bodyPr vert="horz" lIns="91440" tIns="45720" rIns="91440" bIns="45720" rtlCol="0" anchor="t">
            <a:normAutofit/>
          </a:bodyPr>
          <a:lstStyle/>
          <a:p>
            <a:pPr marL="0" indent="0" algn="r">
              <a:lnSpc>
                <a:spcPct val="100000"/>
              </a:lnSpc>
              <a:spcBef>
                <a:spcPts val="0"/>
              </a:spcBef>
              <a:buNone/>
            </a:pPr>
            <a:r>
              <a:rPr lang="en-US" sz="3600" dirty="0">
                <a:solidFill>
                  <a:schemeClr val="accent1">
                    <a:lumMod val="75000"/>
                  </a:schemeClr>
                </a:solidFill>
                <a:highlight>
                  <a:srgbClr val="FFFF00"/>
                </a:highlight>
              </a:rPr>
              <a:t>Can you identify the contracts that Emma has entered into?</a:t>
            </a:r>
            <a:r>
              <a:rPr lang="en-US" sz="1600" dirty="0">
                <a:solidFill>
                  <a:srgbClr val="FFFFFF"/>
                </a:solidFill>
                <a:highlight>
                  <a:srgbClr val="FFFF00"/>
                </a:highlight>
              </a:rPr>
              <a:t>?</a:t>
            </a:r>
          </a:p>
        </p:txBody>
      </p:sp>
      <p:cxnSp>
        <p:nvCxnSpPr>
          <p:cNvPr id="20" name="Straight Connector 19">
            <a:extLst>
              <a:ext uri="{FF2B5EF4-FFF2-40B4-BE49-F238E27FC236}">
                <a16:creationId xmlns:a16="http://schemas.microsoft.com/office/drawing/2014/main" id="{52F50912-06FD-4216-BAD3-21050F59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Graphical user interface, application, Word&#10;&#10;Description automatically generated">
            <a:extLst>
              <a:ext uri="{FF2B5EF4-FFF2-40B4-BE49-F238E27FC236}">
                <a16:creationId xmlns:a16="http://schemas.microsoft.com/office/drawing/2014/main" id="{F9E4A5DB-CF68-4654-B44A-E0886EAB86CB}"/>
              </a:ext>
            </a:extLst>
          </p:cNvPr>
          <p:cNvPicPr>
            <a:picLocks noChangeAspect="1"/>
          </p:cNvPicPr>
          <p:nvPr/>
        </p:nvPicPr>
        <p:blipFill rotWithShape="1">
          <a:blip r:embed="rId2"/>
          <a:srcRect l="28519" t="18173" r="30764" b="6881"/>
          <a:stretch/>
        </p:blipFill>
        <p:spPr>
          <a:xfrm>
            <a:off x="6555410" y="640080"/>
            <a:ext cx="4540649" cy="5578816"/>
          </a:xfrm>
          <a:prstGeom prst="rect">
            <a:avLst/>
          </a:prstGeom>
        </p:spPr>
      </p:pic>
    </p:spTree>
    <p:extLst>
      <p:ext uri="{BB962C8B-B14F-4D97-AF65-F5344CB8AC3E}">
        <p14:creationId xmlns:p14="http://schemas.microsoft.com/office/powerpoint/2010/main" val="3815699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951048" y="804333"/>
            <a:ext cx="6306003" cy="5249334"/>
          </a:xfrm>
        </p:spPr>
        <p:txBody>
          <a:bodyPr anchor="ctr">
            <a:normAutofit/>
          </a:bodyPr>
          <a:lstStyle/>
          <a:p>
            <a:pPr marL="45720" indent="0">
              <a:buNone/>
            </a:pPr>
            <a:r>
              <a:rPr lang="en-GB"/>
              <a:t>QUESTIONS</a:t>
            </a:r>
          </a:p>
          <a:p>
            <a:pPr marL="45720" indent="0">
              <a:buNone/>
            </a:pPr>
            <a:endParaRPr lang="en-GB"/>
          </a:p>
          <a:p>
            <a:pPr marL="502920" indent="-457200">
              <a:buAutoNum type="arabicPeriod"/>
            </a:pPr>
            <a:r>
              <a:rPr lang="en-GB"/>
              <a:t>What are the three basic requirements for a valid contract?</a:t>
            </a:r>
          </a:p>
          <a:p>
            <a:pPr marL="502920" indent="-457200">
              <a:buAutoNum type="arabicPeriod"/>
            </a:pPr>
            <a:r>
              <a:rPr lang="en-GB"/>
              <a:t>What does the phrase ‘</a:t>
            </a:r>
            <a:r>
              <a:rPr lang="en-GB" err="1"/>
              <a:t>privity</a:t>
            </a:r>
            <a:r>
              <a:rPr lang="en-GB"/>
              <a:t> of contract’ mean?</a:t>
            </a:r>
          </a:p>
          <a:p>
            <a:pPr marL="502920" indent="-457200">
              <a:buAutoNum type="arabicPeriod"/>
            </a:pPr>
            <a:r>
              <a:rPr lang="en-GB"/>
              <a:t>John orders flowers for Jill, who is in hospital awaiting a serious operation. The florist confuses the greeting on the card. The correct message should read, “All my love, John”, but inadvertently puts “So long, mate; nice knowing you. I will be in the pub drinking to absent friends by the time that you get this.” Jill is distressed; could she sue the florist for breach of contract?</a:t>
            </a:r>
          </a:p>
        </p:txBody>
      </p:sp>
    </p:spTree>
    <p:extLst>
      <p:ext uri="{BB962C8B-B14F-4D97-AF65-F5344CB8AC3E}">
        <p14:creationId xmlns:p14="http://schemas.microsoft.com/office/powerpoint/2010/main" val="595643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r>
              <a:rPr lang="en-GB">
                <a:solidFill>
                  <a:srgbClr val="FFFFFF"/>
                </a:solidFill>
              </a:rPr>
              <a:t>TASK</a:t>
            </a:r>
          </a:p>
        </p:txBody>
      </p:sp>
      <p:graphicFrame>
        <p:nvGraphicFramePr>
          <p:cNvPr id="5" name="Content Placeholder 2">
            <a:extLst>
              <a:ext uri="{FF2B5EF4-FFF2-40B4-BE49-F238E27FC236}">
                <a16:creationId xmlns:a16="http://schemas.microsoft.com/office/drawing/2014/main" id="{73EC1044-C46C-4D6D-827A-4415621500F4}"/>
              </a:ext>
            </a:extLst>
          </p:cNvPr>
          <p:cNvGraphicFramePr>
            <a:graphicFrameLocks noGrp="1"/>
          </p:cNvGraphicFramePr>
          <p:nvPr>
            <p:ph idx="1"/>
            <p:extLst>
              <p:ext uri="{D42A27DB-BD31-4B8C-83A1-F6EECF244321}">
                <p14:modId xmlns:p14="http://schemas.microsoft.com/office/powerpoint/2010/main" val="284148402"/>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95730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756</Words>
  <Application>Microsoft Office PowerPoint</Application>
  <PresentationFormat>Widescreen</PresentationFormat>
  <Paragraphs>47</Paragraphs>
  <Slides>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Tw Cen MT</vt:lpstr>
      <vt:lpstr>Tw Cen MT Condensed</vt:lpstr>
      <vt:lpstr>Wingdings 3</vt:lpstr>
      <vt:lpstr>Integral</vt:lpstr>
      <vt:lpstr>Contract law </vt:lpstr>
      <vt:lpstr>Recap from lecture</vt:lpstr>
      <vt:lpstr>RECap from lecture</vt:lpstr>
      <vt:lpstr>Task: Emma’s day</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 </dc:title>
  <dc:creator>Laura Knight</dc:creator>
  <cp:lastModifiedBy>Laura Knight</cp:lastModifiedBy>
  <cp:revision>1</cp:revision>
  <dcterms:created xsi:type="dcterms:W3CDTF">2022-01-18T13:32:39Z</dcterms:created>
  <dcterms:modified xsi:type="dcterms:W3CDTF">2022-01-24T14:35:10Z</dcterms:modified>
</cp:coreProperties>
</file>