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D19B1-C93E-4DE6-A114-E1D1F5BE0C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86788C-56D2-D029-F6BF-45E63E88AF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B9B286-0840-3D3D-874D-44DD6D9FF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16764-97C5-DB97-27D0-830BE82DF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5E0E7-6B32-95A8-A62D-CD7A7FCE4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031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1BACB-A04B-453A-5B95-A3D810D6F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0E364-EF22-F5A7-BAEE-2EEF8B272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89F372-F31D-168A-396C-47D4EB768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DE0463-BC85-4CFB-8F0B-8BFA803D0D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CF223-5912-3743-0F81-A79EA9BDE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2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0FE1E-F99E-671F-F514-577CA0127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325AF-5ABA-63E4-B230-2CC972426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1F19A-6FDF-E7AF-1382-00B2EF272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3DF8E-F52C-9808-6064-960BD4EE2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61AACE-7D3C-E18B-C59B-29B8FA87F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568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6D884-E2C6-835D-ECD6-3BEEAD4D9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7C525-D5DD-D11B-08E2-3A52F85586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596DEF-D5E6-531A-89D9-FC6B827D69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DF1F80-9702-5F6F-6802-A781049C9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DE6AE8-CA45-CE62-BABC-3B6002D09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2A7F67-31A9-8C3C-46AD-868456145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270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17FC3-9768-2389-65C1-7D57828E0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A5790E-7383-2888-92EB-22C8A9DA9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AB5B11-1E99-AABB-BD70-70B95CF64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343C1B-9B36-B64D-8239-C1225F95DF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E90626-813F-3F0F-3423-58F712F035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5745AB-DEB2-1A59-EB04-CEB495CBA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87F159-C86E-BB8D-A611-6E2A09B0D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C98AEE-F20D-06E2-0DC3-EFF40B520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387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CC7C7-792C-8F8E-E5CA-E31AD5266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EE32BC-102B-8B80-3751-6A9339768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5454B5-DD90-D50F-4AF5-9D8324CC8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C84128-1911-3D60-6C6F-F151BA1E0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926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26D128-3FC0-FB8B-0711-47507A05C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292FE1-4DFE-EE1B-4F41-5DA2B17F4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CB75C7-8FFD-B9FA-FB2C-3459D63BF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321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47623-509C-C145-2572-F6B76DD12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15B53-5B99-A687-6100-58102AA91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03AF1C-FBD4-6529-AC7A-408D0FA1B4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E2B84B-5D0A-ACC6-8F56-3C1446D49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4511A0-547C-52D3-F4F3-98ED603B1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CFA48A-F9CA-4664-7EC4-636312A01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967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53C3-19C2-D5CF-BD40-0465793F8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0E6A9B-44EC-77BB-B186-14F0F078E02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C57B55-0EB2-9013-257A-CFD12D5BDB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E4EAA3-9277-161B-C1AD-E76AAC73E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F0E80-3BD1-903F-7CEC-3AF78377F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9DEADE-4ECC-5EE9-09C0-71A3F103E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771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EDC3A-3721-7DBB-A8EA-5E35701F1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A6CB19-D6EA-5B08-9F05-7CC6A9555F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12E2E1-8EBC-7B49-9076-A57658DF6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4A1B8-EC21-3A1D-0CB0-8925EA199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4381AC-1D83-DD19-F35B-26C1F2CDE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662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FE94FC-E263-1DDC-FAE6-0DF14F88B9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F976DD-D1F4-C168-CD44-11C299705F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55DD6-C8A9-4A3F-FEB1-59B44E13D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4E537-AB8B-8E2A-3E5A-6FB18FAFE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1BED0-FF7E-9250-A579-AABFF77AC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04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ED1DBE-462A-8B64-5F7A-A1779FA75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36DC4C-4471-C858-5FCD-644413EA2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A723D-2D54-0E45-B236-4AF5CCA66D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FAFB3B-5DFD-FA4F-BF2F-DFA74E8E65F1}" type="datetimeFigureOut">
              <a:rPr lang="en-US" smtClean="0"/>
              <a:t>10/6/26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0EDE0-D6BA-0447-D6FC-78A879A124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B8D518-D78C-5B26-FB81-0AA9984141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8B5FA9-5E73-A741-8D4F-64DCDB29D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614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53DA8-283D-D12C-E5A5-4B4B3C1B1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OneDrive improves efficiency and communication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468A2-3FB9-4823-A72E-6FE96D0FD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Quick access : staff can access important files when needed</a:t>
            </a:r>
          </a:p>
          <a:p>
            <a:endParaRPr lang="en-GB" dirty="0"/>
          </a:p>
          <a:p>
            <a:r>
              <a:rPr lang="en-GB" dirty="0"/>
              <a:t>Easy sharing : staff can share information with authorised colleagues </a:t>
            </a:r>
          </a:p>
          <a:p>
            <a:endParaRPr lang="en-GB" dirty="0"/>
          </a:p>
          <a:p>
            <a:r>
              <a:rPr lang="en-GB" dirty="0"/>
              <a:t>Up to date information : staff can use the latest version of documents </a:t>
            </a:r>
          </a:p>
          <a:p>
            <a:endParaRPr lang="en-GB" dirty="0"/>
          </a:p>
          <a:p>
            <a:r>
              <a:rPr lang="en-GB" dirty="0"/>
              <a:t>Saves time : files can be found and updated quicker </a:t>
            </a:r>
          </a:p>
          <a:p>
            <a:endParaRPr lang="en-GB" dirty="0"/>
          </a:p>
          <a:p>
            <a:r>
              <a:rPr lang="en-GB" dirty="0"/>
              <a:t>Better teamwork : can work together more effectively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668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OneDrive improves efficiency and communication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OneDrive improves efficiency and communication</dc:title>
  <dc:creator>Rizwana Waseem Aziz (2604232)</dc:creator>
  <cp:lastModifiedBy>Rizwana Waseem Aziz (2604232)</cp:lastModifiedBy>
  <cp:revision>1</cp:revision>
  <dcterms:created xsi:type="dcterms:W3CDTF">2026-10-05T23:39:26Z</dcterms:created>
  <dcterms:modified xsi:type="dcterms:W3CDTF">2026-10-05T23:43:32Z</dcterms:modified>
</cp:coreProperties>
</file>