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3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FF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2E1BFE-1A81-4A1D-B0F4-9E46315C51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069745-7C88-4093-97AE-ACFC3AD03F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FFA434-229D-4CC9-8DE1-A013A16B6C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D3ECFE-0928-453D-8C33-68D416DBAC0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0135A9-928C-40E9-9643-88E2133EEC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F160C0-FECD-45FB-A398-E041000FCF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24A84C-EA2A-4571-8F6B-5802A531694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A11710-820C-4DC7-92DF-F2C2B915D3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22CB3A-C415-45DF-A0F8-CE304F09A14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309400-6ACF-415C-9966-D8C590BE24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B66A4E-A773-4150-A706-4712A433826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751650E-5862-4F1E-B619-3DED6769DF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0CF6409-2CB0-4AC3-9EF8-91DC02994BD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Hanner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Ffordd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rif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sydd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hanner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ffordd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ddau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rif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roddir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?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Oval 11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26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500" name="Oval 12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502" name="Oval 14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Text Box 15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AutoShape 17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9" name="Text Box 21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3974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6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3978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9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0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4998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00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80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5002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3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4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6022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4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7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8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8070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2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8074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5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6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094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6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098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9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44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0118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0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0122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3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1142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4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44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7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8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22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166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8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1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28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3190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2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3194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5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4214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6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4218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9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5238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0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3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6262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4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6266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7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7286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8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1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8310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2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8314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5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9334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6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9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0358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0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3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34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1382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4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1386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7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2406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8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28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1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E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260350" y="533400"/>
            <a:ext cx="8593138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Oval 4"/>
          <p:cNvSpPr>
            <a:spLocks noChangeArrowheads="1"/>
          </p:cNvSpPr>
          <p:nvPr/>
        </p:nvSpPr>
        <p:spPr bwMode="auto">
          <a:xfrm>
            <a:off x="428625" y="2311400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428625" y="2627313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 dirty="0" smtClean="0">
                <a:solidFill>
                  <a:schemeClr val="bg1"/>
                </a:solidFill>
                <a:latin typeface="Comic Sans MS" pitchFamily="66" charset="0"/>
              </a:rPr>
              <a:t>10</a:t>
            </a:r>
            <a:endParaRPr lang="en-US" sz="100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2406" name="Oval 6"/>
          <p:cNvSpPr>
            <a:spLocks noChangeArrowheads="1"/>
          </p:cNvSpPr>
          <p:nvPr/>
        </p:nvSpPr>
        <p:spPr bwMode="auto">
          <a:xfrm>
            <a:off x="3455988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5E9EFF"/>
              </a:gs>
              <a:gs pos="20000">
                <a:srgbClr val="85C2FF"/>
              </a:gs>
              <a:gs pos="35000">
                <a:srgbClr val="C4D6EB"/>
              </a:gs>
              <a:gs pos="50000">
                <a:srgbClr val="FFEBFA"/>
              </a:gs>
              <a:gs pos="65000">
                <a:srgbClr val="C4D6EB"/>
              </a:gs>
              <a:gs pos="80001">
                <a:srgbClr val="85C2FF"/>
              </a:gs>
              <a:gs pos="100000">
                <a:srgbClr val="5E9EFF"/>
              </a:gs>
            </a:gsLst>
            <a:lin ang="2700000" scaled="1"/>
          </a:gradFill>
          <a:ln w="762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3455988" y="2628900"/>
            <a:ext cx="22018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 dirty="0" smtClean="0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10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8" name="Oval 8"/>
          <p:cNvSpPr>
            <a:spLocks noChangeArrowheads="1"/>
          </p:cNvSpPr>
          <p:nvPr/>
        </p:nvSpPr>
        <p:spPr bwMode="auto">
          <a:xfrm>
            <a:off x="6483350" y="2312988"/>
            <a:ext cx="2219325" cy="2219325"/>
          </a:xfrm>
          <a:prstGeom prst="ellipse">
            <a:avLst/>
          </a:prstGeom>
          <a:gradFill rotWithShape="1">
            <a:gsLst>
              <a:gs pos="0">
                <a:srgbClr val="FFBF00"/>
              </a:gs>
              <a:gs pos="5001">
                <a:srgbClr val="F27300"/>
              </a:gs>
              <a:gs pos="12500">
                <a:srgbClr val="8F0040"/>
              </a:gs>
              <a:gs pos="25000">
                <a:srgbClr val="400040"/>
              </a:gs>
              <a:gs pos="40000">
                <a:srgbClr val="000040"/>
              </a:gs>
              <a:gs pos="50000">
                <a:srgbClr val="000000"/>
              </a:gs>
              <a:gs pos="60000">
                <a:srgbClr val="000040"/>
              </a:gs>
              <a:gs pos="75000">
                <a:srgbClr val="400040"/>
              </a:gs>
              <a:gs pos="87500">
                <a:srgbClr val="8F0040"/>
              </a:gs>
              <a:gs pos="95000">
                <a:srgbClr val="F27300"/>
              </a:gs>
              <a:gs pos="100000">
                <a:srgbClr val="FFB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6483350" y="2628900"/>
            <a:ext cx="22018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 dirty="0" smtClean="0">
                <a:solidFill>
                  <a:schemeClr val="bg1"/>
                </a:solidFill>
                <a:latin typeface="Comic Sans MS" pitchFamily="66" charset="0"/>
              </a:rPr>
              <a:t>60</a:t>
            </a:r>
            <a:endParaRPr lang="en-US" sz="100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1143000" y="936625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1" name="AutoShape 11"/>
          <p:cNvSpPr>
            <a:spLocks noChangeArrowheads="1"/>
          </p:cNvSpPr>
          <p:nvPr/>
        </p:nvSpPr>
        <p:spPr bwMode="auto">
          <a:xfrm flipH="1">
            <a:off x="4572000" y="938213"/>
            <a:ext cx="3429000" cy="1276350"/>
          </a:xfrm>
          <a:prstGeom prst="curvedDownArrow">
            <a:avLst>
              <a:gd name="adj1" fmla="val 53731"/>
              <a:gd name="adj2" fmla="val 107463"/>
              <a:gd name="adj3" fmla="val 33333"/>
            </a:avLst>
          </a:pr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2700000" scaled="1"/>
          </a:gradFill>
          <a:ln w="190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Text Box 12"/>
          <p:cNvSpPr txBox="1">
            <a:spLocks noChangeArrowheads="1"/>
          </p:cNvSpPr>
          <p:nvPr/>
        </p:nvSpPr>
        <p:spPr bwMode="auto">
          <a:xfrm>
            <a:off x="2705100" y="4625975"/>
            <a:ext cx="37068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Ffordd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121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57</cp:revision>
  <dcterms:created xsi:type="dcterms:W3CDTF">2006-03-03T16:34:11Z</dcterms:created>
  <dcterms:modified xsi:type="dcterms:W3CDTF">2014-08-20T11:22:09Z</dcterms:modified>
</cp:coreProperties>
</file>