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9" r:id="rId1"/>
  </p:sldMasterIdLst>
  <p:notesMasterIdLst>
    <p:notesMasterId r:id="rId9"/>
  </p:notesMasterIdLst>
  <p:handoutMasterIdLst>
    <p:handoutMasterId r:id="rId10"/>
  </p:handoutMasterIdLst>
  <p:sldIdLst>
    <p:sldId id="270" r:id="rId2"/>
    <p:sldId id="275" r:id="rId3"/>
    <p:sldId id="288" r:id="rId4"/>
    <p:sldId id="289" r:id="rId5"/>
    <p:sldId id="290" r:id="rId6"/>
    <p:sldId id="291" r:id="rId7"/>
    <p:sldId id="287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92C48"/>
    <a:srgbClr val="2C2D39"/>
    <a:srgbClr val="242630"/>
    <a:srgbClr val="2A1F43"/>
    <a:srgbClr val="0C1B43"/>
    <a:srgbClr val="000000"/>
    <a:srgbClr val="1D2225"/>
    <a:srgbClr val="F8F8F8"/>
    <a:srgbClr val="363C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497BF5-8A1F-4D29-AE5E-3DFBAD30A2BB}" v="19" dt="2024-02-02T10:49:12.939"/>
  </p1510:revLst>
</p1510:revInfo>
</file>

<file path=ppt/tableStyles.xml><?xml version="1.0" encoding="utf-8"?>
<a:tblStyleLst xmlns:a="http://schemas.openxmlformats.org/drawingml/2006/main" def="{5C22544A-7EE6-4342-B048-85BDC9FD1C3A}"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488" autoAdjust="0"/>
  </p:normalViewPr>
  <p:slideViewPr>
    <p:cSldViewPr snapToGrid="0" snapToObjects="1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60" d="100"/>
          <a:sy n="60" d="100"/>
        </p:scale>
        <p:origin x="2424" y="3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trin Hughes" userId="7c0e8b6a039a83fd" providerId="LiveId" clId="{42497BF5-8A1F-4D29-AE5E-3DFBAD30A2BB}"/>
    <pc:docChg chg="undo custSel addSld modSld">
      <pc:chgData name="Catrin Hughes" userId="7c0e8b6a039a83fd" providerId="LiveId" clId="{42497BF5-8A1F-4D29-AE5E-3DFBAD30A2BB}" dt="2024-02-02T10:52:24.649" v="1111" actId="255"/>
      <pc:docMkLst>
        <pc:docMk/>
      </pc:docMkLst>
      <pc:sldChg chg="addSp delSp modSp mod">
        <pc:chgData name="Catrin Hughes" userId="7c0e8b6a039a83fd" providerId="LiveId" clId="{42497BF5-8A1F-4D29-AE5E-3DFBAD30A2BB}" dt="2024-02-01T21:43:07.060" v="376" actId="1076"/>
        <pc:sldMkLst>
          <pc:docMk/>
          <pc:sldMk cId="2348235903" sldId="275"/>
        </pc:sldMkLst>
        <pc:spChg chg="add mod">
          <ac:chgData name="Catrin Hughes" userId="7c0e8b6a039a83fd" providerId="LiveId" clId="{42497BF5-8A1F-4D29-AE5E-3DFBAD30A2BB}" dt="2024-02-01T21:41:20.786" v="354" actId="1076"/>
          <ac:spMkLst>
            <pc:docMk/>
            <pc:sldMk cId="2348235903" sldId="275"/>
            <ac:spMk id="3" creationId="{9A197704-9B33-3A2E-86C8-27DC035CA5EE}"/>
          </ac:spMkLst>
        </pc:spChg>
        <pc:spChg chg="add mod">
          <ac:chgData name="Catrin Hughes" userId="7c0e8b6a039a83fd" providerId="LiveId" clId="{42497BF5-8A1F-4D29-AE5E-3DFBAD30A2BB}" dt="2024-02-01T21:43:07.060" v="376" actId="1076"/>
          <ac:spMkLst>
            <pc:docMk/>
            <pc:sldMk cId="2348235903" sldId="275"/>
            <ac:spMk id="5" creationId="{2FCF751B-67BA-E49A-A688-705FB5321651}"/>
          </ac:spMkLst>
        </pc:spChg>
        <pc:spChg chg="mod">
          <ac:chgData name="Catrin Hughes" userId="7c0e8b6a039a83fd" providerId="LiveId" clId="{42497BF5-8A1F-4D29-AE5E-3DFBAD30A2BB}" dt="2024-02-01T21:42:52.884" v="374" actId="1076"/>
          <ac:spMkLst>
            <pc:docMk/>
            <pc:sldMk cId="2348235903" sldId="275"/>
            <ac:spMk id="11" creationId="{010FB232-4CB4-C34D-A688-C51B6E7CD2CF}"/>
          </ac:spMkLst>
        </pc:spChg>
        <pc:spChg chg="del">
          <ac:chgData name="Catrin Hughes" userId="7c0e8b6a039a83fd" providerId="LiveId" clId="{42497BF5-8A1F-4D29-AE5E-3DFBAD30A2BB}" dt="2024-02-01T21:40:41.628" v="344" actId="478"/>
          <ac:spMkLst>
            <pc:docMk/>
            <pc:sldMk cId="2348235903" sldId="275"/>
            <ac:spMk id="18" creationId="{F451EBE7-64A3-7E40-8C33-3C01E8EBABD2}"/>
          </ac:spMkLst>
        </pc:spChg>
      </pc:sldChg>
      <pc:sldChg chg="addSp modSp mod">
        <pc:chgData name="Catrin Hughes" userId="7c0e8b6a039a83fd" providerId="LiveId" clId="{42497BF5-8A1F-4D29-AE5E-3DFBAD30A2BB}" dt="2024-02-02T10:52:24.649" v="1111" actId="255"/>
        <pc:sldMkLst>
          <pc:docMk/>
          <pc:sldMk cId="3237238770" sldId="287"/>
        </pc:sldMkLst>
        <pc:spChg chg="mod">
          <ac:chgData name="Catrin Hughes" userId="7c0e8b6a039a83fd" providerId="LiveId" clId="{42497BF5-8A1F-4D29-AE5E-3DFBAD30A2BB}" dt="2024-02-02T10:52:24.649" v="1111" actId="255"/>
          <ac:spMkLst>
            <pc:docMk/>
            <pc:sldMk cId="3237238770" sldId="287"/>
            <ac:spMk id="3" creationId="{3B23C8FB-1F97-AF79-8765-6584465E6344}"/>
          </ac:spMkLst>
        </pc:spChg>
        <pc:spChg chg="add">
          <ac:chgData name="Catrin Hughes" userId="7c0e8b6a039a83fd" providerId="LiveId" clId="{42497BF5-8A1F-4D29-AE5E-3DFBAD30A2BB}" dt="2024-02-01T21:31:37.023" v="1"/>
          <ac:spMkLst>
            <pc:docMk/>
            <pc:sldMk cId="3237238770" sldId="287"/>
            <ac:spMk id="4" creationId="{FA0EC2DB-EC49-A30C-697D-84A0A97F742B}"/>
          </ac:spMkLst>
        </pc:spChg>
        <pc:spChg chg="add">
          <ac:chgData name="Catrin Hughes" userId="7c0e8b6a039a83fd" providerId="LiveId" clId="{42497BF5-8A1F-4D29-AE5E-3DFBAD30A2BB}" dt="2024-02-01T21:31:41.526" v="2"/>
          <ac:spMkLst>
            <pc:docMk/>
            <pc:sldMk cId="3237238770" sldId="287"/>
            <ac:spMk id="5" creationId="{8E67B0C0-52E9-5C48-5494-933B63D15487}"/>
          </ac:spMkLst>
        </pc:spChg>
      </pc:sldChg>
      <pc:sldChg chg="addSp delSp modSp new mod">
        <pc:chgData name="Catrin Hughes" userId="7c0e8b6a039a83fd" providerId="LiveId" clId="{42497BF5-8A1F-4D29-AE5E-3DFBAD30A2BB}" dt="2024-02-01T21:44:58.784" v="395" actId="113"/>
        <pc:sldMkLst>
          <pc:docMk/>
          <pc:sldMk cId="1012251269" sldId="288"/>
        </pc:sldMkLst>
        <pc:spChg chg="add del mod">
          <ac:chgData name="Catrin Hughes" userId="7c0e8b6a039a83fd" providerId="LiveId" clId="{42497BF5-8A1F-4D29-AE5E-3DFBAD30A2BB}" dt="2024-02-01T21:44:58.784" v="395" actId="113"/>
          <ac:spMkLst>
            <pc:docMk/>
            <pc:sldMk cId="1012251269" sldId="288"/>
            <ac:spMk id="2" creationId="{A95A112D-EF6F-768F-B27E-F199F3042635}"/>
          </ac:spMkLst>
        </pc:spChg>
        <pc:spChg chg="del">
          <ac:chgData name="Catrin Hughes" userId="7c0e8b6a039a83fd" providerId="LiveId" clId="{42497BF5-8A1F-4D29-AE5E-3DFBAD30A2BB}" dt="2024-02-01T21:43:41.224" v="380" actId="478"/>
          <ac:spMkLst>
            <pc:docMk/>
            <pc:sldMk cId="1012251269" sldId="288"/>
            <ac:spMk id="3" creationId="{1BC109D7-774B-485F-D7D1-DBE0C9FEBCB1}"/>
          </ac:spMkLst>
        </pc:spChg>
        <pc:spChg chg="add mod">
          <ac:chgData name="Catrin Hughes" userId="7c0e8b6a039a83fd" providerId="LiveId" clId="{42497BF5-8A1F-4D29-AE5E-3DFBAD30A2BB}" dt="2024-02-01T21:44:28.060" v="391" actId="1076"/>
          <ac:spMkLst>
            <pc:docMk/>
            <pc:sldMk cId="1012251269" sldId="288"/>
            <ac:spMk id="4" creationId="{480E94EC-F648-9FFA-2ED5-9BD2BCBD8963}"/>
          </ac:spMkLst>
        </pc:spChg>
      </pc:sldChg>
      <pc:sldChg chg="addSp delSp modSp new mod">
        <pc:chgData name="Catrin Hughes" userId="7c0e8b6a039a83fd" providerId="LiveId" clId="{42497BF5-8A1F-4D29-AE5E-3DFBAD30A2BB}" dt="2024-02-01T22:20:51.668" v="489" actId="1076"/>
        <pc:sldMkLst>
          <pc:docMk/>
          <pc:sldMk cId="2241616916" sldId="289"/>
        </pc:sldMkLst>
        <pc:spChg chg="mod">
          <ac:chgData name="Catrin Hughes" userId="7c0e8b6a039a83fd" providerId="LiveId" clId="{42497BF5-8A1F-4D29-AE5E-3DFBAD30A2BB}" dt="2024-02-01T22:20:51.668" v="489" actId="1076"/>
          <ac:spMkLst>
            <pc:docMk/>
            <pc:sldMk cId="2241616916" sldId="289"/>
            <ac:spMk id="2" creationId="{A6590F06-8FCB-E398-F624-46079E0C0970}"/>
          </ac:spMkLst>
        </pc:spChg>
        <pc:spChg chg="del">
          <ac:chgData name="Catrin Hughes" userId="7c0e8b6a039a83fd" providerId="LiveId" clId="{42497BF5-8A1F-4D29-AE5E-3DFBAD30A2BB}" dt="2024-02-01T21:45:20.778" v="397" actId="478"/>
          <ac:spMkLst>
            <pc:docMk/>
            <pc:sldMk cId="2241616916" sldId="289"/>
            <ac:spMk id="3" creationId="{069273E4-5AF6-6A89-2536-3A7B2A0799E6}"/>
          </ac:spMkLst>
        </pc:spChg>
        <pc:spChg chg="add mod">
          <ac:chgData name="Catrin Hughes" userId="7c0e8b6a039a83fd" providerId="LiveId" clId="{42497BF5-8A1F-4D29-AE5E-3DFBAD30A2BB}" dt="2024-02-01T21:45:30.014" v="399"/>
          <ac:spMkLst>
            <pc:docMk/>
            <pc:sldMk cId="2241616916" sldId="289"/>
            <ac:spMk id="4" creationId="{BAB23579-5380-9633-7FA2-4BA5F47A931B}"/>
          </ac:spMkLst>
        </pc:spChg>
        <pc:spChg chg="add mod">
          <ac:chgData name="Catrin Hughes" userId="7c0e8b6a039a83fd" providerId="LiveId" clId="{42497BF5-8A1F-4D29-AE5E-3DFBAD30A2BB}" dt="2024-02-01T21:47:38.527" v="462" actId="1076"/>
          <ac:spMkLst>
            <pc:docMk/>
            <pc:sldMk cId="2241616916" sldId="289"/>
            <ac:spMk id="6" creationId="{39C94D79-3553-F20B-9449-2C25870E8144}"/>
          </ac:spMkLst>
        </pc:spChg>
        <pc:spChg chg="add mod">
          <ac:chgData name="Catrin Hughes" userId="7c0e8b6a039a83fd" providerId="LiveId" clId="{42497BF5-8A1F-4D29-AE5E-3DFBAD30A2BB}" dt="2024-02-01T21:51:29.510" v="485" actId="113"/>
          <ac:spMkLst>
            <pc:docMk/>
            <pc:sldMk cId="2241616916" sldId="289"/>
            <ac:spMk id="8" creationId="{2F27C03E-DE4D-F1E5-2026-23AAC328E266}"/>
          </ac:spMkLst>
        </pc:spChg>
      </pc:sldChg>
      <pc:sldChg chg="addSp delSp modSp new mod">
        <pc:chgData name="Catrin Hughes" userId="7c0e8b6a039a83fd" providerId="LiveId" clId="{42497BF5-8A1F-4D29-AE5E-3DFBAD30A2BB}" dt="2024-02-01T21:49:14.052" v="481"/>
        <pc:sldMkLst>
          <pc:docMk/>
          <pc:sldMk cId="2025915974" sldId="290"/>
        </pc:sldMkLst>
        <pc:spChg chg="mod">
          <ac:chgData name="Catrin Hughes" userId="7c0e8b6a039a83fd" providerId="LiveId" clId="{42497BF5-8A1F-4D29-AE5E-3DFBAD30A2BB}" dt="2024-02-01T21:48:33.789" v="473" actId="313"/>
          <ac:spMkLst>
            <pc:docMk/>
            <pc:sldMk cId="2025915974" sldId="290"/>
            <ac:spMk id="2" creationId="{1DCE50FE-9E83-5C97-072B-E4C9E8EECB51}"/>
          </ac:spMkLst>
        </pc:spChg>
        <pc:spChg chg="del">
          <ac:chgData name="Catrin Hughes" userId="7c0e8b6a039a83fd" providerId="LiveId" clId="{42497BF5-8A1F-4D29-AE5E-3DFBAD30A2BB}" dt="2024-02-01T21:48:10.365" v="464" actId="478"/>
          <ac:spMkLst>
            <pc:docMk/>
            <pc:sldMk cId="2025915974" sldId="290"/>
            <ac:spMk id="3" creationId="{2D7F841E-EFA3-0E9A-97E9-6DA9FC683C7F}"/>
          </ac:spMkLst>
        </pc:spChg>
        <pc:spChg chg="add mod">
          <ac:chgData name="Catrin Hughes" userId="7c0e8b6a039a83fd" providerId="LiveId" clId="{42497BF5-8A1F-4D29-AE5E-3DFBAD30A2BB}" dt="2024-02-01T21:49:06.627" v="480" actId="1076"/>
          <ac:spMkLst>
            <pc:docMk/>
            <pc:sldMk cId="2025915974" sldId="290"/>
            <ac:spMk id="5" creationId="{1DDF7E3C-A83C-4661-BC74-8D45080C726C}"/>
          </ac:spMkLst>
        </pc:spChg>
        <pc:spChg chg="add mod">
          <ac:chgData name="Catrin Hughes" userId="7c0e8b6a039a83fd" providerId="LiveId" clId="{42497BF5-8A1F-4D29-AE5E-3DFBAD30A2BB}" dt="2024-02-01T21:49:14.052" v="481"/>
          <ac:spMkLst>
            <pc:docMk/>
            <pc:sldMk cId="2025915974" sldId="290"/>
            <ac:spMk id="6" creationId="{2B2C0CE6-9F00-CE63-3472-8B7B00FFEF5F}"/>
          </ac:spMkLst>
        </pc:spChg>
      </pc:sldChg>
      <pc:sldChg chg="addSp delSp modSp new mod">
        <pc:chgData name="Catrin Hughes" userId="7c0e8b6a039a83fd" providerId="LiveId" clId="{42497BF5-8A1F-4D29-AE5E-3DFBAD30A2BB}" dt="2024-02-02T10:40:37.015" v="756" actId="1076"/>
        <pc:sldMkLst>
          <pc:docMk/>
          <pc:sldMk cId="2731804782" sldId="291"/>
        </pc:sldMkLst>
        <pc:spChg chg="mod">
          <ac:chgData name="Catrin Hughes" userId="7c0e8b6a039a83fd" providerId="LiveId" clId="{42497BF5-8A1F-4D29-AE5E-3DFBAD30A2BB}" dt="2024-02-02T10:40:37.015" v="756" actId="1076"/>
          <ac:spMkLst>
            <pc:docMk/>
            <pc:sldMk cId="2731804782" sldId="291"/>
            <ac:spMk id="2" creationId="{E6631AA7-5865-DEBB-A9DB-13016C050EEC}"/>
          </ac:spMkLst>
        </pc:spChg>
        <pc:spChg chg="del">
          <ac:chgData name="Catrin Hughes" userId="7c0e8b6a039a83fd" providerId="LiveId" clId="{42497BF5-8A1F-4D29-AE5E-3DFBAD30A2BB}" dt="2024-02-02T08:53:22.723" v="501" actId="478"/>
          <ac:spMkLst>
            <pc:docMk/>
            <pc:sldMk cId="2731804782" sldId="291"/>
            <ac:spMk id="3" creationId="{99EC02A5-F32A-07FB-9E71-D6CF25F0D6F4}"/>
          </ac:spMkLst>
        </pc:spChg>
        <pc:spChg chg="add mod">
          <ac:chgData name="Catrin Hughes" userId="7c0e8b6a039a83fd" providerId="LiveId" clId="{42497BF5-8A1F-4D29-AE5E-3DFBAD30A2BB}" dt="2024-02-02T08:53:54.967" v="508"/>
          <ac:spMkLst>
            <pc:docMk/>
            <pc:sldMk cId="2731804782" sldId="291"/>
            <ac:spMk id="4" creationId="{857EC17F-135B-2D55-C0D8-A4A7035E8FC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D5A2E05-2C6E-484E-9BB1-366C90717B9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043844-B7FE-EC43-89AA-8831B859F94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B138B2-18CD-1D41-89B0-ADB5F3BA92A3}" type="datetimeFigureOut">
              <a:rPr lang="en-US" smtClean="0"/>
              <a:t>2/1/2024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AC2EDC-03FB-D147-9BAA-37FCFF988C7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8E195D-E935-D746-A5D1-61E2EBF7EF6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57D167-9BB5-2048-9DDA-7DF8E5D94DC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75121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E7A355-8776-CB43-838E-ED9EE2F8390B}" type="datetimeFigureOut">
              <a:rPr lang="en-US" smtClean="0"/>
              <a:t>2/1/2024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303FA8-A3F3-7640-B13D-36C73B3E558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0178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accent6"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20">
            <a:extLst>
              <a:ext uri="{FF2B5EF4-FFF2-40B4-BE49-F238E27FC236}">
                <a16:creationId xmlns:a16="http://schemas.microsoft.com/office/drawing/2014/main" id="{63B165D0-0594-9843-A653-74260F146AE5}"/>
              </a:ext>
            </a:extLst>
          </p:cNvPr>
          <p:cNvSpPr/>
          <p:nvPr userDrawn="1"/>
        </p:nvSpPr>
        <p:spPr>
          <a:xfrm rot="10800000">
            <a:off x="4516427" y="1"/>
            <a:ext cx="7675573" cy="2322894"/>
          </a:xfrm>
          <a:custGeom>
            <a:avLst/>
            <a:gdLst>
              <a:gd name="connsiteX0" fmla="*/ 3447958 w 5216859"/>
              <a:gd name="connsiteY0" fmla="*/ 463 h 1478847"/>
              <a:gd name="connsiteX1" fmla="*/ 3570648 w 5216859"/>
              <a:gd name="connsiteY1" fmla="*/ 11997 h 1478847"/>
              <a:gd name="connsiteX2" fmla="*/ 4142148 w 5216859"/>
              <a:gd name="connsiteY2" fmla="*/ 850197 h 1478847"/>
              <a:gd name="connsiteX3" fmla="*/ 4942248 w 5216859"/>
              <a:gd name="connsiteY3" fmla="*/ 1174047 h 1478847"/>
              <a:gd name="connsiteX4" fmla="*/ 5164151 w 5216859"/>
              <a:gd name="connsiteY4" fmla="*/ 1405605 h 1478847"/>
              <a:gd name="connsiteX5" fmla="*/ 5216859 w 5216859"/>
              <a:gd name="connsiteY5" fmla="*/ 1478847 h 1478847"/>
              <a:gd name="connsiteX6" fmla="*/ 0 w 5216859"/>
              <a:gd name="connsiteY6" fmla="*/ 1478847 h 1478847"/>
              <a:gd name="connsiteX7" fmla="*/ 28985 w 5216859"/>
              <a:gd name="connsiteY7" fmla="*/ 1403243 h 1478847"/>
              <a:gd name="connsiteX8" fmla="*/ 560748 w 5216859"/>
              <a:gd name="connsiteY8" fmla="*/ 640647 h 1478847"/>
              <a:gd name="connsiteX9" fmla="*/ 2294298 w 5216859"/>
              <a:gd name="connsiteY9" fmla="*/ 373947 h 1478847"/>
              <a:gd name="connsiteX10" fmla="*/ 3447958 w 5216859"/>
              <a:gd name="connsiteY10" fmla="*/ 463 h 1478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16859" h="1478847">
                <a:moveTo>
                  <a:pt x="3447958" y="463"/>
                </a:moveTo>
                <a:cubicBezTo>
                  <a:pt x="3491174" y="-1348"/>
                  <a:pt x="3532151" y="2075"/>
                  <a:pt x="3570648" y="11997"/>
                </a:cubicBezTo>
                <a:cubicBezTo>
                  <a:pt x="3878623" y="91372"/>
                  <a:pt x="3913548" y="656522"/>
                  <a:pt x="4142148" y="850197"/>
                </a:cubicBezTo>
                <a:cubicBezTo>
                  <a:pt x="4370748" y="1043872"/>
                  <a:pt x="4739048" y="1031172"/>
                  <a:pt x="4942248" y="1174047"/>
                </a:cubicBezTo>
                <a:cubicBezTo>
                  <a:pt x="5018448" y="1227625"/>
                  <a:pt x="5096434" y="1316029"/>
                  <a:pt x="5164151" y="1405605"/>
                </a:cubicBezTo>
                <a:lnTo>
                  <a:pt x="5216859" y="1478847"/>
                </a:lnTo>
                <a:lnTo>
                  <a:pt x="0" y="1478847"/>
                </a:lnTo>
                <a:lnTo>
                  <a:pt x="28985" y="1403243"/>
                </a:lnTo>
                <a:cubicBezTo>
                  <a:pt x="121408" y="1159760"/>
                  <a:pt x="267854" y="793047"/>
                  <a:pt x="560748" y="640647"/>
                </a:cubicBezTo>
                <a:cubicBezTo>
                  <a:pt x="951273" y="437447"/>
                  <a:pt x="1792648" y="478722"/>
                  <a:pt x="2294298" y="373947"/>
                </a:cubicBezTo>
                <a:cubicBezTo>
                  <a:pt x="2733242" y="282269"/>
                  <a:pt x="3145446" y="13138"/>
                  <a:pt x="3447958" y="463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Freeform: Shape 19">
            <a:extLst>
              <a:ext uri="{FF2B5EF4-FFF2-40B4-BE49-F238E27FC236}">
                <a16:creationId xmlns:a16="http://schemas.microsoft.com/office/drawing/2014/main" id="{31F8B615-0030-2047-8652-146BCEF22564}"/>
              </a:ext>
            </a:extLst>
          </p:cNvPr>
          <p:cNvSpPr/>
          <p:nvPr userDrawn="1"/>
        </p:nvSpPr>
        <p:spPr>
          <a:xfrm>
            <a:off x="0" y="3232602"/>
            <a:ext cx="7674963" cy="3625398"/>
          </a:xfrm>
          <a:custGeom>
            <a:avLst/>
            <a:gdLst>
              <a:gd name="connsiteX0" fmla="*/ 333366 w 2058995"/>
              <a:gd name="connsiteY0" fmla="*/ 940 h 972601"/>
              <a:gd name="connsiteX1" fmla="*/ 400050 w 2058995"/>
              <a:gd name="connsiteY1" fmla="*/ 1051 h 972601"/>
              <a:gd name="connsiteX2" fmla="*/ 952500 w 2058995"/>
              <a:gd name="connsiteY2" fmla="*/ 534451 h 972601"/>
              <a:gd name="connsiteX3" fmla="*/ 1924050 w 2058995"/>
              <a:gd name="connsiteY3" fmla="*/ 686851 h 972601"/>
              <a:gd name="connsiteX4" fmla="*/ 2054591 w 2058995"/>
              <a:gd name="connsiteY4" fmla="*/ 942966 h 972601"/>
              <a:gd name="connsiteX5" fmla="*/ 2058995 w 2058995"/>
              <a:gd name="connsiteY5" fmla="*/ 972601 h 972601"/>
              <a:gd name="connsiteX6" fmla="*/ 0 w 2058995"/>
              <a:gd name="connsiteY6" fmla="*/ 972601 h 972601"/>
              <a:gd name="connsiteX7" fmla="*/ 0 w 2058995"/>
              <a:gd name="connsiteY7" fmla="*/ 61952 h 972601"/>
              <a:gd name="connsiteX8" fmla="*/ 75605 w 2058995"/>
              <a:gd name="connsiteY8" fmla="*/ 42128 h 972601"/>
              <a:gd name="connsiteX9" fmla="*/ 333366 w 2058995"/>
              <a:gd name="connsiteY9" fmla="*/ 940 h 9726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058995" h="972601">
                <a:moveTo>
                  <a:pt x="333366" y="940"/>
                </a:moveTo>
                <a:cubicBezTo>
                  <a:pt x="357485" y="-326"/>
                  <a:pt x="379809" y="-338"/>
                  <a:pt x="400050" y="1051"/>
                </a:cubicBezTo>
                <a:cubicBezTo>
                  <a:pt x="723900" y="23276"/>
                  <a:pt x="698500" y="420151"/>
                  <a:pt x="952500" y="534451"/>
                </a:cubicBezTo>
                <a:cubicBezTo>
                  <a:pt x="1206500" y="648751"/>
                  <a:pt x="1736725" y="556676"/>
                  <a:pt x="1924050" y="686851"/>
                </a:cubicBezTo>
                <a:cubicBezTo>
                  <a:pt x="1994297" y="735667"/>
                  <a:pt x="2033290" y="836275"/>
                  <a:pt x="2054591" y="942966"/>
                </a:cubicBezTo>
                <a:lnTo>
                  <a:pt x="2058995" y="972601"/>
                </a:lnTo>
                <a:lnTo>
                  <a:pt x="0" y="972601"/>
                </a:lnTo>
                <a:lnTo>
                  <a:pt x="0" y="61952"/>
                </a:lnTo>
                <a:lnTo>
                  <a:pt x="75605" y="42128"/>
                </a:lnTo>
                <a:cubicBezTo>
                  <a:pt x="172492" y="19804"/>
                  <a:pt x="261007" y="4735"/>
                  <a:pt x="333366" y="94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Picture Placeholder 7">
            <a:extLst>
              <a:ext uri="{FF2B5EF4-FFF2-40B4-BE49-F238E27FC236}">
                <a16:creationId xmlns:a16="http://schemas.microsoft.com/office/drawing/2014/main" id="{05C21D6A-A628-2443-8075-ACD2B911C6D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14338" y="481013"/>
            <a:ext cx="11368087" cy="5875337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42BB51D-E7C1-3746-85E9-889CCB24F74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701383" y="2552298"/>
            <a:ext cx="8789234" cy="1220477"/>
          </a:xfrm>
        </p:spPr>
        <p:txBody>
          <a:bodyPr anchor="b">
            <a:norm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7200" b="1" i="0">
                <a:solidFill>
                  <a:schemeClr val="bg1"/>
                </a:solidFill>
                <a:latin typeface="+mj-lt"/>
                <a:ea typeface="Meiryo UI" panose="020B0604030504040204" pitchFamily="34" charset="-128"/>
              </a:defRPr>
            </a:lvl1pPr>
          </a:lstStyle>
          <a:p>
            <a:r>
              <a:rPr lang="en-US" noProof="0"/>
              <a:t>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7E016467-0564-6D4C-BF17-F4FA3991C1FD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701383" y="3919840"/>
            <a:ext cx="8789234" cy="846381"/>
          </a:xfrm>
        </p:spPr>
        <p:txBody>
          <a:bodyPr anchor="t">
            <a:norm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000" b="1" i="0">
                <a:solidFill>
                  <a:schemeClr val="bg1"/>
                </a:solidFill>
                <a:latin typeface="+mn-lt"/>
                <a:ea typeface="Meiryo UI" panose="020B0604030504040204" pitchFamily="34" charset="-128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ja-JP" noProof="0" dirty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187689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">
    <p:bg>
      <p:bgPr>
        <a:solidFill>
          <a:schemeClr val="accent6"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5">
            <a:extLst>
              <a:ext uri="{FF2B5EF4-FFF2-40B4-BE49-F238E27FC236}">
                <a16:creationId xmlns:a16="http://schemas.microsoft.com/office/drawing/2014/main" id="{FADF1099-92E5-4749-8E94-299FD6249EFD}"/>
              </a:ext>
            </a:extLst>
          </p:cNvPr>
          <p:cNvSpPr>
            <a:spLocks/>
          </p:cNvSpPr>
          <p:nvPr userDrawn="1"/>
        </p:nvSpPr>
        <p:spPr bwMode="auto">
          <a:xfrm>
            <a:off x="-1587" y="0"/>
            <a:ext cx="12193587" cy="2840682"/>
          </a:xfrm>
          <a:custGeom>
            <a:avLst/>
            <a:gdLst>
              <a:gd name="T0" fmla="*/ 0 w 3296"/>
              <a:gd name="T1" fmla="*/ 0 h 934"/>
              <a:gd name="T2" fmla="*/ 0 w 3296"/>
              <a:gd name="T3" fmla="*/ 775 h 934"/>
              <a:gd name="T4" fmla="*/ 973 w 3296"/>
              <a:gd name="T5" fmla="*/ 825 h 934"/>
              <a:gd name="T6" fmla="*/ 1957 w 3296"/>
              <a:gd name="T7" fmla="*/ 408 h 934"/>
              <a:gd name="T8" fmla="*/ 3032 w 3296"/>
              <a:gd name="T9" fmla="*/ 426 h 934"/>
              <a:gd name="T10" fmla="*/ 3296 w 3296"/>
              <a:gd name="T11" fmla="*/ 257 h 934"/>
              <a:gd name="T12" fmla="*/ 3296 w 3296"/>
              <a:gd name="T13" fmla="*/ 0 h 934"/>
              <a:gd name="T14" fmla="*/ 0 w 3296"/>
              <a:gd name="T15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3296" h="934">
                <a:moveTo>
                  <a:pt x="0" y="0"/>
                </a:moveTo>
                <a:cubicBezTo>
                  <a:pt x="0" y="775"/>
                  <a:pt x="0" y="775"/>
                  <a:pt x="0" y="775"/>
                </a:cubicBezTo>
                <a:cubicBezTo>
                  <a:pt x="302" y="913"/>
                  <a:pt x="658" y="934"/>
                  <a:pt x="973" y="825"/>
                </a:cubicBezTo>
                <a:cubicBezTo>
                  <a:pt x="1311" y="708"/>
                  <a:pt x="1602" y="453"/>
                  <a:pt x="1957" y="408"/>
                </a:cubicBezTo>
                <a:cubicBezTo>
                  <a:pt x="2315" y="363"/>
                  <a:pt x="2690" y="541"/>
                  <a:pt x="3032" y="426"/>
                </a:cubicBezTo>
                <a:cubicBezTo>
                  <a:pt x="3132" y="393"/>
                  <a:pt x="3223" y="334"/>
                  <a:pt x="3296" y="257"/>
                </a:cubicBezTo>
                <a:cubicBezTo>
                  <a:pt x="3296" y="0"/>
                  <a:pt x="3296" y="0"/>
                  <a:pt x="3296" y="0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5">
                  <a:lumMod val="60000"/>
                  <a:lumOff val="40000"/>
                  <a:alpha val="90000"/>
                </a:schemeClr>
              </a:gs>
            </a:gsLst>
            <a:lin ang="3000000" scaled="0"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58940EE-A100-A74F-A549-CAD4DFFD1738}"/>
              </a:ext>
            </a:extLst>
          </p:cNvPr>
          <p:cNvSpPr/>
          <p:nvPr userDrawn="1"/>
        </p:nvSpPr>
        <p:spPr>
          <a:xfrm>
            <a:off x="413825" y="483781"/>
            <a:ext cx="11364350" cy="589043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451E21C1-74BE-0348-B8AE-3174A9AAA0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583800"/>
          </a:xfr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accent1"/>
                </a:solidFill>
                <a:latin typeface="Meiryo UI" panose="020B0604030504040204" pitchFamily="34" charset="-128"/>
                <a:ea typeface="Meiryo UI" panose="020B0604030504040204" pitchFamily="34" charset="-128"/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5852ED6-B7AC-5148-BC43-09B76E856F9F}"/>
              </a:ext>
            </a:extLst>
          </p:cNvPr>
          <p:cNvCxnSpPr/>
          <p:nvPr userDrawn="1"/>
        </p:nvCxnSpPr>
        <p:spPr>
          <a:xfrm>
            <a:off x="838200" y="1264837"/>
            <a:ext cx="10524344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776AF7-97C9-4365-B2B5-E20C6BB04B4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265238"/>
            <a:ext cx="10524344" cy="4911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51483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ntent ">
    <p:bg>
      <p:bgPr>
        <a:solidFill>
          <a:schemeClr val="accent6"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5">
            <a:extLst>
              <a:ext uri="{FF2B5EF4-FFF2-40B4-BE49-F238E27FC236}">
                <a16:creationId xmlns:a16="http://schemas.microsoft.com/office/drawing/2014/main" id="{FADF1099-92E5-4749-8E94-299FD6249EFD}"/>
              </a:ext>
            </a:extLst>
          </p:cNvPr>
          <p:cNvSpPr>
            <a:spLocks/>
          </p:cNvSpPr>
          <p:nvPr userDrawn="1"/>
        </p:nvSpPr>
        <p:spPr bwMode="auto">
          <a:xfrm>
            <a:off x="-1587" y="0"/>
            <a:ext cx="12193587" cy="2840682"/>
          </a:xfrm>
          <a:custGeom>
            <a:avLst/>
            <a:gdLst>
              <a:gd name="T0" fmla="*/ 0 w 3296"/>
              <a:gd name="T1" fmla="*/ 0 h 934"/>
              <a:gd name="T2" fmla="*/ 0 w 3296"/>
              <a:gd name="T3" fmla="*/ 775 h 934"/>
              <a:gd name="T4" fmla="*/ 973 w 3296"/>
              <a:gd name="T5" fmla="*/ 825 h 934"/>
              <a:gd name="T6" fmla="*/ 1957 w 3296"/>
              <a:gd name="T7" fmla="*/ 408 h 934"/>
              <a:gd name="T8" fmla="*/ 3032 w 3296"/>
              <a:gd name="T9" fmla="*/ 426 h 934"/>
              <a:gd name="T10" fmla="*/ 3296 w 3296"/>
              <a:gd name="T11" fmla="*/ 257 h 934"/>
              <a:gd name="T12" fmla="*/ 3296 w 3296"/>
              <a:gd name="T13" fmla="*/ 0 h 934"/>
              <a:gd name="T14" fmla="*/ 0 w 3296"/>
              <a:gd name="T15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3296" h="934">
                <a:moveTo>
                  <a:pt x="0" y="0"/>
                </a:moveTo>
                <a:cubicBezTo>
                  <a:pt x="0" y="775"/>
                  <a:pt x="0" y="775"/>
                  <a:pt x="0" y="775"/>
                </a:cubicBezTo>
                <a:cubicBezTo>
                  <a:pt x="302" y="913"/>
                  <a:pt x="658" y="934"/>
                  <a:pt x="973" y="825"/>
                </a:cubicBezTo>
                <a:cubicBezTo>
                  <a:pt x="1311" y="708"/>
                  <a:pt x="1602" y="453"/>
                  <a:pt x="1957" y="408"/>
                </a:cubicBezTo>
                <a:cubicBezTo>
                  <a:pt x="2315" y="363"/>
                  <a:pt x="2690" y="541"/>
                  <a:pt x="3032" y="426"/>
                </a:cubicBezTo>
                <a:cubicBezTo>
                  <a:pt x="3132" y="393"/>
                  <a:pt x="3223" y="334"/>
                  <a:pt x="3296" y="257"/>
                </a:cubicBezTo>
                <a:cubicBezTo>
                  <a:pt x="3296" y="0"/>
                  <a:pt x="3296" y="0"/>
                  <a:pt x="3296" y="0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5">
                  <a:lumMod val="60000"/>
                  <a:lumOff val="40000"/>
                  <a:alpha val="90000"/>
                </a:schemeClr>
              </a:gs>
            </a:gsLst>
            <a:lin ang="3000000" scaled="0"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3168214-BA64-4247-995E-0238E9E404F7}"/>
              </a:ext>
            </a:extLst>
          </p:cNvPr>
          <p:cNvSpPr/>
          <p:nvPr userDrawn="1"/>
        </p:nvSpPr>
        <p:spPr>
          <a:xfrm>
            <a:off x="413824" y="483781"/>
            <a:ext cx="5682176" cy="589043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8745AAA3-09E3-4504-B3FD-611C81F4163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55634" y="37553"/>
            <a:ext cx="5536366" cy="6820447"/>
          </a:xfrm>
          <a:custGeom>
            <a:avLst/>
            <a:gdLst>
              <a:gd name="connsiteX0" fmla="*/ 4141175 w 5285281"/>
              <a:gd name="connsiteY0" fmla="*/ 950 h 6525434"/>
              <a:gd name="connsiteX1" fmla="*/ 5222879 w 5285281"/>
              <a:gd name="connsiteY1" fmla="*/ 82101 h 6525434"/>
              <a:gd name="connsiteX2" fmla="*/ 5285281 w 5285281"/>
              <a:gd name="connsiteY2" fmla="*/ 86253 h 6525434"/>
              <a:gd name="connsiteX3" fmla="*/ 5285281 w 5285281"/>
              <a:gd name="connsiteY3" fmla="*/ 6525434 h 6525434"/>
              <a:gd name="connsiteX4" fmla="*/ 338864 w 5285281"/>
              <a:gd name="connsiteY4" fmla="*/ 6525434 h 6525434"/>
              <a:gd name="connsiteX5" fmla="*/ 355504 w 5285281"/>
              <a:gd name="connsiteY5" fmla="*/ 6284640 h 6525434"/>
              <a:gd name="connsiteX6" fmla="*/ 122536 w 5285281"/>
              <a:gd name="connsiteY6" fmla="*/ 5603772 h 6525434"/>
              <a:gd name="connsiteX7" fmla="*/ 197419 w 5285281"/>
              <a:gd name="connsiteY7" fmla="*/ 4013697 h 6525434"/>
              <a:gd name="connsiteX8" fmla="*/ 1395542 w 5285281"/>
              <a:gd name="connsiteY8" fmla="*/ 2963334 h 6525434"/>
              <a:gd name="connsiteX9" fmla="*/ 2431419 w 5285281"/>
              <a:gd name="connsiteY9" fmla="*/ 2618748 h 6525434"/>
              <a:gd name="connsiteX10" fmla="*/ 2868234 w 5285281"/>
              <a:gd name="connsiteY10" fmla="*/ 1805029 h 6525434"/>
              <a:gd name="connsiteX11" fmla="*/ 2780871 w 5285281"/>
              <a:gd name="connsiteY11" fmla="*/ 941489 h 6525434"/>
              <a:gd name="connsiteX12" fmla="*/ 3783467 w 5285281"/>
              <a:gd name="connsiteY12" fmla="*/ 36433 h 6525434"/>
              <a:gd name="connsiteX13" fmla="*/ 4141175 w 5285281"/>
              <a:gd name="connsiteY13" fmla="*/ 950 h 65254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285281" h="6525434">
                <a:moveTo>
                  <a:pt x="4141175" y="950"/>
                </a:moveTo>
                <a:cubicBezTo>
                  <a:pt x="4500573" y="-8197"/>
                  <a:pt x="4864065" y="50964"/>
                  <a:pt x="5222879" y="82101"/>
                </a:cubicBezTo>
                <a:cubicBezTo>
                  <a:pt x="5243679" y="82101"/>
                  <a:pt x="5264481" y="82101"/>
                  <a:pt x="5285281" y="86253"/>
                </a:cubicBezTo>
                <a:lnTo>
                  <a:pt x="5285281" y="6525434"/>
                </a:lnTo>
                <a:cubicBezTo>
                  <a:pt x="5285281" y="6525434"/>
                  <a:pt x="5285281" y="6525434"/>
                  <a:pt x="338864" y="6525434"/>
                </a:cubicBezTo>
                <a:cubicBezTo>
                  <a:pt x="355504" y="6446553"/>
                  <a:pt x="363825" y="6363521"/>
                  <a:pt x="355504" y="6284640"/>
                </a:cubicBezTo>
                <a:cubicBezTo>
                  <a:pt x="330543" y="6043845"/>
                  <a:pt x="205739" y="5827960"/>
                  <a:pt x="122536" y="5603772"/>
                </a:cubicBezTo>
                <a:cubicBezTo>
                  <a:pt x="-64671" y="5093121"/>
                  <a:pt x="-35550" y="4503589"/>
                  <a:pt x="197419" y="4013697"/>
                </a:cubicBezTo>
                <a:cubicBezTo>
                  <a:pt x="434547" y="3523804"/>
                  <a:pt x="875523" y="3137703"/>
                  <a:pt x="1395542" y="2963334"/>
                </a:cubicBezTo>
                <a:cubicBezTo>
                  <a:pt x="1740834" y="2851240"/>
                  <a:pt x="2127728" y="2822178"/>
                  <a:pt x="2431419" y="2618748"/>
                </a:cubicBezTo>
                <a:cubicBezTo>
                  <a:pt x="2693508" y="2436077"/>
                  <a:pt x="2864074" y="2124704"/>
                  <a:pt x="2868234" y="1805029"/>
                </a:cubicBezTo>
                <a:cubicBezTo>
                  <a:pt x="2872395" y="1514414"/>
                  <a:pt x="2747590" y="1232103"/>
                  <a:pt x="2780871" y="941489"/>
                </a:cubicBezTo>
                <a:cubicBezTo>
                  <a:pt x="2834953" y="464051"/>
                  <a:pt x="3309210" y="127769"/>
                  <a:pt x="3783467" y="36433"/>
                </a:cubicBezTo>
                <a:cubicBezTo>
                  <a:pt x="3902031" y="14637"/>
                  <a:pt x="4021376" y="3999"/>
                  <a:pt x="4141175" y="950"/>
                </a:cubicBezTo>
                <a:close/>
              </a:path>
            </a:pathLst>
          </a:custGeom>
          <a:solidFill>
            <a:schemeClr val="bg2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8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3703B7C-2DC4-C14C-A9CA-F1D21E7FC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4791637" cy="583800"/>
          </a:xfr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accent1"/>
                </a:solidFill>
                <a:latin typeface="Meiryo UI" panose="020B0604030504040204" pitchFamily="34" charset="-128"/>
                <a:ea typeface="Meiryo UI" panose="020B0604030504040204" pitchFamily="34" charset="-128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D28B953-BDF8-6C47-ADCD-D3EAF78963C3}"/>
              </a:ext>
            </a:extLst>
          </p:cNvPr>
          <p:cNvCxnSpPr>
            <a:cxnSpLocks/>
          </p:cNvCxnSpPr>
          <p:nvPr userDrawn="1"/>
        </p:nvCxnSpPr>
        <p:spPr>
          <a:xfrm>
            <a:off x="838200" y="1264837"/>
            <a:ext cx="4791636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0C521-A2C1-48E6-B26C-DFF1B4FD422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38200" y="1265238"/>
            <a:ext cx="4791637" cy="4911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48545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6"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Freeform: Shape 8">
            <a:extLst>
              <a:ext uri="{FF2B5EF4-FFF2-40B4-BE49-F238E27FC236}">
                <a16:creationId xmlns:a16="http://schemas.microsoft.com/office/drawing/2014/main" id="{94B2908E-04B3-4B40-8DDD-1667E3F93DAE}"/>
              </a:ext>
            </a:extLst>
          </p:cNvPr>
          <p:cNvSpPr/>
          <p:nvPr userDrawn="1"/>
        </p:nvSpPr>
        <p:spPr>
          <a:xfrm rot="10800000">
            <a:off x="0" y="4362449"/>
            <a:ext cx="12192000" cy="2495550"/>
          </a:xfrm>
          <a:custGeom>
            <a:avLst/>
            <a:gdLst>
              <a:gd name="connsiteX0" fmla="*/ 0 w 12192000"/>
              <a:gd name="connsiteY0" fmla="*/ 0 h 2539624"/>
              <a:gd name="connsiteX1" fmla="*/ 12192000 w 12192000"/>
              <a:gd name="connsiteY1" fmla="*/ 0 h 2539624"/>
              <a:gd name="connsiteX2" fmla="*/ 12192000 w 12192000"/>
              <a:gd name="connsiteY2" fmla="*/ 1784674 h 2539624"/>
              <a:gd name="connsiteX3" fmla="*/ 12052232 w 12192000"/>
              <a:gd name="connsiteY3" fmla="*/ 1825247 h 2539624"/>
              <a:gd name="connsiteX4" fmla="*/ 10344150 w 12192000"/>
              <a:gd name="connsiteY4" fmla="*/ 2133600 h 2539624"/>
              <a:gd name="connsiteX5" fmla="*/ 7181850 w 12192000"/>
              <a:gd name="connsiteY5" fmla="*/ 1809750 h 2539624"/>
              <a:gd name="connsiteX6" fmla="*/ 2724150 w 12192000"/>
              <a:gd name="connsiteY6" fmla="*/ 2533650 h 2539624"/>
              <a:gd name="connsiteX7" fmla="*/ 64443 w 12192000"/>
              <a:gd name="connsiteY7" fmla="*/ 1610320 h 2539624"/>
              <a:gd name="connsiteX8" fmla="*/ 0 w 12192000"/>
              <a:gd name="connsiteY8" fmla="*/ 1575868 h 25396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2000" h="2539624">
                <a:moveTo>
                  <a:pt x="0" y="0"/>
                </a:moveTo>
                <a:lnTo>
                  <a:pt x="12192000" y="0"/>
                </a:lnTo>
                <a:lnTo>
                  <a:pt x="12192000" y="1784674"/>
                </a:lnTo>
                <a:lnTo>
                  <a:pt x="12052232" y="1825247"/>
                </a:lnTo>
                <a:cubicBezTo>
                  <a:pt x="11558836" y="1963688"/>
                  <a:pt x="10923588" y="2113756"/>
                  <a:pt x="10344150" y="2133600"/>
                </a:cubicBezTo>
                <a:cubicBezTo>
                  <a:pt x="9417050" y="2165350"/>
                  <a:pt x="8451850" y="1743075"/>
                  <a:pt x="7181850" y="1809750"/>
                </a:cubicBezTo>
                <a:cubicBezTo>
                  <a:pt x="5911850" y="1876425"/>
                  <a:pt x="3997325" y="2613025"/>
                  <a:pt x="2724150" y="2533650"/>
                </a:cubicBezTo>
                <a:cubicBezTo>
                  <a:pt x="1769269" y="2474119"/>
                  <a:pt x="728663" y="1962746"/>
                  <a:pt x="64443" y="1610320"/>
                </a:cubicBezTo>
                <a:lnTo>
                  <a:pt x="0" y="1575868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5">
                  <a:lumMod val="60000"/>
                  <a:lumOff val="40000"/>
                  <a:alpha val="90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58940EE-A100-A74F-A549-CAD4DFFD1738}"/>
              </a:ext>
            </a:extLst>
          </p:cNvPr>
          <p:cNvSpPr/>
          <p:nvPr userDrawn="1"/>
        </p:nvSpPr>
        <p:spPr>
          <a:xfrm>
            <a:off x="838822" y="1721223"/>
            <a:ext cx="4857421" cy="465299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525A7DB0-14F0-B341-AEBA-0DC92D001E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63197" y="2038570"/>
            <a:ext cx="4086146" cy="703135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1800" b="1" i="0" cap="all" spc="150" baseline="0">
                <a:solidFill>
                  <a:schemeClr val="tx1"/>
                </a:solidFill>
                <a:latin typeface="Meiryo UI" panose="020B0604030504040204" pitchFamily="34" charset="-128"/>
                <a:ea typeface="Meiryo UI" panose="020B0604030504040204" pitchFamily="34" charset="-128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9D42B85-1179-7D46-AE33-2B64EEFC44B2}"/>
              </a:ext>
            </a:extLst>
          </p:cNvPr>
          <p:cNvSpPr/>
          <p:nvPr userDrawn="1"/>
        </p:nvSpPr>
        <p:spPr>
          <a:xfrm>
            <a:off x="6495759" y="1721223"/>
            <a:ext cx="4858040" cy="465299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2197AEE6-BBEC-494F-985F-3855AE4B14B5}"/>
              </a:ext>
            </a:extLst>
          </p:cNvPr>
          <p:cNvSpPr>
            <a:spLocks noGrp="1"/>
          </p:cNvSpPr>
          <p:nvPr>
            <p:ph type="body" idx="11"/>
          </p:nvPr>
        </p:nvSpPr>
        <p:spPr>
          <a:xfrm>
            <a:off x="6854754" y="2038570"/>
            <a:ext cx="4086666" cy="703135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1800" b="1" i="0" cap="all" spc="150" baseline="0">
                <a:solidFill>
                  <a:schemeClr val="tx1"/>
                </a:solidFill>
                <a:latin typeface="Meiryo UI" panose="020B0604030504040204" pitchFamily="34" charset="-128"/>
                <a:ea typeface="Meiryo UI" panose="020B0604030504040204" pitchFamily="34" charset="-128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7" name="Title 1">
            <a:extLst>
              <a:ext uri="{FF2B5EF4-FFF2-40B4-BE49-F238E27FC236}">
                <a16:creationId xmlns:a16="http://schemas.microsoft.com/office/drawing/2014/main" id="{C2E270DF-A15A-D547-8882-6E5797B22C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583800"/>
          </a:xfr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accent1"/>
                </a:solidFill>
                <a:latin typeface="Meiryo UI" panose="020B0604030504040204" pitchFamily="34" charset="-128"/>
                <a:ea typeface="Meiryo UI" panose="020B0604030504040204" pitchFamily="34" charset="-128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79B3613A-9294-EA43-9505-F156E86E6E10}"/>
              </a:ext>
            </a:extLst>
          </p:cNvPr>
          <p:cNvCxnSpPr/>
          <p:nvPr userDrawn="1"/>
        </p:nvCxnSpPr>
        <p:spPr>
          <a:xfrm>
            <a:off x="838200" y="1264837"/>
            <a:ext cx="10524344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E4B45-6E8A-44C6-9117-DF2BA9812882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263195" y="2885581"/>
            <a:ext cx="4086147" cy="31024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2B29B9FA-7273-4615-BD56-12D6427D024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61067" y="2885581"/>
            <a:ext cx="4086667" cy="31024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093508-506F-4731-B6DA-F6E8F8B0955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06A8E3A-8DBF-0542-BC99-444DCA0CC2C2}" type="datetimeFigureOut">
              <a:rPr lang="en-US" smtClean="0"/>
              <a:pPr/>
              <a:t>2/1/2024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0CFF9F-3D1C-430B-BECE-49D87C7AE90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D95F5F-990E-4917-82C6-FBFD4547AFB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693002F-D6EA-CF48-8F44-2316036B2B8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4033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">
    <p:bg>
      <p:bgPr>
        <a:solidFill>
          <a:schemeClr val="accent6"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6">
            <a:extLst>
              <a:ext uri="{FF2B5EF4-FFF2-40B4-BE49-F238E27FC236}">
                <a16:creationId xmlns:a16="http://schemas.microsoft.com/office/drawing/2014/main" id="{E0728D6F-9DC1-CD49-A2D6-834724E8AF3F}"/>
              </a:ext>
            </a:extLst>
          </p:cNvPr>
          <p:cNvSpPr/>
          <p:nvPr userDrawn="1"/>
        </p:nvSpPr>
        <p:spPr>
          <a:xfrm>
            <a:off x="0" y="0"/>
            <a:ext cx="12181097" cy="4981942"/>
          </a:xfrm>
          <a:custGeom>
            <a:avLst/>
            <a:gdLst>
              <a:gd name="connsiteX0" fmla="*/ 0 w 2412595"/>
              <a:gd name="connsiteY0" fmla="*/ 0 h 1044036"/>
              <a:gd name="connsiteX1" fmla="*/ 2412595 w 2412595"/>
              <a:gd name="connsiteY1" fmla="*/ 0 h 1044036"/>
              <a:gd name="connsiteX2" fmla="*/ 2328863 w 2412595"/>
              <a:gd name="connsiteY2" fmla="*/ 69540 h 1044036"/>
              <a:gd name="connsiteX3" fmla="*/ 2000250 w 2412595"/>
              <a:gd name="connsiteY3" fmla="*/ 285750 h 1044036"/>
              <a:gd name="connsiteX4" fmla="*/ 1162050 w 2412595"/>
              <a:gd name="connsiteY4" fmla="*/ 400050 h 1044036"/>
              <a:gd name="connsiteX5" fmla="*/ 552450 w 2412595"/>
              <a:gd name="connsiteY5" fmla="*/ 952500 h 1044036"/>
              <a:gd name="connsiteX6" fmla="*/ 107640 w 2412595"/>
              <a:gd name="connsiteY6" fmla="*/ 1035825 h 1044036"/>
              <a:gd name="connsiteX7" fmla="*/ 0 w 2412595"/>
              <a:gd name="connsiteY7" fmla="*/ 1044036 h 10440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2595" h="1044036">
                <a:moveTo>
                  <a:pt x="0" y="0"/>
                </a:moveTo>
                <a:lnTo>
                  <a:pt x="2412595" y="0"/>
                </a:lnTo>
                <a:lnTo>
                  <a:pt x="2328863" y="69540"/>
                </a:lnTo>
                <a:cubicBezTo>
                  <a:pt x="2215753" y="160139"/>
                  <a:pt x="2095500" y="245269"/>
                  <a:pt x="2000250" y="285750"/>
                </a:cubicBezTo>
                <a:cubicBezTo>
                  <a:pt x="1746250" y="393700"/>
                  <a:pt x="1403350" y="288925"/>
                  <a:pt x="1162050" y="400050"/>
                </a:cubicBezTo>
                <a:cubicBezTo>
                  <a:pt x="920750" y="511175"/>
                  <a:pt x="844550" y="841375"/>
                  <a:pt x="552450" y="952500"/>
                </a:cubicBezTo>
                <a:cubicBezTo>
                  <a:pt x="442913" y="994172"/>
                  <a:pt x="278904" y="1019770"/>
                  <a:pt x="107640" y="1035825"/>
                </a:cubicBezTo>
                <a:lnTo>
                  <a:pt x="0" y="1044036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Freeform 30">
            <a:extLst>
              <a:ext uri="{FF2B5EF4-FFF2-40B4-BE49-F238E27FC236}">
                <a16:creationId xmlns:a16="http://schemas.microsoft.com/office/drawing/2014/main" id="{2120EC90-BDC2-0E4B-9A3F-97CA90AA39F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9298096" cy="6858000"/>
          </a:xfrm>
          <a:custGeom>
            <a:avLst/>
            <a:gdLst>
              <a:gd name="connsiteX0" fmla="*/ 0 w 9298096"/>
              <a:gd name="connsiteY0" fmla="*/ 0 h 6858000"/>
              <a:gd name="connsiteX1" fmla="*/ 8705997 w 9298096"/>
              <a:gd name="connsiteY1" fmla="*/ 0 h 6858000"/>
              <a:gd name="connsiteX2" fmla="*/ 8676710 w 9298096"/>
              <a:gd name="connsiteY2" fmla="*/ 366601 h 6858000"/>
              <a:gd name="connsiteX3" fmla="*/ 9086747 w 9298096"/>
              <a:gd name="connsiteY3" fmla="*/ 1403199 h 6858000"/>
              <a:gd name="connsiteX4" fmla="*/ 9297958 w 9298096"/>
              <a:gd name="connsiteY4" fmla="*/ 2314162 h 6858000"/>
              <a:gd name="connsiteX5" fmla="*/ 9298096 w 9298096"/>
              <a:gd name="connsiteY5" fmla="*/ 2513013 h 6858000"/>
              <a:gd name="connsiteX6" fmla="*/ 6405563 w 9298096"/>
              <a:gd name="connsiteY6" fmla="*/ 2513013 h 6858000"/>
              <a:gd name="connsiteX7" fmla="*/ 6405563 w 9298096"/>
              <a:gd name="connsiteY7" fmla="*/ 5528005 h 6858000"/>
              <a:gd name="connsiteX8" fmla="*/ 6380081 w 9298096"/>
              <a:gd name="connsiteY8" fmla="*/ 5533593 h 6858000"/>
              <a:gd name="connsiteX9" fmla="*/ 5022973 w 9298096"/>
              <a:gd name="connsiteY9" fmla="*/ 5947798 h 6858000"/>
              <a:gd name="connsiteX10" fmla="*/ 4312498 w 9298096"/>
              <a:gd name="connsiteY10" fmla="*/ 6826871 h 6858000"/>
              <a:gd name="connsiteX11" fmla="*/ 4305141 w 9298096"/>
              <a:gd name="connsiteY11" fmla="*/ 6858000 h 6858000"/>
              <a:gd name="connsiteX12" fmla="*/ 0 w 9298096"/>
              <a:gd name="connsiteY1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298096" h="6858000">
                <a:moveTo>
                  <a:pt x="0" y="0"/>
                </a:moveTo>
                <a:cubicBezTo>
                  <a:pt x="0" y="0"/>
                  <a:pt x="0" y="0"/>
                  <a:pt x="8705997" y="0"/>
                </a:cubicBezTo>
                <a:cubicBezTo>
                  <a:pt x="8676710" y="120093"/>
                  <a:pt x="8662063" y="246508"/>
                  <a:pt x="8676710" y="366601"/>
                </a:cubicBezTo>
                <a:cubicBezTo>
                  <a:pt x="8720642" y="733203"/>
                  <a:pt x="8940304" y="1061881"/>
                  <a:pt x="9086747" y="1403199"/>
                </a:cubicBezTo>
                <a:cubicBezTo>
                  <a:pt x="9210308" y="1694743"/>
                  <a:pt x="9280326" y="2003174"/>
                  <a:pt x="9297958" y="2314162"/>
                </a:cubicBezTo>
                <a:lnTo>
                  <a:pt x="9298096" y="2513013"/>
                </a:lnTo>
                <a:lnTo>
                  <a:pt x="6405563" y="2513013"/>
                </a:lnTo>
                <a:lnTo>
                  <a:pt x="6405563" y="5528005"/>
                </a:lnTo>
                <a:lnTo>
                  <a:pt x="6380081" y="5533593"/>
                </a:lnTo>
                <a:cubicBezTo>
                  <a:pt x="5907118" y="5632552"/>
                  <a:pt x="5423859" y="5715512"/>
                  <a:pt x="5022973" y="5947798"/>
                </a:cubicBezTo>
                <a:cubicBezTo>
                  <a:pt x="4677003" y="6156381"/>
                  <a:pt x="4421644" y="6475183"/>
                  <a:pt x="4312498" y="6826871"/>
                </a:cubicBezTo>
                <a:lnTo>
                  <a:pt x="430514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tx2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8985295-F0BC-9B4D-981C-D474C9EDECD0}"/>
              </a:ext>
            </a:extLst>
          </p:cNvPr>
          <p:cNvSpPr/>
          <p:nvPr userDrawn="1"/>
        </p:nvSpPr>
        <p:spPr>
          <a:xfrm>
            <a:off x="6405102" y="2512661"/>
            <a:ext cx="5284607" cy="434533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5CB02C94-6046-2E46-BE22-98A994B16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7867" y="2763704"/>
            <a:ext cx="4559075" cy="583800"/>
          </a:xfr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accent1"/>
                </a:solidFill>
                <a:latin typeface="Meiryo UI" panose="020B0604030504040204" pitchFamily="34" charset="-128"/>
                <a:ea typeface="Meiryo UI" panose="020B0604030504040204" pitchFamily="34" charset="-128"/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80620B5-CD54-A44A-A690-BB5E58FBDA77}"/>
              </a:ext>
            </a:extLst>
          </p:cNvPr>
          <p:cNvCxnSpPr>
            <a:cxnSpLocks/>
          </p:cNvCxnSpPr>
          <p:nvPr userDrawn="1"/>
        </p:nvCxnSpPr>
        <p:spPr>
          <a:xfrm>
            <a:off x="6767867" y="3347504"/>
            <a:ext cx="4443697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3D35FF-5668-47B8-A93C-30923509CC0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767513" y="3348038"/>
            <a:ext cx="4559074" cy="3008312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171430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C4EB4B-30F5-5541-B2A0-6BD04D010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A8E3A-8DBF-0542-BC99-444DCA0CC2C2}" type="datetimeFigureOut">
              <a:rPr lang="en-US" smtClean="0"/>
              <a:t>2/1/2024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D97956-7D4F-5346-B8DD-3653B600E6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5AB29D-BA7D-E743-8CA0-6953FF72B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3002F-D6EA-CF48-8F44-2316036B2B8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299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9B7248-6025-0744-9C6E-BC6F9FDBD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4367D3-6495-C045-872D-F4C6CB656C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CC2195-E771-AB42-B5A7-7832D8F418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92875"/>
            <a:ext cx="2743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6A8E3A-8DBF-0542-BC99-444DCA0CC2C2}" type="datetimeFigureOut">
              <a:rPr lang="en-US" smtClean="0"/>
              <a:pPr/>
              <a:t>2/1/2024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F28BA-DFC0-3946-9FE9-DE388CB020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92875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DF77CB-EF35-DF4C-95FE-31419B6CA9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36940" y="6492875"/>
            <a:ext cx="41685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93002F-D6EA-CF48-8F44-2316036B2B8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6745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3" r:id="rId2"/>
    <p:sldLayoutId id="2147483682" r:id="rId3"/>
    <p:sldLayoutId id="2147483687" r:id="rId4"/>
    <p:sldLayoutId id="2147483693" r:id="rId5"/>
    <p:sldLayoutId id="2147483676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400" b="1" kern="1200" spc="150" baseline="0">
          <a:solidFill>
            <a:schemeClr val="accent1"/>
          </a:solidFill>
          <a:latin typeface="+mj-lt"/>
          <a:ea typeface="Meiryo UI" panose="020B0604030504040204" pitchFamily="34" charset="-128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500"/>
        </a:spcBef>
        <a:buFont typeface="Arial" panose="020B0604020202020204" pitchFamily="34" charset="0"/>
        <a:buChar char="•"/>
        <a:defRPr sz="1500" kern="1200" spc="1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1pPr>
      <a:lvl2pPr marL="685800" indent="-228600" algn="l" defTabSz="914400" rtl="0" eaLnBrk="1" latinLnBrk="0" hangingPunct="1">
        <a:lnSpc>
          <a:spcPct val="150000"/>
        </a:lnSpc>
        <a:spcBef>
          <a:spcPts val="1500"/>
        </a:spcBef>
        <a:buFont typeface="Arial" panose="020B0604020202020204" pitchFamily="34" charset="0"/>
        <a:buChar char="•"/>
        <a:defRPr sz="1500" kern="1200" spc="1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2pPr>
      <a:lvl3pPr marL="1143000" indent="-228600" algn="l" defTabSz="914400" rtl="0" eaLnBrk="1" latinLnBrk="0" hangingPunct="1">
        <a:lnSpc>
          <a:spcPct val="150000"/>
        </a:lnSpc>
        <a:spcBef>
          <a:spcPts val="1500"/>
        </a:spcBef>
        <a:buFont typeface="Arial" panose="020B0604020202020204" pitchFamily="34" charset="0"/>
        <a:buChar char="•"/>
        <a:defRPr sz="1400" kern="1200" spc="1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3pPr>
      <a:lvl4pPr marL="1600200" indent="-228600" algn="l" defTabSz="914400" rtl="0" eaLnBrk="1" latinLnBrk="0" hangingPunct="1">
        <a:lnSpc>
          <a:spcPct val="150000"/>
        </a:lnSpc>
        <a:spcBef>
          <a:spcPts val="1500"/>
        </a:spcBef>
        <a:buFont typeface="Arial" panose="020B0604020202020204" pitchFamily="34" charset="0"/>
        <a:buChar char="•"/>
        <a:defRPr sz="1400" kern="1200" spc="1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4pPr>
      <a:lvl5pPr marL="2057400" indent="-228600" algn="l" defTabSz="914400" rtl="0" eaLnBrk="1" latinLnBrk="0" hangingPunct="1">
        <a:lnSpc>
          <a:spcPct val="150000"/>
        </a:lnSpc>
        <a:spcBef>
          <a:spcPts val="1500"/>
        </a:spcBef>
        <a:buFont typeface="Arial" panose="020B0604020202020204" pitchFamily="34" charset="0"/>
        <a:buChar char="•"/>
        <a:defRPr sz="1400" kern="1200" spc="1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lato.stanford.edu/archives/sum2023/entries/kierkegaard/" TargetMode="External"/><Relationship Id="rId7" Type="http://schemas.openxmlformats.org/officeDocument/2006/relationships/hyperlink" Target="http://www.jstor.org/stable/2380097" TargetMode="External"/><Relationship Id="rId2" Type="http://schemas.openxmlformats.org/officeDocument/2006/relationships/hyperlink" Target="http://www.jstor.org/stable/374944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jstor.org/stable/40230394" TargetMode="External"/><Relationship Id="rId5" Type="http://schemas.openxmlformats.org/officeDocument/2006/relationships/hyperlink" Target="http://www.jstor.org/stable/40022567" TargetMode="External"/><Relationship Id="rId4" Type="http://schemas.openxmlformats.org/officeDocument/2006/relationships/hyperlink" Target="https://iep.utm.edu/kierkeg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12" descr="A close up of a flowers">
            <a:extLst>
              <a:ext uri="{FF2B5EF4-FFF2-40B4-BE49-F238E27FC236}">
                <a16:creationId xmlns:a16="http://schemas.microsoft.com/office/drawing/2014/main" id="{5A8C014E-25AF-4B1A-85C4-1B34CBEC7EE8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alphaModFix amt="35000"/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solidFill>
            <a:schemeClr val="accent1">
              <a:lumMod val="60000"/>
              <a:lumOff val="40000"/>
            </a:schemeClr>
          </a:solidFill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4A2D73A5-4430-0F47-84CE-C3324CEBA7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79765" y="2042811"/>
            <a:ext cx="10232470" cy="343775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500" b="1" u="sng" dirty="0">
                <a:solidFill>
                  <a:schemeClr val="tx1"/>
                </a:solidFill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Faith and Subjectivity</a:t>
            </a:r>
            <a:br>
              <a:rPr lang="en-GB" sz="2500" b="1" u="sng" dirty="0">
                <a:solidFill>
                  <a:schemeClr val="tx1"/>
                </a:solidFill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500" b="1" dirty="0">
                <a:solidFill>
                  <a:schemeClr val="tx1"/>
                </a:solidFill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</a:t>
            </a:r>
            <a:r>
              <a:rPr lang="en-GB" sz="2500" b="1" dirty="0">
                <a:solidFill>
                  <a:schemeClr val="tx1"/>
                </a:solidFill>
                <a:effectLst/>
                <a:latin typeface="Garamond" panose="020204040303010108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ø</a:t>
            </a:r>
            <a:r>
              <a:rPr lang="en-GB" sz="2500" b="1" dirty="0">
                <a:solidFill>
                  <a:schemeClr val="tx1"/>
                </a:solidFill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ren Kierkegaard, </a:t>
            </a:r>
            <a:r>
              <a:rPr lang="en-GB" sz="2500" dirty="0">
                <a:solidFill>
                  <a:schemeClr val="tx1"/>
                </a:solidFill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Concluding</a:t>
            </a:r>
            <a:r>
              <a:rPr lang="en-GB" sz="2500" b="1" dirty="0">
                <a:solidFill>
                  <a:schemeClr val="tx1"/>
                </a:solidFill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Unscientific Postscript</a:t>
            </a:r>
            <a:br>
              <a:rPr lang="en-GB" sz="2500" b="1" u="sng" dirty="0">
                <a:solidFill>
                  <a:schemeClr val="tx1"/>
                </a:solidFill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2500" dirty="0">
              <a:solidFill>
                <a:schemeClr val="tx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CFDBC4E-10E1-AD79-1830-DD36676569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3961" y="2534159"/>
            <a:ext cx="2004078" cy="28284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1835454-B4B8-70F8-525E-967153D96325}"/>
              </a:ext>
            </a:extLst>
          </p:cNvPr>
          <p:cNvSpPr txBox="1"/>
          <p:nvPr/>
        </p:nvSpPr>
        <p:spPr>
          <a:xfrm>
            <a:off x="2247122" y="1923948"/>
            <a:ext cx="7697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>
                <a:solidFill>
                  <a:schemeClr val="tx1"/>
                </a:solidFill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 John Cottingham’s Second Edition of Western Philosophy: An Anthology</a:t>
            </a:r>
            <a:endParaRPr lang="en-GB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5606FD0-C654-362B-B966-FCC14D2D53AB}"/>
              </a:ext>
            </a:extLst>
          </p:cNvPr>
          <p:cNvSpPr txBox="1"/>
          <p:nvPr/>
        </p:nvSpPr>
        <p:spPr>
          <a:xfrm>
            <a:off x="4420376" y="5413871"/>
            <a:ext cx="3351245" cy="880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800" b="1" dirty="0">
                <a:solidFill>
                  <a:schemeClr val="tx1"/>
                </a:solidFill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Catrin Megan Hughes</a:t>
            </a:r>
          </a:p>
          <a:p>
            <a:pPr algn="ctr">
              <a:lnSpc>
                <a:spcPct val="150000"/>
              </a:lnSpc>
            </a:pPr>
            <a:r>
              <a:rPr lang="en-GB" b="1" dirty="0"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 Number:</a:t>
            </a:r>
            <a:r>
              <a:rPr lang="en-GB" sz="1800" b="1" dirty="0">
                <a:solidFill>
                  <a:schemeClr val="tx1"/>
                </a:solidFill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2205660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2216516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010FB232-4CB4-C34D-A688-C51B6E7CD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85903"/>
            <a:ext cx="10515600" cy="583800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GB" sz="1800" dirty="0">
                <a:solidFill>
                  <a:schemeClr val="tx1"/>
                </a:solidFill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‘Kierkegaard rejects the whole idea of scientific objectivity as a guide to how we should believe and act in matters that concern our personal lives.’ </a:t>
            </a:r>
            <a:endParaRPr lang="en-US" dirty="0">
              <a:solidFill>
                <a:schemeClr val="tx1"/>
              </a:solidFill>
              <a:latin typeface="Garamond" panose="02020404030301010803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A197704-9B33-3A2E-86C8-27DC035CA5EE}"/>
              </a:ext>
            </a:extLst>
          </p:cNvPr>
          <p:cNvSpPr txBox="1"/>
          <p:nvPr/>
        </p:nvSpPr>
        <p:spPr>
          <a:xfrm>
            <a:off x="838200" y="865028"/>
            <a:ext cx="60975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u="sng" dirty="0">
                <a:solidFill>
                  <a:schemeClr val="tx1"/>
                </a:solidFill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Faith and Subjectivity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CF751B-67BA-E49A-A688-705FB5321651}"/>
              </a:ext>
            </a:extLst>
          </p:cNvPr>
          <p:cNvSpPr txBox="1"/>
          <p:nvPr/>
        </p:nvSpPr>
        <p:spPr>
          <a:xfrm>
            <a:off x="1107719" y="3780471"/>
            <a:ext cx="9976561" cy="12955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800" b="1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‘All essential decisiveness is rooted in subjectivity’ because what matters is not a set of scientific results, or a body of objective doctrine, but the deep personal commitment of an individual who takes the leap of faith.’ </a:t>
            </a:r>
            <a:endParaRPr lang="en-GB" b="1" dirty="0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82359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A112D-EF6F-768F-B27E-F199F30426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3161" y="3429000"/>
            <a:ext cx="8725678" cy="583800"/>
          </a:xfrm>
        </p:spPr>
        <p:txBody>
          <a:bodyPr/>
          <a:lstStyle/>
          <a:p>
            <a:pPr algn="ctr">
              <a:lnSpc>
                <a:spcPct val="200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1A1A1A"/>
                </a:solidFill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‘An objective uncertainty held fast in an appropriation-process of the most passionate inwardness.’ </a:t>
            </a:r>
            <a:br>
              <a:rPr lang="cy-GB" sz="1800" kern="1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1800" dirty="0">
              <a:latin typeface="Garamond" panose="02020404030301010803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0E94EC-F648-9FFA-2ED5-9BD2BCBD8963}"/>
              </a:ext>
            </a:extLst>
          </p:cNvPr>
          <p:cNvSpPr txBox="1"/>
          <p:nvPr/>
        </p:nvSpPr>
        <p:spPr>
          <a:xfrm>
            <a:off x="838200" y="858417"/>
            <a:ext cx="60975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u="sng" dirty="0">
                <a:solidFill>
                  <a:schemeClr val="tx1"/>
                </a:solidFill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Faith and Subjectivity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22512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90F06-8FCB-E398-F624-46079E0C09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6812" y="3429000"/>
            <a:ext cx="3478375" cy="583800"/>
          </a:xfrm>
        </p:spPr>
        <p:txBody>
          <a:bodyPr/>
          <a:lstStyle/>
          <a:p>
            <a:r>
              <a:rPr lang="en-GB" sz="2200" dirty="0">
                <a:solidFill>
                  <a:schemeClr val="tx1"/>
                </a:solidFill>
                <a:latin typeface="Garamond" panose="02020404030301010803" pitchFamily="18" charset="0"/>
              </a:rPr>
              <a:t>Faith – “Leap of Faith”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B23579-5380-9633-7FA2-4BA5F47A931B}"/>
              </a:ext>
            </a:extLst>
          </p:cNvPr>
          <p:cNvSpPr txBox="1"/>
          <p:nvPr/>
        </p:nvSpPr>
        <p:spPr>
          <a:xfrm>
            <a:off x="838200" y="858417"/>
            <a:ext cx="60975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u="sng" dirty="0">
                <a:solidFill>
                  <a:schemeClr val="tx1"/>
                </a:solidFill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Faith and Subjectivity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C94D79-3553-F20B-9449-2C25870E8144}"/>
              </a:ext>
            </a:extLst>
          </p:cNvPr>
          <p:cNvSpPr txBox="1"/>
          <p:nvPr/>
        </p:nvSpPr>
        <p:spPr>
          <a:xfrm>
            <a:off x="604934" y="1832978"/>
            <a:ext cx="47403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‘Faith does not result from a scientific inquiry’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F27C03E-DE4D-F1E5-2026-23AAC328E266}"/>
              </a:ext>
            </a:extLst>
          </p:cNvPr>
          <p:cNvSpPr txBox="1"/>
          <p:nvPr/>
        </p:nvSpPr>
        <p:spPr>
          <a:xfrm>
            <a:off x="6678386" y="5260919"/>
            <a:ext cx="50875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en-GB" sz="1800" b="1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aith</a:t>
            </a:r>
            <a:r>
              <a:rPr lang="en-GB" sz="18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‘must even regard the proof as its enemy.’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16169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CE50FE-9E83-5C97-072B-E4C9E8EECB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885" y="2612474"/>
            <a:ext cx="10515600" cy="583800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GB" sz="1800" b="1" dirty="0">
                <a:solidFill>
                  <a:schemeClr val="tx1"/>
                </a:solidFill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‘Christianity is spirit, spirit is inwardness, inwardness is subjectivity, subjectivity is essential passion, and in its maximum an infinite, personal, passionate interest in one’s eternal happiness.’</a:t>
            </a:r>
            <a:r>
              <a:rPr lang="en-GB" sz="1800" dirty="0">
                <a:solidFill>
                  <a:schemeClr val="tx1"/>
                </a:solidFill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DDF7E3C-A83C-4661-BC74-8D45080C726C}"/>
              </a:ext>
            </a:extLst>
          </p:cNvPr>
          <p:cNvSpPr txBox="1"/>
          <p:nvPr/>
        </p:nvSpPr>
        <p:spPr>
          <a:xfrm>
            <a:off x="2096666" y="4353905"/>
            <a:ext cx="7998667" cy="11256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200000"/>
              </a:lnSpc>
              <a:spcAft>
                <a:spcPts val="800"/>
              </a:spcAft>
            </a:pPr>
            <a:r>
              <a:rPr lang="en-GB" sz="1800" b="1" kern="100" dirty="0">
                <a:solidFill>
                  <a:srgbClr val="000000"/>
                </a:solidFill>
                <a:effectLst/>
                <a:latin typeface="Garamond" panose="02020404030301010803" pitchFamily="18" charset="0"/>
                <a:ea typeface="Calibri" panose="020F0502020204030204" pitchFamily="34" charset="0"/>
                <a:cs typeface="Arial" panose="020B0604020202020204" pitchFamily="34" charset="0"/>
              </a:rPr>
              <a:t>‘To bring God to light objectively…is in all eternity impossible, because God is a subject, and therefore exists only for subjectivity in inwardness’. </a:t>
            </a:r>
            <a:endParaRPr lang="cy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B2C0CE6-9F00-CE63-3472-8B7B00FFEF5F}"/>
              </a:ext>
            </a:extLst>
          </p:cNvPr>
          <p:cNvSpPr txBox="1"/>
          <p:nvPr/>
        </p:nvSpPr>
        <p:spPr>
          <a:xfrm>
            <a:off x="838200" y="858417"/>
            <a:ext cx="60975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u="sng" dirty="0">
                <a:solidFill>
                  <a:schemeClr val="tx1"/>
                </a:solidFill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Faith and Subjectivity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59159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31AA7-5865-DEBB-A9DB-13016C050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26986"/>
            <a:ext cx="10515600" cy="583800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GB" sz="1800" b="1" dirty="0">
                <a:solidFill>
                  <a:srgbClr val="000000"/>
                </a:solidFill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‘It is precisely the lack of objective certainty that generates the ‘risk’ which is the essential precondition for true faith’</a:t>
            </a:r>
            <a:br>
              <a:rPr lang="en-GB" sz="1800" b="1" dirty="0">
                <a:solidFill>
                  <a:srgbClr val="000000"/>
                </a:solidFill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b="1" dirty="0">
                <a:solidFill>
                  <a:srgbClr val="000000"/>
                </a:solidFill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b="1" dirty="0">
                <a:solidFill>
                  <a:srgbClr val="000000"/>
                </a:solidFill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b="1" dirty="0">
                <a:solidFill>
                  <a:srgbClr val="000000"/>
                </a:solidFill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‘If I am capable of grasping God objectively, I do not believe; but precisely because I cannot do this, I must believe’. 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7EC17F-135B-2D55-C0D8-A4A7035E8FC6}"/>
              </a:ext>
            </a:extLst>
          </p:cNvPr>
          <p:cNvSpPr txBox="1"/>
          <p:nvPr/>
        </p:nvSpPr>
        <p:spPr>
          <a:xfrm>
            <a:off x="838200" y="858417"/>
            <a:ext cx="60975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u="sng" dirty="0">
                <a:solidFill>
                  <a:schemeClr val="tx1"/>
                </a:solidFill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Faith and Subjectivity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18047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6B155D-103D-A777-195F-D329E7A3E5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23C8FB-1F97-AF79-8765-6584465E634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265238"/>
            <a:ext cx="10524344" cy="4911725"/>
          </a:xfrm>
          <a:ln>
            <a:noFill/>
          </a:ln>
        </p:spPr>
        <p:txBody>
          <a:bodyPr>
            <a:normAutofit fontScale="25000" lnSpcReduction="20000"/>
          </a:bodyPr>
          <a:lstStyle/>
          <a:p>
            <a:r>
              <a:rPr lang="en-GB" sz="4000" b="1" kern="1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Blackham, H, J. (1952), </a:t>
            </a:r>
            <a:r>
              <a:rPr lang="en-GB" sz="4000" b="1" i="1" kern="1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Six Existentialist Thinkers. </a:t>
            </a:r>
            <a:r>
              <a:rPr lang="en-GB" sz="4000" b="1" kern="1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London: Routledge &amp; Kegan Paul Ltd.</a:t>
            </a:r>
          </a:p>
          <a:p>
            <a:r>
              <a:rPr lang="en-GB" sz="4000" b="1" kern="1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Cottingham, J. </a:t>
            </a:r>
            <a:r>
              <a:rPr lang="en-GB" sz="4000" b="1" kern="100" dirty="0"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4000" b="1" kern="1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2008). Faith and Subjectivity: Soren Kierkegaard, Concluding Unscientific Postscript. In: second, ed. </a:t>
            </a:r>
            <a:r>
              <a:rPr lang="en-GB" sz="4000" b="1" i="1" kern="1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Western Philosophy: An Anthology</a:t>
            </a:r>
            <a:r>
              <a:rPr lang="en-GB" sz="4000" b="1" kern="1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Oxford: Blackwell Publishing, pp. 376-382.</a:t>
            </a:r>
          </a:p>
          <a:p>
            <a:r>
              <a:rPr lang="en-GB" sz="4000" b="1" kern="1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Dupre, L. (1964). </a:t>
            </a:r>
            <a:r>
              <a:rPr lang="en-GB" sz="4000" b="1" i="1" kern="1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Kierkegaard as Theologian</a:t>
            </a:r>
            <a:r>
              <a:rPr lang="en-GB" sz="4000" b="1" kern="1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London: Sheed &amp; Ward Ltd.</a:t>
            </a:r>
          </a:p>
          <a:p>
            <a:r>
              <a:rPr lang="en-GB" sz="4000" b="1" kern="1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Edwards, P. (1971). Kierkegaard and the “Truth” of Christianity. </a:t>
            </a:r>
            <a:r>
              <a:rPr lang="en-GB" sz="4000" b="1" i="1" kern="1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Philosophy</a:t>
            </a:r>
            <a:r>
              <a:rPr lang="en-GB" sz="4000" b="1" kern="1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4000" b="1" i="1" kern="1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46</a:t>
            </a:r>
            <a:r>
              <a:rPr lang="en-GB" sz="4000" b="1" kern="1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(176), 89–108.                                                                     Available at: </a:t>
            </a:r>
            <a:r>
              <a:rPr lang="en-GB" sz="4000" b="1" u="sng" kern="100" dirty="0">
                <a:solidFill>
                  <a:srgbClr val="0563C1"/>
                </a:solidFill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http://www.jstor.org/stable/3749442</a:t>
            </a:r>
            <a:endParaRPr lang="en-GB" sz="4000" b="1" u="sng" kern="100" dirty="0">
              <a:solidFill>
                <a:srgbClr val="0563C1"/>
              </a:solidFill>
              <a:effectLst/>
              <a:latin typeface="Garamond" panose="020204040303010108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4000" b="1" kern="1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Lippitt, J and Evans, S, C. (2023) "Søren Kierkegaard", </a:t>
            </a:r>
            <a:r>
              <a:rPr lang="en-GB" sz="4000" b="1" i="1" kern="1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Stanford Encyclopedia of Philosophy </a:t>
            </a:r>
            <a:r>
              <a:rPr lang="en-GB" sz="4000" b="1" kern="1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(Summer 2023 Edition), Edward N. Zalta &amp; Uri Nodelman (eds.). Available at: </a:t>
            </a:r>
            <a:r>
              <a:rPr lang="en-GB" sz="4000" b="1" kern="1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https://plato.stanford.edu/archives/sum2023/entries/kierkegaard/</a:t>
            </a:r>
            <a:endParaRPr lang="en-GB" sz="4000" b="1" kern="100" dirty="0">
              <a:effectLst/>
              <a:latin typeface="Garamond" panose="020204040303010108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4000" b="1" kern="1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McDonald, W. (2023) “Søren Kierkegaard (1813-1855)”, </a:t>
            </a:r>
            <a:r>
              <a:rPr lang="en-GB" sz="4000" b="1" i="1" kern="1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Internet Encyclopedia of Philosophy</a:t>
            </a:r>
            <a:r>
              <a:rPr lang="en-GB" sz="4000" b="1" kern="1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                                                      Available at: </a:t>
            </a:r>
            <a:r>
              <a:rPr lang="en-GB" sz="4000" b="1" kern="1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https://iep.utm.edu/kierkega/</a:t>
            </a:r>
            <a:endParaRPr lang="en-GB" sz="4000" b="1" kern="100" dirty="0">
              <a:effectLst/>
              <a:latin typeface="Garamond" panose="020204040303010108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4000" b="1" kern="1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McLane, E. (1977). Kierkegaard and Subjectivity. </a:t>
            </a:r>
            <a:r>
              <a:rPr lang="en-GB" sz="4000" b="1" i="1" kern="1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for Philosophy of Religion</a:t>
            </a:r>
            <a:r>
              <a:rPr lang="en-GB" sz="4000" b="1" kern="1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4000" b="1" i="1" kern="1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8</a:t>
            </a:r>
            <a:r>
              <a:rPr lang="en-GB" sz="4000" b="1" kern="1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(4), 211–232.                                      Available at: </a:t>
            </a:r>
            <a:r>
              <a:rPr lang="en-GB" sz="4000" b="1" u="sng" kern="100" dirty="0">
                <a:solidFill>
                  <a:srgbClr val="0563C1"/>
                </a:solidFill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http://www.jstor.org/stable/40022567</a:t>
            </a:r>
            <a:endParaRPr lang="en-GB" sz="4000" b="1" u="sng" kern="100" dirty="0">
              <a:solidFill>
                <a:srgbClr val="0563C1"/>
              </a:solidFill>
              <a:effectLst/>
              <a:latin typeface="Garamond" panose="020204040303010108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4000" b="1" kern="100" dirty="0"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Schacht, R. (1973).Kierkegaard on “Truth Is Subjectivity” and “The Leap of Faith.” Canadian Journal of Philosophy, 2(3), 297-313. Available at: </a:t>
            </a:r>
            <a:r>
              <a:rPr lang="cy-GB" sz="4000" b="1" u="sng" kern="100" dirty="0">
                <a:solidFill>
                  <a:srgbClr val="0563C1"/>
                </a:solidFill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http://www.jstor.org/stable/40230394</a:t>
            </a:r>
            <a:endParaRPr lang="en-GB" sz="4000" b="1" kern="100" dirty="0">
              <a:effectLst/>
              <a:latin typeface="Garamond" panose="020204040303010108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4000" b="1" i="0" dirty="0">
                <a:solidFill>
                  <a:srgbClr val="000000"/>
                </a:solidFill>
                <a:effectLst/>
                <a:latin typeface="Garamond" panose="02020404030301010803" pitchFamily="18" charset="0"/>
              </a:rPr>
              <a:t>Stack, G. J. (1973). Kierkegaard: The Self and Ethical Existence. </a:t>
            </a:r>
            <a:r>
              <a:rPr lang="en-GB" sz="4000" b="1" i="1" dirty="0">
                <a:solidFill>
                  <a:srgbClr val="000000"/>
                </a:solidFill>
                <a:effectLst/>
                <a:latin typeface="Garamond" panose="02020404030301010803" pitchFamily="18" charset="0"/>
              </a:rPr>
              <a:t>Ethics</a:t>
            </a:r>
            <a:r>
              <a:rPr lang="en-GB" sz="4000" b="1" i="0" dirty="0">
                <a:solidFill>
                  <a:srgbClr val="000000"/>
                </a:solidFill>
                <a:effectLst/>
                <a:latin typeface="Garamond" panose="02020404030301010803" pitchFamily="18" charset="0"/>
              </a:rPr>
              <a:t>, </a:t>
            </a:r>
            <a:r>
              <a:rPr lang="en-GB" sz="4000" b="1" i="1" dirty="0">
                <a:solidFill>
                  <a:srgbClr val="000000"/>
                </a:solidFill>
                <a:effectLst/>
                <a:latin typeface="Garamond" panose="02020404030301010803" pitchFamily="18" charset="0"/>
              </a:rPr>
              <a:t>83</a:t>
            </a:r>
            <a:r>
              <a:rPr lang="en-GB" sz="4000" b="1" i="0" dirty="0">
                <a:solidFill>
                  <a:srgbClr val="000000"/>
                </a:solidFill>
                <a:effectLst/>
                <a:latin typeface="Garamond" panose="02020404030301010803" pitchFamily="18" charset="0"/>
              </a:rPr>
              <a:t>(2), 108–125. Available at: </a:t>
            </a:r>
            <a:r>
              <a:rPr lang="en-GB" sz="4000" b="1" i="0" dirty="0">
                <a:solidFill>
                  <a:srgbClr val="000000"/>
                </a:solidFill>
                <a:effectLst/>
                <a:latin typeface="Garamond" panose="02020404030301010803" pitchFamily="18" charset="0"/>
                <a:hlinkClick r:id="rId7"/>
              </a:rPr>
              <a:t>http://www.jstor.org/stable/2380097</a:t>
            </a:r>
            <a:endParaRPr lang="cy-GB" sz="4000" b="1" u="sng" kern="100" dirty="0">
              <a:solidFill>
                <a:srgbClr val="0563C1"/>
              </a:solidFill>
              <a:effectLst/>
              <a:latin typeface="Garamond" panose="020204040303010108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4000" b="1" kern="1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Warnock, M. (1970). </a:t>
            </a:r>
            <a:r>
              <a:rPr lang="en-GB" sz="4000" b="1" i="1" kern="1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Existentialism</a:t>
            </a:r>
            <a:r>
              <a:rPr lang="en-GB" sz="4000" b="1" kern="100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Oxford and NY: Oxford University Press. </a:t>
            </a:r>
            <a:endParaRPr lang="cy-GB" sz="4000" b="1" kern="100" dirty="0">
              <a:effectLst/>
              <a:latin typeface="Garamond" panose="020204040303010108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300" b="1" u="sng" kern="100" dirty="0">
              <a:solidFill>
                <a:srgbClr val="0563C1"/>
              </a:solidFill>
              <a:effectLst/>
              <a:latin typeface="Garamond" panose="020204040303010108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cy-GB" sz="1300" b="1" kern="100" dirty="0">
              <a:effectLst/>
              <a:latin typeface="Garamond" panose="020204040303010108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300" b="1" dirty="0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7238770"/>
      </p:ext>
    </p:extLst>
  </p:cSld>
  <p:clrMapOvr>
    <a:masterClrMapping/>
  </p:clrMapOvr>
</p:sld>
</file>

<file path=ppt/theme/theme1.xml><?xml version="1.0" encoding="utf-8"?>
<a:theme xmlns:a="http://schemas.openxmlformats.org/drawingml/2006/main" name="Creative Gradient ">
  <a:themeElements>
    <a:clrScheme name="Japan 1">
      <a:dk1>
        <a:srgbClr val="000000"/>
      </a:dk1>
      <a:lt1>
        <a:srgbClr val="FFFFFF"/>
      </a:lt1>
      <a:dk2>
        <a:srgbClr val="073A4B"/>
      </a:dk2>
      <a:lt2>
        <a:srgbClr val="E7E6E6"/>
      </a:lt2>
      <a:accent1>
        <a:srgbClr val="EE476E"/>
      </a:accent1>
      <a:accent2>
        <a:srgbClr val="E3B95A"/>
      </a:accent2>
      <a:accent3>
        <a:srgbClr val="07D69F"/>
      </a:accent3>
      <a:accent4>
        <a:srgbClr val="118AB1"/>
      </a:accent4>
      <a:accent5>
        <a:srgbClr val="073A4B"/>
      </a:accent5>
      <a:accent6>
        <a:srgbClr val="E7ECF2"/>
      </a:accent6>
      <a:hlink>
        <a:srgbClr val="E7456B"/>
      </a:hlink>
      <a:folHlink>
        <a:srgbClr val="F0C55F"/>
      </a:folHlink>
    </a:clrScheme>
    <a:fontScheme name="Japanese Template">
      <a:majorFont>
        <a:latin typeface="Meiryo UI"/>
        <a:ea typeface=""/>
        <a:cs typeface=""/>
      </a:majorFont>
      <a:minorFont>
        <a:latin typeface="Meiryo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2" id="{1ED9C639-84DE-47D6-9311-DE22D096325C}" vid="{8897FD28-C2C5-4A9F-A28F-BC63F57A39B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Cherry blossom petals presentation</Template>
  <TotalTime>0</TotalTime>
  <Words>611</Words>
  <Application>Microsoft Office PowerPoint</Application>
  <PresentationFormat>Widescreen</PresentationFormat>
  <Paragraphs>30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Meiryo UI</vt:lpstr>
      <vt:lpstr>Arial</vt:lpstr>
      <vt:lpstr>Calibri</vt:lpstr>
      <vt:lpstr>Garamond</vt:lpstr>
      <vt:lpstr>Creative Gradient </vt:lpstr>
      <vt:lpstr>Faith and Subjectivity Søren Kierkegaard, Concluding Unscientific Postscript </vt:lpstr>
      <vt:lpstr>‘Kierkegaard rejects the whole idea of scientific objectivity as a guide to how we should believe and act in matters that concern our personal lives.’ </vt:lpstr>
      <vt:lpstr>‘An objective uncertainty held fast in an appropriation-process of the most passionate inwardness.’  </vt:lpstr>
      <vt:lpstr>Faith – “Leap of Faith”</vt:lpstr>
      <vt:lpstr>‘Christianity is spirit, spirit is inwardness, inwardness is subjectivity, subjectivity is essential passion, and in its maximum an infinite, personal, passionate interest in one’s eternal happiness.’ </vt:lpstr>
      <vt:lpstr>‘It is precisely the lack of objective certainty that generates the ‘risk’ which is the essential precondition for true faith’    ‘If I am capable of grasping God objectively, I do not believe; but precisely because I cannot do this, I must believe’. 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Faith and Subjectivity Søren Kierkegaard, Concluding Unscientific Postscript </dc:title>
  <dc:creator>Catrin Hughes</dc:creator>
  <cp:lastModifiedBy>Catrin Hughes</cp:lastModifiedBy>
  <cp:revision>1</cp:revision>
  <dcterms:created xsi:type="dcterms:W3CDTF">2024-02-01T21:11:19Z</dcterms:created>
  <dcterms:modified xsi:type="dcterms:W3CDTF">2024-02-02T10:52:25Z</dcterms:modified>
</cp:coreProperties>
</file>