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5" r:id="rId2"/>
    <p:sldId id="296" r:id="rId3"/>
    <p:sldId id="297" r:id="rId4"/>
    <p:sldId id="298" r:id="rId5"/>
    <p:sldId id="299" r:id="rId6"/>
    <p:sldId id="300" r:id="rId7"/>
    <p:sldId id="301" r:id="rId8"/>
    <p:sldId id="302" r:id="rId9"/>
    <p:sldId id="256" r:id="rId10"/>
    <p:sldId id="257" r:id="rId11"/>
    <p:sldId id="269" r:id="rId12"/>
    <p:sldId id="271" r:id="rId13"/>
    <p:sldId id="263" r:id="rId14"/>
    <p:sldId id="264" r:id="rId15"/>
    <p:sldId id="265" r:id="rId16"/>
    <p:sldId id="266" r:id="rId17"/>
    <p:sldId id="267" r:id="rId18"/>
    <p:sldId id="270" r:id="rId19"/>
    <p:sldId id="273" r:id="rId20"/>
    <p:sldId id="277" r:id="rId21"/>
    <p:sldId id="278" r:id="rId22"/>
    <p:sldId id="282" r:id="rId23"/>
    <p:sldId id="279" r:id="rId24"/>
    <p:sldId id="280" r:id="rId25"/>
    <p:sldId id="281" r:id="rId26"/>
    <p:sldId id="283" r:id="rId27"/>
    <p:sldId id="285" r:id="rId28"/>
    <p:sldId id="284" r:id="rId29"/>
    <p:sldId id="287" r:id="rId30"/>
    <p:sldId id="288" r:id="rId31"/>
    <p:sldId id="289" r:id="rId32"/>
    <p:sldId id="290" r:id="rId33"/>
    <p:sldId id="258" r:id="rId34"/>
    <p:sldId id="262" r:id="rId35"/>
    <p:sldId id="268"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9" d="100"/>
          <a:sy n="69" d="100"/>
        </p:scale>
        <p:origin x="412"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9.xml.rels><?xml version="1.0" encoding="UTF-8" standalone="yes"?>
<Relationships xmlns="http://schemas.openxmlformats.org/package/2006/relationships"><Relationship Id="rId1" Type="http://schemas.openxmlformats.org/officeDocument/2006/relationships/image" Target="../media/image5.png"/></Relationships>
</file>

<file path=ppt/diagrams/_rels/data38.xml.rels><?xml version="1.0" encoding="UTF-8" standalone="yes"?>
<Relationships xmlns="http://schemas.openxmlformats.org/package/2006/relationships"><Relationship Id="rId1" Type="http://schemas.openxmlformats.org/officeDocument/2006/relationships/image" Target="../media/image14.png"/></Relationships>
</file>

<file path=ppt/diagrams/_rels/data40.xml.rels><?xml version="1.0" encoding="UTF-8" standalone="yes"?>
<Relationships xmlns="http://schemas.openxmlformats.org/package/2006/relationships"><Relationship Id="rId1" Type="http://schemas.openxmlformats.org/officeDocument/2006/relationships/image" Target="../media/image16.png"/></Relationships>
</file>

<file path=ppt/diagrams/_rels/data54.xml.rels><?xml version="1.0" encoding="UTF-8" standalone="yes"?>
<Relationships xmlns="http://schemas.openxmlformats.org/package/2006/relationships"><Relationship Id="rId1" Type="http://schemas.openxmlformats.org/officeDocument/2006/relationships/image" Target="../media/image17.png"/></Relationships>
</file>

<file path=ppt/diagrams/_rels/data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rawing9.xml.rels><?xml version="1.0" encoding="UTF-8" standalone="yes"?>
<Relationships xmlns="http://schemas.openxmlformats.org/package/2006/relationships"><Relationship Id="rId1" Type="http://schemas.openxmlformats.org/officeDocument/2006/relationships/image" Target="../media/image5.png"/></Relationships>
</file>

<file path=ppt/diagrams/_rels/drawing38.xml.rels><?xml version="1.0" encoding="UTF-8" standalone="yes"?>
<Relationships xmlns="http://schemas.openxmlformats.org/package/2006/relationships"><Relationship Id="rId1" Type="http://schemas.openxmlformats.org/officeDocument/2006/relationships/image" Target="../media/image14.png"/></Relationships>
</file>

<file path=ppt/diagrams/_rels/drawing40.xml.rels><?xml version="1.0" encoding="UTF-8" standalone="yes"?>
<Relationships xmlns="http://schemas.openxmlformats.org/package/2006/relationships"><Relationship Id="rId1" Type="http://schemas.openxmlformats.org/officeDocument/2006/relationships/image" Target="../media/image16.png"/></Relationships>
</file>

<file path=ppt/diagrams/_rels/drawing54.xml.rels><?xml version="1.0" encoding="UTF-8" standalone="yes"?>
<Relationships xmlns="http://schemas.openxmlformats.org/package/2006/relationships"><Relationship Id="rId1" Type="http://schemas.openxmlformats.org/officeDocument/2006/relationships/image" Target="../media/image17.png"/></Relationships>
</file>

<file path=ppt/diagrams/_rels/drawing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A358A0-576F-4896-A116-E25015BA5EB1}" type="doc">
      <dgm:prSet loTypeId="urn:microsoft.com/office/officeart/2005/8/layout/target3" loCatId="relationship" qsTypeId="urn:microsoft.com/office/officeart/2005/8/quickstyle/simple1" qsCatId="simple" csTypeId="urn:microsoft.com/office/officeart/2005/8/colors/colorful2" csCatId="colorful" phldr="1"/>
      <dgm:spPr/>
      <dgm:t>
        <a:bodyPr/>
        <a:lstStyle/>
        <a:p>
          <a:endParaRPr lang="en-US"/>
        </a:p>
      </dgm:t>
    </dgm:pt>
    <dgm:pt modelId="{D9C87A34-3BC5-4A1F-AB24-85F5613843B4}">
      <dgm:prSet/>
      <dgm:spPr/>
      <dgm:t>
        <a:bodyPr/>
        <a:lstStyle/>
        <a:p>
          <a:pPr rtl="0"/>
          <a:r>
            <a:rPr lang="en-GB" smtClean="0"/>
            <a:t>Mental health problems are not a normal and inevitable part of the ageing process. The majority of older people enjoy good mental health and make valuable contributions to society. </a:t>
          </a:r>
          <a:endParaRPr lang="en-GB"/>
        </a:p>
      </dgm:t>
    </dgm:pt>
    <dgm:pt modelId="{56EF1854-A535-4EF0-A0BA-910B4D79357D}" type="parTrans" cxnId="{C2092FB7-22AC-46EB-96A5-FABF3F78E80A}">
      <dgm:prSet/>
      <dgm:spPr/>
      <dgm:t>
        <a:bodyPr/>
        <a:lstStyle/>
        <a:p>
          <a:endParaRPr lang="en-US"/>
        </a:p>
      </dgm:t>
    </dgm:pt>
    <dgm:pt modelId="{D3ADAF04-AD5D-4C65-925E-3D7E32105ADB}" type="sibTrans" cxnId="{C2092FB7-22AC-46EB-96A5-FABF3F78E80A}">
      <dgm:prSet/>
      <dgm:spPr/>
      <dgm:t>
        <a:bodyPr/>
        <a:lstStyle/>
        <a:p>
          <a:endParaRPr lang="en-US"/>
        </a:p>
      </dgm:t>
    </dgm:pt>
    <dgm:pt modelId="{7292851F-1573-4023-8A54-6F3B69DDA0BC}">
      <dgm:prSet/>
      <dgm:spPr/>
      <dgm:t>
        <a:bodyPr/>
        <a:lstStyle/>
        <a:p>
          <a:pPr rtl="0"/>
          <a:r>
            <a:rPr lang="en-GB" dirty="0" smtClean="0"/>
            <a:t>Promoting mental health and well-being in later life will benefit the whole of society by maintaining older people’s social and economic contributions, minimising the costs of care and improving quality of life. </a:t>
          </a:r>
          <a:endParaRPr lang="en-GB" dirty="0"/>
        </a:p>
      </dgm:t>
    </dgm:pt>
    <dgm:pt modelId="{56BEB83B-11E3-446F-BA66-69A438B8898C}" type="parTrans" cxnId="{EC55089E-F018-41BC-AF9C-CDD5D1B181B4}">
      <dgm:prSet/>
      <dgm:spPr/>
      <dgm:t>
        <a:bodyPr/>
        <a:lstStyle/>
        <a:p>
          <a:endParaRPr lang="en-US"/>
        </a:p>
      </dgm:t>
    </dgm:pt>
    <dgm:pt modelId="{28622626-5AEC-4939-BA3C-F110615FC34E}" type="sibTrans" cxnId="{EC55089E-F018-41BC-AF9C-CDD5D1B181B4}">
      <dgm:prSet/>
      <dgm:spPr/>
      <dgm:t>
        <a:bodyPr/>
        <a:lstStyle/>
        <a:p>
          <a:endParaRPr lang="en-US"/>
        </a:p>
      </dgm:t>
    </dgm:pt>
    <dgm:pt modelId="{1302DBB5-3FE9-4699-8C66-E4CDBBB67B69}" type="pres">
      <dgm:prSet presAssocID="{9AA358A0-576F-4896-A116-E25015BA5EB1}" presName="Name0" presStyleCnt="0">
        <dgm:presLayoutVars>
          <dgm:chMax val="7"/>
          <dgm:dir/>
          <dgm:animLvl val="lvl"/>
          <dgm:resizeHandles val="exact"/>
        </dgm:presLayoutVars>
      </dgm:prSet>
      <dgm:spPr/>
      <dgm:t>
        <a:bodyPr/>
        <a:lstStyle/>
        <a:p>
          <a:endParaRPr lang="en-US"/>
        </a:p>
      </dgm:t>
    </dgm:pt>
    <dgm:pt modelId="{DD08B530-0460-4CFC-AAF2-EB5C34190B10}" type="pres">
      <dgm:prSet presAssocID="{D9C87A34-3BC5-4A1F-AB24-85F5613843B4}" presName="circle1" presStyleLbl="node1" presStyleIdx="0" presStyleCnt="2"/>
      <dgm:spPr/>
    </dgm:pt>
    <dgm:pt modelId="{C09EBEDC-ACCA-4F05-B6F5-604FF70E8F40}" type="pres">
      <dgm:prSet presAssocID="{D9C87A34-3BC5-4A1F-AB24-85F5613843B4}" presName="space" presStyleCnt="0"/>
      <dgm:spPr/>
    </dgm:pt>
    <dgm:pt modelId="{459628F2-AE56-4A6B-8E00-63C60F58CAD5}" type="pres">
      <dgm:prSet presAssocID="{D9C87A34-3BC5-4A1F-AB24-85F5613843B4}" presName="rect1" presStyleLbl="alignAcc1" presStyleIdx="0" presStyleCnt="2"/>
      <dgm:spPr/>
      <dgm:t>
        <a:bodyPr/>
        <a:lstStyle/>
        <a:p>
          <a:endParaRPr lang="en-US"/>
        </a:p>
      </dgm:t>
    </dgm:pt>
    <dgm:pt modelId="{FE794238-A6DF-4167-B5C3-DB291FA09B4C}" type="pres">
      <dgm:prSet presAssocID="{7292851F-1573-4023-8A54-6F3B69DDA0BC}" presName="vertSpace2" presStyleLbl="node1" presStyleIdx="0" presStyleCnt="2"/>
      <dgm:spPr/>
    </dgm:pt>
    <dgm:pt modelId="{F76E7A96-E26C-445A-BE78-034AF87FE4DA}" type="pres">
      <dgm:prSet presAssocID="{7292851F-1573-4023-8A54-6F3B69DDA0BC}" presName="circle2" presStyleLbl="node1" presStyleIdx="1" presStyleCnt="2"/>
      <dgm:spPr/>
    </dgm:pt>
    <dgm:pt modelId="{9A26F86B-FFAA-42F0-8F20-6859403F9EFB}" type="pres">
      <dgm:prSet presAssocID="{7292851F-1573-4023-8A54-6F3B69DDA0BC}" presName="rect2" presStyleLbl="alignAcc1" presStyleIdx="1" presStyleCnt="2"/>
      <dgm:spPr/>
      <dgm:t>
        <a:bodyPr/>
        <a:lstStyle/>
        <a:p>
          <a:endParaRPr lang="en-US"/>
        </a:p>
      </dgm:t>
    </dgm:pt>
    <dgm:pt modelId="{A3A78BE1-EE60-4E00-8A0F-4C72368C0030}" type="pres">
      <dgm:prSet presAssocID="{D9C87A34-3BC5-4A1F-AB24-85F5613843B4}" presName="rect1ParTxNoCh" presStyleLbl="alignAcc1" presStyleIdx="1" presStyleCnt="2">
        <dgm:presLayoutVars>
          <dgm:chMax val="1"/>
          <dgm:bulletEnabled val="1"/>
        </dgm:presLayoutVars>
      </dgm:prSet>
      <dgm:spPr/>
      <dgm:t>
        <a:bodyPr/>
        <a:lstStyle/>
        <a:p>
          <a:endParaRPr lang="en-US"/>
        </a:p>
      </dgm:t>
    </dgm:pt>
    <dgm:pt modelId="{05044F92-7BB3-45BE-9F9A-CA9456BB2B21}" type="pres">
      <dgm:prSet presAssocID="{7292851F-1573-4023-8A54-6F3B69DDA0BC}" presName="rect2ParTxNoCh" presStyleLbl="alignAcc1" presStyleIdx="1" presStyleCnt="2">
        <dgm:presLayoutVars>
          <dgm:chMax val="1"/>
          <dgm:bulletEnabled val="1"/>
        </dgm:presLayoutVars>
      </dgm:prSet>
      <dgm:spPr/>
      <dgm:t>
        <a:bodyPr/>
        <a:lstStyle/>
        <a:p>
          <a:endParaRPr lang="en-US"/>
        </a:p>
      </dgm:t>
    </dgm:pt>
  </dgm:ptLst>
  <dgm:cxnLst>
    <dgm:cxn modelId="{EC55089E-F018-41BC-AF9C-CDD5D1B181B4}" srcId="{9AA358A0-576F-4896-A116-E25015BA5EB1}" destId="{7292851F-1573-4023-8A54-6F3B69DDA0BC}" srcOrd="1" destOrd="0" parTransId="{56BEB83B-11E3-446F-BA66-69A438B8898C}" sibTransId="{28622626-5AEC-4939-BA3C-F110615FC34E}"/>
    <dgm:cxn modelId="{06AEB083-1196-4CB3-A6B3-B90667210919}" type="presOf" srcId="{7292851F-1573-4023-8A54-6F3B69DDA0BC}" destId="{9A26F86B-FFAA-42F0-8F20-6859403F9EFB}" srcOrd="0" destOrd="0" presId="urn:microsoft.com/office/officeart/2005/8/layout/target3"/>
    <dgm:cxn modelId="{3C72A9C5-9208-4904-AD11-EB6A781A6DD9}" type="presOf" srcId="{D9C87A34-3BC5-4A1F-AB24-85F5613843B4}" destId="{459628F2-AE56-4A6B-8E00-63C60F58CAD5}" srcOrd="0" destOrd="0" presId="urn:microsoft.com/office/officeart/2005/8/layout/target3"/>
    <dgm:cxn modelId="{521A6D5F-1F77-4916-BEB1-6DC8E540C21B}" type="presOf" srcId="{D9C87A34-3BC5-4A1F-AB24-85F5613843B4}" destId="{A3A78BE1-EE60-4E00-8A0F-4C72368C0030}" srcOrd="1" destOrd="0" presId="urn:microsoft.com/office/officeart/2005/8/layout/target3"/>
    <dgm:cxn modelId="{FD3922AA-ADAF-4B14-BA01-07CFCDEF2EE4}" type="presOf" srcId="{9AA358A0-576F-4896-A116-E25015BA5EB1}" destId="{1302DBB5-3FE9-4699-8C66-E4CDBBB67B69}" srcOrd="0" destOrd="0" presId="urn:microsoft.com/office/officeart/2005/8/layout/target3"/>
    <dgm:cxn modelId="{8A9A535B-C9A8-4101-BA2C-3349AF2B2D55}" type="presOf" srcId="{7292851F-1573-4023-8A54-6F3B69DDA0BC}" destId="{05044F92-7BB3-45BE-9F9A-CA9456BB2B21}" srcOrd="1" destOrd="0" presId="urn:microsoft.com/office/officeart/2005/8/layout/target3"/>
    <dgm:cxn modelId="{C2092FB7-22AC-46EB-96A5-FABF3F78E80A}" srcId="{9AA358A0-576F-4896-A116-E25015BA5EB1}" destId="{D9C87A34-3BC5-4A1F-AB24-85F5613843B4}" srcOrd="0" destOrd="0" parTransId="{56EF1854-A535-4EF0-A0BA-910B4D79357D}" sibTransId="{D3ADAF04-AD5D-4C65-925E-3D7E32105ADB}"/>
    <dgm:cxn modelId="{D7907BE3-386D-4342-A226-2FDF8C531B21}" type="presParOf" srcId="{1302DBB5-3FE9-4699-8C66-E4CDBBB67B69}" destId="{DD08B530-0460-4CFC-AAF2-EB5C34190B10}" srcOrd="0" destOrd="0" presId="urn:microsoft.com/office/officeart/2005/8/layout/target3"/>
    <dgm:cxn modelId="{B1F8480B-B2E8-4702-BE06-13E4F0D7449B}" type="presParOf" srcId="{1302DBB5-3FE9-4699-8C66-E4CDBBB67B69}" destId="{C09EBEDC-ACCA-4F05-B6F5-604FF70E8F40}" srcOrd="1" destOrd="0" presId="urn:microsoft.com/office/officeart/2005/8/layout/target3"/>
    <dgm:cxn modelId="{C5496057-7CD4-4441-921E-4504EB71D0D1}" type="presParOf" srcId="{1302DBB5-3FE9-4699-8C66-E4CDBBB67B69}" destId="{459628F2-AE56-4A6B-8E00-63C60F58CAD5}" srcOrd="2" destOrd="0" presId="urn:microsoft.com/office/officeart/2005/8/layout/target3"/>
    <dgm:cxn modelId="{BAFA89A7-0CEA-4922-87B3-4A1CAA00FA0C}" type="presParOf" srcId="{1302DBB5-3FE9-4699-8C66-E4CDBBB67B69}" destId="{FE794238-A6DF-4167-B5C3-DB291FA09B4C}" srcOrd="3" destOrd="0" presId="urn:microsoft.com/office/officeart/2005/8/layout/target3"/>
    <dgm:cxn modelId="{85D7DD0C-686C-4339-B8DC-C0733012D25E}" type="presParOf" srcId="{1302DBB5-3FE9-4699-8C66-E4CDBBB67B69}" destId="{F76E7A96-E26C-445A-BE78-034AF87FE4DA}" srcOrd="4" destOrd="0" presId="urn:microsoft.com/office/officeart/2005/8/layout/target3"/>
    <dgm:cxn modelId="{BF2740BF-0363-4FBD-94D2-DF2583A94898}" type="presParOf" srcId="{1302DBB5-3FE9-4699-8C66-E4CDBBB67B69}" destId="{9A26F86B-FFAA-42F0-8F20-6859403F9EFB}" srcOrd="5" destOrd="0" presId="urn:microsoft.com/office/officeart/2005/8/layout/target3"/>
    <dgm:cxn modelId="{3AF0DE52-5853-4FD2-8867-441FEF9537F8}" type="presParOf" srcId="{1302DBB5-3FE9-4699-8C66-E4CDBBB67B69}" destId="{A3A78BE1-EE60-4E00-8A0F-4C72368C0030}" srcOrd="6" destOrd="0" presId="urn:microsoft.com/office/officeart/2005/8/layout/target3"/>
    <dgm:cxn modelId="{172FC21B-EB8E-436B-9FB0-5D8FCE1EA43E}" type="presParOf" srcId="{1302DBB5-3FE9-4699-8C66-E4CDBBB67B69}" destId="{05044F92-7BB3-45BE-9F9A-CA9456BB2B21}"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E38B11-C9A5-4292-8E2B-5A76DEF38448}"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0920CA01-1296-4288-AE0B-83062DF1A547}">
      <dgm:prSet/>
      <dgm:spPr/>
      <dgm:t>
        <a:bodyPr/>
        <a:lstStyle/>
        <a:p>
          <a:pPr rtl="0"/>
          <a:r>
            <a:rPr lang="en-GB" smtClean="0"/>
            <a:t>Discrimination </a:t>
          </a:r>
          <a:endParaRPr lang="en-GB"/>
        </a:p>
      </dgm:t>
    </dgm:pt>
    <dgm:pt modelId="{46FA1D28-2108-402B-957E-7DC85FCF95A9}" type="parTrans" cxnId="{93DA9DDC-07CF-485A-9187-64C41949C205}">
      <dgm:prSet/>
      <dgm:spPr/>
      <dgm:t>
        <a:bodyPr/>
        <a:lstStyle/>
        <a:p>
          <a:endParaRPr lang="en-US"/>
        </a:p>
      </dgm:t>
    </dgm:pt>
    <dgm:pt modelId="{E0A29A38-76DA-494B-88EC-765616DF8B33}" type="sibTrans" cxnId="{93DA9DDC-07CF-485A-9187-64C41949C205}">
      <dgm:prSet/>
      <dgm:spPr/>
      <dgm:t>
        <a:bodyPr/>
        <a:lstStyle/>
        <a:p>
          <a:endParaRPr lang="en-US"/>
        </a:p>
      </dgm:t>
    </dgm:pt>
    <dgm:pt modelId="{9B02ECF3-2048-4717-AA79-B0F88551D012}">
      <dgm:prSet/>
      <dgm:spPr/>
      <dgm:t>
        <a:bodyPr/>
        <a:lstStyle/>
        <a:p>
          <a:pPr rtl="0"/>
          <a:r>
            <a:rPr lang="en-GB" smtClean="0"/>
            <a:t>Participation in meaningful activity</a:t>
          </a:r>
          <a:endParaRPr lang="en-GB"/>
        </a:p>
      </dgm:t>
    </dgm:pt>
    <dgm:pt modelId="{FA4245B7-2DAE-43CC-B8E2-0CE6A5763DAC}" type="parTrans" cxnId="{9F4A868B-D7B7-4CAB-8AD1-A60B3802A292}">
      <dgm:prSet/>
      <dgm:spPr/>
      <dgm:t>
        <a:bodyPr/>
        <a:lstStyle/>
        <a:p>
          <a:endParaRPr lang="en-US"/>
        </a:p>
      </dgm:t>
    </dgm:pt>
    <dgm:pt modelId="{320B352B-B9F5-4AF4-BFAF-182C91D7D088}" type="sibTrans" cxnId="{9F4A868B-D7B7-4CAB-8AD1-A60B3802A292}">
      <dgm:prSet/>
      <dgm:spPr/>
      <dgm:t>
        <a:bodyPr/>
        <a:lstStyle/>
        <a:p>
          <a:endParaRPr lang="en-US"/>
        </a:p>
      </dgm:t>
    </dgm:pt>
    <dgm:pt modelId="{A958C56F-8ECC-468B-9EAD-E0D442725B07}">
      <dgm:prSet/>
      <dgm:spPr/>
      <dgm:t>
        <a:bodyPr/>
        <a:lstStyle/>
        <a:p>
          <a:pPr rtl="0"/>
          <a:r>
            <a:rPr lang="en-GB" smtClean="0"/>
            <a:t>Relationships </a:t>
          </a:r>
          <a:endParaRPr lang="en-GB"/>
        </a:p>
      </dgm:t>
    </dgm:pt>
    <dgm:pt modelId="{7AB53226-3A9A-4E69-9FCE-76E8EC9A0002}" type="parTrans" cxnId="{4933F926-6A97-45EF-AA2D-2B835D039561}">
      <dgm:prSet/>
      <dgm:spPr/>
      <dgm:t>
        <a:bodyPr/>
        <a:lstStyle/>
        <a:p>
          <a:endParaRPr lang="en-US"/>
        </a:p>
      </dgm:t>
    </dgm:pt>
    <dgm:pt modelId="{C5A699C7-5B4D-4ECF-A93F-C3DEF3BD0E88}" type="sibTrans" cxnId="{4933F926-6A97-45EF-AA2D-2B835D039561}">
      <dgm:prSet/>
      <dgm:spPr/>
      <dgm:t>
        <a:bodyPr/>
        <a:lstStyle/>
        <a:p>
          <a:endParaRPr lang="en-US"/>
        </a:p>
      </dgm:t>
    </dgm:pt>
    <dgm:pt modelId="{31C8257B-8478-4F39-A29A-1872F63819BA}">
      <dgm:prSet/>
      <dgm:spPr/>
      <dgm:t>
        <a:bodyPr/>
        <a:lstStyle/>
        <a:p>
          <a:pPr rtl="0"/>
          <a:r>
            <a:rPr lang="en-GB" smtClean="0"/>
            <a:t>Physical health</a:t>
          </a:r>
          <a:endParaRPr lang="en-GB"/>
        </a:p>
      </dgm:t>
    </dgm:pt>
    <dgm:pt modelId="{E4D48620-B0D4-4E2D-87C7-C1AB474B87F7}" type="parTrans" cxnId="{01010A63-6E67-4977-8900-6DA5DEA34318}">
      <dgm:prSet/>
      <dgm:spPr/>
      <dgm:t>
        <a:bodyPr/>
        <a:lstStyle/>
        <a:p>
          <a:endParaRPr lang="en-US"/>
        </a:p>
      </dgm:t>
    </dgm:pt>
    <dgm:pt modelId="{E9D74A5C-695B-4E8D-BCF7-B81E3FE197C0}" type="sibTrans" cxnId="{01010A63-6E67-4977-8900-6DA5DEA34318}">
      <dgm:prSet/>
      <dgm:spPr/>
      <dgm:t>
        <a:bodyPr/>
        <a:lstStyle/>
        <a:p>
          <a:endParaRPr lang="en-US"/>
        </a:p>
      </dgm:t>
    </dgm:pt>
    <dgm:pt modelId="{0513BC6D-FDD4-4414-A8F6-FE2334D93EE5}">
      <dgm:prSet/>
      <dgm:spPr/>
      <dgm:t>
        <a:bodyPr/>
        <a:lstStyle/>
        <a:p>
          <a:pPr rtl="0"/>
          <a:r>
            <a:rPr lang="en-GB" smtClean="0"/>
            <a:t>Poverty</a:t>
          </a:r>
          <a:endParaRPr lang="en-GB"/>
        </a:p>
      </dgm:t>
    </dgm:pt>
    <dgm:pt modelId="{15DFB3C8-0121-41D8-910B-825AC194E431}" type="parTrans" cxnId="{BC4321D1-9C96-4C58-A1DE-85C4691CEAEA}">
      <dgm:prSet/>
      <dgm:spPr/>
      <dgm:t>
        <a:bodyPr/>
        <a:lstStyle/>
        <a:p>
          <a:endParaRPr lang="en-US"/>
        </a:p>
      </dgm:t>
    </dgm:pt>
    <dgm:pt modelId="{8B1A4866-2778-4009-B5EB-2E22704E8573}" type="sibTrans" cxnId="{BC4321D1-9C96-4C58-A1DE-85C4691CEAEA}">
      <dgm:prSet/>
      <dgm:spPr/>
      <dgm:t>
        <a:bodyPr/>
        <a:lstStyle/>
        <a:p>
          <a:endParaRPr lang="en-US"/>
        </a:p>
      </dgm:t>
    </dgm:pt>
    <dgm:pt modelId="{C2EB826F-5582-4B10-8E35-6F86FC94929B}" type="pres">
      <dgm:prSet presAssocID="{86E38B11-C9A5-4292-8E2B-5A76DEF38448}" presName="Name0" presStyleCnt="0">
        <dgm:presLayoutVars>
          <dgm:dir/>
          <dgm:animLvl val="lvl"/>
          <dgm:resizeHandles val="exact"/>
        </dgm:presLayoutVars>
      </dgm:prSet>
      <dgm:spPr/>
      <dgm:t>
        <a:bodyPr/>
        <a:lstStyle/>
        <a:p>
          <a:endParaRPr lang="en-US"/>
        </a:p>
      </dgm:t>
    </dgm:pt>
    <dgm:pt modelId="{3BBDCFC2-613F-4D4B-A779-85AC8AE96676}" type="pres">
      <dgm:prSet presAssocID="{0920CA01-1296-4288-AE0B-83062DF1A547}" presName="linNode" presStyleCnt="0"/>
      <dgm:spPr/>
    </dgm:pt>
    <dgm:pt modelId="{0027F1A8-6AFF-400C-876D-C6A9AE866184}" type="pres">
      <dgm:prSet presAssocID="{0920CA01-1296-4288-AE0B-83062DF1A547}" presName="parentText" presStyleLbl="node1" presStyleIdx="0" presStyleCnt="5">
        <dgm:presLayoutVars>
          <dgm:chMax val="1"/>
          <dgm:bulletEnabled val="1"/>
        </dgm:presLayoutVars>
      </dgm:prSet>
      <dgm:spPr/>
      <dgm:t>
        <a:bodyPr/>
        <a:lstStyle/>
        <a:p>
          <a:endParaRPr lang="en-US"/>
        </a:p>
      </dgm:t>
    </dgm:pt>
    <dgm:pt modelId="{189B2484-E73E-425C-9208-7D8EE5697B21}" type="pres">
      <dgm:prSet presAssocID="{E0A29A38-76DA-494B-88EC-765616DF8B33}" presName="sp" presStyleCnt="0"/>
      <dgm:spPr/>
    </dgm:pt>
    <dgm:pt modelId="{4D22A944-01A1-427D-9FA6-BE273E02DD8C}" type="pres">
      <dgm:prSet presAssocID="{9B02ECF3-2048-4717-AA79-B0F88551D012}" presName="linNode" presStyleCnt="0"/>
      <dgm:spPr/>
    </dgm:pt>
    <dgm:pt modelId="{093363C5-1AF0-4E3C-A53A-15675E25F0C1}" type="pres">
      <dgm:prSet presAssocID="{9B02ECF3-2048-4717-AA79-B0F88551D012}" presName="parentText" presStyleLbl="node1" presStyleIdx="1" presStyleCnt="5">
        <dgm:presLayoutVars>
          <dgm:chMax val="1"/>
          <dgm:bulletEnabled val="1"/>
        </dgm:presLayoutVars>
      </dgm:prSet>
      <dgm:spPr/>
      <dgm:t>
        <a:bodyPr/>
        <a:lstStyle/>
        <a:p>
          <a:endParaRPr lang="en-US"/>
        </a:p>
      </dgm:t>
    </dgm:pt>
    <dgm:pt modelId="{6D4A80C4-3C24-48A7-8D22-6B9ADD9052F8}" type="pres">
      <dgm:prSet presAssocID="{320B352B-B9F5-4AF4-BFAF-182C91D7D088}" presName="sp" presStyleCnt="0"/>
      <dgm:spPr/>
    </dgm:pt>
    <dgm:pt modelId="{89C3F516-A6BA-4C6E-A889-1C13BC078BC4}" type="pres">
      <dgm:prSet presAssocID="{A958C56F-8ECC-468B-9EAD-E0D442725B07}" presName="linNode" presStyleCnt="0"/>
      <dgm:spPr/>
    </dgm:pt>
    <dgm:pt modelId="{9E495DD1-2CC7-4C0C-82E3-1BCBD2F608CF}" type="pres">
      <dgm:prSet presAssocID="{A958C56F-8ECC-468B-9EAD-E0D442725B07}" presName="parentText" presStyleLbl="node1" presStyleIdx="2" presStyleCnt="5">
        <dgm:presLayoutVars>
          <dgm:chMax val="1"/>
          <dgm:bulletEnabled val="1"/>
        </dgm:presLayoutVars>
      </dgm:prSet>
      <dgm:spPr/>
      <dgm:t>
        <a:bodyPr/>
        <a:lstStyle/>
        <a:p>
          <a:endParaRPr lang="en-US"/>
        </a:p>
      </dgm:t>
    </dgm:pt>
    <dgm:pt modelId="{4627754D-9391-4370-B5B9-9C7923D935A7}" type="pres">
      <dgm:prSet presAssocID="{C5A699C7-5B4D-4ECF-A93F-C3DEF3BD0E88}" presName="sp" presStyleCnt="0"/>
      <dgm:spPr/>
    </dgm:pt>
    <dgm:pt modelId="{63EE7FBA-2E6B-4D81-9725-27BF244C2DA4}" type="pres">
      <dgm:prSet presAssocID="{31C8257B-8478-4F39-A29A-1872F63819BA}" presName="linNode" presStyleCnt="0"/>
      <dgm:spPr/>
    </dgm:pt>
    <dgm:pt modelId="{5941D4BD-EB30-4AC4-BC62-FF6D75C2A68D}" type="pres">
      <dgm:prSet presAssocID="{31C8257B-8478-4F39-A29A-1872F63819BA}" presName="parentText" presStyleLbl="node1" presStyleIdx="3" presStyleCnt="5">
        <dgm:presLayoutVars>
          <dgm:chMax val="1"/>
          <dgm:bulletEnabled val="1"/>
        </dgm:presLayoutVars>
      </dgm:prSet>
      <dgm:spPr/>
      <dgm:t>
        <a:bodyPr/>
        <a:lstStyle/>
        <a:p>
          <a:endParaRPr lang="en-US"/>
        </a:p>
      </dgm:t>
    </dgm:pt>
    <dgm:pt modelId="{606DD820-C10F-4B8B-A009-1DB7B2160DC2}" type="pres">
      <dgm:prSet presAssocID="{E9D74A5C-695B-4E8D-BCF7-B81E3FE197C0}" presName="sp" presStyleCnt="0"/>
      <dgm:spPr/>
    </dgm:pt>
    <dgm:pt modelId="{43044F3D-F788-4CE4-BF7D-53317001A939}" type="pres">
      <dgm:prSet presAssocID="{0513BC6D-FDD4-4414-A8F6-FE2334D93EE5}" presName="linNode" presStyleCnt="0"/>
      <dgm:spPr/>
    </dgm:pt>
    <dgm:pt modelId="{EDF7CA98-9F29-4287-957B-6C36A8826A28}" type="pres">
      <dgm:prSet presAssocID="{0513BC6D-FDD4-4414-A8F6-FE2334D93EE5}" presName="parentText" presStyleLbl="node1" presStyleIdx="4" presStyleCnt="5">
        <dgm:presLayoutVars>
          <dgm:chMax val="1"/>
          <dgm:bulletEnabled val="1"/>
        </dgm:presLayoutVars>
      </dgm:prSet>
      <dgm:spPr/>
      <dgm:t>
        <a:bodyPr/>
        <a:lstStyle/>
        <a:p>
          <a:endParaRPr lang="en-US"/>
        </a:p>
      </dgm:t>
    </dgm:pt>
  </dgm:ptLst>
  <dgm:cxnLst>
    <dgm:cxn modelId="{7EEDBB90-4692-42D4-BB83-74DC90B27154}" type="presOf" srcId="{9B02ECF3-2048-4717-AA79-B0F88551D012}" destId="{093363C5-1AF0-4E3C-A53A-15675E25F0C1}" srcOrd="0" destOrd="0" presId="urn:microsoft.com/office/officeart/2005/8/layout/vList5"/>
    <dgm:cxn modelId="{F0F3310A-F345-48BA-84F8-780FE32C6D9A}" type="presOf" srcId="{A958C56F-8ECC-468B-9EAD-E0D442725B07}" destId="{9E495DD1-2CC7-4C0C-82E3-1BCBD2F608CF}" srcOrd="0" destOrd="0" presId="urn:microsoft.com/office/officeart/2005/8/layout/vList5"/>
    <dgm:cxn modelId="{4933F926-6A97-45EF-AA2D-2B835D039561}" srcId="{86E38B11-C9A5-4292-8E2B-5A76DEF38448}" destId="{A958C56F-8ECC-468B-9EAD-E0D442725B07}" srcOrd="2" destOrd="0" parTransId="{7AB53226-3A9A-4E69-9FCE-76E8EC9A0002}" sibTransId="{C5A699C7-5B4D-4ECF-A93F-C3DEF3BD0E88}"/>
    <dgm:cxn modelId="{CE2BB0DB-02B7-42A8-B6D6-DF7B0E83C1D1}" type="presOf" srcId="{86E38B11-C9A5-4292-8E2B-5A76DEF38448}" destId="{C2EB826F-5582-4B10-8E35-6F86FC94929B}" srcOrd="0" destOrd="0" presId="urn:microsoft.com/office/officeart/2005/8/layout/vList5"/>
    <dgm:cxn modelId="{CA951C39-1B4E-4220-9E47-EB5F29B587A1}" type="presOf" srcId="{0513BC6D-FDD4-4414-A8F6-FE2334D93EE5}" destId="{EDF7CA98-9F29-4287-957B-6C36A8826A28}" srcOrd="0" destOrd="0" presId="urn:microsoft.com/office/officeart/2005/8/layout/vList5"/>
    <dgm:cxn modelId="{93DA9DDC-07CF-485A-9187-64C41949C205}" srcId="{86E38B11-C9A5-4292-8E2B-5A76DEF38448}" destId="{0920CA01-1296-4288-AE0B-83062DF1A547}" srcOrd="0" destOrd="0" parTransId="{46FA1D28-2108-402B-957E-7DC85FCF95A9}" sibTransId="{E0A29A38-76DA-494B-88EC-765616DF8B33}"/>
    <dgm:cxn modelId="{6247D01D-EB21-469B-BEE2-E2D3FA54CB25}" type="presOf" srcId="{0920CA01-1296-4288-AE0B-83062DF1A547}" destId="{0027F1A8-6AFF-400C-876D-C6A9AE866184}" srcOrd="0" destOrd="0" presId="urn:microsoft.com/office/officeart/2005/8/layout/vList5"/>
    <dgm:cxn modelId="{FD4548BC-59E1-49AF-8140-93EE3CB7F3F7}" type="presOf" srcId="{31C8257B-8478-4F39-A29A-1872F63819BA}" destId="{5941D4BD-EB30-4AC4-BC62-FF6D75C2A68D}" srcOrd="0" destOrd="0" presId="urn:microsoft.com/office/officeart/2005/8/layout/vList5"/>
    <dgm:cxn modelId="{BC4321D1-9C96-4C58-A1DE-85C4691CEAEA}" srcId="{86E38B11-C9A5-4292-8E2B-5A76DEF38448}" destId="{0513BC6D-FDD4-4414-A8F6-FE2334D93EE5}" srcOrd="4" destOrd="0" parTransId="{15DFB3C8-0121-41D8-910B-825AC194E431}" sibTransId="{8B1A4866-2778-4009-B5EB-2E22704E8573}"/>
    <dgm:cxn modelId="{01010A63-6E67-4977-8900-6DA5DEA34318}" srcId="{86E38B11-C9A5-4292-8E2B-5A76DEF38448}" destId="{31C8257B-8478-4F39-A29A-1872F63819BA}" srcOrd="3" destOrd="0" parTransId="{E4D48620-B0D4-4E2D-87C7-C1AB474B87F7}" sibTransId="{E9D74A5C-695B-4E8D-BCF7-B81E3FE197C0}"/>
    <dgm:cxn modelId="{9F4A868B-D7B7-4CAB-8AD1-A60B3802A292}" srcId="{86E38B11-C9A5-4292-8E2B-5A76DEF38448}" destId="{9B02ECF3-2048-4717-AA79-B0F88551D012}" srcOrd="1" destOrd="0" parTransId="{FA4245B7-2DAE-43CC-B8E2-0CE6A5763DAC}" sibTransId="{320B352B-B9F5-4AF4-BFAF-182C91D7D088}"/>
    <dgm:cxn modelId="{024A04D0-F050-402A-ADEC-A5F03079E74B}" type="presParOf" srcId="{C2EB826F-5582-4B10-8E35-6F86FC94929B}" destId="{3BBDCFC2-613F-4D4B-A779-85AC8AE96676}" srcOrd="0" destOrd="0" presId="urn:microsoft.com/office/officeart/2005/8/layout/vList5"/>
    <dgm:cxn modelId="{23DD47C3-EC28-4AE4-A44A-5AB3EF3529A5}" type="presParOf" srcId="{3BBDCFC2-613F-4D4B-A779-85AC8AE96676}" destId="{0027F1A8-6AFF-400C-876D-C6A9AE866184}" srcOrd="0" destOrd="0" presId="urn:microsoft.com/office/officeart/2005/8/layout/vList5"/>
    <dgm:cxn modelId="{207D5FA3-D5DB-44D3-A3EE-4664E6470CDF}" type="presParOf" srcId="{C2EB826F-5582-4B10-8E35-6F86FC94929B}" destId="{189B2484-E73E-425C-9208-7D8EE5697B21}" srcOrd="1" destOrd="0" presId="urn:microsoft.com/office/officeart/2005/8/layout/vList5"/>
    <dgm:cxn modelId="{DA37BF25-2B2D-47A4-82D9-99253DF081A3}" type="presParOf" srcId="{C2EB826F-5582-4B10-8E35-6F86FC94929B}" destId="{4D22A944-01A1-427D-9FA6-BE273E02DD8C}" srcOrd="2" destOrd="0" presId="urn:microsoft.com/office/officeart/2005/8/layout/vList5"/>
    <dgm:cxn modelId="{2D635556-5094-407D-86F9-DCCF7575AD23}" type="presParOf" srcId="{4D22A944-01A1-427D-9FA6-BE273E02DD8C}" destId="{093363C5-1AF0-4E3C-A53A-15675E25F0C1}" srcOrd="0" destOrd="0" presId="urn:microsoft.com/office/officeart/2005/8/layout/vList5"/>
    <dgm:cxn modelId="{6251A984-560E-41FF-8097-E97BB01CB360}" type="presParOf" srcId="{C2EB826F-5582-4B10-8E35-6F86FC94929B}" destId="{6D4A80C4-3C24-48A7-8D22-6B9ADD9052F8}" srcOrd="3" destOrd="0" presId="urn:microsoft.com/office/officeart/2005/8/layout/vList5"/>
    <dgm:cxn modelId="{07672041-27B6-43AC-889F-1F76B0668D1B}" type="presParOf" srcId="{C2EB826F-5582-4B10-8E35-6F86FC94929B}" destId="{89C3F516-A6BA-4C6E-A889-1C13BC078BC4}" srcOrd="4" destOrd="0" presId="urn:microsoft.com/office/officeart/2005/8/layout/vList5"/>
    <dgm:cxn modelId="{1D75C521-5809-4F96-8DE3-48EFB3E96D72}" type="presParOf" srcId="{89C3F516-A6BA-4C6E-A889-1C13BC078BC4}" destId="{9E495DD1-2CC7-4C0C-82E3-1BCBD2F608CF}" srcOrd="0" destOrd="0" presId="urn:microsoft.com/office/officeart/2005/8/layout/vList5"/>
    <dgm:cxn modelId="{72596F55-F155-49F2-9497-B58B2D3B19C0}" type="presParOf" srcId="{C2EB826F-5582-4B10-8E35-6F86FC94929B}" destId="{4627754D-9391-4370-B5B9-9C7923D935A7}" srcOrd="5" destOrd="0" presId="urn:microsoft.com/office/officeart/2005/8/layout/vList5"/>
    <dgm:cxn modelId="{004E7E16-619F-4DB2-AEE5-4454FAC16480}" type="presParOf" srcId="{C2EB826F-5582-4B10-8E35-6F86FC94929B}" destId="{63EE7FBA-2E6B-4D81-9725-27BF244C2DA4}" srcOrd="6" destOrd="0" presId="urn:microsoft.com/office/officeart/2005/8/layout/vList5"/>
    <dgm:cxn modelId="{A5983984-6950-4D84-8888-F6502CEBB8D4}" type="presParOf" srcId="{63EE7FBA-2E6B-4D81-9725-27BF244C2DA4}" destId="{5941D4BD-EB30-4AC4-BC62-FF6D75C2A68D}" srcOrd="0" destOrd="0" presId="urn:microsoft.com/office/officeart/2005/8/layout/vList5"/>
    <dgm:cxn modelId="{6DD2490E-4176-4A52-A0BF-30C54B9EF852}" type="presParOf" srcId="{C2EB826F-5582-4B10-8E35-6F86FC94929B}" destId="{606DD820-C10F-4B8B-A009-1DB7B2160DC2}" srcOrd="7" destOrd="0" presId="urn:microsoft.com/office/officeart/2005/8/layout/vList5"/>
    <dgm:cxn modelId="{BCCAF4B4-D80E-43E3-8C84-EF5FE229FCAB}" type="presParOf" srcId="{C2EB826F-5582-4B10-8E35-6F86FC94929B}" destId="{43044F3D-F788-4CE4-BF7D-53317001A939}" srcOrd="8" destOrd="0" presId="urn:microsoft.com/office/officeart/2005/8/layout/vList5"/>
    <dgm:cxn modelId="{958D1C30-1392-4BD5-BDC9-6934EC09E289}" type="presParOf" srcId="{43044F3D-F788-4CE4-BF7D-53317001A939}" destId="{EDF7CA98-9F29-4287-957B-6C36A8826A2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094BC9-F27F-46C6-AC06-3CD26ABE190F}"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US"/>
        </a:p>
      </dgm:t>
    </dgm:pt>
    <dgm:pt modelId="{327F177F-5F87-4FC8-B58A-03E2122F0BF2}">
      <dgm:prSet/>
      <dgm:spPr/>
      <dgm:t>
        <a:bodyPr/>
        <a:lstStyle/>
        <a:p>
          <a:pPr rtl="0"/>
          <a:r>
            <a:rPr lang="en-GB" dirty="0" smtClean="0"/>
            <a:t>Discrimination on the basis of age is the most common type of prejudice experienced by people aged 55 and over = negative effect on their mental health. The stigma attached to mental illness multiplies the difficulties for older people with mental health problems.</a:t>
          </a:r>
          <a:endParaRPr lang="en-GB" dirty="0"/>
        </a:p>
      </dgm:t>
    </dgm:pt>
    <dgm:pt modelId="{E584C772-CCB9-46E5-A1A3-674E3D57B236}" type="parTrans" cxnId="{5DC1BD9F-8508-4BFF-BFB9-51DA862C2CED}">
      <dgm:prSet/>
      <dgm:spPr/>
      <dgm:t>
        <a:bodyPr/>
        <a:lstStyle/>
        <a:p>
          <a:endParaRPr lang="en-US"/>
        </a:p>
      </dgm:t>
    </dgm:pt>
    <dgm:pt modelId="{C7D42195-3B0F-4F19-8EB0-35556E61DC15}" type="sibTrans" cxnId="{5DC1BD9F-8508-4BFF-BFB9-51DA862C2CED}">
      <dgm:prSet/>
      <dgm:spPr/>
      <dgm:t>
        <a:bodyPr/>
        <a:lstStyle/>
        <a:p>
          <a:endParaRPr lang="en-US"/>
        </a:p>
      </dgm:t>
    </dgm:pt>
    <dgm:pt modelId="{B35D8A5E-E05D-44C3-9882-3EAB89264A0A}" type="pres">
      <dgm:prSet presAssocID="{F3094BC9-F27F-46C6-AC06-3CD26ABE190F}" presName="Name0" presStyleCnt="0">
        <dgm:presLayoutVars>
          <dgm:chPref val="3"/>
          <dgm:dir/>
          <dgm:animLvl val="lvl"/>
          <dgm:resizeHandles/>
        </dgm:presLayoutVars>
      </dgm:prSet>
      <dgm:spPr/>
      <dgm:t>
        <a:bodyPr/>
        <a:lstStyle/>
        <a:p>
          <a:endParaRPr lang="en-US"/>
        </a:p>
      </dgm:t>
    </dgm:pt>
    <dgm:pt modelId="{3A0858CF-B7D9-4480-8E84-DD2B674EA80E}" type="pres">
      <dgm:prSet presAssocID="{327F177F-5F87-4FC8-B58A-03E2122F0BF2}" presName="horFlow" presStyleCnt="0"/>
      <dgm:spPr/>
    </dgm:pt>
    <dgm:pt modelId="{1FEE2B1E-65F0-492E-B29B-A25B7C89DDF0}" type="pres">
      <dgm:prSet presAssocID="{327F177F-5F87-4FC8-B58A-03E2122F0BF2}" presName="bigChev" presStyleLbl="node1" presStyleIdx="0" presStyleCnt="1" custScaleX="137749" custLinFactNeighborX="0" custLinFactNeighborY="-31"/>
      <dgm:spPr/>
      <dgm:t>
        <a:bodyPr/>
        <a:lstStyle/>
        <a:p>
          <a:endParaRPr lang="en-US"/>
        </a:p>
      </dgm:t>
    </dgm:pt>
  </dgm:ptLst>
  <dgm:cxnLst>
    <dgm:cxn modelId="{5DC1BD9F-8508-4BFF-BFB9-51DA862C2CED}" srcId="{F3094BC9-F27F-46C6-AC06-3CD26ABE190F}" destId="{327F177F-5F87-4FC8-B58A-03E2122F0BF2}" srcOrd="0" destOrd="0" parTransId="{E584C772-CCB9-46E5-A1A3-674E3D57B236}" sibTransId="{C7D42195-3B0F-4F19-8EB0-35556E61DC15}"/>
    <dgm:cxn modelId="{43902518-E17C-4B75-B76F-4DA25CB8DBA6}" type="presOf" srcId="{327F177F-5F87-4FC8-B58A-03E2122F0BF2}" destId="{1FEE2B1E-65F0-492E-B29B-A25B7C89DDF0}" srcOrd="0" destOrd="0" presId="urn:microsoft.com/office/officeart/2005/8/layout/lProcess3"/>
    <dgm:cxn modelId="{6F019ED2-53A1-4FCE-BF0D-59FC8DF4C386}" type="presOf" srcId="{F3094BC9-F27F-46C6-AC06-3CD26ABE190F}" destId="{B35D8A5E-E05D-44C3-9882-3EAB89264A0A}" srcOrd="0" destOrd="0" presId="urn:microsoft.com/office/officeart/2005/8/layout/lProcess3"/>
    <dgm:cxn modelId="{B85A7521-CC86-4FA5-AFD2-659CB0929ACB}" type="presParOf" srcId="{B35D8A5E-E05D-44C3-9882-3EAB89264A0A}" destId="{3A0858CF-B7D9-4480-8E84-DD2B674EA80E}" srcOrd="0" destOrd="0" presId="urn:microsoft.com/office/officeart/2005/8/layout/lProcess3"/>
    <dgm:cxn modelId="{456A1815-0326-4E3B-901C-538F80E5B8AA}" type="presParOf" srcId="{3A0858CF-B7D9-4480-8E84-DD2B674EA80E}" destId="{1FEE2B1E-65F0-492E-B29B-A25B7C89DDF0}"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22C269-6790-4D07-8057-5A451495355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A21F07-0305-436C-9396-BB0841CE39D5}">
      <dgm:prSet custT="1"/>
      <dgm:spPr/>
      <dgm:t>
        <a:bodyPr/>
        <a:lstStyle/>
        <a:p>
          <a:pPr rtl="0"/>
          <a:r>
            <a:rPr lang="en-GB" sz="1800" smtClean="0"/>
            <a:t>What needs to be done?</a:t>
          </a:r>
          <a:endParaRPr lang="en-GB" sz="1800"/>
        </a:p>
      </dgm:t>
    </dgm:pt>
    <dgm:pt modelId="{EFAB6D4A-BA34-4D4D-9476-5FCB71090958}" type="parTrans" cxnId="{39DBAACB-6B59-45E3-A9F4-06D870C81747}">
      <dgm:prSet/>
      <dgm:spPr/>
      <dgm:t>
        <a:bodyPr/>
        <a:lstStyle/>
        <a:p>
          <a:endParaRPr lang="en-US" sz="1800"/>
        </a:p>
      </dgm:t>
    </dgm:pt>
    <dgm:pt modelId="{0896F413-3504-48B0-9973-DCF682281416}" type="sibTrans" cxnId="{39DBAACB-6B59-45E3-A9F4-06D870C81747}">
      <dgm:prSet/>
      <dgm:spPr/>
      <dgm:t>
        <a:bodyPr/>
        <a:lstStyle/>
        <a:p>
          <a:endParaRPr lang="en-US" sz="1800"/>
        </a:p>
      </dgm:t>
    </dgm:pt>
    <dgm:pt modelId="{2511B554-8B1E-4D2A-92AC-FBF9268D8574}">
      <dgm:prSet custT="1"/>
      <dgm:spPr/>
      <dgm:t>
        <a:bodyPr/>
        <a:lstStyle/>
        <a:p>
          <a:pPr rtl="0"/>
          <a:r>
            <a:rPr lang="en-GB" sz="1800" dirty="0" smtClean="0"/>
            <a:t>■ Promote age equality, particularly within mental health promotion</a:t>
          </a:r>
          <a:endParaRPr lang="en-GB" sz="1800" dirty="0"/>
        </a:p>
      </dgm:t>
    </dgm:pt>
    <dgm:pt modelId="{DEAEADB7-F3CF-4C3D-A724-362FCF3D7EF1}" type="parTrans" cxnId="{A7F96CFB-838B-4540-B995-792157A42183}">
      <dgm:prSet/>
      <dgm:spPr/>
      <dgm:t>
        <a:bodyPr/>
        <a:lstStyle/>
        <a:p>
          <a:endParaRPr lang="en-US" sz="1800"/>
        </a:p>
      </dgm:t>
    </dgm:pt>
    <dgm:pt modelId="{D58E12D2-5DF8-43B1-8B91-5F44B672DBE5}" type="sibTrans" cxnId="{A7F96CFB-838B-4540-B995-792157A42183}">
      <dgm:prSet/>
      <dgm:spPr/>
      <dgm:t>
        <a:bodyPr/>
        <a:lstStyle/>
        <a:p>
          <a:endParaRPr lang="en-US" sz="1800"/>
        </a:p>
      </dgm:t>
    </dgm:pt>
    <dgm:pt modelId="{F65009CD-1C6D-4FAD-B094-2C68B30C5A52}">
      <dgm:prSet custT="1"/>
      <dgm:spPr/>
      <dgm:t>
        <a:bodyPr/>
        <a:lstStyle/>
        <a:p>
          <a:pPr rtl="0"/>
          <a:r>
            <a:rPr lang="en-GB" sz="1800" smtClean="0"/>
            <a:t>■ Work with the media to improve portrayals of ageing and older people</a:t>
          </a:r>
          <a:endParaRPr lang="en-GB" sz="1800"/>
        </a:p>
      </dgm:t>
    </dgm:pt>
    <dgm:pt modelId="{3496ED2A-9A77-44D8-855A-65A85D98639B}" type="parTrans" cxnId="{88068A45-826E-4403-B533-E240275B9789}">
      <dgm:prSet/>
      <dgm:spPr/>
      <dgm:t>
        <a:bodyPr/>
        <a:lstStyle/>
        <a:p>
          <a:endParaRPr lang="en-US" sz="1800"/>
        </a:p>
      </dgm:t>
    </dgm:pt>
    <dgm:pt modelId="{3D3723B6-A795-47F0-8FD8-2D94D2A1E406}" type="sibTrans" cxnId="{88068A45-826E-4403-B533-E240275B9789}">
      <dgm:prSet/>
      <dgm:spPr/>
      <dgm:t>
        <a:bodyPr/>
        <a:lstStyle/>
        <a:p>
          <a:endParaRPr lang="en-US" sz="1800"/>
        </a:p>
      </dgm:t>
    </dgm:pt>
    <dgm:pt modelId="{2AEF39EB-1D64-4FC1-90D8-C10D7652F77A}">
      <dgm:prSet custT="1"/>
      <dgm:spPr/>
      <dgm:t>
        <a:bodyPr/>
        <a:lstStyle/>
        <a:p>
          <a:pPr rtl="0"/>
          <a:r>
            <a:rPr lang="en-GB" sz="1800" dirty="0" smtClean="0"/>
            <a:t>■ Educate and train all employees who have direct contact with the public to</a:t>
          </a:r>
          <a:endParaRPr lang="en-GB" sz="1800" dirty="0"/>
        </a:p>
      </dgm:t>
    </dgm:pt>
    <dgm:pt modelId="{C0CAF9C3-E050-468C-8E4B-D3B14A3884E8}" type="parTrans" cxnId="{B90D5D78-C63D-4C82-BB15-B1174797D468}">
      <dgm:prSet/>
      <dgm:spPr/>
      <dgm:t>
        <a:bodyPr/>
        <a:lstStyle/>
        <a:p>
          <a:endParaRPr lang="en-US" sz="1800"/>
        </a:p>
      </dgm:t>
    </dgm:pt>
    <dgm:pt modelId="{CCDE85E6-31A4-44E1-AB9B-3E94DD0B358E}" type="sibTrans" cxnId="{B90D5D78-C63D-4C82-BB15-B1174797D468}">
      <dgm:prSet/>
      <dgm:spPr/>
      <dgm:t>
        <a:bodyPr/>
        <a:lstStyle/>
        <a:p>
          <a:endParaRPr lang="en-US" sz="1800"/>
        </a:p>
      </dgm:t>
    </dgm:pt>
    <dgm:pt modelId="{7E6EBDC5-C3C8-47C9-9E7D-18F958AF4F0D}">
      <dgm:prSet custT="1"/>
      <dgm:spPr/>
      <dgm:t>
        <a:bodyPr/>
        <a:lstStyle/>
        <a:p>
          <a:pPr rtl="0"/>
          <a:r>
            <a:rPr lang="en-GB" sz="1800" smtClean="0"/>
            <a:t>value and respect older people</a:t>
          </a:r>
          <a:endParaRPr lang="en-GB" sz="1800"/>
        </a:p>
      </dgm:t>
    </dgm:pt>
    <dgm:pt modelId="{42E39829-250F-4973-92BF-DB78934F0743}" type="parTrans" cxnId="{DA65E1F4-E12D-4B7D-9D19-42B691765A8F}">
      <dgm:prSet/>
      <dgm:spPr/>
      <dgm:t>
        <a:bodyPr/>
        <a:lstStyle/>
        <a:p>
          <a:endParaRPr lang="en-US" sz="1800"/>
        </a:p>
      </dgm:t>
    </dgm:pt>
    <dgm:pt modelId="{59BF8BAD-3898-4DBE-B135-93871D9E8B5F}" type="sibTrans" cxnId="{DA65E1F4-E12D-4B7D-9D19-42B691765A8F}">
      <dgm:prSet/>
      <dgm:spPr/>
      <dgm:t>
        <a:bodyPr/>
        <a:lstStyle/>
        <a:p>
          <a:endParaRPr lang="en-US" sz="1800"/>
        </a:p>
      </dgm:t>
    </dgm:pt>
    <dgm:pt modelId="{F22C547B-805C-4E6F-9144-49FDCD1E0B51}">
      <dgm:prSet custT="1"/>
      <dgm:spPr/>
      <dgm:t>
        <a:bodyPr/>
        <a:lstStyle/>
        <a:p>
          <a:pPr rtl="0"/>
          <a:r>
            <a:rPr lang="en-GB" sz="1800" smtClean="0"/>
            <a:t>■ Promote intergenerational activities to strengthen understanding and respect</a:t>
          </a:r>
          <a:endParaRPr lang="en-GB" sz="1800"/>
        </a:p>
      </dgm:t>
    </dgm:pt>
    <dgm:pt modelId="{0B702136-82F8-47D5-82C6-DB10AC104823}" type="parTrans" cxnId="{8786257C-4DAA-46CF-AE8A-C342158FEE97}">
      <dgm:prSet/>
      <dgm:spPr/>
      <dgm:t>
        <a:bodyPr/>
        <a:lstStyle/>
        <a:p>
          <a:endParaRPr lang="en-US" sz="1800"/>
        </a:p>
      </dgm:t>
    </dgm:pt>
    <dgm:pt modelId="{DD57CDA6-5A0F-4A1B-9E91-8EB64969086E}" type="sibTrans" cxnId="{8786257C-4DAA-46CF-AE8A-C342158FEE97}">
      <dgm:prSet/>
      <dgm:spPr/>
      <dgm:t>
        <a:bodyPr/>
        <a:lstStyle/>
        <a:p>
          <a:endParaRPr lang="en-US" sz="1800"/>
        </a:p>
      </dgm:t>
    </dgm:pt>
    <dgm:pt modelId="{FF7A8BBC-B885-469D-9F86-7D483C7D398F}">
      <dgm:prSet custT="1"/>
      <dgm:spPr/>
      <dgm:t>
        <a:bodyPr/>
        <a:lstStyle/>
        <a:p>
          <a:pPr rtl="0"/>
          <a:r>
            <a:rPr lang="en-GB" sz="1800" smtClean="0"/>
            <a:t>between younger and older people</a:t>
          </a:r>
          <a:endParaRPr lang="en-GB" sz="1800"/>
        </a:p>
      </dgm:t>
    </dgm:pt>
    <dgm:pt modelId="{293253C8-8749-4B5D-97FD-65FDFBAF982F}" type="parTrans" cxnId="{35EBC7F5-215A-4895-BBC7-48980A62A34D}">
      <dgm:prSet/>
      <dgm:spPr/>
      <dgm:t>
        <a:bodyPr/>
        <a:lstStyle/>
        <a:p>
          <a:endParaRPr lang="en-US" sz="1800"/>
        </a:p>
      </dgm:t>
    </dgm:pt>
    <dgm:pt modelId="{C495F628-E75C-46D0-B907-9A7061073065}" type="sibTrans" cxnId="{35EBC7F5-215A-4895-BBC7-48980A62A34D}">
      <dgm:prSet/>
      <dgm:spPr/>
      <dgm:t>
        <a:bodyPr/>
        <a:lstStyle/>
        <a:p>
          <a:endParaRPr lang="en-US" sz="1800"/>
        </a:p>
      </dgm:t>
    </dgm:pt>
    <dgm:pt modelId="{62EA12A0-F7F3-42E0-A027-4A1389196643}">
      <dgm:prSet custT="1"/>
      <dgm:spPr/>
      <dgm:t>
        <a:bodyPr/>
        <a:lstStyle/>
        <a:p>
          <a:pPr rtl="0"/>
          <a:r>
            <a:rPr lang="en-GB" sz="1800" smtClean="0"/>
            <a:t>■ Teach younger people about ageing so that they can prepare themselves for</a:t>
          </a:r>
          <a:endParaRPr lang="en-GB" sz="1800"/>
        </a:p>
      </dgm:t>
    </dgm:pt>
    <dgm:pt modelId="{5F782D10-0116-4FCF-981F-2B40AD0A86DE}" type="parTrans" cxnId="{8F452E49-F447-4128-879D-CED9C1838EC9}">
      <dgm:prSet/>
      <dgm:spPr/>
      <dgm:t>
        <a:bodyPr/>
        <a:lstStyle/>
        <a:p>
          <a:endParaRPr lang="en-US" sz="1800"/>
        </a:p>
      </dgm:t>
    </dgm:pt>
    <dgm:pt modelId="{D693EE6F-40B8-4962-95F7-4268408FB9EC}" type="sibTrans" cxnId="{8F452E49-F447-4128-879D-CED9C1838EC9}">
      <dgm:prSet/>
      <dgm:spPr/>
      <dgm:t>
        <a:bodyPr/>
        <a:lstStyle/>
        <a:p>
          <a:endParaRPr lang="en-US" sz="1800"/>
        </a:p>
      </dgm:t>
    </dgm:pt>
    <dgm:pt modelId="{089B3D41-887E-4478-91E4-53E0E4DC321A}">
      <dgm:prSet custT="1"/>
      <dgm:spPr/>
      <dgm:t>
        <a:bodyPr/>
        <a:lstStyle/>
        <a:p>
          <a:pPr rtl="0"/>
          <a:r>
            <a:rPr lang="en-GB" sz="1800" smtClean="0"/>
            <a:t>good mental health and well-being in later life</a:t>
          </a:r>
          <a:endParaRPr lang="en-GB" sz="1800"/>
        </a:p>
      </dgm:t>
    </dgm:pt>
    <dgm:pt modelId="{CC5AE91F-1454-493F-AFD1-C1B65085BC78}" type="parTrans" cxnId="{7B5469FA-4DAC-47E2-8B84-0F4D575CD3F1}">
      <dgm:prSet/>
      <dgm:spPr/>
      <dgm:t>
        <a:bodyPr/>
        <a:lstStyle/>
        <a:p>
          <a:endParaRPr lang="en-US" sz="1800"/>
        </a:p>
      </dgm:t>
    </dgm:pt>
    <dgm:pt modelId="{E35CFFBA-D5EB-412A-A9C5-66757822A65D}" type="sibTrans" cxnId="{7B5469FA-4DAC-47E2-8B84-0F4D575CD3F1}">
      <dgm:prSet/>
      <dgm:spPr/>
      <dgm:t>
        <a:bodyPr/>
        <a:lstStyle/>
        <a:p>
          <a:endParaRPr lang="en-US" sz="1800"/>
        </a:p>
      </dgm:t>
    </dgm:pt>
    <dgm:pt modelId="{3FCB07C4-D7C9-4C27-8579-3A3B871B7C50}" type="pres">
      <dgm:prSet presAssocID="{AA22C269-6790-4D07-8057-5A451495355F}" presName="vert0" presStyleCnt="0">
        <dgm:presLayoutVars>
          <dgm:dir/>
          <dgm:animOne val="branch"/>
          <dgm:animLvl val="lvl"/>
        </dgm:presLayoutVars>
      </dgm:prSet>
      <dgm:spPr/>
      <dgm:t>
        <a:bodyPr/>
        <a:lstStyle/>
        <a:p>
          <a:endParaRPr lang="en-US"/>
        </a:p>
      </dgm:t>
    </dgm:pt>
    <dgm:pt modelId="{7A8A0227-831C-411F-9316-8A8E63BA58D5}" type="pres">
      <dgm:prSet presAssocID="{6EA21F07-0305-436C-9396-BB0841CE39D5}" presName="thickLine" presStyleLbl="alignNode1" presStyleIdx="0" presStyleCnt="9"/>
      <dgm:spPr/>
    </dgm:pt>
    <dgm:pt modelId="{85262E51-D0D6-43A5-BC37-326132FA538B}" type="pres">
      <dgm:prSet presAssocID="{6EA21F07-0305-436C-9396-BB0841CE39D5}" presName="horz1" presStyleCnt="0"/>
      <dgm:spPr/>
    </dgm:pt>
    <dgm:pt modelId="{E3EF29A7-5DBE-4878-9851-C293D7822DEE}" type="pres">
      <dgm:prSet presAssocID="{6EA21F07-0305-436C-9396-BB0841CE39D5}" presName="tx1" presStyleLbl="revTx" presStyleIdx="0" presStyleCnt="9"/>
      <dgm:spPr/>
      <dgm:t>
        <a:bodyPr/>
        <a:lstStyle/>
        <a:p>
          <a:endParaRPr lang="en-US"/>
        </a:p>
      </dgm:t>
    </dgm:pt>
    <dgm:pt modelId="{C1AF6FD2-D32E-4B36-9CA6-9EC9270EF99B}" type="pres">
      <dgm:prSet presAssocID="{6EA21F07-0305-436C-9396-BB0841CE39D5}" presName="vert1" presStyleCnt="0"/>
      <dgm:spPr/>
    </dgm:pt>
    <dgm:pt modelId="{A97F5F8A-92AC-4B71-89FA-BFD2BAD80A45}" type="pres">
      <dgm:prSet presAssocID="{2511B554-8B1E-4D2A-92AC-FBF9268D8574}" presName="thickLine" presStyleLbl="alignNode1" presStyleIdx="1" presStyleCnt="9"/>
      <dgm:spPr/>
    </dgm:pt>
    <dgm:pt modelId="{AFC41941-D7A9-4DF5-92AD-B3292B6FCE50}" type="pres">
      <dgm:prSet presAssocID="{2511B554-8B1E-4D2A-92AC-FBF9268D8574}" presName="horz1" presStyleCnt="0"/>
      <dgm:spPr/>
    </dgm:pt>
    <dgm:pt modelId="{1DC8F7AE-DEA0-4649-BD67-B76CEF64283C}" type="pres">
      <dgm:prSet presAssocID="{2511B554-8B1E-4D2A-92AC-FBF9268D8574}" presName="tx1" presStyleLbl="revTx" presStyleIdx="1" presStyleCnt="9"/>
      <dgm:spPr/>
      <dgm:t>
        <a:bodyPr/>
        <a:lstStyle/>
        <a:p>
          <a:endParaRPr lang="en-US"/>
        </a:p>
      </dgm:t>
    </dgm:pt>
    <dgm:pt modelId="{2D81C2D0-0C01-4325-B2E0-DA19DA7B2EF6}" type="pres">
      <dgm:prSet presAssocID="{2511B554-8B1E-4D2A-92AC-FBF9268D8574}" presName="vert1" presStyleCnt="0"/>
      <dgm:spPr/>
    </dgm:pt>
    <dgm:pt modelId="{D44F11FA-5F45-4A24-96C9-E1AB64EFF498}" type="pres">
      <dgm:prSet presAssocID="{F65009CD-1C6D-4FAD-B094-2C68B30C5A52}" presName="thickLine" presStyleLbl="alignNode1" presStyleIdx="2" presStyleCnt="9"/>
      <dgm:spPr/>
    </dgm:pt>
    <dgm:pt modelId="{7F2788CF-3B43-4619-871B-66513E482B84}" type="pres">
      <dgm:prSet presAssocID="{F65009CD-1C6D-4FAD-B094-2C68B30C5A52}" presName="horz1" presStyleCnt="0"/>
      <dgm:spPr/>
    </dgm:pt>
    <dgm:pt modelId="{75E8877C-6CFC-4B6D-8E3E-E0C52472DA91}" type="pres">
      <dgm:prSet presAssocID="{F65009CD-1C6D-4FAD-B094-2C68B30C5A52}" presName="tx1" presStyleLbl="revTx" presStyleIdx="2" presStyleCnt="9"/>
      <dgm:spPr/>
      <dgm:t>
        <a:bodyPr/>
        <a:lstStyle/>
        <a:p>
          <a:endParaRPr lang="en-US"/>
        </a:p>
      </dgm:t>
    </dgm:pt>
    <dgm:pt modelId="{419B4897-AF7D-43C6-8404-AF87E110FF6D}" type="pres">
      <dgm:prSet presAssocID="{F65009CD-1C6D-4FAD-B094-2C68B30C5A52}" presName="vert1" presStyleCnt="0"/>
      <dgm:spPr/>
    </dgm:pt>
    <dgm:pt modelId="{59AF8742-2EAF-432F-ADE0-F027EEF00179}" type="pres">
      <dgm:prSet presAssocID="{2AEF39EB-1D64-4FC1-90D8-C10D7652F77A}" presName="thickLine" presStyleLbl="alignNode1" presStyleIdx="3" presStyleCnt="9"/>
      <dgm:spPr/>
    </dgm:pt>
    <dgm:pt modelId="{9042678C-1F9A-49BE-B17C-8879A392A49D}" type="pres">
      <dgm:prSet presAssocID="{2AEF39EB-1D64-4FC1-90D8-C10D7652F77A}" presName="horz1" presStyleCnt="0"/>
      <dgm:spPr/>
    </dgm:pt>
    <dgm:pt modelId="{CF2BA8F3-34D9-4E16-B7D2-74944644876D}" type="pres">
      <dgm:prSet presAssocID="{2AEF39EB-1D64-4FC1-90D8-C10D7652F77A}" presName="tx1" presStyleLbl="revTx" presStyleIdx="3" presStyleCnt="9"/>
      <dgm:spPr/>
      <dgm:t>
        <a:bodyPr/>
        <a:lstStyle/>
        <a:p>
          <a:endParaRPr lang="en-US"/>
        </a:p>
      </dgm:t>
    </dgm:pt>
    <dgm:pt modelId="{E1BB485B-A906-49BE-AA8C-FF83F628F836}" type="pres">
      <dgm:prSet presAssocID="{2AEF39EB-1D64-4FC1-90D8-C10D7652F77A}" presName="vert1" presStyleCnt="0"/>
      <dgm:spPr/>
    </dgm:pt>
    <dgm:pt modelId="{2EA587AD-B6F4-4A76-9838-8B2142A09183}" type="pres">
      <dgm:prSet presAssocID="{7E6EBDC5-C3C8-47C9-9E7D-18F958AF4F0D}" presName="thickLine" presStyleLbl="alignNode1" presStyleIdx="4" presStyleCnt="9"/>
      <dgm:spPr/>
    </dgm:pt>
    <dgm:pt modelId="{154D52EC-27B8-41B9-B5B7-F4B3588945D6}" type="pres">
      <dgm:prSet presAssocID="{7E6EBDC5-C3C8-47C9-9E7D-18F958AF4F0D}" presName="horz1" presStyleCnt="0"/>
      <dgm:spPr/>
    </dgm:pt>
    <dgm:pt modelId="{631E1369-D82D-476A-899D-61413047345F}" type="pres">
      <dgm:prSet presAssocID="{7E6EBDC5-C3C8-47C9-9E7D-18F958AF4F0D}" presName="tx1" presStyleLbl="revTx" presStyleIdx="4" presStyleCnt="9"/>
      <dgm:spPr/>
      <dgm:t>
        <a:bodyPr/>
        <a:lstStyle/>
        <a:p>
          <a:endParaRPr lang="en-US"/>
        </a:p>
      </dgm:t>
    </dgm:pt>
    <dgm:pt modelId="{FB23D06C-F234-472C-9E09-4EF32F1082C0}" type="pres">
      <dgm:prSet presAssocID="{7E6EBDC5-C3C8-47C9-9E7D-18F958AF4F0D}" presName="vert1" presStyleCnt="0"/>
      <dgm:spPr/>
    </dgm:pt>
    <dgm:pt modelId="{D8ABA8E1-848F-428D-988D-0DAD0DEB9F51}" type="pres">
      <dgm:prSet presAssocID="{F22C547B-805C-4E6F-9144-49FDCD1E0B51}" presName="thickLine" presStyleLbl="alignNode1" presStyleIdx="5" presStyleCnt="9"/>
      <dgm:spPr/>
    </dgm:pt>
    <dgm:pt modelId="{1E0066FE-1757-4CA9-A682-53FE564B825A}" type="pres">
      <dgm:prSet presAssocID="{F22C547B-805C-4E6F-9144-49FDCD1E0B51}" presName="horz1" presStyleCnt="0"/>
      <dgm:spPr/>
    </dgm:pt>
    <dgm:pt modelId="{83CE8294-6EBD-43CF-9F11-42600738282E}" type="pres">
      <dgm:prSet presAssocID="{F22C547B-805C-4E6F-9144-49FDCD1E0B51}" presName="tx1" presStyleLbl="revTx" presStyleIdx="5" presStyleCnt="9"/>
      <dgm:spPr/>
      <dgm:t>
        <a:bodyPr/>
        <a:lstStyle/>
        <a:p>
          <a:endParaRPr lang="en-US"/>
        </a:p>
      </dgm:t>
    </dgm:pt>
    <dgm:pt modelId="{6887D614-EF49-479D-9637-B4D9CAF316DE}" type="pres">
      <dgm:prSet presAssocID="{F22C547B-805C-4E6F-9144-49FDCD1E0B51}" presName="vert1" presStyleCnt="0"/>
      <dgm:spPr/>
    </dgm:pt>
    <dgm:pt modelId="{97259F4D-05ED-4434-885D-375570BC94E3}" type="pres">
      <dgm:prSet presAssocID="{FF7A8BBC-B885-469D-9F86-7D483C7D398F}" presName="thickLine" presStyleLbl="alignNode1" presStyleIdx="6" presStyleCnt="9"/>
      <dgm:spPr/>
    </dgm:pt>
    <dgm:pt modelId="{976F8D1C-A22F-42D1-BD63-C13A1760A7FF}" type="pres">
      <dgm:prSet presAssocID="{FF7A8BBC-B885-469D-9F86-7D483C7D398F}" presName="horz1" presStyleCnt="0"/>
      <dgm:spPr/>
    </dgm:pt>
    <dgm:pt modelId="{1F94A9E5-6975-4F66-A2AC-9A20F1C494F1}" type="pres">
      <dgm:prSet presAssocID="{FF7A8BBC-B885-469D-9F86-7D483C7D398F}" presName="tx1" presStyleLbl="revTx" presStyleIdx="6" presStyleCnt="9"/>
      <dgm:spPr/>
      <dgm:t>
        <a:bodyPr/>
        <a:lstStyle/>
        <a:p>
          <a:endParaRPr lang="en-US"/>
        </a:p>
      </dgm:t>
    </dgm:pt>
    <dgm:pt modelId="{C914266C-F7B4-4966-8769-B8C574017823}" type="pres">
      <dgm:prSet presAssocID="{FF7A8BBC-B885-469D-9F86-7D483C7D398F}" presName="vert1" presStyleCnt="0"/>
      <dgm:spPr/>
    </dgm:pt>
    <dgm:pt modelId="{70AAB67F-6F3F-4893-B033-95F5A1E156B6}" type="pres">
      <dgm:prSet presAssocID="{62EA12A0-F7F3-42E0-A027-4A1389196643}" presName="thickLine" presStyleLbl="alignNode1" presStyleIdx="7" presStyleCnt="9"/>
      <dgm:spPr/>
    </dgm:pt>
    <dgm:pt modelId="{4066473E-37A5-4F77-B872-48BBD086D043}" type="pres">
      <dgm:prSet presAssocID="{62EA12A0-F7F3-42E0-A027-4A1389196643}" presName="horz1" presStyleCnt="0"/>
      <dgm:spPr/>
    </dgm:pt>
    <dgm:pt modelId="{62E6C673-84D7-47AF-B5D4-706DC224BBD1}" type="pres">
      <dgm:prSet presAssocID="{62EA12A0-F7F3-42E0-A027-4A1389196643}" presName="tx1" presStyleLbl="revTx" presStyleIdx="7" presStyleCnt="9"/>
      <dgm:spPr/>
      <dgm:t>
        <a:bodyPr/>
        <a:lstStyle/>
        <a:p>
          <a:endParaRPr lang="en-US"/>
        </a:p>
      </dgm:t>
    </dgm:pt>
    <dgm:pt modelId="{6F152C7F-8A66-4D36-A1DF-06DD03E4AD76}" type="pres">
      <dgm:prSet presAssocID="{62EA12A0-F7F3-42E0-A027-4A1389196643}" presName="vert1" presStyleCnt="0"/>
      <dgm:spPr/>
    </dgm:pt>
    <dgm:pt modelId="{82B7E420-FCD2-4C1B-AA9F-F73C5CA8E702}" type="pres">
      <dgm:prSet presAssocID="{089B3D41-887E-4478-91E4-53E0E4DC321A}" presName="thickLine" presStyleLbl="alignNode1" presStyleIdx="8" presStyleCnt="9"/>
      <dgm:spPr/>
    </dgm:pt>
    <dgm:pt modelId="{4ACF2FCD-51A3-460D-BF22-23CB420A1C9F}" type="pres">
      <dgm:prSet presAssocID="{089B3D41-887E-4478-91E4-53E0E4DC321A}" presName="horz1" presStyleCnt="0"/>
      <dgm:spPr/>
    </dgm:pt>
    <dgm:pt modelId="{A6BFB92D-6984-4EEB-910A-00E411B2032B}" type="pres">
      <dgm:prSet presAssocID="{089B3D41-887E-4478-91E4-53E0E4DC321A}" presName="tx1" presStyleLbl="revTx" presStyleIdx="8" presStyleCnt="9"/>
      <dgm:spPr/>
      <dgm:t>
        <a:bodyPr/>
        <a:lstStyle/>
        <a:p>
          <a:endParaRPr lang="en-US"/>
        </a:p>
      </dgm:t>
    </dgm:pt>
    <dgm:pt modelId="{A0EDA4D0-503E-47B7-ABEC-4D550B4496A5}" type="pres">
      <dgm:prSet presAssocID="{089B3D41-887E-4478-91E4-53E0E4DC321A}" presName="vert1" presStyleCnt="0"/>
      <dgm:spPr/>
    </dgm:pt>
  </dgm:ptLst>
  <dgm:cxnLst>
    <dgm:cxn modelId="{DA65E1F4-E12D-4B7D-9D19-42B691765A8F}" srcId="{AA22C269-6790-4D07-8057-5A451495355F}" destId="{7E6EBDC5-C3C8-47C9-9E7D-18F958AF4F0D}" srcOrd="4" destOrd="0" parTransId="{42E39829-250F-4973-92BF-DB78934F0743}" sibTransId="{59BF8BAD-3898-4DBE-B135-93871D9E8B5F}"/>
    <dgm:cxn modelId="{8786257C-4DAA-46CF-AE8A-C342158FEE97}" srcId="{AA22C269-6790-4D07-8057-5A451495355F}" destId="{F22C547B-805C-4E6F-9144-49FDCD1E0B51}" srcOrd="5" destOrd="0" parTransId="{0B702136-82F8-47D5-82C6-DB10AC104823}" sibTransId="{DD57CDA6-5A0F-4A1B-9E91-8EB64969086E}"/>
    <dgm:cxn modelId="{5C62A394-73FC-47B2-AC42-B1CEA7B0416B}" type="presOf" srcId="{089B3D41-887E-4478-91E4-53E0E4DC321A}" destId="{A6BFB92D-6984-4EEB-910A-00E411B2032B}" srcOrd="0" destOrd="0" presId="urn:microsoft.com/office/officeart/2008/layout/LinedList"/>
    <dgm:cxn modelId="{7B5469FA-4DAC-47E2-8B84-0F4D575CD3F1}" srcId="{AA22C269-6790-4D07-8057-5A451495355F}" destId="{089B3D41-887E-4478-91E4-53E0E4DC321A}" srcOrd="8" destOrd="0" parTransId="{CC5AE91F-1454-493F-AFD1-C1B65085BC78}" sibTransId="{E35CFFBA-D5EB-412A-A9C5-66757822A65D}"/>
    <dgm:cxn modelId="{35EBC7F5-215A-4895-BBC7-48980A62A34D}" srcId="{AA22C269-6790-4D07-8057-5A451495355F}" destId="{FF7A8BBC-B885-469D-9F86-7D483C7D398F}" srcOrd="6" destOrd="0" parTransId="{293253C8-8749-4B5D-97FD-65FDFBAF982F}" sibTransId="{C495F628-E75C-46D0-B907-9A7061073065}"/>
    <dgm:cxn modelId="{A982B73D-8CC2-4DF2-B307-FC19FCF8B606}" type="presOf" srcId="{7E6EBDC5-C3C8-47C9-9E7D-18F958AF4F0D}" destId="{631E1369-D82D-476A-899D-61413047345F}" srcOrd="0" destOrd="0" presId="urn:microsoft.com/office/officeart/2008/layout/LinedList"/>
    <dgm:cxn modelId="{ED66D946-6970-457B-9481-65D4DADFEAA5}" type="presOf" srcId="{FF7A8BBC-B885-469D-9F86-7D483C7D398F}" destId="{1F94A9E5-6975-4F66-A2AC-9A20F1C494F1}" srcOrd="0" destOrd="0" presId="urn:microsoft.com/office/officeart/2008/layout/LinedList"/>
    <dgm:cxn modelId="{35878390-9A67-4474-B752-E21402723275}" type="presOf" srcId="{F22C547B-805C-4E6F-9144-49FDCD1E0B51}" destId="{83CE8294-6EBD-43CF-9F11-42600738282E}" srcOrd="0" destOrd="0" presId="urn:microsoft.com/office/officeart/2008/layout/LinedList"/>
    <dgm:cxn modelId="{F05B1FC5-9786-4C28-B281-A9DA629DFAA1}" type="presOf" srcId="{2AEF39EB-1D64-4FC1-90D8-C10D7652F77A}" destId="{CF2BA8F3-34D9-4E16-B7D2-74944644876D}" srcOrd="0" destOrd="0" presId="urn:microsoft.com/office/officeart/2008/layout/LinedList"/>
    <dgm:cxn modelId="{3156E6B3-BE5A-41C7-AA49-294196EF3807}" type="presOf" srcId="{2511B554-8B1E-4D2A-92AC-FBF9268D8574}" destId="{1DC8F7AE-DEA0-4649-BD67-B76CEF64283C}" srcOrd="0" destOrd="0" presId="urn:microsoft.com/office/officeart/2008/layout/LinedList"/>
    <dgm:cxn modelId="{B1AF5F8C-55CF-4433-9315-D5E3376AA059}" type="presOf" srcId="{62EA12A0-F7F3-42E0-A027-4A1389196643}" destId="{62E6C673-84D7-47AF-B5D4-706DC224BBD1}" srcOrd="0" destOrd="0" presId="urn:microsoft.com/office/officeart/2008/layout/LinedList"/>
    <dgm:cxn modelId="{CD5C7942-A56E-414E-9B59-AC08B15AF86C}" type="presOf" srcId="{6EA21F07-0305-436C-9396-BB0841CE39D5}" destId="{E3EF29A7-5DBE-4878-9851-C293D7822DEE}" srcOrd="0" destOrd="0" presId="urn:microsoft.com/office/officeart/2008/layout/LinedList"/>
    <dgm:cxn modelId="{8F452E49-F447-4128-879D-CED9C1838EC9}" srcId="{AA22C269-6790-4D07-8057-5A451495355F}" destId="{62EA12A0-F7F3-42E0-A027-4A1389196643}" srcOrd="7" destOrd="0" parTransId="{5F782D10-0116-4FCF-981F-2B40AD0A86DE}" sibTransId="{D693EE6F-40B8-4962-95F7-4268408FB9EC}"/>
    <dgm:cxn modelId="{39DBAACB-6B59-45E3-A9F4-06D870C81747}" srcId="{AA22C269-6790-4D07-8057-5A451495355F}" destId="{6EA21F07-0305-436C-9396-BB0841CE39D5}" srcOrd="0" destOrd="0" parTransId="{EFAB6D4A-BA34-4D4D-9476-5FCB71090958}" sibTransId="{0896F413-3504-48B0-9973-DCF682281416}"/>
    <dgm:cxn modelId="{54EDE252-929D-4D06-A8AB-80610BE3A9CB}" type="presOf" srcId="{AA22C269-6790-4D07-8057-5A451495355F}" destId="{3FCB07C4-D7C9-4C27-8579-3A3B871B7C50}" srcOrd="0" destOrd="0" presId="urn:microsoft.com/office/officeart/2008/layout/LinedList"/>
    <dgm:cxn modelId="{B90D5D78-C63D-4C82-BB15-B1174797D468}" srcId="{AA22C269-6790-4D07-8057-5A451495355F}" destId="{2AEF39EB-1D64-4FC1-90D8-C10D7652F77A}" srcOrd="3" destOrd="0" parTransId="{C0CAF9C3-E050-468C-8E4B-D3B14A3884E8}" sibTransId="{CCDE85E6-31A4-44E1-AB9B-3E94DD0B358E}"/>
    <dgm:cxn modelId="{97157F2B-D183-4C29-BE37-011A05CC7AF8}" type="presOf" srcId="{F65009CD-1C6D-4FAD-B094-2C68B30C5A52}" destId="{75E8877C-6CFC-4B6D-8E3E-E0C52472DA91}" srcOrd="0" destOrd="0" presId="urn:microsoft.com/office/officeart/2008/layout/LinedList"/>
    <dgm:cxn modelId="{A7F96CFB-838B-4540-B995-792157A42183}" srcId="{AA22C269-6790-4D07-8057-5A451495355F}" destId="{2511B554-8B1E-4D2A-92AC-FBF9268D8574}" srcOrd="1" destOrd="0" parTransId="{DEAEADB7-F3CF-4C3D-A724-362FCF3D7EF1}" sibTransId="{D58E12D2-5DF8-43B1-8B91-5F44B672DBE5}"/>
    <dgm:cxn modelId="{88068A45-826E-4403-B533-E240275B9789}" srcId="{AA22C269-6790-4D07-8057-5A451495355F}" destId="{F65009CD-1C6D-4FAD-B094-2C68B30C5A52}" srcOrd="2" destOrd="0" parTransId="{3496ED2A-9A77-44D8-855A-65A85D98639B}" sibTransId="{3D3723B6-A795-47F0-8FD8-2D94D2A1E406}"/>
    <dgm:cxn modelId="{D4A2D4E5-5BE3-478E-AAF5-B913244D3C9D}" type="presParOf" srcId="{3FCB07C4-D7C9-4C27-8579-3A3B871B7C50}" destId="{7A8A0227-831C-411F-9316-8A8E63BA58D5}" srcOrd="0" destOrd="0" presId="urn:microsoft.com/office/officeart/2008/layout/LinedList"/>
    <dgm:cxn modelId="{6E26B0B4-0E24-4838-A649-36E7AB8B1B54}" type="presParOf" srcId="{3FCB07C4-D7C9-4C27-8579-3A3B871B7C50}" destId="{85262E51-D0D6-43A5-BC37-326132FA538B}" srcOrd="1" destOrd="0" presId="urn:microsoft.com/office/officeart/2008/layout/LinedList"/>
    <dgm:cxn modelId="{76016491-4527-473B-913A-BFAB6673825A}" type="presParOf" srcId="{85262E51-D0D6-43A5-BC37-326132FA538B}" destId="{E3EF29A7-5DBE-4878-9851-C293D7822DEE}" srcOrd="0" destOrd="0" presId="urn:microsoft.com/office/officeart/2008/layout/LinedList"/>
    <dgm:cxn modelId="{774012D9-81D8-42B4-A4C3-A6F435D45660}" type="presParOf" srcId="{85262E51-D0D6-43A5-BC37-326132FA538B}" destId="{C1AF6FD2-D32E-4B36-9CA6-9EC9270EF99B}" srcOrd="1" destOrd="0" presId="urn:microsoft.com/office/officeart/2008/layout/LinedList"/>
    <dgm:cxn modelId="{E0F9E0C3-FB21-4F27-A52F-EB619F68991D}" type="presParOf" srcId="{3FCB07C4-D7C9-4C27-8579-3A3B871B7C50}" destId="{A97F5F8A-92AC-4B71-89FA-BFD2BAD80A45}" srcOrd="2" destOrd="0" presId="urn:microsoft.com/office/officeart/2008/layout/LinedList"/>
    <dgm:cxn modelId="{44A11541-C8C5-4EDB-BA3A-74EFEC49D3A0}" type="presParOf" srcId="{3FCB07C4-D7C9-4C27-8579-3A3B871B7C50}" destId="{AFC41941-D7A9-4DF5-92AD-B3292B6FCE50}" srcOrd="3" destOrd="0" presId="urn:microsoft.com/office/officeart/2008/layout/LinedList"/>
    <dgm:cxn modelId="{664F0711-B72D-432B-B49A-CFC31AAF96E2}" type="presParOf" srcId="{AFC41941-D7A9-4DF5-92AD-B3292B6FCE50}" destId="{1DC8F7AE-DEA0-4649-BD67-B76CEF64283C}" srcOrd="0" destOrd="0" presId="urn:microsoft.com/office/officeart/2008/layout/LinedList"/>
    <dgm:cxn modelId="{97361D98-BD4E-4AB1-9D29-A8D313F4557B}" type="presParOf" srcId="{AFC41941-D7A9-4DF5-92AD-B3292B6FCE50}" destId="{2D81C2D0-0C01-4325-B2E0-DA19DA7B2EF6}" srcOrd="1" destOrd="0" presId="urn:microsoft.com/office/officeart/2008/layout/LinedList"/>
    <dgm:cxn modelId="{78DF08B1-C2E9-4FBB-A6F5-D7C76F25DBBD}" type="presParOf" srcId="{3FCB07C4-D7C9-4C27-8579-3A3B871B7C50}" destId="{D44F11FA-5F45-4A24-96C9-E1AB64EFF498}" srcOrd="4" destOrd="0" presId="urn:microsoft.com/office/officeart/2008/layout/LinedList"/>
    <dgm:cxn modelId="{0840CA04-9E45-4959-BA9B-CC4973AD825A}" type="presParOf" srcId="{3FCB07C4-D7C9-4C27-8579-3A3B871B7C50}" destId="{7F2788CF-3B43-4619-871B-66513E482B84}" srcOrd="5" destOrd="0" presId="urn:microsoft.com/office/officeart/2008/layout/LinedList"/>
    <dgm:cxn modelId="{EF6BE865-575A-4AFA-B28C-92781D35F25C}" type="presParOf" srcId="{7F2788CF-3B43-4619-871B-66513E482B84}" destId="{75E8877C-6CFC-4B6D-8E3E-E0C52472DA91}" srcOrd="0" destOrd="0" presId="urn:microsoft.com/office/officeart/2008/layout/LinedList"/>
    <dgm:cxn modelId="{D6EC01A7-0479-4A16-B9DF-D635AF1D22EB}" type="presParOf" srcId="{7F2788CF-3B43-4619-871B-66513E482B84}" destId="{419B4897-AF7D-43C6-8404-AF87E110FF6D}" srcOrd="1" destOrd="0" presId="urn:microsoft.com/office/officeart/2008/layout/LinedList"/>
    <dgm:cxn modelId="{60B7B342-7C35-4714-862E-04E32A65FBEE}" type="presParOf" srcId="{3FCB07C4-D7C9-4C27-8579-3A3B871B7C50}" destId="{59AF8742-2EAF-432F-ADE0-F027EEF00179}" srcOrd="6" destOrd="0" presId="urn:microsoft.com/office/officeart/2008/layout/LinedList"/>
    <dgm:cxn modelId="{309BC89A-4343-4DF9-B1B8-2C95D3EAC975}" type="presParOf" srcId="{3FCB07C4-D7C9-4C27-8579-3A3B871B7C50}" destId="{9042678C-1F9A-49BE-B17C-8879A392A49D}" srcOrd="7" destOrd="0" presId="urn:microsoft.com/office/officeart/2008/layout/LinedList"/>
    <dgm:cxn modelId="{1436AD7B-584C-4D4D-8F63-1182D6BA857D}" type="presParOf" srcId="{9042678C-1F9A-49BE-B17C-8879A392A49D}" destId="{CF2BA8F3-34D9-4E16-B7D2-74944644876D}" srcOrd="0" destOrd="0" presId="urn:microsoft.com/office/officeart/2008/layout/LinedList"/>
    <dgm:cxn modelId="{BFE9D723-69C1-4395-BDE9-7B1374491A64}" type="presParOf" srcId="{9042678C-1F9A-49BE-B17C-8879A392A49D}" destId="{E1BB485B-A906-49BE-AA8C-FF83F628F836}" srcOrd="1" destOrd="0" presId="urn:microsoft.com/office/officeart/2008/layout/LinedList"/>
    <dgm:cxn modelId="{8BDA1CB2-66AB-4A0D-937C-6C03781FC11E}" type="presParOf" srcId="{3FCB07C4-D7C9-4C27-8579-3A3B871B7C50}" destId="{2EA587AD-B6F4-4A76-9838-8B2142A09183}" srcOrd="8" destOrd="0" presId="urn:microsoft.com/office/officeart/2008/layout/LinedList"/>
    <dgm:cxn modelId="{DC38D593-DF48-4555-A5A6-970F1F772585}" type="presParOf" srcId="{3FCB07C4-D7C9-4C27-8579-3A3B871B7C50}" destId="{154D52EC-27B8-41B9-B5B7-F4B3588945D6}" srcOrd="9" destOrd="0" presId="urn:microsoft.com/office/officeart/2008/layout/LinedList"/>
    <dgm:cxn modelId="{D54FA337-5618-4FC6-BB4B-3504A6347971}" type="presParOf" srcId="{154D52EC-27B8-41B9-B5B7-F4B3588945D6}" destId="{631E1369-D82D-476A-899D-61413047345F}" srcOrd="0" destOrd="0" presId="urn:microsoft.com/office/officeart/2008/layout/LinedList"/>
    <dgm:cxn modelId="{CEF53A1E-ADB8-444F-BF32-0C6101CA0FC7}" type="presParOf" srcId="{154D52EC-27B8-41B9-B5B7-F4B3588945D6}" destId="{FB23D06C-F234-472C-9E09-4EF32F1082C0}" srcOrd="1" destOrd="0" presId="urn:microsoft.com/office/officeart/2008/layout/LinedList"/>
    <dgm:cxn modelId="{874D4482-7153-4A54-B410-9E36D253536A}" type="presParOf" srcId="{3FCB07C4-D7C9-4C27-8579-3A3B871B7C50}" destId="{D8ABA8E1-848F-428D-988D-0DAD0DEB9F51}" srcOrd="10" destOrd="0" presId="urn:microsoft.com/office/officeart/2008/layout/LinedList"/>
    <dgm:cxn modelId="{F0F723DE-A596-4BB6-ABB4-C565BB59A4CB}" type="presParOf" srcId="{3FCB07C4-D7C9-4C27-8579-3A3B871B7C50}" destId="{1E0066FE-1757-4CA9-A682-53FE564B825A}" srcOrd="11" destOrd="0" presId="urn:microsoft.com/office/officeart/2008/layout/LinedList"/>
    <dgm:cxn modelId="{E403ABD1-5A1F-4539-B1D7-6DE263D9E246}" type="presParOf" srcId="{1E0066FE-1757-4CA9-A682-53FE564B825A}" destId="{83CE8294-6EBD-43CF-9F11-42600738282E}" srcOrd="0" destOrd="0" presId="urn:microsoft.com/office/officeart/2008/layout/LinedList"/>
    <dgm:cxn modelId="{80C60A44-136C-40DD-826A-7637DD935ECB}" type="presParOf" srcId="{1E0066FE-1757-4CA9-A682-53FE564B825A}" destId="{6887D614-EF49-479D-9637-B4D9CAF316DE}" srcOrd="1" destOrd="0" presId="urn:microsoft.com/office/officeart/2008/layout/LinedList"/>
    <dgm:cxn modelId="{B42F5003-23A6-4020-96EE-D6B8D8B01F90}" type="presParOf" srcId="{3FCB07C4-D7C9-4C27-8579-3A3B871B7C50}" destId="{97259F4D-05ED-4434-885D-375570BC94E3}" srcOrd="12" destOrd="0" presId="urn:microsoft.com/office/officeart/2008/layout/LinedList"/>
    <dgm:cxn modelId="{E128465D-F982-4DD3-ABD1-4C08257557AB}" type="presParOf" srcId="{3FCB07C4-D7C9-4C27-8579-3A3B871B7C50}" destId="{976F8D1C-A22F-42D1-BD63-C13A1760A7FF}" srcOrd="13" destOrd="0" presId="urn:microsoft.com/office/officeart/2008/layout/LinedList"/>
    <dgm:cxn modelId="{EB332D36-A2DC-45B7-86F1-B8B8502E5474}" type="presParOf" srcId="{976F8D1C-A22F-42D1-BD63-C13A1760A7FF}" destId="{1F94A9E5-6975-4F66-A2AC-9A20F1C494F1}" srcOrd="0" destOrd="0" presId="urn:microsoft.com/office/officeart/2008/layout/LinedList"/>
    <dgm:cxn modelId="{54BAA981-CEA4-430F-A386-099B1CA9E6CF}" type="presParOf" srcId="{976F8D1C-A22F-42D1-BD63-C13A1760A7FF}" destId="{C914266C-F7B4-4966-8769-B8C574017823}" srcOrd="1" destOrd="0" presId="urn:microsoft.com/office/officeart/2008/layout/LinedList"/>
    <dgm:cxn modelId="{4C00188A-F534-4605-871E-AD78DDA2EE96}" type="presParOf" srcId="{3FCB07C4-D7C9-4C27-8579-3A3B871B7C50}" destId="{70AAB67F-6F3F-4893-B033-95F5A1E156B6}" srcOrd="14" destOrd="0" presId="urn:microsoft.com/office/officeart/2008/layout/LinedList"/>
    <dgm:cxn modelId="{5827735F-82D2-4F71-A97C-C3E93FED08D8}" type="presParOf" srcId="{3FCB07C4-D7C9-4C27-8579-3A3B871B7C50}" destId="{4066473E-37A5-4F77-B872-48BBD086D043}" srcOrd="15" destOrd="0" presId="urn:microsoft.com/office/officeart/2008/layout/LinedList"/>
    <dgm:cxn modelId="{1EF28ADB-CC1B-424E-A6BA-0044CAFB492B}" type="presParOf" srcId="{4066473E-37A5-4F77-B872-48BBD086D043}" destId="{62E6C673-84D7-47AF-B5D4-706DC224BBD1}" srcOrd="0" destOrd="0" presId="urn:microsoft.com/office/officeart/2008/layout/LinedList"/>
    <dgm:cxn modelId="{1937E979-8477-4E28-83DE-F63AF0487720}" type="presParOf" srcId="{4066473E-37A5-4F77-B872-48BBD086D043}" destId="{6F152C7F-8A66-4D36-A1DF-06DD03E4AD76}" srcOrd="1" destOrd="0" presId="urn:microsoft.com/office/officeart/2008/layout/LinedList"/>
    <dgm:cxn modelId="{11A4F2E0-3C57-4498-98D2-2783159A9E18}" type="presParOf" srcId="{3FCB07C4-D7C9-4C27-8579-3A3B871B7C50}" destId="{82B7E420-FCD2-4C1B-AA9F-F73C5CA8E702}" srcOrd="16" destOrd="0" presId="urn:microsoft.com/office/officeart/2008/layout/LinedList"/>
    <dgm:cxn modelId="{1BB60528-30F8-4FC4-9119-9410B5F092A1}" type="presParOf" srcId="{3FCB07C4-D7C9-4C27-8579-3A3B871B7C50}" destId="{4ACF2FCD-51A3-460D-BF22-23CB420A1C9F}" srcOrd="17" destOrd="0" presId="urn:microsoft.com/office/officeart/2008/layout/LinedList"/>
    <dgm:cxn modelId="{1F34EE74-1963-4BE6-8FEA-7145306CAD40}" type="presParOf" srcId="{4ACF2FCD-51A3-460D-BF22-23CB420A1C9F}" destId="{A6BFB92D-6984-4EEB-910A-00E411B2032B}" srcOrd="0" destOrd="0" presId="urn:microsoft.com/office/officeart/2008/layout/LinedList"/>
    <dgm:cxn modelId="{35F4FDF4-A18A-4B98-B71F-738E9B65F59E}" type="presParOf" srcId="{4ACF2FCD-51A3-460D-BF22-23CB420A1C9F}" destId="{A0EDA4D0-503E-47B7-ABEC-4D550B4496A5}"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436675-F299-4919-9F6A-0BB4C8C37468}"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US"/>
        </a:p>
      </dgm:t>
    </dgm:pt>
    <dgm:pt modelId="{ACB8284B-048E-4ABE-8B9F-51DF8C81F7CD}">
      <dgm:prSet/>
      <dgm:spPr/>
      <dgm:t>
        <a:bodyPr/>
        <a:lstStyle/>
        <a:p>
          <a:pPr rtl="0"/>
          <a:r>
            <a:rPr lang="en-GB" dirty="0" smtClean="0"/>
            <a:t>Participation in meaningful activity, staying active and having a sense of purpose are just as important for the mental health and well-being of older people as they are for younger people. Yet older people face barriers to participation in many areas of public and private life.</a:t>
          </a:r>
          <a:endParaRPr lang="en-GB" dirty="0"/>
        </a:p>
      </dgm:t>
    </dgm:pt>
    <dgm:pt modelId="{6852FF4A-7DAE-4F03-A00A-81D3BA1F2AB4}" type="parTrans" cxnId="{019720E1-94CE-4AB9-B9DF-AFC59FB79361}">
      <dgm:prSet/>
      <dgm:spPr/>
      <dgm:t>
        <a:bodyPr/>
        <a:lstStyle/>
        <a:p>
          <a:endParaRPr lang="en-US"/>
        </a:p>
      </dgm:t>
    </dgm:pt>
    <dgm:pt modelId="{CA7DF15F-F6C8-4343-B6DA-6C815D16E0B9}" type="sibTrans" cxnId="{019720E1-94CE-4AB9-B9DF-AFC59FB79361}">
      <dgm:prSet/>
      <dgm:spPr/>
      <dgm:t>
        <a:bodyPr/>
        <a:lstStyle/>
        <a:p>
          <a:endParaRPr lang="en-US"/>
        </a:p>
      </dgm:t>
    </dgm:pt>
    <dgm:pt modelId="{CA70DE95-199B-4075-88D0-A0E4729BA73F}" type="pres">
      <dgm:prSet presAssocID="{3B436675-F299-4919-9F6A-0BB4C8C37468}" presName="Name0" presStyleCnt="0">
        <dgm:presLayoutVars>
          <dgm:dir/>
          <dgm:animLvl val="lvl"/>
          <dgm:resizeHandles val="exact"/>
        </dgm:presLayoutVars>
      </dgm:prSet>
      <dgm:spPr/>
      <dgm:t>
        <a:bodyPr/>
        <a:lstStyle/>
        <a:p>
          <a:endParaRPr lang="en-US"/>
        </a:p>
      </dgm:t>
    </dgm:pt>
    <dgm:pt modelId="{6B11614C-98F6-40D9-AFC7-B030E9277E81}" type="pres">
      <dgm:prSet presAssocID="{ACB8284B-048E-4ABE-8B9F-51DF8C81F7CD}" presName="linNode" presStyleCnt="0"/>
      <dgm:spPr/>
    </dgm:pt>
    <dgm:pt modelId="{B23E7BFA-CB54-46BE-B51D-66DA573D356A}" type="pres">
      <dgm:prSet presAssocID="{ACB8284B-048E-4ABE-8B9F-51DF8C81F7CD}" presName="parentText" presStyleLbl="node1" presStyleIdx="0" presStyleCnt="1" custScaleX="211542">
        <dgm:presLayoutVars>
          <dgm:chMax val="1"/>
          <dgm:bulletEnabled val="1"/>
        </dgm:presLayoutVars>
      </dgm:prSet>
      <dgm:spPr/>
      <dgm:t>
        <a:bodyPr/>
        <a:lstStyle/>
        <a:p>
          <a:endParaRPr lang="en-US"/>
        </a:p>
      </dgm:t>
    </dgm:pt>
  </dgm:ptLst>
  <dgm:cxnLst>
    <dgm:cxn modelId="{7F15E6B6-F0F7-4D0A-A775-C1E860D6CECD}" type="presOf" srcId="{3B436675-F299-4919-9F6A-0BB4C8C37468}" destId="{CA70DE95-199B-4075-88D0-A0E4729BA73F}" srcOrd="0" destOrd="0" presId="urn:microsoft.com/office/officeart/2005/8/layout/vList5"/>
    <dgm:cxn modelId="{019720E1-94CE-4AB9-B9DF-AFC59FB79361}" srcId="{3B436675-F299-4919-9F6A-0BB4C8C37468}" destId="{ACB8284B-048E-4ABE-8B9F-51DF8C81F7CD}" srcOrd="0" destOrd="0" parTransId="{6852FF4A-7DAE-4F03-A00A-81D3BA1F2AB4}" sibTransId="{CA7DF15F-F6C8-4343-B6DA-6C815D16E0B9}"/>
    <dgm:cxn modelId="{7E7BE147-79D2-40BB-B108-CE9FB1B1D89F}" type="presOf" srcId="{ACB8284B-048E-4ABE-8B9F-51DF8C81F7CD}" destId="{B23E7BFA-CB54-46BE-B51D-66DA573D356A}" srcOrd="0" destOrd="0" presId="urn:microsoft.com/office/officeart/2005/8/layout/vList5"/>
    <dgm:cxn modelId="{C5733334-D860-4829-B809-17B23AA04F2F}" type="presParOf" srcId="{CA70DE95-199B-4075-88D0-A0E4729BA73F}" destId="{6B11614C-98F6-40D9-AFC7-B030E9277E81}" srcOrd="0" destOrd="0" presId="urn:microsoft.com/office/officeart/2005/8/layout/vList5"/>
    <dgm:cxn modelId="{1FE43701-C600-4621-8036-0A4869E6C4E4}" type="presParOf" srcId="{6B11614C-98F6-40D9-AFC7-B030E9277E81}" destId="{B23E7BFA-CB54-46BE-B51D-66DA573D356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317BA1-8D25-4F67-8035-DC16E83F619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EE8D06-AB32-4365-9DD8-7A3FC1163A4E}">
      <dgm:prSet custT="1"/>
      <dgm:spPr/>
      <dgm:t>
        <a:bodyPr/>
        <a:lstStyle/>
        <a:p>
          <a:pPr rtl="0"/>
          <a:r>
            <a:rPr lang="en-GB" sz="2400" dirty="0" smtClean="0"/>
            <a:t>What needs to be done?</a:t>
          </a:r>
          <a:endParaRPr lang="en-GB" sz="2400" dirty="0"/>
        </a:p>
      </dgm:t>
    </dgm:pt>
    <dgm:pt modelId="{128EE81D-67D4-4C72-B3D0-20CE8FD12213}" type="parTrans" cxnId="{33BA92A1-31E6-4EB3-B3D4-1F48CC04BB32}">
      <dgm:prSet/>
      <dgm:spPr/>
      <dgm:t>
        <a:bodyPr/>
        <a:lstStyle/>
        <a:p>
          <a:endParaRPr lang="en-US" sz="2400"/>
        </a:p>
      </dgm:t>
    </dgm:pt>
    <dgm:pt modelId="{F9D1AC6C-DD4E-45D0-9BFF-79D904A8DC71}" type="sibTrans" cxnId="{33BA92A1-31E6-4EB3-B3D4-1F48CC04BB32}">
      <dgm:prSet/>
      <dgm:spPr/>
      <dgm:t>
        <a:bodyPr/>
        <a:lstStyle/>
        <a:p>
          <a:endParaRPr lang="en-US" sz="2400"/>
        </a:p>
      </dgm:t>
    </dgm:pt>
    <dgm:pt modelId="{39239A8A-D258-43D6-8D37-0BF2875D62E1}">
      <dgm:prSet custT="1"/>
      <dgm:spPr/>
      <dgm:t>
        <a:bodyPr/>
        <a:lstStyle/>
        <a:p>
          <a:pPr rtl="0"/>
          <a:r>
            <a:rPr lang="en-GB" sz="2400" smtClean="0"/>
            <a:t>■ Recognise the skills and knowledge that older people have to contribute and provide opportunities for older people to share these with people of all ages</a:t>
          </a:r>
          <a:endParaRPr lang="en-GB" sz="2400"/>
        </a:p>
      </dgm:t>
    </dgm:pt>
    <dgm:pt modelId="{00140A7D-0F19-4166-B7F5-D0AC70CF61C6}" type="parTrans" cxnId="{78BBED77-79FD-4E42-AE1A-3488518943F6}">
      <dgm:prSet/>
      <dgm:spPr/>
      <dgm:t>
        <a:bodyPr/>
        <a:lstStyle/>
        <a:p>
          <a:endParaRPr lang="en-US" sz="2400"/>
        </a:p>
      </dgm:t>
    </dgm:pt>
    <dgm:pt modelId="{0F749B4E-6FC3-4D15-B011-3A6D6295B501}" type="sibTrans" cxnId="{78BBED77-79FD-4E42-AE1A-3488518943F6}">
      <dgm:prSet/>
      <dgm:spPr/>
      <dgm:t>
        <a:bodyPr/>
        <a:lstStyle/>
        <a:p>
          <a:endParaRPr lang="en-US" sz="2400"/>
        </a:p>
      </dgm:t>
    </dgm:pt>
    <dgm:pt modelId="{F071365F-8CFF-44DD-9548-DD4D5A1DADCB}">
      <dgm:prSet custT="1"/>
      <dgm:spPr/>
      <dgm:t>
        <a:bodyPr/>
        <a:lstStyle/>
        <a:p>
          <a:pPr rtl="0"/>
          <a:r>
            <a:rPr lang="en-GB" sz="2400" dirty="0" smtClean="0"/>
            <a:t>■ Remove or reduce barriers to participation in later life</a:t>
          </a:r>
          <a:endParaRPr lang="en-GB" sz="2400" dirty="0"/>
        </a:p>
      </dgm:t>
    </dgm:pt>
    <dgm:pt modelId="{11312130-CDDC-473E-84F3-7136797597EF}" type="parTrans" cxnId="{AD8C5E88-1C1C-4656-8080-655CD241E2BF}">
      <dgm:prSet/>
      <dgm:spPr/>
      <dgm:t>
        <a:bodyPr/>
        <a:lstStyle/>
        <a:p>
          <a:endParaRPr lang="en-US" sz="2400"/>
        </a:p>
      </dgm:t>
    </dgm:pt>
    <dgm:pt modelId="{AEE3E1A5-99FF-4DC0-85BE-7519E943CF6F}" type="sibTrans" cxnId="{AD8C5E88-1C1C-4656-8080-655CD241E2BF}">
      <dgm:prSet/>
      <dgm:spPr/>
      <dgm:t>
        <a:bodyPr/>
        <a:lstStyle/>
        <a:p>
          <a:endParaRPr lang="en-US" sz="2400"/>
        </a:p>
      </dgm:t>
    </dgm:pt>
    <dgm:pt modelId="{14FA2B7B-4E5A-4227-9683-A0FA1322CE2C}">
      <dgm:prSet custT="1"/>
      <dgm:spPr/>
      <dgm:t>
        <a:bodyPr/>
        <a:lstStyle/>
        <a:p>
          <a:pPr rtl="0"/>
          <a:r>
            <a:rPr lang="en-GB" sz="2400" smtClean="0"/>
            <a:t>■ Promote opportunities for lifelong learning for people of all ages</a:t>
          </a:r>
          <a:endParaRPr lang="en-GB" sz="2400"/>
        </a:p>
      </dgm:t>
    </dgm:pt>
    <dgm:pt modelId="{0DF365CD-64EF-408E-8FA4-1FB1E314C9D3}" type="parTrans" cxnId="{82F9CD7A-21B5-4F5D-9341-BA572B116108}">
      <dgm:prSet/>
      <dgm:spPr/>
      <dgm:t>
        <a:bodyPr/>
        <a:lstStyle/>
        <a:p>
          <a:endParaRPr lang="en-US" sz="2400"/>
        </a:p>
      </dgm:t>
    </dgm:pt>
    <dgm:pt modelId="{542EDDCB-B0DE-4801-858A-1C5B07F71709}" type="sibTrans" cxnId="{82F9CD7A-21B5-4F5D-9341-BA572B116108}">
      <dgm:prSet/>
      <dgm:spPr/>
      <dgm:t>
        <a:bodyPr/>
        <a:lstStyle/>
        <a:p>
          <a:endParaRPr lang="en-US" sz="2400"/>
        </a:p>
      </dgm:t>
    </dgm:pt>
    <dgm:pt modelId="{93C10B64-E2C6-4090-ACF0-8F66EF4930DC}">
      <dgm:prSet custT="1"/>
      <dgm:spPr/>
      <dgm:t>
        <a:bodyPr/>
        <a:lstStyle/>
        <a:p>
          <a:pPr rtl="0"/>
          <a:r>
            <a:rPr lang="en-GB" sz="2400" smtClean="0"/>
            <a:t>■ Help people to take planned flexible retirement</a:t>
          </a:r>
          <a:endParaRPr lang="en-GB" sz="2400"/>
        </a:p>
      </dgm:t>
    </dgm:pt>
    <dgm:pt modelId="{EC727821-D369-4670-9F2B-A1F641C1A4D1}" type="parTrans" cxnId="{D0C2A254-5F3A-4AD9-8EB0-79186F2C46AD}">
      <dgm:prSet/>
      <dgm:spPr/>
      <dgm:t>
        <a:bodyPr/>
        <a:lstStyle/>
        <a:p>
          <a:endParaRPr lang="en-US" sz="2400"/>
        </a:p>
      </dgm:t>
    </dgm:pt>
    <dgm:pt modelId="{705E2ECF-530D-4169-B98E-62791035EB71}" type="sibTrans" cxnId="{D0C2A254-5F3A-4AD9-8EB0-79186F2C46AD}">
      <dgm:prSet/>
      <dgm:spPr/>
      <dgm:t>
        <a:bodyPr/>
        <a:lstStyle/>
        <a:p>
          <a:endParaRPr lang="en-US" sz="2400"/>
        </a:p>
      </dgm:t>
    </dgm:pt>
    <dgm:pt modelId="{1BE8FBDC-B98E-40B0-B803-FE9EF8A90660}" type="pres">
      <dgm:prSet presAssocID="{1C317BA1-8D25-4F67-8035-DC16E83F6190}" presName="vert0" presStyleCnt="0">
        <dgm:presLayoutVars>
          <dgm:dir/>
          <dgm:animOne val="branch"/>
          <dgm:animLvl val="lvl"/>
        </dgm:presLayoutVars>
      </dgm:prSet>
      <dgm:spPr/>
      <dgm:t>
        <a:bodyPr/>
        <a:lstStyle/>
        <a:p>
          <a:endParaRPr lang="en-US"/>
        </a:p>
      </dgm:t>
    </dgm:pt>
    <dgm:pt modelId="{84E96789-C0BB-4C18-AA2A-F32BE37E71A6}" type="pres">
      <dgm:prSet presAssocID="{CFEE8D06-AB32-4365-9DD8-7A3FC1163A4E}" presName="thickLine" presStyleLbl="alignNode1" presStyleIdx="0" presStyleCnt="5"/>
      <dgm:spPr/>
    </dgm:pt>
    <dgm:pt modelId="{335F00A5-4BF5-4B06-83F8-F83F5E0AF172}" type="pres">
      <dgm:prSet presAssocID="{CFEE8D06-AB32-4365-9DD8-7A3FC1163A4E}" presName="horz1" presStyleCnt="0"/>
      <dgm:spPr/>
    </dgm:pt>
    <dgm:pt modelId="{88C5027E-1350-4118-85FF-D763866E402B}" type="pres">
      <dgm:prSet presAssocID="{CFEE8D06-AB32-4365-9DD8-7A3FC1163A4E}" presName="tx1" presStyleLbl="revTx" presStyleIdx="0" presStyleCnt="5"/>
      <dgm:spPr/>
      <dgm:t>
        <a:bodyPr/>
        <a:lstStyle/>
        <a:p>
          <a:endParaRPr lang="en-US"/>
        </a:p>
      </dgm:t>
    </dgm:pt>
    <dgm:pt modelId="{50DD0228-3D32-4204-AA16-5B3D59775619}" type="pres">
      <dgm:prSet presAssocID="{CFEE8D06-AB32-4365-9DD8-7A3FC1163A4E}" presName="vert1" presStyleCnt="0"/>
      <dgm:spPr/>
    </dgm:pt>
    <dgm:pt modelId="{4DA7E6A8-D958-48CF-A08C-54A8065F6D3E}" type="pres">
      <dgm:prSet presAssocID="{39239A8A-D258-43D6-8D37-0BF2875D62E1}" presName="thickLine" presStyleLbl="alignNode1" presStyleIdx="1" presStyleCnt="5"/>
      <dgm:spPr/>
    </dgm:pt>
    <dgm:pt modelId="{80BE45B3-7D25-46DB-90A9-782E502610B9}" type="pres">
      <dgm:prSet presAssocID="{39239A8A-D258-43D6-8D37-0BF2875D62E1}" presName="horz1" presStyleCnt="0"/>
      <dgm:spPr/>
    </dgm:pt>
    <dgm:pt modelId="{0447D446-41A9-4E4B-A4DD-7A4C9754FE6C}" type="pres">
      <dgm:prSet presAssocID="{39239A8A-D258-43D6-8D37-0BF2875D62E1}" presName="tx1" presStyleLbl="revTx" presStyleIdx="1" presStyleCnt="5"/>
      <dgm:spPr/>
      <dgm:t>
        <a:bodyPr/>
        <a:lstStyle/>
        <a:p>
          <a:endParaRPr lang="en-US"/>
        </a:p>
      </dgm:t>
    </dgm:pt>
    <dgm:pt modelId="{1114A3D2-0D2D-4D43-88D2-6EE3BCB39CFD}" type="pres">
      <dgm:prSet presAssocID="{39239A8A-D258-43D6-8D37-0BF2875D62E1}" presName="vert1" presStyleCnt="0"/>
      <dgm:spPr/>
    </dgm:pt>
    <dgm:pt modelId="{5FFA67F4-B8CA-4AB5-BC22-437206AD7F7E}" type="pres">
      <dgm:prSet presAssocID="{F071365F-8CFF-44DD-9548-DD4D5A1DADCB}" presName="thickLine" presStyleLbl="alignNode1" presStyleIdx="2" presStyleCnt="5"/>
      <dgm:spPr/>
    </dgm:pt>
    <dgm:pt modelId="{D8F31E8B-3DE7-4B40-A945-9B981D6FE6B2}" type="pres">
      <dgm:prSet presAssocID="{F071365F-8CFF-44DD-9548-DD4D5A1DADCB}" presName="horz1" presStyleCnt="0"/>
      <dgm:spPr/>
    </dgm:pt>
    <dgm:pt modelId="{CD8A9658-8432-404C-AF77-5DFB26F2F98D}" type="pres">
      <dgm:prSet presAssocID="{F071365F-8CFF-44DD-9548-DD4D5A1DADCB}" presName="tx1" presStyleLbl="revTx" presStyleIdx="2" presStyleCnt="5"/>
      <dgm:spPr/>
      <dgm:t>
        <a:bodyPr/>
        <a:lstStyle/>
        <a:p>
          <a:endParaRPr lang="en-US"/>
        </a:p>
      </dgm:t>
    </dgm:pt>
    <dgm:pt modelId="{3C1EE54E-0961-44C0-9A47-5C19CE1B3556}" type="pres">
      <dgm:prSet presAssocID="{F071365F-8CFF-44DD-9548-DD4D5A1DADCB}" presName="vert1" presStyleCnt="0"/>
      <dgm:spPr/>
    </dgm:pt>
    <dgm:pt modelId="{EA93A968-8E2A-4F8C-B373-0093D6F41203}" type="pres">
      <dgm:prSet presAssocID="{14FA2B7B-4E5A-4227-9683-A0FA1322CE2C}" presName="thickLine" presStyleLbl="alignNode1" presStyleIdx="3" presStyleCnt="5"/>
      <dgm:spPr/>
    </dgm:pt>
    <dgm:pt modelId="{75CB86C5-99D2-4AF2-B39C-2BCF9C094C6D}" type="pres">
      <dgm:prSet presAssocID="{14FA2B7B-4E5A-4227-9683-A0FA1322CE2C}" presName="horz1" presStyleCnt="0"/>
      <dgm:spPr/>
    </dgm:pt>
    <dgm:pt modelId="{A706B777-F005-4247-B38D-42F7E1B65728}" type="pres">
      <dgm:prSet presAssocID="{14FA2B7B-4E5A-4227-9683-A0FA1322CE2C}" presName="tx1" presStyleLbl="revTx" presStyleIdx="3" presStyleCnt="5"/>
      <dgm:spPr/>
      <dgm:t>
        <a:bodyPr/>
        <a:lstStyle/>
        <a:p>
          <a:endParaRPr lang="en-US"/>
        </a:p>
      </dgm:t>
    </dgm:pt>
    <dgm:pt modelId="{E25F315C-C5CD-43CB-98D6-5CBB0F500597}" type="pres">
      <dgm:prSet presAssocID="{14FA2B7B-4E5A-4227-9683-A0FA1322CE2C}" presName="vert1" presStyleCnt="0"/>
      <dgm:spPr/>
    </dgm:pt>
    <dgm:pt modelId="{5E06AF81-73A7-4861-9746-070C07D711C1}" type="pres">
      <dgm:prSet presAssocID="{93C10B64-E2C6-4090-ACF0-8F66EF4930DC}" presName="thickLine" presStyleLbl="alignNode1" presStyleIdx="4" presStyleCnt="5"/>
      <dgm:spPr/>
    </dgm:pt>
    <dgm:pt modelId="{62C37702-9314-4269-96C5-B37F6724FD83}" type="pres">
      <dgm:prSet presAssocID="{93C10B64-E2C6-4090-ACF0-8F66EF4930DC}" presName="horz1" presStyleCnt="0"/>
      <dgm:spPr/>
    </dgm:pt>
    <dgm:pt modelId="{B680E8AC-29F5-400A-9B37-E1D7E5764811}" type="pres">
      <dgm:prSet presAssocID="{93C10B64-E2C6-4090-ACF0-8F66EF4930DC}" presName="tx1" presStyleLbl="revTx" presStyleIdx="4" presStyleCnt="5"/>
      <dgm:spPr/>
      <dgm:t>
        <a:bodyPr/>
        <a:lstStyle/>
        <a:p>
          <a:endParaRPr lang="en-US"/>
        </a:p>
      </dgm:t>
    </dgm:pt>
    <dgm:pt modelId="{B7F50399-EE18-4F74-BA14-FF5CE32A83B3}" type="pres">
      <dgm:prSet presAssocID="{93C10B64-E2C6-4090-ACF0-8F66EF4930DC}" presName="vert1" presStyleCnt="0"/>
      <dgm:spPr/>
    </dgm:pt>
  </dgm:ptLst>
  <dgm:cxnLst>
    <dgm:cxn modelId="{10FAF5E0-6875-46EC-87E1-84F63AC1FA89}" type="presOf" srcId="{F071365F-8CFF-44DD-9548-DD4D5A1DADCB}" destId="{CD8A9658-8432-404C-AF77-5DFB26F2F98D}" srcOrd="0" destOrd="0" presId="urn:microsoft.com/office/officeart/2008/layout/LinedList"/>
    <dgm:cxn modelId="{A0CE3188-2823-45EF-AD25-19B6C548AC86}" type="presOf" srcId="{1C317BA1-8D25-4F67-8035-DC16E83F6190}" destId="{1BE8FBDC-B98E-40B0-B803-FE9EF8A90660}" srcOrd="0" destOrd="0" presId="urn:microsoft.com/office/officeart/2008/layout/LinedList"/>
    <dgm:cxn modelId="{82F9CD7A-21B5-4F5D-9341-BA572B116108}" srcId="{1C317BA1-8D25-4F67-8035-DC16E83F6190}" destId="{14FA2B7B-4E5A-4227-9683-A0FA1322CE2C}" srcOrd="3" destOrd="0" parTransId="{0DF365CD-64EF-408E-8FA4-1FB1E314C9D3}" sibTransId="{542EDDCB-B0DE-4801-858A-1C5B07F71709}"/>
    <dgm:cxn modelId="{338D4A5D-6494-4676-81C0-F4F8FB2B59D0}" type="presOf" srcId="{93C10B64-E2C6-4090-ACF0-8F66EF4930DC}" destId="{B680E8AC-29F5-400A-9B37-E1D7E5764811}" srcOrd="0" destOrd="0" presId="urn:microsoft.com/office/officeart/2008/layout/LinedList"/>
    <dgm:cxn modelId="{07D46CDD-876C-4911-A59A-F6A94976E165}" type="presOf" srcId="{CFEE8D06-AB32-4365-9DD8-7A3FC1163A4E}" destId="{88C5027E-1350-4118-85FF-D763866E402B}" srcOrd="0" destOrd="0" presId="urn:microsoft.com/office/officeart/2008/layout/LinedList"/>
    <dgm:cxn modelId="{10E9B4E3-DF91-4183-A928-8684F22C7A12}" type="presOf" srcId="{14FA2B7B-4E5A-4227-9683-A0FA1322CE2C}" destId="{A706B777-F005-4247-B38D-42F7E1B65728}" srcOrd="0" destOrd="0" presId="urn:microsoft.com/office/officeart/2008/layout/LinedList"/>
    <dgm:cxn modelId="{AD8C5E88-1C1C-4656-8080-655CD241E2BF}" srcId="{1C317BA1-8D25-4F67-8035-DC16E83F6190}" destId="{F071365F-8CFF-44DD-9548-DD4D5A1DADCB}" srcOrd="2" destOrd="0" parTransId="{11312130-CDDC-473E-84F3-7136797597EF}" sibTransId="{AEE3E1A5-99FF-4DC0-85BE-7519E943CF6F}"/>
    <dgm:cxn modelId="{D0C2A254-5F3A-4AD9-8EB0-79186F2C46AD}" srcId="{1C317BA1-8D25-4F67-8035-DC16E83F6190}" destId="{93C10B64-E2C6-4090-ACF0-8F66EF4930DC}" srcOrd="4" destOrd="0" parTransId="{EC727821-D369-4670-9F2B-A1F641C1A4D1}" sibTransId="{705E2ECF-530D-4169-B98E-62791035EB71}"/>
    <dgm:cxn modelId="{33BA92A1-31E6-4EB3-B3D4-1F48CC04BB32}" srcId="{1C317BA1-8D25-4F67-8035-DC16E83F6190}" destId="{CFEE8D06-AB32-4365-9DD8-7A3FC1163A4E}" srcOrd="0" destOrd="0" parTransId="{128EE81D-67D4-4C72-B3D0-20CE8FD12213}" sibTransId="{F9D1AC6C-DD4E-45D0-9BFF-79D904A8DC71}"/>
    <dgm:cxn modelId="{78BBED77-79FD-4E42-AE1A-3488518943F6}" srcId="{1C317BA1-8D25-4F67-8035-DC16E83F6190}" destId="{39239A8A-D258-43D6-8D37-0BF2875D62E1}" srcOrd="1" destOrd="0" parTransId="{00140A7D-0F19-4166-B7F5-D0AC70CF61C6}" sibTransId="{0F749B4E-6FC3-4D15-B011-3A6D6295B501}"/>
    <dgm:cxn modelId="{7BB6F000-6879-4BB6-8DD7-B64EE1B0E7D9}" type="presOf" srcId="{39239A8A-D258-43D6-8D37-0BF2875D62E1}" destId="{0447D446-41A9-4E4B-A4DD-7A4C9754FE6C}" srcOrd="0" destOrd="0" presId="urn:microsoft.com/office/officeart/2008/layout/LinedList"/>
    <dgm:cxn modelId="{6AA49697-2A7E-446B-9E50-6EDD32D2BF0B}" type="presParOf" srcId="{1BE8FBDC-B98E-40B0-B803-FE9EF8A90660}" destId="{84E96789-C0BB-4C18-AA2A-F32BE37E71A6}" srcOrd="0" destOrd="0" presId="urn:microsoft.com/office/officeart/2008/layout/LinedList"/>
    <dgm:cxn modelId="{23FE062B-F90E-445B-B4A2-8213E96EF279}" type="presParOf" srcId="{1BE8FBDC-B98E-40B0-B803-FE9EF8A90660}" destId="{335F00A5-4BF5-4B06-83F8-F83F5E0AF172}" srcOrd="1" destOrd="0" presId="urn:microsoft.com/office/officeart/2008/layout/LinedList"/>
    <dgm:cxn modelId="{C0647116-12F9-4402-838A-D447CD325AB9}" type="presParOf" srcId="{335F00A5-4BF5-4B06-83F8-F83F5E0AF172}" destId="{88C5027E-1350-4118-85FF-D763866E402B}" srcOrd="0" destOrd="0" presId="urn:microsoft.com/office/officeart/2008/layout/LinedList"/>
    <dgm:cxn modelId="{08830E40-9A88-4A59-85C4-1FDD74019E03}" type="presParOf" srcId="{335F00A5-4BF5-4B06-83F8-F83F5E0AF172}" destId="{50DD0228-3D32-4204-AA16-5B3D59775619}" srcOrd="1" destOrd="0" presId="urn:microsoft.com/office/officeart/2008/layout/LinedList"/>
    <dgm:cxn modelId="{99F8ACC0-81B5-4037-870F-AE020FDB4E3A}" type="presParOf" srcId="{1BE8FBDC-B98E-40B0-B803-FE9EF8A90660}" destId="{4DA7E6A8-D958-48CF-A08C-54A8065F6D3E}" srcOrd="2" destOrd="0" presId="urn:microsoft.com/office/officeart/2008/layout/LinedList"/>
    <dgm:cxn modelId="{31F7A92F-DC59-471D-BACE-A6AAD8F82C18}" type="presParOf" srcId="{1BE8FBDC-B98E-40B0-B803-FE9EF8A90660}" destId="{80BE45B3-7D25-46DB-90A9-782E502610B9}" srcOrd="3" destOrd="0" presId="urn:microsoft.com/office/officeart/2008/layout/LinedList"/>
    <dgm:cxn modelId="{8B371256-3748-446D-87FF-2547919FDB99}" type="presParOf" srcId="{80BE45B3-7D25-46DB-90A9-782E502610B9}" destId="{0447D446-41A9-4E4B-A4DD-7A4C9754FE6C}" srcOrd="0" destOrd="0" presId="urn:microsoft.com/office/officeart/2008/layout/LinedList"/>
    <dgm:cxn modelId="{2E388F5A-A76C-4BD2-A262-5C978F469DF4}" type="presParOf" srcId="{80BE45B3-7D25-46DB-90A9-782E502610B9}" destId="{1114A3D2-0D2D-4D43-88D2-6EE3BCB39CFD}" srcOrd="1" destOrd="0" presId="urn:microsoft.com/office/officeart/2008/layout/LinedList"/>
    <dgm:cxn modelId="{A1BD2DDF-3E30-4AFF-A337-F72F5B87D258}" type="presParOf" srcId="{1BE8FBDC-B98E-40B0-B803-FE9EF8A90660}" destId="{5FFA67F4-B8CA-4AB5-BC22-437206AD7F7E}" srcOrd="4" destOrd="0" presId="urn:microsoft.com/office/officeart/2008/layout/LinedList"/>
    <dgm:cxn modelId="{790AAB35-0D71-4013-9A7F-09245B2073C1}" type="presParOf" srcId="{1BE8FBDC-B98E-40B0-B803-FE9EF8A90660}" destId="{D8F31E8B-3DE7-4B40-A945-9B981D6FE6B2}" srcOrd="5" destOrd="0" presId="urn:microsoft.com/office/officeart/2008/layout/LinedList"/>
    <dgm:cxn modelId="{C088DAE3-721F-47C4-B761-0ED3D6D9F1C1}" type="presParOf" srcId="{D8F31E8B-3DE7-4B40-A945-9B981D6FE6B2}" destId="{CD8A9658-8432-404C-AF77-5DFB26F2F98D}" srcOrd="0" destOrd="0" presId="urn:microsoft.com/office/officeart/2008/layout/LinedList"/>
    <dgm:cxn modelId="{8229C18E-6B31-4095-92FB-D84BEF9B25CD}" type="presParOf" srcId="{D8F31E8B-3DE7-4B40-A945-9B981D6FE6B2}" destId="{3C1EE54E-0961-44C0-9A47-5C19CE1B3556}" srcOrd="1" destOrd="0" presId="urn:microsoft.com/office/officeart/2008/layout/LinedList"/>
    <dgm:cxn modelId="{76193ABF-1FC7-43E1-B997-4ABEDC7A9582}" type="presParOf" srcId="{1BE8FBDC-B98E-40B0-B803-FE9EF8A90660}" destId="{EA93A968-8E2A-4F8C-B373-0093D6F41203}" srcOrd="6" destOrd="0" presId="urn:microsoft.com/office/officeart/2008/layout/LinedList"/>
    <dgm:cxn modelId="{01FDF0B9-16E7-4596-98D8-F5379E0E908F}" type="presParOf" srcId="{1BE8FBDC-B98E-40B0-B803-FE9EF8A90660}" destId="{75CB86C5-99D2-4AF2-B39C-2BCF9C094C6D}" srcOrd="7" destOrd="0" presId="urn:microsoft.com/office/officeart/2008/layout/LinedList"/>
    <dgm:cxn modelId="{D8E20096-C9F5-4228-9162-405236D320E2}" type="presParOf" srcId="{75CB86C5-99D2-4AF2-B39C-2BCF9C094C6D}" destId="{A706B777-F005-4247-B38D-42F7E1B65728}" srcOrd="0" destOrd="0" presId="urn:microsoft.com/office/officeart/2008/layout/LinedList"/>
    <dgm:cxn modelId="{C0B19716-6509-421E-AA41-EDD364EE004E}" type="presParOf" srcId="{75CB86C5-99D2-4AF2-B39C-2BCF9C094C6D}" destId="{E25F315C-C5CD-43CB-98D6-5CBB0F500597}" srcOrd="1" destOrd="0" presId="urn:microsoft.com/office/officeart/2008/layout/LinedList"/>
    <dgm:cxn modelId="{D027F491-8DDB-4F10-8B04-9E04F82E7F2A}" type="presParOf" srcId="{1BE8FBDC-B98E-40B0-B803-FE9EF8A90660}" destId="{5E06AF81-73A7-4861-9746-070C07D711C1}" srcOrd="8" destOrd="0" presId="urn:microsoft.com/office/officeart/2008/layout/LinedList"/>
    <dgm:cxn modelId="{2735C751-F826-4DA4-8FD1-1CBE7BC1967F}" type="presParOf" srcId="{1BE8FBDC-B98E-40B0-B803-FE9EF8A90660}" destId="{62C37702-9314-4269-96C5-B37F6724FD83}" srcOrd="9" destOrd="0" presId="urn:microsoft.com/office/officeart/2008/layout/LinedList"/>
    <dgm:cxn modelId="{07634615-CF0A-4D89-A038-CD3378C1A6CB}" type="presParOf" srcId="{62C37702-9314-4269-96C5-B37F6724FD83}" destId="{B680E8AC-29F5-400A-9B37-E1D7E5764811}" srcOrd="0" destOrd="0" presId="urn:microsoft.com/office/officeart/2008/layout/LinedList"/>
    <dgm:cxn modelId="{901E5257-424C-4743-8234-242785729213}" type="presParOf" srcId="{62C37702-9314-4269-96C5-B37F6724FD83}" destId="{B7F50399-EE18-4F74-BA14-FF5CE32A83B3}"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E26ACF-D6FE-4CAB-9272-8E4ACE2ED27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B4ED6BB2-FEAB-48D9-AAE8-B1681A0A6EB0}" type="pres">
      <dgm:prSet presAssocID="{C3E26ACF-D6FE-4CAB-9272-8E4ACE2ED270}" presName="Name0" presStyleCnt="0">
        <dgm:presLayoutVars>
          <dgm:chPref val="3"/>
          <dgm:dir/>
          <dgm:animLvl val="lvl"/>
          <dgm:resizeHandles/>
        </dgm:presLayoutVars>
      </dgm:prSet>
      <dgm:spPr/>
      <dgm:t>
        <a:bodyPr/>
        <a:lstStyle/>
        <a:p>
          <a:endParaRPr lang="en-US"/>
        </a:p>
      </dgm:t>
    </dgm:pt>
  </dgm:ptLst>
  <dgm:cxnLst>
    <dgm:cxn modelId="{730EC75B-9A34-4E14-83B4-15D8A32376BA}" type="presOf" srcId="{C3E26ACF-D6FE-4CAB-9272-8E4ACE2ED270}" destId="{B4ED6BB2-FEAB-48D9-AAE8-B1681A0A6EB0}"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557B83B-5C83-48CB-B5A5-81B6F091955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CBA7CA9A-91BF-47DC-8829-DAC0BF188564}">
      <dgm:prSet custT="1"/>
      <dgm:spPr/>
      <dgm:t>
        <a:bodyPr/>
        <a:lstStyle/>
        <a:p>
          <a:pPr rtl="0"/>
          <a:r>
            <a:rPr lang="en-GB" sz="1800" smtClean="0"/>
            <a:t>What needs to be done?</a:t>
          </a:r>
          <a:endParaRPr lang="en-GB" sz="1800"/>
        </a:p>
      </dgm:t>
    </dgm:pt>
    <dgm:pt modelId="{F935C8F4-B836-4EA4-A746-9BE464944348}" type="parTrans" cxnId="{6E471473-CBA9-49D1-A882-5315EFC982A2}">
      <dgm:prSet/>
      <dgm:spPr/>
      <dgm:t>
        <a:bodyPr/>
        <a:lstStyle/>
        <a:p>
          <a:endParaRPr lang="en-US" sz="2400"/>
        </a:p>
      </dgm:t>
    </dgm:pt>
    <dgm:pt modelId="{2BC59F55-6C91-40CE-835E-294CE54FB93F}" type="sibTrans" cxnId="{6E471473-CBA9-49D1-A882-5315EFC982A2}">
      <dgm:prSet/>
      <dgm:spPr/>
      <dgm:t>
        <a:bodyPr/>
        <a:lstStyle/>
        <a:p>
          <a:endParaRPr lang="en-US" sz="2400"/>
        </a:p>
      </dgm:t>
    </dgm:pt>
    <dgm:pt modelId="{85ECFF58-6663-47B0-AFE5-791C12A976EE}">
      <dgm:prSet custT="1"/>
      <dgm:spPr/>
      <dgm:t>
        <a:bodyPr/>
        <a:lstStyle/>
        <a:p>
          <a:pPr rtl="0"/>
          <a:r>
            <a:rPr lang="en-GB" sz="1800" dirty="0" smtClean="0"/>
            <a:t>■ Recognise and strengthen the existing positive</a:t>
          </a:r>
          <a:endParaRPr lang="en-GB" sz="1800" dirty="0"/>
        </a:p>
      </dgm:t>
    </dgm:pt>
    <dgm:pt modelId="{3A62EBD3-F468-4C0C-9B74-28A9C27F3CDF}" type="parTrans" cxnId="{6FB1ABF8-08D8-4291-AC09-1A29F49F4F6A}">
      <dgm:prSet/>
      <dgm:spPr/>
      <dgm:t>
        <a:bodyPr/>
        <a:lstStyle/>
        <a:p>
          <a:endParaRPr lang="en-US" sz="2400"/>
        </a:p>
      </dgm:t>
    </dgm:pt>
    <dgm:pt modelId="{FD1324A8-9CB1-4E5F-B95E-607CE66EE34F}" type="sibTrans" cxnId="{6FB1ABF8-08D8-4291-AC09-1A29F49F4F6A}">
      <dgm:prSet/>
      <dgm:spPr/>
      <dgm:t>
        <a:bodyPr/>
        <a:lstStyle/>
        <a:p>
          <a:endParaRPr lang="en-US" sz="2400"/>
        </a:p>
      </dgm:t>
    </dgm:pt>
    <dgm:pt modelId="{97A281D2-3311-4AA6-BE66-B7050F8A52B5}">
      <dgm:prSet custT="1"/>
      <dgm:spPr/>
      <dgm:t>
        <a:bodyPr/>
        <a:lstStyle/>
        <a:p>
          <a:pPr rtl="0"/>
          <a:r>
            <a:rPr lang="en-GB" sz="1800" dirty="0" smtClean="0"/>
            <a:t>■ Tackle fear of isolation and loneliness for people of all ages</a:t>
          </a:r>
          <a:endParaRPr lang="en-GB" sz="1800" dirty="0"/>
        </a:p>
      </dgm:t>
    </dgm:pt>
    <dgm:pt modelId="{AE611020-D80D-47A6-85C7-39031E2D2037}" type="parTrans" cxnId="{48EBBDA8-A534-491D-B366-5397A6CF775E}">
      <dgm:prSet/>
      <dgm:spPr/>
      <dgm:t>
        <a:bodyPr/>
        <a:lstStyle/>
        <a:p>
          <a:endParaRPr lang="en-US" sz="2400"/>
        </a:p>
      </dgm:t>
    </dgm:pt>
    <dgm:pt modelId="{3A7C28E9-1C55-4491-827F-696447FC7DB9}" type="sibTrans" cxnId="{48EBBDA8-A534-491D-B366-5397A6CF775E}">
      <dgm:prSet/>
      <dgm:spPr/>
      <dgm:t>
        <a:bodyPr/>
        <a:lstStyle/>
        <a:p>
          <a:endParaRPr lang="en-US" sz="2400"/>
        </a:p>
      </dgm:t>
    </dgm:pt>
    <dgm:pt modelId="{7A01880B-3B9A-4724-8BF6-1D7FFCC7F98D}">
      <dgm:prSet custT="1"/>
      <dgm:spPr/>
      <dgm:t>
        <a:bodyPr/>
        <a:lstStyle/>
        <a:p>
          <a:pPr rtl="0"/>
          <a:r>
            <a:rPr lang="en-GB" sz="1800" smtClean="0"/>
            <a:t>■ Recognise and tackle abuse and violence that affects older people</a:t>
          </a:r>
          <a:endParaRPr lang="en-GB" sz="1800"/>
        </a:p>
      </dgm:t>
    </dgm:pt>
    <dgm:pt modelId="{718F58A9-D2CC-4B64-AF41-167D298F9C3F}" type="parTrans" cxnId="{4CAA62F5-C438-40A6-BE5C-F64F7FE8E2FA}">
      <dgm:prSet/>
      <dgm:spPr/>
      <dgm:t>
        <a:bodyPr/>
        <a:lstStyle/>
        <a:p>
          <a:endParaRPr lang="en-US" sz="2400"/>
        </a:p>
      </dgm:t>
    </dgm:pt>
    <dgm:pt modelId="{6318E8B2-B58A-469C-A5D1-AAC3DBD4DAED}" type="sibTrans" cxnId="{4CAA62F5-C438-40A6-BE5C-F64F7FE8E2FA}">
      <dgm:prSet/>
      <dgm:spPr/>
      <dgm:t>
        <a:bodyPr/>
        <a:lstStyle/>
        <a:p>
          <a:endParaRPr lang="en-US" sz="2400"/>
        </a:p>
      </dgm:t>
    </dgm:pt>
    <dgm:pt modelId="{1EC759D3-1085-4A6B-866B-E9A874065FFC}">
      <dgm:prSet custT="1"/>
      <dgm:spPr/>
      <dgm:t>
        <a:bodyPr/>
        <a:lstStyle/>
        <a:p>
          <a:pPr rtl="0"/>
          <a:r>
            <a:rPr lang="en-GB" sz="1800" smtClean="0"/>
            <a:t>■ Provide support to people following bereavement</a:t>
          </a:r>
          <a:endParaRPr lang="en-GB" sz="1800"/>
        </a:p>
      </dgm:t>
    </dgm:pt>
    <dgm:pt modelId="{9A934387-8897-4CD5-804E-B084D2238A85}" type="parTrans" cxnId="{E4809235-CF91-4763-BD92-A2C7198988DD}">
      <dgm:prSet/>
      <dgm:spPr/>
      <dgm:t>
        <a:bodyPr/>
        <a:lstStyle/>
        <a:p>
          <a:endParaRPr lang="en-US" sz="2400"/>
        </a:p>
      </dgm:t>
    </dgm:pt>
    <dgm:pt modelId="{2F3BB368-7B5E-4428-B2D6-E35B576DC4AD}" type="sibTrans" cxnId="{E4809235-CF91-4763-BD92-A2C7198988DD}">
      <dgm:prSet/>
      <dgm:spPr/>
      <dgm:t>
        <a:bodyPr/>
        <a:lstStyle/>
        <a:p>
          <a:endParaRPr lang="en-US" sz="2400"/>
        </a:p>
      </dgm:t>
    </dgm:pt>
    <dgm:pt modelId="{FE912752-A01A-42F2-B54A-0AB537A017E7}">
      <dgm:prSet custT="1"/>
      <dgm:spPr/>
      <dgm:t>
        <a:bodyPr/>
        <a:lstStyle/>
        <a:p>
          <a:pPr rtl="0"/>
          <a:r>
            <a:rPr lang="en-GB" sz="1800" smtClean="0"/>
            <a:t>■ Recognise the importance of pets and support pet ownership</a:t>
          </a:r>
          <a:endParaRPr lang="en-GB" sz="1800"/>
        </a:p>
      </dgm:t>
    </dgm:pt>
    <dgm:pt modelId="{AC3C4766-3A92-4E20-AEA9-27F96F23A0E2}" type="parTrans" cxnId="{D13ECC89-FFE5-43E5-9A69-6DC88DC5BC37}">
      <dgm:prSet/>
      <dgm:spPr/>
      <dgm:t>
        <a:bodyPr/>
        <a:lstStyle/>
        <a:p>
          <a:endParaRPr lang="en-US" sz="2400"/>
        </a:p>
      </dgm:t>
    </dgm:pt>
    <dgm:pt modelId="{9A877806-4C8B-4DD3-A4EF-6DE05DA1C47A}" type="sibTrans" cxnId="{D13ECC89-FFE5-43E5-9A69-6DC88DC5BC37}">
      <dgm:prSet/>
      <dgm:spPr/>
      <dgm:t>
        <a:bodyPr/>
        <a:lstStyle/>
        <a:p>
          <a:endParaRPr lang="en-US" sz="2400"/>
        </a:p>
      </dgm:t>
    </dgm:pt>
    <dgm:pt modelId="{3773A71D-52B5-46BD-A3FD-ED354C2FA2A9}">
      <dgm:prSet custT="1"/>
      <dgm:spPr/>
      <dgm:t>
        <a:bodyPr/>
        <a:lstStyle/>
        <a:p>
          <a:pPr rtl="0"/>
          <a:r>
            <a:rPr lang="en-GB" sz="1800" dirty="0" smtClean="0"/>
            <a:t>■ Recognise the importance of spiritual belief and faith communities      and ensure that people are able to access them</a:t>
          </a:r>
          <a:endParaRPr lang="en-GB" sz="1800" dirty="0"/>
        </a:p>
      </dgm:t>
    </dgm:pt>
    <dgm:pt modelId="{FAB712FA-E187-40AD-AE13-A746FBBAFC3A}" type="parTrans" cxnId="{74FCE25E-4F62-4442-8760-6FCC7B8F0088}">
      <dgm:prSet/>
      <dgm:spPr/>
      <dgm:t>
        <a:bodyPr/>
        <a:lstStyle/>
        <a:p>
          <a:endParaRPr lang="en-US" sz="2400"/>
        </a:p>
      </dgm:t>
    </dgm:pt>
    <dgm:pt modelId="{A9F4DD00-3173-443C-B33F-C5CC63E360F1}" type="sibTrans" cxnId="{74FCE25E-4F62-4442-8760-6FCC7B8F0088}">
      <dgm:prSet/>
      <dgm:spPr/>
      <dgm:t>
        <a:bodyPr/>
        <a:lstStyle/>
        <a:p>
          <a:endParaRPr lang="en-US" sz="2400"/>
        </a:p>
      </dgm:t>
    </dgm:pt>
    <dgm:pt modelId="{F97D5132-0A94-4E1B-93EB-BACA09B3C87B}">
      <dgm:prSet custT="1"/>
      <dgm:spPr/>
      <dgm:t>
        <a:bodyPr/>
        <a:lstStyle/>
        <a:p>
          <a:pPr rtl="0"/>
          <a:r>
            <a:rPr lang="en-GB" sz="1800" smtClean="0"/>
            <a:t>■ Promote social interaction between people of all ages</a:t>
          </a:r>
          <a:endParaRPr lang="en-GB" sz="1800"/>
        </a:p>
      </dgm:t>
    </dgm:pt>
    <dgm:pt modelId="{7F51EE66-B8C4-477F-A528-6CED9BEFE29E}" type="parTrans" cxnId="{E15C231A-0125-4AEA-9BC0-353A124028A4}">
      <dgm:prSet/>
      <dgm:spPr/>
      <dgm:t>
        <a:bodyPr/>
        <a:lstStyle/>
        <a:p>
          <a:endParaRPr lang="en-US" sz="2400"/>
        </a:p>
      </dgm:t>
    </dgm:pt>
    <dgm:pt modelId="{966034E0-1D28-419C-9263-5BADC564A962}" type="sibTrans" cxnId="{E15C231A-0125-4AEA-9BC0-353A124028A4}">
      <dgm:prSet/>
      <dgm:spPr/>
      <dgm:t>
        <a:bodyPr/>
        <a:lstStyle/>
        <a:p>
          <a:endParaRPr lang="en-US" sz="2400"/>
        </a:p>
      </dgm:t>
    </dgm:pt>
    <dgm:pt modelId="{237659A7-FC47-4724-B5E5-0615F1534296}">
      <dgm:prSet custT="1"/>
      <dgm:spPr/>
      <dgm:t>
        <a:bodyPr/>
        <a:lstStyle/>
        <a:p>
          <a:pPr rtl="0"/>
          <a:r>
            <a:rPr lang="en-GB" sz="1800" dirty="0" smtClean="0"/>
            <a:t>■ Include older people in community development initiatives</a:t>
          </a:r>
          <a:endParaRPr lang="en-GB" sz="1800" dirty="0"/>
        </a:p>
      </dgm:t>
    </dgm:pt>
    <dgm:pt modelId="{A335723D-E21E-4E9B-9A86-24C4F8F05B48}" type="parTrans" cxnId="{6D6C95A8-6F38-4F28-984F-D044AF3131FA}">
      <dgm:prSet/>
      <dgm:spPr/>
      <dgm:t>
        <a:bodyPr/>
        <a:lstStyle/>
        <a:p>
          <a:endParaRPr lang="en-US" sz="2400"/>
        </a:p>
      </dgm:t>
    </dgm:pt>
    <dgm:pt modelId="{E99F6B18-49CA-4943-BC79-5A9D5BAB50A4}" type="sibTrans" cxnId="{6D6C95A8-6F38-4F28-984F-D044AF3131FA}">
      <dgm:prSet/>
      <dgm:spPr/>
      <dgm:t>
        <a:bodyPr/>
        <a:lstStyle/>
        <a:p>
          <a:endParaRPr lang="en-US" sz="2400"/>
        </a:p>
      </dgm:t>
    </dgm:pt>
    <dgm:pt modelId="{4ED0D350-CBB7-4B0F-AC7E-8C5BF2E467B4}" type="pres">
      <dgm:prSet presAssocID="{0557B83B-5C83-48CB-B5A5-81B6F091955A}" presName="vert0" presStyleCnt="0">
        <dgm:presLayoutVars>
          <dgm:dir/>
          <dgm:animOne val="branch"/>
          <dgm:animLvl val="lvl"/>
        </dgm:presLayoutVars>
      </dgm:prSet>
      <dgm:spPr/>
      <dgm:t>
        <a:bodyPr/>
        <a:lstStyle/>
        <a:p>
          <a:endParaRPr lang="en-US"/>
        </a:p>
      </dgm:t>
    </dgm:pt>
    <dgm:pt modelId="{15799A8C-0FC9-4089-ADC7-C691C1792AA9}" type="pres">
      <dgm:prSet presAssocID="{CBA7CA9A-91BF-47DC-8829-DAC0BF188564}" presName="thickLine" presStyleLbl="alignNode1" presStyleIdx="0" presStyleCnt="9"/>
      <dgm:spPr/>
    </dgm:pt>
    <dgm:pt modelId="{1ED17EC2-2A0A-4CC0-9E02-83BA6F6BE41E}" type="pres">
      <dgm:prSet presAssocID="{CBA7CA9A-91BF-47DC-8829-DAC0BF188564}" presName="horz1" presStyleCnt="0"/>
      <dgm:spPr/>
    </dgm:pt>
    <dgm:pt modelId="{844335B0-DA6F-446D-966B-E4A2AD3C33DB}" type="pres">
      <dgm:prSet presAssocID="{CBA7CA9A-91BF-47DC-8829-DAC0BF188564}" presName="tx1" presStyleLbl="revTx" presStyleIdx="0" presStyleCnt="9"/>
      <dgm:spPr/>
      <dgm:t>
        <a:bodyPr/>
        <a:lstStyle/>
        <a:p>
          <a:endParaRPr lang="en-US"/>
        </a:p>
      </dgm:t>
    </dgm:pt>
    <dgm:pt modelId="{E15302AE-AD2A-42D9-AF3E-5164B9B92453}" type="pres">
      <dgm:prSet presAssocID="{CBA7CA9A-91BF-47DC-8829-DAC0BF188564}" presName="vert1" presStyleCnt="0"/>
      <dgm:spPr/>
    </dgm:pt>
    <dgm:pt modelId="{AF59A622-2C59-44CE-9B3E-67C3FF4A251D}" type="pres">
      <dgm:prSet presAssocID="{85ECFF58-6663-47B0-AFE5-791C12A976EE}" presName="thickLine" presStyleLbl="alignNode1" presStyleIdx="1" presStyleCnt="9"/>
      <dgm:spPr/>
    </dgm:pt>
    <dgm:pt modelId="{FC3BE534-2037-4D99-8C21-845EFC3BF432}" type="pres">
      <dgm:prSet presAssocID="{85ECFF58-6663-47B0-AFE5-791C12A976EE}" presName="horz1" presStyleCnt="0"/>
      <dgm:spPr/>
    </dgm:pt>
    <dgm:pt modelId="{5E87F0BA-E927-4AF5-B1BF-D1D1B591D218}" type="pres">
      <dgm:prSet presAssocID="{85ECFF58-6663-47B0-AFE5-791C12A976EE}" presName="tx1" presStyleLbl="revTx" presStyleIdx="1" presStyleCnt="9"/>
      <dgm:spPr/>
      <dgm:t>
        <a:bodyPr/>
        <a:lstStyle/>
        <a:p>
          <a:endParaRPr lang="en-US"/>
        </a:p>
      </dgm:t>
    </dgm:pt>
    <dgm:pt modelId="{132844B6-9F8C-4D97-AF15-4745AF71B21C}" type="pres">
      <dgm:prSet presAssocID="{85ECFF58-6663-47B0-AFE5-791C12A976EE}" presName="vert1" presStyleCnt="0"/>
      <dgm:spPr/>
    </dgm:pt>
    <dgm:pt modelId="{C8860620-4D4F-4F70-878A-D6DB9BA646F9}" type="pres">
      <dgm:prSet presAssocID="{97A281D2-3311-4AA6-BE66-B7050F8A52B5}" presName="thickLine" presStyleLbl="alignNode1" presStyleIdx="2" presStyleCnt="9"/>
      <dgm:spPr/>
    </dgm:pt>
    <dgm:pt modelId="{6137F4DE-C9FE-47E7-ADD6-B6FC5CDF2516}" type="pres">
      <dgm:prSet presAssocID="{97A281D2-3311-4AA6-BE66-B7050F8A52B5}" presName="horz1" presStyleCnt="0"/>
      <dgm:spPr/>
    </dgm:pt>
    <dgm:pt modelId="{0212244E-81C6-46DF-A81C-F3F49C85E57F}" type="pres">
      <dgm:prSet presAssocID="{97A281D2-3311-4AA6-BE66-B7050F8A52B5}" presName="tx1" presStyleLbl="revTx" presStyleIdx="2" presStyleCnt="9"/>
      <dgm:spPr/>
      <dgm:t>
        <a:bodyPr/>
        <a:lstStyle/>
        <a:p>
          <a:endParaRPr lang="en-US"/>
        </a:p>
      </dgm:t>
    </dgm:pt>
    <dgm:pt modelId="{394FB19D-7B3F-471E-9CDB-706B337A8307}" type="pres">
      <dgm:prSet presAssocID="{97A281D2-3311-4AA6-BE66-B7050F8A52B5}" presName="vert1" presStyleCnt="0"/>
      <dgm:spPr/>
    </dgm:pt>
    <dgm:pt modelId="{4241C0DC-CA9C-4573-9C19-F85C0FD703DE}" type="pres">
      <dgm:prSet presAssocID="{7A01880B-3B9A-4724-8BF6-1D7FFCC7F98D}" presName="thickLine" presStyleLbl="alignNode1" presStyleIdx="3" presStyleCnt="9"/>
      <dgm:spPr/>
    </dgm:pt>
    <dgm:pt modelId="{DEAC1454-EE00-4A81-A703-1AB85FD00A40}" type="pres">
      <dgm:prSet presAssocID="{7A01880B-3B9A-4724-8BF6-1D7FFCC7F98D}" presName="horz1" presStyleCnt="0"/>
      <dgm:spPr/>
    </dgm:pt>
    <dgm:pt modelId="{C45B52B0-9380-48D0-941C-8A8926D0F3F7}" type="pres">
      <dgm:prSet presAssocID="{7A01880B-3B9A-4724-8BF6-1D7FFCC7F98D}" presName="tx1" presStyleLbl="revTx" presStyleIdx="3" presStyleCnt="9"/>
      <dgm:spPr/>
      <dgm:t>
        <a:bodyPr/>
        <a:lstStyle/>
        <a:p>
          <a:endParaRPr lang="en-US"/>
        </a:p>
      </dgm:t>
    </dgm:pt>
    <dgm:pt modelId="{329A51EA-3FEF-47BF-B452-C65876CFC980}" type="pres">
      <dgm:prSet presAssocID="{7A01880B-3B9A-4724-8BF6-1D7FFCC7F98D}" presName="vert1" presStyleCnt="0"/>
      <dgm:spPr/>
    </dgm:pt>
    <dgm:pt modelId="{938A5896-5E2E-44F6-9C9C-5F6BABD5391F}" type="pres">
      <dgm:prSet presAssocID="{1EC759D3-1085-4A6B-866B-E9A874065FFC}" presName="thickLine" presStyleLbl="alignNode1" presStyleIdx="4" presStyleCnt="9"/>
      <dgm:spPr/>
    </dgm:pt>
    <dgm:pt modelId="{E01F56F1-44D1-442B-AB1E-D64F1342BC70}" type="pres">
      <dgm:prSet presAssocID="{1EC759D3-1085-4A6B-866B-E9A874065FFC}" presName="horz1" presStyleCnt="0"/>
      <dgm:spPr/>
    </dgm:pt>
    <dgm:pt modelId="{AB44E9BC-E220-4E0A-B8FB-D6EA3965D09D}" type="pres">
      <dgm:prSet presAssocID="{1EC759D3-1085-4A6B-866B-E9A874065FFC}" presName="tx1" presStyleLbl="revTx" presStyleIdx="4" presStyleCnt="9"/>
      <dgm:spPr/>
      <dgm:t>
        <a:bodyPr/>
        <a:lstStyle/>
        <a:p>
          <a:endParaRPr lang="en-US"/>
        </a:p>
      </dgm:t>
    </dgm:pt>
    <dgm:pt modelId="{417D506F-8BDC-4AD0-B737-7F480DCA7776}" type="pres">
      <dgm:prSet presAssocID="{1EC759D3-1085-4A6B-866B-E9A874065FFC}" presName="vert1" presStyleCnt="0"/>
      <dgm:spPr/>
    </dgm:pt>
    <dgm:pt modelId="{084B4C97-9BE9-49DC-8C89-4D373195A6DB}" type="pres">
      <dgm:prSet presAssocID="{FE912752-A01A-42F2-B54A-0AB537A017E7}" presName="thickLine" presStyleLbl="alignNode1" presStyleIdx="5" presStyleCnt="9" custFlipVert="1" custSzY="45720"/>
      <dgm:spPr/>
    </dgm:pt>
    <dgm:pt modelId="{4ED37F3E-2B51-4F67-B7EE-8F9B1CC0AD2D}" type="pres">
      <dgm:prSet presAssocID="{FE912752-A01A-42F2-B54A-0AB537A017E7}" presName="horz1" presStyleCnt="0"/>
      <dgm:spPr/>
    </dgm:pt>
    <dgm:pt modelId="{0E48903E-B521-4425-B953-799097494BEE}" type="pres">
      <dgm:prSet presAssocID="{FE912752-A01A-42F2-B54A-0AB537A017E7}" presName="tx1" presStyleLbl="revTx" presStyleIdx="5" presStyleCnt="9"/>
      <dgm:spPr/>
      <dgm:t>
        <a:bodyPr/>
        <a:lstStyle/>
        <a:p>
          <a:endParaRPr lang="en-US"/>
        </a:p>
      </dgm:t>
    </dgm:pt>
    <dgm:pt modelId="{979C4F2E-0A0D-41F0-B466-9282492A5AE9}" type="pres">
      <dgm:prSet presAssocID="{FE912752-A01A-42F2-B54A-0AB537A017E7}" presName="vert1" presStyleCnt="0"/>
      <dgm:spPr/>
    </dgm:pt>
    <dgm:pt modelId="{46FCA519-2CB9-4360-ADF1-599ADAA58A3B}" type="pres">
      <dgm:prSet presAssocID="{3773A71D-52B5-46BD-A3FD-ED354C2FA2A9}" presName="thickLine" presStyleLbl="alignNode1" presStyleIdx="6" presStyleCnt="9"/>
      <dgm:spPr/>
    </dgm:pt>
    <dgm:pt modelId="{D12DD131-717E-46CB-8842-96A3CBF966D9}" type="pres">
      <dgm:prSet presAssocID="{3773A71D-52B5-46BD-A3FD-ED354C2FA2A9}" presName="horz1" presStyleCnt="0"/>
      <dgm:spPr/>
    </dgm:pt>
    <dgm:pt modelId="{736CFEBB-8CB0-4F02-ADC8-1FB13B28611D}" type="pres">
      <dgm:prSet presAssocID="{3773A71D-52B5-46BD-A3FD-ED354C2FA2A9}" presName="tx1" presStyleLbl="revTx" presStyleIdx="6" presStyleCnt="9"/>
      <dgm:spPr/>
      <dgm:t>
        <a:bodyPr/>
        <a:lstStyle/>
        <a:p>
          <a:endParaRPr lang="en-US"/>
        </a:p>
      </dgm:t>
    </dgm:pt>
    <dgm:pt modelId="{F94042C7-19A5-4C32-80A8-126B6D90BA06}" type="pres">
      <dgm:prSet presAssocID="{3773A71D-52B5-46BD-A3FD-ED354C2FA2A9}" presName="vert1" presStyleCnt="0"/>
      <dgm:spPr/>
    </dgm:pt>
    <dgm:pt modelId="{B86B9F99-F308-49EE-8893-E10DF5835A35}" type="pres">
      <dgm:prSet presAssocID="{F97D5132-0A94-4E1B-93EB-BACA09B3C87B}" presName="thickLine" presStyleLbl="alignNode1" presStyleIdx="7" presStyleCnt="9"/>
      <dgm:spPr/>
    </dgm:pt>
    <dgm:pt modelId="{A65DCE5B-6570-4B11-A096-41C385B1837B}" type="pres">
      <dgm:prSet presAssocID="{F97D5132-0A94-4E1B-93EB-BACA09B3C87B}" presName="horz1" presStyleCnt="0"/>
      <dgm:spPr/>
    </dgm:pt>
    <dgm:pt modelId="{F32894C2-B1AB-4162-A832-607F0F48B563}" type="pres">
      <dgm:prSet presAssocID="{F97D5132-0A94-4E1B-93EB-BACA09B3C87B}" presName="tx1" presStyleLbl="revTx" presStyleIdx="7" presStyleCnt="9"/>
      <dgm:spPr/>
      <dgm:t>
        <a:bodyPr/>
        <a:lstStyle/>
        <a:p>
          <a:endParaRPr lang="en-US"/>
        </a:p>
      </dgm:t>
    </dgm:pt>
    <dgm:pt modelId="{D663967C-6F47-4F1A-910B-8217865FB799}" type="pres">
      <dgm:prSet presAssocID="{F97D5132-0A94-4E1B-93EB-BACA09B3C87B}" presName="vert1" presStyleCnt="0"/>
      <dgm:spPr/>
    </dgm:pt>
    <dgm:pt modelId="{1C9D53B1-F74A-4EA8-847A-DEB1B7FACFCE}" type="pres">
      <dgm:prSet presAssocID="{237659A7-FC47-4724-B5E5-0615F1534296}" presName="thickLine" presStyleLbl="alignNode1" presStyleIdx="8" presStyleCnt="9"/>
      <dgm:spPr/>
    </dgm:pt>
    <dgm:pt modelId="{543A543C-1BCC-4EE4-A2AD-5C0B1D28D2D4}" type="pres">
      <dgm:prSet presAssocID="{237659A7-FC47-4724-B5E5-0615F1534296}" presName="horz1" presStyleCnt="0"/>
      <dgm:spPr/>
    </dgm:pt>
    <dgm:pt modelId="{DDC279FA-C1F7-485B-BB74-A434D52237BB}" type="pres">
      <dgm:prSet presAssocID="{237659A7-FC47-4724-B5E5-0615F1534296}" presName="tx1" presStyleLbl="revTx" presStyleIdx="8" presStyleCnt="9"/>
      <dgm:spPr/>
      <dgm:t>
        <a:bodyPr/>
        <a:lstStyle/>
        <a:p>
          <a:endParaRPr lang="en-US"/>
        </a:p>
      </dgm:t>
    </dgm:pt>
    <dgm:pt modelId="{9857D7E9-6304-4AAA-88EA-80356B1326F7}" type="pres">
      <dgm:prSet presAssocID="{237659A7-FC47-4724-B5E5-0615F1534296}" presName="vert1" presStyleCnt="0"/>
      <dgm:spPr/>
    </dgm:pt>
  </dgm:ptLst>
  <dgm:cxnLst>
    <dgm:cxn modelId="{42D4C6E5-31CA-4BC2-93EA-EEB217133C01}" type="presOf" srcId="{85ECFF58-6663-47B0-AFE5-791C12A976EE}" destId="{5E87F0BA-E927-4AF5-B1BF-D1D1B591D218}" srcOrd="0" destOrd="0" presId="urn:microsoft.com/office/officeart/2008/layout/LinedList"/>
    <dgm:cxn modelId="{4CAA62F5-C438-40A6-BE5C-F64F7FE8E2FA}" srcId="{0557B83B-5C83-48CB-B5A5-81B6F091955A}" destId="{7A01880B-3B9A-4724-8BF6-1D7FFCC7F98D}" srcOrd="3" destOrd="0" parTransId="{718F58A9-D2CC-4B64-AF41-167D298F9C3F}" sibTransId="{6318E8B2-B58A-469C-A5D1-AAC3DBD4DAED}"/>
    <dgm:cxn modelId="{EAB4AE43-AD48-4E65-90C9-110301210977}" type="presOf" srcId="{237659A7-FC47-4724-B5E5-0615F1534296}" destId="{DDC279FA-C1F7-485B-BB74-A434D52237BB}" srcOrd="0" destOrd="0" presId="urn:microsoft.com/office/officeart/2008/layout/LinedList"/>
    <dgm:cxn modelId="{E99108C7-20FE-47B8-BB79-47A7632EA417}" type="presOf" srcId="{1EC759D3-1085-4A6B-866B-E9A874065FFC}" destId="{AB44E9BC-E220-4E0A-B8FB-D6EA3965D09D}" srcOrd="0" destOrd="0" presId="urn:microsoft.com/office/officeart/2008/layout/LinedList"/>
    <dgm:cxn modelId="{AC86B5EC-030E-497E-A626-9231A733FAC0}" type="presOf" srcId="{97A281D2-3311-4AA6-BE66-B7050F8A52B5}" destId="{0212244E-81C6-46DF-A81C-F3F49C85E57F}" srcOrd="0" destOrd="0" presId="urn:microsoft.com/office/officeart/2008/layout/LinedList"/>
    <dgm:cxn modelId="{6FB1ABF8-08D8-4291-AC09-1A29F49F4F6A}" srcId="{0557B83B-5C83-48CB-B5A5-81B6F091955A}" destId="{85ECFF58-6663-47B0-AFE5-791C12A976EE}" srcOrd="1" destOrd="0" parTransId="{3A62EBD3-F468-4C0C-9B74-28A9C27F3CDF}" sibTransId="{FD1324A8-9CB1-4E5F-B95E-607CE66EE34F}"/>
    <dgm:cxn modelId="{6D6C95A8-6F38-4F28-984F-D044AF3131FA}" srcId="{0557B83B-5C83-48CB-B5A5-81B6F091955A}" destId="{237659A7-FC47-4724-B5E5-0615F1534296}" srcOrd="8" destOrd="0" parTransId="{A335723D-E21E-4E9B-9A86-24C4F8F05B48}" sibTransId="{E99F6B18-49CA-4943-BC79-5A9D5BAB50A4}"/>
    <dgm:cxn modelId="{FAFE24F6-0EC5-498D-888A-D16B17E4C13C}" type="presOf" srcId="{FE912752-A01A-42F2-B54A-0AB537A017E7}" destId="{0E48903E-B521-4425-B953-799097494BEE}" srcOrd="0" destOrd="0" presId="urn:microsoft.com/office/officeart/2008/layout/LinedList"/>
    <dgm:cxn modelId="{E15C231A-0125-4AEA-9BC0-353A124028A4}" srcId="{0557B83B-5C83-48CB-B5A5-81B6F091955A}" destId="{F97D5132-0A94-4E1B-93EB-BACA09B3C87B}" srcOrd="7" destOrd="0" parTransId="{7F51EE66-B8C4-477F-A528-6CED9BEFE29E}" sibTransId="{966034E0-1D28-419C-9263-5BADC564A962}"/>
    <dgm:cxn modelId="{1263B4AC-5E8A-4F82-BB4D-CBCB3E3B1B67}" type="presOf" srcId="{F97D5132-0A94-4E1B-93EB-BACA09B3C87B}" destId="{F32894C2-B1AB-4162-A832-607F0F48B563}" srcOrd="0" destOrd="0" presId="urn:microsoft.com/office/officeart/2008/layout/LinedList"/>
    <dgm:cxn modelId="{91AA7115-3952-49FB-9913-DD7679A85951}" type="presOf" srcId="{0557B83B-5C83-48CB-B5A5-81B6F091955A}" destId="{4ED0D350-CBB7-4B0F-AC7E-8C5BF2E467B4}" srcOrd="0" destOrd="0" presId="urn:microsoft.com/office/officeart/2008/layout/LinedList"/>
    <dgm:cxn modelId="{5C6B4E23-76CD-485D-B6F5-DC1009F15169}" type="presOf" srcId="{7A01880B-3B9A-4724-8BF6-1D7FFCC7F98D}" destId="{C45B52B0-9380-48D0-941C-8A8926D0F3F7}" srcOrd="0" destOrd="0" presId="urn:microsoft.com/office/officeart/2008/layout/LinedList"/>
    <dgm:cxn modelId="{7F6CC1EF-5FE6-45A0-AAAB-BE9E93774D0B}" type="presOf" srcId="{CBA7CA9A-91BF-47DC-8829-DAC0BF188564}" destId="{844335B0-DA6F-446D-966B-E4A2AD3C33DB}" srcOrd="0" destOrd="0" presId="urn:microsoft.com/office/officeart/2008/layout/LinedList"/>
    <dgm:cxn modelId="{48EBBDA8-A534-491D-B366-5397A6CF775E}" srcId="{0557B83B-5C83-48CB-B5A5-81B6F091955A}" destId="{97A281D2-3311-4AA6-BE66-B7050F8A52B5}" srcOrd="2" destOrd="0" parTransId="{AE611020-D80D-47A6-85C7-39031E2D2037}" sibTransId="{3A7C28E9-1C55-4491-827F-696447FC7DB9}"/>
    <dgm:cxn modelId="{6E471473-CBA9-49D1-A882-5315EFC982A2}" srcId="{0557B83B-5C83-48CB-B5A5-81B6F091955A}" destId="{CBA7CA9A-91BF-47DC-8829-DAC0BF188564}" srcOrd="0" destOrd="0" parTransId="{F935C8F4-B836-4EA4-A746-9BE464944348}" sibTransId="{2BC59F55-6C91-40CE-835E-294CE54FB93F}"/>
    <dgm:cxn modelId="{74FCE25E-4F62-4442-8760-6FCC7B8F0088}" srcId="{0557B83B-5C83-48CB-B5A5-81B6F091955A}" destId="{3773A71D-52B5-46BD-A3FD-ED354C2FA2A9}" srcOrd="6" destOrd="0" parTransId="{FAB712FA-E187-40AD-AE13-A746FBBAFC3A}" sibTransId="{A9F4DD00-3173-443C-B33F-C5CC63E360F1}"/>
    <dgm:cxn modelId="{2A2B6066-2977-421F-B9D0-DCE60F690D2F}" type="presOf" srcId="{3773A71D-52B5-46BD-A3FD-ED354C2FA2A9}" destId="{736CFEBB-8CB0-4F02-ADC8-1FB13B28611D}" srcOrd="0" destOrd="0" presId="urn:microsoft.com/office/officeart/2008/layout/LinedList"/>
    <dgm:cxn modelId="{D13ECC89-FFE5-43E5-9A69-6DC88DC5BC37}" srcId="{0557B83B-5C83-48CB-B5A5-81B6F091955A}" destId="{FE912752-A01A-42F2-B54A-0AB537A017E7}" srcOrd="5" destOrd="0" parTransId="{AC3C4766-3A92-4E20-AEA9-27F96F23A0E2}" sibTransId="{9A877806-4C8B-4DD3-A4EF-6DE05DA1C47A}"/>
    <dgm:cxn modelId="{E4809235-CF91-4763-BD92-A2C7198988DD}" srcId="{0557B83B-5C83-48CB-B5A5-81B6F091955A}" destId="{1EC759D3-1085-4A6B-866B-E9A874065FFC}" srcOrd="4" destOrd="0" parTransId="{9A934387-8897-4CD5-804E-B084D2238A85}" sibTransId="{2F3BB368-7B5E-4428-B2D6-E35B576DC4AD}"/>
    <dgm:cxn modelId="{920EBA82-D784-409A-B41D-74008773C356}" type="presParOf" srcId="{4ED0D350-CBB7-4B0F-AC7E-8C5BF2E467B4}" destId="{15799A8C-0FC9-4089-ADC7-C691C1792AA9}" srcOrd="0" destOrd="0" presId="urn:microsoft.com/office/officeart/2008/layout/LinedList"/>
    <dgm:cxn modelId="{92C7340E-7DB9-40E2-94C8-3F98915B6D3C}" type="presParOf" srcId="{4ED0D350-CBB7-4B0F-AC7E-8C5BF2E467B4}" destId="{1ED17EC2-2A0A-4CC0-9E02-83BA6F6BE41E}" srcOrd="1" destOrd="0" presId="urn:microsoft.com/office/officeart/2008/layout/LinedList"/>
    <dgm:cxn modelId="{C62D1868-EB09-4553-8F10-8B9181C7A70B}" type="presParOf" srcId="{1ED17EC2-2A0A-4CC0-9E02-83BA6F6BE41E}" destId="{844335B0-DA6F-446D-966B-E4A2AD3C33DB}" srcOrd="0" destOrd="0" presId="urn:microsoft.com/office/officeart/2008/layout/LinedList"/>
    <dgm:cxn modelId="{F7F04349-905B-485F-B7C5-20004EB44799}" type="presParOf" srcId="{1ED17EC2-2A0A-4CC0-9E02-83BA6F6BE41E}" destId="{E15302AE-AD2A-42D9-AF3E-5164B9B92453}" srcOrd="1" destOrd="0" presId="urn:microsoft.com/office/officeart/2008/layout/LinedList"/>
    <dgm:cxn modelId="{9E9AFCC8-A6F3-42A7-A3F0-5864F1EC5B8F}" type="presParOf" srcId="{4ED0D350-CBB7-4B0F-AC7E-8C5BF2E467B4}" destId="{AF59A622-2C59-44CE-9B3E-67C3FF4A251D}" srcOrd="2" destOrd="0" presId="urn:microsoft.com/office/officeart/2008/layout/LinedList"/>
    <dgm:cxn modelId="{DA859AE7-A4EA-4851-9DC7-8C351E93256E}" type="presParOf" srcId="{4ED0D350-CBB7-4B0F-AC7E-8C5BF2E467B4}" destId="{FC3BE534-2037-4D99-8C21-845EFC3BF432}" srcOrd="3" destOrd="0" presId="urn:microsoft.com/office/officeart/2008/layout/LinedList"/>
    <dgm:cxn modelId="{B430958D-3653-46B4-9338-87833596BB20}" type="presParOf" srcId="{FC3BE534-2037-4D99-8C21-845EFC3BF432}" destId="{5E87F0BA-E927-4AF5-B1BF-D1D1B591D218}" srcOrd="0" destOrd="0" presId="urn:microsoft.com/office/officeart/2008/layout/LinedList"/>
    <dgm:cxn modelId="{FE4D0806-219C-4CAE-993A-621E831FFC7B}" type="presParOf" srcId="{FC3BE534-2037-4D99-8C21-845EFC3BF432}" destId="{132844B6-9F8C-4D97-AF15-4745AF71B21C}" srcOrd="1" destOrd="0" presId="urn:microsoft.com/office/officeart/2008/layout/LinedList"/>
    <dgm:cxn modelId="{F64C416F-2003-4DB1-8CC9-A2BECC829C49}" type="presParOf" srcId="{4ED0D350-CBB7-4B0F-AC7E-8C5BF2E467B4}" destId="{C8860620-4D4F-4F70-878A-D6DB9BA646F9}" srcOrd="4" destOrd="0" presId="urn:microsoft.com/office/officeart/2008/layout/LinedList"/>
    <dgm:cxn modelId="{EF4361CD-4C95-448F-8E76-E64F704BE6D9}" type="presParOf" srcId="{4ED0D350-CBB7-4B0F-AC7E-8C5BF2E467B4}" destId="{6137F4DE-C9FE-47E7-ADD6-B6FC5CDF2516}" srcOrd="5" destOrd="0" presId="urn:microsoft.com/office/officeart/2008/layout/LinedList"/>
    <dgm:cxn modelId="{E7006376-6E84-4F59-9B9F-D869F6F6E3E0}" type="presParOf" srcId="{6137F4DE-C9FE-47E7-ADD6-B6FC5CDF2516}" destId="{0212244E-81C6-46DF-A81C-F3F49C85E57F}" srcOrd="0" destOrd="0" presId="urn:microsoft.com/office/officeart/2008/layout/LinedList"/>
    <dgm:cxn modelId="{9FF649D0-2350-48C4-A91A-993E1A447C98}" type="presParOf" srcId="{6137F4DE-C9FE-47E7-ADD6-B6FC5CDF2516}" destId="{394FB19D-7B3F-471E-9CDB-706B337A8307}" srcOrd="1" destOrd="0" presId="urn:microsoft.com/office/officeart/2008/layout/LinedList"/>
    <dgm:cxn modelId="{F689BF88-896F-44DB-94EC-FF67A11B1F79}" type="presParOf" srcId="{4ED0D350-CBB7-4B0F-AC7E-8C5BF2E467B4}" destId="{4241C0DC-CA9C-4573-9C19-F85C0FD703DE}" srcOrd="6" destOrd="0" presId="urn:microsoft.com/office/officeart/2008/layout/LinedList"/>
    <dgm:cxn modelId="{3E45D879-DB23-4EEE-B9FE-A077D8F116F2}" type="presParOf" srcId="{4ED0D350-CBB7-4B0F-AC7E-8C5BF2E467B4}" destId="{DEAC1454-EE00-4A81-A703-1AB85FD00A40}" srcOrd="7" destOrd="0" presId="urn:microsoft.com/office/officeart/2008/layout/LinedList"/>
    <dgm:cxn modelId="{BEBA10D4-7C50-499D-9094-4588A3CBF6C1}" type="presParOf" srcId="{DEAC1454-EE00-4A81-A703-1AB85FD00A40}" destId="{C45B52B0-9380-48D0-941C-8A8926D0F3F7}" srcOrd="0" destOrd="0" presId="urn:microsoft.com/office/officeart/2008/layout/LinedList"/>
    <dgm:cxn modelId="{E6B42832-1112-471C-9F0D-E732CACFA875}" type="presParOf" srcId="{DEAC1454-EE00-4A81-A703-1AB85FD00A40}" destId="{329A51EA-3FEF-47BF-B452-C65876CFC980}" srcOrd="1" destOrd="0" presId="urn:microsoft.com/office/officeart/2008/layout/LinedList"/>
    <dgm:cxn modelId="{F7CC266C-F566-46D2-A77A-EBF8A6821DF4}" type="presParOf" srcId="{4ED0D350-CBB7-4B0F-AC7E-8C5BF2E467B4}" destId="{938A5896-5E2E-44F6-9C9C-5F6BABD5391F}" srcOrd="8" destOrd="0" presId="urn:microsoft.com/office/officeart/2008/layout/LinedList"/>
    <dgm:cxn modelId="{6A91ED17-71C8-4FCC-90DA-4C83C3DF08FA}" type="presParOf" srcId="{4ED0D350-CBB7-4B0F-AC7E-8C5BF2E467B4}" destId="{E01F56F1-44D1-442B-AB1E-D64F1342BC70}" srcOrd="9" destOrd="0" presId="urn:microsoft.com/office/officeart/2008/layout/LinedList"/>
    <dgm:cxn modelId="{8E8BC416-CBCB-45C9-9BC1-6AFA1E1D73DC}" type="presParOf" srcId="{E01F56F1-44D1-442B-AB1E-D64F1342BC70}" destId="{AB44E9BC-E220-4E0A-B8FB-D6EA3965D09D}" srcOrd="0" destOrd="0" presId="urn:microsoft.com/office/officeart/2008/layout/LinedList"/>
    <dgm:cxn modelId="{99BBAFA8-1131-4D96-A349-0F780907B68E}" type="presParOf" srcId="{E01F56F1-44D1-442B-AB1E-D64F1342BC70}" destId="{417D506F-8BDC-4AD0-B737-7F480DCA7776}" srcOrd="1" destOrd="0" presId="urn:microsoft.com/office/officeart/2008/layout/LinedList"/>
    <dgm:cxn modelId="{F07C2E38-C18B-4AAD-976E-2BD42C1152B1}" type="presParOf" srcId="{4ED0D350-CBB7-4B0F-AC7E-8C5BF2E467B4}" destId="{084B4C97-9BE9-49DC-8C89-4D373195A6DB}" srcOrd="10" destOrd="0" presId="urn:microsoft.com/office/officeart/2008/layout/LinedList"/>
    <dgm:cxn modelId="{A6A08F39-5261-4EA2-950C-3A63E3D79F96}" type="presParOf" srcId="{4ED0D350-CBB7-4B0F-AC7E-8C5BF2E467B4}" destId="{4ED37F3E-2B51-4F67-B7EE-8F9B1CC0AD2D}" srcOrd="11" destOrd="0" presId="urn:microsoft.com/office/officeart/2008/layout/LinedList"/>
    <dgm:cxn modelId="{13D8103D-D7EE-4D24-9A50-C9B47F961B5B}" type="presParOf" srcId="{4ED37F3E-2B51-4F67-B7EE-8F9B1CC0AD2D}" destId="{0E48903E-B521-4425-B953-799097494BEE}" srcOrd="0" destOrd="0" presId="urn:microsoft.com/office/officeart/2008/layout/LinedList"/>
    <dgm:cxn modelId="{7E61C46C-D196-40AF-9216-99880D32C730}" type="presParOf" srcId="{4ED37F3E-2B51-4F67-B7EE-8F9B1CC0AD2D}" destId="{979C4F2E-0A0D-41F0-B466-9282492A5AE9}" srcOrd="1" destOrd="0" presId="urn:microsoft.com/office/officeart/2008/layout/LinedList"/>
    <dgm:cxn modelId="{9C484C54-7413-4AEA-A605-6191CA6BD43F}" type="presParOf" srcId="{4ED0D350-CBB7-4B0F-AC7E-8C5BF2E467B4}" destId="{46FCA519-2CB9-4360-ADF1-599ADAA58A3B}" srcOrd="12" destOrd="0" presId="urn:microsoft.com/office/officeart/2008/layout/LinedList"/>
    <dgm:cxn modelId="{DA8001C7-81D2-489B-8F59-999BFEFEBA66}" type="presParOf" srcId="{4ED0D350-CBB7-4B0F-AC7E-8C5BF2E467B4}" destId="{D12DD131-717E-46CB-8842-96A3CBF966D9}" srcOrd="13" destOrd="0" presId="urn:microsoft.com/office/officeart/2008/layout/LinedList"/>
    <dgm:cxn modelId="{84AB2F13-5EAF-4283-822C-85029F37100C}" type="presParOf" srcId="{D12DD131-717E-46CB-8842-96A3CBF966D9}" destId="{736CFEBB-8CB0-4F02-ADC8-1FB13B28611D}" srcOrd="0" destOrd="0" presId="urn:microsoft.com/office/officeart/2008/layout/LinedList"/>
    <dgm:cxn modelId="{AF78AFEF-F0C3-4E93-8E52-D2AB940D113F}" type="presParOf" srcId="{D12DD131-717E-46CB-8842-96A3CBF966D9}" destId="{F94042C7-19A5-4C32-80A8-126B6D90BA06}" srcOrd="1" destOrd="0" presId="urn:microsoft.com/office/officeart/2008/layout/LinedList"/>
    <dgm:cxn modelId="{BEA7F3E0-F380-40A1-9794-151A9BABD745}" type="presParOf" srcId="{4ED0D350-CBB7-4B0F-AC7E-8C5BF2E467B4}" destId="{B86B9F99-F308-49EE-8893-E10DF5835A35}" srcOrd="14" destOrd="0" presId="urn:microsoft.com/office/officeart/2008/layout/LinedList"/>
    <dgm:cxn modelId="{2CBDA67A-37FB-48C5-A5EF-B611E31189AC}" type="presParOf" srcId="{4ED0D350-CBB7-4B0F-AC7E-8C5BF2E467B4}" destId="{A65DCE5B-6570-4B11-A096-41C385B1837B}" srcOrd="15" destOrd="0" presId="urn:microsoft.com/office/officeart/2008/layout/LinedList"/>
    <dgm:cxn modelId="{EE9DD245-FB84-4352-8C6A-C3C51091D0C9}" type="presParOf" srcId="{A65DCE5B-6570-4B11-A096-41C385B1837B}" destId="{F32894C2-B1AB-4162-A832-607F0F48B563}" srcOrd="0" destOrd="0" presId="urn:microsoft.com/office/officeart/2008/layout/LinedList"/>
    <dgm:cxn modelId="{62E2606F-FAA8-48C1-92A9-4C1A824BEA10}" type="presParOf" srcId="{A65DCE5B-6570-4B11-A096-41C385B1837B}" destId="{D663967C-6F47-4F1A-910B-8217865FB799}" srcOrd="1" destOrd="0" presId="urn:microsoft.com/office/officeart/2008/layout/LinedList"/>
    <dgm:cxn modelId="{B2F753EA-E64E-4638-BD82-80C90C13C4EB}" type="presParOf" srcId="{4ED0D350-CBB7-4B0F-AC7E-8C5BF2E467B4}" destId="{1C9D53B1-F74A-4EA8-847A-DEB1B7FACFCE}" srcOrd="16" destOrd="0" presId="urn:microsoft.com/office/officeart/2008/layout/LinedList"/>
    <dgm:cxn modelId="{A68694DF-F4C3-4B31-8E79-8EE8FAB903BF}" type="presParOf" srcId="{4ED0D350-CBB7-4B0F-AC7E-8C5BF2E467B4}" destId="{543A543C-1BCC-4EE4-A2AD-5C0B1D28D2D4}" srcOrd="17" destOrd="0" presId="urn:microsoft.com/office/officeart/2008/layout/LinedList"/>
    <dgm:cxn modelId="{8B6B9AE9-7CAE-4D07-91AA-C48E01167DDC}" type="presParOf" srcId="{543A543C-1BCC-4EE4-A2AD-5C0B1D28D2D4}" destId="{DDC279FA-C1F7-485B-BB74-A434D52237BB}" srcOrd="0" destOrd="0" presId="urn:microsoft.com/office/officeart/2008/layout/LinedList"/>
    <dgm:cxn modelId="{E06E4E12-14A2-42A0-984F-43A64F124841}" type="presParOf" srcId="{543A543C-1BCC-4EE4-A2AD-5C0B1D28D2D4}" destId="{9857D7E9-6304-4AAA-88EA-80356B1326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014820-3544-476F-85A5-49769B093221}" type="doc">
      <dgm:prSet loTypeId="urn:microsoft.com/office/officeart/2005/8/layout/pyramid2" loCatId="pyramid" qsTypeId="urn:microsoft.com/office/officeart/2005/8/quickstyle/simple1" qsCatId="simple" csTypeId="urn:microsoft.com/office/officeart/2005/8/colors/accent4_1" csCatId="accent4" phldr="1"/>
      <dgm:spPr/>
      <dgm:t>
        <a:bodyPr/>
        <a:lstStyle/>
        <a:p>
          <a:endParaRPr lang="en-US"/>
        </a:p>
      </dgm:t>
    </dgm:pt>
    <dgm:pt modelId="{B917F949-9EA2-4E63-9AA4-DB021A2553B7}">
      <dgm:prSet/>
      <dgm:spPr/>
      <dgm:t>
        <a:bodyPr/>
        <a:lstStyle/>
        <a:p>
          <a:pPr rtl="0"/>
          <a:r>
            <a:rPr lang="en-GB" dirty="0" smtClean="0"/>
            <a:t>Relationships that are secure and supportive are important for good mental health and well-being. They may be with other people, such as family and friends, or with pets. </a:t>
          </a:r>
          <a:endParaRPr lang="en-GB" dirty="0"/>
        </a:p>
      </dgm:t>
    </dgm:pt>
    <dgm:pt modelId="{41FCBF45-8B23-41A6-8971-5C4C1B15EB84}" type="parTrans" cxnId="{B223F570-A683-42B0-8F5A-12467A7C76D3}">
      <dgm:prSet/>
      <dgm:spPr/>
      <dgm:t>
        <a:bodyPr/>
        <a:lstStyle/>
        <a:p>
          <a:endParaRPr lang="en-US"/>
        </a:p>
      </dgm:t>
    </dgm:pt>
    <dgm:pt modelId="{AD8F6802-C054-48DD-896C-59D39E9559CD}" type="sibTrans" cxnId="{B223F570-A683-42B0-8F5A-12467A7C76D3}">
      <dgm:prSet/>
      <dgm:spPr/>
      <dgm:t>
        <a:bodyPr/>
        <a:lstStyle/>
        <a:p>
          <a:endParaRPr lang="en-US"/>
        </a:p>
      </dgm:t>
    </dgm:pt>
    <dgm:pt modelId="{3103AB99-29C6-4C94-A304-238BD29EC2C5}">
      <dgm:prSet/>
      <dgm:spPr/>
      <dgm:t>
        <a:bodyPr/>
        <a:lstStyle/>
        <a:p>
          <a:pPr rtl="0"/>
          <a:r>
            <a:rPr lang="en-GB" smtClean="0"/>
            <a:t>Social isolation is a strong risk factor for poor mental health and is experienced by one million older people in the UK.  Strengthening positive relationships in later life will help to promote mental health and  well-being for all of us.</a:t>
          </a:r>
          <a:endParaRPr lang="en-GB"/>
        </a:p>
      </dgm:t>
    </dgm:pt>
    <dgm:pt modelId="{2E7F5804-BC14-4AB6-B9FF-11D8D8AB2087}" type="parTrans" cxnId="{4993B2F4-B5F1-41AB-AEA2-C5A360ED114A}">
      <dgm:prSet/>
      <dgm:spPr/>
      <dgm:t>
        <a:bodyPr/>
        <a:lstStyle/>
        <a:p>
          <a:endParaRPr lang="en-US"/>
        </a:p>
      </dgm:t>
    </dgm:pt>
    <dgm:pt modelId="{069D7153-0457-4F08-A6CC-8AB008D29A58}" type="sibTrans" cxnId="{4993B2F4-B5F1-41AB-AEA2-C5A360ED114A}">
      <dgm:prSet/>
      <dgm:spPr/>
      <dgm:t>
        <a:bodyPr/>
        <a:lstStyle/>
        <a:p>
          <a:endParaRPr lang="en-US"/>
        </a:p>
      </dgm:t>
    </dgm:pt>
    <dgm:pt modelId="{53FCC91C-13CF-4631-91F1-5D15C74F3251}" type="pres">
      <dgm:prSet presAssocID="{4E014820-3544-476F-85A5-49769B093221}" presName="compositeShape" presStyleCnt="0">
        <dgm:presLayoutVars>
          <dgm:dir/>
          <dgm:resizeHandles/>
        </dgm:presLayoutVars>
      </dgm:prSet>
      <dgm:spPr/>
      <dgm:t>
        <a:bodyPr/>
        <a:lstStyle/>
        <a:p>
          <a:endParaRPr lang="en-US"/>
        </a:p>
      </dgm:t>
    </dgm:pt>
    <dgm:pt modelId="{7C839806-38BD-42AD-9660-CA3498A4B3B7}" type="pres">
      <dgm:prSet presAssocID="{4E014820-3544-476F-85A5-49769B093221}" presName="pyramid" presStyleLbl="node1" presStyleIdx="0" presStyleCnt="1" custLinFactNeighborX="1055" custLinFactNeighborY="-24008"/>
      <dgm:spPr>
        <a:blipFill rotWithShape="0">
          <a:blip xmlns:r="http://schemas.openxmlformats.org/officeDocument/2006/relationships" r:embed="rId1"/>
          <a:stretch>
            <a:fillRect/>
          </a:stretch>
        </a:blipFill>
      </dgm:spPr>
    </dgm:pt>
    <dgm:pt modelId="{92C4A546-4F03-40DD-8E30-86CBDF6266E8}" type="pres">
      <dgm:prSet presAssocID="{4E014820-3544-476F-85A5-49769B093221}" presName="theList" presStyleCnt="0"/>
      <dgm:spPr/>
    </dgm:pt>
    <dgm:pt modelId="{7C15A758-8411-4EA3-8DFB-6D147EAEF729}" type="pres">
      <dgm:prSet presAssocID="{B917F949-9EA2-4E63-9AA4-DB021A2553B7}" presName="aNode" presStyleLbl="fgAcc1" presStyleIdx="0" presStyleCnt="2">
        <dgm:presLayoutVars>
          <dgm:bulletEnabled val="1"/>
        </dgm:presLayoutVars>
      </dgm:prSet>
      <dgm:spPr/>
      <dgm:t>
        <a:bodyPr/>
        <a:lstStyle/>
        <a:p>
          <a:endParaRPr lang="en-US"/>
        </a:p>
      </dgm:t>
    </dgm:pt>
    <dgm:pt modelId="{3CA68F51-A715-4941-AF8B-FEDDC5EA01FD}" type="pres">
      <dgm:prSet presAssocID="{B917F949-9EA2-4E63-9AA4-DB021A2553B7}" presName="aSpace" presStyleCnt="0"/>
      <dgm:spPr/>
    </dgm:pt>
    <dgm:pt modelId="{79D4E23F-86C8-40A8-A064-87A877F74879}" type="pres">
      <dgm:prSet presAssocID="{3103AB99-29C6-4C94-A304-238BD29EC2C5}" presName="aNode" presStyleLbl="fgAcc1" presStyleIdx="1" presStyleCnt="2">
        <dgm:presLayoutVars>
          <dgm:bulletEnabled val="1"/>
        </dgm:presLayoutVars>
      </dgm:prSet>
      <dgm:spPr/>
      <dgm:t>
        <a:bodyPr/>
        <a:lstStyle/>
        <a:p>
          <a:endParaRPr lang="en-US"/>
        </a:p>
      </dgm:t>
    </dgm:pt>
    <dgm:pt modelId="{0B1B40BA-C0BE-42A7-BF73-62561C8E06E9}" type="pres">
      <dgm:prSet presAssocID="{3103AB99-29C6-4C94-A304-238BD29EC2C5}" presName="aSpace" presStyleCnt="0"/>
      <dgm:spPr/>
    </dgm:pt>
  </dgm:ptLst>
  <dgm:cxnLst>
    <dgm:cxn modelId="{4993B2F4-B5F1-41AB-AEA2-C5A360ED114A}" srcId="{4E014820-3544-476F-85A5-49769B093221}" destId="{3103AB99-29C6-4C94-A304-238BD29EC2C5}" srcOrd="1" destOrd="0" parTransId="{2E7F5804-BC14-4AB6-B9FF-11D8D8AB2087}" sibTransId="{069D7153-0457-4F08-A6CC-8AB008D29A58}"/>
    <dgm:cxn modelId="{6C862E8C-3D63-4D4A-839E-D4B00A6B3696}" type="presOf" srcId="{3103AB99-29C6-4C94-A304-238BD29EC2C5}" destId="{79D4E23F-86C8-40A8-A064-87A877F74879}" srcOrd="0" destOrd="0" presId="urn:microsoft.com/office/officeart/2005/8/layout/pyramid2"/>
    <dgm:cxn modelId="{B223F570-A683-42B0-8F5A-12467A7C76D3}" srcId="{4E014820-3544-476F-85A5-49769B093221}" destId="{B917F949-9EA2-4E63-9AA4-DB021A2553B7}" srcOrd="0" destOrd="0" parTransId="{41FCBF45-8B23-41A6-8971-5C4C1B15EB84}" sibTransId="{AD8F6802-C054-48DD-896C-59D39E9559CD}"/>
    <dgm:cxn modelId="{06731BF1-F672-4022-9CFE-CBE158CE417F}" type="presOf" srcId="{B917F949-9EA2-4E63-9AA4-DB021A2553B7}" destId="{7C15A758-8411-4EA3-8DFB-6D147EAEF729}" srcOrd="0" destOrd="0" presId="urn:microsoft.com/office/officeart/2005/8/layout/pyramid2"/>
    <dgm:cxn modelId="{5CC45BCE-E4F8-46DD-A618-80F9DFA1CF06}" type="presOf" srcId="{4E014820-3544-476F-85A5-49769B093221}" destId="{53FCC91C-13CF-4631-91F1-5D15C74F3251}" srcOrd="0" destOrd="0" presId="urn:microsoft.com/office/officeart/2005/8/layout/pyramid2"/>
    <dgm:cxn modelId="{5C7164C0-DA1E-41AB-A40B-29EDE98833AC}" type="presParOf" srcId="{53FCC91C-13CF-4631-91F1-5D15C74F3251}" destId="{7C839806-38BD-42AD-9660-CA3498A4B3B7}" srcOrd="0" destOrd="0" presId="urn:microsoft.com/office/officeart/2005/8/layout/pyramid2"/>
    <dgm:cxn modelId="{E23D5426-2A58-4475-B89A-A44088FE775A}" type="presParOf" srcId="{53FCC91C-13CF-4631-91F1-5D15C74F3251}" destId="{92C4A546-4F03-40DD-8E30-86CBDF6266E8}" srcOrd="1" destOrd="0" presId="urn:microsoft.com/office/officeart/2005/8/layout/pyramid2"/>
    <dgm:cxn modelId="{596D4727-F9E6-4428-947F-CE09EA02EFBF}" type="presParOf" srcId="{92C4A546-4F03-40DD-8E30-86CBDF6266E8}" destId="{7C15A758-8411-4EA3-8DFB-6D147EAEF729}" srcOrd="0" destOrd="0" presId="urn:microsoft.com/office/officeart/2005/8/layout/pyramid2"/>
    <dgm:cxn modelId="{89EF19EF-A6BC-4FC1-95E2-21B802521D24}" type="presParOf" srcId="{92C4A546-4F03-40DD-8E30-86CBDF6266E8}" destId="{3CA68F51-A715-4941-AF8B-FEDDC5EA01FD}" srcOrd="1" destOrd="0" presId="urn:microsoft.com/office/officeart/2005/8/layout/pyramid2"/>
    <dgm:cxn modelId="{5A2D531B-3C81-4E39-97B0-C9CB2243E03E}" type="presParOf" srcId="{92C4A546-4F03-40DD-8E30-86CBDF6266E8}" destId="{79D4E23F-86C8-40A8-A064-87A877F74879}" srcOrd="2" destOrd="0" presId="urn:microsoft.com/office/officeart/2005/8/layout/pyramid2"/>
    <dgm:cxn modelId="{4948A7B2-A1CB-45E7-8FD5-F40C0F4F9A92}" type="presParOf" srcId="{92C4A546-4F03-40DD-8E30-86CBDF6266E8}" destId="{0B1B40BA-C0BE-42A7-BF73-62561C8E06E9}" srcOrd="3"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F61145-44D3-42C1-8D5C-1769BEB86A85}" type="doc">
      <dgm:prSet loTypeId="urn:microsoft.com/office/officeart/2005/8/layout/hProcess3" loCatId="process" qsTypeId="urn:microsoft.com/office/officeart/2005/8/quickstyle/simple1" qsCatId="simple" csTypeId="urn:microsoft.com/office/officeart/2005/8/colors/accent1_5" csCatId="accent1" phldr="1"/>
      <dgm:spPr/>
      <dgm:t>
        <a:bodyPr/>
        <a:lstStyle/>
        <a:p>
          <a:endParaRPr lang="en-US"/>
        </a:p>
      </dgm:t>
    </dgm:pt>
    <dgm:pt modelId="{E59A54C1-25C1-42B6-B079-AAC4A599B18D}">
      <dgm:prSet custT="1"/>
      <dgm:spPr/>
      <dgm:t>
        <a:bodyPr/>
        <a:lstStyle/>
        <a:p>
          <a:pPr rtl="0"/>
          <a:r>
            <a:rPr lang="en-GB" sz="2000" dirty="0" smtClean="0"/>
            <a:t>Physical health and mental health are inextricably linked. Good physical health is associated with good mental health. Poor physical health is associated with poor mental health. Physical health is an important issue for many older people and improving it will improve mental health as well.</a:t>
          </a:r>
          <a:endParaRPr lang="en-GB" sz="2000" dirty="0"/>
        </a:p>
      </dgm:t>
    </dgm:pt>
    <dgm:pt modelId="{F77899BD-E11D-434D-9F20-2E81EE8E79AC}" type="parTrans" cxnId="{7959E47B-4780-4939-BBF8-AC855F1F8069}">
      <dgm:prSet/>
      <dgm:spPr/>
      <dgm:t>
        <a:bodyPr/>
        <a:lstStyle/>
        <a:p>
          <a:endParaRPr lang="en-US"/>
        </a:p>
      </dgm:t>
    </dgm:pt>
    <dgm:pt modelId="{1F4320C0-9D10-4986-B268-141D3A390572}" type="sibTrans" cxnId="{7959E47B-4780-4939-BBF8-AC855F1F8069}">
      <dgm:prSet/>
      <dgm:spPr/>
      <dgm:t>
        <a:bodyPr/>
        <a:lstStyle/>
        <a:p>
          <a:endParaRPr lang="en-US"/>
        </a:p>
      </dgm:t>
    </dgm:pt>
    <dgm:pt modelId="{FAD749B1-0DCC-43E9-8F06-5A37EFA13A78}" type="pres">
      <dgm:prSet presAssocID="{9DF61145-44D3-42C1-8D5C-1769BEB86A85}" presName="Name0" presStyleCnt="0">
        <dgm:presLayoutVars>
          <dgm:dir/>
          <dgm:animLvl val="lvl"/>
          <dgm:resizeHandles val="exact"/>
        </dgm:presLayoutVars>
      </dgm:prSet>
      <dgm:spPr/>
      <dgm:t>
        <a:bodyPr/>
        <a:lstStyle/>
        <a:p>
          <a:endParaRPr lang="en-US"/>
        </a:p>
      </dgm:t>
    </dgm:pt>
    <dgm:pt modelId="{720411B1-445E-4DCC-B2B0-A25195E827A3}" type="pres">
      <dgm:prSet presAssocID="{9DF61145-44D3-42C1-8D5C-1769BEB86A85}" presName="dummy" presStyleCnt="0"/>
      <dgm:spPr/>
    </dgm:pt>
    <dgm:pt modelId="{E77CAB8A-DC27-484B-B0D8-F3E8DF532530}" type="pres">
      <dgm:prSet presAssocID="{9DF61145-44D3-42C1-8D5C-1769BEB86A85}" presName="linH" presStyleCnt="0"/>
      <dgm:spPr/>
    </dgm:pt>
    <dgm:pt modelId="{A57F2B7A-FEE6-4004-9680-E809B1DB3A6C}" type="pres">
      <dgm:prSet presAssocID="{9DF61145-44D3-42C1-8D5C-1769BEB86A85}" presName="padding1" presStyleCnt="0"/>
      <dgm:spPr/>
    </dgm:pt>
    <dgm:pt modelId="{E2FA4544-9FC3-4786-90E6-E9419F580996}" type="pres">
      <dgm:prSet presAssocID="{E59A54C1-25C1-42B6-B079-AAC4A599B18D}" presName="linV" presStyleCnt="0"/>
      <dgm:spPr/>
    </dgm:pt>
    <dgm:pt modelId="{D5DF4546-6ED0-4539-8C63-A05877F5FCB6}" type="pres">
      <dgm:prSet presAssocID="{E59A54C1-25C1-42B6-B079-AAC4A599B18D}" presName="spVertical1" presStyleCnt="0"/>
      <dgm:spPr/>
    </dgm:pt>
    <dgm:pt modelId="{57BD53B0-E8F2-4B4E-AF76-04DDC76E963E}" type="pres">
      <dgm:prSet presAssocID="{E59A54C1-25C1-42B6-B079-AAC4A599B18D}" presName="parTx" presStyleLbl="revTx" presStyleIdx="0" presStyleCnt="1" custLinFactNeighborX="-3104" custLinFactNeighborY="39688">
        <dgm:presLayoutVars>
          <dgm:chMax val="0"/>
          <dgm:chPref val="0"/>
          <dgm:bulletEnabled val="1"/>
        </dgm:presLayoutVars>
      </dgm:prSet>
      <dgm:spPr/>
      <dgm:t>
        <a:bodyPr/>
        <a:lstStyle/>
        <a:p>
          <a:endParaRPr lang="en-US"/>
        </a:p>
      </dgm:t>
    </dgm:pt>
    <dgm:pt modelId="{AF86F231-A49C-4392-91C3-62EB1D1244CF}" type="pres">
      <dgm:prSet presAssocID="{E59A54C1-25C1-42B6-B079-AAC4A599B18D}" presName="spVertical2" presStyleCnt="0"/>
      <dgm:spPr/>
    </dgm:pt>
    <dgm:pt modelId="{9EAFFAC5-6DED-4EBB-8852-D714A131E220}" type="pres">
      <dgm:prSet presAssocID="{E59A54C1-25C1-42B6-B079-AAC4A599B18D}" presName="spVertical3" presStyleCnt="0"/>
      <dgm:spPr/>
    </dgm:pt>
    <dgm:pt modelId="{B0945471-F56C-4BAA-9482-F6DF94DEE3A5}" type="pres">
      <dgm:prSet presAssocID="{9DF61145-44D3-42C1-8D5C-1769BEB86A85}" presName="padding2" presStyleCnt="0"/>
      <dgm:spPr/>
    </dgm:pt>
    <dgm:pt modelId="{9FCD9EF0-6D79-47CB-BAB3-1610C78FB458}" type="pres">
      <dgm:prSet presAssocID="{9DF61145-44D3-42C1-8D5C-1769BEB86A85}" presName="negArrow" presStyleCnt="0"/>
      <dgm:spPr/>
    </dgm:pt>
    <dgm:pt modelId="{303D77F8-2AF6-4C11-B5F6-BFC05028A7D0}" type="pres">
      <dgm:prSet presAssocID="{9DF61145-44D3-42C1-8D5C-1769BEB86A85}" presName="backgroundArrow" presStyleLbl="node1" presStyleIdx="0" presStyleCnt="1" custScaleY="121322"/>
      <dgm:spPr/>
    </dgm:pt>
  </dgm:ptLst>
  <dgm:cxnLst>
    <dgm:cxn modelId="{7959E47B-4780-4939-BBF8-AC855F1F8069}" srcId="{9DF61145-44D3-42C1-8D5C-1769BEB86A85}" destId="{E59A54C1-25C1-42B6-B079-AAC4A599B18D}" srcOrd="0" destOrd="0" parTransId="{F77899BD-E11D-434D-9F20-2E81EE8E79AC}" sibTransId="{1F4320C0-9D10-4986-B268-141D3A390572}"/>
    <dgm:cxn modelId="{98CFC382-5BF5-49A4-A72E-7F6503EBF892}" type="presOf" srcId="{9DF61145-44D3-42C1-8D5C-1769BEB86A85}" destId="{FAD749B1-0DCC-43E9-8F06-5A37EFA13A78}" srcOrd="0" destOrd="0" presId="urn:microsoft.com/office/officeart/2005/8/layout/hProcess3"/>
    <dgm:cxn modelId="{47FEB9C9-6B6B-4F5D-9FA8-0D2F66CBE040}" type="presOf" srcId="{E59A54C1-25C1-42B6-B079-AAC4A599B18D}" destId="{57BD53B0-E8F2-4B4E-AF76-04DDC76E963E}" srcOrd="0" destOrd="0" presId="urn:microsoft.com/office/officeart/2005/8/layout/hProcess3"/>
    <dgm:cxn modelId="{2723A00D-8D51-4760-86C8-D5EDA984E1AB}" type="presParOf" srcId="{FAD749B1-0DCC-43E9-8F06-5A37EFA13A78}" destId="{720411B1-445E-4DCC-B2B0-A25195E827A3}" srcOrd="0" destOrd="0" presId="urn:microsoft.com/office/officeart/2005/8/layout/hProcess3"/>
    <dgm:cxn modelId="{9F20C636-E1D4-4D45-B27E-D74FF735F570}" type="presParOf" srcId="{FAD749B1-0DCC-43E9-8F06-5A37EFA13A78}" destId="{E77CAB8A-DC27-484B-B0D8-F3E8DF532530}" srcOrd="1" destOrd="0" presId="urn:microsoft.com/office/officeart/2005/8/layout/hProcess3"/>
    <dgm:cxn modelId="{32206C5D-73E4-4CD0-A392-58BA5047A7DA}" type="presParOf" srcId="{E77CAB8A-DC27-484B-B0D8-F3E8DF532530}" destId="{A57F2B7A-FEE6-4004-9680-E809B1DB3A6C}" srcOrd="0" destOrd="0" presId="urn:microsoft.com/office/officeart/2005/8/layout/hProcess3"/>
    <dgm:cxn modelId="{B19A5707-826F-428E-B07F-36F27606F20E}" type="presParOf" srcId="{E77CAB8A-DC27-484B-B0D8-F3E8DF532530}" destId="{E2FA4544-9FC3-4786-90E6-E9419F580996}" srcOrd="1" destOrd="0" presId="urn:microsoft.com/office/officeart/2005/8/layout/hProcess3"/>
    <dgm:cxn modelId="{C2933FE4-2E3A-4B50-88E5-A0B02C13DC98}" type="presParOf" srcId="{E2FA4544-9FC3-4786-90E6-E9419F580996}" destId="{D5DF4546-6ED0-4539-8C63-A05877F5FCB6}" srcOrd="0" destOrd="0" presId="urn:microsoft.com/office/officeart/2005/8/layout/hProcess3"/>
    <dgm:cxn modelId="{3A57E7A4-46F5-4DB5-BB45-A656E0CD9911}" type="presParOf" srcId="{E2FA4544-9FC3-4786-90E6-E9419F580996}" destId="{57BD53B0-E8F2-4B4E-AF76-04DDC76E963E}" srcOrd="1" destOrd="0" presId="urn:microsoft.com/office/officeart/2005/8/layout/hProcess3"/>
    <dgm:cxn modelId="{08B66009-935A-4BFD-8A30-11170ED94861}" type="presParOf" srcId="{E2FA4544-9FC3-4786-90E6-E9419F580996}" destId="{AF86F231-A49C-4392-91C3-62EB1D1244CF}" srcOrd="2" destOrd="0" presId="urn:microsoft.com/office/officeart/2005/8/layout/hProcess3"/>
    <dgm:cxn modelId="{C5253207-599E-4268-85E1-E68215A45CE7}" type="presParOf" srcId="{E2FA4544-9FC3-4786-90E6-E9419F580996}" destId="{9EAFFAC5-6DED-4EBB-8852-D714A131E220}" srcOrd="3" destOrd="0" presId="urn:microsoft.com/office/officeart/2005/8/layout/hProcess3"/>
    <dgm:cxn modelId="{40D42D03-F931-4B56-9D92-DABD7569A375}" type="presParOf" srcId="{E77CAB8A-DC27-484B-B0D8-F3E8DF532530}" destId="{B0945471-F56C-4BAA-9482-F6DF94DEE3A5}" srcOrd="2" destOrd="0" presId="urn:microsoft.com/office/officeart/2005/8/layout/hProcess3"/>
    <dgm:cxn modelId="{F42AAF8F-A4B5-4001-AC0C-2DE663CB172A}" type="presParOf" srcId="{E77CAB8A-DC27-484B-B0D8-F3E8DF532530}" destId="{9FCD9EF0-6D79-47CB-BAB3-1610C78FB458}" srcOrd="3" destOrd="0" presId="urn:microsoft.com/office/officeart/2005/8/layout/hProcess3"/>
    <dgm:cxn modelId="{0B49E56D-39B8-4E85-8AF3-B5E5BD4ADD28}" type="presParOf" srcId="{E77CAB8A-DC27-484B-B0D8-F3E8DF532530}" destId="{303D77F8-2AF6-4C11-B5F6-BFC05028A7D0}" srcOrd="4" destOrd="0" presId="urn:microsoft.com/office/officeart/2005/8/layout/h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ADF0179-74E0-4066-AAB4-9C06BA17D00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55DA569-2683-4B7D-893B-061C89F1A982}">
      <dgm:prSet custT="1"/>
      <dgm:spPr/>
      <dgm:t>
        <a:bodyPr/>
        <a:lstStyle/>
        <a:p>
          <a:pPr rtl="0"/>
          <a:r>
            <a:rPr lang="en-GB" sz="1800" smtClean="0"/>
            <a:t>What needs to be done?</a:t>
          </a:r>
          <a:endParaRPr lang="en-GB" sz="1800"/>
        </a:p>
      </dgm:t>
    </dgm:pt>
    <dgm:pt modelId="{ED64EA6C-7BE7-4460-9742-D871950168E7}" type="parTrans" cxnId="{2D155779-2527-4C28-83BE-602115600275}">
      <dgm:prSet/>
      <dgm:spPr/>
      <dgm:t>
        <a:bodyPr/>
        <a:lstStyle/>
        <a:p>
          <a:endParaRPr lang="en-US" sz="2800"/>
        </a:p>
      </dgm:t>
    </dgm:pt>
    <dgm:pt modelId="{3B936880-B28C-4C0E-918F-CCC4CA5B7C94}" type="sibTrans" cxnId="{2D155779-2527-4C28-83BE-602115600275}">
      <dgm:prSet/>
      <dgm:spPr/>
      <dgm:t>
        <a:bodyPr/>
        <a:lstStyle/>
        <a:p>
          <a:endParaRPr lang="en-US" sz="2800"/>
        </a:p>
      </dgm:t>
    </dgm:pt>
    <dgm:pt modelId="{8A45643C-98DE-4590-A4B0-C1675168F447}">
      <dgm:prSet custT="1"/>
      <dgm:spPr/>
      <dgm:t>
        <a:bodyPr/>
        <a:lstStyle/>
        <a:p>
          <a:pPr rtl="0"/>
          <a:r>
            <a:rPr lang="en-GB" sz="1800" smtClean="0"/>
            <a:t>■ Promote holistic definitions of health which include mental as well as physical health</a:t>
          </a:r>
          <a:endParaRPr lang="en-GB" sz="1800"/>
        </a:p>
      </dgm:t>
    </dgm:pt>
    <dgm:pt modelId="{68CEA716-AFD7-418F-8AF6-E8D487010D78}" type="parTrans" cxnId="{409387E1-4A3E-49EC-8180-C78BF16F8620}">
      <dgm:prSet/>
      <dgm:spPr/>
      <dgm:t>
        <a:bodyPr/>
        <a:lstStyle/>
        <a:p>
          <a:endParaRPr lang="en-US" sz="2800"/>
        </a:p>
      </dgm:t>
    </dgm:pt>
    <dgm:pt modelId="{51B826C0-E77A-4AD6-A5CF-2340D441039F}" type="sibTrans" cxnId="{409387E1-4A3E-49EC-8180-C78BF16F8620}">
      <dgm:prSet/>
      <dgm:spPr/>
      <dgm:t>
        <a:bodyPr/>
        <a:lstStyle/>
        <a:p>
          <a:endParaRPr lang="en-US" sz="2800"/>
        </a:p>
      </dgm:t>
    </dgm:pt>
    <dgm:pt modelId="{30E9DB0A-3F49-405C-A23C-4E51DF734779}">
      <dgm:prSet custT="1"/>
      <dgm:spPr/>
      <dgm:t>
        <a:bodyPr/>
        <a:lstStyle/>
        <a:p>
          <a:pPr rtl="0"/>
          <a:r>
            <a:rPr lang="en-GB" sz="1800" smtClean="0"/>
            <a:t>■ Promote physical activity for people of all ages, including people with disabilities</a:t>
          </a:r>
          <a:endParaRPr lang="en-GB" sz="1800"/>
        </a:p>
      </dgm:t>
    </dgm:pt>
    <dgm:pt modelId="{64DF4422-E088-4A75-8A99-51A2BA27861D}" type="parTrans" cxnId="{1551DE32-6D7A-446D-ABAA-4605DB88F3DB}">
      <dgm:prSet/>
      <dgm:spPr/>
      <dgm:t>
        <a:bodyPr/>
        <a:lstStyle/>
        <a:p>
          <a:endParaRPr lang="en-US" sz="2800"/>
        </a:p>
      </dgm:t>
    </dgm:pt>
    <dgm:pt modelId="{3DAD50D5-CD2F-4FD3-BFAE-FA5695DD2965}" type="sibTrans" cxnId="{1551DE32-6D7A-446D-ABAA-4605DB88F3DB}">
      <dgm:prSet/>
      <dgm:spPr/>
      <dgm:t>
        <a:bodyPr/>
        <a:lstStyle/>
        <a:p>
          <a:endParaRPr lang="en-US" sz="2800"/>
        </a:p>
      </dgm:t>
    </dgm:pt>
    <dgm:pt modelId="{59C9BAD0-4FF8-4D2E-9A06-1F39284917BF}">
      <dgm:prSet custT="1"/>
      <dgm:spPr/>
      <dgm:t>
        <a:bodyPr/>
        <a:lstStyle/>
        <a:p>
          <a:pPr rtl="0"/>
          <a:r>
            <a:rPr lang="en-GB" sz="1800" dirty="0" smtClean="0"/>
            <a:t>■ Provide information, encouragement and opportunities to engage in physical activity and make other healthy lifestyle choices</a:t>
          </a:r>
          <a:endParaRPr lang="en-GB" sz="1800" dirty="0"/>
        </a:p>
      </dgm:t>
    </dgm:pt>
    <dgm:pt modelId="{111FD4E3-F070-40FB-8C81-070C0F0722A2}" type="parTrans" cxnId="{4DBC3A2A-0B5D-400E-801F-4D5002FF4A59}">
      <dgm:prSet/>
      <dgm:spPr/>
      <dgm:t>
        <a:bodyPr/>
        <a:lstStyle/>
        <a:p>
          <a:endParaRPr lang="en-US" sz="2800"/>
        </a:p>
      </dgm:t>
    </dgm:pt>
    <dgm:pt modelId="{D03E942E-4212-478B-8FC0-DC45F681E534}" type="sibTrans" cxnId="{4DBC3A2A-0B5D-400E-801F-4D5002FF4A59}">
      <dgm:prSet/>
      <dgm:spPr/>
      <dgm:t>
        <a:bodyPr/>
        <a:lstStyle/>
        <a:p>
          <a:endParaRPr lang="en-US" sz="2800"/>
        </a:p>
      </dgm:t>
    </dgm:pt>
    <dgm:pt modelId="{87D097DE-E565-4F8D-8984-25FF535EADEA}">
      <dgm:prSet custT="1"/>
      <dgm:spPr/>
      <dgm:t>
        <a:bodyPr/>
        <a:lstStyle/>
        <a:p>
          <a:pPr rtl="0"/>
          <a:r>
            <a:rPr lang="en-GB" sz="1800" smtClean="0"/>
            <a:t>■ Promote a healthy diet and moderate alcohol consumption</a:t>
          </a:r>
          <a:endParaRPr lang="en-GB" sz="1800"/>
        </a:p>
      </dgm:t>
    </dgm:pt>
    <dgm:pt modelId="{E8496C88-0F9A-4908-B762-67F2C09D48D6}" type="parTrans" cxnId="{489B1BE5-7F73-4DBE-B9E4-E32A5D3539E7}">
      <dgm:prSet/>
      <dgm:spPr/>
      <dgm:t>
        <a:bodyPr/>
        <a:lstStyle/>
        <a:p>
          <a:endParaRPr lang="en-US" sz="2800"/>
        </a:p>
      </dgm:t>
    </dgm:pt>
    <dgm:pt modelId="{C57A9929-8796-4057-A787-51A686830437}" type="sibTrans" cxnId="{489B1BE5-7F73-4DBE-B9E4-E32A5D3539E7}">
      <dgm:prSet/>
      <dgm:spPr/>
      <dgm:t>
        <a:bodyPr/>
        <a:lstStyle/>
        <a:p>
          <a:endParaRPr lang="en-US" sz="2800"/>
        </a:p>
      </dgm:t>
    </dgm:pt>
    <dgm:pt modelId="{B2A0D00A-C43E-40C7-8FD8-883189982C69}">
      <dgm:prSet custT="1"/>
      <dgm:spPr/>
      <dgm:t>
        <a:bodyPr/>
        <a:lstStyle/>
        <a:p>
          <a:pPr rtl="0"/>
          <a:r>
            <a:rPr lang="en-GB" sz="1800" smtClean="0"/>
            <a:t>■ Improve access to fresh, affordable foods</a:t>
          </a:r>
          <a:endParaRPr lang="en-GB" sz="1800"/>
        </a:p>
      </dgm:t>
    </dgm:pt>
    <dgm:pt modelId="{A5A6E9A2-39FE-4473-A288-C9A0A7068685}" type="parTrans" cxnId="{650EC00D-768E-480E-88E5-93D49ADD5C46}">
      <dgm:prSet/>
      <dgm:spPr/>
      <dgm:t>
        <a:bodyPr/>
        <a:lstStyle/>
        <a:p>
          <a:endParaRPr lang="en-US" sz="2800"/>
        </a:p>
      </dgm:t>
    </dgm:pt>
    <dgm:pt modelId="{5102D6DB-074B-41B7-BD8E-F805CF83153F}" type="sibTrans" cxnId="{650EC00D-768E-480E-88E5-93D49ADD5C46}">
      <dgm:prSet/>
      <dgm:spPr/>
      <dgm:t>
        <a:bodyPr/>
        <a:lstStyle/>
        <a:p>
          <a:endParaRPr lang="en-US" sz="2800"/>
        </a:p>
      </dgm:t>
    </dgm:pt>
    <dgm:pt modelId="{1AEAEC0F-E66E-49E0-B726-D4DC4261A9A9}" type="pres">
      <dgm:prSet presAssocID="{6ADF0179-74E0-4066-AAB4-9C06BA17D00B}" presName="vert0" presStyleCnt="0">
        <dgm:presLayoutVars>
          <dgm:dir/>
          <dgm:animOne val="branch"/>
          <dgm:animLvl val="lvl"/>
        </dgm:presLayoutVars>
      </dgm:prSet>
      <dgm:spPr/>
      <dgm:t>
        <a:bodyPr/>
        <a:lstStyle/>
        <a:p>
          <a:endParaRPr lang="en-US"/>
        </a:p>
      </dgm:t>
    </dgm:pt>
    <dgm:pt modelId="{FD8B88FB-32B8-42AE-9B13-861620392926}" type="pres">
      <dgm:prSet presAssocID="{955DA569-2683-4B7D-893B-061C89F1A982}" presName="thickLine" presStyleLbl="alignNode1" presStyleIdx="0" presStyleCnt="6"/>
      <dgm:spPr/>
    </dgm:pt>
    <dgm:pt modelId="{23395565-5D04-4530-93DB-5A3EDAA2F450}" type="pres">
      <dgm:prSet presAssocID="{955DA569-2683-4B7D-893B-061C89F1A982}" presName="horz1" presStyleCnt="0"/>
      <dgm:spPr/>
    </dgm:pt>
    <dgm:pt modelId="{F7F5958F-9B3D-4EA0-A708-0B37D7B5F8B4}" type="pres">
      <dgm:prSet presAssocID="{955DA569-2683-4B7D-893B-061C89F1A982}" presName="tx1" presStyleLbl="revTx" presStyleIdx="0" presStyleCnt="6"/>
      <dgm:spPr/>
      <dgm:t>
        <a:bodyPr/>
        <a:lstStyle/>
        <a:p>
          <a:endParaRPr lang="en-US"/>
        </a:p>
      </dgm:t>
    </dgm:pt>
    <dgm:pt modelId="{D100CA6C-D63B-49AB-9EBA-8D9D4CB23CDF}" type="pres">
      <dgm:prSet presAssocID="{955DA569-2683-4B7D-893B-061C89F1A982}" presName="vert1" presStyleCnt="0"/>
      <dgm:spPr/>
    </dgm:pt>
    <dgm:pt modelId="{053ECBA6-D7B2-422E-ADA6-9BA9C0B99645}" type="pres">
      <dgm:prSet presAssocID="{8A45643C-98DE-4590-A4B0-C1675168F447}" presName="thickLine" presStyleLbl="alignNode1" presStyleIdx="1" presStyleCnt="6"/>
      <dgm:spPr/>
    </dgm:pt>
    <dgm:pt modelId="{707D982F-EB57-4355-AA6E-B2C3269B4AB5}" type="pres">
      <dgm:prSet presAssocID="{8A45643C-98DE-4590-A4B0-C1675168F447}" presName="horz1" presStyleCnt="0"/>
      <dgm:spPr/>
    </dgm:pt>
    <dgm:pt modelId="{8785DFC0-52BE-4E2D-A7DA-87EA204FA4A6}" type="pres">
      <dgm:prSet presAssocID="{8A45643C-98DE-4590-A4B0-C1675168F447}" presName="tx1" presStyleLbl="revTx" presStyleIdx="1" presStyleCnt="6"/>
      <dgm:spPr/>
      <dgm:t>
        <a:bodyPr/>
        <a:lstStyle/>
        <a:p>
          <a:endParaRPr lang="en-US"/>
        </a:p>
      </dgm:t>
    </dgm:pt>
    <dgm:pt modelId="{83A5AC9B-E57C-43FA-996F-088D194B88A3}" type="pres">
      <dgm:prSet presAssocID="{8A45643C-98DE-4590-A4B0-C1675168F447}" presName="vert1" presStyleCnt="0"/>
      <dgm:spPr/>
    </dgm:pt>
    <dgm:pt modelId="{16B06F61-E94D-4C9E-B991-68E402D91ED4}" type="pres">
      <dgm:prSet presAssocID="{30E9DB0A-3F49-405C-A23C-4E51DF734779}" presName="thickLine" presStyleLbl="alignNode1" presStyleIdx="2" presStyleCnt="6"/>
      <dgm:spPr/>
    </dgm:pt>
    <dgm:pt modelId="{7B9B1A93-6217-47B5-96CE-4F930F6AF479}" type="pres">
      <dgm:prSet presAssocID="{30E9DB0A-3F49-405C-A23C-4E51DF734779}" presName="horz1" presStyleCnt="0"/>
      <dgm:spPr/>
    </dgm:pt>
    <dgm:pt modelId="{703FCFEF-A245-468E-940F-51D762BF4AE3}" type="pres">
      <dgm:prSet presAssocID="{30E9DB0A-3F49-405C-A23C-4E51DF734779}" presName="tx1" presStyleLbl="revTx" presStyleIdx="2" presStyleCnt="6"/>
      <dgm:spPr/>
      <dgm:t>
        <a:bodyPr/>
        <a:lstStyle/>
        <a:p>
          <a:endParaRPr lang="en-US"/>
        </a:p>
      </dgm:t>
    </dgm:pt>
    <dgm:pt modelId="{36AF7D28-8D2E-4512-AAF2-98370FC67603}" type="pres">
      <dgm:prSet presAssocID="{30E9DB0A-3F49-405C-A23C-4E51DF734779}" presName="vert1" presStyleCnt="0"/>
      <dgm:spPr/>
    </dgm:pt>
    <dgm:pt modelId="{4E7C650E-F2F0-481E-BF5F-29E07B0745AA}" type="pres">
      <dgm:prSet presAssocID="{59C9BAD0-4FF8-4D2E-9A06-1F39284917BF}" presName="thickLine" presStyleLbl="alignNode1" presStyleIdx="3" presStyleCnt="6"/>
      <dgm:spPr/>
    </dgm:pt>
    <dgm:pt modelId="{AE627E01-ACEF-4A83-A5F7-7C26962DB151}" type="pres">
      <dgm:prSet presAssocID="{59C9BAD0-4FF8-4D2E-9A06-1F39284917BF}" presName="horz1" presStyleCnt="0"/>
      <dgm:spPr/>
    </dgm:pt>
    <dgm:pt modelId="{00C133B1-C4B3-490D-89D3-F085EA019334}" type="pres">
      <dgm:prSet presAssocID="{59C9BAD0-4FF8-4D2E-9A06-1F39284917BF}" presName="tx1" presStyleLbl="revTx" presStyleIdx="3" presStyleCnt="6"/>
      <dgm:spPr/>
      <dgm:t>
        <a:bodyPr/>
        <a:lstStyle/>
        <a:p>
          <a:endParaRPr lang="en-US"/>
        </a:p>
      </dgm:t>
    </dgm:pt>
    <dgm:pt modelId="{31C9265B-24E7-41FF-A982-70E17347FCC9}" type="pres">
      <dgm:prSet presAssocID="{59C9BAD0-4FF8-4D2E-9A06-1F39284917BF}" presName="vert1" presStyleCnt="0"/>
      <dgm:spPr/>
    </dgm:pt>
    <dgm:pt modelId="{71D88985-A76C-449D-B6DB-4971D6A49730}" type="pres">
      <dgm:prSet presAssocID="{87D097DE-E565-4F8D-8984-25FF535EADEA}" presName="thickLine" presStyleLbl="alignNode1" presStyleIdx="4" presStyleCnt="6"/>
      <dgm:spPr/>
    </dgm:pt>
    <dgm:pt modelId="{6E9B14F5-018D-42AB-8708-AE946898F10A}" type="pres">
      <dgm:prSet presAssocID="{87D097DE-E565-4F8D-8984-25FF535EADEA}" presName="horz1" presStyleCnt="0"/>
      <dgm:spPr/>
    </dgm:pt>
    <dgm:pt modelId="{238CCB0C-CDBF-4575-9DB7-DB53F2FCCE0F}" type="pres">
      <dgm:prSet presAssocID="{87D097DE-E565-4F8D-8984-25FF535EADEA}" presName="tx1" presStyleLbl="revTx" presStyleIdx="4" presStyleCnt="6"/>
      <dgm:spPr/>
      <dgm:t>
        <a:bodyPr/>
        <a:lstStyle/>
        <a:p>
          <a:endParaRPr lang="en-US"/>
        </a:p>
      </dgm:t>
    </dgm:pt>
    <dgm:pt modelId="{9683D35A-8A40-4365-9075-2B078637F717}" type="pres">
      <dgm:prSet presAssocID="{87D097DE-E565-4F8D-8984-25FF535EADEA}" presName="vert1" presStyleCnt="0"/>
      <dgm:spPr/>
    </dgm:pt>
    <dgm:pt modelId="{046F22A0-6DF3-43E7-8312-CD71CFF3E871}" type="pres">
      <dgm:prSet presAssocID="{B2A0D00A-C43E-40C7-8FD8-883189982C69}" presName="thickLine" presStyleLbl="alignNode1" presStyleIdx="5" presStyleCnt="6"/>
      <dgm:spPr/>
    </dgm:pt>
    <dgm:pt modelId="{65E05AF5-56EB-42E1-97C0-4FB7C0969CCB}" type="pres">
      <dgm:prSet presAssocID="{B2A0D00A-C43E-40C7-8FD8-883189982C69}" presName="horz1" presStyleCnt="0"/>
      <dgm:spPr/>
    </dgm:pt>
    <dgm:pt modelId="{4DB1C64B-2A91-4427-88E2-F2A447DBD2DC}" type="pres">
      <dgm:prSet presAssocID="{B2A0D00A-C43E-40C7-8FD8-883189982C69}" presName="tx1" presStyleLbl="revTx" presStyleIdx="5" presStyleCnt="6"/>
      <dgm:spPr/>
      <dgm:t>
        <a:bodyPr/>
        <a:lstStyle/>
        <a:p>
          <a:endParaRPr lang="en-US"/>
        </a:p>
      </dgm:t>
    </dgm:pt>
    <dgm:pt modelId="{EA2D6100-39CA-45E6-B13B-0E8852FD8046}" type="pres">
      <dgm:prSet presAssocID="{B2A0D00A-C43E-40C7-8FD8-883189982C69}" presName="vert1" presStyleCnt="0"/>
      <dgm:spPr/>
    </dgm:pt>
  </dgm:ptLst>
  <dgm:cxnLst>
    <dgm:cxn modelId="{DF59980F-63A1-47C8-8ACF-F210DBA59589}" type="presOf" srcId="{B2A0D00A-C43E-40C7-8FD8-883189982C69}" destId="{4DB1C64B-2A91-4427-88E2-F2A447DBD2DC}" srcOrd="0" destOrd="0" presId="urn:microsoft.com/office/officeart/2008/layout/LinedList"/>
    <dgm:cxn modelId="{489B1BE5-7F73-4DBE-B9E4-E32A5D3539E7}" srcId="{6ADF0179-74E0-4066-AAB4-9C06BA17D00B}" destId="{87D097DE-E565-4F8D-8984-25FF535EADEA}" srcOrd="4" destOrd="0" parTransId="{E8496C88-0F9A-4908-B762-67F2C09D48D6}" sibTransId="{C57A9929-8796-4057-A787-51A686830437}"/>
    <dgm:cxn modelId="{39E5E864-FA41-420A-B4AA-CB5B1A5AF6D3}" type="presOf" srcId="{59C9BAD0-4FF8-4D2E-9A06-1F39284917BF}" destId="{00C133B1-C4B3-490D-89D3-F085EA019334}" srcOrd="0" destOrd="0" presId="urn:microsoft.com/office/officeart/2008/layout/LinedList"/>
    <dgm:cxn modelId="{2D155779-2527-4C28-83BE-602115600275}" srcId="{6ADF0179-74E0-4066-AAB4-9C06BA17D00B}" destId="{955DA569-2683-4B7D-893B-061C89F1A982}" srcOrd="0" destOrd="0" parTransId="{ED64EA6C-7BE7-4460-9742-D871950168E7}" sibTransId="{3B936880-B28C-4C0E-918F-CCC4CA5B7C94}"/>
    <dgm:cxn modelId="{C0A4661A-BF99-400B-934F-02082A16D6DF}" type="presOf" srcId="{955DA569-2683-4B7D-893B-061C89F1A982}" destId="{F7F5958F-9B3D-4EA0-A708-0B37D7B5F8B4}" srcOrd="0" destOrd="0" presId="urn:microsoft.com/office/officeart/2008/layout/LinedList"/>
    <dgm:cxn modelId="{4DBC3A2A-0B5D-400E-801F-4D5002FF4A59}" srcId="{6ADF0179-74E0-4066-AAB4-9C06BA17D00B}" destId="{59C9BAD0-4FF8-4D2E-9A06-1F39284917BF}" srcOrd="3" destOrd="0" parTransId="{111FD4E3-F070-40FB-8C81-070C0F0722A2}" sibTransId="{D03E942E-4212-478B-8FC0-DC45F681E534}"/>
    <dgm:cxn modelId="{1551DE32-6D7A-446D-ABAA-4605DB88F3DB}" srcId="{6ADF0179-74E0-4066-AAB4-9C06BA17D00B}" destId="{30E9DB0A-3F49-405C-A23C-4E51DF734779}" srcOrd="2" destOrd="0" parTransId="{64DF4422-E088-4A75-8A99-51A2BA27861D}" sibTransId="{3DAD50D5-CD2F-4FD3-BFAE-FA5695DD2965}"/>
    <dgm:cxn modelId="{05DECA63-86B5-4447-B262-A3F9B002F3CB}" type="presOf" srcId="{30E9DB0A-3F49-405C-A23C-4E51DF734779}" destId="{703FCFEF-A245-468E-940F-51D762BF4AE3}" srcOrd="0" destOrd="0" presId="urn:microsoft.com/office/officeart/2008/layout/LinedList"/>
    <dgm:cxn modelId="{409387E1-4A3E-49EC-8180-C78BF16F8620}" srcId="{6ADF0179-74E0-4066-AAB4-9C06BA17D00B}" destId="{8A45643C-98DE-4590-A4B0-C1675168F447}" srcOrd="1" destOrd="0" parTransId="{68CEA716-AFD7-418F-8AF6-E8D487010D78}" sibTransId="{51B826C0-E77A-4AD6-A5CF-2340D441039F}"/>
    <dgm:cxn modelId="{756901A5-0E02-48E7-8C22-9E9A503596DD}" type="presOf" srcId="{87D097DE-E565-4F8D-8984-25FF535EADEA}" destId="{238CCB0C-CDBF-4575-9DB7-DB53F2FCCE0F}" srcOrd="0" destOrd="0" presId="urn:microsoft.com/office/officeart/2008/layout/LinedList"/>
    <dgm:cxn modelId="{3E54EDEF-898F-4FAA-B9B2-0EA8EF13CFA3}" type="presOf" srcId="{6ADF0179-74E0-4066-AAB4-9C06BA17D00B}" destId="{1AEAEC0F-E66E-49E0-B726-D4DC4261A9A9}" srcOrd="0" destOrd="0" presId="urn:microsoft.com/office/officeart/2008/layout/LinedList"/>
    <dgm:cxn modelId="{650EC00D-768E-480E-88E5-93D49ADD5C46}" srcId="{6ADF0179-74E0-4066-AAB4-9C06BA17D00B}" destId="{B2A0D00A-C43E-40C7-8FD8-883189982C69}" srcOrd="5" destOrd="0" parTransId="{A5A6E9A2-39FE-4473-A288-C9A0A7068685}" sibTransId="{5102D6DB-074B-41B7-BD8E-F805CF83153F}"/>
    <dgm:cxn modelId="{A2EB8B9E-B5F8-4C81-AE3B-F0E92BF1A674}" type="presOf" srcId="{8A45643C-98DE-4590-A4B0-C1675168F447}" destId="{8785DFC0-52BE-4E2D-A7DA-87EA204FA4A6}" srcOrd="0" destOrd="0" presId="urn:microsoft.com/office/officeart/2008/layout/LinedList"/>
    <dgm:cxn modelId="{4A81F09A-885D-4BCA-A8AD-B32F0B0A7BFA}" type="presParOf" srcId="{1AEAEC0F-E66E-49E0-B726-D4DC4261A9A9}" destId="{FD8B88FB-32B8-42AE-9B13-861620392926}" srcOrd="0" destOrd="0" presId="urn:microsoft.com/office/officeart/2008/layout/LinedList"/>
    <dgm:cxn modelId="{3A7527CC-3915-426E-BFDF-A274F6DA225C}" type="presParOf" srcId="{1AEAEC0F-E66E-49E0-B726-D4DC4261A9A9}" destId="{23395565-5D04-4530-93DB-5A3EDAA2F450}" srcOrd="1" destOrd="0" presId="urn:microsoft.com/office/officeart/2008/layout/LinedList"/>
    <dgm:cxn modelId="{5C726130-FAE2-49CB-98DF-448A5478AC8E}" type="presParOf" srcId="{23395565-5D04-4530-93DB-5A3EDAA2F450}" destId="{F7F5958F-9B3D-4EA0-A708-0B37D7B5F8B4}" srcOrd="0" destOrd="0" presId="urn:microsoft.com/office/officeart/2008/layout/LinedList"/>
    <dgm:cxn modelId="{87376B6A-E408-4867-BE90-F98A7A944F93}" type="presParOf" srcId="{23395565-5D04-4530-93DB-5A3EDAA2F450}" destId="{D100CA6C-D63B-49AB-9EBA-8D9D4CB23CDF}" srcOrd="1" destOrd="0" presId="urn:microsoft.com/office/officeart/2008/layout/LinedList"/>
    <dgm:cxn modelId="{164C7301-3487-4FD1-8B59-5C1584BEC1C0}" type="presParOf" srcId="{1AEAEC0F-E66E-49E0-B726-D4DC4261A9A9}" destId="{053ECBA6-D7B2-422E-ADA6-9BA9C0B99645}" srcOrd="2" destOrd="0" presId="urn:microsoft.com/office/officeart/2008/layout/LinedList"/>
    <dgm:cxn modelId="{2F60E1AB-8671-4B0F-844F-DD499F7AD4AF}" type="presParOf" srcId="{1AEAEC0F-E66E-49E0-B726-D4DC4261A9A9}" destId="{707D982F-EB57-4355-AA6E-B2C3269B4AB5}" srcOrd="3" destOrd="0" presId="urn:microsoft.com/office/officeart/2008/layout/LinedList"/>
    <dgm:cxn modelId="{922F9321-AB7D-494F-A47C-FFDC9D19C86F}" type="presParOf" srcId="{707D982F-EB57-4355-AA6E-B2C3269B4AB5}" destId="{8785DFC0-52BE-4E2D-A7DA-87EA204FA4A6}" srcOrd="0" destOrd="0" presId="urn:microsoft.com/office/officeart/2008/layout/LinedList"/>
    <dgm:cxn modelId="{0DAC195E-745F-41B4-BFCB-13EF478D62E8}" type="presParOf" srcId="{707D982F-EB57-4355-AA6E-B2C3269B4AB5}" destId="{83A5AC9B-E57C-43FA-996F-088D194B88A3}" srcOrd="1" destOrd="0" presId="urn:microsoft.com/office/officeart/2008/layout/LinedList"/>
    <dgm:cxn modelId="{64D424B1-BC0A-46EC-ADDA-49B6F8B6E46E}" type="presParOf" srcId="{1AEAEC0F-E66E-49E0-B726-D4DC4261A9A9}" destId="{16B06F61-E94D-4C9E-B991-68E402D91ED4}" srcOrd="4" destOrd="0" presId="urn:microsoft.com/office/officeart/2008/layout/LinedList"/>
    <dgm:cxn modelId="{1AAA4BD9-EA49-4445-92F0-044C9B5B34BD}" type="presParOf" srcId="{1AEAEC0F-E66E-49E0-B726-D4DC4261A9A9}" destId="{7B9B1A93-6217-47B5-96CE-4F930F6AF479}" srcOrd="5" destOrd="0" presId="urn:microsoft.com/office/officeart/2008/layout/LinedList"/>
    <dgm:cxn modelId="{5FF2ED43-DDC9-4626-86E6-5FD1E4411E33}" type="presParOf" srcId="{7B9B1A93-6217-47B5-96CE-4F930F6AF479}" destId="{703FCFEF-A245-468E-940F-51D762BF4AE3}" srcOrd="0" destOrd="0" presId="urn:microsoft.com/office/officeart/2008/layout/LinedList"/>
    <dgm:cxn modelId="{7E3808F6-9F8E-4509-A61C-2F926E1DDC8D}" type="presParOf" srcId="{7B9B1A93-6217-47B5-96CE-4F930F6AF479}" destId="{36AF7D28-8D2E-4512-AAF2-98370FC67603}" srcOrd="1" destOrd="0" presId="urn:microsoft.com/office/officeart/2008/layout/LinedList"/>
    <dgm:cxn modelId="{E034D0EB-595A-4A35-882A-DEB035416F2F}" type="presParOf" srcId="{1AEAEC0F-E66E-49E0-B726-D4DC4261A9A9}" destId="{4E7C650E-F2F0-481E-BF5F-29E07B0745AA}" srcOrd="6" destOrd="0" presId="urn:microsoft.com/office/officeart/2008/layout/LinedList"/>
    <dgm:cxn modelId="{D2304327-E52B-4CB4-BC26-427909BA08D0}" type="presParOf" srcId="{1AEAEC0F-E66E-49E0-B726-D4DC4261A9A9}" destId="{AE627E01-ACEF-4A83-A5F7-7C26962DB151}" srcOrd="7" destOrd="0" presId="urn:microsoft.com/office/officeart/2008/layout/LinedList"/>
    <dgm:cxn modelId="{D0CC5143-80BF-45C0-858F-361F87BE2E94}" type="presParOf" srcId="{AE627E01-ACEF-4A83-A5F7-7C26962DB151}" destId="{00C133B1-C4B3-490D-89D3-F085EA019334}" srcOrd="0" destOrd="0" presId="urn:microsoft.com/office/officeart/2008/layout/LinedList"/>
    <dgm:cxn modelId="{91F1B1A5-0DC4-46E3-B490-E41EDF995D83}" type="presParOf" srcId="{AE627E01-ACEF-4A83-A5F7-7C26962DB151}" destId="{31C9265B-24E7-41FF-A982-70E17347FCC9}" srcOrd="1" destOrd="0" presId="urn:microsoft.com/office/officeart/2008/layout/LinedList"/>
    <dgm:cxn modelId="{143480F8-984A-40DB-8E9B-03DE86B16296}" type="presParOf" srcId="{1AEAEC0F-E66E-49E0-B726-D4DC4261A9A9}" destId="{71D88985-A76C-449D-B6DB-4971D6A49730}" srcOrd="8" destOrd="0" presId="urn:microsoft.com/office/officeart/2008/layout/LinedList"/>
    <dgm:cxn modelId="{042A83AB-AB2E-4C39-8860-5CC9A3BDDDF1}" type="presParOf" srcId="{1AEAEC0F-E66E-49E0-B726-D4DC4261A9A9}" destId="{6E9B14F5-018D-42AB-8708-AE946898F10A}" srcOrd="9" destOrd="0" presId="urn:microsoft.com/office/officeart/2008/layout/LinedList"/>
    <dgm:cxn modelId="{8C9053BB-019E-4BAC-85A5-DC06B8BFB71C}" type="presParOf" srcId="{6E9B14F5-018D-42AB-8708-AE946898F10A}" destId="{238CCB0C-CDBF-4575-9DB7-DB53F2FCCE0F}" srcOrd="0" destOrd="0" presId="urn:microsoft.com/office/officeart/2008/layout/LinedList"/>
    <dgm:cxn modelId="{F315294F-5110-4E01-97BA-C559B75E2194}" type="presParOf" srcId="{6E9B14F5-018D-42AB-8708-AE946898F10A}" destId="{9683D35A-8A40-4365-9075-2B078637F717}" srcOrd="1" destOrd="0" presId="urn:microsoft.com/office/officeart/2008/layout/LinedList"/>
    <dgm:cxn modelId="{62A18BC8-4F70-4A27-A9B1-9942D26D422A}" type="presParOf" srcId="{1AEAEC0F-E66E-49E0-B726-D4DC4261A9A9}" destId="{046F22A0-6DF3-43E7-8312-CD71CFF3E871}" srcOrd="10" destOrd="0" presId="urn:microsoft.com/office/officeart/2008/layout/LinedList"/>
    <dgm:cxn modelId="{9B1F5883-9302-41ED-9A7D-4DEBBC6F8CBC}" type="presParOf" srcId="{1AEAEC0F-E66E-49E0-B726-D4DC4261A9A9}" destId="{65E05AF5-56EB-42E1-97C0-4FB7C0969CCB}" srcOrd="11" destOrd="0" presId="urn:microsoft.com/office/officeart/2008/layout/LinedList"/>
    <dgm:cxn modelId="{12B4C568-0E34-4EF7-BB8B-72AAAED90BB1}" type="presParOf" srcId="{65E05AF5-56EB-42E1-97C0-4FB7C0969CCB}" destId="{4DB1C64B-2A91-4427-88E2-F2A447DBD2DC}" srcOrd="0" destOrd="0" presId="urn:microsoft.com/office/officeart/2008/layout/LinedList"/>
    <dgm:cxn modelId="{7A9BD700-E3AC-42C2-BD06-06A1D7AEE57D}" type="presParOf" srcId="{65E05AF5-56EB-42E1-97C0-4FB7C0969CCB}" destId="{EA2D6100-39CA-45E6-B13B-0E8852FD8046}"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C0EEDA-AB2A-4865-9EAB-306CD6EF78F4}"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US"/>
        </a:p>
      </dgm:t>
    </dgm:pt>
    <dgm:pt modelId="{F5B04DCC-A949-477E-9EB9-8F893A34457A}">
      <dgm:prSet/>
      <dgm:spPr/>
      <dgm:t>
        <a:bodyPr/>
        <a:lstStyle/>
        <a:p>
          <a:pPr rtl="0"/>
          <a:r>
            <a:rPr lang="en-GB" dirty="0" smtClean="0"/>
            <a:t>Poverty is a risk factor for poor mental health. Nearly two million older people in the UK live in poverty. It is not money </a:t>
          </a:r>
          <a:r>
            <a:rPr lang="en-GB" i="1" dirty="0" smtClean="0"/>
            <a:t>per se </a:t>
          </a:r>
          <a:r>
            <a:rPr lang="en-GB" dirty="0" smtClean="0"/>
            <a:t>but the things it can provide that are important to making people feel included in society in later life. Older people want to have enough money to afford decent housing, heating, travel, social activities and occasional “treats” – for themselves and for others – that allow full participation in family and community life.</a:t>
          </a:r>
          <a:endParaRPr lang="en-GB" dirty="0"/>
        </a:p>
      </dgm:t>
    </dgm:pt>
    <dgm:pt modelId="{E422A080-F369-442E-A457-B3916E11655A}" type="parTrans" cxnId="{19771D49-E7A6-404F-94C3-8FBD0DF90903}">
      <dgm:prSet/>
      <dgm:spPr/>
      <dgm:t>
        <a:bodyPr/>
        <a:lstStyle/>
        <a:p>
          <a:endParaRPr lang="en-US"/>
        </a:p>
      </dgm:t>
    </dgm:pt>
    <dgm:pt modelId="{044DBA39-53C8-4661-B5C2-74FB3727150E}" type="sibTrans" cxnId="{19771D49-E7A6-404F-94C3-8FBD0DF90903}">
      <dgm:prSet/>
      <dgm:spPr/>
      <dgm:t>
        <a:bodyPr/>
        <a:lstStyle/>
        <a:p>
          <a:endParaRPr lang="en-US"/>
        </a:p>
      </dgm:t>
    </dgm:pt>
    <dgm:pt modelId="{01377DEF-2E9C-414A-BB60-E9967071F391}" type="pres">
      <dgm:prSet presAssocID="{DAC0EEDA-AB2A-4865-9EAB-306CD6EF78F4}" presName="Name0" presStyleCnt="0">
        <dgm:presLayoutVars>
          <dgm:dir/>
          <dgm:resizeHandles val="exact"/>
        </dgm:presLayoutVars>
      </dgm:prSet>
      <dgm:spPr/>
      <dgm:t>
        <a:bodyPr/>
        <a:lstStyle/>
        <a:p>
          <a:endParaRPr lang="en-US"/>
        </a:p>
      </dgm:t>
    </dgm:pt>
    <dgm:pt modelId="{218FA887-DD1E-4F7A-8F22-D356509A9B88}" type="pres">
      <dgm:prSet presAssocID="{F5B04DCC-A949-477E-9EB9-8F893A34457A}" presName="node" presStyleLbl="node1" presStyleIdx="0" presStyleCnt="1">
        <dgm:presLayoutVars>
          <dgm:bulletEnabled val="1"/>
        </dgm:presLayoutVars>
      </dgm:prSet>
      <dgm:spPr/>
      <dgm:t>
        <a:bodyPr/>
        <a:lstStyle/>
        <a:p>
          <a:endParaRPr lang="en-US"/>
        </a:p>
      </dgm:t>
    </dgm:pt>
  </dgm:ptLst>
  <dgm:cxnLst>
    <dgm:cxn modelId="{175C1662-CAF9-4FE0-9BFE-39CDFD85BD43}" type="presOf" srcId="{F5B04DCC-A949-477E-9EB9-8F893A34457A}" destId="{218FA887-DD1E-4F7A-8F22-D356509A9B88}" srcOrd="0" destOrd="0" presId="urn:microsoft.com/office/officeart/2005/8/layout/process1"/>
    <dgm:cxn modelId="{4308D927-9CFA-47C4-A13C-3DA6BD34E460}" type="presOf" srcId="{DAC0EEDA-AB2A-4865-9EAB-306CD6EF78F4}" destId="{01377DEF-2E9C-414A-BB60-E9967071F391}" srcOrd="0" destOrd="0" presId="urn:microsoft.com/office/officeart/2005/8/layout/process1"/>
    <dgm:cxn modelId="{19771D49-E7A6-404F-94C3-8FBD0DF90903}" srcId="{DAC0EEDA-AB2A-4865-9EAB-306CD6EF78F4}" destId="{F5B04DCC-A949-477E-9EB9-8F893A34457A}" srcOrd="0" destOrd="0" parTransId="{E422A080-F369-442E-A457-B3916E11655A}" sibTransId="{044DBA39-53C8-4661-B5C2-74FB3727150E}"/>
    <dgm:cxn modelId="{77827456-428B-499A-A946-ED2DB37E0614}" type="presParOf" srcId="{01377DEF-2E9C-414A-BB60-E9967071F391}" destId="{218FA887-DD1E-4F7A-8F22-D356509A9B88}"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8252E3-16A0-4A60-B2BB-82CF55E2C05D}"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US"/>
        </a:p>
      </dgm:t>
    </dgm:pt>
    <dgm:pt modelId="{4C082270-8F82-40DB-B687-3E974A04B571}">
      <dgm:prSet/>
      <dgm:spPr/>
      <dgm:t>
        <a:bodyPr/>
        <a:lstStyle/>
        <a:p>
          <a:pPr rtl="0"/>
          <a:r>
            <a:rPr lang="en-GB" smtClean="0"/>
            <a:t>What needs to be done?</a:t>
          </a:r>
          <a:endParaRPr lang="en-GB"/>
        </a:p>
      </dgm:t>
    </dgm:pt>
    <dgm:pt modelId="{EABB921B-8FF6-4C3B-9884-0B2AD8A03A18}" type="parTrans" cxnId="{81A895CE-7140-46D3-B3FA-02FA020FFBAF}">
      <dgm:prSet/>
      <dgm:spPr/>
      <dgm:t>
        <a:bodyPr/>
        <a:lstStyle/>
        <a:p>
          <a:endParaRPr lang="en-US"/>
        </a:p>
      </dgm:t>
    </dgm:pt>
    <dgm:pt modelId="{4ECA6087-CD6D-4AFF-8A01-0F5003275DB2}" type="sibTrans" cxnId="{81A895CE-7140-46D3-B3FA-02FA020FFBAF}">
      <dgm:prSet/>
      <dgm:spPr/>
      <dgm:t>
        <a:bodyPr/>
        <a:lstStyle/>
        <a:p>
          <a:endParaRPr lang="en-US"/>
        </a:p>
      </dgm:t>
    </dgm:pt>
    <dgm:pt modelId="{B62F241E-5D31-452D-B03E-A7133C3B8F3A}">
      <dgm:prSet/>
      <dgm:spPr/>
      <dgm:t>
        <a:bodyPr/>
        <a:lstStyle/>
        <a:p>
          <a:pPr rtl="0"/>
          <a:r>
            <a:rPr lang="en-GB" smtClean="0"/>
            <a:t>■ Tackle pensioner poverty for older people</a:t>
          </a:r>
          <a:endParaRPr lang="en-GB"/>
        </a:p>
      </dgm:t>
    </dgm:pt>
    <dgm:pt modelId="{56F54914-744D-4E14-BD21-38508DAC89C1}" type="parTrans" cxnId="{CA8D0DA3-37C2-495A-8623-1EAF5B5E0158}">
      <dgm:prSet/>
      <dgm:spPr/>
      <dgm:t>
        <a:bodyPr/>
        <a:lstStyle/>
        <a:p>
          <a:endParaRPr lang="en-US"/>
        </a:p>
      </dgm:t>
    </dgm:pt>
    <dgm:pt modelId="{3663676D-46C1-45D7-AD3C-D4032C0B4023}" type="sibTrans" cxnId="{CA8D0DA3-37C2-495A-8623-1EAF5B5E0158}">
      <dgm:prSet/>
      <dgm:spPr/>
      <dgm:t>
        <a:bodyPr/>
        <a:lstStyle/>
        <a:p>
          <a:endParaRPr lang="en-US"/>
        </a:p>
      </dgm:t>
    </dgm:pt>
    <dgm:pt modelId="{30584830-DD52-4344-B801-1372122F7D30}">
      <dgm:prSet/>
      <dgm:spPr/>
      <dgm:t>
        <a:bodyPr/>
        <a:lstStyle/>
        <a:p>
          <a:pPr rtl="0"/>
          <a:r>
            <a:rPr lang="en-GB" smtClean="0"/>
            <a:t>■ Give people the choice to keep working in later life to maintain or increase their income</a:t>
          </a:r>
          <a:endParaRPr lang="en-GB"/>
        </a:p>
      </dgm:t>
    </dgm:pt>
    <dgm:pt modelId="{DB11D2FD-0249-445D-B5E1-F189F01DC1CA}" type="parTrans" cxnId="{A7E012DD-A615-4EC0-AD5E-4D3E6C06508E}">
      <dgm:prSet/>
      <dgm:spPr/>
      <dgm:t>
        <a:bodyPr/>
        <a:lstStyle/>
        <a:p>
          <a:endParaRPr lang="en-US"/>
        </a:p>
      </dgm:t>
    </dgm:pt>
    <dgm:pt modelId="{1583B8D1-E025-4A41-953F-83B75E36E0FE}" type="sibTrans" cxnId="{A7E012DD-A615-4EC0-AD5E-4D3E6C06508E}">
      <dgm:prSet/>
      <dgm:spPr/>
      <dgm:t>
        <a:bodyPr/>
        <a:lstStyle/>
        <a:p>
          <a:endParaRPr lang="en-US"/>
        </a:p>
      </dgm:t>
    </dgm:pt>
    <dgm:pt modelId="{F6831549-17BD-4B63-AD6B-752C1EDDF70E}">
      <dgm:prSet/>
      <dgm:spPr/>
      <dgm:t>
        <a:bodyPr/>
        <a:lstStyle/>
        <a:p>
          <a:pPr rtl="0"/>
          <a:r>
            <a:rPr lang="en-GB" smtClean="0"/>
            <a:t>■ Provide financial and practical assistance to help improve older people’s homes</a:t>
          </a:r>
          <a:endParaRPr lang="en-GB"/>
        </a:p>
      </dgm:t>
    </dgm:pt>
    <dgm:pt modelId="{08B200F5-1881-4E74-89BE-F8AAFE7AC609}" type="parTrans" cxnId="{E3E1BA3D-016C-4763-AB91-CB9C81F6372F}">
      <dgm:prSet/>
      <dgm:spPr/>
      <dgm:t>
        <a:bodyPr/>
        <a:lstStyle/>
        <a:p>
          <a:endParaRPr lang="en-US"/>
        </a:p>
      </dgm:t>
    </dgm:pt>
    <dgm:pt modelId="{C635519F-FD35-4B47-AC02-06C280A3745E}" type="sibTrans" cxnId="{E3E1BA3D-016C-4763-AB91-CB9C81F6372F}">
      <dgm:prSet/>
      <dgm:spPr/>
      <dgm:t>
        <a:bodyPr/>
        <a:lstStyle/>
        <a:p>
          <a:endParaRPr lang="en-US"/>
        </a:p>
      </dgm:t>
    </dgm:pt>
    <dgm:pt modelId="{66223912-6E74-4615-9CB0-01C2FFD67960}" type="pres">
      <dgm:prSet presAssocID="{918252E3-16A0-4A60-B2BB-82CF55E2C05D}" presName="vert0" presStyleCnt="0">
        <dgm:presLayoutVars>
          <dgm:dir/>
          <dgm:animOne val="branch"/>
          <dgm:animLvl val="lvl"/>
        </dgm:presLayoutVars>
      </dgm:prSet>
      <dgm:spPr/>
      <dgm:t>
        <a:bodyPr/>
        <a:lstStyle/>
        <a:p>
          <a:endParaRPr lang="en-US"/>
        </a:p>
      </dgm:t>
    </dgm:pt>
    <dgm:pt modelId="{861C8314-290F-4B87-A310-A154D3C7D748}" type="pres">
      <dgm:prSet presAssocID="{4C082270-8F82-40DB-B687-3E974A04B571}" presName="thickLine" presStyleLbl="alignNode1" presStyleIdx="0" presStyleCnt="4"/>
      <dgm:spPr/>
    </dgm:pt>
    <dgm:pt modelId="{41E5ACC1-5F4E-4BEA-A9A3-9275084978A3}" type="pres">
      <dgm:prSet presAssocID="{4C082270-8F82-40DB-B687-3E974A04B571}" presName="horz1" presStyleCnt="0"/>
      <dgm:spPr/>
    </dgm:pt>
    <dgm:pt modelId="{C9215AC1-2B59-4861-8A74-230659105B21}" type="pres">
      <dgm:prSet presAssocID="{4C082270-8F82-40DB-B687-3E974A04B571}" presName="tx1" presStyleLbl="revTx" presStyleIdx="0" presStyleCnt="4"/>
      <dgm:spPr/>
      <dgm:t>
        <a:bodyPr/>
        <a:lstStyle/>
        <a:p>
          <a:endParaRPr lang="en-US"/>
        </a:p>
      </dgm:t>
    </dgm:pt>
    <dgm:pt modelId="{9CC20C16-A15F-46C5-BDEB-1355F7C7643E}" type="pres">
      <dgm:prSet presAssocID="{4C082270-8F82-40DB-B687-3E974A04B571}" presName="vert1" presStyleCnt="0"/>
      <dgm:spPr/>
    </dgm:pt>
    <dgm:pt modelId="{4E6B1DEE-12D4-4021-8A7B-75D2369AD0CE}" type="pres">
      <dgm:prSet presAssocID="{B62F241E-5D31-452D-B03E-A7133C3B8F3A}" presName="thickLine" presStyleLbl="alignNode1" presStyleIdx="1" presStyleCnt="4"/>
      <dgm:spPr/>
    </dgm:pt>
    <dgm:pt modelId="{CFB5AFFD-0A73-437F-AE23-B46B53EA10B0}" type="pres">
      <dgm:prSet presAssocID="{B62F241E-5D31-452D-B03E-A7133C3B8F3A}" presName="horz1" presStyleCnt="0"/>
      <dgm:spPr/>
    </dgm:pt>
    <dgm:pt modelId="{0BA3A9AF-9C9C-4017-B682-E440E9138490}" type="pres">
      <dgm:prSet presAssocID="{B62F241E-5D31-452D-B03E-A7133C3B8F3A}" presName="tx1" presStyleLbl="revTx" presStyleIdx="1" presStyleCnt="4"/>
      <dgm:spPr/>
      <dgm:t>
        <a:bodyPr/>
        <a:lstStyle/>
        <a:p>
          <a:endParaRPr lang="en-US"/>
        </a:p>
      </dgm:t>
    </dgm:pt>
    <dgm:pt modelId="{1F8C2DD9-74D3-425F-A4E4-C46DF423929B}" type="pres">
      <dgm:prSet presAssocID="{B62F241E-5D31-452D-B03E-A7133C3B8F3A}" presName="vert1" presStyleCnt="0"/>
      <dgm:spPr/>
    </dgm:pt>
    <dgm:pt modelId="{3C73AA12-E8F4-46EA-80A6-D2ECA4D11785}" type="pres">
      <dgm:prSet presAssocID="{30584830-DD52-4344-B801-1372122F7D30}" presName="thickLine" presStyleLbl="alignNode1" presStyleIdx="2" presStyleCnt="4"/>
      <dgm:spPr/>
    </dgm:pt>
    <dgm:pt modelId="{5D1AFCF4-EB62-4C47-B897-2721976A0493}" type="pres">
      <dgm:prSet presAssocID="{30584830-DD52-4344-B801-1372122F7D30}" presName="horz1" presStyleCnt="0"/>
      <dgm:spPr/>
    </dgm:pt>
    <dgm:pt modelId="{7839BEEE-CA52-4D63-B906-38B8534946F9}" type="pres">
      <dgm:prSet presAssocID="{30584830-DD52-4344-B801-1372122F7D30}" presName="tx1" presStyleLbl="revTx" presStyleIdx="2" presStyleCnt="4"/>
      <dgm:spPr/>
      <dgm:t>
        <a:bodyPr/>
        <a:lstStyle/>
        <a:p>
          <a:endParaRPr lang="en-US"/>
        </a:p>
      </dgm:t>
    </dgm:pt>
    <dgm:pt modelId="{EA53AED4-3388-4CDE-ABD4-808F0AEFE297}" type="pres">
      <dgm:prSet presAssocID="{30584830-DD52-4344-B801-1372122F7D30}" presName="vert1" presStyleCnt="0"/>
      <dgm:spPr/>
    </dgm:pt>
    <dgm:pt modelId="{4982844A-C288-4376-93F5-8AB6ACA6C432}" type="pres">
      <dgm:prSet presAssocID="{F6831549-17BD-4B63-AD6B-752C1EDDF70E}" presName="thickLine" presStyleLbl="alignNode1" presStyleIdx="3" presStyleCnt="4"/>
      <dgm:spPr/>
    </dgm:pt>
    <dgm:pt modelId="{4652AC7F-7B11-46DC-A164-303F709EB5E6}" type="pres">
      <dgm:prSet presAssocID="{F6831549-17BD-4B63-AD6B-752C1EDDF70E}" presName="horz1" presStyleCnt="0"/>
      <dgm:spPr/>
    </dgm:pt>
    <dgm:pt modelId="{59ABAACF-98AC-4827-B051-64216ECB6258}" type="pres">
      <dgm:prSet presAssocID="{F6831549-17BD-4B63-AD6B-752C1EDDF70E}" presName="tx1" presStyleLbl="revTx" presStyleIdx="3" presStyleCnt="4"/>
      <dgm:spPr/>
      <dgm:t>
        <a:bodyPr/>
        <a:lstStyle/>
        <a:p>
          <a:endParaRPr lang="en-US"/>
        </a:p>
      </dgm:t>
    </dgm:pt>
    <dgm:pt modelId="{8BE57AF1-E5DE-4DAF-8DAD-16CDB51A3CC5}" type="pres">
      <dgm:prSet presAssocID="{F6831549-17BD-4B63-AD6B-752C1EDDF70E}" presName="vert1" presStyleCnt="0"/>
      <dgm:spPr/>
    </dgm:pt>
  </dgm:ptLst>
  <dgm:cxnLst>
    <dgm:cxn modelId="{A7E012DD-A615-4EC0-AD5E-4D3E6C06508E}" srcId="{918252E3-16A0-4A60-B2BB-82CF55E2C05D}" destId="{30584830-DD52-4344-B801-1372122F7D30}" srcOrd="2" destOrd="0" parTransId="{DB11D2FD-0249-445D-B5E1-F189F01DC1CA}" sibTransId="{1583B8D1-E025-4A41-953F-83B75E36E0FE}"/>
    <dgm:cxn modelId="{5FF7A49B-AD44-4900-87D5-C8A0F75A2946}" type="presOf" srcId="{F6831549-17BD-4B63-AD6B-752C1EDDF70E}" destId="{59ABAACF-98AC-4827-B051-64216ECB6258}" srcOrd="0" destOrd="0" presId="urn:microsoft.com/office/officeart/2008/layout/LinedList"/>
    <dgm:cxn modelId="{C02788CB-F5D8-41E9-AA6D-A4853FE18634}" type="presOf" srcId="{4C082270-8F82-40DB-B687-3E974A04B571}" destId="{C9215AC1-2B59-4861-8A74-230659105B21}" srcOrd="0" destOrd="0" presId="urn:microsoft.com/office/officeart/2008/layout/LinedList"/>
    <dgm:cxn modelId="{90614EF6-E9DB-4F6B-AC0B-397E536C5DAE}" type="presOf" srcId="{30584830-DD52-4344-B801-1372122F7D30}" destId="{7839BEEE-CA52-4D63-B906-38B8534946F9}" srcOrd="0" destOrd="0" presId="urn:microsoft.com/office/officeart/2008/layout/LinedList"/>
    <dgm:cxn modelId="{E3E1BA3D-016C-4763-AB91-CB9C81F6372F}" srcId="{918252E3-16A0-4A60-B2BB-82CF55E2C05D}" destId="{F6831549-17BD-4B63-AD6B-752C1EDDF70E}" srcOrd="3" destOrd="0" parTransId="{08B200F5-1881-4E74-89BE-F8AAFE7AC609}" sibTransId="{C635519F-FD35-4B47-AC02-06C280A3745E}"/>
    <dgm:cxn modelId="{81A895CE-7140-46D3-B3FA-02FA020FFBAF}" srcId="{918252E3-16A0-4A60-B2BB-82CF55E2C05D}" destId="{4C082270-8F82-40DB-B687-3E974A04B571}" srcOrd="0" destOrd="0" parTransId="{EABB921B-8FF6-4C3B-9884-0B2AD8A03A18}" sibTransId="{4ECA6087-CD6D-4AFF-8A01-0F5003275DB2}"/>
    <dgm:cxn modelId="{945E1514-FA67-483E-9432-85D6BB9F9EFB}" type="presOf" srcId="{918252E3-16A0-4A60-B2BB-82CF55E2C05D}" destId="{66223912-6E74-4615-9CB0-01C2FFD67960}" srcOrd="0" destOrd="0" presId="urn:microsoft.com/office/officeart/2008/layout/LinedList"/>
    <dgm:cxn modelId="{77C326C0-B240-432F-9020-2EBFE9FB2EE8}" type="presOf" srcId="{B62F241E-5D31-452D-B03E-A7133C3B8F3A}" destId="{0BA3A9AF-9C9C-4017-B682-E440E9138490}" srcOrd="0" destOrd="0" presId="urn:microsoft.com/office/officeart/2008/layout/LinedList"/>
    <dgm:cxn modelId="{CA8D0DA3-37C2-495A-8623-1EAF5B5E0158}" srcId="{918252E3-16A0-4A60-B2BB-82CF55E2C05D}" destId="{B62F241E-5D31-452D-B03E-A7133C3B8F3A}" srcOrd="1" destOrd="0" parTransId="{56F54914-744D-4E14-BD21-38508DAC89C1}" sibTransId="{3663676D-46C1-45D7-AD3C-D4032C0B4023}"/>
    <dgm:cxn modelId="{03A72582-BDD5-4527-9757-8053429A231F}" type="presParOf" srcId="{66223912-6E74-4615-9CB0-01C2FFD67960}" destId="{861C8314-290F-4B87-A310-A154D3C7D748}" srcOrd="0" destOrd="0" presId="urn:microsoft.com/office/officeart/2008/layout/LinedList"/>
    <dgm:cxn modelId="{9379383E-C214-4445-B1AC-A27A7D63C1CD}" type="presParOf" srcId="{66223912-6E74-4615-9CB0-01C2FFD67960}" destId="{41E5ACC1-5F4E-4BEA-A9A3-9275084978A3}" srcOrd="1" destOrd="0" presId="urn:microsoft.com/office/officeart/2008/layout/LinedList"/>
    <dgm:cxn modelId="{31A55C77-9D5C-47CD-8D53-77500F0E62E8}" type="presParOf" srcId="{41E5ACC1-5F4E-4BEA-A9A3-9275084978A3}" destId="{C9215AC1-2B59-4861-8A74-230659105B21}" srcOrd="0" destOrd="0" presId="urn:microsoft.com/office/officeart/2008/layout/LinedList"/>
    <dgm:cxn modelId="{61D2C2DF-241C-4542-BE83-E1DFF4A08F81}" type="presParOf" srcId="{41E5ACC1-5F4E-4BEA-A9A3-9275084978A3}" destId="{9CC20C16-A15F-46C5-BDEB-1355F7C7643E}" srcOrd="1" destOrd="0" presId="urn:microsoft.com/office/officeart/2008/layout/LinedList"/>
    <dgm:cxn modelId="{126DEE93-CCD6-4EBC-948C-1BE218C5A9F0}" type="presParOf" srcId="{66223912-6E74-4615-9CB0-01C2FFD67960}" destId="{4E6B1DEE-12D4-4021-8A7B-75D2369AD0CE}" srcOrd="2" destOrd="0" presId="urn:microsoft.com/office/officeart/2008/layout/LinedList"/>
    <dgm:cxn modelId="{ADCC120B-2190-460B-BF2D-ED67C0CFBBCD}" type="presParOf" srcId="{66223912-6E74-4615-9CB0-01C2FFD67960}" destId="{CFB5AFFD-0A73-437F-AE23-B46B53EA10B0}" srcOrd="3" destOrd="0" presId="urn:microsoft.com/office/officeart/2008/layout/LinedList"/>
    <dgm:cxn modelId="{7DD65E61-E166-4D33-93A1-55D2D35CC8CF}" type="presParOf" srcId="{CFB5AFFD-0A73-437F-AE23-B46B53EA10B0}" destId="{0BA3A9AF-9C9C-4017-B682-E440E9138490}" srcOrd="0" destOrd="0" presId="urn:microsoft.com/office/officeart/2008/layout/LinedList"/>
    <dgm:cxn modelId="{F299A4F3-F878-4AB1-A234-54A5205268C6}" type="presParOf" srcId="{CFB5AFFD-0A73-437F-AE23-B46B53EA10B0}" destId="{1F8C2DD9-74D3-425F-A4E4-C46DF423929B}" srcOrd="1" destOrd="0" presId="urn:microsoft.com/office/officeart/2008/layout/LinedList"/>
    <dgm:cxn modelId="{1FB6C863-37BC-4F6A-A41C-1D88D092A9A5}" type="presParOf" srcId="{66223912-6E74-4615-9CB0-01C2FFD67960}" destId="{3C73AA12-E8F4-46EA-80A6-D2ECA4D11785}" srcOrd="4" destOrd="0" presId="urn:microsoft.com/office/officeart/2008/layout/LinedList"/>
    <dgm:cxn modelId="{54BB7B12-C1EF-478A-BBC7-0A49AA3854A1}" type="presParOf" srcId="{66223912-6E74-4615-9CB0-01C2FFD67960}" destId="{5D1AFCF4-EB62-4C47-B897-2721976A0493}" srcOrd="5" destOrd="0" presId="urn:microsoft.com/office/officeart/2008/layout/LinedList"/>
    <dgm:cxn modelId="{759EC8B9-3A67-4EB3-B17A-90786EAC3DAA}" type="presParOf" srcId="{5D1AFCF4-EB62-4C47-B897-2721976A0493}" destId="{7839BEEE-CA52-4D63-B906-38B8534946F9}" srcOrd="0" destOrd="0" presId="urn:microsoft.com/office/officeart/2008/layout/LinedList"/>
    <dgm:cxn modelId="{BCC6D028-A9BB-4ADE-BAEC-A6DA57A03E10}" type="presParOf" srcId="{5D1AFCF4-EB62-4C47-B897-2721976A0493}" destId="{EA53AED4-3388-4CDE-ABD4-808F0AEFE297}" srcOrd="1" destOrd="0" presId="urn:microsoft.com/office/officeart/2008/layout/LinedList"/>
    <dgm:cxn modelId="{971A5F9A-FFE0-4E45-B40A-4384F7CE1F9D}" type="presParOf" srcId="{66223912-6E74-4615-9CB0-01C2FFD67960}" destId="{4982844A-C288-4376-93F5-8AB6ACA6C432}" srcOrd="6" destOrd="0" presId="urn:microsoft.com/office/officeart/2008/layout/LinedList"/>
    <dgm:cxn modelId="{31E3C10F-53A5-4923-AB25-CBC867870642}" type="presParOf" srcId="{66223912-6E74-4615-9CB0-01C2FFD67960}" destId="{4652AC7F-7B11-46DC-A164-303F709EB5E6}" srcOrd="7" destOrd="0" presId="urn:microsoft.com/office/officeart/2008/layout/LinedList"/>
    <dgm:cxn modelId="{1DA5F632-C549-48D5-8215-04C74A777ABE}" type="presParOf" srcId="{4652AC7F-7B11-46DC-A164-303F709EB5E6}" destId="{59ABAACF-98AC-4827-B051-64216ECB6258}" srcOrd="0" destOrd="0" presId="urn:microsoft.com/office/officeart/2008/layout/LinedList"/>
    <dgm:cxn modelId="{2EB9C5A0-FFAE-4D9F-8EF1-8896594879B0}" type="presParOf" srcId="{4652AC7F-7B11-46DC-A164-303F709EB5E6}" destId="{8BE57AF1-E5DE-4DAF-8DAD-16CDB51A3CC5}"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7291917-0296-4356-A341-DDE0A2326E3D}"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US"/>
        </a:p>
      </dgm:t>
    </dgm:pt>
    <dgm:pt modelId="{EF651FDC-C39C-459B-9E8D-2991CDA9213E}">
      <dgm:prSet custT="1"/>
      <dgm:spPr/>
      <dgm:t>
        <a:bodyPr/>
        <a:lstStyle/>
        <a:p>
          <a:pPr rtl="0"/>
          <a:r>
            <a:rPr lang="en-US" sz="2000" dirty="0" smtClean="0"/>
            <a:t>One in four of older people in the community have symptoms of depression </a:t>
          </a:r>
          <a:r>
            <a:rPr lang="en-US" sz="1800" dirty="0" smtClean="0"/>
            <a:t>(Godfrey M et al, 2005). </a:t>
          </a:r>
          <a:endParaRPr lang="en-US" sz="1800" dirty="0"/>
        </a:p>
      </dgm:t>
    </dgm:pt>
    <dgm:pt modelId="{C3249915-3005-46BE-81CB-6046EABE1F2E}" type="parTrans" cxnId="{A634EF24-153C-489E-A59B-9A298D19252D}">
      <dgm:prSet/>
      <dgm:spPr/>
      <dgm:t>
        <a:bodyPr/>
        <a:lstStyle/>
        <a:p>
          <a:endParaRPr lang="en-US" sz="2800"/>
        </a:p>
      </dgm:t>
    </dgm:pt>
    <dgm:pt modelId="{8BEE766E-89B9-44DD-B8C2-DC5BCDD8363A}" type="sibTrans" cxnId="{A634EF24-153C-489E-A59B-9A298D19252D}">
      <dgm:prSet/>
      <dgm:spPr/>
      <dgm:t>
        <a:bodyPr/>
        <a:lstStyle/>
        <a:p>
          <a:endParaRPr lang="en-US" sz="2800"/>
        </a:p>
      </dgm:t>
    </dgm:pt>
    <dgm:pt modelId="{CC422C93-29AF-492E-B505-8A047E132D93}">
      <dgm:prSet custT="1"/>
      <dgm:spPr/>
      <dgm:t>
        <a:bodyPr/>
        <a:lstStyle/>
        <a:p>
          <a:pPr rtl="0"/>
          <a:r>
            <a:rPr lang="en-US" sz="2000" dirty="0" smtClean="0"/>
            <a:t>The risk of depression increases with age so that 40% of those over 85 are affected. </a:t>
          </a:r>
          <a:endParaRPr lang="en-US" sz="2000" dirty="0"/>
        </a:p>
      </dgm:t>
    </dgm:pt>
    <dgm:pt modelId="{A14FF798-17AA-42DE-AE81-92FF5FE150F9}" type="parTrans" cxnId="{9D1B9E76-F1A3-4801-8B72-490E85ABF04E}">
      <dgm:prSet/>
      <dgm:spPr/>
      <dgm:t>
        <a:bodyPr/>
        <a:lstStyle/>
        <a:p>
          <a:endParaRPr lang="en-US" sz="2800"/>
        </a:p>
      </dgm:t>
    </dgm:pt>
    <dgm:pt modelId="{920ABD1A-9679-45B0-9EFC-E1887615E7BB}" type="sibTrans" cxnId="{9D1B9E76-F1A3-4801-8B72-490E85ABF04E}">
      <dgm:prSet/>
      <dgm:spPr/>
      <dgm:t>
        <a:bodyPr/>
        <a:lstStyle/>
        <a:p>
          <a:endParaRPr lang="en-US" sz="2800"/>
        </a:p>
      </dgm:t>
    </dgm:pt>
    <dgm:pt modelId="{6EB3B5D0-7E9E-4DCA-B1FC-E587FC63ED4F}">
      <dgm:prSet custT="1"/>
      <dgm:spPr/>
      <dgm:t>
        <a:bodyPr/>
        <a:lstStyle/>
        <a:p>
          <a:pPr rtl="0"/>
          <a:r>
            <a:rPr lang="en-US" sz="2000" dirty="0" smtClean="0"/>
            <a:t>A chronic disorder with the majority of older patients having a recurrence within three years (</a:t>
          </a:r>
          <a:r>
            <a:rPr lang="en-US" sz="1600" dirty="0" smtClean="0"/>
            <a:t>Reynolds, </a:t>
          </a:r>
          <a:r>
            <a:rPr lang="en-US" sz="1600" dirty="0" err="1" smtClean="0"/>
            <a:t>Perel</a:t>
          </a:r>
          <a:r>
            <a:rPr lang="en-US" sz="1600" dirty="0" smtClean="0"/>
            <a:t>, Frank et al (1999). </a:t>
          </a:r>
          <a:endParaRPr lang="en-US" sz="1600" dirty="0"/>
        </a:p>
      </dgm:t>
    </dgm:pt>
    <dgm:pt modelId="{D8D67FF5-B01C-4578-8F5D-A38F5D67C2CE}" type="parTrans" cxnId="{E72C1663-BE52-4502-868E-F04C1068A2AF}">
      <dgm:prSet/>
      <dgm:spPr/>
      <dgm:t>
        <a:bodyPr/>
        <a:lstStyle/>
        <a:p>
          <a:endParaRPr lang="en-US" sz="2800"/>
        </a:p>
      </dgm:t>
    </dgm:pt>
    <dgm:pt modelId="{4E7709A1-C410-4C1D-AC21-F8D34C9FE236}" type="sibTrans" cxnId="{E72C1663-BE52-4502-868E-F04C1068A2AF}">
      <dgm:prSet/>
      <dgm:spPr/>
      <dgm:t>
        <a:bodyPr/>
        <a:lstStyle/>
        <a:p>
          <a:endParaRPr lang="en-US" sz="2800"/>
        </a:p>
      </dgm:t>
    </dgm:pt>
    <dgm:pt modelId="{F71A9838-0248-4EBC-80D6-934BCDA51E6F}">
      <dgm:prSet custT="1"/>
      <dgm:spPr/>
      <dgm:t>
        <a:bodyPr/>
        <a:lstStyle/>
        <a:p>
          <a:pPr rtl="0"/>
          <a:r>
            <a:rPr lang="en-US" sz="2000" dirty="0" smtClean="0"/>
            <a:t>Some groups are at higher risk of depression: Care home residents (where up to 40% may be depressed </a:t>
          </a:r>
        </a:p>
        <a:p>
          <a:pPr rtl="0"/>
          <a:r>
            <a:rPr lang="en-US" sz="1600" dirty="0" smtClean="0"/>
            <a:t>(Age Concern, 2006)</a:t>
          </a:r>
          <a:endParaRPr lang="en-US" sz="1600" dirty="0"/>
        </a:p>
      </dgm:t>
    </dgm:pt>
    <dgm:pt modelId="{ACBC575A-6A36-4863-98CD-CB76EB0B1AFC}" type="parTrans" cxnId="{B82883A9-147F-445C-89B7-0245917259A5}">
      <dgm:prSet/>
      <dgm:spPr/>
      <dgm:t>
        <a:bodyPr/>
        <a:lstStyle/>
        <a:p>
          <a:endParaRPr lang="en-US" sz="2800"/>
        </a:p>
      </dgm:t>
    </dgm:pt>
    <dgm:pt modelId="{7149C14A-6D8B-4449-BE60-E54396D43E74}" type="sibTrans" cxnId="{B82883A9-147F-445C-89B7-0245917259A5}">
      <dgm:prSet/>
      <dgm:spPr/>
      <dgm:t>
        <a:bodyPr/>
        <a:lstStyle/>
        <a:p>
          <a:endParaRPr lang="en-US" sz="2800"/>
        </a:p>
      </dgm:t>
    </dgm:pt>
    <dgm:pt modelId="{A20FCB37-CB83-462B-A09A-EA7720CED169}">
      <dgm:prSet custT="1"/>
      <dgm:spPr/>
      <dgm:t>
        <a:bodyPr/>
        <a:lstStyle/>
        <a:p>
          <a:pPr rtl="0"/>
          <a:r>
            <a:rPr lang="en-US" sz="2400" dirty="0" smtClean="0"/>
            <a:t>Between 20 - 25% of people with dementia also have symptoms of depression </a:t>
          </a:r>
          <a:r>
            <a:rPr lang="en-US" sz="2000" dirty="0" smtClean="0"/>
            <a:t>(Amore, </a:t>
          </a:r>
          <a:r>
            <a:rPr lang="en-US" sz="2000" dirty="0" err="1" smtClean="0"/>
            <a:t>Tagariello</a:t>
          </a:r>
          <a:r>
            <a:rPr lang="en-US" sz="2000" dirty="0" smtClean="0"/>
            <a:t>, </a:t>
          </a:r>
          <a:r>
            <a:rPr lang="en-US" sz="2000" dirty="0" err="1" smtClean="0"/>
            <a:t>Laterza</a:t>
          </a:r>
          <a:r>
            <a:rPr lang="en-US" sz="2000" dirty="0" smtClean="0"/>
            <a:t>, </a:t>
          </a:r>
          <a:r>
            <a:rPr lang="en-US" sz="2000" dirty="0" err="1" smtClean="0"/>
            <a:t>Savoia</a:t>
          </a:r>
          <a:r>
            <a:rPr lang="en-US" sz="2000" dirty="0" smtClean="0"/>
            <a:t>, 2007). </a:t>
          </a:r>
          <a:endParaRPr lang="en-US" sz="2000" dirty="0"/>
        </a:p>
      </dgm:t>
    </dgm:pt>
    <dgm:pt modelId="{9392758D-FE9C-4DFE-9AFD-286231944DDE}" type="parTrans" cxnId="{3729A5F0-5D4A-44BD-9BF9-CF937A78C803}">
      <dgm:prSet/>
      <dgm:spPr/>
      <dgm:t>
        <a:bodyPr/>
        <a:lstStyle/>
        <a:p>
          <a:endParaRPr lang="en-US" sz="2800"/>
        </a:p>
      </dgm:t>
    </dgm:pt>
    <dgm:pt modelId="{FC098AD8-6FDE-488C-85A1-9B5DDA056087}" type="sibTrans" cxnId="{3729A5F0-5D4A-44BD-9BF9-CF937A78C803}">
      <dgm:prSet/>
      <dgm:spPr/>
      <dgm:t>
        <a:bodyPr/>
        <a:lstStyle/>
        <a:p>
          <a:endParaRPr lang="en-US" sz="2800"/>
        </a:p>
      </dgm:t>
    </dgm:pt>
    <dgm:pt modelId="{59E25FD1-1900-4B68-BC89-627D7DA67AB5}" type="pres">
      <dgm:prSet presAssocID="{17291917-0296-4356-A341-DDE0A2326E3D}" presName="Name0" presStyleCnt="0">
        <dgm:presLayoutVars>
          <dgm:dir/>
          <dgm:animLvl val="lvl"/>
          <dgm:resizeHandles val="exact"/>
        </dgm:presLayoutVars>
      </dgm:prSet>
      <dgm:spPr/>
      <dgm:t>
        <a:bodyPr/>
        <a:lstStyle/>
        <a:p>
          <a:endParaRPr lang="en-US"/>
        </a:p>
      </dgm:t>
    </dgm:pt>
    <dgm:pt modelId="{A0F91F14-8331-4B02-AE7E-F9169EB3C56D}" type="pres">
      <dgm:prSet presAssocID="{EF651FDC-C39C-459B-9E8D-2991CDA9213E}" presName="linNode" presStyleCnt="0"/>
      <dgm:spPr/>
      <dgm:t>
        <a:bodyPr/>
        <a:lstStyle/>
        <a:p>
          <a:endParaRPr lang="en-US"/>
        </a:p>
      </dgm:t>
    </dgm:pt>
    <dgm:pt modelId="{24F289C9-1BB3-4979-A58A-B451BAA251BE}" type="pres">
      <dgm:prSet presAssocID="{EF651FDC-C39C-459B-9E8D-2991CDA9213E}" presName="parentText" presStyleLbl="node1" presStyleIdx="0" presStyleCnt="5" custScaleX="102586" custLinFactNeighborX="20167" custLinFactNeighborY="17902">
        <dgm:presLayoutVars>
          <dgm:chMax val="1"/>
          <dgm:bulletEnabled val="1"/>
        </dgm:presLayoutVars>
      </dgm:prSet>
      <dgm:spPr/>
      <dgm:t>
        <a:bodyPr/>
        <a:lstStyle/>
        <a:p>
          <a:endParaRPr lang="en-US"/>
        </a:p>
      </dgm:t>
    </dgm:pt>
    <dgm:pt modelId="{84A600B8-2F1B-48F9-A6FD-683F30F84E68}" type="pres">
      <dgm:prSet presAssocID="{8BEE766E-89B9-44DD-B8C2-DC5BCDD8363A}" presName="sp" presStyleCnt="0"/>
      <dgm:spPr/>
      <dgm:t>
        <a:bodyPr/>
        <a:lstStyle/>
        <a:p>
          <a:endParaRPr lang="en-US"/>
        </a:p>
      </dgm:t>
    </dgm:pt>
    <dgm:pt modelId="{DB86F20D-F425-4F3F-9C8D-81C30CF17822}" type="pres">
      <dgm:prSet presAssocID="{CC422C93-29AF-492E-B505-8A047E132D93}" presName="linNode" presStyleCnt="0"/>
      <dgm:spPr/>
      <dgm:t>
        <a:bodyPr/>
        <a:lstStyle/>
        <a:p>
          <a:endParaRPr lang="en-US"/>
        </a:p>
      </dgm:t>
    </dgm:pt>
    <dgm:pt modelId="{34707EB1-BF2A-4522-97D0-A1B3CA0DFFD2}" type="pres">
      <dgm:prSet presAssocID="{CC422C93-29AF-492E-B505-8A047E132D93}" presName="parentText" presStyleLbl="node1" presStyleIdx="1" presStyleCnt="5" custScaleX="108524" custLinFactNeighborX="17947" custLinFactNeighborY="12902">
        <dgm:presLayoutVars>
          <dgm:chMax val="1"/>
          <dgm:bulletEnabled val="1"/>
        </dgm:presLayoutVars>
      </dgm:prSet>
      <dgm:spPr/>
      <dgm:t>
        <a:bodyPr/>
        <a:lstStyle/>
        <a:p>
          <a:endParaRPr lang="en-US"/>
        </a:p>
      </dgm:t>
    </dgm:pt>
    <dgm:pt modelId="{8E77EE92-ECCF-4142-87CF-151644F2138F}" type="pres">
      <dgm:prSet presAssocID="{920ABD1A-9679-45B0-9EFC-E1887615E7BB}" presName="sp" presStyleCnt="0"/>
      <dgm:spPr/>
      <dgm:t>
        <a:bodyPr/>
        <a:lstStyle/>
        <a:p>
          <a:endParaRPr lang="en-US"/>
        </a:p>
      </dgm:t>
    </dgm:pt>
    <dgm:pt modelId="{86FDB7D6-DFF7-44BC-9305-51DCCE04A029}" type="pres">
      <dgm:prSet presAssocID="{6EB3B5D0-7E9E-4DCA-B1FC-E587FC63ED4F}" presName="linNode" presStyleCnt="0"/>
      <dgm:spPr/>
      <dgm:t>
        <a:bodyPr/>
        <a:lstStyle/>
        <a:p>
          <a:endParaRPr lang="en-US"/>
        </a:p>
      </dgm:t>
    </dgm:pt>
    <dgm:pt modelId="{1175A9D1-2F02-4740-B7F9-035C7873CE6F}" type="pres">
      <dgm:prSet presAssocID="{6EB3B5D0-7E9E-4DCA-B1FC-E587FC63ED4F}" presName="parentText" presStyleLbl="node1" presStyleIdx="2" presStyleCnt="5" custScaleX="121186" custLinFactNeighborX="10909" custLinFactNeighborY="7957">
        <dgm:presLayoutVars>
          <dgm:chMax val="1"/>
          <dgm:bulletEnabled val="1"/>
        </dgm:presLayoutVars>
      </dgm:prSet>
      <dgm:spPr/>
      <dgm:t>
        <a:bodyPr/>
        <a:lstStyle/>
        <a:p>
          <a:endParaRPr lang="en-US"/>
        </a:p>
      </dgm:t>
    </dgm:pt>
    <dgm:pt modelId="{089A5553-8FDC-4025-A460-AA3507CF5211}" type="pres">
      <dgm:prSet presAssocID="{4E7709A1-C410-4C1D-AC21-F8D34C9FE236}" presName="sp" presStyleCnt="0"/>
      <dgm:spPr/>
      <dgm:t>
        <a:bodyPr/>
        <a:lstStyle/>
        <a:p>
          <a:endParaRPr lang="en-US"/>
        </a:p>
      </dgm:t>
    </dgm:pt>
    <dgm:pt modelId="{5756DE59-3C10-47EC-AD6E-0FEEE9B7BA62}" type="pres">
      <dgm:prSet presAssocID="{F71A9838-0248-4EBC-80D6-934BCDA51E6F}" presName="linNode" presStyleCnt="0"/>
      <dgm:spPr/>
      <dgm:t>
        <a:bodyPr/>
        <a:lstStyle/>
        <a:p>
          <a:endParaRPr lang="en-US"/>
        </a:p>
      </dgm:t>
    </dgm:pt>
    <dgm:pt modelId="{47B1378C-C77A-4D8D-9FD6-02805E7647D7}" type="pres">
      <dgm:prSet presAssocID="{F71A9838-0248-4EBC-80D6-934BCDA51E6F}" presName="parentText" presStyleLbl="node1" presStyleIdx="3" presStyleCnt="5" custScaleX="144729" custLinFactNeighborX="2463" custLinFactNeighborY="-297">
        <dgm:presLayoutVars>
          <dgm:chMax val="1"/>
          <dgm:bulletEnabled val="1"/>
        </dgm:presLayoutVars>
      </dgm:prSet>
      <dgm:spPr/>
      <dgm:t>
        <a:bodyPr/>
        <a:lstStyle/>
        <a:p>
          <a:endParaRPr lang="en-US"/>
        </a:p>
      </dgm:t>
    </dgm:pt>
    <dgm:pt modelId="{32C4C6C8-E3D4-48F3-8EA2-AF9663804A0E}" type="pres">
      <dgm:prSet presAssocID="{7149C14A-6D8B-4449-BE60-E54396D43E74}" presName="sp" presStyleCnt="0"/>
      <dgm:spPr/>
      <dgm:t>
        <a:bodyPr/>
        <a:lstStyle/>
        <a:p>
          <a:endParaRPr lang="en-US"/>
        </a:p>
      </dgm:t>
    </dgm:pt>
    <dgm:pt modelId="{AD77A823-CD3C-4C28-941C-222F729D949E}" type="pres">
      <dgm:prSet presAssocID="{A20FCB37-CB83-462B-A09A-EA7720CED169}" presName="linNode" presStyleCnt="0"/>
      <dgm:spPr/>
      <dgm:t>
        <a:bodyPr/>
        <a:lstStyle/>
        <a:p>
          <a:endParaRPr lang="en-US"/>
        </a:p>
      </dgm:t>
    </dgm:pt>
    <dgm:pt modelId="{A8A31509-65F5-4107-8795-1A2E3CE415A1}" type="pres">
      <dgm:prSet presAssocID="{A20FCB37-CB83-462B-A09A-EA7720CED169}" presName="parentText" presStyleLbl="node1" presStyleIdx="4" presStyleCnt="5" custScaleX="168451" custLinFactNeighborX="-9077" custLinFactNeighborY="8580">
        <dgm:presLayoutVars>
          <dgm:chMax val="1"/>
          <dgm:bulletEnabled val="1"/>
        </dgm:presLayoutVars>
      </dgm:prSet>
      <dgm:spPr/>
      <dgm:t>
        <a:bodyPr/>
        <a:lstStyle/>
        <a:p>
          <a:endParaRPr lang="en-US"/>
        </a:p>
      </dgm:t>
    </dgm:pt>
  </dgm:ptLst>
  <dgm:cxnLst>
    <dgm:cxn modelId="{D518EB96-94DE-498B-AACD-94C166AB47EF}" type="presOf" srcId="{EF651FDC-C39C-459B-9E8D-2991CDA9213E}" destId="{24F289C9-1BB3-4979-A58A-B451BAA251BE}" srcOrd="0" destOrd="0" presId="urn:microsoft.com/office/officeart/2005/8/layout/vList5"/>
    <dgm:cxn modelId="{505E866E-4804-485B-9035-39FA0609D73A}" type="presOf" srcId="{A20FCB37-CB83-462B-A09A-EA7720CED169}" destId="{A8A31509-65F5-4107-8795-1A2E3CE415A1}" srcOrd="0" destOrd="0" presId="urn:microsoft.com/office/officeart/2005/8/layout/vList5"/>
    <dgm:cxn modelId="{B82883A9-147F-445C-89B7-0245917259A5}" srcId="{17291917-0296-4356-A341-DDE0A2326E3D}" destId="{F71A9838-0248-4EBC-80D6-934BCDA51E6F}" srcOrd="3" destOrd="0" parTransId="{ACBC575A-6A36-4863-98CD-CB76EB0B1AFC}" sibTransId="{7149C14A-6D8B-4449-BE60-E54396D43E74}"/>
    <dgm:cxn modelId="{E72C1663-BE52-4502-868E-F04C1068A2AF}" srcId="{17291917-0296-4356-A341-DDE0A2326E3D}" destId="{6EB3B5D0-7E9E-4DCA-B1FC-E587FC63ED4F}" srcOrd="2" destOrd="0" parTransId="{D8D67FF5-B01C-4578-8F5D-A38F5D67C2CE}" sibTransId="{4E7709A1-C410-4C1D-AC21-F8D34C9FE236}"/>
    <dgm:cxn modelId="{3729A5F0-5D4A-44BD-9BF9-CF937A78C803}" srcId="{17291917-0296-4356-A341-DDE0A2326E3D}" destId="{A20FCB37-CB83-462B-A09A-EA7720CED169}" srcOrd="4" destOrd="0" parTransId="{9392758D-FE9C-4DFE-9AFD-286231944DDE}" sibTransId="{FC098AD8-6FDE-488C-85A1-9B5DDA056087}"/>
    <dgm:cxn modelId="{7535F6D5-8707-4F94-9FA7-CE52919D544E}" type="presOf" srcId="{F71A9838-0248-4EBC-80D6-934BCDA51E6F}" destId="{47B1378C-C77A-4D8D-9FD6-02805E7647D7}" srcOrd="0" destOrd="0" presId="urn:microsoft.com/office/officeart/2005/8/layout/vList5"/>
    <dgm:cxn modelId="{B5380087-E5E4-4041-B24D-A8748DBA10C5}" type="presOf" srcId="{17291917-0296-4356-A341-DDE0A2326E3D}" destId="{59E25FD1-1900-4B68-BC89-627D7DA67AB5}" srcOrd="0" destOrd="0" presId="urn:microsoft.com/office/officeart/2005/8/layout/vList5"/>
    <dgm:cxn modelId="{A634EF24-153C-489E-A59B-9A298D19252D}" srcId="{17291917-0296-4356-A341-DDE0A2326E3D}" destId="{EF651FDC-C39C-459B-9E8D-2991CDA9213E}" srcOrd="0" destOrd="0" parTransId="{C3249915-3005-46BE-81CB-6046EABE1F2E}" sibTransId="{8BEE766E-89B9-44DD-B8C2-DC5BCDD8363A}"/>
    <dgm:cxn modelId="{9D1B9E76-F1A3-4801-8B72-490E85ABF04E}" srcId="{17291917-0296-4356-A341-DDE0A2326E3D}" destId="{CC422C93-29AF-492E-B505-8A047E132D93}" srcOrd="1" destOrd="0" parTransId="{A14FF798-17AA-42DE-AE81-92FF5FE150F9}" sibTransId="{920ABD1A-9679-45B0-9EFC-E1887615E7BB}"/>
    <dgm:cxn modelId="{63653A6F-357E-4B69-B68E-97F4138E051E}" type="presOf" srcId="{CC422C93-29AF-492E-B505-8A047E132D93}" destId="{34707EB1-BF2A-4522-97D0-A1B3CA0DFFD2}" srcOrd="0" destOrd="0" presId="urn:microsoft.com/office/officeart/2005/8/layout/vList5"/>
    <dgm:cxn modelId="{5AD3BB4A-17DF-4821-B23F-81286A076E00}" type="presOf" srcId="{6EB3B5D0-7E9E-4DCA-B1FC-E587FC63ED4F}" destId="{1175A9D1-2F02-4740-B7F9-035C7873CE6F}" srcOrd="0" destOrd="0" presId="urn:microsoft.com/office/officeart/2005/8/layout/vList5"/>
    <dgm:cxn modelId="{D708C0F3-1635-4EF4-9E06-91C95E178063}" type="presParOf" srcId="{59E25FD1-1900-4B68-BC89-627D7DA67AB5}" destId="{A0F91F14-8331-4B02-AE7E-F9169EB3C56D}" srcOrd="0" destOrd="0" presId="urn:microsoft.com/office/officeart/2005/8/layout/vList5"/>
    <dgm:cxn modelId="{4361409E-81BC-4DB7-9BDE-BFC5E8C0A73D}" type="presParOf" srcId="{A0F91F14-8331-4B02-AE7E-F9169EB3C56D}" destId="{24F289C9-1BB3-4979-A58A-B451BAA251BE}" srcOrd="0" destOrd="0" presId="urn:microsoft.com/office/officeart/2005/8/layout/vList5"/>
    <dgm:cxn modelId="{697EEEE9-C13C-41DB-B7C1-5459359BFF62}" type="presParOf" srcId="{59E25FD1-1900-4B68-BC89-627D7DA67AB5}" destId="{84A600B8-2F1B-48F9-A6FD-683F30F84E68}" srcOrd="1" destOrd="0" presId="urn:microsoft.com/office/officeart/2005/8/layout/vList5"/>
    <dgm:cxn modelId="{2E243704-0AAE-4CE9-AEE4-B4B57655166B}" type="presParOf" srcId="{59E25FD1-1900-4B68-BC89-627D7DA67AB5}" destId="{DB86F20D-F425-4F3F-9C8D-81C30CF17822}" srcOrd="2" destOrd="0" presId="urn:microsoft.com/office/officeart/2005/8/layout/vList5"/>
    <dgm:cxn modelId="{208EEBC8-6E44-4D09-B6CD-72F749132874}" type="presParOf" srcId="{DB86F20D-F425-4F3F-9C8D-81C30CF17822}" destId="{34707EB1-BF2A-4522-97D0-A1B3CA0DFFD2}" srcOrd="0" destOrd="0" presId="urn:microsoft.com/office/officeart/2005/8/layout/vList5"/>
    <dgm:cxn modelId="{A594C7C0-F220-4ED4-AE05-F78D45D6DBD6}" type="presParOf" srcId="{59E25FD1-1900-4B68-BC89-627D7DA67AB5}" destId="{8E77EE92-ECCF-4142-87CF-151644F2138F}" srcOrd="3" destOrd="0" presId="urn:microsoft.com/office/officeart/2005/8/layout/vList5"/>
    <dgm:cxn modelId="{84BB42E5-A350-45F7-B168-765465E3D713}" type="presParOf" srcId="{59E25FD1-1900-4B68-BC89-627D7DA67AB5}" destId="{86FDB7D6-DFF7-44BC-9305-51DCCE04A029}" srcOrd="4" destOrd="0" presId="urn:microsoft.com/office/officeart/2005/8/layout/vList5"/>
    <dgm:cxn modelId="{132FD993-F9C3-43A8-821F-77D935F9DD37}" type="presParOf" srcId="{86FDB7D6-DFF7-44BC-9305-51DCCE04A029}" destId="{1175A9D1-2F02-4740-B7F9-035C7873CE6F}" srcOrd="0" destOrd="0" presId="urn:microsoft.com/office/officeart/2005/8/layout/vList5"/>
    <dgm:cxn modelId="{744D569D-4B5F-4633-99DB-AA1A9B0C73E5}" type="presParOf" srcId="{59E25FD1-1900-4B68-BC89-627D7DA67AB5}" destId="{089A5553-8FDC-4025-A460-AA3507CF5211}" srcOrd="5" destOrd="0" presId="urn:microsoft.com/office/officeart/2005/8/layout/vList5"/>
    <dgm:cxn modelId="{2DCF7037-0860-45F8-80CB-57394B2784D0}" type="presParOf" srcId="{59E25FD1-1900-4B68-BC89-627D7DA67AB5}" destId="{5756DE59-3C10-47EC-AD6E-0FEEE9B7BA62}" srcOrd="6" destOrd="0" presId="urn:microsoft.com/office/officeart/2005/8/layout/vList5"/>
    <dgm:cxn modelId="{8825A0E6-21EE-4762-B37E-E6F5C7F21595}" type="presParOf" srcId="{5756DE59-3C10-47EC-AD6E-0FEEE9B7BA62}" destId="{47B1378C-C77A-4D8D-9FD6-02805E7647D7}" srcOrd="0" destOrd="0" presId="urn:microsoft.com/office/officeart/2005/8/layout/vList5"/>
    <dgm:cxn modelId="{D0825D53-1554-4C8D-9154-3BD33FB22B70}" type="presParOf" srcId="{59E25FD1-1900-4B68-BC89-627D7DA67AB5}" destId="{32C4C6C8-E3D4-48F3-8EA2-AF9663804A0E}" srcOrd="7" destOrd="0" presId="urn:microsoft.com/office/officeart/2005/8/layout/vList5"/>
    <dgm:cxn modelId="{CD08ABC7-D4D1-4D12-AF61-16B08B668848}" type="presParOf" srcId="{59E25FD1-1900-4B68-BC89-627D7DA67AB5}" destId="{AD77A823-CD3C-4C28-941C-222F729D949E}" srcOrd="8" destOrd="0" presId="urn:microsoft.com/office/officeart/2005/8/layout/vList5"/>
    <dgm:cxn modelId="{7EB60D77-66FB-4995-9090-1897C2E58D24}" type="presParOf" srcId="{AD77A823-CD3C-4C28-941C-222F729D949E}" destId="{A8A31509-65F5-4107-8795-1A2E3CE415A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06969E4-8660-48C2-BBD3-97350AC6C7E5}" type="doc">
      <dgm:prSet loTypeId="urn:microsoft.com/office/officeart/2005/8/layout/list1" loCatId="list" qsTypeId="urn:microsoft.com/office/officeart/2005/8/quickstyle/simple1" qsCatId="simple" csTypeId="urn:microsoft.com/office/officeart/2005/8/colors/colorful4" csCatId="colorful"/>
      <dgm:spPr/>
      <dgm:t>
        <a:bodyPr/>
        <a:lstStyle/>
        <a:p>
          <a:endParaRPr lang="en-US"/>
        </a:p>
      </dgm:t>
    </dgm:pt>
    <dgm:pt modelId="{F60168B4-380E-4A0F-8F45-BCD84C7202EB}">
      <dgm:prSet/>
      <dgm:spPr/>
      <dgm:t>
        <a:bodyPr/>
        <a:lstStyle/>
        <a:p>
          <a:pPr rtl="0"/>
          <a:r>
            <a:rPr lang="en-GB" smtClean="0"/>
            <a:t>Psychosocial factors</a:t>
          </a:r>
          <a:endParaRPr lang="en-US"/>
        </a:p>
      </dgm:t>
    </dgm:pt>
    <dgm:pt modelId="{95207177-4D0E-4256-8BE7-33CE80F3E321}" type="parTrans" cxnId="{68084691-FF52-4B37-82DE-7519CCBA9EB1}">
      <dgm:prSet/>
      <dgm:spPr/>
      <dgm:t>
        <a:bodyPr/>
        <a:lstStyle/>
        <a:p>
          <a:endParaRPr lang="en-US"/>
        </a:p>
      </dgm:t>
    </dgm:pt>
    <dgm:pt modelId="{9DAB2A20-A2BF-46DA-97A3-AAB1134B40A3}" type="sibTrans" cxnId="{68084691-FF52-4B37-82DE-7519CCBA9EB1}">
      <dgm:prSet/>
      <dgm:spPr/>
      <dgm:t>
        <a:bodyPr/>
        <a:lstStyle/>
        <a:p>
          <a:endParaRPr lang="en-US"/>
        </a:p>
      </dgm:t>
    </dgm:pt>
    <dgm:pt modelId="{8579D711-D482-40E5-843C-C625E80A42B7}">
      <dgm:prSet/>
      <dgm:spPr/>
      <dgm:t>
        <a:bodyPr/>
        <a:lstStyle/>
        <a:p>
          <a:pPr rtl="0"/>
          <a:r>
            <a:rPr lang="en-GB" smtClean="0"/>
            <a:t>Limited social support</a:t>
          </a:r>
          <a:endParaRPr lang="en-US"/>
        </a:p>
      </dgm:t>
    </dgm:pt>
    <dgm:pt modelId="{D00D0280-4D67-4E5F-B390-0B20789EF1A6}" type="parTrans" cxnId="{F72835B2-92EE-47BA-AF9F-CE5B900D6BAF}">
      <dgm:prSet/>
      <dgm:spPr/>
      <dgm:t>
        <a:bodyPr/>
        <a:lstStyle/>
        <a:p>
          <a:endParaRPr lang="en-US"/>
        </a:p>
      </dgm:t>
    </dgm:pt>
    <dgm:pt modelId="{EAED7CA1-4796-4112-B6E6-0FBF3387FAEA}" type="sibTrans" cxnId="{F72835B2-92EE-47BA-AF9F-CE5B900D6BAF}">
      <dgm:prSet/>
      <dgm:spPr/>
      <dgm:t>
        <a:bodyPr/>
        <a:lstStyle/>
        <a:p>
          <a:endParaRPr lang="en-US"/>
        </a:p>
      </dgm:t>
    </dgm:pt>
    <dgm:pt modelId="{0A239464-7C92-41F7-ACF4-FE3B31E8A204}">
      <dgm:prSet/>
      <dgm:spPr/>
      <dgm:t>
        <a:bodyPr/>
        <a:lstStyle/>
        <a:p>
          <a:pPr rtl="0"/>
          <a:r>
            <a:rPr lang="en-GB" smtClean="0"/>
            <a:t>Bereavement</a:t>
          </a:r>
          <a:endParaRPr lang="en-US"/>
        </a:p>
      </dgm:t>
    </dgm:pt>
    <dgm:pt modelId="{2ACC4F68-E069-4B83-9919-F77BEBBA6075}" type="parTrans" cxnId="{C36222B4-328B-4B91-AFBD-63501C4D4D40}">
      <dgm:prSet/>
      <dgm:spPr/>
      <dgm:t>
        <a:bodyPr/>
        <a:lstStyle/>
        <a:p>
          <a:endParaRPr lang="en-US"/>
        </a:p>
      </dgm:t>
    </dgm:pt>
    <dgm:pt modelId="{BE34157E-C2A4-485D-9D99-9AF4E0235380}" type="sibTrans" cxnId="{C36222B4-328B-4B91-AFBD-63501C4D4D40}">
      <dgm:prSet/>
      <dgm:spPr/>
      <dgm:t>
        <a:bodyPr/>
        <a:lstStyle/>
        <a:p>
          <a:endParaRPr lang="en-US"/>
        </a:p>
      </dgm:t>
    </dgm:pt>
    <dgm:pt modelId="{569A0E8A-6F9C-4B4B-9085-7B86926D6A20}">
      <dgm:prSet/>
      <dgm:spPr/>
      <dgm:t>
        <a:bodyPr/>
        <a:lstStyle/>
        <a:p>
          <a:pPr rtl="0"/>
          <a:r>
            <a:rPr lang="en-GB" smtClean="0"/>
            <a:t>Loss of social network</a:t>
          </a:r>
          <a:endParaRPr lang="en-US"/>
        </a:p>
      </dgm:t>
    </dgm:pt>
    <dgm:pt modelId="{6FB51624-7D22-4A77-B2A5-1582D25106E8}" type="parTrans" cxnId="{93747ADE-6AC2-4884-8929-AF4CDBE636C7}">
      <dgm:prSet/>
      <dgm:spPr/>
      <dgm:t>
        <a:bodyPr/>
        <a:lstStyle/>
        <a:p>
          <a:endParaRPr lang="en-US"/>
        </a:p>
      </dgm:t>
    </dgm:pt>
    <dgm:pt modelId="{50C92189-C5C5-4BA5-8EFF-75E266FA7D46}" type="sibTrans" cxnId="{93747ADE-6AC2-4884-8929-AF4CDBE636C7}">
      <dgm:prSet/>
      <dgm:spPr/>
      <dgm:t>
        <a:bodyPr/>
        <a:lstStyle/>
        <a:p>
          <a:endParaRPr lang="en-US"/>
        </a:p>
      </dgm:t>
    </dgm:pt>
    <dgm:pt modelId="{4A976519-7105-4813-B14C-DFB6B108C2E4}">
      <dgm:prSet/>
      <dgm:spPr/>
      <dgm:t>
        <a:bodyPr/>
        <a:lstStyle/>
        <a:p>
          <a:pPr rtl="0"/>
          <a:r>
            <a:rPr lang="en-GB" smtClean="0"/>
            <a:t>Loneliness</a:t>
          </a:r>
          <a:endParaRPr lang="en-US"/>
        </a:p>
      </dgm:t>
    </dgm:pt>
    <dgm:pt modelId="{7835F6E9-1193-45F8-BF6A-366C38DECE44}" type="parTrans" cxnId="{CA544157-C27E-4B7A-A062-5B72F8BF3B6F}">
      <dgm:prSet/>
      <dgm:spPr/>
      <dgm:t>
        <a:bodyPr/>
        <a:lstStyle/>
        <a:p>
          <a:endParaRPr lang="en-US"/>
        </a:p>
      </dgm:t>
    </dgm:pt>
    <dgm:pt modelId="{201CF4FA-C69A-4296-B8F9-964011FC5A89}" type="sibTrans" cxnId="{CA544157-C27E-4B7A-A062-5B72F8BF3B6F}">
      <dgm:prSet/>
      <dgm:spPr/>
      <dgm:t>
        <a:bodyPr/>
        <a:lstStyle/>
        <a:p>
          <a:endParaRPr lang="en-US"/>
        </a:p>
      </dgm:t>
    </dgm:pt>
    <dgm:pt modelId="{87D5E1DF-7E96-4BF1-9F54-6878FF932CCB}">
      <dgm:prSet/>
      <dgm:spPr/>
      <dgm:t>
        <a:bodyPr/>
        <a:lstStyle/>
        <a:p>
          <a:pPr rtl="0"/>
          <a:r>
            <a:rPr lang="en-GB" smtClean="0"/>
            <a:t>Biological factors </a:t>
          </a:r>
          <a:endParaRPr lang="en-US"/>
        </a:p>
      </dgm:t>
    </dgm:pt>
    <dgm:pt modelId="{9BD87BEF-DD3A-4C60-B775-8F0FFE3B1938}" type="parTrans" cxnId="{613315B5-E962-4474-B949-502034853E07}">
      <dgm:prSet/>
      <dgm:spPr/>
      <dgm:t>
        <a:bodyPr/>
        <a:lstStyle/>
        <a:p>
          <a:endParaRPr lang="en-US"/>
        </a:p>
      </dgm:t>
    </dgm:pt>
    <dgm:pt modelId="{D551A591-97B4-4988-AD72-57B82B543215}" type="sibTrans" cxnId="{613315B5-E962-4474-B949-502034853E07}">
      <dgm:prSet/>
      <dgm:spPr/>
      <dgm:t>
        <a:bodyPr/>
        <a:lstStyle/>
        <a:p>
          <a:endParaRPr lang="en-US"/>
        </a:p>
      </dgm:t>
    </dgm:pt>
    <dgm:pt modelId="{C9DDA881-55CA-4ABE-A17A-C85BA93800AF}">
      <dgm:prSet/>
      <dgm:spPr/>
      <dgm:t>
        <a:bodyPr/>
        <a:lstStyle/>
        <a:p>
          <a:pPr rtl="0"/>
          <a:r>
            <a:rPr lang="en-GB" smtClean="0"/>
            <a:t>Female gender</a:t>
          </a:r>
          <a:endParaRPr lang="en-US"/>
        </a:p>
      </dgm:t>
    </dgm:pt>
    <dgm:pt modelId="{33F71E42-B18A-4ED7-B1D0-36D0745A7B06}" type="parTrans" cxnId="{F7E0593B-C4A0-4477-9F5D-B0D4B0DD09E9}">
      <dgm:prSet/>
      <dgm:spPr/>
      <dgm:t>
        <a:bodyPr/>
        <a:lstStyle/>
        <a:p>
          <a:endParaRPr lang="en-US"/>
        </a:p>
      </dgm:t>
    </dgm:pt>
    <dgm:pt modelId="{3E6D3477-497C-419E-B03F-8C6C7064D743}" type="sibTrans" cxnId="{F7E0593B-C4A0-4477-9F5D-B0D4B0DD09E9}">
      <dgm:prSet/>
      <dgm:spPr/>
      <dgm:t>
        <a:bodyPr/>
        <a:lstStyle/>
        <a:p>
          <a:endParaRPr lang="en-US"/>
        </a:p>
      </dgm:t>
    </dgm:pt>
    <dgm:pt modelId="{442C1B47-B3C5-4346-BFF3-7C847350939A}">
      <dgm:prSet/>
      <dgm:spPr/>
      <dgm:t>
        <a:bodyPr/>
        <a:lstStyle/>
        <a:p>
          <a:pPr rtl="0"/>
          <a:r>
            <a:rPr lang="en-GB" smtClean="0"/>
            <a:t>Family history of depression</a:t>
          </a:r>
          <a:endParaRPr lang="en-US"/>
        </a:p>
      </dgm:t>
    </dgm:pt>
    <dgm:pt modelId="{EAD635F6-7E5B-45F9-84C4-BEE94D8BE3D5}" type="parTrans" cxnId="{BF6A082F-C0A2-47F0-AF21-0D27EF1322DF}">
      <dgm:prSet/>
      <dgm:spPr/>
      <dgm:t>
        <a:bodyPr/>
        <a:lstStyle/>
        <a:p>
          <a:endParaRPr lang="en-US"/>
        </a:p>
      </dgm:t>
    </dgm:pt>
    <dgm:pt modelId="{7C7F8310-8FAD-49BC-9051-07EE32075095}" type="sibTrans" cxnId="{BF6A082F-C0A2-47F0-AF21-0D27EF1322DF}">
      <dgm:prSet/>
      <dgm:spPr/>
      <dgm:t>
        <a:bodyPr/>
        <a:lstStyle/>
        <a:p>
          <a:endParaRPr lang="en-US"/>
        </a:p>
      </dgm:t>
    </dgm:pt>
    <dgm:pt modelId="{F5344E1A-96D4-44CE-9F78-8FBD036AEB1A}">
      <dgm:prSet/>
      <dgm:spPr/>
      <dgm:t>
        <a:bodyPr/>
        <a:lstStyle/>
        <a:p>
          <a:pPr rtl="0"/>
          <a:r>
            <a:rPr lang="en-GB" smtClean="0"/>
            <a:t>History of depression</a:t>
          </a:r>
          <a:endParaRPr lang="en-US"/>
        </a:p>
      </dgm:t>
    </dgm:pt>
    <dgm:pt modelId="{B6398748-D24B-4280-B972-DFCFF81D296A}" type="parTrans" cxnId="{CCEA3539-6CC5-4045-BB95-6EBFA416449B}">
      <dgm:prSet/>
      <dgm:spPr/>
      <dgm:t>
        <a:bodyPr/>
        <a:lstStyle/>
        <a:p>
          <a:endParaRPr lang="en-US"/>
        </a:p>
      </dgm:t>
    </dgm:pt>
    <dgm:pt modelId="{25982D1C-C409-4831-9CCC-339EA41E8FBB}" type="sibTrans" cxnId="{CCEA3539-6CC5-4045-BB95-6EBFA416449B}">
      <dgm:prSet/>
      <dgm:spPr/>
      <dgm:t>
        <a:bodyPr/>
        <a:lstStyle/>
        <a:p>
          <a:endParaRPr lang="en-US"/>
        </a:p>
      </dgm:t>
    </dgm:pt>
    <dgm:pt modelId="{37DBE03C-463D-4686-9D32-AE53445871B7}">
      <dgm:prSet/>
      <dgm:spPr/>
      <dgm:t>
        <a:bodyPr/>
        <a:lstStyle/>
        <a:p>
          <a:pPr rtl="0"/>
          <a:r>
            <a:rPr lang="en-GB" smtClean="0"/>
            <a:t>Negative life events </a:t>
          </a:r>
          <a:endParaRPr lang="en-US"/>
        </a:p>
      </dgm:t>
    </dgm:pt>
    <dgm:pt modelId="{8455479A-A86A-4645-A642-BA7D769B476E}" type="parTrans" cxnId="{EF1C40CF-9B64-4689-A1BE-0AFCC7D0F328}">
      <dgm:prSet/>
      <dgm:spPr/>
      <dgm:t>
        <a:bodyPr/>
        <a:lstStyle/>
        <a:p>
          <a:endParaRPr lang="en-US"/>
        </a:p>
      </dgm:t>
    </dgm:pt>
    <dgm:pt modelId="{371B8D69-3DC4-4412-A160-B1BCC4B21FEC}" type="sibTrans" cxnId="{EF1C40CF-9B64-4689-A1BE-0AFCC7D0F328}">
      <dgm:prSet/>
      <dgm:spPr/>
      <dgm:t>
        <a:bodyPr/>
        <a:lstStyle/>
        <a:p>
          <a:endParaRPr lang="en-US"/>
        </a:p>
      </dgm:t>
    </dgm:pt>
    <dgm:pt modelId="{EAB5E9BC-C4DE-4A4C-B31D-2B858E320D6D}">
      <dgm:prSet/>
      <dgm:spPr/>
      <dgm:t>
        <a:bodyPr/>
        <a:lstStyle/>
        <a:p>
          <a:pPr rtl="0"/>
          <a:r>
            <a:rPr lang="en-GB" smtClean="0"/>
            <a:t>Clinical factors</a:t>
          </a:r>
          <a:endParaRPr lang="en-US"/>
        </a:p>
      </dgm:t>
    </dgm:pt>
    <dgm:pt modelId="{39D352DF-4049-4084-9CA0-67DC38DFA478}" type="parTrans" cxnId="{B1C483FA-37F1-4BC0-A2EB-AEC926A55B28}">
      <dgm:prSet/>
      <dgm:spPr/>
      <dgm:t>
        <a:bodyPr/>
        <a:lstStyle/>
        <a:p>
          <a:endParaRPr lang="en-US"/>
        </a:p>
      </dgm:t>
    </dgm:pt>
    <dgm:pt modelId="{24EFBECC-E4F7-4049-A0E5-9573865F7F75}" type="sibTrans" cxnId="{B1C483FA-37F1-4BC0-A2EB-AEC926A55B28}">
      <dgm:prSet/>
      <dgm:spPr/>
      <dgm:t>
        <a:bodyPr/>
        <a:lstStyle/>
        <a:p>
          <a:endParaRPr lang="en-US"/>
        </a:p>
      </dgm:t>
    </dgm:pt>
    <dgm:pt modelId="{CFE531E3-DB6D-4E5F-9947-CB3AFBF7D0AB}">
      <dgm:prSet/>
      <dgm:spPr/>
      <dgm:t>
        <a:bodyPr/>
        <a:lstStyle/>
        <a:p>
          <a:pPr rtl="0"/>
          <a:r>
            <a:rPr lang="en-GB" smtClean="0"/>
            <a:t>Medical illness</a:t>
          </a:r>
          <a:endParaRPr lang="en-US"/>
        </a:p>
      </dgm:t>
    </dgm:pt>
    <dgm:pt modelId="{32BEC030-3D26-4026-AC94-2AA4F40EF7E6}" type="parTrans" cxnId="{075FD702-3D9D-4F30-A001-A7A1AFBAB574}">
      <dgm:prSet/>
      <dgm:spPr/>
      <dgm:t>
        <a:bodyPr/>
        <a:lstStyle/>
        <a:p>
          <a:endParaRPr lang="en-US"/>
        </a:p>
      </dgm:t>
    </dgm:pt>
    <dgm:pt modelId="{352BB517-4E07-479C-AD77-619AD997274F}" type="sibTrans" cxnId="{075FD702-3D9D-4F30-A001-A7A1AFBAB574}">
      <dgm:prSet/>
      <dgm:spPr/>
      <dgm:t>
        <a:bodyPr/>
        <a:lstStyle/>
        <a:p>
          <a:endParaRPr lang="en-US"/>
        </a:p>
      </dgm:t>
    </dgm:pt>
    <dgm:pt modelId="{27E62624-4572-4332-BC06-021F1797026D}">
      <dgm:prSet/>
      <dgm:spPr/>
      <dgm:t>
        <a:bodyPr/>
        <a:lstStyle/>
        <a:p>
          <a:pPr rtl="0"/>
          <a:r>
            <a:rPr lang="en-GB" smtClean="0"/>
            <a:t>Physical disabilities </a:t>
          </a:r>
          <a:endParaRPr lang="en-US"/>
        </a:p>
      </dgm:t>
    </dgm:pt>
    <dgm:pt modelId="{E58D58F9-7B13-441C-849C-D391E3D9EFE0}" type="parTrans" cxnId="{D3D2B15D-3438-4B45-8D5A-1EA59BFD4BB6}">
      <dgm:prSet/>
      <dgm:spPr/>
      <dgm:t>
        <a:bodyPr/>
        <a:lstStyle/>
        <a:p>
          <a:endParaRPr lang="en-US"/>
        </a:p>
      </dgm:t>
    </dgm:pt>
    <dgm:pt modelId="{C7D17ABB-C4CC-43CF-A25A-8627512EDA67}" type="sibTrans" cxnId="{D3D2B15D-3438-4B45-8D5A-1EA59BFD4BB6}">
      <dgm:prSet/>
      <dgm:spPr/>
      <dgm:t>
        <a:bodyPr/>
        <a:lstStyle/>
        <a:p>
          <a:endParaRPr lang="en-US"/>
        </a:p>
      </dgm:t>
    </dgm:pt>
    <dgm:pt modelId="{26730FEF-68D3-4E55-AA39-D0DDEC49995E}">
      <dgm:prSet/>
      <dgm:spPr/>
      <dgm:t>
        <a:bodyPr/>
        <a:lstStyle/>
        <a:p>
          <a:pPr rtl="0"/>
          <a:r>
            <a:rPr lang="en-GB" smtClean="0"/>
            <a:t>Poor health</a:t>
          </a:r>
          <a:endParaRPr lang="en-US"/>
        </a:p>
      </dgm:t>
    </dgm:pt>
    <dgm:pt modelId="{5658D5C0-9178-4318-8373-15170EE780C5}" type="parTrans" cxnId="{B1267D91-FD20-49FA-96ED-2E23525E508A}">
      <dgm:prSet/>
      <dgm:spPr/>
      <dgm:t>
        <a:bodyPr/>
        <a:lstStyle/>
        <a:p>
          <a:endParaRPr lang="en-US"/>
        </a:p>
      </dgm:t>
    </dgm:pt>
    <dgm:pt modelId="{80BA6F4A-1E97-49A1-A97D-D841CDCBA733}" type="sibTrans" cxnId="{B1267D91-FD20-49FA-96ED-2E23525E508A}">
      <dgm:prSet/>
      <dgm:spPr/>
      <dgm:t>
        <a:bodyPr/>
        <a:lstStyle/>
        <a:p>
          <a:endParaRPr lang="en-US"/>
        </a:p>
      </dgm:t>
    </dgm:pt>
    <dgm:pt modelId="{A21A5EF7-AC4F-4B86-A772-4BCCE7878161}">
      <dgm:prSet/>
      <dgm:spPr/>
      <dgm:t>
        <a:bodyPr/>
        <a:lstStyle/>
        <a:p>
          <a:pPr rtl="0"/>
          <a:r>
            <a:rPr lang="en-GB" smtClean="0"/>
            <a:t>Multiple medications </a:t>
          </a:r>
          <a:endParaRPr lang="en-US"/>
        </a:p>
      </dgm:t>
    </dgm:pt>
    <dgm:pt modelId="{7E6C2897-0874-4B66-9055-62BAFE97A951}" type="parTrans" cxnId="{58A1310F-6363-49E7-A61B-23182187904A}">
      <dgm:prSet/>
      <dgm:spPr/>
      <dgm:t>
        <a:bodyPr/>
        <a:lstStyle/>
        <a:p>
          <a:endParaRPr lang="en-US"/>
        </a:p>
      </dgm:t>
    </dgm:pt>
    <dgm:pt modelId="{B65E7C55-A20C-4943-8622-9BDD2177DA47}" type="sibTrans" cxnId="{58A1310F-6363-49E7-A61B-23182187904A}">
      <dgm:prSet/>
      <dgm:spPr/>
      <dgm:t>
        <a:bodyPr/>
        <a:lstStyle/>
        <a:p>
          <a:endParaRPr lang="en-US"/>
        </a:p>
      </dgm:t>
    </dgm:pt>
    <dgm:pt modelId="{4B958F55-5419-424E-B164-C92F7EFF68FC}" type="pres">
      <dgm:prSet presAssocID="{E06969E4-8660-48C2-BBD3-97350AC6C7E5}" presName="linear" presStyleCnt="0">
        <dgm:presLayoutVars>
          <dgm:dir/>
          <dgm:animLvl val="lvl"/>
          <dgm:resizeHandles val="exact"/>
        </dgm:presLayoutVars>
      </dgm:prSet>
      <dgm:spPr/>
      <dgm:t>
        <a:bodyPr/>
        <a:lstStyle/>
        <a:p>
          <a:endParaRPr lang="en-US"/>
        </a:p>
      </dgm:t>
    </dgm:pt>
    <dgm:pt modelId="{DF7CDEF2-8529-432F-9362-8A811F1A0FB3}" type="pres">
      <dgm:prSet presAssocID="{F60168B4-380E-4A0F-8F45-BCD84C7202EB}" presName="parentLin" presStyleCnt="0"/>
      <dgm:spPr/>
    </dgm:pt>
    <dgm:pt modelId="{00136837-A262-45D3-BC58-00C9B2655209}" type="pres">
      <dgm:prSet presAssocID="{F60168B4-380E-4A0F-8F45-BCD84C7202EB}" presName="parentLeftMargin" presStyleLbl="node1" presStyleIdx="0" presStyleCnt="3"/>
      <dgm:spPr/>
      <dgm:t>
        <a:bodyPr/>
        <a:lstStyle/>
        <a:p>
          <a:endParaRPr lang="en-US"/>
        </a:p>
      </dgm:t>
    </dgm:pt>
    <dgm:pt modelId="{F719C244-CB83-4D24-9772-AE88B93A3D64}" type="pres">
      <dgm:prSet presAssocID="{F60168B4-380E-4A0F-8F45-BCD84C7202EB}" presName="parentText" presStyleLbl="node1" presStyleIdx="0" presStyleCnt="3">
        <dgm:presLayoutVars>
          <dgm:chMax val="0"/>
          <dgm:bulletEnabled val="1"/>
        </dgm:presLayoutVars>
      </dgm:prSet>
      <dgm:spPr/>
      <dgm:t>
        <a:bodyPr/>
        <a:lstStyle/>
        <a:p>
          <a:endParaRPr lang="en-US"/>
        </a:p>
      </dgm:t>
    </dgm:pt>
    <dgm:pt modelId="{0A69BB97-E19F-46F9-A947-B3F95121BA85}" type="pres">
      <dgm:prSet presAssocID="{F60168B4-380E-4A0F-8F45-BCD84C7202EB}" presName="negativeSpace" presStyleCnt="0"/>
      <dgm:spPr/>
    </dgm:pt>
    <dgm:pt modelId="{16B5912E-8430-45EA-86B8-1CDC32626C1E}" type="pres">
      <dgm:prSet presAssocID="{F60168B4-380E-4A0F-8F45-BCD84C7202EB}" presName="childText" presStyleLbl="conFgAcc1" presStyleIdx="0" presStyleCnt="3">
        <dgm:presLayoutVars>
          <dgm:bulletEnabled val="1"/>
        </dgm:presLayoutVars>
      </dgm:prSet>
      <dgm:spPr/>
      <dgm:t>
        <a:bodyPr/>
        <a:lstStyle/>
        <a:p>
          <a:endParaRPr lang="en-US"/>
        </a:p>
      </dgm:t>
    </dgm:pt>
    <dgm:pt modelId="{CF30A56B-CD7F-4839-8F9F-65EDDC160686}" type="pres">
      <dgm:prSet presAssocID="{9DAB2A20-A2BF-46DA-97A3-AAB1134B40A3}" presName="spaceBetweenRectangles" presStyleCnt="0"/>
      <dgm:spPr/>
    </dgm:pt>
    <dgm:pt modelId="{A79DCFA6-4D7C-46EA-8745-978346D51873}" type="pres">
      <dgm:prSet presAssocID="{87D5E1DF-7E96-4BF1-9F54-6878FF932CCB}" presName="parentLin" presStyleCnt="0"/>
      <dgm:spPr/>
    </dgm:pt>
    <dgm:pt modelId="{2EBC235D-B99C-451C-B7C1-79F582AE7EAE}" type="pres">
      <dgm:prSet presAssocID="{87D5E1DF-7E96-4BF1-9F54-6878FF932CCB}" presName="parentLeftMargin" presStyleLbl="node1" presStyleIdx="0" presStyleCnt="3"/>
      <dgm:spPr/>
      <dgm:t>
        <a:bodyPr/>
        <a:lstStyle/>
        <a:p>
          <a:endParaRPr lang="en-US"/>
        </a:p>
      </dgm:t>
    </dgm:pt>
    <dgm:pt modelId="{45325814-8889-499D-8D8B-F7C470B3ADB0}" type="pres">
      <dgm:prSet presAssocID="{87D5E1DF-7E96-4BF1-9F54-6878FF932CCB}" presName="parentText" presStyleLbl="node1" presStyleIdx="1" presStyleCnt="3">
        <dgm:presLayoutVars>
          <dgm:chMax val="0"/>
          <dgm:bulletEnabled val="1"/>
        </dgm:presLayoutVars>
      </dgm:prSet>
      <dgm:spPr/>
      <dgm:t>
        <a:bodyPr/>
        <a:lstStyle/>
        <a:p>
          <a:endParaRPr lang="en-US"/>
        </a:p>
      </dgm:t>
    </dgm:pt>
    <dgm:pt modelId="{8A3A6A32-D91A-4C32-8773-CE2DBF675D63}" type="pres">
      <dgm:prSet presAssocID="{87D5E1DF-7E96-4BF1-9F54-6878FF932CCB}" presName="negativeSpace" presStyleCnt="0"/>
      <dgm:spPr/>
    </dgm:pt>
    <dgm:pt modelId="{9E6B3DDF-36A1-4E4A-8574-01A521BA8D35}" type="pres">
      <dgm:prSet presAssocID="{87D5E1DF-7E96-4BF1-9F54-6878FF932CCB}" presName="childText" presStyleLbl="conFgAcc1" presStyleIdx="1" presStyleCnt="3">
        <dgm:presLayoutVars>
          <dgm:bulletEnabled val="1"/>
        </dgm:presLayoutVars>
      </dgm:prSet>
      <dgm:spPr/>
      <dgm:t>
        <a:bodyPr/>
        <a:lstStyle/>
        <a:p>
          <a:endParaRPr lang="en-US"/>
        </a:p>
      </dgm:t>
    </dgm:pt>
    <dgm:pt modelId="{78B0EFC6-5963-462C-98FC-ABEEF34B95E2}" type="pres">
      <dgm:prSet presAssocID="{D551A591-97B4-4988-AD72-57B82B543215}" presName="spaceBetweenRectangles" presStyleCnt="0"/>
      <dgm:spPr/>
    </dgm:pt>
    <dgm:pt modelId="{FE8DA083-A678-4494-980C-F9D85B13E35E}" type="pres">
      <dgm:prSet presAssocID="{EAB5E9BC-C4DE-4A4C-B31D-2B858E320D6D}" presName="parentLin" presStyleCnt="0"/>
      <dgm:spPr/>
    </dgm:pt>
    <dgm:pt modelId="{5C3049DA-AA96-4367-A3C4-0D3EB66CFF4C}" type="pres">
      <dgm:prSet presAssocID="{EAB5E9BC-C4DE-4A4C-B31D-2B858E320D6D}" presName="parentLeftMargin" presStyleLbl="node1" presStyleIdx="1" presStyleCnt="3"/>
      <dgm:spPr/>
      <dgm:t>
        <a:bodyPr/>
        <a:lstStyle/>
        <a:p>
          <a:endParaRPr lang="en-US"/>
        </a:p>
      </dgm:t>
    </dgm:pt>
    <dgm:pt modelId="{C64FA6DF-40CD-49A7-B62F-123940CD95E3}" type="pres">
      <dgm:prSet presAssocID="{EAB5E9BC-C4DE-4A4C-B31D-2B858E320D6D}" presName="parentText" presStyleLbl="node1" presStyleIdx="2" presStyleCnt="3">
        <dgm:presLayoutVars>
          <dgm:chMax val="0"/>
          <dgm:bulletEnabled val="1"/>
        </dgm:presLayoutVars>
      </dgm:prSet>
      <dgm:spPr/>
      <dgm:t>
        <a:bodyPr/>
        <a:lstStyle/>
        <a:p>
          <a:endParaRPr lang="en-US"/>
        </a:p>
      </dgm:t>
    </dgm:pt>
    <dgm:pt modelId="{7DDAA35B-DDCA-49CC-BD1E-C2925BE26244}" type="pres">
      <dgm:prSet presAssocID="{EAB5E9BC-C4DE-4A4C-B31D-2B858E320D6D}" presName="negativeSpace" presStyleCnt="0"/>
      <dgm:spPr/>
    </dgm:pt>
    <dgm:pt modelId="{181AA17F-F30B-496A-9ED1-2C000208DD65}" type="pres">
      <dgm:prSet presAssocID="{EAB5E9BC-C4DE-4A4C-B31D-2B858E320D6D}" presName="childText" presStyleLbl="conFgAcc1" presStyleIdx="2" presStyleCnt="3">
        <dgm:presLayoutVars>
          <dgm:bulletEnabled val="1"/>
        </dgm:presLayoutVars>
      </dgm:prSet>
      <dgm:spPr/>
      <dgm:t>
        <a:bodyPr/>
        <a:lstStyle/>
        <a:p>
          <a:endParaRPr lang="en-US"/>
        </a:p>
      </dgm:t>
    </dgm:pt>
  </dgm:ptLst>
  <dgm:cxnLst>
    <dgm:cxn modelId="{E96D7C8B-D375-4264-A3C9-0494A908D4E6}" type="presOf" srcId="{F5344E1A-96D4-44CE-9F78-8FBD036AEB1A}" destId="{9E6B3DDF-36A1-4E4A-8574-01A521BA8D35}" srcOrd="0" destOrd="2" presId="urn:microsoft.com/office/officeart/2005/8/layout/list1"/>
    <dgm:cxn modelId="{93747ADE-6AC2-4884-8929-AF4CDBE636C7}" srcId="{F60168B4-380E-4A0F-8F45-BCD84C7202EB}" destId="{569A0E8A-6F9C-4B4B-9085-7B86926D6A20}" srcOrd="2" destOrd="0" parTransId="{6FB51624-7D22-4A77-B2A5-1582D25106E8}" sibTransId="{50C92189-C5C5-4BA5-8EFF-75E266FA7D46}"/>
    <dgm:cxn modelId="{BF6A082F-C0A2-47F0-AF21-0D27EF1322DF}" srcId="{87D5E1DF-7E96-4BF1-9F54-6878FF932CCB}" destId="{442C1B47-B3C5-4346-BFF3-7C847350939A}" srcOrd="1" destOrd="0" parTransId="{EAD635F6-7E5B-45F9-84C4-BEE94D8BE3D5}" sibTransId="{7C7F8310-8FAD-49BC-9051-07EE32075095}"/>
    <dgm:cxn modelId="{889F5CB3-FE78-4CE7-BACB-B86330C9E0C1}" type="presOf" srcId="{4A976519-7105-4813-B14C-DFB6B108C2E4}" destId="{16B5912E-8430-45EA-86B8-1CDC32626C1E}" srcOrd="0" destOrd="3" presId="urn:microsoft.com/office/officeart/2005/8/layout/list1"/>
    <dgm:cxn modelId="{F72835B2-92EE-47BA-AF9F-CE5B900D6BAF}" srcId="{F60168B4-380E-4A0F-8F45-BCD84C7202EB}" destId="{8579D711-D482-40E5-843C-C625E80A42B7}" srcOrd="0" destOrd="0" parTransId="{D00D0280-4D67-4E5F-B390-0B20789EF1A6}" sibTransId="{EAED7CA1-4796-4112-B6E6-0FBF3387FAEA}"/>
    <dgm:cxn modelId="{EF1C40CF-9B64-4689-A1BE-0AFCC7D0F328}" srcId="{87D5E1DF-7E96-4BF1-9F54-6878FF932CCB}" destId="{37DBE03C-463D-4686-9D32-AE53445871B7}" srcOrd="3" destOrd="0" parTransId="{8455479A-A86A-4645-A642-BA7D769B476E}" sibTransId="{371B8D69-3DC4-4412-A160-B1BCC4B21FEC}"/>
    <dgm:cxn modelId="{CA544157-C27E-4B7A-A062-5B72F8BF3B6F}" srcId="{F60168B4-380E-4A0F-8F45-BCD84C7202EB}" destId="{4A976519-7105-4813-B14C-DFB6B108C2E4}" srcOrd="3" destOrd="0" parTransId="{7835F6E9-1193-45F8-BF6A-366C38DECE44}" sibTransId="{201CF4FA-C69A-4296-B8F9-964011FC5A89}"/>
    <dgm:cxn modelId="{C96DE107-C1F6-40C8-9513-4E7C9742ECF1}" type="presOf" srcId="{EAB5E9BC-C4DE-4A4C-B31D-2B858E320D6D}" destId="{C64FA6DF-40CD-49A7-B62F-123940CD95E3}" srcOrd="1" destOrd="0" presId="urn:microsoft.com/office/officeart/2005/8/layout/list1"/>
    <dgm:cxn modelId="{3CAD041F-ADFD-4C3D-A2D8-37CEB9161F2B}" type="presOf" srcId="{8579D711-D482-40E5-843C-C625E80A42B7}" destId="{16B5912E-8430-45EA-86B8-1CDC32626C1E}" srcOrd="0" destOrd="0" presId="urn:microsoft.com/office/officeart/2005/8/layout/list1"/>
    <dgm:cxn modelId="{62DFE73C-7D71-41B4-984D-1F9328427C70}" type="presOf" srcId="{26730FEF-68D3-4E55-AA39-D0DDEC49995E}" destId="{181AA17F-F30B-496A-9ED1-2C000208DD65}" srcOrd="0" destOrd="2" presId="urn:microsoft.com/office/officeart/2005/8/layout/list1"/>
    <dgm:cxn modelId="{2DA38EB7-90AA-4B71-A596-6E8365BA12BB}" type="presOf" srcId="{E06969E4-8660-48C2-BBD3-97350AC6C7E5}" destId="{4B958F55-5419-424E-B164-C92F7EFF68FC}" srcOrd="0" destOrd="0" presId="urn:microsoft.com/office/officeart/2005/8/layout/list1"/>
    <dgm:cxn modelId="{EEADE4FE-2E12-4B11-AAF3-B5A07D69173A}" type="presOf" srcId="{37DBE03C-463D-4686-9D32-AE53445871B7}" destId="{9E6B3DDF-36A1-4E4A-8574-01A521BA8D35}" srcOrd="0" destOrd="3" presId="urn:microsoft.com/office/officeart/2005/8/layout/list1"/>
    <dgm:cxn modelId="{3872B368-1D8C-4F01-800F-1CC880B24803}" type="presOf" srcId="{C9DDA881-55CA-4ABE-A17A-C85BA93800AF}" destId="{9E6B3DDF-36A1-4E4A-8574-01A521BA8D35}" srcOrd="0" destOrd="0" presId="urn:microsoft.com/office/officeart/2005/8/layout/list1"/>
    <dgm:cxn modelId="{27C6A207-F523-4C86-9940-0681BD3E48AD}" type="presOf" srcId="{87D5E1DF-7E96-4BF1-9F54-6878FF932CCB}" destId="{45325814-8889-499D-8D8B-F7C470B3ADB0}" srcOrd="1" destOrd="0" presId="urn:microsoft.com/office/officeart/2005/8/layout/list1"/>
    <dgm:cxn modelId="{CCEA3539-6CC5-4045-BB95-6EBFA416449B}" srcId="{87D5E1DF-7E96-4BF1-9F54-6878FF932CCB}" destId="{F5344E1A-96D4-44CE-9F78-8FBD036AEB1A}" srcOrd="2" destOrd="0" parTransId="{B6398748-D24B-4280-B972-DFCFF81D296A}" sibTransId="{25982D1C-C409-4831-9CCC-339EA41E8FBB}"/>
    <dgm:cxn modelId="{996F2561-094A-4BF2-884F-E1482835686B}" type="presOf" srcId="{CFE531E3-DB6D-4E5F-9947-CB3AFBF7D0AB}" destId="{181AA17F-F30B-496A-9ED1-2C000208DD65}" srcOrd="0" destOrd="0" presId="urn:microsoft.com/office/officeart/2005/8/layout/list1"/>
    <dgm:cxn modelId="{517C0FD3-ADC3-4863-A7CD-11A68F5D79D2}" type="presOf" srcId="{27E62624-4572-4332-BC06-021F1797026D}" destId="{181AA17F-F30B-496A-9ED1-2C000208DD65}" srcOrd="0" destOrd="1" presId="urn:microsoft.com/office/officeart/2005/8/layout/list1"/>
    <dgm:cxn modelId="{C36222B4-328B-4B91-AFBD-63501C4D4D40}" srcId="{F60168B4-380E-4A0F-8F45-BCD84C7202EB}" destId="{0A239464-7C92-41F7-ACF4-FE3B31E8A204}" srcOrd="1" destOrd="0" parTransId="{2ACC4F68-E069-4B83-9919-F77BEBBA6075}" sibTransId="{BE34157E-C2A4-485D-9D99-9AF4E0235380}"/>
    <dgm:cxn modelId="{58A1310F-6363-49E7-A61B-23182187904A}" srcId="{EAB5E9BC-C4DE-4A4C-B31D-2B858E320D6D}" destId="{A21A5EF7-AC4F-4B86-A772-4BCCE7878161}" srcOrd="3" destOrd="0" parTransId="{7E6C2897-0874-4B66-9055-62BAFE97A951}" sibTransId="{B65E7C55-A20C-4943-8622-9BDD2177DA47}"/>
    <dgm:cxn modelId="{613315B5-E962-4474-B949-502034853E07}" srcId="{E06969E4-8660-48C2-BBD3-97350AC6C7E5}" destId="{87D5E1DF-7E96-4BF1-9F54-6878FF932CCB}" srcOrd="1" destOrd="0" parTransId="{9BD87BEF-DD3A-4C60-B775-8F0FFE3B1938}" sibTransId="{D551A591-97B4-4988-AD72-57B82B543215}"/>
    <dgm:cxn modelId="{EC077698-22BB-4B02-AE1A-54A7EDC03DF7}" type="presOf" srcId="{EAB5E9BC-C4DE-4A4C-B31D-2B858E320D6D}" destId="{5C3049DA-AA96-4367-A3C4-0D3EB66CFF4C}" srcOrd="0" destOrd="0" presId="urn:microsoft.com/office/officeart/2005/8/layout/list1"/>
    <dgm:cxn modelId="{CF061F70-A606-40C2-A5B4-E20671080D35}" type="presOf" srcId="{F60168B4-380E-4A0F-8F45-BCD84C7202EB}" destId="{F719C244-CB83-4D24-9772-AE88B93A3D64}" srcOrd="1" destOrd="0" presId="urn:microsoft.com/office/officeart/2005/8/layout/list1"/>
    <dgm:cxn modelId="{A7B06CF4-8702-49DA-A892-65DD100C78D4}" type="presOf" srcId="{569A0E8A-6F9C-4B4B-9085-7B86926D6A20}" destId="{16B5912E-8430-45EA-86B8-1CDC32626C1E}" srcOrd="0" destOrd="2" presId="urn:microsoft.com/office/officeart/2005/8/layout/list1"/>
    <dgm:cxn modelId="{E8121695-83B9-44EA-A7CE-2A91B7E29447}" type="presOf" srcId="{442C1B47-B3C5-4346-BFF3-7C847350939A}" destId="{9E6B3DDF-36A1-4E4A-8574-01A521BA8D35}" srcOrd="0" destOrd="1" presId="urn:microsoft.com/office/officeart/2005/8/layout/list1"/>
    <dgm:cxn modelId="{B1C483FA-37F1-4BC0-A2EB-AEC926A55B28}" srcId="{E06969E4-8660-48C2-BBD3-97350AC6C7E5}" destId="{EAB5E9BC-C4DE-4A4C-B31D-2B858E320D6D}" srcOrd="2" destOrd="0" parTransId="{39D352DF-4049-4084-9CA0-67DC38DFA478}" sibTransId="{24EFBECC-E4F7-4049-A0E5-9573865F7F75}"/>
    <dgm:cxn modelId="{68084691-FF52-4B37-82DE-7519CCBA9EB1}" srcId="{E06969E4-8660-48C2-BBD3-97350AC6C7E5}" destId="{F60168B4-380E-4A0F-8F45-BCD84C7202EB}" srcOrd="0" destOrd="0" parTransId="{95207177-4D0E-4256-8BE7-33CE80F3E321}" sibTransId="{9DAB2A20-A2BF-46DA-97A3-AAB1134B40A3}"/>
    <dgm:cxn modelId="{D3D2B15D-3438-4B45-8D5A-1EA59BFD4BB6}" srcId="{EAB5E9BC-C4DE-4A4C-B31D-2B858E320D6D}" destId="{27E62624-4572-4332-BC06-021F1797026D}" srcOrd="1" destOrd="0" parTransId="{E58D58F9-7B13-441C-849C-D391E3D9EFE0}" sibTransId="{C7D17ABB-C4CC-43CF-A25A-8627512EDA67}"/>
    <dgm:cxn modelId="{B2071298-8FA8-43AE-ADE9-BF8E76F1BA00}" type="presOf" srcId="{A21A5EF7-AC4F-4B86-A772-4BCCE7878161}" destId="{181AA17F-F30B-496A-9ED1-2C000208DD65}" srcOrd="0" destOrd="3" presId="urn:microsoft.com/office/officeart/2005/8/layout/list1"/>
    <dgm:cxn modelId="{EF780376-41AD-4B78-AB23-55E603EE0D01}" type="presOf" srcId="{87D5E1DF-7E96-4BF1-9F54-6878FF932CCB}" destId="{2EBC235D-B99C-451C-B7C1-79F582AE7EAE}" srcOrd="0" destOrd="0" presId="urn:microsoft.com/office/officeart/2005/8/layout/list1"/>
    <dgm:cxn modelId="{622E47CD-9F59-4ABF-8075-19E358F328D1}" type="presOf" srcId="{F60168B4-380E-4A0F-8F45-BCD84C7202EB}" destId="{00136837-A262-45D3-BC58-00C9B2655209}" srcOrd="0" destOrd="0" presId="urn:microsoft.com/office/officeart/2005/8/layout/list1"/>
    <dgm:cxn modelId="{3A1B12B0-DCC1-47E6-815C-61C44A288874}" type="presOf" srcId="{0A239464-7C92-41F7-ACF4-FE3B31E8A204}" destId="{16B5912E-8430-45EA-86B8-1CDC32626C1E}" srcOrd="0" destOrd="1" presId="urn:microsoft.com/office/officeart/2005/8/layout/list1"/>
    <dgm:cxn modelId="{B1267D91-FD20-49FA-96ED-2E23525E508A}" srcId="{EAB5E9BC-C4DE-4A4C-B31D-2B858E320D6D}" destId="{26730FEF-68D3-4E55-AA39-D0DDEC49995E}" srcOrd="2" destOrd="0" parTransId="{5658D5C0-9178-4318-8373-15170EE780C5}" sibTransId="{80BA6F4A-1E97-49A1-A97D-D841CDCBA733}"/>
    <dgm:cxn modelId="{F7E0593B-C4A0-4477-9F5D-B0D4B0DD09E9}" srcId="{87D5E1DF-7E96-4BF1-9F54-6878FF932CCB}" destId="{C9DDA881-55CA-4ABE-A17A-C85BA93800AF}" srcOrd="0" destOrd="0" parTransId="{33F71E42-B18A-4ED7-B1D0-36D0745A7B06}" sibTransId="{3E6D3477-497C-419E-B03F-8C6C7064D743}"/>
    <dgm:cxn modelId="{075FD702-3D9D-4F30-A001-A7A1AFBAB574}" srcId="{EAB5E9BC-C4DE-4A4C-B31D-2B858E320D6D}" destId="{CFE531E3-DB6D-4E5F-9947-CB3AFBF7D0AB}" srcOrd="0" destOrd="0" parTransId="{32BEC030-3D26-4026-AC94-2AA4F40EF7E6}" sibTransId="{352BB517-4E07-479C-AD77-619AD997274F}"/>
    <dgm:cxn modelId="{95CE5135-D7DF-4F33-9DAD-E3544048A75E}" type="presParOf" srcId="{4B958F55-5419-424E-B164-C92F7EFF68FC}" destId="{DF7CDEF2-8529-432F-9362-8A811F1A0FB3}" srcOrd="0" destOrd="0" presId="urn:microsoft.com/office/officeart/2005/8/layout/list1"/>
    <dgm:cxn modelId="{42ACE000-710B-4F7F-98D3-2752695C298A}" type="presParOf" srcId="{DF7CDEF2-8529-432F-9362-8A811F1A0FB3}" destId="{00136837-A262-45D3-BC58-00C9B2655209}" srcOrd="0" destOrd="0" presId="urn:microsoft.com/office/officeart/2005/8/layout/list1"/>
    <dgm:cxn modelId="{052B6337-67F2-4B7B-B9AB-2D1E4BE5DC1B}" type="presParOf" srcId="{DF7CDEF2-8529-432F-9362-8A811F1A0FB3}" destId="{F719C244-CB83-4D24-9772-AE88B93A3D64}" srcOrd="1" destOrd="0" presId="urn:microsoft.com/office/officeart/2005/8/layout/list1"/>
    <dgm:cxn modelId="{9542EF51-CAE7-4EBC-BFF0-CC2F97651C2F}" type="presParOf" srcId="{4B958F55-5419-424E-B164-C92F7EFF68FC}" destId="{0A69BB97-E19F-46F9-A947-B3F95121BA85}" srcOrd="1" destOrd="0" presId="urn:microsoft.com/office/officeart/2005/8/layout/list1"/>
    <dgm:cxn modelId="{71D88FA8-E6FF-4FFF-8CF7-BF509EE254B6}" type="presParOf" srcId="{4B958F55-5419-424E-B164-C92F7EFF68FC}" destId="{16B5912E-8430-45EA-86B8-1CDC32626C1E}" srcOrd="2" destOrd="0" presId="urn:microsoft.com/office/officeart/2005/8/layout/list1"/>
    <dgm:cxn modelId="{3DB8DC3A-7F8F-4F5F-AB7A-E258C10A6909}" type="presParOf" srcId="{4B958F55-5419-424E-B164-C92F7EFF68FC}" destId="{CF30A56B-CD7F-4839-8F9F-65EDDC160686}" srcOrd="3" destOrd="0" presId="urn:microsoft.com/office/officeart/2005/8/layout/list1"/>
    <dgm:cxn modelId="{838A0FEF-C4DF-4B8D-897A-E8BEB54A8BB2}" type="presParOf" srcId="{4B958F55-5419-424E-B164-C92F7EFF68FC}" destId="{A79DCFA6-4D7C-46EA-8745-978346D51873}" srcOrd="4" destOrd="0" presId="urn:microsoft.com/office/officeart/2005/8/layout/list1"/>
    <dgm:cxn modelId="{684AAD8C-52C3-4BB4-827F-23ED9D0CF803}" type="presParOf" srcId="{A79DCFA6-4D7C-46EA-8745-978346D51873}" destId="{2EBC235D-B99C-451C-B7C1-79F582AE7EAE}" srcOrd="0" destOrd="0" presId="urn:microsoft.com/office/officeart/2005/8/layout/list1"/>
    <dgm:cxn modelId="{F1B7AB74-5EF0-43E3-AA5B-C9CC98450C8D}" type="presParOf" srcId="{A79DCFA6-4D7C-46EA-8745-978346D51873}" destId="{45325814-8889-499D-8D8B-F7C470B3ADB0}" srcOrd="1" destOrd="0" presId="urn:microsoft.com/office/officeart/2005/8/layout/list1"/>
    <dgm:cxn modelId="{6C021AF6-2006-40E6-8D1C-41B8D1708FA7}" type="presParOf" srcId="{4B958F55-5419-424E-B164-C92F7EFF68FC}" destId="{8A3A6A32-D91A-4C32-8773-CE2DBF675D63}" srcOrd="5" destOrd="0" presId="urn:microsoft.com/office/officeart/2005/8/layout/list1"/>
    <dgm:cxn modelId="{618415E9-7B28-47BE-B5DB-AA51C75D64DF}" type="presParOf" srcId="{4B958F55-5419-424E-B164-C92F7EFF68FC}" destId="{9E6B3DDF-36A1-4E4A-8574-01A521BA8D35}" srcOrd="6" destOrd="0" presId="urn:microsoft.com/office/officeart/2005/8/layout/list1"/>
    <dgm:cxn modelId="{5CFA6693-D255-4991-8766-64135F1398BA}" type="presParOf" srcId="{4B958F55-5419-424E-B164-C92F7EFF68FC}" destId="{78B0EFC6-5963-462C-98FC-ABEEF34B95E2}" srcOrd="7" destOrd="0" presId="urn:microsoft.com/office/officeart/2005/8/layout/list1"/>
    <dgm:cxn modelId="{4225C8C0-AA18-4D71-BA98-B0E283431E10}" type="presParOf" srcId="{4B958F55-5419-424E-B164-C92F7EFF68FC}" destId="{FE8DA083-A678-4494-980C-F9D85B13E35E}" srcOrd="8" destOrd="0" presId="urn:microsoft.com/office/officeart/2005/8/layout/list1"/>
    <dgm:cxn modelId="{D891F71A-8F09-4EF7-A901-5BD12F741C4B}" type="presParOf" srcId="{FE8DA083-A678-4494-980C-F9D85B13E35E}" destId="{5C3049DA-AA96-4367-A3C4-0D3EB66CFF4C}" srcOrd="0" destOrd="0" presId="urn:microsoft.com/office/officeart/2005/8/layout/list1"/>
    <dgm:cxn modelId="{3927F696-DFC4-417E-B1FF-0E58E5CA71C7}" type="presParOf" srcId="{FE8DA083-A678-4494-980C-F9D85B13E35E}" destId="{C64FA6DF-40CD-49A7-B62F-123940CD95E3}" srcOrd="1" destOrd="0" presId="urn:microsoft.com/office/officeart/2005/8/layout/list1"/>
    <dgm:cxn modelId="{EF2AEE27-BB8E-4A82-8312-FB39244BAF89}" type="presParOf" srcId="{4B958F55-5419-424E-B164-C92F7EFF68FC}" destId="{7DDAA35B-DDCA-49CC-BD1E-C2925BE26244}" srcOrd="9" destOrd="0" presId="urn:microsoft.com/office/officeart/2005/8/layout/list1"/>
    <dgm:cxn modelId="{C628B820-A4A2-4B4E-89B2-A52281B6E420}" type="presParOf" srcId="{4B958F55-5419-424E-B164-C92F7EFF68FC}" destId="{181AA17F-F30B-496A-9ED1-2C000208DD6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B1BBB0C-1669-4BDD-AE2E-F8C9562EC07D}"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A2385E57-2D9A-4493-9297-ADD34AE19984}">
      <dgm:prSet/>
      <dgm:spPr/>
      <dgm:t>
        <a:bodyPr/>
        <a:lstStyle/>
        <a:p>
          <a:pPr rtl="0"/>
          <a:r>
            <a:rPr lang="en-US" smtClean="0"/>
            <a:t>A major depressive episode may include these symptoms:</a:t>
          </a:r>
          <a:endParaRPr lang="en-US"/>
        </a:p>
      </dgm:t>
    </dgm:pt>
    <dgm:pt modelId="{A95336EF-5285-4A41-86E8-255EB890A34C}" type="parTrans" cxnId="{2E8C2CBB-A78E-4151-8E8B-C0EDF4306D30}">
      <dgm:prSet/>
      <dgm:spPr/>
      <dgm:t>
        <a:bodyPr/>
        <a:lstStyle/>
        <a:p>
          <a:endParaRPr lang="en-US"/>
        </a:p>
      </dgm:t>
    </dgm:pt>
    <dgm:pt modelId="{15ADE1A4-BFAE-418A-AC38-2B256204674B}" type="sibTrans" cxnId="{2E8C2CBB-A78E-4151-8E8B-C0EDF4306D30}">
      <dgm:prSet/>
      <dgm:spPr/>
      <dgm:t>
        <a:bodyPr/>
        <a:lstStyle/>
        <a:p>
          <a:endParaRPr lang="en-US"/>
        </a:p>
      </dgm:t>
    </dgm:pt>
    <dgm:pt modelId="{5FC356D3-E686-4A35-B70C-057764B01AC9}">
      <dgm:prSet/>
      <dgm:spPr/>
      <dgm:t>
        <a:bodyPr/>
        <a:lstStyle/>
        <a:p>
          <a:pPr rtl="0"/>
          <a:r>
            <a:rPr lang="en-US" dirty="0" smtClean="0"/>
            <a:t>Persistent sad, anxious or "empty" mood</a:t>
          </a:r>
          <a:endParaRPr lang="en-US" dirty="0"/>
        </a:p>
      </dgm:t>
    </dgm:pt>
    <dgm:pt modelId="{0A9707BB-8DC0-4FAC-AAA1-E3E2DF90B2F1}" type="parTrans" cxnId="{6616F2C9-0728-46A8-BE9F-3759C4021D33}">
      <dgm:prSet/>
      <dgm:spPr/>
      <dgm:t>
        <a:bodyPr/>
        <a:lstStyle/>
        <a:p>
          <a:endParaRPr lang="en-US"/>
        </a:p>
      </dgm:t>
    </dgm:pt>
    <dgm:pt modelId="{9A4038A2-818A-408D-B002-C39AA1639FC0}" type="sibTrans" cxnId="{6616F2C9-0728-46A8-BE9F-3759C4021D33}">
      <dgm:prSet/>
      <dgm:spPr/>
      <dgm:t>
        <a:bodyPr/>
        <a:lstStyle/>
        <a:p>
          <a:endParaRPr lang="en-US"/>
        </a:p>
      </dgm:t>
    </dgm:pt>
    <dgm:pt modelId="{DB64DFE1-668F-42BE-92DE-7E438E50A6B7}">
      <dgm:prSet/>
      <dgm:spPr/>
      <dgm:t>
        <a:bodyPr/>
        <a:lstStyle/>
        <a:p>
          <a:pPr rtl="0"/>
          <a:r>
            <a:rPr lang="en-US" smtClean="0"/>
            <a:t>Feelings of hopelessness, pessimism</a:t>
          </a:r>
          <a:endParaRPr lang="en-US"/>
        </a:p>
      </dgm:t>
    </dgm:pt>
    <dgm:pt modelId="{F45CE523-1036-4485-B75E-F1535F38A25B}" type="parTrans" cxnId="{82768809-E0C8-4856-BAD0-EDEF277A6AE6}">
      <dgm:prSet/>
      <dgm:spPr/>
      <dgm:t>
        <a:bodyPr/>
        <a:lstStyle/>
        <a:p>
          <a:endParaRPr lang="en-US"/>
        </a:p>
      </dgm:t>
    </dgm:pt>
    <dgm:pt modelId="{7FC829E4-D7B4-405B-B2B6-8DEE5E9E8F41}" type="sibTrans" cxnId="{82768809-E0C8-4856-BAD0-EDEF277A6AE6}">
      <dgm:prSet/>
      <dgm:spPr/>
      <dgm:t>
        <a:bodyPr/>
        <a:lstStyle/>
        <a:p>
          <a:endParaRPr lang="en-US"/>
        </a:p>
      </dgm:t>
    </dgm:pt>
    <dgm:pt modelId="{E84198AA-EDAC-48C9-89BA-B831A89FB08D}">
      <dgm:prSet/>
      <dgm:spPr/>
      <dgm:t>
        <a:bodyPr/>
        <a:lstStyle/>
        <a:p>
          <a:pPr rtl="0"/>
          <a:r>
            <a:rPr lang="en-US" smtClean="0"/>
            <a:t>Feelings of guilt, worthlessness, helplessness</a:t>
          </a:r>
          <a:endParaRPr lang="en-US"/>
        </a:p>
      </dgm:t>
    </dgm:pt>
    <dgm:pt modelId="{6FFFD167-16BD-44C5-B84F-4A13DC5C28C4}" type="parTrans" cxnId="{A47D85BC-07B2-4C3C-A9A0-1B88201803DB}">
      <dgm:prSet/>
      <dgm:spPr/>
      <dgm:t>
        <a:bodyPr/>
        <a:lstStyle/>
        <a:p>
          <a:endParaRPr lang="en-US"/>
        </a:p>
      </dgm:t>
    </dgm:pt>
    <dgm:pt modelId="{B2844474-0877-4C8E-AF58-6E3F3AF12831}" type="sibTrans" cxnId="{A47D85BC-07B2-4C3C-A9A0-1B88201803DB}">
      <dgm:prSet/>
      <dgm:spPr/>
      <dgm:t>
        <a:bodyPr/>
        <a:lstStyle/>
        <a:p>
          <a:endParaRPr lang="en-US"/>
        </a:p>
      </dgm:t>
    </dgm:pt>
    <dgm:pt modelId="{13950184-DD24-4EAC-B586-7D5AB59139F5}">
      <dgm:prSet/>
      <dgm:spPr/>
      <dgm:t>
        <a:bodyPr/>
        <a:lstStyle/>
        <a:p>
          <a:pPr rtl="0"/>
          <a:r>
            <a:rPr lang="en-US" smtClean="0"/>
            <a:t>Loss of interest or pleasure in hobbies and activities, including sex</a:t>
          </a:r>
          <a:endParaRPr lang="en-US"/>
        </a:p>
      </dgm:t>
    </dgm:pt>
    <dgm:pt modelId="{86AD1013-49A4-48ED-967A-EAE158367922}" type="parTrans" cxnId="{9764E8EF-BE54-484D-B7B0-B5F9CD82B173}">
      <dgm:prSet/>
      <dgm:spPr/>
      <dgm:t>
        <a:bodyPr/>
        <a:lstStyle/>
        <a:p>
          <a:endParaRPr lang="en-US"/>
        </a:p>
      </dgm:t>
    </dgm:pt>
    <dgm:pt modelId="{767E40AD-F626-4EC7-A96E-9C006AEB5DE3}" type="sibTrans" cxnId="{9764E8EF-BE54-484D-B7B0-B5F9CD82B173}">
      <dgm:prSet/>
      <dgm:spPr/>
      <dgm:t>
        <a:bodyPr/>
        <a:lstStyle/>
        <a:p>
          <a:endParaRPr lang="en-US"/>
        </a:p>
      </dgm:t>
    </dgm:pt>
    <dgm:pt modelId="{CC960C0E-FAA6-4EF8-9C5D-A91D9DB463CC}">
      <dgm:prSet/>
      <dgm:spPr/>
      <dgm:t>
        <a:bodyPr/>
        <a:lstStyle/>
        <a:p>
          <a:pPr rtl="0"/>
          <a:r>
            <a:rPr lang="en-US" smtClean="0"/>
            <a:t>Decreased energy, fatigue, feeling "slowed down“</a:t>
          </a:r>
          <a:endParaRPr lang="en-US"/>
        </a:p>
      </dgm:t>
    </dgm:pt>
    <dgm:pt modelId="{CACA37DA-E4BC-4886-8135-6DC864D2466A}" type="parTrans" cxnId="{B1CB66BD-7E12-47CD-9456-0E51447CC884}">
      <dgm:prSet/>
      <dgm:spPr/>
      <dgm:t>
        <a:bodyPr/>
        <a:lstStyle/>
        <a:p>
          <a:endParaRPr lang="en-US"/>
        </a:p>
      </dgm:t>
    </dgm:pt>
    <dgm:pt modelId="{1F7B3173-E982-46B9-A7A1-2EC9340D033E}" type="sibTrans" cxnId="{B1CB66BD-7E12-47CD-9456-0E51447CC884}">
      <dgm:prSet/>
      <dgm:spPr/>
      <dgm:t>
        <a:bodyPr/>
        <a:lstStyle/>
        <a:p>
          <a:endParaRPr lang="en-US"/>
        </a:p>
      </dgm:t>
    </dgm:pt>
    <dgm:pt modelId="{C64FFB55-9B7E-4158-B673-83259449E520}">
      <dgm:prSet/>
      <dgm:spPr/>
      <dgm:t>
        <a:bodyPr/>
        <a:lstStyle/>
        <a:p>
          <a:pPr rtl="0"/>
          <a:r>
            <a:rPr lang="en-US" smtClean="0"/>
            <a:t>Difficulty concentrating, remembering, making decisions</a:t>
          </a:r>
          <a:endParaRPr lang="en-US"/>
        </a:p>
      </dgm:t>
    </dgm:pt>
    <dgm:pt modelId="{23273457-8ABB-446F-9098-22231BB299C7}" type="parTrans" cxnId="{73CB494A-34FE-4BE6-8C29-E95678F8FBFA}">
      <dgm:prSet/>
      <dgm:spPr/>
      <dgm:t>
        <a:bodyPr/>
        <a:lstStyle/>
        <a:p>
          <a:endParaRPr lang="en-US"/>
        </a:p>
      </dgm:t>
    </dgm:pt>
    <dgm:pt modelId="{25021474-1AE3-479E-8CE2-2DD68AA7596E}" type="sibTrans" cxnId="{73CB494A-34FE-4BE6-8C29-E95678F8FBFA}">
      <dgm:prSet/>
      <dgm:spPr/>
      <dgm:t>
        <a:bodyPr/>
        <a:lstStyle/>
        <a:p>
          <a:endParaRPr lang="en-US"/>
        </a:p>
      </dgm:t>
    </dgm:pt>
    <dgm:pt modelId="{AE21F74B-17D4-41C3-BEC7-C637B3AEBCDF}">
      <dgm:prSet/>
      <dgm:spPr/>
      <dgm:t>
        <a:bodyPr/>
        <a:lstStyle/>
        <a:p>
          <a:pPr rtl="0"/>
          <a:r>
            <a:rPr lang="en-US" smtClean="0"/>
            <a:t>Insomnia, early-morning awakening, or oversleeping</a:t>
          </a:r>
          <a:endParaRPr lang="en-US"/>
        </a:p>
      </dgm:t>
    </dgm:pt>
    <dgm:pt modelId="{DF5BA501-05A9-4908-B269-FF7BDA43CEBB}" type="parTrans" cxnId="{7665C145-60B2-447A-A176-4C190591B68F}">
      <dgm:prSet/>
      <dgm:spPr/>
      <dgm:t>
        <a:bodyPr/>
        <a:lstStyle/>
        <a:p>
          <a:endParaRPr lang="en-US"/>
        </a:p>
      </dgm:t>
    </dgm:pt>
    <dgm:pt modelId="{122539D7-ADDE-425F-9BB8-122F459A8D37}" type="sibTrans" cxnId="{7665C145-60B2-447A-A176-4C190591B68F}">
      <dgm:prSet/>
      <dgm:spPr/>
      <dgm:t>
        <a:bodyPr/>
        <a:lstStyle/>
        <a:p>
          <a:endParaRPr lang="en-US"/>
        </a:p>
      </dgm:t>
    </dgm:pt>
    <dgm:pt modelId="{FCE79C43-95BA-40B5-8B84-59EB694EAE52}">
      <dgm:prSet/>
      <dgm:spPr/>
      <dgm:t>
        <a:bodyPr/>
        <a:lstStyle/>
        <a:p>
          <a:pPr rtl="0"/>
          <a:r>
            <a:rPr lang="en-US" smtClean="0"/>
            <a:t>Low appetite and weight loss or overeating and weight gain</a:t>
          </a:r>
          <a:endParaRPr lang="en-US"/>
        </a:p>
      </dgm:t>
    </dgm:pt>
    <dgm:pt modelId="{5DCB1981-A07F-4DF1-8EBD-A5C27BCBF89A}" type="parTrans" cxnId="{8E5DE761-C59E-4121-8255-584C370FE5BE}">
      <dgm:prSet/>
      <dgm:spPr/>
      <dgm:t>
        <a:bodyPr/>
        <a:lstStyle/>
        <a:p>
          <a:endParaRPr lang="en-US"/>
        </a:p>
      </dgm:t>
    </dgm:pt>
    <dgm:pt modelId="{F2C8D408-7FE9-4396-8F08-3A42EDADD43F}" type="sibTrans" cxnId="{8E5DE761-C59E-4121-8255-584C370FE5BE}">
      <dgm:prSet/>
      <dgm:spPr/>
      <dgm:t>
        <a:bodyPr/>
        <a:lstStyle/>
        <a:p>
          <a:endParaRPr lang="en-US"/>
        </a:p>
      </dgm:t>
    </dgm:pt>
    <dgm:pt modelId="{EEF4A77C-37B8-46D1-BD16-AD5F81C73BDF}">
      <dgm:prSet/>
      <dgm:spPr/>
      <dgm:t>
        <a:bodyPr/>
        <a:lstStyle/>
        <a:p>
          <a:pPr rtl="0"/>
          <a:r>
            <a:rPr lang="en-US" smtClean="0"/>
            <a:t>Thoughts of death or suicide, suicide attempts</a:t>
          </a:r>
          <a:endParaRPr lang="en-US"/>
        </a:p>
      </dgm:t>
    </dgm:pt>
    <dgm:pt modelId="{1726FEB1-610D-4053-936B-3AE2C397B1A4}" type="parTrans" cxnId="{FBE7C616-1736-4BD2-8041-2557C27B7E32}">
      <dgm:prSet/>
      <dgm:spPr/>
      <dgm:t>
        <a:bodyPr/>
        <a:lstStyle/>
        <a:p>
          <a:endParaRPr lang="en-US"/>
        </a:p>
      </dgm:t>
    </dgm:pt>
    <dgm:pt modelId="{95C44CC5-9E39-4B54-A5B8-EC66FC538400}" type="sibTrans" cxnId="{FBE7C616-1736-4BD2-8041-2557C27B7E32}">
      <dgm:prSet/>
      <dgm:spPr/>
      <dgm:t>
        <a:bodyPr/>
        <a:lstStyle/>
        <a:p>
          <a:endParaRPr lang="en-US"/>
        </a:p>
      </dgm:t>
    </dgm:pt>
    <dgm:pt modelId="{7E7F7F10-4D06-44C5-BD19-FA14FB942E07}">
      <dgm:prSet/>
      <dgm:spPr/>
      <dgm:t>
        <a:bodyPr/>
        <a:lstStyle/>
        <a:p>
          <a:pPr rtl="0"/>
          <a:r>
            <a:rPr lang="en-US" smtClean="0"/>
            <a:t>Restlessness, irritability</a:t>
          </a:r>
          <a:endParaRPr lang="en-US"/>
        </a:p>
      </dgm:t>
    </dgm:pt>
    <dgm:pt modelId="{1D938D72-F330-42F7-AEEC-B16770A7BD68}" type="parTrans" cxnId="{2A364A48-B553-4956-B800-A61E3A1E8610}">
      <dgm:prSet/>
      <dgm:spPr/>
      <dgm:t>
        <a:bodyPr/>
        <a:lstStyle/>
        <a:p>
          <a:endParaRPr lang="en-US"/>
        </a:p>
      </dgm:t>
    </dgm:pt>
    <dgm:pt modelId="{BE956FA6-73D9-4333-9ADF-33109D29A3A9}" type="sibTrans" cxnId="{2A364A48-B553-4956-B800-A61E3A1E8610}">
      <dgm:prSet/>
      <dgm:spPr/>
      <dgm:t>
        <a:bodyPr/>
        <a:lstStyle/>
        <a:p>
          <a:endParaRPr lang="en-US"/>
        </a:p>
      </dgm:t>
    </dgm:pt>
    <dgm:pt modelId="{C1E0208D-D15B-409F-B642-F81B3096A2E7}">
      <dgm:prSet/>
      <dgm:spPr/>
      <dgm:t>
        <a:bodyPr/>
        <a:lstStyle/>
        <a:p>
          <a:pPr rtl="0"/>
          <a:r>
            <a:rPr lang="en-US" dirty="0" smtClean="0"/>
            <a:t>Persistent physical symptoms that do not respond to treatment, such as headaches, digestive disorders and pain for which no other cause can be diagnosed.</a:t>
          </a:r>
          <a:endParaRPr lang="en-US" dirty="0"/>
        </a:p>
      </dgm:t>
    </dgm:pt>
    <dgm:pt modelId="{1DB8FFCD-5E60-4666-AE58-5B0A2D87F0D8}" type="parTrans" cxnId="{E3051168-E5D9-41D9-B4A9-68A1EA7BB2EF}">
      <dgm:prSet/>
      <dgm:spPr/>
      <dgm:t>
        <a:bodyPr/>
        <a:lstStyle/>
        <a:p>
          <a:endParaRPr lang="en-US"/>
        </a:p>
      </dgm:t>
    </dgm:pt>
    <dgm:pt modelId="{7851BD02-B6D6-4F68-8033-43A5393F72B6}" type="sibTrans" cxnId="{E3051168-E5D9-41D9-B4A9-68A1EA7BB2EF}">
      <dgm:prSet/>
      <dgm:spPr/>
      <dgm:t>
        <a:bodyPr/>
        <a:lstStyle/>
        <a:p>
          <a:endParaRPr lang="en-US"/>
        </a:p>
      </dgm:t>
    </dgm:pt>
    <dgm:pt modelId="{C9F284BE-94BE-441D-AFA9-18F6AD719156}" type="pres">
      <dgm:prSet presAssocID="{5B1BBB0C-1669-4BDD-AE2E-F8C9562EC07D}" presName="linear" presStyleCnt="0">
        <dgm:presLayoutVars>
          <dgm:dir/>
          <dgm:animLvl val="lvl"/>
          <dgm:resizeHandles val="exact"/>
        </dgm:presLayoutVars>
      </dgm:prSet>
      <dgm:spPr/>
      <dgm:t>
        <a:bodyPr/>
        <a:lstStyle/>
        <a:p>
          <a:endParaRPr lang="en-US"/>
        </a:p>
      </dgm:t>
    </dgm:pt>
    <dgm:pt modelId="{28AAD8AE-C397-430B-B9B7-3FC32C817E9B}" type="pres">
      <dgm:prSet presAssocID="{A2385E57-2D9A-4493-9297-ADD34AE19984}" presName="parentLin" presStyleCnt="0"/>
      <dgm:spPr/>
    </dgm:pt>
    <dgm:pt modelId="{5A78191F-9A28-4E69-A0EE-BCF896C8ACFB}" type="pres">
      <dgm:prSet presAssocID="{A2385E57-2D9A-4493-9297-ADD34AE19984}" presName="parentLeftMargin" presStyleLbl="node1" presStyleIdx="0" presStyleCnt="1"/>
      <dgm:spPr/>
      <dgm:t>
        <a:bodyPr/>
        <a:lstStyle/>
        <a:p>
          <a:endParaRPr lang="en-US"/>
        </a:p>
      </dgm:t>
    </dgm:pt>
    <dgm:pt modelId="{F20302C8-9811-4F53-834F-7072A1D9F3D8}" type="pres">
      <dgm:prSet presAssocID="{A2385E57-2D9A-4493-9297-ADD34AE19984}" presName="parentText" presStyleLbl="node1" presStyleIdx="0" presStyleCnt="1">
        <dgm:presLayoutVars>
          <dgm:chMax val="0"/>
          <dgm:bulletEnabled val="1"/>
        </dgm:presLayoutVars>
      </dgm:prSet>
      <dgm:spPr/>
      <dgm:t>
        <a:bodyPr/>
        <a:lstStyle/>
        <a:p>
          <a:endParaRPr lang="en-US"/>
        </a:p>
      </dgm:t>
    </dgm:pt>
    <dgm:pt modelId="{54C1F936-4C87-43D1-A410-70632A717331}" type="pres">
      <dgm:prSet presAssocID="{A2385E57-2D9A-4493-9297-ADD34AE19984}" presName="negativeSpace" presStyleCnt="0"/>
      <dgm:spPr/>
    </dgm:pt>
    <dgm:pt modelId="{E974E97D-C7BE-4DF1-AB93-5B40D162416D}" type="pres">
      <dgm:prSet presAssocID="{A2385E57-2D9A-4493-9297-ADD34AE19984}" presName="childText" presStyleLbl="conFgAcc1" presStyleIdx="0" presStyleCnt="1">
        <dgm:presLayoutVars>
          <dgm:bulletEnabled val="1"/>
        </dgm:presLayoutVars>
      </dgm:prSet>
      <dgm:spPr/>
      <dgm:t>
        <a:bodyPr/>
        <a:lstStyle/>
        <a:p>
          <a:endParaRPr lang="en-US"/>
        </a:p>
      </dgm:t>
    </dgm:pt>
  </dgm:ptLst>
  <dgm:cxnLst>
    <dgm:cxn modelId="{E59B6857-BF51-4958-ABEA-465D6692525A}" type="presOf" srcId="{AE21F74B-17D4-41C3-BEC7-C637B3AEBCDF}" destId="{E974E97D-C7BE-4DF1-AB93-5B40D162416D}" srcOrd="0" destOrd="6" presId="urn:microsoft.com/office/officeart/2005/8/layout/list1"/>
    <dgm:cxn modelId="{0C6FBFCF-E7CC-48D4-B632-41FC479BE687}" type="presOf" srcId="{DB64DFE1-668F-42BE-92DE-7E438E50A6B7}" destId="{E974E97D-C7BE-4DF1-AB93-5B40D162416D}" srcOrd="0" destOrd="1" presId="urn:microsoft.com/office/officeart/2005/8/layout/list1"/>
    <dgm:cxn modelId="{68264227-B885-4FC1-959F-03B98F6F1B54}" type="presOf" srcId="{FCE79C43-95BA-40B5-8B84-59EB694EAE52}" destId="{E974E97D-C7BE-4DF1-AB93-5B40D162416D}" srcOrd="0" destOrd="7" presId="urn:microsoft.com/office/officeart/2005/8/layout/list1"/>
    <dgm:cxn modelId="{7665C145-60B2-447A-A176-4C190591B68F}" srcId="{A2385E57-2D9A-4493-9297-ADD34AE19984}" destId="{AE21F74B-17D4-41C3-BEC7-C637B3AEBCDF}" srcOrd="6" destOrd="0" parTransId="{DF5BA501-05A9-4908-B269-FF7BDA43CEBB}" sibTransId="{122539D7-ADDE-425F-9BB8-122F459A8D37}"/>
    <dgm:cxn modelId="{FBE7C616-1736-4BD2-8041-2557C27B7E32}" srcId="{A2385E57-2D9A-4493-9297-ADD34AE19984}" destId="{EEF4A77C-37B8-46D1-BD16-AD5F81C73BDF}" srcOrd="8" destOrd="0" parTransId="{1726FEB1-610D-4053-936B-3AE2C397B1A4}" sibTransId="{95C44CC5-9E39-4B54-A5B8-EC66FC538400}"/>
    <dgm:cxn modelId="{7718E41B-597B-4BF0-A304-29D16F953E4D}" type="presOf" srcId="{C64FFB55-9B7E-4158-B673-83259449E520}" destId="{E974E97D-C7BE-4DF1-AB93-5B40D162416D}" srcOrd="0" destOrd="5" presId="urn:microsoft.com/office/officeart/2005/8/layout/list1"/>
    <dgm:cxn modelId="{3FD09DA6-3EDD-4F0F-B5D8-2FC7132835FC}" type="presOf" srcId="{13950184-DD24-4EAC-B586-7D5AB59139F5}" destId="{E974E97D-C7BE-4DF1-AB93-5B40D162416D}" srcOrd="0" destOrd="3" presId="urn:microsoft.com/office/officeart/2005/8/layout/list1"/>
    <dgm:cxn modelId="{2632CD88-2916-4F2B-A23B-44B32C2564BC}" type="presOf" srcId="{5FC356D3-E686-4A35-B70C-057764B01AC9}" destId="{E974E97D-C7BE-4DF1-AB93-5B40D162416D}" srcOrd="0" destOrd="0" presId="urn:microsoft.com/office/officeart/2005/8/layout/list1"/>
    <dgm:cxn modelId="{B6CA9BC3-8A41-4809-B86C-11DCA78AA981}" type="presOf" srcId="{5B1BBB0C-1669-4BDD-AE2E-F8C9562EC07D}" destId="{C9F284BE-94BE-441D-AFA9-18F6AD719156}" srcOrd="0" destOrd="0" presId="urn:microsoft.com/office/officeart/2005/8/layout/list1"/>
    <dgm:cxn modelId="{A42024EC-D5E8-43F4-9C27-B2950CA333CA}" type="presOf" srcId="{A2385E57-2D9A-4493-9297-ADD34AE19984}" destId="{5A78191F-9A28-4E69-A0EE-BCF896C8ACFB}" srcOrd="0" destOrd="0" presId="urn:microsoft.com/office/officeart/2005/8/layout/list1"/>
    <dgm:cxn modelId="{A47D85BC-07B2-4C3C-A9A0-1B88201803DB}" srcId="{A2385E57-2D9A-4493-9297-ADD34AE19984}" destId="{E84198AA-EDAC-48C9-89BA-B831A89FB08D}" srcOrd="2" destOrd="0" parTransId="{6FFFD167-16BD-44C5-B84F-4A13DC5C28C4}" sibTransId="{B2844474-0877-4C8E-AF58-6E3F3AF12831}"/>
    <dgm:cxn modelId="{3AA935FC-0DE5-4F82-9BB1-578F8EA16E46}" type="presOf" srcId="{C1E0208D-D15B-409F-B642-F81B3096A2E7}" destId="{E974E97D-C7BE-4DF1-AB93-5B40D162416D}" srcOrd="0" destOrd="10" presId="urn:microsoft.com/office/officeart/2005/8/layout/list1"/>
    <dgm:cxn modelId="{1ECEC5D5-E6BA-4950-8E94-780589E27AA6}" type="presOf" srcId="{CC960C0E-FAA6-4EF8-9C5D-A91D9DB463CC}" destId="{E974E97D-C7BE-4DF1-AB93-5B40D162416D}" srcOrd="0" destOrd="4" presId="urn:microsoft.com/office/officeart/2005/8/layout/list1"/>
    <dgm:cxn modelId="{2A364A48-B553-4956-B800-A61E3A1E8610}" srcId="{A2385E57-2D9A-4493-9297-ADD34AE19984}" destId="{7E7F7F10-4D06-44C5-BD19-FA14FB942E07}" srcOrd="9" destOrd="0" parTransId="{1D938D72-F330-42F7-AEEC-B16770A7BD68}" sibTransId="{BE956FA6-73D9-4333-9ADF-33109D29A3A9}"/>
    <dgm:cxn modelId="{6616F2C9-0728-46A8-BE9F-3759C4021D33}" srcId="{A2385E57-2D9A-4493-9297-ADD34AE19984}" destId="{5FC356D3-E686-4A35-B70C-057764B01AC9}" srcOrd="0" destOrd="0" parTransId="{0A9707BB-8DC0-4FAC-AAA1-E3E2DF90B2F1}" sibTransId="{9A4038A2-818A-408D-B002-C39AA1639FC0}"/>
    <dgm:cxn modelId="{B1CB66BD-7E12-47CD-9456-0E51447CC884}" srcId="{A2385E57-2D9A-4493-9297-ADD34AE19984}" destId="{CC960C0E-FAA6-4EF8-9C5D-A91D9DB463CC}" srcOrd="4" destOrd="0" parTransId="{CACA37DA-E4BC-4886-8135-6DC864D2466A}" sibTransId="{1F7B3173-E982-46B9-A7A1-2EC9340D033E}"/>
    <dgm:cxn modelId="{473A9816-44AE-4211-80CB-C431C2BE7251}" type="presOf" srcId="{E84198AA-EDAC-48C9-89BA-B831A89FB08D}" destId="{E974E97D-C7BE-4DF1-AB93-5B40D162416D}" srcOrd="0" destOrd="2" presId="urn:microsoft.com/office/officeart/2005/8/layout/list1"/>
    <dgm:cxn modelId="{82768809-E0C8-4856-BAD0-EDEF277A6AE6}" srcId="{A2385E57-2D9A-4493-9297-ADD34AE19984}" destId="{DB64DFE1-668F-42BE-92DE-7E438E50A6B7}" srcOrd="1" destOrd="0" parTransId="{F45CE523-1036-4485-B75E-F1535F38A25B}" sibTransId="{7FC829E4-D7B4-405B-B2B6-8DEE5E9E8F41}"/>
    <dgm:cxn modelId="{A4F8DA8C-3211-4CAD-921D-FA9856980C3E}" type="presOf" srcId="{7E7F7F10-4D06-44C5-BD19-FA14FB942E07}" destId="{E974E97D-C7BE-4DF1-AB93-5B40D162416D}" srcOrd="0" destOrd="9" presId="urn:microsoft.com/office/officeart/2005/8/layout/list1"/>
    <dgm:cxn modelId="{2B4C99F7-4F95-4D48-8C00-236BA61A0ECA}" type="presOf" srcId="{EEF4A77C-37B8-46D1-BD16-AD5F81C73BDF}" destId="{E974E97D-C7BE-4DF1-AB93-5B40D162416D}" srcOrd="0" destOrd="8" presId="urn:microsoft.com/office/officeart/2005/8/layout/list1"/>
    <dgm:cxn modelId="{8E5DE761-C59E-4121-8255-584C370FE5BE}" srcId="{A2385E57-2D9A-4493-9297-ADD34AE19984}" destId="{FCE79C43-95BA-40B5-8B84-59EB694EAE52}" srcOrd="7" destOrd="0" parTransId="{5DCB1981-A07F-4DF1-8EBD-A5C27BCBF89A}" sibTransId="{F2C8D408-7FE9-4396-8F08-3A42EDADD43F}"/>
    <dgm:cxn modelId="{2E8C2CBB-A78E-4151-8E8B-C0EDF4306D30}" srcId="{5B1BBB0C-1669-4BDD-AE2E-F8C9562EC07D}" destId="{A2385E57-2D9A-4493-9297-ADD34AE19984}" srcOrd="0" destOrd="0" parTransId="{A95336EF-5285-4A41-86E8-255EB890A34C}" sibTransId="{15ADE1A4-BFAE-418A-AC38-2B256204674B}"/>
    <dgm:cxn modelId="{73CB494A-34FE-4BE6-8C29-E95678F8FBFA}" srcId="{A2385E57-2D9A-4493-9297-ADD34AE19984}" destId="{C64FFB55-9B7E-4158-B673-83259449E520}" srcOrd="5" destOrd="0" parTransId="{23273457-8ABB-446F-9098-22231BB299C7}" sibTransId="{25021474-1AE3-479E-8CE2-2DD68AA7596E}"/>
    <dgm:cxn modelId="{10DEDA0D-B209-4F7E-B3F2-8D203B16DA0B}" type="presOf" srcId="{A2385E57-2D9A-4493-9297-ADD34AE19984}" destId="{F20302C8-9811-4F53-834F-7072A1D9F3D8}" srcOrd="1" destOrd="0" presId="urn:microsoft.com/office/officeart/2005/8/layout/list1"/>
    <dgm:cxn modelId="{E3051168-E5D9-41D9-B4A9-68A1EA7BB2EF}" srcId="{A2385E57-2D9A-4493-9297-ADD34AE19984}" destId="{C1E0208D-D15B-409F-B642-F81B3096A2E7}" srcOrd="10" destOrd="0" parTransId="{1DB8FFCD-5E60-4666-AE58-5B0A2D87F0D8}" sibTransId="{7851BD02-B6D6-4F68-8033-43A5393F72B6}"/>
    <dgm:cxn modelId="{9764E8EF-BE54-484D-B7B0-B5F9CD82B173}" srcId="{A2385E57-2D9A-4493-9297-ADD34AE19984}" destId="{13950184-DD24-4EAC-B586-7D5AB59139F5}" srcOrd="3" destOrd="0" parTransId="{86AD1013-49A4-48ED-967A-EAE158367922}" sibTransId="{767E40AD-F626-4EC7-A96E-9C006AEB5DE3}"/>
    <dgm:cxn modelId="{AFC0D09A-3121-4974-887B-CB8C4B5094AC}" type="presParOf" srcId="{C9F284BE-94BE-441D-AFA9-18F6AD719156}" destId="{28AAD8AE-C397-430B-B9B7-3FC32C817E9B}" srcOrd="0" destOrd="0" presId="urn:microsoft.com/office/officeart/2005/8/layout/list1"/>
    <dgm:cxn modelId="{5C76E964-4B5A-4177-98D3-56B0B1678AED}" type="presParOf" srcId="{28AAD8AE-C397-430B-B9B7-3FC32C817E9B}" destId="{5A78191F-9A28-4E69-A0EE-BCF896C8ACFB}" srcOrd="0" destOrd="0" presId="urn:microsoft.com/office/officeart/2005/8/layout/list1"/>
    <dgm:cxn modelId="{F4DF3581-7737-474F-ABB3-29A24D8BB1E2}" type="presParOf" srcId="{28AAD8AE-C397-430B-B9B7-3FC32C817E9B}" destId="{F20302C8-9811-4F53-834F-7072A1D9F3D8}" srcOrd="1" destOrd="0" presId="urn:microsoft.com/office/officeart/2005/8/layout/list1"/>
    <dgm:cxn modelId="{C84AB1E4-5C48-4E8F-A141-CFE266EB55DE}" type="presParOf" srcId="{C9F284BE-94BE-441D-AFA9-18F6AD719156}" destId="{54C1F936-4C87-43D1-A410-70632A717331}" srcOrd="1" destOrd="0" presId="urn:microsoft.com/office/officeart/2005/8/layout/list1"/>
    <dgm:cxn modelId="{C2586CEF-2798-4303-94F2-4A78D7176706}" type="presParOf" srcId="{C9F284BE-94BE-441D-AFA9-18F6AD719156}" destId="{E974E97D-C7BE-4DF1-AB93-5B40D162416D}"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B5E63B9-E54C-421C-9770-23E742332E5F}"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781B71EC-0F9D-468B-85F6-FD520E66913D}">
      <dgm:prSet/>
      <dgm:spPr/>
      <dgm:t>
        <a:bodyPr/>
        <a:lstStyle/>
        <a:p>
          <a:pPr rtl="0"/>
          <a:r>
            <a:rPr lang="en-GB" dirty="0" smtClean="0"/>
            <a:t>Assessment/Monitoring</a:t>
          </a:r>
          <a:endParaRPr lang="en-US" dirty="0"/>
        </a:p>
      </dgm:t>
    </dgm:pt>
    <dgm:pt modelId="{F4480C28-4590-4682-8C3D-39A52CD09246}" type="parTrans" cxnId="{DA5443EA-2657-46E5-8D6D-B853E06F7633}">
      <dgm:prSet/>
      <dgm:spPr/>
      <dgm:t>
        <a:bodyPr/>
        <a:lstStyle/>
        <a:p>
          <a:endParaRPr lang="en-US"/>
        </a:p>
      </dgm:t>
    </dgm:pt>
    <dgm:pt modelId="{CE474FB8-CB33-4A04-8C4A-01CB2EE5D5F6}" type="sibTrans" cxnId="{DA5443EA-2657-46E5-8D6D-B853E06F7633}">
      <dgm:prSet/>
      <dgm:spPr/>
      <dgm:t>
        <a:bodyPr/>
        <a:lstStyle/>
        <a:p>
          <a:endParaRPr lang="en-US"/>
        </a:p>
      </dgm:t>
    </dgm:pt>
    <dgm:pt modelId="{CBC8D306-5A1E-4906-B1F3-ACB758DDD908}">
      <dgm:prSet custT="1"/>
      <dgm:spPr/>
      <dgm:t>
        <a:bodyPr/>
        <a:lstStyle/>
        <a:p>
          <a:pPr rtl="0"/>
          <a:r>
            <a:rPr lang="en-GB" sz="2200" dirty="0" smtClean="0"/>
            <a:t>Patient Health Questionnaire </a:t>
          </a:r>
        </a:p>
        <a:p>
          <a:pPr rtl="0"/>
          <a:r>
            <a:rPr lang="en-GB" sz="2000" dirty="0" smtClean="0"/>
            <a:t>(PHQ-9)</a:t>
          </a:r>
          <a:endParaRPr lang="en-US" sz="2200" dirty="0"/>
        </a:p>
      </dgm:t>
    </dgm:pt>
    <dgm:pt modelId="{DA19CEEC-BF2C-490A-9F1E-E64C859C4623}" type="parTrans" cxnId="{219567A3-F995-466D-A0B0-0D2A99C0C040}">
      <dgm:prSet/>
      <dgm:spPr/>
      <dgm:t>
        <a:bodyPr/>
        <a:lstStyle/>
        <a:p>
          <a:endParaRPr lang="en-US"/>
        </a:p>
      </dgm:t>
    </dgm:pt>
    <dgm:pt modelId="{9905FFAA-338A-4915-A4C7-1CDC454C8A22}" type="sibTrans" cxnId="{219567A3-F995-466D-A0B0-0D2A99C0C040}">
      <dgm:prSet/>
      <dgm:spPr/>
      <dgm:t>
        <a:bodyPr/>
        <a:lstStyle/>
        <a:p>
          <a:endParaRPr lang="en-US"/>
        </a:p>
      </dgm:t>
    </dgm:pt>
    <dgm:pt modelId="{42395DB5-C135-4A80-A169-7968DADE2B42}">
      <dgm:prSet/>
      <dgm:spPr/>
      <dgm:t>
        <a:bodyPr/>
        <a:lstStyle/>
        <a:p>
          <a:pPr rtl="0"/>
          <a:r>
            <a:rPr lang="en-GB" dirty="0" smtClean="0"/>
            <a:t>9-item, patient-rated depression scale to assess symptoms to make a tentative depression diagnosis</a:t>
          </a:r>
          <a:endParaRPr lang="en-US" dirty="0"/>
        </a:p>
      </dgm:t>
    </dgm:pt>
    <dgm:pt modelId="{173B221E-A3E4-4422-AA69-C36C4A74603E}" type="parTrans" cxnId="{CC82BB24-B7CD-498A-B2BD-9A297643500A}">
      <dgm:prSet/>
      <dgm:spPr/>
      <dgm:t>
        <a:bodyPr/>
        <a:lstStyle/>
        <a:p>
          <a:endParaRPr lang="en-US"/>
        </a:p>
      </dgm:t>
    </dgm:pt>
    <dgm:pt modelId="{9E545587-AB46-437F-8712-9ACEDE972FF9}" type="sibTrans" cxnId="{CC82BB24-B7CD-498A-B2BD-9A297643500A}">
      <dgm:prSet/>
      <dgm:spPr/>
      <dgm:t>
        <a:bodyPr/>
        <a:lstStyle/>
        <a:p>
          <a:endParaRPr lang="en-US"/>
        </a:p>
      </dgm:t>
    </dgm:pt>
    <dgm:pt modelId="{9825C2B4-0E91-4F08-8EB5-AF16A34930EB}">
      <dgm:prSet custT="1"/>
      <dgm:spPr/>
      <dgm:t>
        <a:bodyPr/>
        <a:lstStyle/>
        <a:p>
          <a:pPr rtl="0"/>
          <a:r>
            <a:rPr lang="en-GB" sz="2200" dirty="0" smtClean="0"/>
            <a:t>Geriatric Depression Scale (GDS) </a:t>
          </a:r>
        </a:p>
        <a:p>
          <a:pPr rtl="0"/>
          <a:r>
            <a:rPr lang="en-GB" sz="2000" dirty="0" smtClean="0"/>
            <a:t>Short-Form</a:t>
          </a:r>
          <a:endParaRPr lang="en-US" sz="2000" dirty="0"/>
        </a:p>
      </dgm:t>
    </dgm:pt>
    <dgm:pt modelId="{A4F14E2F-B1CE-4FD8-A863-56658B2C2FC9}" type="parTrans" cxnId="{B917DA6F-B85B-4759-AF09-DE51E159B6A5}">
      <dgm:prSet/>
      <dgm:spPr/>
      <dgm:t>
        <a:bodyPr/>
        <a:lstStyle/>
        <a:p>
          <a:endParaRPr lang="en-US"/>
        </a:p>
      </dgm:t>
    </dgm:pt>
    <dgm:pt modelId="{0F59E30E-2B67-457D-B415-434A44D71F3E}" type="sibTrans" cxnId="{B917DA6F-B85B-4759-AF09-DE51E159B6A5}">
      <dgm:prSet/>
      <dgm:spPr/>
      <dgm:t>
        <a:bodyPr/>
        <a:lstStyle/>
        <a:p>
          <a:endParaRPr lang="en-US"/>
        </a:p>
      </dgm:t>
    </dgm:pt>
    <dgm:pt modelId="{85B3F94B-0AE4-442D-9BFC-E251A8BAF129}">
      <dgm:prSet/>
      <dgm:spPr/>
      <dgm:t>
        <a:bodyPr/>
        <a:lstStyle/>
        <a:p>
          <a:pPr rtl="0"/>
          <a:r>
            <a:rPr lang="en-GB" dirty="0" smtClean="0"/>
            <a:t>15-question survey that is patient-rated; scores of &gt;5 should prompt a comprehensive assessment  </a:t>
          </a:r>
          <a:endParaRPr lang="en-US" dirty="0"/>
        </a:p>
      </dgm:t>
    </dgm:pt>
    <dgm:pt modelId="{8B96DBDB-BF10-4232-BC43-99B06F60A3DE}" type="parTrans" cxnId="{C9EA860F-2D98-444A-97C4-C69DDDA3FA7C}">
      <dgm:prSet/>
      <dgm:spPr/>
      <dgm:t>
        <a:bodyPr/>
        <a:lstStyle/>
        <a:p>
          <a:endParaRPr lang="en-US"/>
        </a:p>
      </dgm:t>
    </dgm:pt>
    <dgm:pt modelId="{49FEEE93-1D66-4563-8F54-308734213D91}" type="sibTrans" cxnId="{C9EA860F-2D98-444A-97C4-C69DDDA3FA7C}">
      <dgm:prSet/>
      <dgm:spPr/>
      <dgm:t>
        <a:bodyPr/>
        <a:lstStyle/>
        <a:p>
          <a:endParaRPr lang="en-US"/>
        </a:p>
      </dgm:t>
    </dgm:pt>
    <dgm:pt modelId="{A28C76D5-4C13-4A7D-B95E-8589F4498CFA}" type="pres">
      <dgm:prSet presAssocID="{7B5E63B9-E54C-421C-9770-23E742332E5F}" presName="hierChild1" presStyleCnt="0">
        <dgm:presLayoutVars>
          <dgm:orgChart val="1"/>
          <dgm:chPref val="1"/>
          <dgm:dir/>
          <dgm:animOne val="branch"/>
          <dgm:animLvl val="lvl"/>
          <dgm:resizeHandles/>
        </dgm:presLayoutVars>
      </dgm:prSet>
      <dgm:spPr/>
      <dgm:t>
        <a:bodyPr/>
        <a:lstStyle/>
        <a:p>
          <a:endParaRPr lang="en-US"/>
        </a:p>
      </dgm:t>
    </dgm:pt>
    <dgm:pt modelId="{8DD4808A-2C70-4164-B048-2FBD293B66E9}" type="pres">
      <dgm:prSet presAssocID="{781B71EC-0F9D-468B-85F6-FD520E66913D}" presName="hierRoot1" presStyleCnt="0">
        <dgm:presLayoutVars>
          <dgm:hierBranch val="init"/>
        </dgm:presLayoutVars>
      </dgm:prSet>
      <dgm:spPr/>
    </dgm:pt>
    <dgm:pt modelId="{59C38DD9-AA64-4E80-82DD-ADFE5D96388E}" type="pres">
      <dgm:prSet presAssocID="{781B71EC-0F9D-468B-85F6-FD520E66913D}" presName="rootComposite1" presStyleCnt="0"/>
      <dgm:spPr/>
    </dgm:pt>
    <dgm:pt modelId="{4EEBD3D4-D12E-4C0F-9F1A-09322926354E}" type="pres">
      <dgm:prSet presAssocID="{781B71EC-0F9D-468B-85F6-FD520E66913D}" presName="rootText1" presStyleLbl="node0" presStyleIdx="0" presStyleCnt="1">
        <dgm:presLayoutVars>
          <dgm:chPref val="3"/>
        </dgm:presLayoutVars>
      </dgm:prSet>
      <dgm:spPr/>
      <dgm:t>
        <a:bodyPr/>
        <a:lstStyle/>
        <a:p>
          <a:endParaRPr lang="en-US"/>
        </a:p>
      </dgm:t>
    </dgm:pt>
    <dgm:pt modelId="{825EA206-39F4-4021-9980-B50869A4D8DB}" type="pres">
      <dgm:prSet presAssocID="{781B71EC-0F9D-468B-85F6-FD520E66913D}" presName="rootConnector1" presStyleLbl="node1" presStyleIdx="0" presStyleCnt="0"/>
      <dgm:spPr/>
      <dgm:t>
        <a:bodyPr/>
        <a:lstStyle/>
        <a:p>
          <a:endParaRPr lang="en-US"/>
        </a:p>
      </dgm:t>
    </dgm:pt>
    <dgm:pt modelId="{F942F6A7-5F93-4854-A474-824732A4ED91}" type="pres">
      <dgm:prSet presAssocID="{781B71EC-0F9D-468B-85F6-FD520E66913D}" presName="hierChild2" presStyleCnt="0"/>
      <dgm:spPr/>
    </dgm:pt>
    <dgm:pt modelId="{CE89430C-2814-4144-B789-19FDC651EA65}" type="pres">
      <dgm:prSet presAssocID="{DA19CEEC-BF2C-490A-9F1E-E64C859C4623}" presName="Name37" presStyleLbl="parChTrans1D2" presStyleIdx="0" presStyleCnt="2"/>
      <dgm:spPr/>
      <dgm:t>
        <a:bodyPr/>
        <a:lstStyle/>
        <a:p>
          <a:endParaRPr lang="en-US"/>
        </a:p>
      </dgm:t>
    </dgm:pt>
    <dgm:pt modelId="{BFF5DD0B-219C-4FCE-990B-0033EB6A1FBB}" type="pres">
      <dgm:prSet presAssocID="{CBC8D306-5A1E-4906-B1F3-ACB758DDD908}" presName="hierRoot2" presStyleCnt="0">
        <dgm:presLayoutVars>
          <dgm:hierBranch val="init"/>
        </dgm:presLayoutVars>
      </dgm:prSet>
      <dgm:spPr/>
    </dgm:pt>
    <dgm:pt modelId="{706A557B-A7DF-4C80-9B70-9A805F4912C9}" type="pres">
      <dgm:prSet presAssocID="{CBC8D306-5A1E-4906-B1F3-ACB758DDD908}" presName="rootComposite" presStyleCnt="0"/>
      <dgm:spPr/>
    </dgm:pt>
    <dgm:pt modelId="{C0A67115-DC10-4D69-96BF-18BB21A09DA2}" type="pres">
      <dgm:prSet presAssocID="{CBC8D306-5A1E-4906-B1F3-ACB758DDD908}" presName="rootText" presStyleLbl="node2" presStyleIdx="0" presStyleCnt="2" custScaleX="81867" custLinFactNeighborX="13590" custLinFactNeighborY="1148">
        <dgm:presLayoutVars>
          <dgm:chPref val="3"/>
        </dgm:presLayoutVars>
      </dgm:prSet>
      <dgm:spPr/>
      <dgm:t>
        <a:bodyPr/>
        <a:lstStyle/>
        <a:p>
          <a:endParaRPr lang="en-US"/>
        </a:p>
      </dgm:t>
    </dgm:pt>
    <dgm:pt modelId="{19935AA7-8C25-4A63-B1D1-B10C46E0DF5B}" type="pres">
      <dgm:prSet presAssocID="{CBC8D306-5A1E-4906-B1F3-ACB758DDD908}" presName="rootConnector" presStyleLbl="node2" presStyleIdx="0" presStyleCnt="2"/>
      <dgm:spPr/>
      <dgm:t>
        <a:bodyPr/>
        <a:lstStyle/>
        <a:p>
          <a:endParaRPr lang="en-US"/>
        </a:p>
      </dgm:t>
    </dgm:pt>
    <dgm:pt modelId="{A37BEE1E-466D-4787-9698-612D0FB2C87C}" type="pres">
      <dgm:prSet presAssocID="{CBC8D306-5A1E-4906-B1F3-ACB758DDD908}" presName="hierChild4" presStyleCnt="0"/>
      <dgm:spPr/>
    </dgm:pt>
    <dgm:pt modelId="{D1A89319-F3E6-4781-9A6B-7EA7CFC5B42B}" type="pres">
      <dgm:prSet presAssocID="{173B221E-A3E4-4422-AA69-C36C4A74603E}" presName="Name37" presStyleLbl="parChTrans1D3" presStyleIdx="0" presStyleCnt="2"/>
      <dgm:spPr/>
      <dgm:t>
        <a:bodyPr/>
        <a:lstStyle/>
        <a:p>
          <a:endParaRPr lang="en-US"/>
        </a:p>
      </dgm:t>
    </dgm:pt>
    <dgm:pt modelId="{7F2D67A4-7FAB-4E19-B06A-C2A23AEAD7AA}" type="pres">
      <dgm:prSet presAssocID="{42395DB5-C135-4A80-A169-7968DADE2B42}" presName="hierRoot2" presStyleCnt="0">
        <dgm:presLayoutVars>
          <dgm:hierBranch val="init"/>
        </dgm:presLayoutVars>
      </dgm:prSet>
      <dgm:spPr/>
    </dgm:pt>
    <dgm:pt modelId="{C2B015C8-DF99-4E83-93CD-7FC8664012BB}" type="pres">
      <dgm:prSet presAssocID="{42395DB5-C135-4A80-A169-7968DADE2B42}" presName="rootComposite" presStyleCnt="0"/>
      <dgm:spPr/>
    </dgm:pt>
    <dgm:pt modelId="{7A461A5D-BD9F-4BA3-BCE1-9FD07C150900}" type="pres">
      <dgm:prSet presAssocID="{42395DB5-C135-4A80-A169-7968DADE2B42}" presName="rootText" presStyleLbl="node3" presStyleIdx="0" presStyleCnt="2" custLinFactNeighborX="-15943" custLinFactNeighborY="-1148">
        <dgm:presLayoutVars>
          <dgm:chPref val="3"/>
        </dgm:presLayoutVars>
      </dgm:prSet>
      <dgm:spPr/>
      <dgm:t>
        <a:bodyPr/>
        <a:lstStyle/>
        <a:p>
          <a:endParaRPr lang="en-US"/>
        </a:p>
      </dgm:t>
    </dgm:pt>
    <dgm:pt modelId="{CCD3D9A2-E73D-4345-91C0-9C8B43CD0CDA}" type="pres">
      <dgm:prSet presAssocID="{42395DB5-C135-4A80-A169-7968DADE2B42}" presName="rootConnector" presStyleLbl="node3" presStyleIdx="0" presStyleCnt="2"/>
      <dgm:spPr/>
      <dgm:t>
        <a:bodyPr/>
        <a:lstStyle/>
        <a:p>
          <a:endParaRPr lang="en-US"/>
        </a:p>
      </dgm:t>
    </dgm:pt>
    <dgm:pt modelId="{3D5974DD-8161-4740-888D-95CA25B77396}" type="pres">
      <dgm:prSet presAssocID="{42395DB5-C135-4A80-A169-7968DADE2B42}" presName="hierChild4" presStyleCnt="0"/>
      <dgm:spPr/>
    </dgm:pt>
    <dgm:pt modelId="{05863CD7-69BB-4320-96F7-87CFA384087C}" type="pres">
      <dgm:prSet presAssocID="{42395DB5-C135-4A80-A169-7968DADE2B42}" presName="hierChild5" presStyleCnt="0"/>
      <dgm:spPr/>
    </dgm:pt>
    <dgm:pt modelId="{0870B253-C6B1-425B-B301-567EB8B84B27}" type="pres">
      <dgm:prSet presAssocID="{CBC8D306-5A1E-4906-B1F3-ACB758DDD908}" presName="hierChild5" presStyleCnt="0"/>
      <dgm:spPr/>
    </dgm:pt>
    <dgm:pt modelId="{15EBA34B-C13D-435C-BE82-EA7FE1EB6A7D}" type="pres">
      <dgm:prSet presAssocID="{A4F14E2F-B1CE-4FD8-A863-56658B2C2FC9}" presName="Name37" presStyleLbl="parChTrans1D2" presStyleIdx="1" presStyleCnt="2"/>
      <dgm:spPr/>
      <dgm:t>
        <a:bodyPr/>
        <a:lstStyle/>
        <a:p>
          <a:endParaRPr lang="en-US"/>
        </a:p>
      </dgm:t>
    </dgm:pt>
    <dgm:pt modelId="{BF6FC92C-C74C-42EC-97E7-62F5F2E5803A}" type="pres">
      <dgm:prSet presAssocID="{9825C2B4-0E91-4F08-8EB5-AF16A34930EB}" presName="hierRoot2" presStyleCnt="0">
        <dgm:presLayoutVars>
          <dgm:hierBranch val="init"/>
        </dgm:presLayoutVars>
      </dgm:prSet>
      <dgm:spPr/>
    </dgm:pt>
    <dgm:pt modelId="{E2D179AE-9D5D-40ED-A3D8-B265AE3637B4}" type="pres">
      <dgm:prSet presAssocID="{9825C2B4-0E91-4F08-8EB5-AF16A34930EB}" presName="rootComposite" presStyleCnt="0"/>
      <dgm:spPr/>
    </dgm:pt>
    <dgm:pt modelId="{FD7B8B13-F923-4BB0-8CB9-B52810DEE391}" type="pres">
      <dgm:prSet presAssocID="{9825C2B4-0E91-4F08-8EB5-AF16A34930EB}" presName="rootText" presStyleLbl="node2" presStyleIdx="1" presStyleCnt="2" custScaleX="88217" custLinFactNeighborX="-2870">
        <dgm:presLayoutVars>
          <dgm:chPref val="3"/>
        </dgm:presLayoutVars>
      </dgm:prSet>
      <dgm:spPr/>
      <dgm:t>
        <a:bodyPr/>
        <a:lstStyle/>
        <a:p>
          <a:endParaRPr lang="en-US"/>
        </a:p>
      </dgm:t>
    </dgm:pt>
    <dgm:pt modelId="{0219048C-DB7D-414F-BD66-0C4857A262E2}" type="pres">
      <dgm:prSet presAssocID="{9825C2B4-0E91-4F08-8EB5-AF16A34930EB}" presName="rootConnector" presStyleLbl="node2" presStyleIdx="1" presStyleCnt="2"/>
      <dgm:spPr/>
      <dgm:t>
        <a:bodyPr/>
        <a:lstStyle/>
        <a:p>
          <a:endParaRPr lang="en-US"/>
        </a:p>
      </dgm:t>
    </dgm:pt>
    <dgm:pt modelId="{646C29D5-AF50-444E-9833-0438276E64E9}" type="pres">
      <dgm:prSet presAssocID="{9825C2B4-0E91-4F08-8EB5-AF16A34930EB}" presName="hierChild4" presStyleCnt="0"/>
      <dgm:spPr/>
    </dgm:pt>
    <dgm:pt modelId="{1C24EBD3-94E5-4904-B3C3-27D6F1AB7E1C}" type="pres">
      <dgm:prSet presAssocID="{8B96DBDB-BF10-4232-BC43-99B06F60A3DE}" presName="Name37" presStyleLbl="parChTrans1D3" presStyleIdx="1" presStyleCnt="2"/>
      <dgm:spPr/>
      <dgm:t>
        <a:bodyPr/>
        <a:lstStyle/>
        <a:p>
          <a:endParaRPr lang="en-US"/>
        </a:p>
      </dgm:t>
    </dgm:pt>
    <dgm:pt modelId="{CDB48119-7EC5-4339-9DCD-02502FC0E582}" type="pres">
      <dgm:prSet presAssocID="{85B3F94B-0AE4-442D-9BFC-E251A8BAF129}" presName="hierRoot2" presStyleCnt="0">
        <dgm:presLayoutVars>
          <dgm:hierBranch val="init"/>
        </dgm:presLayoutVars>
      </dgm:prSet>
      <dgm:spPr/>
    </dgm:pt>
    <dgm:pt modelId="{1E1F6741-6DCE-4A7D-8F43-FB25A342A184}" type="pres">
      <dgm:prSet presAssocID="{85B3F94B-0AE4-442D-9BFC-E251A8BAF129}" presName="rootComposite" presStyleCnt="0"/>
      <dgm:spPr/>
    </dgm:pt>
    <dgm:pt modelId="{871D6492-4E17-4733-BF6D-EB02EA7061F1}" type="pres">
      <dgm:prSet presAssocID="{85B3F94B-0AE4-442D-9BFC-E251A8BAF129}" presName="rootText" presStyleLbl="node3" presStyleIdx="1" presStyleCnt="2">
        <dgm:presLayoutVars>
          <dgm:chPref val="3"/>
        </dgm:presLayoutVars>
      </dgm:prSet>
      <dgm:spPr/>
      <dgm:t>
        <a:bodyPr/>
        <a:lstStyle/>
        <a:p>
          <a:endParaRPr lang="en-US"/>
        </a:p>
      </dgm:t>
    </dgm:pt>
    <dgm:pt modelId="{F54C0C3B-9D52-474B-A0AF-2841BDFD6B90}" type="pres">
      <dgm:prSet presAssocID="{85B3F94B-0AE4-442D-9BFC-E251A8BAF129}" presName="rootConnector" presStyleLbl="node3" presStyleIdx="1" presStyleCnt="2"/>
      <dgm:spPr/>
      <dgm:t>
        <a:bodyPr/>
        <a:lstStyle/>
        <a:p>
          <a:endParaRPr lang="en-US"/>
        </a:p>
      </dgm:t>
    </dgm:pt>
    <dgm:pt modelId="{C30D5B2B-60AA-4C3F-9055-F359A81FF00A}" type="pres">
      <dgm:prSet presAssocID="{85B3F94B-0AE4-442D-9BFC-E251A8BAF129}" presName="hierChild4" presStyleCnt="0"/>
      <dgm:spPr/>
    </dgm:pt>
    <dgm:pt modelId="{2D19BB7C-2BBE-4C27-911D-663FE94C4F6D}" type="pres">
      <dgm:prSet presAssocID="{85B3F94B-0AE4-442D-9BFC-E251A8BAF129}" presName="hierChild5" presStyleCnt="0"/>
      <dgm:spPr/>
    </dgm:pt>
    <dgm:pt modelId="{7CB3990F-0A15-4F97-B1D3-4A31C54F015D}" type="pres">
      <dgm:prSet presAssocID="{9825C2B4-0E91-4F08-8EB5-AF16A34930EB}" presName="hierChild5" presStyleCnt="0"/>
      <dgm:spPr/>
    </dgm:pt>
    <dgm:pt modelId="{47B4161E-AE72-4732-93A7-A1A6837966BB}" type="pres">
      <dgm:prSet presAssocID="{781B71EC-0F9D-468B-85F6-FD520E66913D}" presName="hierChild3" presStyleCnt="0"/>
      <dgm:spPr/>
    </dgm:pt>
  </dgm:ptLst>
  <dgm:cxnLst>
    <dgm:cxn modelId="{6EB1BC88-E528-4542-9138-96FCD67923B2}" type="presOf" srcId="{85B3F94B-0AE4-442D-9BFC-E251A8BAF129}" destId="{871D6492-4E17-4733-BF6D-EB02EA7061F1}" srcOrd="0" destOrd="0" presId="urn:microsoft.com/office/officeart/2005/8/layout/orgChart1"/>
    <dgm:cxn modelId="{7864E176-6DC2-4F50-83EF-B21F730511F0}" type="presOf" srcId="{781B71EC-0F9D-468B-85F6-FD520E66913D}" destId="{4EEBD3D4-D12E-4C0F-9F1A-09322926354E}" srcOrd="0" destOrd="0" presId="urn:microsoft.com/office/officeart/2005/8/layout/orgChart1"/>
    <dgm:cxn modelId="{D520DF38-95FD-491B-93BE-5DD726747BB7}" type="presOf" srcId="{42395DB5-C135-4A80-A169-7968DADE2B42}" destId="{7A461A5D-BD9F-4BA3-BCE1-9FD07C150900}" srcOrd="0" destOrd="0" presId="urn:microsoft.com/office/officeart/2005/8/layout/orgChart1"/>
    <dgm:cxn modelId="{E130D183-4AC1-49F0-8E23-82EF3580620D}" type="presOf" srcId="{CBC8D306-5A1E-4906-B1F3-ACB758DDD908}" destId="{19935AA7-8C25-4A63-B1D1-B10C46E0DF5B}" srcOrd="1" destOrd="0" presId="urn:microsoft.com/office/officeart/2005/8/layout/orgChart1"/>
    <dgm:cxn modelId="{D9BD3471-32DA-4E40-A800-2902D231820B}" type="presOf" srcId="{7B5E63B9-E54C-421C-9770-23E742332E5F}" destId="{A28C76D5-4C13-4A7D-B95E-8589F4498CFA}" srcOrd="0" destOrd="0" presId="urn:microsoft.com/office/officeart/2005/8/layout/orgChart1"/>
    <dgm:cxn modelId="{01827BB8-26BE-4DEB-877B-7E65BCBD5EF7}" type="presOf" srcId="{CBC8D306-5A1E-4906-B1F3-ACB758DDD908}" destId="{C0A67115-DC10-4D69-96BF-18BB21A09DA2}" srcOrd="0" destOrd="0" presId="urn:microsoft.com/office/officeart/2005/8/layout/orgChart1"/>
    <dgm:cxn modelId="{BB2CAACC-2F6F-445C-A6E7-6576E03F5BB5}" type="presOf" srcId="{173B221E-A3E4-4422-AA69-C36C4A74603E}" destId="{D1A89319-F3E6-4781-9A6B-7EA7CFC5B42B}" srcOrd="0" destOrd="0" presId="urn:microsoft.com/office/officeart/2005/8/layout/orgChart1"/>
    <dgm:cxn modelId="{C9EA860F-2D98-444A-97C4-C69DDDA3FA7C}" srcId="{9825C2B4-0E91-4F08-8EB5-AF16A34930EB}" destId="{85B3F94B-0AE4-442D-9BFC-E251A8BAF129}" srcOrd="0" destOrd="0" parTransId="{8B96DBDB-BF10-4232-BC43-99B06F60A3DE}" sibTransId="{49FEEE93-1D66-4563-8F54-308734213D91}"/>
    <dgm:cxn modelId="{DA5443EA-2657-46E5-8D6D-B853E06F7633}" srcId="{7B5E63B9-E54C-421C-9770-23E742332E5F}" destId="{781B71EC-0F9D-468B-85F6-FD520E66913D}" srcOrd="0" destOrd="0" parTransId="{F4480C28-4590-4682-8C3D-39A52CD09246}" sibTransId="{CE474FB8-CB33-4A04-8C4A-01CB2EE5D5F6}"/>
    <dgm:cxn modelId="{EAB3E9BF-656C-4C98-8DC6-F3FA0B6BE8E0}" type="presOf" srcId="{85B3F94B-0AE4-442D-9BFC-E251A8BAF129}" destId="{F54C0C3B-9D52-474B-A0AF-2841BDFD6B90}" srcOrd="1" destOrd="0" presId="urn:microsoft.com/office/officeart/2005/8/layout/orgChart1"/>
    <dgm:cxn modelId="{53204694-76DA-4DDC-AAE0-DAE717366031}" type="presOf" srcId="{8B96DBDB-BF10-4232-BC43-99B06F60A3DE}" destId="{1C24EBD3-94E5-4904-B3C3-27D6F1AB7E1C}" srcOrd="0" destOrd="0" presId="urn:microsoft.com/office/officeart/2005/8/layout/orgChart1"/>
    <dgm:cxn modelId="{B917DA6F-B85B-4759-AF09-DE51E159B6A5}" srcId="{781B71EC-0F9D-468B-85F6-FD520E66913D}" destId="{9825C2B4-0E91-4F08-8EB5-AF16A34930EB}" srcOrd="1" destOrd="0" parTransId="{A4F14E2F-B1CE-4FD8-A863-56658B2C2FC9}" sibTransId="{0F59E30E-2B67-457D-B415-434A44D71F3E}"/>
    <dgm:cxn modelId="{58BA49C3-B611-4C33-897A-5878790E6F8E}" type="presOf" srcId="{9825C2B4-0E91-4F08-8EB5-AF16A34930EB}" destId="{FD7B8B13-F923-4BB0-8CB9-B52810DEE391}" srcOrd="0" destOrd="0" presId="urn:microsoft.com/office/officeart/2005/8/layout/orgChart1"/>
    <dgm:cxn modelId="{4C8897AC-6AC5-458C-A7F6-AE68B9D7D597}" type="presOf" srcId="{42395DB5-C135-4A80-A169-7968DADE2B42}" destId="{CCD3D9A2-E73D-4345-91C0-9C8B43CD0CDA}" srcOrd="1" destOrd="0" presId="urn:microsoft.com/office/officeart/2005/8/layout/orgChart1"/>
    <dgm:cxn modelId="{CCDF8DE8-539D-4303-BB4F-AEF58CF9A12E}" type="presOf" srcId="{9825C2B4-0E91-4F08-8EB5-AF16A34930EB}" destId="{0219048C-DB7D-414F-BD66-0C4857A262E2}" srcOrd="1" destOrd="0" presId="urn:microsoft.com/office/officeart/2005/8/layout/orgChart1"/>
    <dgm:cxn modelId="{E19A6B31-A46C-43C7-BCDD-77F533A97D96}" type="presOf" srcId="{DA19CEEC-BF2C-490A-9F1E-E64C859C4623}" destId="{CE89430C-2814-4144-B789-19FDC651EA65}" srcOrd="0" destOrd="0" presId="urn:microsoft.com/office/officeart/2005/8/layout/orgChart1"/>
    <dgm:cxn modelId="{AA0B66C0-E885-439F-9558-42BBD4E60E59}" type="presOf" srcId="{781B71EC-0F9D-468B-85F6-FD520E66913D}" destId="{825EA206-39F4-4021-9980-B50869A4D8DB}" srcOrd="1" destOrd="0" presId="urn:microsoft.com/office/officeart/2005/8/layout/orgChart1"/>
    <dgm:cxn modelId="{CC82BB24-B7CD-498A-B2BD-9A297643500A}" srcId="{CBC8D306-5A1E-4906-B1F3-ACB758DDD908}" destId="{42395DB5-C135-4A80-A169-7968DADE2B42}" srcOrd="0" destOrd="0" parTransId="{173B221E-A3E4-4422-AA69-C36C4A74603E}" sibTransId="{9E545587-AB46-437F-8712-9ACEDE972FF9}"/>
    <dgm:cxn modelId="{84BE9BE2-08A8-4B55-9823-AB07E012278A}" type="presOf" srcId="{A4F14E2F-B1CE-4FD8-A863-56658B2C2FC9}" destId="{15EBA34B-C13D-435C-BE82-EA7FE1EB6A7D}" srcOrd="0" destOrd="0" presId="urn:microsoft.com/office/officeart/2005/8/layout/orgChart1"/>
    <dgm:cxn modelId="{219567A3-F995-466D-A0B0-0D2A99C0C040}" srcId="{781B71EC-0F9D-468B-85F6-FD520E66913D}" destId="{CBC8D306-5A1E-4906-B1F3-ACB758DDD908}" srcOrd="0" destOrd="0" parTransId="{DA19CEEC-BF2C-490A-9F1E-E64C859C4623}" sibTransId="{9905FFAA-338A-4915-A4C7-1CDC454C8A22}"/>
    <dgm:cxn modelId="{FE0AD2F0-C22C-43F8-A27A-1514D396EE1D}" type="presParOf" srcId="{A28C76D5-4C13-4A7D-B95E-8589F4498CFA}" destId="{8DD4808A-2C70-4164-B048-2FBD293B66E9}" srcOrd="0" destOrd="0" presId="urn:microsoft.com/office/officeart/2005/8/layout/orgChart1"/>
    <dgm:cxn modelId="{9E831A0E-E1A0-4361-B67B-DF9A9FE49FB7}" type="presParOf" srcId="{8DD4808A-2C70-4164-B048-2FBD293B66E9}" destId="{59C38DD9-AA64-4E80-82DD-ADFE5D96388E}" srcOrd="0" destOrd="0" presId="urn:microsoft.com/office/officeart/2005/8/layout/orgChart1"/>
    <dgm:cxn modelId="{F38CD774-2E81-4EA4-A0BE-477CC5F43099}" type="presParOf" srcId="{59C38DD9-AA64-4E80-82DD-ADFE5D96388E}" destId="{4EEBD3D4-D12E-4C0F-9F1A-09322926354E}" srcOrd="0" destOrd="0" presId="urn:microsoft.com/office/officeart/2005/8/layout/orgChart1"/>
    <dgm:cxn modelId="{E7B7EC52-1828-470E-B242-FD245A41442F}" type="presParOf" srcId="{59C38DD9-AA64-4E80-82DD-ADFE5D96388E}" destId="{825EA206-39F4-4021-9980-B50869A4D8DB}" srcOrd="1" destOrd="0" presId="urn:microsoft.com/office/officeart/2005/8/layout/orgChart1"/>
    <dgm:cxn modelId="{1A3A4B62-9611-479D-A78C-F3579AE3F5BA}" type="presParOf" srcId="{8DD4808A-2C70-4164-B048-2FBD293B66E9}" destId="{F942F6A7-5F93-4854-A474-824732A4ED91}" srcOrd="1" destOrd="0" presId="urn:microsoft.com/office/officeart/2005/8/layout/orgChart1"/>
    <dgm:cxn modelId="{80C97A7A-449B-43D6-B96F-5DD117D0F198}" type="presParOf" srcId="{F942F6A7-5F93-4854-A474-824732A4ED91}" destId="{CE89430C-2814-4144-B789-19FDC651EA65}" srcOrd="0" destOrd="0" presId="urn:microsoft.com/office/officeart/2005/8/layout/orgChart1"/>
    <dgm:cxn modelId="{9E1B6528-E16E-486F-8FA3-3B622E5EC770}" type="presParOf" srcId="{F942F6A7-5F93-4854-A474-824732A4ED91}" destId="{BFF5DD0B-219C-4FCE-990B-0033EB6A1FBB}" srcOrd="1" destOrd="0" presId="urn:microsoft.com/office/officeart/2005/8/layout/orgChart1"/>
    <dgm:cxn modelId="{78C3E7C5-4434-4F9C-9CF4-E7392515B108}" type="presParOf" srcId="{BFF5DD0B-219C-4FCE-990B-0033EB6A1FBB}" destId="{706A557B-A7DF-4C80-9B70-9A805F4912C9}" srcOrd="0" destOrd="0" presId="urn:microsoft.com/office/officeart/2005/8/layout/orgChart1"/>
    <dgm:cxn modelId="{CB759C72-FE0B-4F9D-8CD8-8C2053B2A969}" type="presParOf" srcId="{706A557B-A7DF-4C80-9B70-9A805F4912C9}" destId="{C0A67115-DC10-4D69-96BF-18BB21A09DA2}" srcOrd="0" destOrd="0" presId="urn:microsoft.com/office/officeart/2005/8/layout/orgChart1"/>
    <dgm:cxn modelId="{CBA604AF-3EA0-477F-8575-317B32B9321A}" type="presParOf" srcId="{706A557B-A7DF-4C80-9B70-9A805F4912C9}" destId="{19935AA7-8C25-4A63-B1D1-B10C46E0DF5B}" srcOrd="1" destOrd="0" presId="urn:microsoft.com/office/officeart/2005/8/layout/orgChart1"/>
    <dgm:cxn modelId="{F8A67C86-E5E5-4A1C-B331-36386CFF4F48}" type="presParOf" srcId="{BFF5DD0B-219C-4FCE-990B-0033EB6A1FBB}" destId="{A37BEE1E-466D-4787-9698-612D0FB2C87C}" srcOrd="1" destOrd="0" presId="urn:microsoft.com/office/officeart/2005/8/layout/orgChart1"/>
    <dgm:cxn modelId="{0F6C8EDB-0D94-4F40-A320-D2E10CCF7153}" type="presParOf" srcId="{A37BEE1E-466D-4787-9698-612D0FB2C87C}" destId="{D1A89319-F3E6-4781-9A6B-7EA7CFC5B42B}" srcOrd="0" destOrd="0" presId="urn:microsoft.com/office/officeart/2005/8/layout/orgChart1"/>
    <dgm:cxn modelId="{B366A69D-6A6E-44AD-9A8B-1B1C0AADF073}" type="presParOf" srcId="{A37BEE1E-466D-4787-9698-612D0FB2C87C}" destId="{7F2D67A4-7FAB-4E19-B06A-C2A23AEAD7AA}" srcOrd="1" destOrd="0" presId="urn:microsoft.com/office/officeart/2005/8/layout/orgChart1"/>
    <dgm:cxn modelId="{C5878652-5E3B-4AE6-BF89-93FF003B7931}" type="presParOf" srcId="{7F2D67A4-7FAB-4E19-B06A-C2A23AEAD7AA}" destId="{C2B015C8-DF99-4E83-93CD-7FC8664012BB}" srcOrd="0" destOrd="0" presId="urn:microsoft.com/office/officeart/2005/8/layout/orgChart1"/>
    <dgm:cxn modelId="{8DCAFF4E-4DBD-441D-951C-05462AD81516}" type="presParOf" srcId="{C2B015C8-DF99-4E83-93CD-7FC8664012BB}" destId="{7A461A5D-BD9F-4BA3-BCE1-9FD07C150900}" srcOrd="0" destOrd="0" presId="urn:microsoft.com/office/officeart/2005/8/layout/orgChart1"/>
    <dgm:cxn modelId="{2C4C2B12-0397-4768-B0EE-8666BDEB178E}" type="presParOf" srcId="{C2B015C8-DF99-4E83-93CD-7FC8664012BB}" destId="{CCD3D9A2-E73D-4345-91C0-9C8B43CD0CDA}" srcOrd="1" destOrd="0" presId="urn:microsoft.com/office/officeart/2005/8/layout/orgChart1"/>
    <dgm:cxn modelId="{3A4BD898-FFE4-4845-8517-933DF75E26CF}" type="presParOf" srcId="{7F2D67A4-7FAB-4E19-B06A-C2A23AEAD7AA}" destId="{3D5974DD-8161-4740-888D-95CA25B77396}" srcOrd="1" destOrd="0" presId="urn:microsoft.com/office/officeart/2005/8/layout/orgChart1"/>
    <dgm:cxn modelId="{54657B44-2087-407C-9522-B1F5396D31CE}" type="presParOf" srcId="{7F2D67A4-7FAB-4E19-B06A-C2A23AEAD7AA}" destId="{05863CD7-69BB-4320-96F7-87CFA384087C}" srcOrd="2" destOrd="0" presId="urn:microsoft.com/office/officeart/2005/8/layout/orgChart1"/>
    <dgm:cxn modelId="{0B7F7865-B902-4E59-B5D1-8AD78C4D71A2}" type="presParOf" srcId="{BFF5DD0B-219C-4FCE-990B-0033EB6A1FBB}" destId="{0870B253-C6B1-425B-B301-567EB8B84B27}" srcOrd="2" destOrd="0" presId="urn:microsoft.com/office/officeart/2005/8/layout/orgChart1"/>
    <dgm:cxn modelId="{2B31829F-B2D0-4B3F-BCA1-205BBB6F3EA4}" type="presParOf" srcId="{F942F6A7-5F93-4854-A474-824732A4ED91}" destId="{15EBA34B-C13D-435C-BE82-EA7FE1EB6A7D}" srcOrd="2" destOrd="0" presId="urn:microsoft.com/office/officeart/2005/8/layout/orgChart1"/>
    <dgm:cxn modelId="{E6D2DB62-B84E-47EB-9245-577E148B5248}" type="presParOf" srcId="{F942F6A7-5F93-4854-A474-824732A4ED91}" destId="{BF6FC92C-C74C-42EC-97E7-62F5F2E5803A}" srcOrd="3" destOrd="0" presId="urn:microsoft.com/office/officeart/2005/8/layout/orgChart1"/>
    <dgm:cxn modelId="{8410F21B-89D8-474A-838C-8AF7E985B391}" type="presParOf" srcId="{BF6FC92C-C74C-42EC-97E7-62F5F2E5803A}" destId="{E2D179AE-9D5D-40ED-A3D8-B265AE3637B4}" srcOrd="0" destOrd="0" presId="urn:microsoft.com/office/officeart/2005/8/layout/orgChart1"/>
    <dgm:cxn modelId="{0CD18118-E20D-41F2-985C-B5FED52EB86A}" type="presParOf" srcId="{E2D179AE-9D5D-40ED-A3D8-B265AE3637B4}" destId="{FD7B8B13-F923-4BB0-8CB9-B52810DEE391}" srcOrd="0" destOrd="0" presId="urn:microsoft.com/office/officeart/2005/8/layout/orgChart1"/>
    <dgm:cxn modelId="{C735BD5F-220A-4C8C-A62D-A7AF0FBA3D69}" type="presParOf" srcId="{E2D179AE-9D5D-40ED-A3D8-B265AE3637B4}" destId="{0219048C-DB7D-414F-BD66-0C4857A262E2}" srcOrd="1" destOrd="0" presId="urn:microsoft.com/office/officeart/2005/8/layout/orgChart1"/>
    <dgm:cxn modelId="{0A370279-ED65-4757-9019-15E5CC05E497}" type="presParOf" srcId="{BF6FC92C-C74C-42EC-97E7-62F5F2E5803A}" destId="{646C29D5-AF50-444E-9833-0438276E64E9}" srcOrd="1" destOrd="0" presId="urn:microsoft.com/office/officeart/2005/8/layout/orgChart1"/>
    <dgm:cxn modelId="{71E44BC6-E88D-418B-B9CC-631BD7C42D69}" type="presParOf" srcId="{646C29D5-AF50-444E-9833-0438276E64E9}" destId="{1C24EBD3-94E5-4904-B3C3-27D6F1AB7E1C}" srcOrd="0" destOrd="0" presId="urn:microsoft.com/office/officeart/2005/8/layout/orgChart1"/>
    <dgm:cxn modelId="{BD8130D7-BAFC-41B4-9C00-70332F81E417}" type="presParOf" srcId="{646C29D5-AF50-444E-9833-0438276E64E9}" destId="{CDB48119-7EC5-4339-9DCD-02502FC0E582}" srcOrd="1" destOrd="0" presId="urn:microsoft.com/office/officeart/2005/8/layout/orgChart1"/>
    <dgm:cxn modelId="{687D4714-58BC-4598-87A0-95AC34A1EBE5}" type="presParOf" srcId="{CDB48119-7EC5-4339-9DCD-02502FC0E582}" destId="{1E1F6741-6DCE-4A7D-8F43-FB25A342A184}" srcOrd="0" destOrd="0" presId="urn:microsoft.com/office/officeart/2005/8/layout/orgChart1"/>
    <dgm:cxn modelId="{C6D6B2AB-BC30-487D-961F-365C529203CB}" type="presParOf" srcId="{1E1F6741-6DCE-4A7D-8F43-FB25A342A184}" destId="{871D6492-4E17-4733-BF6D-EB02EA7061F1}" srcOrd="0" destOrd="0" presId="urn:microsoft.com/office/officeart/2005/8/layout/orgChart1"/>
    <dgm:cxn modelId="{DCBE8954-9BFB-4DA8-ADD2-AE9D384C24DE}" type="presParOf" srcId="{1E1F6741-6DCE-4A7D-8F43-FB25A342A184}" destId="{F54C0C3B-9D52-474B-A0AF-2841BDFD6B90}" srcOrd="1" destOrd="0" presId="urn:microsoft.com/office/officeart/2005/8/layout/orgChart1"/>
    <dgm:cxn modelId="{15FF60D7-EE4D-40F6-8D55-EB5B0BA3460F}" type="presParOf" srcId="{CDB48119-7EC5-4339-9DCD-02502FC0E582}" destId="{C30D5B2B-60AA-4C3F-9055-F359A81FF00A}" srcOrd="1" destOrd="0" presId="urn:microsoft.com/office/officeart/2005/8/layout/orgChart1"/>
    <dgm:cxn modelId="{3C16D4D9-9A43-4924-9392-1F01E5FDEA64}" type="presParOf" srcId="{CDB48119-7EC5-4339-9DCD-02502FC0E582}" destId="{2D19BB7C-2BBE-4C27-911D-663FE94C4F6D}" srcOrd="2" destOrd="0" presId="urn:microsoft.com/office/officeart/2005/8/layout/orgChart1"/>
    <dgm:cxn modelId="{2E2486D5-96A1-4553-9951-74C7A9522B7E}" type="presParOf" srcId="{BF6FC92C-C74C-42EC-97E7-62F5F2E5803A}" destId="{7CB3990F-0A15-4F97-B1D3-4A31C54F015D}" srcOrd="2" destOrd="0" presId="urn:microsoft.com/office/officeart/2005/8/layout/orgChart1"/>
    <dgm:cxn modelId="{59F4C681-BCFF-42BD-B7F7-6CF9429964D3}" type="presParOf" srcId="{8DD4808A-2C70-4164-B048-2FBD293B66E9}" destId="{47B4161E-AE72-4732-93A7-A1A6837966B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58EF979-18DE-4733-BF45-E1AA3D9FC6F6}" type="doc">
      <dgm:prSet loTypeId="urn:microsoft.com/office/officeart/2005/8/layout/hierarchy3" loCatId="hierarchy" qsTypeId="urn:microsoft.com/office/officeart/2005/8/quickstyle/simple1" qsCatId="simple" csTypeId="urn:microsoft.com/office/officeart/2005/8/colors/colorful3" csCatId="colorful" phldr="1"/>
      <dgm:spPr/>
      <dgm:t>
        <a:bodyPr/>
        <a:lstStyle/>
        <a:p>
          <a:endParaRPr lang="en-US"/>
        </a:p>
      </dgm:t>
    </dgm:pt>
    <dgm:pt modelId="{8BC4872B-699E-42D9-8825-7FAF816D6A33}">
      <dgm:prSet custT="1"/>
      <dgm:spPr/>
      <dgm:t>
        <a:bodyPr/>
        <a:lstStyle/>
        <a:p>
          <a:pPr rtl="0"/>
          <a:r>
            <a:rPr lang="en-GB" sz="2400" dirty="0" smtClean="0"/>
            <a:t>Depression Assessment</a:t>
          </a:r>
          <a:endParaRPr lang="en-US" sz="2400" dirty="0"/>
        </a:p>
      </dgm:t>
    </dgm:pt>
    <dgm:pt modelId="{291BBD8E-1724-47B7-8BCB-01A007A26C1A}" type="parTrans" cxnId="{B443EE87-3F8E-4C71-9335-CC73AFC19F7E}">
      <dgm:prSet/>
      <dgm:spPr/>
      <dgm:t>
        <a:bodyPr/>
        <a:lstStyle/>
        <a:p>
          <a:endParaRPr lang="en-US" sz="2000"/>
        </a:p>
      </dgm:t>
    </dgm:pt>
    <dgm:pt modelId="{2F118DF3-0CFF-497C-8B95-573679DB9F8E}" type="sibTrans" cxnId="{B443EE87-3F8E-4C71-9335-CC73AFC19F7E}">
      <dgm:prSet/>
      <dgm:spPr/>
      <dgm:t>
        <a:bodyPr/>
        <a:lstStyle/>
        <a:p>
          <a:endParaRPr lang="en-US" sz="2000"/>
        </a:p>
      </dgm:t>
    </dgm:pt>
    <dgm:pt modelId="{BDB95120-3E90-4C1C-B970-65D5987DA00E}">
      <dgm:prSet custT="1"/>
      <dgm:spPr/>
      <dgm:t>
        <a:bodyPr/>
        <a:lstStyle/>
        <a:p>
          <a:pPr rtl="0"/>
          <a:r>
            <a:rPr lang="en-GB" sz="2800" smtClean="0"/>
            <a:t>PHQ-9</a:t>
          </a:r>
          <a:endParaRPr lang="en-US" sz="2800"/>
        </a:p>
      </dgm:t>
    </dgm:pt>
    <dgm:pt modelId="{5DDD83E6-14AB-4C86-88C0-FE07105573E2}" type="parTrans" cxnId="{8ACD5516-B5C7-4867-BEF6-A28B0F0F29D6}">
      <dgm:prSet/>
      <dgm:spPr/>
      <dgm:t>
        <a:bodyPr/>
        <a:lstStyle/>
        <a:p>
          <a:endParaRPr lang="en-US" sz="2000"/>
        </a:p>
      </dgm:t>
    </dgm:pt>
    <dgm:pt modelId="{D3053A57-94C8-4FF7-A7AF-0BB281693C9F}" type="sibTrans" cxnId="{8ACD5516-B5C7-4867-BEF6-A28B0F0F29D6}">
      <dgm:prSet/>
      <dgm:spPr/>
      <dgm:t>
        <a:bodyPr/>
        <a:lstStyle/>
        <a:p>
          <a:endParaRPr lang="en-US" sz="2000"/>
        </a:p>
      </dgm:t>
    </dgm:pt>
    <dgm:pt modelId="{251EF2C2-ACB2-44BF-800D-DCAF77F0E3F0}">
      <dgm:prSet custT="1"/>
      <dgm:spPr/>
      <dgm:t>
        <a:bodyPr/>
        <a:lstStyle/>
        <a:p>
          <a:pPr algn="l" rtl="0"/>
          <a:r>
            <a:rPr lang="en-GB" sz="1600" dirty="0" smtClean="0"/>
            <a:t>For residents who can report mood symptoms</a:t>
          </a:r>
          <a:endParaRPr lang="en-US" sz="1600" dirty="0"/>
        </a:p>
      </dgm:t>
    </dgm:pt>
    <dgm:pt modelId="{5EE27781-7AB1-45BC-AA30-687D5C03FC7C}" type="parTrans" cxnId="{00EB9600-CF68-4875-B780-EDAAE024E50D}">
      <dgm:prSet/>
      <dgm:spPr/>
      <dgm:t>
        <a:bodyPr/>
        <a:lstStyle/>
        <a:p>
          <a:endParaRPr lang="en-US" sz="2000"/>
        </a:p>
      </dgm:t>
    </dgm:pt>
    <dgm:pt modelId="{C4F45433-63CB-40B1-B0C5-B5C3ECBF158C}" type="sibTrans" cxnId="{00EB9600-CF68-4875-B780-EDAAE024E50D}">
      <dgm:prSet/>
      <dgm:spPr/>
      <dgm:t>
        <a:bodyPr/>
        <a:lstStyle/>
        <a:p>
          <a:endParaRPr lang="en-US" sz="2000"/>
        </a:p>
      </dgm:t>
    </dgm:pt>
    <dgm:pt modelId="{7CAED420-BBC1-45D7-AE5F-221CD0460D45}">
      <dgm:prSet custT="1"/>
      <dgm:spPr/>
      <dgm:t>
        <a:bodyPr/>
        <a:lstStyle/>
        <a:p>
          <a:pPr algn="l" rtl="0"/>
          <a:r>
            <a:rPr lang="en-GB" sz="1800" dirty="0" smtClean="0"/>
            <a:t>Based on DSM-IV criteria</a:t>
          </a:r>
          <a:endParaRPr lang="en-US" sz="1800" dirty="0"/>
        </a:p>
      </dgm:t>
    </dgm:pt>
    <dgm:pt modelId="{18CA1390-0B77-4D0B-9424-C9F73F060C71}" type="parTrans" cxnId="{7F9A5CE6-E155-4026-AFDF-8B0F4C04923C}">
      <dgm:prSet/>
      <dgm:spPr/>
      <dgm:t>
        <a:bodyPr/>
        <a:lstStyle/>
        <a:p>
          <a:endParaRPr lang="en-US" sz="2000"/>
        </a:p>
      </dgm:t>
    </dgm:pt>
    <dgm:pt modelId="{FBF5F4C6-E630-4319-8F09-9BA96541B7DF}" type="sibTrans" cxnId="{7F9A5CE6-E155-4026-AFDF-8B0F4C04923C}">
      <dgm:prSet/>
      <dgm:spPr/>
      <dgm:t>
        <a:bodyPr/>
        <a:lstStyle/>
        <a:p>
          <a:endParaRPr lang="en-US" sz="2000"/>
        </a:p>
      </dgm:t>
    </dgm:pt>
    <dgm:pt modelId="{D75BF08C-FD87-43BF-9309-B45BCBBAFD2C}">
      <dgm:prSet custT="1"/>
      <dgm:spPr/>
      <dgm:t>
        <a:bodyPr/>
        <a:lstStyle/>
        <a:p>
          <a:pPr algn="l" rtl="0"/>
          <a:r>
            <a:rPr lang="en-GB" sz="1600" dirty="0" smtClean="0"/>
            <a:t>Validity well established in other settings; increasing use and recognition by clinicians</a:t>
          </a:r>
          <a:endParaRPr lang="en-US" sz="1600" dirty="0"/>
        </a:p>
      </dgm:t>
    </dgm:pt>
    <dgm:pt modelId="{ACD2DA61-8453-4A31-A213-E8BDEEC623AF}" type="parTrans" cxnId="{AEC44914-8297-4E48-B73E-C36975FDF8A3}">
      <dgm:prSet/>
      <dgm:spPr/>
      <dgm:t>
        <a:bodyPr/>
        <a:lstStyle/>
        <a:p>
          <a:endParaRPr lang="en-US" sz="2000"/>
        </a:p>
      </dgm:t>
    </dgm:pt>
    <dgm:pt modelId="{6B4D5173-2EEE-4730-9568-A5AFE5A7E733}" type="sibTrans" cxnId="{AEC44914-8297-4E48-B73E-C36975FDF8A3}">
      <dgm:prSet/>
      <dgm:spPr/>
      <dgm:t>
        <a:bodyPr/>
        <a:lstStyle/>
        <a:p>
          <a:endParaRPr lang="en-US" sz="2000"/>
        </a:p>
      </dgm:t>
    </dgm:pt>
    <dgm:pt modelId="{06AEEFD6-DCDB-418A-B5A4-6056C61E8674}">
      <dgm:prSet custT="1"/>
      <dgm:spPr/>
      <dgm:t>
        <a:bodyPr/>
        <a:lstStyle/>
        <a:p>
          <a:pPr algn="l" rtl="0"/>
          <a:r>
            <a:rPr lang="en-GB" sz="1800" dirty="0" smtClean="0"/>
            <a:t>Allows threshold definition AND rapid sum of a severity score that can track change over time</a:t>
          </a:r>
          <a:endParaRPr lang="en-US" sz="1800" dirty="0"/>
        </a:p>
      </dgm:t>
    </dgm:pt>
    <dgm:pt modelId="{B8296334-DB1F-438A-B9DD-55EB0BB45615}" type="parTrans" cxnId="{A794C6FE-CC20-4B46-AFEE-EA63EEBF30F7}">
      <dgm:prSet/>
      <dgm:spPr/>
      <dgm:t>
        <a:bodyPr/>
        <a:lstStyle/>
        <a:p>
          <a:endParaRPr lang="en-US" sz="2000"/>
        </a:p>
      </dgm:t>
    </dgm:pt>
    <dgm:pt modelId="{C27E5B63-58B2-4A5D-8F3C-0DBB1582A259}" type="sibTrans" cxnId="{A794C6FE-CC20-4B46-AFEE-EA63EEBF30F7}">
      <dgm:prSet/>
      <dgm:spPr/>
      <dgm:t>
        <a:bodyPr/>
        <a:lstStyle/>
        <a:p>
          <a:endParaRPr lang="en-US" sz="2000"/>
        </a:p>
      </dgm:t>
    </dgm:pt>
    <dgm:pt modelId="{3D124F1F-A2E4-483A-8B33-B9D5D7D37F93}">
      <dgm:prSet custT="1"/>
      <dgm:spPr/>
      <dgm:t>
        <a:bodyPr/>
        <a:lstStyle/>
        <a:p>
          <a:pPr algn="l" rtl="0"/>
          <a:r>
            <a:rPr lang="en-GB" sz="1800" dirty="0" smtClean="0"/>
            <a:t>Used in outpatient elders, hospital, rehabilitation and home health populations</a:t>
          </a:r>
          <a:endParaRPr lang="en-US" sz="1800" dirty="0"/>
        </a:p>
      </dgm:t>
    </dgm:pt>
    <dgm:pt modelId="{B6FFF404-0D55-4B34-8AE4-6589C2CA8093}" type="parTrans" cxnId="{9A2E2841-5AA7-4D7D-AF7C-28925D84484B}">
      <dgm:prSet/>
      <dgm:spPr/>
      <dgm:t>
        <a:bodyPr/>
        <a:lstStyle/>
        <a:p>
          <a:endParaRPr lang="en-US" sz="2000"/>
        </a:p>
      </dgm:t>
    </dgm:pt>
    <dgm:pt modelId="{1BE360F9-3AA0-4A39-B032-3D93CC76E6F6}" type="sibTrans" cxnId="{9A2E2841-5AA7-4D7D-AF7C-28925D84484B}">
      <dgm:prSet/>
      <dgm:spPr/>
      <dgm:t>
        <a:bodyPr/>
        <a:lstStyle/>
        <a:p>
          <a:endParaRPr lang="en-US" sz="2000"/>
        </a:p>
      </dgm:t>
    </dgm:pt>
    <dgm:pt modelId="{F3660A2F-E1BF-4114-842F-8B49C33E0DAE}">
      <dgm:prSet custT="1"/>
      <dgm:spPr/>
      <dgm:t>
        <a:bodyPr/>
        <a:lstStyle/>
        <a:p>
          <a:pPr rtl="0"/>
          <a:r>
            <a:rPr lang="en-GB" sz="2800" dirty="0" smtClean="0"/>
            <a:t>PHQ-9-OV</a:t>
          </a:r>
          <a:endParaRPr lang="en-US" sz="2800" dirty="0"/>
        </a:p>
      </dgm:t>
    </dgm:pt>
    <dgm:pt modelId="{7B8E2841-625A-4AC2-B971-368A6671EF05}" type="parTrans" cxnId="{D3E315D3-4908-4E5B-8550-85092BAFF4B4}">
      <dgm:prSet/>
      <dgm:spPr/>
      <dgm:t>
        <a:bodyPr/>
        <a:lstStyle/>
        <a:p>
          <a:endParaRPr lang="en-US" sz="2000"/>
        </a:p>
      </dgm:t>
    </dgm:pt>
    <dgm:pt modelId="{9AA439C3-5985-422D-8B1F-A0D3155AE623}" type="sibTrans" cxnId="{D3E315D3-4908-4E5B-8550-85092BAFF4B4}">
      <dgm:prSet/>
      <dgm:spPr/>
      <dgm:t>
        <a:bodyPr/>
        <a:lstStyle/>
        <a:p>
          <a:endParaRPr lang="en-US" sz="2000"/>
        </a:p>
      </dgm:t>
    </dgm:pt>
    <dgm:pt modelId="{3F36E19C-EAC8-405B-8577-35101B751551}">
      <dgm:prSet custT="1"/>
      <dgm:spPr/>
      <dgm:t>
        <a:bodyPr/>
        <a:lstStyle/>
        <a:p>
          <a:pPr algn="l" rtl="0"/>
          <a:r>
            <a:rPr lang="en-GB" sz="1400" dirty="0" smtClean="0"/>
            <a:t>New observational items: only completed for residents who cannot self-report</a:t>
          </a:r>
          <a:endParaRPr lang="en-US" sz="1400" dirty="0"/>
        </a:p>
      </dgm:t>
    </dgm:pt>
    <dgm:pt modelId="{AD5B1EE1-C910-4EC7-B30C-49D8E04354DA}" type="parTrans" cxnId="{942A70B0-4609-49D5-AEE5-78DA7568A26A}">
      <dgm:prSet/>
      <dgm:spPr/>
      <dgm:t>
        <a:bodyPr/>
        <a:lstStyle/>
        <a:p>
          <a:endParaRPr lang="en-US" sz="2000"/>
        </a:p>
      </dgm:t>
    </dgm:pt>
    <dgm:pt modelId="{2A9668DB-BA09-4BA5-95F0-5E632EAD4281}" type="sibTrans" cxnId="{942A70B0-4609-49D5-AEE5-78DA7568A26A}">
      <dgm:prSet/>
      <dgm:spPr/>
      <dgm:t>
        <a:bodyPr/>
        <a:lstStyle/>
        <a:p>
          <a:endParaRPr lang="en-US" sz="2000"/>
        </a:p>
      </dgm:t>
    </dgm:pt>
    <dgm:pt modelId="{54D32D28-33FD-43C4-980A-1763AA9417AA}">
      <dgm:prSet custT="1"/>
      <dgm:spPr/>
      <dgm: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t>includes irritability item</a:t>
          </a:r>
          <a:endParaRPr lang="en-US" sz="1600" dirty="0" smtClean="0"/>
        </a:p>
        <a:p>
          <a:pPr algn="ctr" defTabSz="488950" rtl="0">
            <a:lnSpc>
              <a:spcPct val="90000"/>
            </a:lnSpc>
            <a:spcBef>
              <a:spcPct val="0"/>
            </a:spcBef>
            <a:spcAft>
              <a:spcPct val="35000"/>
            </a:spcAft>
          </a:pPr>
          <a:endParaRPr lang="en-US" sz="1600" dirty="0"/>
        </a:p>
      </dgm:t>
    </dgm:pt>
    <dgm:pt modelId="{F0545657-DAC2-4D9C-A7EC-5883BDBF457F}" type="parTrans" cxnId="{A1222654-7E23-440F-A505-EF2426E02607}">
      <dgm:prSet/>
      <dgm:spPr/>
      <dgm:t>
        <a:bodyPr/>
        <a:lstStyle/>
        <a:p>
          <a:endParaRPr lang="en-US" sz="2000"/>
        </a:p>
      </dgm:t>
    </dgm:pt>
    <dgm:pt modelId="{07C857B2-BE5B-41EE-93C0-0A6A2DC02631}" type="sibTrans" cxnId="{A1222654-7E23-440F-A505-EF2426E02607}">
      <dgm:prSet/>
      <dgm:spPr/>
      <dgm:t>
        <a:bodyPr/>
        <a:lstStyle/>
        <a:p>
          <a:endParaRPr lang="en-US" sz="2000"/>
        </a:p>
      </dgm:t>
    </dgm:pt>
    <dgm:pt modelId="{8E40ABEA-4E72-437A-ACB9-0EB49522BA2A}" type="pres">
      <dgm:prSet presAssocID="{B58EF979-18DE-4733-BF45-E1AA3D9FC6F6}" presName="diagram" presStyleCnt="0">
        <dgm:presLayoutVars>
          <dgm:chPref val="1"/>
          <dgm:dir/>
          <dgm:animOne val="branch"/>
          <dgm:animLvl val="lvl"/>
          <dgm:resizeHandles/>
        </dgm:presLayoutVars>
      </dgm:prSet>
      <dgm:spPr/>
      <dgm:t>
        <a:bodyPr/>
        <a:lstStyle/>
        <a:p>
          <a:endParaRPr lang="en-US"/>
        </a:p>
      </dgm:t>
    </dgm:pt>
    <dgm:pt modelId="{1C238EFB-C06B-4FAC-9FBF-E4D883D1D116}" type="pres">
      <dgm:prSet presAssocID="{8BC4872B-699E-42D9-8825-7FAF816D6A33}" presName="root" presStyleCnt="0"/>
      <dgm:spPr/>
    </dgm:pt>
    <dgm:pt modelId="{4FE5E3A2-147A-4773-B680-904AF89182DD}" type="pres">
      <dgm:prSet presAssocID="{8BC4872B-699E-42D9-8825-7FAF816D6A33}" presName="rootComposite" presStyleCnt="0"/>
      <dgm:spPr/>
    </dgm:pt>
    <dgm:pt modelId="{C1B288F8-09C8-432C-8796-64712DB48811}" type="pres">
      <dgm:prSet presAssocID="{8BC4872B-699E-42D9-8825-7FAF816D6A33}" presName="rootText" presStyleLbl="node1" presStyleIdx="0" presStyleCnt="3" custScaleX="106230" custScaleY="146701" custLinFactNeighborX="6023" custLinFactNeighborY="-1792"/>
      <dgm:spPr/>
      <dgm:t>
        <a:bodyPr/>
        <a:lstStyle/>
        <a:p>
          <a:endParaRPr lang="en-US"/>
        </a:p>
      </dgm:t>
    </dgm:pt>
    <dgm:pt modelId="{D538DBA4-0473-446B-9FA4-D09DD87510AF}" type="pres">
      <dgm:prSet presAssocID="{8BC4872B-699E-42D9-8825-7FAF816D6A33}" presName="rootConnector" presStyleLbl="node1" presStyleIdx="0" presStyleCnt="3"/>
      <dgm:spPr/>
      <dgm:t>
        <a:bodyPr/>
        <a:lstStyle/>
        <a:p>
          <a:endParaRPr lang="en-US"/>
        </a:p>
      </dgm:t>
    </dgm:pt>
    <dgm:pt modelId="{B6C9DBF1-E7F4-4060-B0DD-A8408A6450B0}" type="pres">
      <dgm:prSet presAssocID="{8BC4872B-699E-42D9-8825-7FAF816D6A33}" presName="childShape" presStyleCnt="0"/>
      <dgm:spPr/>
    </dgm:pt>
    <dgm:pt modelId="{B19FCF94-B09C-4597-A518-C50EE10886A6}" type="pres">
      <dgm:prSet presAssocID="{BDB95120-3E90-4C1C-B970-65D5987DA00E}" presName="root" presStyleCnt="0"/>
      <dgm:spPr/>
    </dgm:pt>
    <dgm:pt modelId="{E6178C21-C487-45F5-807E-165B5F1CC367}" type="pres">
      <dgm:prSet presAssocID="{BDB95120-3E90-4C1C-B970-65D5987DA00E}" presName="rootComposite" presStyleCnt="0"/>
      <dgm:spPr/>
    </dgm:pt>
    <dgm:pt modelId="{EE136527-7B1F-4EC4-BE36-369A6FE60CC3}" type="pres">
      <dgm:prSet presAssocID="{BDB95120-3E90-4C1C-B970-65D5987DA00E}" presName="rootText" presStyleLbl="node1" presStyleIdx="1" presStyleCnt="3"/>
      <dgm:spPr/>
      <dgm:t>
        <a:bodyPr/>
        <a:lstStyle/>
        <a:p>
          <a:endParaRPr lang="en-US"/>
        </a:p>
      </dgm:t>
    </dgm:pt>
    <dgm:pt modelId="{2BCDC109-3598-4AE2-91FB-EB3C3BA32E09}" type="pres">
      <dgm:prSet presAssocID="{BDB95120-3E90-4C1C-B970-65D5987DA00E}" presName="rootConnector" presStyleLbl="node1" presStyleIdx="1" presStyleCnt="3"/>
      <dgm:spPr/>
      <dgm:t>
        <a:bodyPr/>
        <a:lstStyle/>
        <a:p>
          <a:endParaRPr lang="en-US"/>
        </a:p>
      </dgm:t>
    </dgm:pt>
    <dgm:pt modelId="{9762A07E-62F4-42F4-9747-96177F5758DD}" type="pres">
      <dgm:prSet presAssocID="{BDB95120-3E90-4C1C-B970-65D5987DA00E}" presName="childShape" presStyleCnt="0"/>
      <dgm:spPr/>
    </dgm:pt>
    <dgm:pt modelId="{1CAB3D4D-380F-467C-AACA-B2F5D93175D6}" type="pres">
      <dgm:prSet presAssocID="{5EE27781-7AB1-45BC-AA30-687D5C03FC7C}" presName="Name13" presStyleLbl="parChTrans1D2" presStyleIdx="0" presStyleCnt="7"/>
      <dgm:spPr/>
      <dgm:t>
        <a:bodyPr/>
        <a:lstStyle/>
        <a:p>
          <a:endParaRPr lang="en-US"/>
        </a:p>
      </dgm:t>
    </dgm:pt>
    <dgm:pt modelId="{370C69BA-D232-416E-BA06-16733D25F153}" type="pres">
      <dgm:prSet presAssocID="{251EF2C2-ACB2-44BF-800D-DCAF77F0E3F0}" presName="childText" presStyleLbl="bgAcc1" presStyleIdx="0" presStyleCnt="7">
        <dgm:presLayoutVars>
          <dgm:bulletEnabled val="1"/>
        </dgm:presLayoutVars>
      </dgm:prSet>
      <dgm:spPr/>
      <dgm:t>
        <a:bodyPr/>
        <a:lstStyle/>
        <a:p>
          <a:endParaRPr lang="en-US"/>
        </a:p>
      </dgm:t>
    </dgm:pt>
    <dgm:pt modelId="{35D25FD9-7238-4929-BE2B-240C092967C2}" type="pres">
      <dgm:prSet presAssocID="{18CA1390-0B77-4D0B-9424-C9F73F060C71}" presName="Name13" presStyleLbl="parChTrans1D2" presStyleIdx="1" presStyleCnt="7"/>
      <dgm:spPr/>
      <dgm:t>
        <a:bodyPr/>
        <a:lstStyle/>
        <a:p>
          <a:endParaRPr lang="en-US"/>
        </a:p>
      </dgm:t>
    </dgm:pt>
    <dgm:pt modelId="{0D762724-7619-4AAE-8ADE-40457844D1B6}" type="pres">
      <dgm:prSet presAssocID="{7CAED420-BBC1-45D7-AE5F-221CD0460D45}" presName="childText" presStyleLbl="bgAcc1" presStyleIdx="1" presStyleCnt="7">
        <dgm:presLayoutVars>
          <dgm:bulletEnabled val="1"/>
        </dgm:presLayoutVars>
      </dgm:prSet>
      <dgm:spPr/>
      <dgm:t>
        <a:bodyPr/>
        <a:lstStyle/>
        <a:p>
          <a:endParaRPr lang="en-US"/>
        </a:p>
      </dgm:t>
    </dgm:pt>
    <dgm:pt modelId="{190CB488-5986-454A-8B78-C5565115F75D}" type="pres">
      <dgm:prSet presAssocID="{ACD2DA61-8453-4A31-A213-E8BDEEC623AF}" presName="Name13" presStyleLbl="parChTrans1D2" presStyleIdx="2" presStyleCnt="7"/>
      <dgm:spPr/>
      <dgm:t>
        <a:bodyPr/>
        <a:lstStyle/>
        <a:p>
          <a:endParaRPr lang="en-US"/>
        </a:p>
      </dgm:t>
    </dgm:pt>
    <dgm:pt modelId="{4C8DF2CB-1CCA-4851-A15E-9FE0ED98F30D}" type="pres">
      <dgm:prSet presAssocID="{D75BF08C-FD87-43BF-9309-B45BCBBAFD2C}" presName="childText" presStyleLbl="bgAcc1" presStyleIdx="2" presStyleCnt="7" custScaleX="157606">
        <dgm:presLayoutVars>
          <dgm:bulletEnabled val="1"/>
        </dgm:presLayoutVars>
      </dgm:prSet>
      <dgm:spPr/>
      <dgm:t>
        <a:bodyPr/>
        <a:lstStyle/>
        <a:p>
          <a:endParaRPr lang="en-US"/>
        </a:p>
      </dgm:t>
    </dgm:pt>
    <dgm:pt modelId="{E986FA72-9554-4112-974F-26BFFC2584D3}" type="pres">
      <dgm:prSet presAssocID="{B8296334-DB1F-438A-B9DD-55EB0BB45615}" presName="Name13" presStyleLbl="parChTrans1D2" presStyleIdx="3" presStyleCnt="7"/>
      <dgm:spPr/>
      <dgm:t>
        <a:bodyPr/>
        <a:lstStyle/>
        <a:p>
          <a:endParaRPr lang="en-US"/>
        </a:p>
      </dgm:t>
    </dgm:pt>
    <dgm:pt modelId="{BBF0435B-3FD4-4986-9175-6036507035B7}" type="pres">
      <dgm:prSet presAssocID="{06AEEFD6-DCDB-418A-B5A4-6056C61E8674}" presName="childText" presStyleLbl="bgAcc1" presStyleIdx="3" presStyleCnt="7" custScaleX="203730" custScaleY="84305">
        <dgm:presLayoutVars>
          <dgm:bulletEnabled val="1"/>
        </dgm:presLayoutVars>
      </dgm:prSet>
      <dgm:spPr/>
      <dgm:t>
        <a:bodyPr/>
        <a:lstStyle/>
        <a:p>
          <a:endParaRPr lang="en-US"/>
        </a:p>
      </dgm:t>
    </dgm:pt>
    <dgm:pt modelId="{2A7788FB-C882-429E-A17C-BD89B77D5911}" type="pres">
      <dgm:prSet presAssocID="{B6FFF404-0D55-4B34-8AE4-6589C2CA8093}" presName="Name13" presStyleLbl="parChTrans1D2" presStyleIdx="4" presStyleCnt="7"/>
      <dgm:spPr/>
      <dgm:t>
        <a:bodyPr/>
        <a:lstStyle/>
        <a:p>
          <a:endParaRPr lang="en-US"/>
        </a:p>
      </dgm:t>
    </dgm:pt>
    <dgm:pt modelId="{4A925B00-BA18-421D-A94B-834CA86FAA4B}" type="pres">
      <dgm:prSet presAssocID="{3D124F1F-A2E4-483A-8B33-B9D5D7D37F93}" presName="childText" presStyleLbl="bgAcc1" presStyleIdx="4" presStyleCnt="7" custScaleX="247703" custScaleY="102955">
        <dgm:presLayoutVars>
          <dgm:bulletEnabled val="1"/>
        </dgm:presLayoutVars>
      </dgm:prSet>
      <dgm:spPr/>
      <dgm:t>
        <a:bodyPr/>
        <a:lstStyle/>
        <a:p>
          <a:endParaRPr lang="en-US"/>
        </a:p>
      </dgm:t>
    </dgm:pt>
    <dgm:pt modelId="{C2DCA36C-EEA1-4742-B10D-E347083EB358}" type="pres">
      <dgm:prSet presAssocID="{F3660A2F-E1BF-4114-842F-8B49C33E0DAE}" presName="root" presStyleCnt="0"/>
      <dgm:spPr/>
    </dgm:pt>
    <dgm:pt modelId="{9BA21848-FBEC-416E-8492-7FA617CF01C4}" type="pres">
      <dgm:prSet presAssocID="{F3660A2F-E1BF-4114-842F-8B49C33E0DAE}" presName="rootComposite" presStyleCnt="0"/>
      <dgm:spPr/>
    </dgm:pt>
    <dgm:pt modelId="{ED14EFD5-61B6-4B49-B3CA-381000CEE966}" type="pres">
      <dgm:prSet presAssocID="{F3660A2F-E1BF-4114-842F-8B49C33E0DAE}" presName="rootText" presStyleLbl="node1" presStyleIdx="2" presStyleCnt="3"/>
      <dgm:spPr/>
      <dgm:t>
        <a:bodyPr/>
        <a:lstStyle/>
        <a:p>
          <a:endParaRPr lang="en-US"/>
        </a:p>
      </dgm:t>
    </dgm:pt>
    <dgm:pt modelId="{208038C0-FEA7-4360-A60F-DECE9BD8D266}" type="pres">
      <dgm:prSet presAssocID="{F3660A2F-E1BF-4114-842F-8B49C33E0DAE}" presName="rootConnector" presStyleLbl="node1" presStyleIdx="2" presStyleCnt="3"/>
      <dgm:spPr/>
      <dgm:t>
        <a:bodyPr/>
        <a:lstStyle/>
        <a:p>
          <a:endParaRPr lang="en-US"/>
        </a:p>
      </dgm:t>
    </dgm:pt>
    <dgm:pt modelId="{AFE26BDF-6619-430A-AFB8-A46EEFF9CE35}" type="pres">
      <dgm:prSet presAssocID="{F3660A2F-E1BF-4114-842F-8B49C33E0DAE}" presName="childShape" presStyleCnt="0"/>
      <dgm:spPr/>
    </dgm:pt>
    <dgm:pt modelId="{432F7258-734F-4355-AA43-862181ED7BE2}" type="pres">
      <dgm:prSet presAssocID="{AD5B1EE1-C910-4EC7-B30C-49D8E04354DA}" presName="Name13" presStyleLbl="parChTrans1D2" presStyleIdx="5" presStyleCnt="7"/>
      <dgm:spPr/>
      <dgm:t>
        <a:bodyPr/>
        <a:lstStyle/>
        <a:p>
          <a:endParaRPr lang="en-US"/>
        </a:p>
      </dgm:t>
    </dgm:pt>
    <dgm:pt modelId="{EC6B5F6A-BD2C-4B9B-93CE-C7A3E4A2094F}" type="pres">
      <dgm:prSet presAssocID="{3F36E19C-EAC8-405B-8577-35101B751551}" presName="childText" presStyleLbl="bgAcc1" presStyleIdx="5" presStyleCnt="7" custScaleX="108567">
        <dgm:presLayoutVars>
          <dgm:bulletEnabled val="1"/>
        </dgm:presLayoutVars>
      </dgm:prSet>
      <dgm:spPr/>
      <dgm:t>
        <a:bodyPr/>
        <a:lstStyle/>
        <a:p>
          <a:endParaRPr lang="en-US"/>
        </a:p>
      </dgm:t>
    </dgm:pt>
    <dgm:pt modelId="{3DE4E6E5-1C36-4139-A419-820D5C6D88C5}" type="pres">
      <dgm:prSet presAssocID="{F0545657-DAC2-4D9C-A7EC-5883BDBF457F}" presName="Name13" presStyleLbl="parChTrans1D2" presStyleIdx="6" presStyleCnt="7"/>
      <dgm:spPr/>
      <dgm:t>
        <a:bodyPr/>
        <a:lstStyle/>
        <a:p>
          <a:endParaRPr lang="en-US"/>
        </a:p>
      </dgm:t>
    </dgm:pt>
    <dgm:pt modelId="{C3D44E9B-C628-4AC3-92C1-24C5AEF0ADEC}" type="pres">
      <dgm:prSet presAssocID="{54D32D28-33FD-43C4-980A-1763AA9417AA}" presName="childText" presStyleLbl="bgAcc1" presStyleIdx="6" presStyleCnt="7">
        <dgm:presLayoutVars>
          <dgm:bulletEnabled val="1"/>
        </dgm:presLayoutVars>
      </dgm:prSet>
      <dgm:spPr/>
      <dgm:t>
        <a:bodyPr/>
        <a:lstStyle/>
        <a:p>
          <a:endParaRPr lang="en-US"/>
        </a:p>
      </dgm:t>
    </dgm:pt>
  </dgm:ptLst>
  <dgm:cxnLst>
    <dgm:cxn modelId="{B7EB403A-3096-4C2B-8F58-EB2387A94F5E}" type="presOf" srcId="{54D32D28-33FD-43C4-980A-1763AA9417AA}" destId="{C3D44E9B-C628-4AC3-92C1-24C5AEF0ADEC}" srcOrd="0" destOrd="0" presId="urn:microsoft.com/office/officeart/2005/8/layout/hierarchy3"/>
    <dgm:cxn modelId="{C22250BC-B361-4902-B7DC-584BE4ECC396}" type="presOf" srcId="{3F36E19C-EAC8-405B-8577-35101B751551}" destId="{EC6B5F6A-BD2C-4B9B-93CE-C7A3E4A2094F}" srcOrd="0" destOrd="0" presId="urn:microsoft.com/office/officeart/2005/8/layout/hierarchy3"/>
    <dgm:cxn modelId="{C113CF56-F38A-4B61-84F6-B586ACE3BA98}" type="presOf" srcId="{F3660A2F-E1BF-4114-842F-8B49C33E0DAE}" destId="{ED14EFD5-61B6-4B49-B3CA-381000CEE966}" srcOrd="0" destOrd="0" presId="urn:microsoft.com/office/officeart/2005/8/layout/hierarchy3"/>
    <dgm:cxn modelId="{0B9DEE18-CF38-4F89-800C-717D8706139B}" type="presOf" srcId="{251EF2C2-ACB2-44BF-800D-DCAF77F0E3F0}" destId="{370C69BA-D232-416E-BA06-16733D25F153}" srcOrd="0" destOrd="0" presId="urn:microsoft.com/office/officeart/2005/8/layout/hierarchy3"/>
    <dgm:cxn modelId="{A1222654-7E23-440F-A505-EF2426E02607}" srcId="{F3660A2F-E1BF-4114-842F-8B49C33E0DAE}" destId="{54D32D28-33FD-43C4-980A-1763AA9417AA}" srcOrd="1" destOrd="0" parTransId="{F0545657-DAC2-4D9C-A7EC-5883BDBF457F}" sibTransId="{07C857B2-BE5B-41EE-93C0-0A6A2DC02631}"/>
    <dgm:cxn modelId="{A794C6FE-CC20-4B46-AFEE-EA63EEBF30F7}" srcId="{BDB95120-3E90-4C1C-B970-65D5987DA00E}" destId="{06AEEFD6-DCDB-418A-B5A4-6056C61E8674}" srcOrd="3" destOrd="0" parTransId="{B8296334-DB1F-438A-B9DD-55EB0BB45615}" sibTransId="{C27E5B63-58B2-4A5D-8F3C-0DBB1582A259}"/>
    <dgm:cxn modelId="{8ACD5516-B5C7-4867-BEF6-A28B0F0F29D6}" srcId="{B58EF979-18DE-4733-BF45-E1AA3D9FC6F6}" destId="{BDB95120-3E90-4C1C-B970-65D5987DA00E}" srcOrd="1" destOrd="0" parTransId="{5DDD83E6-14AB-4C86-88C0-FE07105573E2}" sibTransId="{D3053A57-94C8-4FF7-A7AF-0BB281693C9F}"/>
    <dgm:cxn modelId="{7F9A5CE6-E155-4026-AFDF-8B0F4C04923C}" srcId="{BDB95120-3E90-4C1C-B970-65D5987DA00E}" destId="{7CAED420-BBC1-45D7-AE5F-221CD0460D45}" srcOrd="1" destOrd="0" parTransId="{18CA1390-0B77-4D0B-9424-C9F73F060C71}" sibTransId="{FBF5F4C6-E630-4319-8F09-9BA96541B7DF}"/>
    <dgm:cxn modelId="{A97A5EDF-ECC2-4230-B1A3-F325FC34700D}" type="presOf" srcId="{D75BF08C-FD87-43BF-9309-B45BCBBAFD2C}" destId="{4C8DF2CB-1CCA-4851-A15E-9FE0ED98F30D}" srcOrd="0" destOrd="0" presId="urn:microsoft.com/office/officeart/2005/8/layout/hierarchy3"/>
    <dgm:cxn modelId="{EE1448F8-85D3-4640-99B9-C4CC9B321413}" type="presOf" srcId="{06AEEFD6-DCDB-418A-B5A4-6056C61E8674}" destId="{BBF0435B-3FD4-4986-9175-6036507035B7}" srcOrd="0" destOrd="0" presId="urn:microsoft.com/office/officeart/2005/8/layout/hierarchy3"/>
    <dgm:cxn modelId="{2906ED96-A3B4-45E9-85A8-E683CA68F4B6}" type="presOf" srcId="{3D124F1F-A2E4-483A-8B33-B9D5D7D37F93}" destId="{4A925B00-BA18-421D-A94B-834CA86FAA4B}" srcOrd="0" destOrd="0" presId="urn:microsoft.com/office/officeart/2005/8/layout/hierarchy3"/>
    <dgm:cxn modelId="{10C818A7-D912-438E-8358-5FC81C0DA416}" type="presOf" srcId="{B6FFF404-0D55-4B34-8AE4-6589C2CA8093}" destId="{2A7788FB-C882-429E-A17C-BD89B77D5911}" srcOrd="0" destOrd="0" presId="urn:microsoft.com/office/officeart/2005/8/layout/hierarchy3"/>
    <dgm:cxn modelId="{3C7E0F8E-1B29-4DF3-860A-D333D5EBE9B6}" type="presOf" srcId="{8BC4872B-699E-42D9-8825-7FAF816D6A33}" destId="{D538DBA4-0473-446B-9FA4-D09DD87510AF}" srcOrd="1" destOrd="0" presId="urn:microsoft.com/office/officeart/2005/8/layout/hierarchy3"/>
    <dgm:cxn modelId="{AD6C77FB-DD5E-4BC5-993C-D5CF41787B91}" type="presOf" srcId="{AD5B1EE1-C910-4EC7-B30C-49D8E04354DA}" destId="{432F7258-734F-4355-AA43-862181ED7BE2}" srcOrd="0" destOrd="0" presId="urn:microsoft.com/office/officeart/2005/8/layout/hierarchy3"/>
    <dgm:cxn modelId="{8A8CC75E-1B8C-449D-9879-85026FE7E71E}" type="presOf" srcId="{ACD2DA61-8453-4A31-A213-E8BDEEC623AF}" destId="{190CB488-5986-454A-8B78-C5565115F75D}" srcOrd="0" destOrd="0" presId="urn:microsoft.com/office/officeart/2005/8/layout/hierarchy3"/>
    <dgm:cxn modelId="{3B0D3344-6F27-40F7-9559-B00E9EBB1A6D}" type="presOf" srcId="{BDB95120-3E90-4C1C-B970-65D5987DA00E}" destId="{2BCDC109-3598-4AE2-91FB-EB3C3BA32E09}" srcOrd="1" destOrd="0" presId="urn:microsoft.com/office/officeart/2005/8/layout/hierarchy3"/>
    <dgm:cxn modelId="{1513566F-2842-4FF2-98CB-71F651DC3A44}" type="presOf" srcId="{7CAED420-BBC1-45D7-AE5F-221CD0460D45}" destId="{0D762724-7619-4AAE-8ADE-40457844D1B6}" srcOrd="0" destOrd="0" presId="urn:microsoft.com/office/officeart/2005/8/layout/hierarchy3"/>
    <dgm:cxn modelId="{F58511B6-C214-4890-82F3-4A3E99F740E8}" type="presOf" srcId="{BDB95120-3E90-4C1C-B970-65D5987DA00E}" destId="{EE136527-7B1F-4EC4-BE36-369A6FE60CC3}" srcOrd="0" destOrd="0" presId="urn:microsoft.com/office/officeart/2005/8/layout/hierarchy3"/>
    <dgm:cxn modelId="{CF78F007-A5CD-4E21-A357-25F9EAE1BE2D}" type="presOf" srcId="{F3660A2F-E1BF-4114-842F-8B49C33E0DAE}" destId="{208038C0-FEA7-4360-A60F-DECE9BD8D266}" srcOrd="1" destOrd="0" presId="urn:microsoft.com/office/officeart/2005/8/layout/hierarchy3"/>
    <dgm:cxn modelId="{66C0FE61-CE0A-4779-AE82-F3CF7233D917}" type="presOf" srcId="{5EE27781-7AB1-45BC-AA30-687D5C03FC7C}" destId="{1CAB3D4D-380F-467C-AACA-B2F5D93175D6}" srcOrd="0" destOrd="0" presId="urn:microsoft.com/office/officeart/2005/8/layout/hierarchy3"/>
    <dgm:cxn modelId="{D3E315D3-4908-4E5B-8550-85092BAFF4B4}" srcId="{B58EF979-18DE-4733-BF45-E1AA3D9FC6F6}" destId="{F3660A2F-E1BF-4114-842F-8B49C33E0DAE}" srcOrd="2" destOrd="0" parTransId="{7B8E2841-625A-4AC2-B971-368A6671EF05}" sibTransId="{9AA439C3-5985-422D-8B1F-A0D3155AE623}"/>
    <dgm:cxn modelId="{B532408A-6AAB-41B8-898A-1813B93E94C7}" type="presOf" srcId="{8BC4872B-699E-42D9-8825-7FAF816D6A33}" destId="{C1B288F8-09C8-432C-8796-64712DB48811}" srcOrd="0" destOrd="0" presId="urn:microsoft.com/office/officeart/2005/8/layout/hierarchy3"/>
    <dgm:cxn modelId="{6F96F2DD-A4F0-41DD-86BA-64F4F972C53A}" type="presOf" srcId="{18CA1390-0B77-4D0B-9424-C9F73F060C71}" destId="{35D25FD9-7238-4929-BE2B-240C092967C2}" srcOrd="0" destOrd="0" presId="urn:microsoft.com/office/officeart/2005/8/layout/hierarchy3"/>
    <dgm:cxn modelId="{BF72FF64-C755-48D4-A7EC-89A7C58F37A9}" type="presOf" srcId="{B58EF979-18DE-4733-BF45-E1AA3D9FC6F6}" destId="{8E40ABEA-4E72-437A-ACB9-0EB49522BA2A}" srcOrd="0" destOrd="0" presId="urn:microsoft.com/office/officeart/2005/8/layout/hierarchy3"/>
    <dgm:cxn modelId="{00EB9600-CF68-4875-B780-EDAAE024E50D}" srcId="{BDB95120-3E90-4C1C-B970-65D5987DA00E}" destId="{251EF2C2-ACB2-44BF-800D-DCAF77F0E3F0}" srcOrd="0" destOrd="0" parTransId="{5EE27781-7AB1-45BC-AA30-687D5C03FC7C}" sibTransId="{C4F45433-63CB-40B1-B0C5-B5C3ECBF158C}"/>
    <dgm:cxn modelId="{F62C66E8-A755-48CE-9F85-A623EFECD864}" type="presOf" srcId="{F0545657-DAC2-4D9C-A7EC-5883BDBF457F}" destId="{3DE4E6E5-1C36-4139-A419-820D5C6D88C5}" srcOrd="0" destOrd="0" presId="urn:microsoft.com/office/officeart/2005/8/layout/hierarchy3"/>
    <dgm:cxn modelId="{851DEC05-911F-46AE-B4A0-B4B56E8CFC9D}" type="presOf" srcId="{B8296334-DB1F-438A-B9DD-55EB0BB45615}" destId="{E986FA72-9554-4112-974F-26BFFC2584D3}" srcOrd="0" destOrd="0" presId="urn:microsoft.com/office/officeart/2005/8/layout/hierarchy3"/>
    <dgm:cxn modelId="{9A2E2841-5AA7-4D7D-AF7C-28925D84484B}" srcId="{BDB95120-3E90-4C1C-B970-65D5987DA00E}" destId="{3D124F1F-A2E4-483A-8B33-B9D5D7D37F93}" srcOrd="4" destOrd="0" parTransId="{B6FFF404-0D55-4B34-8AE4-6589C2CA8093}" sibTransId="{1BE360F9-3AA0-4A39-B032-3D93CC76E6F6}"/>
    <dgm:cxn modelId="{B443EE87-3F8E-4C71-9335-CC73AFC19F7E}" srcId="{B58EF979-18DE-4733-BF45-E1AA3D9FC6F6}" destId="{8BC4872B-699E-42D9-8825-7FAF816D6A33}" srcOrd="0" destOrd="0" parTransId="{291BBD8E-1724-47B7-8BCB-01A007A26C1A}" sibTransId="{2F118DF3-0CFF-497C-8B95-573679DB9F8E}"/>
    <dgm:cxn modelId="{AEC44914-8297-4E48-B73E-C36975FDF8A3}" srcId="{BDB95120-3E90-4C1C-B970-65D5987DA00E}" destId="{D75BF08C-FD87-43BF-9309-B45BCBBAFD2C}" srcOrd="2" destOrd="0" parTransId="{ACD2DA61-8453-4A31-A213-E8BDEEC623AF}" sibTransId="{6B4D5173-2EEE-4730-9568-A5AFE5A7E733}"/>
    <dgm:cxn modelId="{942A70B0-4609-49D5-AEE5-78DA7568A26A}" srcId="{F3660A2F-E1BF-4114-842F-8B49C33E0DAE}" destId="{3F36E19C-EAC8-405B-8577-35101B751551}" srcOrd="0" destOrd="0" parTransId="{AD5B1EE1-C910-4EC7-B30C-49D8E04354DA}" sibTransId="{2A9668DB-BA09-4BA5-95F0-5E632EAD4281}"/>
    <dgm:cxn modelId="{7B29D998-BE56-4B74-B9B3-F732F39B96DE}" type="presParOf" srcId="{8E40ABEA-4E72-437A-ACB9-0EB49522BA2A}" destId="{1C238EFB-C06B-4FAC-9FBF-E4D883D1D116}" srcOrd="0" destOrd="0" presId="urn:microsoft.com/office/officeart/2005/8/layout/hierarchy3"/>
    <dgm:cxn modelId="{103D3C55-761C-406C-8925-883AB00B4459}" type="presParOf" srcId="{1C238EFB-C06B-4FAC-9FBF-E4D883D1D116}" destId="{4FE5E3A2-147A-4773-B680-904AF89182DD}" srcOrd="0" destOrd="0" presId="urn:microsoft.com/office/officeart/2005/8/layout/hierarchy3"/>
    <dgm:cxn modelId="{D300314E-20F1-4D5B-AA4C-6C867089AECD}" type="presParOf" srcId="{4FE5E3A2-147A-4773-B680-904AF89182DD}" destId="{C1B288F8-09C8-432C-8796-64712DB48811}" srcOrd="0" destOrd="0" presId="urn:microsoft.com/office/officeart/2005/8/layout/hierarchy3"/>
    <dgm:cxn modelId="{C9592DCB-29FF-45EC-8300-B507D0D885F8}" type="presParOf" srcId="{4FE5E3A2-147A-4773-B680-904AF89182DD}" destId="{D538DBA4-0473-446B-9FA4-D09DD87510AF}" srcOrd="1" destOrd="0" presId="urn:microsoft.com/office/officeart/2005/8/layout/hierarchy3"/>
    <dgm:cxn modelId="{CC3DAB33-FC34-400B-869D-D69ECA7E591D}" type="presParOf" srcId="{1C238EFB-C06B-4FAC-9FBF-E4D883D1D116}" destId="{B6C9DBF1-E7F4-4060-B0DD-A8408A6450B0}" srcOrd="1" destOrd="0" presId="urn:microsoft.com/office/officeart/2005/8/layout/hierarchy3"/>
    <dgm:cxn modelId="{6656AFFD-88AA-47A0-B745-1CEF66D0F911}" type="presParOf" srcId="{8E40ABEA-4E72-437A-ACB9-0EB49522BA2A}" destId="{B19FCF94-B09C-4597-A518-C50EE10886A6}" srcOrd="1" destOrd="0" presId="urn:microsoft.com/office/officeart/2005/8/layout/hierarchy3"/>
    <dgm:cxn modelId="{88F80C9F-7C8C-4DA1-953F-3EF41B353B35}" type="presParOf" srcId="{B19FCF94-B09C-4597-A518-C50EE10886A6}" destId="{E6178C21-C487-45F5-807E-165B5F1CC367}" srcOrd="0" destOrd="0" presId="urn:microsoft.com/office/officeart/2005/8/layout/hierarchy3"/>
    <dgm:cxn modelId="{07ED5A43-AEA6-4B02-80F8-8D2728E588F1}" type="presParOf" srcId="{E6178C21-C487-45F5-807E-165B5F1CC367}" destId="{EE136527-7B1F-4EC4-BE36-369A6FE60CC3}" srcOrd="0" destOrd="0" presId="urn:microsoft.com/office/officeart/2005/8/layout/hierarchy3"/>
    <dgm:cxn modelId="{FC296237-949E-446C-AE08-D6875539B365}" type="presParOf" srcId="{E6178C21-C487-45F5-807E-165B5F1CC367}" destId="{2BCDC109-3598-4AE2-91FB-EB3C3BA32E09}" srcOrd="1" destOrd="0" presId="urn:microsoft.com/office/officeart/2005/8/layout/hierarchy3"/>
    <dgm:cxn modelId="{27408E10-98EC-48C9-9CA1-9103D3B00C90}" type="presParOf" srcId="{B19FCF94-B09C-4597-A518-C50EE10886A6}" destId="{9762A07E-62F4-42F4-9747-96177F5758DD}" srcOrd="1" destOrd="0" presId="urn:microsoft.com/office/officeart/2005/8/layout/hierarchy3"/>
    <dgm:cxn modelId="{3035A759-C51B-48F0-BDB2-CD38113FC384}" type="presParOf" srcId="{9762A07E-62F4-42F4-9747-96177F5758DD}" destId="{1CAB3D4D-380F-467C-AACA-B2F5D93175D6}" srcOrd="0" destOrd="0" presId="urn:microsoft.com/office/officeart/2005/8/layout/hierarchy3"/>
    <dgm:cxn modelId="{5C997B87-B217-4F68-9955-F976DAF9ACA9}" type="presParOf" srcId="{9762A07E-62F4-42F4-9747-96177F5758DD}" destId="{370C69BA-D232-416E-BA06-16733D25F153}" srcOrd="1" destOrd="0" presId="urn:microsoft.com/office/officeart/2005/8/layout/hierarchy3"/>
    <dgm:cxn modelId="{915F9D69-5CC5-4A28-82E9-D40E024F9BEC}" type="presParOf" srcId="{9762A07E-62F4-42F4-9747-96177F5758DD}" destId="{35D25FD9-7238-4929-BE2B-240C092967C2}" srcOrd="2" destOrd="0" presId="urn:microsoft.com/office/officeart/2005/8/layout/hierarchy3"/>
    <dgm:cxn modelId="{D90EEBD5-F6EF-4552-BCEA-D4B492DD0414}" type="presParOf" srcId="{9762A07E-62F4-42F4-9747-96177F5758DD}" destId="{0D762724-7619-4AAE-8ADE-40457844D1B6}" srcOrd="3" destOrd="0" presId="urn:microsoft.com/office/officeart/2005/8/layout/hierarchy3"/>
    <dgm:cxn modelId="{472F1CF8-60EB-44A4-AFE5-7DACBE023818}" type="presParOf" srcId="{9762A07E-62F4-42F4-9747-96177F5758DD}" destId="{190CB488-5986-454A-8B78-C5565115F75D}" srcOrd="4" destOrd="0" presId="urn:microsoft.com/office/officeart/2005/8/layout/hierarchy3"/>
    <dgm:cxn modelId="{66D6EE33-2188-4CEB-B6CD-3A19D9FD6407}" type="presParOf" srcId="{9762A07E-62F4-42F4-9747-96177F5758DD}" destId="{4C8DF2CB-1CCA-4851-A15E-9FE0ED98F30D}" srcOrd="5" destOrd="0" presId="urn:microsoft.com/office/officeart/2005/8/layout/hierarchy3"/>
    <dgm:cxn modelId="{13CEB561-5233-49E4-87BD-EA7D6B8611F6}" type="presParOf" srcId="{9762A07E-62F4-42F4-9747-96177F5758DD}" destId="{E986FA72-9554-4112-974F-26BFFC2584D3}" srcOrd="6" destOrd="0" presId="urn:microsoft.com/office/officeart/2005/8/layout/hierarchy3"/>
    <dgm:cxn modelId="{B895689D-F58B-4798-A0E8-5841E04C0E48}" type="presParOf" srcId="{9762A07E-62F4-42F4-9747-96177F5758DD}" destId="{BBF0435B-3FD4-4986-9175-6036507035B7}" srcOrd="7" destOrd="0" presId="urn:microsoft.com/office/officeart/2005/8/layout/hierarchy3"/>
    <dgm:cxn modelId="{FA4F5702-263F-48AA-8721-C16887403A87}" type="presParOf" srcId="{9762A07E-62F4-42F4-9747-96177F5758DD}" destId="{2A7788FB-C882-429E-A17C-BD89B77D5911}" srcOrd="8" destOrd="0" presId="urn:microsoft.com/office/officeart/2005/8/layout/hierarchy3"/>
    <dgm:cxn modelId="{E5299C06-A129-45CA-A652-836ECA437272}" type="presParOf" srcId="{9762A07E-62F4-42F4-9747-96177F5758DD}" destId="{4A925B00-BA18-421D-A94B-834CA86FAA4B}" srcOrd="9" destOrd="0" presId="urn:microsoft.com/office/officeart/2005/8/layout/hierarchy3"/>
    <dgm:cxn modelId="{30001246-7978-42F5-A24D-07C84EC2592E}" type="presParOf" srcId="{8E40ABEA-4E72-437A-ACB9-0EB49522BA2A}" destId="{C2DCA36C-EEA1-4742-B10D-E347083EB358}" srcOrd="2" destOrd="0" presId="urn:microsoft.com/office/officeart/2005/8/layout/hierarchy3"/>
    <dgm:cxn modelId="{FA51AA34-2FB8-4401-B038-C03A5F98EF61}" type="presParOf" srcId="{C2DCA36C-EEA1-4742-B10D-E347083EB358}" destId="{9BA21848-FBEC-416E-8492-7FA617CF01C4}" srcOrd="0" destOrd="0" presId="urn:microsoft.com/office/officeart/2005/8/layout/hierarchy3"/>
    <dgm:cxn modelId="{42F43009-C745-47B0-A498-2E418DD9BBF2}" type="presParOf" srcId="{9BA21848-FBEC-416E-8492-7FA617CF01C4}" destId="{ED14EFD5-61B6-4B49-B3CA-381000CEE966}" srcOrd="0" destOrd="0" presId="urn:microsoft.com/office/officeart/2005/8/layout/hierarchy3"/>
    <dgm:cxn modelId="{4A7C1044-0FA5-4FA3-B6D3-242BF16179D8}" type="presParOf" srcId="{9BA21848-FBEC-416E-8492-7FA617CF01C4}" destId="{208038C0-FEA7-4360-A60F-DECE9BD8D266}" srcOrd="1" destOrd="0" presId="urn:microsoft.com/office/officeart/2005/8/layout/hierarchy3"/>
    <dgm:cxn modelId="{B951564B-8EEE-422C-A588-29E4DBAC3DB4}" type="presParOf" srcId="{C2DCA36C-EEA1-4742-B10D-E347083EB358}" destId="{AFE26BDF-6619-430A-AFB8-A46EEFF9CE35}" srcOrd="1" destOrd="0" presId="urn:microsoft.com/office/officeart/2005/8/layout/hierarchy3"/>
    <dgm:cxn modelId="{D7DC28CE-ED19-4B9E-904B-732F1AEC36B8}" type="presParOf" srcId="{AFE26BDF-6619-430A-AFB8-A46EEFF9CE35}" destId="{432F7258-734F-4355-AA43-862181ED7BE2}" srcOrd="0" destOrd="0" presId="urn:microsoft.com/office/officeart/2005/8/layout/hierarchy3"/>
    <dgm:cxn modelId="{0BE55795-DC1B-41BF-9B8B-988FE42AAAD5}" type="presParOf" srcId="{AFE26BDF-6619-430A-AFB8-A46EEFF9CE35}" destId="{EC6B5F6A-BD2C-4B9B-93CE-C7A3E4A2094F}" srcOrd="1" destOrd="0" presId="urn:microsoft.com/office/officeart/2005/8/layout/hierarchy3"/>
    <dgm:cxn modelId="{522E1C96-BF62-47AE-85D1-D45325183297}" type="presParOf" srcId="{AFE26BDF-6619-430A-AFB8-A46EEFF9CE35}" destId="{3DE4E6E5-1C36-4139-A419-820D5C6D88C5}" srcOrd="2" destOrd="0" presId="urn:microsoft.com/office/officeart/2005/8/layout/hierarchy3"/>
    <dgm:cxn modelId="{B00A7BDE-C3DF-4802-8448-E9D437651AD9}" type="presParOf" srcId="{AFE26BDF-6619-430A-AFB8-A46EEFF9CE35}" destId="{C3D44E9B-C628-4AC3-92C1-24C5AEF0ADEC}" srcOrd="3"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AD1426E-0010-44C3-8777-1FEA8D3E511D}" type="doc">
      <dgm:prSet loTypeId="urn:microsoft.com/office/officeart/2005/8/layout/vList5" loCatId="list" qsTypeId="urn:microsoft.com/office/officeart/2005/8/quickstyle/simple1" qsCatId="simple" csTypeId="urn:microsoft.com/office/officeart/2005/8/colors/colorful3" csCatId="colorful"/>
      <dgm:spPr/>
      <dgm:t>
        <a:bodyPr/>
        <a:lstStyle/>
        <a:p>
          <a:endParaRPr lang="en-US"/>
        </a:p>
      </dgm:t>
    </dgm:pt>
    <dgm:pt modelId="{EB7C8F5A-BB5B-4ECC-9E94-48E21AA00A09}">
      <dgm:prSet/>
      <dgm:spPr/>
      <dgm:t>
        <a:bodyPr/>
        <a:lstStyle/>
        <a:p>
          <a:pPr rtl="0"/>
          <a:r>
            <a:rPr lang="en-US" smtClean="0"/>
            <a:t>Ageism</a:t>
          </a:r>
          <a:endParaRPr lang="en-US"/>
        </a:p>
      </dgm:t>
    </dgm:pt>
    <dgm:pt modelId="{B89AA8E9-AF9C-4B16-A56E-6B797C196B4D}" type="parTrans" cxnId="{6A32F433-EBDB-40B8-AB99-460B7CA28CB9}">
      <dgm:prSet/>
      <dgm:spPr/>
      <dgm:t>
        <a:bodyPr/>
        <a:lstStyle/>
        <a:p>
          <a:endParaRPr lang="en-US"/>
        </a:p>
      </dgm:t>
    </dgm:pt>
    <dgm:pt modelId="{CC337217-8713-4487-AEFA-E8668CD9BE84}" type="sibTrans" cxnId="{6A32F433-EBDB-40B8-AB99-460B7CA28CB9}">
      <dgm:prSet/>
      <dgm:spPr/>
      <dgm:t>
        <a:bodyPr/>
        <a:lstStyle/>
        <a:p>
          <a:endParaRPr lang="en-US"/>
        </a:p>
      </dgm:t>
    </dgm:pt>
    <dgm:pt modelId="{56EC18C4-9F4B-4D91-BFC9-4D948751883F}">
      <dgm:prSet/>
      <dgm:spPr/>
      <dgm:t>
        <a:bodyPr/>
        <a:lstStyle/>
        <a:p>
          <a:pPr rtl="0"/>
          <a:r>
            <a:rPr lang="en-US" sz="2900" dirty="0" smtClean="0"/>
            <a:t>Age-related decline in mental well-being should not be seen as inevitable.</a:t>
          </a:r>
          <a:endParaRPr lang="en-US" sz="2900" dirty="0"/>
        </a:p>
      </dgm:t>
    </dgm:pt>
    <dgm:pt modelId="{FF7F1F97-AD6D-4DAB-9BDC-FC81A19A000F}" type="parTrans" cxnId="{D25BEF07-C394-41DA-8E2E-E5050F46C728}">
      <dgm:prSet/>
      <dgm:spPr/>
      <dgm:t>
        <a:bodyPr/>
        <a:lstStyle/>
        <a:p>
          <a:endParaRPr lang="en-US"/>
        </a:p>
      </dgm:t>
    </dgm:pt>
    <dgm:pt modelId="{012BE482-0F83-42FC-8369-8D6DE7377507}" type="sibTrans" cxnId="{D25BEF07-C394-41DA-8E2E-E5050F46C728}">
      <dgm:prSet/>
      <dgm:spPr/>
      <dgm:t>
        <a:bodyPr/>
        <a:lstStyle/>
        <a:p>
          <a:endParaRPr lang="en-US"/>
        </a:p>
      </dgm:t>
    </dgm:pt>
    <dgm:pt modelId="{536FC3EA-42E6-4737-AE77-86CBF0B22106}">
      <dgm:prSet custT="1"/>
      <dgm:spPr/>
      <dgm:t>
        <a:bodyPr/>
        <a:lstStyle/>
        <a:p>
          <a:pPr rtl="0"/>
          <a:r>
            <a:rPr lang="en-US" sz="2900" dirty="0" smtClean="0"/>
            <a:t>Both the expectations of older people and society in general regarding well-being in later life should be higher </a:t>
          </a:r>
          <a:r>
            <a:rPr lang="en-US" sz="2400" dirty="0" smtClean="0"/>
            <a:t>(Foresight Mental Capital and Wellbeing Project, 2008). </a:t>
          </a:r>
          <a:endParaRPr lang="en-US" sz="2400" dirty="0"/>
        </a:p>
      </dgm:t>
    </dgm:pt>
    <dgm:pt modelId="{0401E7DA-618C-464F-AA9A-1C0E6E7A5488}" type="parTrans" cxnId="{9B7D2805-8252-4BF1-B07C-91E3EB711E5D}">
      <dgm:prSet/>
      <dgm:spPr/>
      <dgm:t>
        <a:bodyPr/>
        <a:lstStyle/>
        <a:p>
          <a:endParaRPr lang="en-US"/>
        </a:p>
      </dgm:t>
    </dgm:pt>
    <dgm:pt modelId="{BBC67C24-A7E3-4C77-B32A-A04B161E6DC6}" type="sibTrans" cxnId="{9B7D2805-8252-4BF1-B07C-91E3EB711E5D}">
      <dgm:prSet/>
      <dgm:spPr/>
      <dgm:t>
        <a:bodyPr/>
        <a:lstStyle/>
        <a:p>
          <a:endParaRPr lang="en-US"/>
        </a:p>
      </dgm:t>
    </dgm:pt>
    <dgm:pt modelId="{3D5BF7DF-BCA7-45ED-A4CD-835C548DE873}" type="pres">
      <dgm:prSet presAssocID="{5AD1426E-0010-44C3-8777-1FEA8D3E511D}" presName="Name0" presStyleCnt="0">
        <dgm:presLayoutVars>
          <dgm:dir/>
          <dgm:animLvl val="lvl"/>
          <dgm:resizeHandles val="exact"/>
        </dgm:presLayoutVars>
      </dgm:prSet>
      <dgm:spPr/>
      <dgm:t>
        <a:bodyPr/>
        <a:lstStyle/>
        <a:p>
          <a:endParaRPr lang="en-US"/>
        </a:p>
      </dgm:t>
    </dgm:pt>
    <dgm:pt modelId="{DA2E0CFA-AA86-454E-A038-450E2C398E97}" type="pres">
      <dgm:prSet presAssocID="{EB7C8F5A-BB5B-4ECC-9E94-48E21AA00A09}" presName="linNode" presStyleCnt="0"/>
      <dgm:spPr/>
    </dgm:pt>
    <dgm:pt modelId="{95FC4CF6-2041-4738-A7F4-558D8ECF74D6}" type="pres">
      <dgm:prSet presAssocID="{EB7C8F5A-BB5B-4ECC-9E94-48E21AA00A09}" presName="parentText" presStyleLbl="node1" presStyleIdx="0" presStyleCnt="1">
        <dgm:presLayoutVars>
          <dgm:chMax val="1"/>
          <dgm:bulletEnabled val="1"/>
        </dgm:presLayoutVars>
      </dgm:prSet>
      <dgm:spPr/>
      <dgm:t>
        <a:bodyPr/>
        <a:lstStyle/>
        <a:p>
          <a:endParaRPr lang="en-US"/>
        </a:p>
      </dgm:t>
    </dgm:pt>
    <dgm:pt modelId="{C0A6E634-8CC7-43CD-854C-60825FFB6379}" type="pres">
      <dgm:prSet presAssocID="{EB7C8F5A-BB5B-4ECC-9E94-48E21AA00A09}" presName="descendantText" presStyleLbl="alignAccFollowNode1" presStyleIdx="0" presStyleCnt="1">
        <dgm:presLayoutVars>
          <dgm:bulletEnabled val="1"/>
        </dgm:presLayoutVars>
      </dgm:prSet>
      <dgm:spPr/>
      <dgm:t>
        <a:bodyPr/>
        <a:lstStyle/>
        <a:p>
          <a:endParaRPr lang="en-US"/>
        </a:p>
      </dgm:t>
    </dgm:pt>
  </dgm:ptLst>
  <dgm:cxnLst>
    <dgm:cxn modelId="{71B25423-A8FF-40DF-960D-61C0AC6C9917}" type="presOf" srcId="{5AD1426E-0010-44C3-8777-1FEA8D3E511D}" destId="{3D5BF7DF-BCA7-45ED-A4CD-835C548DE873}" srcOrd="0" destOrd="0" presId="urn:microsoft.com/office/officeart/2005/8/layout/vList5"/>
    <dgm:cxn modelId="{6A32F433-EBDB-40B8-AB99-460B7CA28CB9}" srcId="{5AD1426E-0010-44C3-8777-1FEA8D3E511D}" destId="{EB7C8F5A-BB5B-4ECC-9E94-48E21AA00A09}" srcOrd="0" destOrd="0" parTransId="{B89AA8E9-AF9C-4B16-A56E-6B797C196B4D}" sibTransId="{CC337217-8713-4487-AEFA-E8668CD9BE84}"/>
    <dgm:cxn modelId="{A33D15EA-2936-4554-ABD3-7F98EAE1109A}" type="presOf" srcId="{56EC18C4-9F4B-4D91-BFC9-4D948751883F}" destId="{C0A6E634-8CC7-43CD-854C-60825FFB6379}" srcOrd="0" destOrd="0" presId="urn:microsoft.com/office/officeart/2005/8/layout/vList5"/>
    <dgm:cxn modelId="{9B7D2805-8252-4BF1-B07C-91E3EB711E5D}" srcId="{EB7C8F5A-BB5B-4ECC-9E94-48E21AA00A09}" destId="{536FC3EA-42E6-4737-AE77-86CBF0B22106}" srcOrd="1" destOrd="0" parTransId="{0401E7DA-618C-464F-AA9A-1C0E6E7A5488}" sibTransId="{BBC67C24-A7E3-4C77-B32A-A04B161E6DC6}"/>
    <dgm:cxn modelId="{D25BEF07-C394-41DA-8E2E-E5050F46C728}" srcId="{EB7C8F5A-BB5B-4ECC-9E94-48E21AA00A09}" destId="{56EC18C4-9F4B-4D91-BFC9-4D948751883F}" srcOrd="0" destOrd="0" parTransId="{FF7F1F97-AD6D-4DAB-9BDC-FC81A19A000F}" sibTransId="{012BE482-0F83-42FC-8369-8D6DE7377507}"/>
    <dgm:cxn modelId="{4F51CB01-2563-4DC2-8187-6808FE9368BC}" type="presOf" srcId="{EB7C8F5A-BB5B-4ECC-9E94-48E21AA00A09}" destId="{95FC4CF6-2041-4738-A7F4-558D8ECF74D6}" srcOrd="0" destOrd="0" presId="urn:microsoft.com/office/officeart/2005/8/layout/vList5"/>
    <dgm:cxn modelId="{D1C0D541-7BD2-46A8-B042-076024B14D10}" type="presOf" srcId="{536FC3EA-42E6-4737-AE77-86CBF0B22106}" destId="{C0A6E634-8CC7-43CD-854C-60825FFB6379}" srcOrd="0" destOrd="1" presId="urn:microsoft.com/office/officeart/2005/8/layout/vList5"/>
    <dgm:cxn modelId="{B79F254A-7693-4C84-BC8F-765D19D16E31}" type="presParOf" srcId="{3D5BF7DF-BCA7-45ED-A4CD-835C548DE873}" destId="{DA2E0CFA-AA86-454E-A038-450E2C398E97}" srcOrd="0" destOrd="0" presId="urn:microsoft.com/office/officeart/2005/8/layout/vList5"/>
    <dgm:cxn modelId="{190E9349-DE84-4806-B1EA-FDE0DECF495D}" type="presParOf" srcId="{DA2E0CFA-AA86-454E-A038-450E2C398E97}" destId="{95FC4CF6-2041-4738-A7F4-558D8ECF74D6}" srcOrd="0" destOrd="0" presId="urn:microsoft.com/office/officeart/2005/8/layout/vList5"/>
    <dgm:cxn modelId="{A8FA9DD1-563E-4402-BC16-E5F9C63EAB57}" type="presParOf" srcId="{DA2E0CFA-AA86-454E-A038-450E2C398E97}" destId="{C0A6E634-8CC7-43CD-854C-60825FFB637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F2415B0-14A0-4CED-8FB0-0A99D953500A}"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1F1354D2-1242-43F1-AC40-FC5B4D8DB1ED}">
      <dgm:prSet/>
      <dgm:spPr/>
      <dgm:t>
        <a:bodyPr/>
        <a:lstStyle/>
        <a:p>
          <a:pPr rtl="0"/>
          <a:r>
            <a:rPr lang="en-US" dirty="0" smtClean="0"/>
            <a:t>Patient factors</a:t>
          </a:r>
          <a:endParaRPr lang="en-US" dirty="0"/>
        </a:p>
      </dgm:t>
    </dgm:pt>
    <dgm:pt modelId="{82365276-3676-4D83-9FBE-FBE73C3409B8}" type="parTrans" cxnId="{167A59A2-636C-48F4-94AA-C092947E8582}">
      <dgm:prSet/>
      <dgm:spPr/>
      <dgm:t>
        <a:bodyPr/>
        <a:lstStyle/>
        <a:p>
          <a:endParaRPr lang="en-US"/>
        </a:p>
      </dgm:t>
    </dgm:pt>
    <dgm:pt modelId="{DC05A4B4-FBC1-4184-A43F-BAF98EBD7D6D}" type="sibTrans" cxnId="{167A59A2-636C-48F4-94AA-C092947E8582}">
      <dgm:prSet/>
      <dgm:spPr/>
      <dgm:t>
        <a:bodyPr/>
        <a:lstStyle/>
        <a:p>
          <a:endParaRPr lang="en-US"/>
        </a:p>
      </dgm:t>
    </dgm:pt>
    <dgm:pt modelId="{BDCD6B3F-D064-45EC-9CDA-FD991D7B3A78}">
      <dgm:prSet/>
      <dgm:spPr/>
      <dgm:t>
        <a:bodyPr/>
        <a:lstStyle/>
        <a:p>
          <a:pPr rtl="0"/>
          <a:r>
            <a:rPr lang="en-US" b="1" dirty="0" smtClean="0"/>
            <a:t>Non-specific symptoms </a:t>
          </a:r>
          <a:r>
            <a:rPr lang="en-US" dirty="0" smtClean="0"/>
            <a:t>such as malaise, tiredness or insomnia rather than disclosing depressive symptoms.</a:t>
          </a:r>
          <a:endParaRPr lang="en-US" dirty="0"/>
        </a:p>
      </dgm:t>
    </dgm:pt>
    <dgm:pt modelId="{B204BFC0-4385-46B8-8004-7CEC2D60DC7E}" type="parTrans" cxnId="{B201ED86-14DD-4ED5-BB2C-8D4EEE9F3A81}">
      <dgm:prSet/>
      <dgm:spPr/>
      <dgm:t>
        <a:bodyPr/>
        <a:lstStyle/>
        <a:p>
          <a:endParaRPr lang="en-US"/>
        </a:p>
      </dgm:t>
    </dgm:pt>
    <dgm:pt modelId="{C1F2EFDA-3461-4855-BC81-540CF50A7CF1}" type="sibTrans" cxnId="{B201ED86-14DD-4ED5-BB2C-8D4EEE9F3A81}">
      <dgm:prSet/>
      <dgm:spPr/>
      <dgm:t>
        <a:bodyPr/>
        <a:lstStyle/>
        <a:p>
          <a:endParaRPr lang="en-US"/>
        </a:p>
      </dgm:t>
    </dgm:pt>
    <dgm:pt modelId="{3D5606B2-579C-4BC2-AFFF-450596174490}">
      <dgm:prSet/>
      <dgm:spPr/>
      <dgm:t>
        <a:bodyPr/>
        <a:lstStyle/>
        <a:p>
          <a:pPr rtl="0"/>
          <a:r>
            <a:rPr lang="en-US" b="1" dirty="0" smtClean="0"/>
            <a:t>Physical symptoms</a:t>
          </a:r>
          <a:r>
            <a:rPr lang="en-US" dirty="0" smtClean="0"/>
            <a:t>, including pain, are common – depression related or not </a:t>
          </a:r>
          <a:endParaRPr lang="en-US" dirty="0"/>
        </a:p>
      </dgm:t>
    </dgm:pt>
    <dgm:pt modelId="{4963CA16-B46E-4795-8E13-EF098F92672E}" type="parTrans" cxnId="{8227B2E0-34AD-4169-9627-4F337428040E}">
      <dgm:prSet/>
      <dgm:spPr/>
      <dgm:t>
        <a:bodyPr/>
        <a:lstStyle/>
        <a:p>
          <a:endParaRPr lang="en-US"/>
        </a:p>
      </dgm:t>
    </dgm:pt>
    <dgm:pt modelId="{55CB5A94-B123-431C-85A8-2335D28E80ED}" type="sibTrans" cxnId="{8227B2E0-34AD-4169-9627-4F337428040E}">
      <dgm:prSet/>
      <dgm:spPr/>
      <dgm:t>
        <a:bodyPr/>
        <a:lstStyle/>
        <a:p>
          <a:endParaRPr lang="en-US"/>
        </a:p>
      </dgm:t>
    </dgm:pt>
    <dgm:pt modelId="{A0B5400B-2225-4A62-91B3-11D969A39F92}">
      <dgm:prSet/>
      <dgm:spPr/>
      <dgm:t>
        <a:bodyPr/>
        <a:lstStyle/>
        <a:p>
          <a:pPr rtl="0"/>
          <a:r>
            <a:rPr lang="en-US" b="1" dirty="0" smtClean="0"/>
            <a:t>Forgetfulness</a:t>
          </a:r>
          <a:r>
            <a:rPr lang="en-US" dirty="0" smtClean="0"/>
            <a:t> may lead to concern that a patient has cognitive impairment or early dementia. (</a:t>
          </a:r>
          <a:r>
            <a:rPr lang="en-US" dirty="0" err="1" smtClean="0"/>
            <a:t>Rabins</a:t>
          </a:r>
          <a:r>
            <a:rPr lang="en-US" dirty="0" smtClean="0"/>
            <a:t>, 1996). </a:t>
          </a:r>
          <a:endParaRPr lang="en-US" dirty="0"/>
        </a:p>
      </dgm:t>
    </dgm:pt>
    <dgm:pt modelId="{441FA9DC-3295-43FB-8209-A1C78319ED92}" type="parTrans" cxnId="{6E5B6C2E-1A7C-4FD2-B909-819758866D4A}">
      <dgm:prSet/>
      <dgm:spPr/>
      <dgm:t>
        <a:bodyPr/>
        <a:lstStyle/>
        <a:p>
          <a:endParaRPr lang="en-US"/>
        </a:p>
      </dgm:t>
    </dgm:pt>
    <dgm:pt modelId="{057DD55E-C5E2-414E-A546-2384462E5E37}" type="sibTrans" cxnId="{6E5B6C2E-1A7C-4FD2-B909-819758866D4A}">
      <dgm:prSet/>
      <dgm:spPr/>
      <dgm:t>
        <a:bodyPr/>
        <a:lstStyle/>
        <a:p>
          <a:endParaRPr lang="en-US"/>
        </a:p>
      </dgm:t>
    </dgm:pt>
    <dgm:pt modelId="{4303D217-08B6-4CBD-A3B0-8AFBCEBCB4B9}">
      <dgm:prSet/>
      <dgm:spPr/>
      <dgm:t>
        <a:bodyPr/>
        <a:lstStyle/>
        <a:p>
          <a:pPr rtl="0"/>
          <a:r>
            <a:rPr lang="en-US" dirty="0" smtClean="0"/>
            <a:t>Older people may have </a:t>
          </a:r>
          <a:r>
            <a:rPr lang="en-US" b="1" dirty="0" smtClean="0"/>
            <a:t>beliefs that prevent them from seeking help </a:t>
          </a:r>
          <a:r>
            <a:rPr lang="en-US" dirty="0" smtClean="0"/>
            <a:t>for depression, such as a fear of stigma or that antidepressant medication is addictive. </a:t>
          </a:r>
          <a:endParaRPr lang="en-US" dirty="0"/>
        </a:p>
      </dgm:t>
    </dgm:pt>
    <dgm:pt modelId="{CCDAC100-D40A-49CD-BF31-4D31A82CE127}" type="parTrans" cxnId="{4F49005B-2B4D-48C4-A31F-42442DF0B62A}">
      <dgm:prSet/>
      <dgm:spPr/>
      <dgm:t>
        <a:bodyPr/>
        <a:lstStyle/>
        <a:p>
          <a:endParaRPr lang="en-US"/>
        </a:p>
      </dgm:t>
    </dgm:pt>
    <dgm:pt modelId="{830095F6-68FE-402E-82F2-42EDBABB7926}" type="sibTrans" cxnId="{4F49005B-2B4D-48C4-A31F-42442DF0B62A}">
      <dgm:prSet/>
      <dgm:spPr/>
      <dgm:t>
        <a:bodyPr/>
        <a:lstStyle/>
        <a:p>
          <a:endParaRPr lang="en-US"/>
        </a:p>
      </dgm:t>
    </dgm:pt>
    <dgm:pt modelId="{BA435F5E-DA8E-46DC-B839-6998E48ECCD0}">
      <dgm:prSet/>
      <dgm:spPr/>
      <dgm:t>
        <a:bodyPr/>
        <a:lstStyle/>
        <a:p>
          <a:pPr rtl="0"/>
          <a:r>
            <a:rPr lang="en-US" dirty="0" smtClean="0"/>
            <a:t>They may </a:t>
          </a:r>
          <a:r>
            <a:rPr lang="en-US" b="1" dirty="0" smtClean="0"/>
            <a:t>misattribute symptoms </a:t>
          </a:r>
          <a:r>
            <a:rPr lang="en-US" dirty="0" smtClean="0"/>
            <a:t>of major depression to ‘just old age’, (Burroughs, Morley, Lovell et al, 2006) ill health or grief. </a:t>
          </a:r>
          <a:endParaRPr lang="en-US" dirty="0"/>
        </a:p>
      </dgm:t>
    </dgm:pt>
    <dgm:pt modelId="{E60F33B8-DFB8-4F0A-8B8D-BF07EA76957E}" type="parTrans" cxnId="{74C26DA8-E8FD-4898-BB00-A9165575115A}">
      <dgm:prSet/>
      <dgm:spPr/>
      <dgm:t>
        <a:bodyPr/>
        <a:lstStyle/>
        <a:p>
          <a:endParaRPr lang="en-US"/>
        </a:p>
      </dgm:t>
    </dgm:pt>
    <dgm:pt modelId="{E06976A3-4548-4967-BF03-2894B46A90F6}" type="sibTrans" cxnId="{74C26DA8-E8FD-4898-BB00-A9165575115A}">
      <dgm:prSet/>
      <dgm:spPr/>
      <dgm:t>
        <a:bodyPr/>
        <a:lstStyle/>
        <a:p>
          <a:endParaRPr lang="en-US"/>
        </a:p>
      </dgm:t>
    </dgm:pt>
    <dgm:pt modelId="{4F579000-CB0F-4690-98A0-B41CE22AA74C}" type="pres">
      <dgm:prSet presAssocID="{EF2415B0-14A0-4CED-8FB0-0A99D953500A}" presName="Name0" presStyleCnt="0">
        <dgm:presLayoutVars>
          <dgm:dir/>
          <dgm:resizeHandles val="exact"/>
        </dgm:presLayoutVars>
      </dgm:prSet>
      <dgm:spPr/>
      <dgm:t>
        <a:bodyPr/>
        <a:lstStyle/>
        <a:p>
          <a:endParaRPr lang="en-US"/>
        </a:p>
      </dgm:t>
    </dgm:pt>
    <dgm:pt modelId="{554D9833-3326-4548-9F1E-3C60B6EE11B9}" type="pres">
      <dgm:prSet presAssocID="{1F1354D2-1242-43F1-AC40-FC5B4D8DB1ED}" presName="node" presStyleLbl="node1" presStyleIdx="0" presStyleCnt="1">
        <dgm:presLayoutVars>
          <dgm:bulletEnabled val="1"/>
        </dgm:presLayoutVars>
      </dgm:prSet>
      <dgm:spPr/>
      <dgm:t>
        <a:bodyPr/>
        <a:lstStyle/>
        <a:p>
          <a:endParaRPr lang="en-US"/>
        </a:p>
      </dgm:t>
    </dgm:pt>
  </dgm:ptLst>
  <dgm:cxnLst>
    <dgm:cxn modelId="{736044E2-441B-4969-83A8-8273C1981058}" type="presOf" srcId="{BA435F5E-DA8E-46DC-B839-6998E48ECCD0}" destId="{554D9833-3326-4548-9F1E-3C60B6EE11B9}" srcOrd="0" destOrd="5" presId="urn:microsoft.com/office/officeart/2005/8/layout/process1"/>
    <dgm:cxn modelId="{63D08FEF-3D55-438B-B6C4-6EF49DCD296F}" type="presOf" srcId="{BDCD6B3F-D064-45EC-9CDA-FD991D7B3A78}" destId="{554D9833-3326-4548-9F1E-3C60B6EE11B9}" srcOrd="0" destOrd="1" presId="urn:microsoft.com/office/officeart/2005/8/layout/process1"/>
    <dgm:cxn modelId="{D2A6E1CD-BABC-4560-BE14-8E17A4A210F8}" type="presOf" srcId="{A0B5400B-2225-4A62-91B3-11D969A39F92}" destId="{554D9833-3326-4548-9F1E-3C60B6EE11B9}" srcOrd="0" destOrd="3" presId="urn:microsoft.com/office/officeart/2005/8/layout/process1"/>
    <dgm:cxn modelId="{74C26DA8-E8FD-4898-BB00-A9165575115A}" srcId="{1F1354D2-1242-43F1-AC40-FC5B4D8DB1ED}" destId="{BA435F5E-DA8E-46DC-B839-6998E48ECCD0}" srcOrd="4" destOrd="0" parTransId="{E60F33B8-DFB8-4F0A-8B8D-BF07EA76957E}" sibTransId="{E06976A3-4548-4967-BF03-2894B46A90F6}"/>
    <dgm:cxn modelId="{6E5B6C2E-1A7C-4FD2-B909-819758866D4A}" srcId="{1F1354D2-1242-43F1-AC40-FC5B4D8DB1ED}" destId="{A0B5400B-2225-4A62-91B3-11D969A39F92}" srcOrd="2" destOrd="0" parTransId="{441FA9DC-3295-43FB-8209-A1C78319ED92}" sibTransId="{057DD55E-C5E2-414E-A546-2384462E5E37}"/>
    <dgm:cxn modelId="{CC9D2F61-2D5B-4F54-9380-A2BEC326CF5D}" type="presOf" srcId="{EF2415B0-14A0-4CED-8FB0-0A99D953500A}" destId="{4F579000-CB0F-4690-98A0-B41CE22AA74C}" srcOrd="0" destOrd="0" presId="urn:microsoft.com/office/officeart/2005/8/layout/process1"/>
    <dgm:cxn modelId="{8227B2E0-34AD-4169-9627-4F337428040E}" srcId="{1F1354D2-1242-43F1-AC40-FC5B4D8DB1ED}" destId="{3D5606B2-579C-4BC2-AFFF-450596174490}" srcOrd="1" destOrd="0" parTransId="{4963CA16-B46E-4795-8E13-EF098F92672E}" sibTransId="{55CB5A94-B123-431C-85A8-2335D28E80ED}"/>
    <dgm:cxn modelId="{B201ED86-14DD-4ED5-BB2C-8D4EEE9F3A81}" srcId="{1F1354D2-1242-43F1-AC40-FC5B4D8DB1ED}" destId="{BDCD6B3F-D064-45EC-9CDA-FD991D7B3A78}" srcOrd="0" destOrd="0" parTransId="{B204BFC0-4385-46B8-8004-7CEC2D60DC7E}" sibTransId="{C1F2EFDA-3461-4855-BC81-540CF50A7CF1}"/>
    <dgm:cxn modelId="{6C3005B9-9280-4BD5-B17B-71DD9428CF13}" type="presOf" srcId="{3D5606B2-579C-4BC2-AFFF-450596174490}" destId="{554D9833-3326-4548-9F1E-3C60B6EE11B9}" srcOrd="0" destOrd="2" presId="urn:microsoft.com/office/officeart/2005/8/layout/process1"/>
    <dgm:cxn modelId="{7A20188E-700E-4F74-89E0-6438B5FCBB26}" type="presOf" srcId="{4303D217-08B6-4CBD-A3B0-8AFBCEBCB4B9}" destId="{554D9833-3326-4548-9F1E-3C60B6EE11B9}" srcOrd="0" destOrd="4" presId="urn:microsoft.com/office/officeart/2005/8/layout/process1"/>
    <dgm:cxn modelId="{5D9A9BB8-AA1B-40D4-81AF-6326ECF23843}" type="presOf" srcId="{1F1354D2-1242-43F1-AC40-FC5B4D8DB1ED}" destId="{554D9833-3326-4548-9F1E-3C60B6EE11B9}" srcOrd="0" destOrd="0" presId="urn:microsoft.com/office/officeart/2005/8/layout/process1"/>
    <dgm:cxn modelId="{4F49005B-2B4D-48C4-A31F-42442DF0B62A}" srcId="{1F1354D2-1242-43F1-AC40-FC5B4D8DB1ED}" destId="{4303D217-08B6-4CBD-A3B0-8AFBCEBCB4B9}" srcOrd="3" destOrd="0" parTransId="{CCDAC100-D40A-49CD-BF31-4D31A82CE127}" sibTransId="{830095F6-68FE-402E-82F2-42EDBABB7926}"/>
    <dgm:cxn modelId="{167A59A2-636C-48F4-94AA-C092947E8582}" srcId="{EF2415B0-14A0-4CED-8FB0-0A99D953500A}" destId="{1F1354D2-1242-43F1-AC40-FC5B4D8DB1ED}" srcOrd="0" destOrd="0" parTransId="{82365276-3676-4D83-9FBE-FBE73C3409B8}" sibTransId="{DC05A4B4-FBC1-4184-A43F-BAF98EBD7D6D}"/>
    <dgm:cxn modelId="{1E8BD3B1-85D2-412C-89B3-A0F04143FFEF}" type="presParOf" srcId="{4F579000-CB0F-4690-98A0-B41CE22AA74C}" destId="{554D9833-3326-4548-9F1E-3C60B6EE11B9}"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D8305B6-9775-4A31-8AD4-B76D8F891641}"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US"/>
        </a:p>
      </dgm:t>
    </dgm:pt>
    <dgm:pt modelId="{6ABD28CF-B21F-48D5-87A4-163470BED4BE}">
      <dgm:prSet/>
      <dgm:spPr/>
      <dgm:t>
        <a:bodyPr/>
        <a:lstStyle/>
        <a:p>
          <a:pPr rtl="0"/>
          <a:r>
            <a:rPr lang="en-US" smtClean="0"/>
            <a:t>Practitioner factors</a:t>
          </a:r>
          <a:endParaRPr lang="en-US"/>
        </a:p>
      </dgm:t>
    </dgm:pt>
    <dgm:pt modelId="{93A48C26-DCF2-4783-A698-BD68ACCF41AF}" type="parTrans" cxnId="{6077FC87-0E6B-4EA3-A2C8-2FB1A06A56F2}">
      <dgm:prSet/>
      <dgm:spPr/>
      <dgm:t>
        <a:bodyPr/>
        <a:lstStyle/>
        <a:p>
          <a:endParaRPr lang="en-US"/>
        </a:p>
      </dgm:t>
    </dgm:pt>
    <dgm:pt modelId="{2C4560E7-A2F6-4995-9BFB-DA9F5D67B47D}" type="sibTrans" cxnId="{6077FC87-0E6B-4EA3-A2C8-2FB1A06A56F2}">
      <dgm:prSet/>
      <dgm:spPr/>
      <dgm:t>
        <a:bodyPr/>
        <a:lstStyle/>
        <a:p>
          <a:endParaRPr lang="en-US"/>
        </a:p>
      </dgm:t>
    </dgm:pt>
    <dgm:pt modelId="{0AA25BCF-4526-4C36-A730-5512D5B7CFFC}">
      <dgm:prSet/>
      <dgm:spPr/>
      <dgm:t>
        <a:bodyPr/>
        <a:lstStyle/>
        <a:p>
          <a:pPr rtl="0"/>
          <a:r>
            <a:rPr lang="en-US" dirty="0" smtClean="0"/>
            <a:t>Primary care practitioners may </a:t>
          </a:r>
          <a:r>
            <a:rPr lang="en-US" b="1" dirty="0" smtClean="0"/>
            <a:t>lack necessary consultation skills or confidence  </a:t>
          </a:r>
          <a:r>
            <a:rPr lang="en-US" dirty="0" smtClean="0"/>
            <a:t>to correctly diagnose later life depression or may see the symptoms as part of the ageing process. </a:t>
          </a:r>
          <a:endParaRPr lang="en-US" dirty="0"/>
        </a:p>
      </dgm:t>
    </dgm:pt>
    <dgm:pt modelId="{BAB4BFF3-5434-4837-92E1-82D815FF84DC}" type="parTrans" cxnId="{D150A6F2-9489-42A6-816E-1B7C362A847D}">
      <dgm:prSet/>
      <dgm:spPr/>
      <dgm:t>
        <a:bodyPr/>
        <a:lstStyle/>
        <a:p>
          <a:endParaRPr lang="en-US"/>
        </a:p>
      </dgm:t>
    </dgm:pt>
    <dgm:pt modelId="{3FBD9D32-1863-4036-9DB4-E72120C816DC}" type="sibTrans" cxnId="{D150A6F2-9489-42A6-816E-1B7C362A847D}">
      <dgm:prSet/>
      <dgm:spPr/>
      <dgm:t>
        <a:bodyPr/>
        <a:lstStyle/>
        <a:p>
          <a:endParaRPr lang="en-US"/>
        </a:p>
      </dgm:t>
    </dgm:pt>
    <dgm:pt modelId="{BE7F651D-8755-46CE-B7C0-AAD92D76E3C7}">
      <dgm:prSet/>
      <dgm:spPr/>
      <dgm:t>
        <a:bodyPr/>
        <a:lstStyle/>
        <a:p>
          <a:pPr rtl="0"/>
          <a:r>
            <a:rPr lang="en-US" dirty="0" smtClean="0"/>
            <a:t>They may be wary of opening a ‘Pandora’s box’ in </a:t>
          </a:r>
          <a:r>
            <a:rPr lang="en-US" b="1" dirty="0" smtClean="0"/>
            <a:t>time-limited consultations </a:t>
          </a:r>
          <a:r>
            <a:rPr lang="en-US" dirty="0" smtClean="0"/>
            <a:t>and instead collude with the patient in what has been called ‘</a:t>
          </a:r>
          <a:r>
            <a:rPr lang="en-US" b="1" dirty="0" smtClean="0"/>
            <a:t>therapeutic nihilism</a:t>
          </a:r>
          <a:r>
            <a:rPr lang="en-US" dirty="0" smtClean="0"/>
            <a:t>’. They may feel unsupported due to a lack of availability of psychological interventions (Burroughs, Morley, Lovell et al, 2006). </a:t>
          </a:r>
          <a:endParaRPr lang="en-US" dirty="0"/>
        </a:p>
      </dgm:t>
    </dgm:pt>
    <dgm:pt modelId="{17BCCE16-273E-4007-BAF5-B739378B457D}" type="parTrans" cxnId="{1737B1E8-B0C6-4847-9064-7C42F3D522F0}">
      <dgm:prSet/>
      <dgm:spPr/>
      <dgm:t>
        <a:bodyPr/>
        <a:lstStyle/>
        <a:p>
          <a:endParaRPr lang="en-US"/>
        </a:p>
      </dgm:t>
    </dgm:pt>
    <dgm:pt modelId="{9F23B61E-3430-45E5-B538-8A7CB3CD06B7}" type="sibTrans" cxnId="{1737B1E8-B0C6-4847-9064-7C42F3D522F0}">
      <dgm:prSet/>
      <dgm:spPr/>
      <dgm:t>
        <a:bodyPr/>
        <a:lstStyle/>
        <a:p>
          <a:endParaRPr lang="en-US"/>
        </a:p>
      </dgm:t>
    </dgm:pt>
    <dgm:pt modelId="{AD0DE5A4-4325-4383-A0B2-4CB0B9F2D3D3}" type="pres">
      <dgm:prSet presAssocID="{8D8305B6-9775-4A31-8AD4-B76D8F891641}" presName="linear" presStyleCnt="0">
        <dgm:presLayoutVars>
          <dgm:animLvl val="lvl"/>
          <dgm:resizeHandles val="exact"/>
        </dgm:presLayoutVars>
      </dgm:prSet>
      <dgm:spPr/>
      <dgm:t>
        <a:bodyPr/>
        <a:lstStyle/>
        <a:p>
          <a:endParaRPr lang="en-US"/>
        </a:p>
      </dgm:t>
    </dgm:pt>
    <dgm:pt modelId="{68213B28-213A-4C6D-AEBE-0C17ABB6B3B0}" type="pres">
      <dgm:prSet presAssocID="{6ABD28CF-B21F-48D5-87A4-163470BED4BE}" presName="parentText" presStyleLbl="node1" presStyleIdx="0" presStyleCnt="1">
        <dgm:presLayoutVars>
          <dgm:chMax val="0"/>
          <dgm:bulletEnabled val="1"/>
        </dgm:presLayoutVars>
      </dgm:prSet>
      <dgm:spPr/>
      <dgm:t>
        <a:bodyPr/>
        <a:lstStyle/>
        <a:p>
          <a:endParaRPr lang="en-US"/>
        </a:p>
      </dgm:t>
    </dgm:pt>
    <dgm:pt modelId="{3F4F0FA5-DE56-4C80-8BE3-61598E4869AA}" type="pres">
      <dgm:prSet presAssocID="{6ABD28CF-B21F-48D5-87A4-163470BED4BE}" presName="childText" presStyleLbl="revTx" presStyleIdx="0" presStyleCnt="1">
        <dgm:presLayoutVars>
          <dgm:bulletEnabled val="1"/>
        </dgm:presLayoutVars>
      </dgm:prSet>
      <dgm:spPr/>
      <dgm:t>
        <a:bodyPr/>
        <a:lstStyle/>
        <a:p>
          <a:endParaRPr lang="en-US"/>
        </a:p>
      </dgm:t>
    </dgm:pt>
  </dgm:ptLst>
  <dgm:cxnLst>
    <dgm:cxn modelId="{6077FC87-0E6B-4EA3-A2C8-2FB1A06A56F2}" srcId="{8D8305B6-9775-4A31-8AD4-B76D8F891641}" destId="{6ABD28CF-B21F-48D5-87A4-163470BED4BE}" srcOrd="0" destOrd="0" parTransId="{93A48C26-DCF2-4783-A698-BD68ACCF41AF}" sibTransId="{2C4560E7-A2F6-4995-9BFB-DA9F5D67B47D}"/>
    <dgm:cxn modelId="{D150A6F2-9489-42A6-816E-1B7C362A847D}" srcId="{6ABD28CF-B21F-48D5-87A4-163470BED4BE}" destId="{0AA25BCF-4526-4C36-A730-5512D5B7CFFC}" srcOrd="0" destOrd="0" parTransId="{BAB4BFF3-5434-4837-92E1-82D815FF84DC}" sibTransId="{3FBD9D32-1863-4036-9DB4-E72120C816DC}"/>
    <dgm:cxn modelId="{15D18048-D831-4D51-AF15-7176A9E3BD85}" type="presOf" srcId="{BE7F651D-8755-46CE-B7C0-AAD92D76E3C7}" destId="{3F4F0FA5-DE56-4C80-8BE3-61598E4869AA}" srcOrd="0" destOrd="1" presId="urn:microsoft.com/office/officeart/2005/8/layout/vList2"/>
    <dgm:cxn modelId="{1737B1E8-B0C6-4847-9064-7C42F3D522F0}" srcId="{6ABD28CF-B21F-48D5-87A4-163470BED4BE}" destId="{BE7F651D-8755-46CE-B7C0-AAD92D76E3C7}" srcOrd="1" destOrd="0" parTransId="{17BCCE16-273E-4007-BAF5-B739378B457D}" sibTransId="{9F23B61E-3430-45E5-B538-8A7CB3CD06B7}"/>
    <dgm:cxn modelId="{DE54B05B-CF0E-4A19-965C-D1517EDC68BC}" type="presOf" srcId="{8D8305B6-9775-4A31-8AD4-B76D8F891641}" destId="{AD0DE5A4-4325-4383-A0B2-4CB0B9F2D3D3}" srcOrd="0" destOrd="0" presId="urn:microsoft.com/office/officeart/2005/8/layout/vList2"/>
    <dgm:cxn modelId="{C82CB5E6-B565-493F-B718-937F0AC767D3}" type="presOf" srcId="{6ABD28CF-B21F-48D5-87A4-163470BED4BE}" destId="{68213B28-213A-4C6D-AEBE-0C17ABB6B3B0}" srcOrd="0" destOrd="0" presId="urn:microsoft.com/office/officeart/2005/8/layout/vList2"/>
    <dgm:cxn modelId="{68694011-0C7E-4D68-B2AE-1677B129DD07}" type="presOf" srcId="{0AA25BCF-4526-4C36-A730-5512D5B7CFFC}" destId="{3F4F0FA5-DE56-4C80-8BE3-61598E4869AA}" srcOrd="0" destOrd="0" presId="urn:microsoft.com/office/officeart/2005/8/layout/vList2"/>
    <dgm:cxn modelId="{B3B92973-9CE3-4127-91A8-276F7C4063A0}" type="presParOf" srcId="{AD0DE5A4-4325-4383-A0B2-4CB0B9F2D3D3}" destId="{68213B28-213A-4C6D-AEBE-0C17ABB6B3B0}" srcOrd="0" destOrd="0" presId="urn:microsoft.com/office/officeart/2005/8/layout/vList2"/>
    <dgm:cxn modelId="{728DE4BB-4E68-4DF6-A4D2-B07126F292F1}" type="presParOf" srcId="{AD0DE5A4-4325-4383-A0B2-4CB0B9F2D3D3}" destId="{3F4F0FA5-DE56-4C80-8BE3-61598E4869A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C436939-1EA1-42E8-B34F-F035CBDB4F38}" type="doc">
      <dgm:prSet loTypeId="urn:microsoft.com/office/officeart/2005/8/layout/hChevron3" loCatId="process" qsTypeId="urn:microsoft.com/office/officeart/2005/8/quickstyle/simple1" qsCatId="simple" csTypeId="urn:microsoft.com/office/officeart/2005/8/colors/colorful3" csCatId="colorful" phldr="1"/>
      <dgm:spPr/>
      <dgm:t>
        <a:bodyPr/>
        <a:lstStyle/>
        <a:p>
          <a:endParaRPr lang="en-US"/>
        </a:p>
      </dgm:t>
    </dgm:pt>
    <dgm:pt modelId="{ECFD13FA-83B6-4893-A66E-99375C4801C5}">
      <dgm:prSet/>
      <dgm:spPr/>
      <dgm:t>
        <a:bodyPr/>
        <a:lstStyle/>
        <a:p>
          <a:pPr rtl="0"/>
          <a:r>
            <a:rPr lang="en-US" smtClean="0"/>
            <a:t>System factors</a:t>
          </a:r>
          <a:endParaRPr lang="en-US"/>
        </a:p>
      </dgm:t>
    </dgm:pt>
    <dgm:pt modelId="{88EE3A5C-A177-4D23-A88C-2E65409E60CD}" type="parTrans" cxnId="{04815C6D-39ED-4EE1-961E-F2FCC8D30C35}">
      <dgm:prSet/>
      <dgm:spPr/>
      <dgm:t>
        <a:bodyPr/>
        <a:lstStyle/>
        <a:p>
          <a:endParaRPr lang="en-US"/>
        </a:p>
      </dgm:t>
    </dgm:pt>
    <dgm:pt modelId="{BC764E01-2372-48A0-AF81-CF407E574FAE}" type="sibTrans" cxnId="{04815C6D-39ED-4EE1-961E-F2FCC8D30C35}">
      <dgm:prSet/>
      <dgm:spPr/>
      <dgm:t>
        <a:bodyPr/>
        <a:lstStyle/>
        <a:p>
          <a:endParaRPr lang="en-US"/>
        </a:p>
      </dgm:t>
    </dgm:pt>
    <dgm:pt modelId="{44E5E1C7-C26D-41BE-8F92-95E67FE0A711}">
      <dgm:prSet/>
      <dgm:spPr/>
      <dgm:t>
        <a:bodyPr/>
        <a:lstStyle/>
        <a:p>
          <a:pPr rtl="0"/>
          <a:r>
            <a:rPr lang="en-US" dirty="0" smtClean="0"/>
            <a:t>The barriers described above are likely to be particularly difficult for those from </a:t>
          </a:r>
          <a:r>
            <a:rPr lang="en-US" b="1" dirty="0" smtClean="0"/>
            <a:t>lower socioeconomic and minority groups </a:t>
          </a:r>
          <a:r>
            <a:rPr lang="en-US" dirty="0" smtClean="0"/>
            <a:t>who have higher risk of physical and mental ill health as well as disability (</a:t>
          </a:r>
          <a:r>
            <a:rPr lang="en-US" dirty="0" err="1" smtClean="0"/>
            <a:t>Rait</a:t>
          </a:r>
          <a:r>
            <a:rPr lang="en-US" dirty="0" smtClean="0"/>
            <a:t>, Burns, Chew, 1996)</a:t>
          </a:r>
          <a:endParaRPr lang="en-US" dirty="0"/>
        </a:p>
      </dgm:t>
    </dgm:pt>
    <dgm:pt modelId="{19A2CEBD-108B-4574-A6F0-D8825706294E}" type="parTrans" cxnId="{C4A84E1C-194A-4064-A290-D79240485B65}">
      <dgm:prSet/>
      <dgm:spPr/>
      <dgm:t>
        <a:bodyPr/>
        <a:lstStyle/>
        <a:p>
          <a:endParaRPr lang="en-US"/>
        </a:p>
      </dgm:t>
    </dgm:pt>
    <dgm:pt modelId="{8098684B-5C2E-4D6E-AD94-5A9358F9E5AD}" type="sibTrans" cxnId="{C4A84E1C-194A-4064-A290-D79240485B65}">
      <dgm:prSet/>
      <dgm:spPr/>
      <dgm:t>
        <a:bodyPr/>
        <a:lstStyle/>
        <a:p>
          <a:endParaRPr lang="en-US"/>
        </a:p>
      </dgm:t>
    </dgm:pt>
    <dgm:pt modelId="{3C9DE109-4E7F-4593-9147-A50B2D78D9C3}">
      <dgm:prSet/>
      <dgm:spPr/>
      <dgm:t>
        <a:bodyPr/>
        <a:lstStyle/>
        <a:p>
          <a:pPr rtl="0"/>
          <a:r>
            <a:rPr lang="en-US" dirty="0" smtClean="0"/>
            <a:t>Mental health services for older people in the UK tend to be separated from general medical services, which may disadvantage older depressed people who may have </a:t>
          </a:r>
          <a:r>
            <a:rPr lang="en-US" b="1" dirty="0" smtClean="0"/>
            <a:t>difficulties in attending different sites for mental and physical disorders </a:t>
          </a:r>
          <a:r>
            <a:rPr lang="en-US" dirty="0" smtClean="0"/>
            <a:t>(NHS Confederation, 2003).  </a:t>
          </a:r>
          <a:endParaRPr lang="en-US" dirty="0"/>
        </a:p>
      </dgm:t>
    </dgm:pt>
    <dgm:pt modelId="{5A5C040C-BA9A-425C-9480-6558C6CD771B}" type="parTrans" cxnId="{B7A13FB8-B515-47BA-BABC-8D86D2EA4B5D}">
      <dgm:prSet/>
      <dgm:spPr/>
      <dgm:t>
        <a:bodyPr/>
        <a:lstStyle/>
        <a:p>
          <a:endParaRPr lang="en-US"/>
        </a:p>
      </dgm:t>
    </dgm:pt>
    <dgm:pt modelId="{A0CC4A2B-A70D-4202-8570-1FF5063FBC28}" type="sibTrans" cxnId="{B7A13FB8-B515-47BA-BABC-8D86D2EA4B5D}">
      <dgm:prSet/>
      <dgm:spPr/>
      <dgm:t>
        <a:bodyPr/>
        <a:lstStyle/>
        <a:p>
          <a:endParaRPr lang="en-US"/>
        </a:p>
      </dgm:t>
    </dgm:pt>
    <dgm:pt modelId="{FCF02E50-673F-45C6-9962-FAE347739255}">
      <dgm:prSet/>
      <dgm:spPr/>
      <dgm:t>
        <a:bodyPr/>
        <a:lstStyle/>
        <a:p>
          <a:pPr rtl="0"/>
          <a:r>
            <a:rPr lang="en-US" dirty="0" smtClean="0"/>
            <a:t>New contractual arrangements for primary care provide no new incentives to offer reconfigured services for older people with depression. However, initiatives to improve access to psychological therapies (IAPT) are also beginning to make psychological treatments available to older people (Department of Health, 2011). </a:t>
          </a:r>
          <a:endParaRPr lang="en-US" dirty="0"/>
        </a:p>
      </dgm:t>
    </dgm:pt>
    <dgm:pt modelId="{05D85FE0-A454-4353-B672-8AFFD8DC152E}" type="parTrans" cxnId="{8D3E4E09-6FC5-4780-B6A7-01F654148494}">
      <dgm:prSet/>
      <dgm:spPr/>
      <dgm:t>
        <a:bodyPr/>
        <a:lstStyle/>
        <a:p>
          <a:endParaRPr lang="en-US"/>
        </a:p>
      </dgm:t>
    </dgm:pt>
    <dgm:pt modelId="{0F52ECAF-7C6A-405C-81C9-80DF62532CB1}" type="sibTrans" cxnId="{8D3E4E09-6FC5-4780-B6A7-01F654148494}">
      <dgm:prSet/>
      <dgm:spPr/>
      <dgm:t>
        <a:bodyPr/>
        <a:lstStyle/>
        <a:p>
          <a:endParaRPr lang="en-US"/>
        </a:p>
      </dgm:t>
    </dgm:pt>
    <dgm:pt modelId="{DB28BCDA-BE73-49E2-9FC9-FAF6222CBC53}" type="pres">
      <dgm:prSet presAssocID="{FC436939-1EA1-42E8-B34F-F035CBDB4F38}" presName="Name0" presStyleCnt="0">
        <dgm:presLayoutVars>
          <dgm:dir/>
          <dgm:resizeHandles val="exact"/>
        </dgm:presLayoutVars>
      </dgm:prSet>
      <dgm:spPr/>
      <dgm:t>
        <a:bodyPr/>
        <a:lstStyle/>
        <a:p>
          <a:endParaRPr lang="en-US"/>
        </a:p>
      </dgm:t>
    </dgm:pt>
    <dgm:pt modelId="{39E334DF-3859-4DBE-8D26-DC114BB92849}" type="pres">
      <dgm:prSet presAssocID="{ECFD13FA-83B6-4893-A66E-99375C4801C5}" presName="parAndChTx" presStyleLbl="node1" presStyleIdx="0" presStyleCnt="1" custLinFactNeighborX="-152" custLinFactNeighborY="-1627">
        <dgm:presLayoutVars>
          <dgm:bulletEnabled val="1"/>
        </dgm:presLayoutVars>
      </dgm:prSet>
      <dgm:spPr/>
      <dgm:t>
        <a:bodyPr/>
        <a:lstStyle/>
        <a:p>
          <a:endParaRPr lang="en-US"/>
        </a:p>
      </dgm:t>
    </dgm:pt>
  </dgm:ptLst>
  <dgm:cxnLst>
    <dgm:cxn modelId="{9A40F1B7-4FE7-42FA-9ACA-AEAC72D2A1CF}" type="presOf" srcId="{44E5E1C7-C26D-41BE-8F92-95E67FE0A711}" destId="{39E334DF-3859-4DBE-8D26-DC114BB92849}" srcOrd="0" destOrd="1" presId="urn:microsoft.com/office/officeart/2005/8/layout/hChevron3"/>
    <dgm:cxn modelId="{B7A13FB8-B515-47BA-BABC-8D86D2EA4B5D}" srcId="{ECFD13FA-83B6-4893-A66E-99375C4801C5}" destId="{3C9DE109-4E7F-4593-9147-A50B2D78D9C3}" srcOrd="1" destOrd="0" parTransId="{5A5C040C-BA9A-425C-9480-6558C6CD771B}" sibTransId="{A0CC4A2B-A70D-4202-8570-1FF5063FBC28}"/>
    <dgm:cxn modelId="{75C5833C-A172-43CF-9554-9D3A9FAAE675}" type="presOf" srcId="{FCF02E50-673F-45C6-9962-FAE347739255}" destId="{39E334DF-3859-4DBE-8D26-DC114BB92849}" srcOrd="0" destOrd="3" presId="urn:microsoft.com/office/officeart/2005/8/layout/hChevron3"/>
    <dgm:cxn modelId="{04815C6D-39ED-4EE1-961E-F2FCC8D30C35}" srcId="{FC436939-1EA1-42E8-B34F-F035CBDB4F38}" destId="{ECFD13FA-83B6-4893-A66E-99375C4801C5}" srcOrd="0" destOrd="0" parTransId="{88EE3A5C-A177-4D23-A88C-2E65409E60CD}" sibTransId="{BC764E01-2372-48A0-AF81-CF407E574FAE}"/>
    <dgm:cxn modelId="{C4A84E1C-194A-4064-A290-D79240485B65}" srcId="{ECFD13FA-83B6-4893-A66E-99375C4801C5}" destId="{44E5E1C7-C26D-41BE-8F92-95E67FE0A711}" srcOrd="0" destOrd="0" parTransId="{19A2CEBD-108B-4574-A6F0-D8825706294E}" sibTransId="{8098684B-5C2E-4D6E-AD94-5A9358F9E5AD}"/>
    <dgm:cxn modelId="{E51D66D4-51B6-4717-90E6-67075547C7A3}" type="presOf" srcId="{FC436939-1EA1-42E8-B34F-F035CBDB4F38}" destId="{DB28BCDA-BE73-49E2-9FC9-FAF6222CBC53}" srcOrd="0" destOrd="0" presId="urn:microsoft.com/office/officeart/2005/8/layout/hChevron3"/>
    <dgm:cxn modelId="{8D3E4E09-6FC5-4780-B6A7-01F654148494}" srcId="{ECFD13FA-83B6-4893-A66E-99375C4801C5}" destId="{FCF02E50-673F-45C6-9962-FAE347739255}" srcOrd="2" destOrd="0" parTransId="{05D85FE0-A454-4353-B672-8AFFD8DC152E}" sibTransId="{0F52ECAF-7C6A-405C-81C9-80DF62532CB1}"/>
    <dgm:cxn modelId="{46FB53D6-712B-4A56-A7E0-F63BE6580A8B}" type="presOf" srcId="{ECFD13FA-83B6-4893-A66E-99375C4801C5}" destId="{39E334DF-3859-4DBE-8D26-DC114BB92849}" srcOrd="0" destOrd="0" presId="urn:microsoft.com/office/officeart/2005/8/layout/hChevron3"/>
    <dgm:cxn modelId="{678AC650-682A-4AA6-9554-96C12EBF2403}" type="presOf" srcId="{3C9DE109-4E7F-4593-9147-A50B2D78D9C3}" destId="{39E334DF-3859-4DBE-8D26-DC114BB92849}" srcOrd="0" destOrd="2" presId="urn:microsoft.com/office/officeart/2005/8/layout/hChevron3"/>
    <dgm:cxn modelId="{E26EA6AA-A425-4F0D-BF23-6549C1153146}" type="presParOf" srcId="{DB28BCDA-BE73-49E2-9FC9-FAF6222CBC53}" destId="{39E334DF-3859-4DBE-8D26-DC114BB92849}"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BDB9882-CAC0-4795-B9C4-13FBA47A05FC}"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US"/>
        </a:p>
      </dgm:t>
    </dgm:pt>
    <dgm:pt modelId="{4EE73A35-525E-4DA8-A55F-F40EE14D1125}">
      <dgm:prSet/>
      <dgm:spPr/>
      <dgm:t>
        <a:bodyPr/>
        <a:lstStyle/>
        <a:p>
          <a:pPr rtl="0"/>
          <a:r>
            <a:rPr lang="en-US" dirty="0" smtClean="0"/>
            <a:t>During the past month, have you often been bothered by feeling down, depressed or hopeless?</a:t>
          </a:r>
          <a:endParaRPr lang="en-US" dirty="0"/>
        </a:p>
      </dgm:t>
    </dgm:pt>
    <dgm:pt modelId="{E762AE21-C17A-4112-B437-833F92E08732}" type="parTrans" cxnId="{5CA91A8F-8507-47FF-97B7-D88E1DD12D96}">
      <dgm:prSet/>
      <dgm:spPr/>
      <dgm:t>
        <a:bodyPr/>
        <a:lstStyle/>
        <a:p>
          <a:endParaRPr lang="en-US"/>
        </a:p>
      </dgm:t>
    </dgm:pt>
    <dgm:pt modelId="{E748690C-B9BF-40EE-A654-33D5556A6A9A}" type="sibTrans" cxnId="{5CA91A8F-8507-47FF-97B7-D88E1DD12D96}">
      <dgm:prSet/>
      <dgm:spPr/>
      <dgm:t>
        <a:bodyPr/>
        <a:lstStyle/>
        <a:p>
          <a:endParaRPr lang="en-US"/>
        </a:p>
      </dgm:t>
    </dgm:pt>
    <dgm:pt modelId="{360EB29B-365E-4E5E-99AA-1036DA5C495E}">
      <dgm:prSet/>
      <dgm:spPr/>
      <dgm:t>
        <a:bodyPr/>
        <a:lstStyle/>
        <a:p>
          <a:pPr rtl="0"/>
          <a:r>
            <a:rPr lang="en-US" dirty="0" smtClean="0"/>
            <a:t>During the past month, have you often been bothered by having little interest or pleasure in doing things?</a:t>
          </a:r>
          <a:endParaRPr lang="en-US" dirty="0"/>
        </a:p>
      </dgm:t>
    </dgm:pt>
    <dgm:pt modelId="{70AA4A36-2E87-4E96-8E69-39BD516FE138}" type="parTrans" cxnId="{92FB3127-51EB-4719-8CCB-75F3201D1B06}">
      <dgm:prSet/>
      <dgm:spPr/>
      <dgm:t>
        <a:bodyPr/>
        <a:lstStyle/>
        <a:p>
          <a:endParaRPr lang="en-US"/>
        </a:p>
      </dgm:t>
    </dgm:pt>
    <dgm:pt modelId="{A8C23DC6-B851-4751-A976-DF6FF8C2672A}" type="sibTrans" cxnId="{92FB3127-51EB-4719-8CCB-75F3201D1B06}">
      <dgm:prSet/>
      <dgm:spPr/>
      <dgm:t>
        <a:bodyPr/>
        <a:lstStyle/>
        <a:p>
          <a:endParaRPr lang="en-US"/>
        </a:p>
      </dgm:t>
    </dgm:pt>
    <dgm:pt modelId="{B096793F-521C-4818-A2E4-7DF3A2686D7F}" type="pres">
      <dgm:prSet presAssocID="{4BDB9882-CAC0-4795-B9C4-13FBA47A05FC}" presName="Name0" presStyleCnt="0">
        <dgm:presLayoutVars>
          <dgm:dir/>
          <dgm:animLvl val="lvl"/>
          <dgm:resizeHandles val="exact"/>
        </dgm:presLayoutVars>
      </dgm:prSet>
      <dgm:spPr/>
      <dgm:t>
        <a:bodyPr/>
        <a:lstStyle/>
        <a:p>
          <a:endParaRPr lang="en-US"/>
        </a:p>
      </dgm:t>
    </dgm:pt>
    <dgm:pt modelId="{A838CE4C-D8BE-499A-A037-214605294C27}" type="pres">
      <dgm:prSet presAssocID="{4EE73A35-525E-4DA8-A55F-F40EE14D1125}" presName="linNode" presStyleCnt="0"/>
      <dgm:spPr/>
    </dgm:pt>
    <dgm:pt modelId="{45175EEF-43AE-4EED-845D-2FC73CA1BFB3}" type="pres">
      <dgm:prSet presAssocID="{4EE73A35-525E-4DA8-A55F-F40EE14D1125}" presName="parentText" presStyleLbl="node1" presStyleIdx="0" presStyleCnt="2" custScaleX="130819">
        <dgm:presLayoutVars>
          <dgm:chMax val="1"/>
          <dgm:bulletEnabled val="1"/>
        </dgm:presLayoutVars>
      </dgm:prSet>
      <dgm:spPr/>
      <dgm:t>
        <a:bodyPr/>
        <a:lstStyle/>
        <a:p>
          <a:endParaRPr lang="en-US"/>
        </a:p>
      </dgm:t>
    </dgm:pt>
    <dgm:pt modelId="{CAB2F387-3C01-42C2-9AE2-A0124DEA9F2F}" type="pres">
      <dgm:prSet presAssocID="{E748690C-B9BF-40EE-A654-33D5556A6A9A}" presName="sp" presStyleCnt="0"/>
      <dgm:spPr/>
    </dgm:pt>
    <dgm:pt modelId="{0936697A-5D21-44E5-867C-92ED5F93C6F1}" type="pres">
      <dgm:prSet presAssocID="{360EB29B-365E-4E5E-99AA-1036DA5C495E}" presName="linNode" presStyleCnt="0"/>
      <dgm:spPr/>
    </dgm:pt>
    <dgm:pt modelId="{D75E0089-2086-4884-8F31-DAAFC0DCE921}" type="pres">
      <dgm:prSet presAssocID="{360EB29B-365E-4E5E-99AA-1036DA5C495E}" presName="parentText" presStyleLbl="node1" presStyleIdx="1" presStyleCnt="2" custScaleX="131850">
        <dgm:presLayoutVars>
          <dgm:chMax val="1"/>
          <dgm:bulletEnabled val="1"/>
        </dgm:presLayoutVars>
      </dgm:prSet>
      <dgm:spPr/>
      <dgm:t>
        <a:bodyPr/>
        <a:lstStyle/>
        <a:p>
          <a:endParaRPr lang="en-US"/>
        </a:p>
      </dgm:t>
    </dgm:pt>
  </dgm:ptLst>
  <dgm:cxnLst>
    <dgm:cxn modelId="{774DC342-CDDC-4630-9828-C9E48CA87D22}" type="presOf" srcId="{360EB29B-365E-4E5E-99AA-1036DA5C495E}" destId="{D75E0089-2086-4884-8F31-DAAFC0DCE921}" srcOrd="0" destOrd="0" presId="urn:microsoft.com/office/officeart/2005/8/layout/vList5"/>
    <dgm:cxn modelId="{6DB4A773-3628-4F1B-895D-C996394BB83B}" type="presOf" srcId="{4BDB9882-CAC0-4795-B9C4-13FBA47A05FC}" destId="{B096793F-521C-4818-A2E4-7DF3A2686D7F}" srcOrd="0" destOrd="0" presId="urn:microsoft.com/office/officeart/2005/8/layout/vList5"/>
    <dgm:cxn modelId="{5CA91A8F-8507-47FF-97B7-D88E1DD12D96}" srcId="{4BDB9882-CAC0-4795-B9C4-13FBA47A05FC}" destId="{4EE73A35-525E-4DA8-A55F-F40EE14D1125}" srcOrd="0" destOrd="0" parTransId="{E762AE21-C17A-4112-B437-833F92E08732}" sibTransId="{E748690C-B9BF-40EE-A654-33D5556A6A9A}"/>
    <dgm:cxn modelId="{4132259C-D000-4080-9A68-94E46C45D674}" type="presOf" srcId="{4EE73A35-525E-4DA8-A55F-F40EE14D1125}" destId="{45175EEF-43AE-4EED-845D-2FC73CA1BFB3}" srcOrd="0" destOrd="0" presId="urn:microsoft.com/office/officeart/2005/8/layout/vList5"/>
    <dgm:cxn modelId="{92FB3127-51EB-4719-8CCB-75F3201D1B06}" srcId="{4BDB9882-CAC0-4795-B9C4-13FBA47A05FC}" destId="{360EB29B-365E-4E5E-99AA-1036DA5C495E}" srcOrd="1" destOrd="0" parTransId="{70AA4A36-2E87-4E96-8E69-39BD516FE138}" sibTransId="{A8C23DC6-B851-4751-A976-DF6FF8C2672A}"/>
    <dgm:cxn modelId="{9AA0320D-21AB-4BBE-A1A9-320B00FB9653}" type="presParOf" srcId="{B096793F-521C-4818-A2E4-7DF3A2686D7F}" destId="{A838CE4C-D8BE-499A-A037-214605294C27}" srcOrd="0" destOrd="0" presId="urn:microsoft.com/office/officeart/2005/8/layout/vList5"/>
    <dgm:cxn modelId="{D1738A7B-2B48-4316-AC1A-2E5CB68166F7}" type="presParOf" srcId="{A838CE4C-D8BE-499A-A037-214605294C27}" destId="{45175EEF-43AE-4EED-845D-2FC73CA1BFB3}" srcOrd="0" destOrd="0" presId="urn:microsoft.com/office/officeart/2005/8/layout/vList5"/>
    <dgm:cxn modelId="{BA8416DA-ED2F-4927-B4AC-9D269086995A}" type="presParOf" srcId="{B096793F-521C-4818-A2E4-7DF3A2686D7F}" destId="{CAB2F387-3C01-42C2-9AE2-A0124DEA9F2F}" srcOrd="1" destOrd="0" presId="urn:microsoft.com/office/officeart/2005/8/layout/vList5"/>
    <dgm:cxn modelId="{5A9314DD-A01E-4169-9973-9FC7F08CE3BE}" type="presParOf" srcId="{B096793F-521C-4818-A2E4-7DF3A2686D7F}" destId="{0936697A-5D21-44E5-867C-92ED5F93C6F1}" srcOrd="2" destOrd="0" presId="urn:microsoft.com/office/officeart/2005/8/layout/vList5"/>
    <dgm:cxn modelId="{3FEFD616-42A7-464D-B97C-EB969966D4A1}" type="presParOf" srcId="{0936697A-5D21-44E5-867C-92ED5F93C6F1}" destId="{D75E0089-2086-4884-8F31-DAAFC0DCE92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7ECDB30-9BC5-4978-8D91-AFD72C11C80D}" type="doc">
      <dgm:prSet loTypeId="urn:microsoft.com/office/officeart/2005/8/layout/orgChart1" loCatId="hierarchy" qsTypeId="urn:microsoft.com/office/officeart/2005/8/quickstyle/simple1" qsCatId="simple" csTypeId="urn:microsoft.com/office/officeart/2005/8/colors/colorful4" csCatId="colorful"/>
      <dgm:spPr/>
      <dgm:t>
        <a:bodyPr/>
        <a:lstStyle/>
        <a:p>
          <a:endParaRPr lang="en-US"/>
        </a:p>
      </dgm:t>
    </dgm:pt>
    <dgm:pt modelId="{B062070B-78F1-487A-8AFB-04D4586ABD95}">
      <dgm:prSet/>
      <dgm:spPr/>
      <dgm:t>
        <a:bodyPr/>
        <a:lstStyle/>
        <a:p>
          <a:pPr rtl="0"/>
          <a:r>
            <a:rPr lang="en-US" dirty="0" smtClean="0"/>
            <a:t>Case-finding and diagnosis </a:t>
          </a:r>
          <a:endParaRPr lang="en-US" dirty="0"/>
        </a:p>
      </dgm:t>
    </dgm:pt>
    <dgm:pt modelId="{CC0FC6B0-F028-4B2A-9DE0-67C1C939390C}" type="parTrans" cxnId="{51C3C3BA-F0CC-47D0-8E4D-D7F9F5A6FE02}">
      <dgm:prSet/>
      <dgm:spPr/>
      <dgm:t>
        <a:bodyPr/>
        <a:lstStyle/>
        <a:p>
          <a:endParaRPr lang="en-US"/>
        </a:p>
      </dgm:t>
    </dgm:pt>
    <dgm:pt modelId="{0A573B3E-5275-46DC-8DE8-851DA6F8F2CD}" type="sibTrans" cxnId="{51C3C3BA-F0CC-47D0-8E4D-D7F9F5A6FE02}">
      <dgm:prSet/>
      <dgm:spPr/>
      <dgm:t>
        <a:bodyPr/>
        <a:lstStyle/>
        <a:p>
          <a:endParaRPr lang="en-US"/>
        </a:p>
      </dgm:t>
    </dgm:pt>
    <dgm:pt modelId="{41D60B90-C17A-4B94-B5FF-1A03146CED75}" type="pres">
      <dgm:prSet presAssocID="{67ECDB30-9BC5-4978-8D91-AFD72C11C80D}" presName="hierChild1" presStyleCnt="0">
        <dgm:presLayoutVars>
          <dgm:orgChart val="1"/>
          <dgm:chPref val="1"/>
          <dgm:dir/>
          <dgm:animOne val="branch"/>
          <dgm:animLvl val="lvl"/>
          <dgm:resizeHandles/>
        </dgm:presLayoutVars>
      </dgm:prSet>
      <dgm:spPr/>
      <dgm:t>
        <a:bodyPr/>
        <a:lstStyle/>
        <a:p>
          <a:endParaRPr lang="en-US"/>
        </a:p>
      </dgm:t>
    </dgm:pt>
    <dgm:pt modelId="{DEE33EC7-16EF-4056-9B9B-8890E163567C}" type="pres">
      <dgm:prSet presAssocID="{B062070B-78F1-487A-8AFB-04D4586ABD95}" presName="hierRoot1" presStyleCnt="0">
        <dgm:presLayoutVars>
          <dgm:hierBranch val="init"/>
        </dgm:presLayoutVars>
      </dgm:prSet>
      <dgm:spPr/>
    </dgm:pt>
    <dgm:pt modelId="{3F8051AC-CC1D-428E-BBAD-F4031F4D132E}" type="pres">
      <dgm:prSet presAssocID="{B062070B-78F1-487A-8AFB-04D4586ABD95}" presName="rootComposite1" presStyleCnt="0"/>
      <dgm:spPr/>
    </dgm:pt>
    <dgm:pt modelId="{F47BB065-880A-4E7E-B75F-A7735118A7BE}" type="pres">
      <dgm:prSet presAssocID="{B062070B-78F1-487A-8AFB-04D4586ABD95}" presName="rootText1" presStyleLbl="node0" presStyleIdx="0" presStyleCnt="1" custLinFactNeighborX="1661" custLinFactNeighborY="4982">
        <dgm:presLayoutVars>
          <dgm:chPref val="3"/>
        </dgm:presLayoutVars>
      </dgm:prSet>
      <dgm:spPr/>
      <dgm:t>
        <a:bodyPr/>
        <a:lstStyle/>
        <a:p>
          <a:endParaRPr lang="en-US"/>
        </a:p>
      </dgm:t>
    </dgm:pt>
    <dgm:pt modelId="{64A050F5-D421-4DF9-B390-C58361900FF4}" type="pres">
      <dgm:prSet presAssocID="{B062070B-78F1-487A-8AFB-04D4586ABD95}" presName="rootConnector1" presStyleLbl="node1" presStyleIdx="0" presStyleCnt="0"/>
      <dgm:spPr/>
      <dgm:t>
        <a:bodyPr/>
        <a:lstStyle/>
        <a:p>
          <a:endParaRPr lang="en-US"/>
        </a:p>
      </dgm:t>
    </dgm:pt>
    <dgm:pt modelId="{51492EB1-33CF-4C8A-8F32-6FF8B6569221}" type="pres">
      <dgm:prSet presAssocID="{B062070B-78F1-487A-8AFB-04D4586ABD95}" presName="hierChild2" presStyleCnt="0"/>
      <dgm:spPr/>
    </dgm:pt>
    <dgm:pt modelId="{6D902DCB-B5B7-43D3-BBF9-4FF1C5C4F24C}" type="pres">
      <dgm:prSet presAssocID="{B062070B-78F1-487A-8AFB-04D4586ABD95}" presName="hierChild3" presStyleCnt="0"/>
      <dgm:spPr/>
    </dgm:pt>
  </dgm:ptLst>
  <dgm:cxnLst>
    <dgm:cxn modelId="{51C3C3BA-F0CC-47D0-8E4D-D7F9F5A6FE02}" srcId="{67ECDB30-9BC5-4978-8D91-AFD72C11C80D}" destId="{B062070B-78F1-487A-8AFB-04D4586ABD95}" srcOrd="0" destOrd="0" parTransId="{CC0FC6B0-F028-4B2A-9DE0-67C1C939390C}" sibTransId="{0A573B3E-5275-46DC-8DE8-851DA6F8F2CD}"/>
    <dgm:cxn modelId="{6200641F-E1E9-40C4-9FC4-FFA3D4ED3976}" type="presOf" srcId="{B062070B-78F1-487A-8AFB-04D4586ABD95}" destId="{F47BB065-880A-4E7E-B75F-A7735118A7BE}" srcOrd="0" destOrd="0" presId="urn:microsoft.com/office/officeart/2005/8/layout/orgChart1"/>
    <dgm:cxn modelId="{49CAB82D-AA2D-43B3-B69E-A5956112351F}" type="presOf" srcId="{B062070B-78F1-487A-8AFB-04D4586ABD95}" destId="{64A050F5-D421-4DF9-B390-C58361900FF4}" srcOrd="1" destOrd="0" presId="urn:microsoft.com/office/officeart/2005/8/layout/orgChart1"/>
    <dgm:cxn modelId="{9B196F94-41EB-41DB-81D3-CAEBB2C8E5D5}" type="presOf" srcId="{67ECDB30-9BC5-4978-8D91-AFD72C11C80D}" destId="{41D60B90-C17A-4B94-B5FF-1A03146CED75}" srcOrd="0" destOrd="0" presId="urn:microsoft.com/office/officeart/2005/8/layout/orgChart1"/>
    <dgm:cxn modelId="{0BD66510-1C8E-4EA7-AC5A-0C2FEEE53FED}" type="presParOf" srcId="{41D60B90-C17A-4B94-B5FF-1A03146CED75}" destId="{DEE33EC7-16EF-4056-9B9B-8890E163567C}" srcOrd="0" destOrd="0" presId="urn:microsoft.com/office/officeart/2005/8/layout/orgChart1"/>
    <dgm:cxn modelId="{1B24E887-157E-424F-A8BD-0607DED8C363}" type="presParOf" srcId="{DEE33EC7-16EF-4056-9B9B-8890E163567C}" destId="{3F8051AC-CC1D-428E-BBAD-F4031F4D132E}" srcOrd="0" destOrd="0" presId="urn:microsoft.com/office/officeart/2005/8/layout/orgChart1"/>
    <dgm:cxn modelId="{97E09D8B-DC14-4061-9D82-2C555412D7DC}" type="presParOf" srcId="{3F8051AC-CC1D-428E-BBAD-F4031F4D132E}" destId="{F47BB065-880A-4E7E-B75F-A7735118A7BE}" srcOrd="0" destOrd="0" presId="urn:microsoft.com/office/officeart/2005/8/layout/orgChart1"/>
    <dgm:cxn modelId="{D243FBEB-14F4-453E-98E5-40675A2C8F90}" type="presParOf" srcId="{3F8051AC-CC1D-428E-BBAD-F4031F4D132E}" destId="{64A050F5-D421-4DF9-B390-C58361900FF4}" srcOrd="1" destOrd="0" presId="urn:microsoft.com/office/officeart/2005/8/layout/orgChart1"/>
    <dgm:cxn modelId="{C20FB3D4-4628-49AC-BA41-C7D539BD198B}" type="presParOf" srcId="{DEE33EC7-16EF-4056-9B9B-8890E163567C}" destId="{51492EB1-33CF-4C8A-8F32-6FF8B6569221}" srcOrd="1" destOrd="0" presId="urn:microsoft.com/office/officeart/2005/8/layout/orgChart1"/>
    <dgm:cxn modelId="{669A739C-351F-48FA-B5A3-53DAF49E4A32}" type="presParOf" srcId="{DEE33EC7-16EF-4056-9B9B-8890E163567C}" destId="{6D902DCB-B5B7-43D3-BBF9-4FF1C5C4F24C}"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5373496-2B7C-43E6-B69B-7A80977F8E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A7A6E5-353C-441A-A35D-94D7C38D5A0A}">
      <dgm:prSet/>
      <dgm:spPr/>
      <dgm:t>
        <a:bodyPr/>
        <a:lstStyle/>
        <a:p>
          <a:pPr rtl="0"/>
          <a:r>
            <a:rPr lang="en-US" dirty="0" smtClean="0"/>
            <a:t>The Quality and Outcomes Framework (QOF) (Department of Health, 2006) requires GPs and practice nurses to use two screening questions within the previous 15 months in order to increase the detection of depression in patients with diabetes and heart disease.</a:t>
          </a:r>
          <a:endParaRPr lang="en-US" dirty="0"/>
        </a:p>
      </dgm:t>
    </dgm:pt>
    <dgm:pt modelId="{BC8627A0-B3E7-47FD-B30C-F8E0230F6E27}" type="parTrans" cxnId="{AE5732CA-D9A9-4F26-9A47-5BE8FC9299F8}">
      <dgm:prSet/>
      <dgm:spPr/>
      <dgm:t>
        <a:bodyPr/>
        <a:lstStyle/>
        <a:p>
          <a:endParaRPr lang="en-US"/>
        </a:p>
      </dgm:t>
    </dgm:pt>
    <dgm:pt modelId="{CB068DC8-798C-4409-8B9F-93C391AA5DA3}" type="sibTrans" cxnId="{AE5732CA-D9A9-4F26-9A47-5BE8FC9299F8}">
      <dgm:prSet/>
      <dgm:spPr/>
      <dgm:t>
        <a:bodyPr/>
        <a:lstStyle/>
        <a:p>
          <a:endParaRPr lang="en-US"/>
        </a:p>
      </dgm:t>
    </dgm:pt>
    <dgm:pt modelId="{30F95C4C-5DE1-40B2-B6A3-07DE8F57714B}" type="pres">
      <dgm:prSet presAssocID="{C5373496-2B7C-43E6-B69B-7A80977F8E83}" presName="linear" presStyleCnt="0">
        <dgm:presLayoutVars>
          <dgm:animLvl val="lvl"/>
          <dgm:resizeHandles val="exact"/>
        </dgm:presLayoutVars>
      </dgm:prSet>
      <dgm:spPr/>
      <dgm:t>
        <a:bodyPr/>
        <a:lstStyle/>
        <a:p>
          <a:endParaRPr lang="en-US"/>
        </a:p>
      </dgm:t>
    </dgm:pt>
    <dgm:pt modelId="{31718E42-C145-4F46-8227-90DE24863FDD}" type="pres">
      <dgm:prSet presAssocID="{DCA7A6E5-353C-441A-A35D-94D7C38D5A0A}" presName="parentText" presStyleLbl="node1" presStyleIdx="0" presStyleCnt="1">
        <dgm:presLayoutVars>
          <dgm:chMax val="0"/>
          <dgm:bulletEnabled val="1"/>
        </dgm:presLayoutVars>
      </dgm:prSet>
      <dgm:spPr/>
      <dgm:t>
        <a:bodyPr/>
        <a:lstStyle/>
        <a:p>
          <a:endParaRPr lang="en-US"/>
        </a:p>
      </dgm:t>
    </dgm:pt>
  </dgm:ptLst>
  <dgm:cxnLst>
    <dgm:cxn modelId="{7C545A8B-3FD0-4678-A7C8-1ECCF4B472C2}" type="presOf" srcId="{DCA7A6E5-353C-441A-A35D-94D7C38D5A0A}" destId="{31718E42-C145-4F46-8227-90DE24863FDD}" srcOrd="0" destOrd="0" presId="urn:microsoft.com/office/officeart/2005/8/layout/vList2"/>
    <dgm:cxn modelId="{AE5732CA-D9A9-4F26-9A47-5BE8FC9299F8}" srcId="{C5373496-2B7C-43E6-B69B-7A80977F8E83}" destId="{DCA7A6E5-353C-441A-A35D-94D7C38D5A0A}" srcOrd="0" destOrd="0" parTransId="{BC8627A0-B3E7-47FD-B30C-F8E0230F6E27}" sibTransId="{CB068DC8-798C-4409-8B9F-93C391AA5DA3}"/>
    <dgm:cxn modelId="{AC29CCC8-52C3-4461-981B-3C9EC0CF5B46}" type="presOf" srcId="{C5373496-2B7C-43E6-B69B-7A80977F8E83}" destId="{30F95C4C-5DE1-40B2-B6A3-07DE8F57714B}" srcOrd="0" destOrd="0" presId="urn:microsoft.com/office/officeart/2005/8/layout/vList2"/>
    <dgm:cxn modelId="{39C59B1E-7A76-483F-839B-5F9E58D31F22}" type="presParOf" srcId="{30F95C4C-5DE1-40B2-B6A3-07DE8F57714B}" destId="{31718E42-C145-4F46-8227-90DE24863FDD}"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15B5D85-6F08-4318-BFBA-7C8BA47A9BE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ED0D45C-E157-4A34-8466-86C4E3169040}">
      <dgm:prSet custT="1"/>
      <dgm:spPr/>
      <dgm:t>
        <a:bodyPr/>
        <a:lstStyle/>
        <a:p>
          <a:pPr rtl="0"/>
          <a:r>
            <a:rPr lang="en-US" sz="3200" smtClean="0"/>
            <a:t>A further question,’ Is this something you want help with,’ may increase the usefulness of the case finding questions in practice.</a:t>
          </a:r>
          <a:endParaRPr lang="en-US" sz="3200"/>
        </a:p>
      </dgm:t>
    </dgm:pt>
    <dgm:pt modelId="{E77E0003-A263-45B1-90E5-DEBD35A2A52F}" type="parTrans" cxnId="{850423AD-0759-4CC7-84F8-A5A3210F96AF}">
      <dgm:prSet/>
      <dgm:spPr/>
      <dgm:t>
        <a:bodyPr/>
        <a:lstStyle/>
        <a:p>
          <a:endParaRPr lang="en-US" sz="2800"/>
        </a:p>
      </dgm:t>
    </dgm:pt>
    <dgm:pt modelId="{D12BE4BC-7F12-43B0-BF42-F260A95441B2}" type="sibTrans" cxnId="{850423AD-0759-4CC7-84F8-A5A3210F96AF}">
      <dgm:prSet/>
      <dgm:spPr/>
      <dgm:t>
        <a:bodyPr/>
        <a:lstStyle/>
        <a:p>
          <a:endParaRPr lang="en-US" sz="2800"/>
        </a:p>
      </dgm:t>
    </dgm:pt>
    <dgm:pt modelId="{862E7C9A-B0F2-4B4F-B275-E82487E40456}" type="pres">
      <dgm:prSet presAssocID="{615B5D85-6F08-4318-BFBA-7C8BA47A9BED}" presName="vert0" presStyleCnt="0">
        <dgm:presLayoutVars>
          <dgm:dir/>
          <dgm:animOne val="branch"/>
          <dgm:animLvl val="lvl"/>
        </dgm:presLayoutVars>
      </dgm:prSet>
      <dgm:spPr/>
      <dgm:t>
        <a:bodyPr/>
        <a:lstStyle/>
        <a:p>
          <a:endParaRPr lang="en-US"/>
        </a:p>
      </dgm:t>
    </dgm:pt>
    <dgm:pt modelId="{48819FCF-6E9A-4453-8F36-982EDBF53285}" type="pres">
      <dgm:prSet presAssocID="{9ED0D45C-E157-4A34-8466-86C4E3169040}" presName="thickLine" presStyleLbl="alignNode1" presStyleIdx="0" presStyleCnt="1"/>
      <dgm:spPr/>
    </dgm:pt>
    <dgm:pt modelId="{95153B86-5636-436E-B43A-9E839B229451}" type="pres">
      <dgm:prSet presAssocID="{9ED0D45C-E157-4A34-8466-86C4E3169040}" presName="horz1" presStyleCnt="0"/>
      <dgm:spPr/>
    </dgm:pt>
    <dgm:pt modelId="{E29A8A5B-B394-4E5D-B83C-0B50D47FF25B}" type="pres">
      <dgm:prSet presAssocID="{9ED0D45C-E157-4A34-8466-86C4E3169040}" presName="tx1" presStyleLbl="revTx" presStyleIdx="0" presStyleCnt="1"/>
      <dgm:spPr/>
      <dgm:t>
        <a:bodyPr/>
        <a:lstStyle/>
        <a:p>
          <a:endParaRPr lang="en-US"/>
        </a:p>
      </dgm:t>
    </dgm:pt>
    <dgm:pt modelId="{FB7A3C47-28A9-4F82-9506-B91CAD44F859}" type="pres">
      <dgm:prSet presAssocID="{9ED0D45C-E157-4A34-8466-86C4E3169040}" presName="vert1" presStyleCnt="0"/>
      <dgm:spPr/>
    </dgm:pt>
  </dgm:ptLst>
  <dgm:cxnLst>
    <dgm:cxn modelId="{CC9AAFAB-AAA7-4B7F-A7B7-962B70AF1DDE}" type="presOf" srcId="{9ED0D45C-E157-4A34-8466-86C4E3169040}" destId="{E29A8A5B-B394-4E5D-B83C-0B50D47FF25B}" srcOrd="0" destOrd="0" presId="urn:microsoft.com/office/officeart/2008/layout/LinedList"/>
    <dgm:cxn modelId="{8A4A0205-25C2-405B-AA4D-B67EF67C2BAF}" type="presOf" srcId="{615B5D85-6F08-4318-BFBA-7C8BA47A9BED}" destId="{862E7C9A-B0F2-4B4F-B275-E82487E40456}" srcOrd="0" destOrd="0" presId="urn:microsoft.com/office/officeart/2008/layout/LinedList"/>
    <dgm:cxn modelId="{850423AD-0759-4CC7-84F8-A5A3210F96AF}" srcId="{615B5D85-6F08-4318-BFBA-7C8BA47A9BED}" destId="{9ED0D45C-E157-4A34-8466-86C4E3169040}" srcOrd="0" destOrd="0" parTransId="{E77E0003-A263-45B1-90E5-DEBD35A2A52F}" sibTransId="{D12BE4BC-7F12-43B0-BF42-F260A95441B2}"/>
    <dgm:cxn modelId="{84B4520A-54B8-4C78-A294-98A1E98F7E60}" type="presParOf" srcId="{862E7C9A-B0F2-4B4F-B275-E82487E40456}" destId="{48819FCF-6E9A-4453-8F36-982EDBF53285}" srcOrd="0" destOrd="0" presId="urn:microsoft.com/office/officeart/2008/layout/LinedList"/>
    <dgm:cxn modelId="{8EE24FC6-B3DD-4781-AF19-0CB9236B6CEA}" type="presParOf" srcId="{862E7C9A-B0F2-4B4F-B275-E82487E40456}" destId="{95153B86-5636-436E-B43A-9E839B229451}" srcOrd="1" destOrd="0" presId="urn:microsoft.com/office/officeart/2008/layout/LinedList"/>
    <dgm:cxn modelId="{F6049B12-0E82-41D6-8FF4-2527D1A0884B}" type="presParOf" srcId="{95153B86-5636-436E-B43A-9E839B229451}" destId="{E29A8A5B-B394-4E5D-B83C-0B50D47FF25B}" srcOrd="0" destOrd="0" presId="urn:microsoft.com/office/officeart/2008/layout/LinedList"/>
    <dgm:cxn modelId="{350E9E8C-05BA-4AB9-8E76-C82D6DD28445}" type="presParOf" srcId="{95153B86-5636-436E-B43A-9E839B229451}" destId="{FB7A3C47-28A9-4F82-9506-B91CAD44F859}"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928F860-287B-484F-8A02-E80E6CCEB353}" type="doc">
      <dgm:prSet loTypeId="urn:microsoft.com/office/officeart/2009/3/layout/PieProcess" loCatId="process" qsTypeId="urn:microsoft.com/office/officeart/2005/8/quickstyle/simple1" qsCatId="simple" csTypeId="urn:microsoft.com/office/officeart/2005/8/colors/accent1_2" csCatId="accent1" phldr="1"/>
      <dgm:spPr/>
      <dgm:t>
        <a:bodyPr/>
        <a:lstStyle/>
        <a:p>
          <a:endParaRPr lang="en-US"/>
        </a:p>
      </dgm:t>
    </dgm:pt>
    <dgm:pt modelId="{337DA234-8906-45E7-B436-1DA67DF5CB90}">
      <dgm:prSet/>
      <dgm:spPr/>
      <dgm:t>
        <a:bodyPr/>
        <a:lstStyle/>
        <a:p>
          <a:pPr rtl="0"/>
          <a:r>
            <a:rPr lang="en-US" dirty="0" smtClean="0"/>
            <a:t>Medication</a:t>
          </a:r>
          <a:endParaRPr lang="en-US" dirty="0"/>
        </a:p>
      </dgm:t>
    </dgm:pt>
    <dgm:pt modelId="{58C085C0-F3FC-474A-8E6C-2F9C87B49E01}" type="parTrans" cxnId="{3CCC4AC1-0C16-4A0D-95A9-C0CA0EB95BFC}">
      <dgm:prSet/>
      <dgm:spPr/>
      <dgm:t>
        <a:bodyPr/>
        <a:lstStyle/>
        <a:p>
          <a:endParaRPr lang="en-US"/>
        </a:p>
      </dgm:t>
    </dgm:pt>
    <dgm:pt modelId="{E3054F47-6A43-4EF5-84DC-39C7EB191371}" type="sibTrans" cxnId="{3CCC4AC1-0C16-4A0D-95A9-C0CA0EB95BFC}">
      <dgm:prSet/>
      <dgm:spPr/>
      <dgm:t>
        <a:bodyPr/>
        <a:lstStyle/>
        <a:p>
          <a:endParaRPr lang="en-US"/>
        </a:p>
      </dgm:t>
    </dgm:pt>
    <dgm:pt modelId="{8900AD83-060F-46C8-9F2F-9D80BB28871D}">
      <dgm:prSet custT="1"/>
      <dgm:spPr/>
      <dgm:t>
        <a:bodyPr/>
        <a:lstStyle/>
        <a:p>
          <a:pPr rtl="0"/>
          <a:r>
            <a:rPr lang="en-US" sz="1800" dirty="0" smtClean="0"/>
            <a:t>Antidepressants for people with moderate to severe depression. </a:t>
          </a:r>
        </a:p>
        <a:p>
          <a:pPr rtl="0"/>
          <a:endParaRPr lang="en-US" sz="1800" dirty="0"/>
        </a:p>
      </dgm:t>
    </dgm:pt>
    <dgm:pt modelId="{4DFB19E0-16DF-4941-91D7-F7107C7BF449}" type="parTrans" cxnId="{AEAEDDB7-1F58-4CDD-AB5F-CF92063950B9}">
      <dgm:prSet/>
      <dgm:spPr/>
      <dgm:t>
        <a:bodyPr/>
        <a:lstStyle/>
        <a:p>
          <a:endParaRPr lang="en-US"/>
        </a:p>
      </dgm:t>
    </dgm:pt>
    <dgm:pt modelId="{CB203C0E-1743-4D50-B4AC-AFA16D4A3D34}" type="sibTrans" cxnId="{AEAEDDB7-1F58-4CDD-AB5F-CF92063950B9}">
      <dgm:prSet/>
      <dgm:spPr/>
      <dgm:t>
        <a:bodyPr/>
        <a:lstStyle/>
        <a:p>
          <a:endParaRPr lang="en-US"/>
        </a:p>
      </dgm:t>
    </dgm:pt>
    <dgm:pt modelId="{AB902DBF-33DE-4E2B-837F-456DD6D6D0DA}">
      <dgm:prSet custT="1"/>
      <dgm:spPr/>
      <dgm:t>
        <a:bodyPr/>
        <a:lstStyle/>
        <a:p>
          <a:pPr rtl="0"/>
          <a:r>
            <a:rPr lang="en-US" sz="1800" dirty="0" smtClean="0"/>
            <a:t>NICE guidelines suggest that first line treatment should be with an </a:t>
          </a:r>
          <a:r>
            <a:rPr lang="en-US" sz="1800" b="1" dirty="0" smtClean="0"/>
            <a:t>SSRI </a:t>
          </a:r>
          <a:r>
            <a:rPr lang="en-US" sz="1800" dirty="0" smtClean="0"/>
            <a:t>(selective serotonin reuptake inhibitor).</a:t>
          </a:r>
        </a:p>
        <a:p>
          <a:pPr rtl="0"/>
          <a:endParaRPr lang="en-US" sz="1800" dirty="0"/>
        </a:p>
      </dgm:t>
    </dgm:pt>
    <dgm:pt modelId="{CC7180EC-AAAE-474C-A4BC-2F1B0C317C70}" type="parTrans" cxnId="{5292569E-F7C9-4298-B784-6275F9ACF1AF}">
      <dgm:prSet/>
      <dgm:spPr/>
      <dgm:t>
        <a:bodyPr/>
        <a:lstStyle/>
        <a:p>
          <a:endParaRPr lang="en-US"/>
        </a:p>
      </dgm:t>
    </dgm:pt>
    <dgm:pt modelId="{34A9088C-1BB8-4C7D-8552-FE06CB5BD72B}" type="sibTrans" cxnId="{5292569E-F7C9-4298-B784-6275F9ACF1AF}">
      <dgm:prSet/>
      <dgm:spPr/>
      <dgm:t>
        <a:bodyPr/>
        <a:lstStyle/>
        <a:p>
          <a:endParaRPr lang="en-US"/>
        </a:p>
      </dgm:t>
    </dgm:pt>
    <dgm:pt modelId="{FC82457C-2592-41DB-A7E6-0DE0FC3F94B4}">
      <dgm:prSet custT="1"/>
      <dgm:spPr/>
      <dgm:t>
        <a:bodyPr/>
        <a:lstStyle/>
        <a:p>
          <a:pPr rtl="0"/>
          <a:r>
            <a:rPr lang="en-US" sz="1800" dirty="0" smtClean="0"/>
            <a:t>Choice of antidepressant should be guided by the </a:t>
          </a:r>
          <a:r>
            <a:rPr lang="en-US" sz="1800" b="1" dirty="0" smtClean="0"/>
            <a:t>patient’s previous experience </a:t>
          </a:r>
          <a:r>
            <a:rPr lang="en-US" sz="1800" dirty="0" smtClean="0"/>
            <a:t>of an antidepressant, and by co-morbidities and side effects. </a:t>
          </a:r>
        </a:p>
        <a:p>
          <a:pPr rtl="0"/>
          <a:endParaRPr lang="en-US" sz="1800" dirty="0"/>
        </a:p>
      </dgm:t>
    </dgm:pt>
    <dgm:pt modelId="{6861C5C7-F01C-49A7-B267-2A5F0E21DFFE}" type="parTrans" cxnId="{DCB19C1C-F122-45C6-8A53-1491957EDEA9}">
      <dgm:prSet/>
      <dgm:spPr/>
      <dgm:t>
        <a:bodyPr/>
        <a:lstStyle/>
        <a:p>
          <a:endParaRPr lang="en-US"/>
        </a:p>
      </dgm:t>
    </dgm:pt>
    <dgm:pt modelId="{2B339C1D-C605-48D5-B4F0-27804AD0E5F2}" type="sibTrans" cxnId="{DCB19C1C-F122-45C6-8A53-1491957EDEA9}">
      <dgm:prSet/>
      <dgm:spPr/>
      <dgm:t>
        <a:bodyPr/>
        <a:lstStyle/>
        <a:p>
          <a:endParaRPr lang="en-US"/>
        </a:p>
      </dgm:t>
    </dgm:pt>
    <dgm:pt modelId="{F7AE2F75-D848-4A71-9C77-207DF731F297}">
      <dgm:prSet custT="1"/>
      <dgm:spPr/>
      <dgm:t>
        <a:bodyPr/>
        <a:lstStyle/>
        <a:p>
          <a:pPr rtl="0"/>
          <a:r>
            <a:rPr lang="en-US" sz="1800" dirty="0" smtClean="0"/>
            <a:t>Tricyclic antidepressants (TCAs) </a:t>
          </a:r>
          <a:r>
            <a:rPr lang="en-US" sz="1800" b="1" dirty="0" smtClean="0"/>
            <a:t>should not be initiated in primary care</a:t>
          </a:r>
          <a:r>
            <a:rPr lang="en-US" sz="1800" dirty="0" smtClean="0"/>
            <a:t>, but are occasionally suggested by secondary care for use in treatment-resistant depression.</a:t>
          </a:r>
        </a:p>
        <a:p>
          <a:pPr rtl="0"/>
          <a:endParaRPr lang="en-US" sz="1800" dirty="0"/>
        </a:p>
      </dgm:t>
    </dgm:pt>
    <dgm:pt modelId="{18B34C99-7B54-441C-B6F9-40089CA02D5F}" type="parTrans" cxnId="{F56B0612-F588-490A-9AC7-0536C208B77E}">
      <dgm:prSet/>
      <dgm:spPr/>
      <dgm:t>
        <a:bodyPr/>
        <a:lstStyle/>
        <a:p>
          <a:endParaRPr lang="en-US"/>
        </a:p>
      </dgm:t>
    </dgm:pt>
    <dgm:pt modelId="{04A8B905-747D-4463-8BBF-244EAF38C010}" type="sibTrans" cxnId="{F56B0612-F588-490A-9AC7-0536C208B77E}">
      <dgm:prSet/>
      <dgm:spPr/>
      <dgm:t>
        <a:bodyPr/>
        <a:lstStyle/>
        <a:p>
          <a:endParaRPr lang="en-US"/>
        </a:p>
      </dgm:t>
    </dgm:pt>
    <dgm:pt modelId="{AC8D9FEF-9114-4370-9D74-C20077BEB1AA}">
      <dgm:prSet custT="1"/>
      <dgm:spPr/>
      <dgm:t>
        <a:bodyPr/>
        <a:lstStyle/>
        <a:p>
          <a:pPr rtl="0"/>
          <a:r>
            <a:rPr lang="en-US" sz="1800" b="1" dirty="0" smtClean="0"/>
            <a:t>Amitriptyline</a:t>
          </a:r>
          <a:r>
            <a:rPr lang="en-US" sz="1800" dirty="0" smtClean="0"/>
            <a:t> is frequently started in primary care for older people with chronic pain, but co-prescribing of both a TCA and an SSRI should be avoided. </a:t>
          </a:r>
          <a:endParaRPr lang="en-US" sz="1800" dirty="0"/>
        </a:p>
      </dgm:t>
    </dgm:pt>
    <dgm:pt modelId="{00862CC5-FACC-4463-A2C6-9FA87075DB2B}" type="parTrans" cxnId="{9AF4B62C-149E-4345-A0F1-3839CB53588A}">
      <dgm:prSet/>
      <dgm:spPr/>
      <dgm:t>
        <a:bodyPr/>
        <a:lstStyle/>
        <a:p>
          <a:endParaRPr lang="en-US"/>
        </a:p>
      </dgm:t>
    </dgm:pt>
    <dgm:pt modelId="{838D473A-4FAB-4DA4-969F-605DC4A917FE}" type="sibTrans" cxnId="{9AF4B62C-149E-4345-A0F1-3839CB53588A}">
      <dgm:prSet/>
      <dgm:spPr/>
      <dgm:t>
        <a:bodyPr/>
        <a:lstStyle/>
        <a:p>
          <a:endParaRPr lang="en-US"/>
        </a:p>
      </dgm:t>
    </dgm:pt>
    <dgm:pt modelId="{F8DBB53A-AB3C-48CB-81FE-6497639C0655}" type="pres">
      <dgm:prSet presAssocID="{3928F860-287B-484F-8A02-E80E6CCEB353}" presName="Name0" presStyleCnt="0">
        <dgm:presLayoutVars>
          <dgm:chMax val="7"/>
          <dgm:chPref val="7"/>
          <dgm:dir/>
          <dgm:animOne val="branch"/>
          <dgm:animLvl val="lvl"/>
        </dgm:presLayoutVars>
      </dgm:prSet>
      <dgm:spPr/>
      <dgm:t>
        <a:bodyPr/>
        <a:lstStyle/>
        <a:p>
          <a:endParaRPr lang="en-US"/>
        </a:p>
      </dgm:t>
    </dgm:pt>
    <dgm:pt modelId="{B8993F2D-0D1E-4282-8642-517FDB8F7220}" type="pres">
      <dgm:prSet presAssocID="{337DA234-8906-45E7-B436-1DA67DF5CB90}" presName="ParentComposite" presStyleCnt="0"/>
      <dgm:spPr/>
    </dgm:pt>
    <dgm:pt modelId="{98E6CA60-5641-46C2-9F80-B52948BF98FF}" type="pres">
      <dgm:prSet presAssocID="{337DA234-8906-45E7-B436-1DA67DF5CB90}" presName="Chord" presStyleLbl="bgShp" presStyleIdx="0" presStyleCnt="1"/>
      <dgm:spPr/>
    </dgm:pt>
    <dgm:pt modelId="{293DFEA6-E7EF-42AF-9065-278B31440D8B}" type="pres">
      <dgm:prSet presAssocID="{337DA234-8906-45E7-B436-1DA67DF5CB90}" presName="Pie" presStyleLbl="alignNode1" presStyleIdx="0" presStyleCnt="1"/>
      <dgm:spPr/>
    </dgm:pt>
    <dgm:pt modelId="{1D2E4484-7538-4C12-8AAA-2214EFA061BA}" type="pres">
      <dgm:prSet presAssocID="{337DA234-8906-45E7-B436-1DA67DF5CB90}" presName="Parent" presStyleLbl="revTx" presStyleIdx="0" presStyleCnt="2">
        <dgm:presLayoutVars>
          <dgm:chMax val="1"/>
          <dgm:chPref val="1"/>
          <dgm:bulletEnabled val="1"/>
        </dgm:presLayoutVars>
      </dgm:prSet>
      <dgm:spPr/>
      <dgm:t>
        <a:bodyPr/>
        <a:lstStyle/>
        <a:p>
          <a:endParaRPr lang="en-US"/>
        </a:p>
      </dgm:t>
    </dgm:pt>
    <dgm:pt modelId="{D753EA29-6432-44EF-A8E7-A595D81EC9E7}" type="pres">
      <dgm:prSet presAssocID="{CB203C0E-1743-4D50-B4AC-AFA16D4A3D34}" presName="negSibTrans" presStyleCnt="0"/>
      <dgm:spPr/>
    </dgm:pt>
    <dgm:pt modelId="{D64D698C-EE76-44B7-8C8A-852C5292545D}" type="pres">
      <dgm:prSet presAssocID="{337DA234-8906-45E7-B436-1DA67DF5CB90}" presName="composite" presStyleCnt="0"/>
      <dgm:spPr/>
    </dgm:pt>
    <dgm:pt modelId="{336D84B4-69B0-4555-A1F8-82D422238E13}" type="pres">
      <dgm:prSet presAssocID="{337DA234-8906-45E7-B436-1DA67DF5CB90}" presName="Child" presStyleLbl="revTx" presStyleIdx="1" presStyleCnt="2" custScaleX="150994">
        <dgm:presLayoutVars>
          <dgm:chMax val="0"/>
          <dgm:chPref val="0"/>
          <dgm:bulletEnabled val="1"/>
        </dgm:presLayoutVars>
      </dgm:prSet>
      <dgm:spPr/>
      <dgm:t>
        <a:bodyPr/>
        <a:lstStyle/>
        <a:p>
          <a:endParaRPr lang="en-US"/>
        </a:p>
      </dgm:t>
    </dgm:pt>
  </dgm:ptLst>
  <dgm:cxnLst>
    <dgm:cxn modelId="{5292569E-F7C9-4298-B784-6275F9ACF1AF}" srcId="{337DA234-8906-45E7-B436-1DA67DF5CB90}" destId="{AB902DBF-33DE-4E2B-837F-456DD6D6D0DA}" srcOrd="1" destOrd="0" parTransId="{CC7180EC-AAAE-474C-A4BC-2F1B0C317C70}" sibTransId="{34A9088C-1BB8-4C7D-8552-FE06CB5BD72B}"/>
    <dgm:cxn modelId="{5B9C2208-159A-4405-B8E3-DDEB13524676}" type="presOf" srcId="{AC8D9FEF-9114-4370-9D74-C20077BEB1AA}" destId="{336D84B4-69B0-4555-A1F8-82D422238E13}" srcOrd="0" destOrd="4" presId="urn:microsoft.com/office/officeart/2009/3/layout/PieProcess"/>
    <dgm:cxn modelId="{6235A9EC-DB7E-4947-961A-CA40ECB2598B}" type="presOf" srcId="{8900AD83-060F-46C8-9F2F-9D80BB28871D}" destId="{336D84B4-69B0-4555-A1F8-82D422238E13}" srcOrd="0" destOrd="0" presId="urn:microsoft.com/office/officeart/2009/3/layout/PieProcess"/>
    <dgm:cxn modelId="{3A5CC87D-DAA6-4B4D-9D81-E62B52DA298F}" type="presOf" srcId="{3928F860-287B-484F-8A02-E80E6CCEB353}" destId="{F8DBB53A-AB3C-48CB-81FE-6497639C0655}" srcOrd="0" destOrd="0" presId="urn:microsoft.com/office/officeart/2009/3/layout/PieProcess"/>
    <dgm:cxn modelId="{A4A56FCC-9D90-420F-81D6-A9B734B95540}" type="presOf" srcId="{AB902DBF-33DE-4E2B-837F-456DD6D6D0DA}" destId="{336D84B4-69B0-4555-A1F8-82D422238E13}" srcOrd="0" destOrd="1" presId="urn:microsoft.com/office/officeart/2009/3/layout/PieProcess"/>
    <dgm:cxn modelId="{F56B0612-F588-490A-9AC7-0536C208B77E}" srcId="{337DA234-8906-45E7-B436-1DA67DF5CB90}" destId="{F7AE2F75-D848-4A71-9C77-207DF731F297}" srcOrd="3" destOrd="0" parTransId="{18B34C99-7B54-441C-B6F9-40089CA02D5F}" sibTransId="{04A8B905-747D-4463-8BBF-244EAF38C010}"/>
    <dgm:cxn modelId="{9AF4B62C-149E-4345-A0F1-3839CB53588A}" srcId="{337DA234-8906-45E7-B436-1DA67DF5CB90}" destId="{AC8D9FEF-9114-4370-9D74-C20077BEB1AA}" srcOrd="4" destOrd="0" parTransId="{00862CC5-FACC-4463-A2C6-9FA87075DB2B}" sibTransId="{838D473A-4FAB-4DA4-969F-605DC4A917FE}"/>
    <dgm:cxn modelId="{290D2A2C-CB99-4085-8898-0B1901757EDC}" type="presOf" srcId="{337DA234-8906-45E7-B436-1DA67DF5CB90}" destId="{1D2E4484-7538-4C12-8AAA-2214EFA061BA}" srcOrd="0" destOrd="0" presId="urn:microsoft.com/office/officeart/2009/3/layout/PieProcess"/>
    <dgm:cxn modelId="{3C544D9A-AC95-484B-8E5F-B75CE3920456}" type="presOf" srcId="{FC82457C-2592-41DB-A7E6-0DE0FC3F94B4}" destId="{336D84B4-69B0-4555-A1F8-82D422238E13}" srcOrd="0" destOrd="2" presId="urn:microsoft.com/office/officeart/2009/3/layout/PieProcess"/>
    <dgm:cxn modelId="{C1DC21CC-7589-4BFA-BAED-584B4E21EF86}" type="presOf" srcId="{F7AE2F75-D848-4A71-9C77-207DF731F297}" destId="{336D84B4-69B0-4555-A1F8-82D422238E13}" srcOrd="0" destOrd="3" presId="urn:microsoft.com/office/officeart/2009/3/layout/PieProcess"/>
    <dgm:cxn modelId="{AEAEDDB7-1F58-4CDD-AB5F-CF92063950B9}" srcId="{337DA234-8906-45E7-B436-1DA67DF5CB90}" destId="{8900AD83-060F-46C8-9F2F-9D80BB28871D}" srcOrd="0" destOrd="0" parTransId="{4DFB19E0-16DF-4941-91D7-F7107C7BF449}" sibTransId="{CB203C0E-1743-4D50-B4AC-AFA16D4A3D34}"/>
    <dgm:cxn modelId="{3CCC4AC1-0C16-4A0D-95A9-C0CA0EB95BFC}" srcId="{3928F860-287B-484F-8A02-E80E6CCEB353}" destId="{337DA234-8906-45E7-B436-1DA67DF5CB90}" srcOrd="0" destOrd="0" parTransId="{58C085C0-F3FC-474A-8E6C-2F9C87B49E01}" sibTransId="{E3054F47-6A43-4EF5-84DC-39C7EB191371}"/>
    <dgm:cxn modelId="{DCB19C1C-F122-45C6-8A53-1491957EDEA9}" srcId="{337DA234-8906-45E7-B436-1DA67DF5CB90}" destId="{FC82457C-2592-41DB-A7E6-0DE0FC3F94B4}" srcOrd="2" destOrd="0" parTransId="{6861C5C7-F01C-49A7-B267-2A5F0E21DFFE}" sibTransId="{2B339C1D-C605-48D5-B4F0-27804AD0E5F2}"/>
    <dgm:cxn modelId="{1881F167-8527-4F65-92FD-0B08A52F9E5F}" type="presParOf" srcId="{F8DBB53A-AB3C-48CB-81FE-6497639C0655}" destId="{B8993F2D-0D1E-4282-8642-517FDB8F7220}" srcOrd="0" destOrd="0" presId="urn:microsoft.com/office/officeart/2009/3/layout/PieProcess"/>
    <dgm:cxn modelId="{B5FDF522-BB2D-4FA8-B254-E931BDFAB93E}" type="presParOf" srcId="{B8993F2D-0D1E-4282-8642-517FDB8F7220}" destId="{98E6CA60-5641-46C2-9F80-B52948BF98FF}" srcOrd="0" destOrd="0" presId="urn:microsoft.com/office/officeart/2009/3/layout/PieProcess"/>
    <dgm:cxn modelId="{C0A9F051-27D6-48F1-9E36-D4CFA48A7CEB}" type="presParOf" srcId="{B8993F2D-0D1E-4282-8642-517FDB8F7220}" destId="{293DFEA6-E7EF-42AF-9065-278B31440D8B}" srcOrd="1" destOrd="0" presId="urn:microsoft.com/office/officeart/2009/3/layout/PieProcess"/>
    <dgm:cxn modelId="{8F48DF6F-74DF-4E89-9487-7BF601C1B2DC}" type="presParOf" srcId="{B8993F2D-0D1E-4282-8642-517FDB8F7220}" destId="{1D2E4484-7538-4C12-8AAA-2214EFA061BA}" srcOrd="2" destOrd="0" presId="urn:microsoft.com/office/officeart/2009/3/layout/PieProcess"/>
    <dgm:cxn modelId="{6023F4AD-F80E-4217-8699-A65D303E508A}" type="presParOf" srcId="{F8DBB53A-AB3C-48CB-81FE-6497639C0655}" destId="{D753EA29-6432-44EF-A8E7-A595D81EC9E7}" srcOrd="1" destOrd="0" presId="urn:microsoft.com/office/officeart/2009/3/layout/PieProcess"/>
    <dgm:cxn modelId="{271D2A07-F425-457C-8410-93FA3A78D714}" type="presParOf" srcId="{F8DBB53A-AB3C-48CB-81FE-6497639C0655}" destId="{D64D698C-EE76-44B7-8C8A-852C5292545D}" srcOrd="2" destOrd="0" presId="urn:microsoft.com/office/officeart/2009/3/layout/PieProcess"/>
    <dgm:cxn modelId="{77BC64B7-9C05-4A3F-A0DE-8459A735CB41}" type="presParOf" srcId="{D64D698C-EE76-44B7-8C8A-852C5292545D}" destId="{336D84B4-69B0-4555-A1F8-82D422238E13}" srcOrd="0" destOrd="0" presId="urn:microsoft.com/office/officeart/2009/3/layout/Pi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D629F50-3A16-45E9-BCF1-17B27CAD7F9D}"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67B295D5-24C1-4666-812B-B5A268681705}">
      <dgm:prSet/>
      <dgm:spPr/>
      <dgm:t>
        <a:bodyPr/>
        <a:lstStyle/>
        <a:p>
          <a:pPr rtl="0"/>
          <a:r>
            <a:rPr lang="en-US" smtClean="0"/>
            <a:t>Psychological and talking therapies</a:t>
          </a:r>
          <a:endParaRPr lang="en-US"/>
        </a:p>
      </dgm:t>
    </dgm:pt>
    <dgm:pt modelId="{503E9172-AFB7-4E16-978E-546B38F1E879}" type="parTrans" cxnId="{B9BB135A-F1F7-4B2D-8B1C-EEB6BC98C307}">
      <dgm:prSet/>
      <dgm:spPr/>
      <dgm:t>
        <a:bodyPr/>
        <a:lstStyle/>
        <a:p>
          <a:endParaRPr lang="en-US"/>
        </a:p>
      </dgm:t>
    </dgm:pt>
    <dgm:pt modelId="{29CF77C0-1FA6-4B84-A2E2-E148F60CC72A}" type="sibTrans" cxnId="{B9BB135A-F1F7-4B2D-8B1C-EEB6BC98C307}">
      <dgm:prSet/>
      <dgm:spPr/>
      <dgm:t>
        <a:bodyPr/>
        <a:lstStyle/>
        <a:p>
          <a:endParaRPr lang="en-US"/>
        </a:p>
      </dgm:t>
    </dgm:pt>
    <dgm:pt modelId="{43CBA73A-4E40-4A75-A4B6-685DFE9CC62A}" type="pres">
      <dgm:prSet presAssocID="{6D629F50-3A16-45E9-BCF1-17B27CAD7F9D}" presName="linear" presStyleCnt="0">
        <dgm:presLayoutVars>
          <dgm:animLvl val="lvl"/>
          <dgm:resizeHandles val="exact"/>
        </dgm:presLayoutVars>
      </dgm:prSet>
      <dgm:spPr/>
      <dgm:t>
        <a:bodyPr/>
        <a:lstStyle/>
        <a:p>
          <a:endParaRPr lang="en-US"/>
        </a:p>
      </dgm:t>
    </dgm:pt>
    <dgm:pt modelId="{B45CBFDE-6CBA-4620-85CA-7A6E0BC342FE}" type="pres">
      <dgm:prSet presAssocID="{67B295D5-24C1-4666-812B-B5A268681705}" presName="parentText" presStyleLbl="node1" presStyleIdx="0" presStyleCnt="1" custScaleY="101176" custLinFactNeighborX="2341" custLinFactNeighborY="26589">
        <dgm:presLayoutVars>
          <dgm:chMax val="0"/>
          <dgm:bulletEnabled val="1"/>
        </dgm:presLayoutVars>
      </dgm:prSet>
      <dgm:spPr/>
      <dgm:t>
        <a:bodyPr/>
        <a:lstStyle/>
        <a:p>
          <a:endParaRPr lang="en-US"/>
        </a:p>
      </dgm:t>
    </dgm:pt>
  </dgm:ptLst>
  <dgm:cxnLst>
    <dgm:cxn modelId="{9436F439-0E20-4FFE-BD1D-37E33718886D}" type="presOf" srcId="{67B295D5-24C1-4666-812B-B5A268681705}" destId="{B45CBFDE-6CBA-4620-85CA-7A6E0BC342FE}" srcOrd="0" destOrd="0" presId="urn:microsoft.com/office/officeart/2005/8/layout/vList2"/>
    <dgm:cxn modelId="{976A5BF1-00EF-489A-8A5D-5B8D3B9C79C3}" type="presOf" srcId="{6D629F50-3A16-45E9-BCF1-17B27CAD7F9D}" destId="{43CBA73A-4E40-4A75-A4B6-685DFE9CC62A}" srcOrd="0" destOrd="0" presId="urn:microsoft.com/office/officeart/2005/8/layout/vList2"/>
    <dgm:cxn modelId="{B9BB135A-F1F7-4B2D-8B1C-EEB6BC98C307}" srcId="{6D629F50-3A16-45E9-BCF1-17B27CAD7F9D}" destId="{67B295D5-24C1-4666-812B-B5A268681705}" srcOrd="0" destOrd="0" parTransId="{503E9172-AFB7-4E16-978E-546B38F1E879}" sibTransId="{29CF77C0-1FA6-4B84-A2E2-E148F60CC72A}"/>
    <dgm:cxn modelId="{366F730D-F784-4F0B-95D9-A1BC9AC50B8C}" type="presParOf" srcId="{43CBA73A-4E40-4A75-A4B6-685DFE9CC62A}" destId="{B45CBFDE-6CBA-4620-85CA-7A6E0BC342FE}"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01FF61A2-C427-4C03-AE92-C718BE964D6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9B56F76-A665-437C-8B4F-58186AA89B5B}">
      <dgm:prSet custT="1"/>
      <dgm:spPr/>
      <dgm:t>
        <a:bodyPr/>
        <a:lstStyle/>
        <a:p>
          <a:pPr rtl="0"/>
          <a:r>
            <a:rPr lang="en-US" sz="2000" dirty="0" smtClean="0"/>
            <a:t>Many older people express a </a:t>
          </a:r>
          <a:r>
            <a:rPr lang="en-US" sz="2000" b="1" dirty="0" smtClean="0"/>
            <a:t>preference for a talking treatment </a:t>
          </a:r>
          <a:r>
            <a:rPr lang="en-US" sz="2000" dirty="0" smtClean="0"/>
            <a:t>and there is good evidence for the effectiveness of a number of psycho-social interventions such as Cognitive </a:t>
          </a:r>
          <a:r>
            <a:rPr lang="en-US" sz="2000" dirty="0" err="1" smtClean="0"/>
            <a:t>Behavioural</a:t>
          </a:r>
          <a:r>
            <a:rPr lang="en-US" sz="2000" dirty="0" smtClean="0"/>
            <a:t> Therapy (CBT), </a:t>
          </a:r>
          <a:r>
            <a:rPr lang="en-US" sz="2000" dirty="0" err="1" smtClean="0"/>
            <a:t>Behavioural</a:t>
          </a:r>
          <a:r>
            <a:rPr lang="en-US" sz="2000" dirty="0" smtClean="0"/>
            <a:t> Activation and Problem Solving Treatments (Woods, Roth, 2005; Givens, </a:t>
          </a:r>
          <a:r>
            <a:rPr lang="en-US" sz="2000" dirty="0" err="1" smtClean="0"/>
            <a:t>Datto</a:t>
          </a:r>
          <a:r>
            <a:rPr lang="en-US" sz="2000" dirty="0" smtClean="0"/>
            <a:t>, </a:t>
          </a:r>
          <a:r>
            <a:rPr lang="en-US" sz="2000" dirty="0" err="1" smtClean="0"/>
            <a:t>Ruckdeschel</a:t>
          </a:r>
          <a:r>
            <a:rPr lang="en-US" sz="2000" dirty="0" smtClean="0"/>
            <a:t> et al,  2006). </a:t>
          </a:r>
          <a:endParaRPr lang="en-US" sz="2000" dirty="0"/>
        </a:p>
      </dgm:t>
    </dgm:pt>
    <dgm:pt modelId="{CE41DD49-BDC2-4A84-B279-0174300F6F09}" type="parTrans" cxnId="{66D6B2B1-F916-477B-BCBD-C2894A16B588}">
      <dgm:prSet/>
      <dgm:spPr/>
      <dgm:t>
        <a:bodyPr/>
        <a:lstStyle/>
        <a:p>
          <a:endParaRPr lang="en-US" sz="2400"/>
        </a:p>
      </dgm:t>
    </dgm:pt>
    <dgm:pt modelId="{06930D3C-EF17-41D4-8889-4B982537D907}" type="sibTrans" cxnId="{66D6B2B1-F916-477B-BCBD-C2894A16B588}">
      <dgm:prSet/>
      <dgm:spPr/>
      <dgm:t>
        <a:bodyPr/>
        <a:lstStyle/>
        <a:p>
          <a:endParaRPr lang="en-US" sz="2400"/>
        </a:p>
      </dgm:t>
    </dgm:pt>
    <dgm:pt modelId="{4324786C-86F9-4389-90DD-32721CBFC512}" type="pres">
      <dgm:prSet presAssocID="{01FF61A2-C427-4C03-AE92-C718BE964D6D}" presName="Name0" presStyleCnt="0">
        <dgm:presLayoutVars>
          <dgm:dir/>
          <dgm:animLvl val="lvl"/>
          <dgm:resizeHandles val="exact"/>
        </dgm:presLayoutVars>
      </dgm:prSet>
      <dgm:spPr/>
      <dgm:t>
        <a:bodyPr/>
        <a:lstStyle/>
        <a:p>
          <a:endParaRPr lang="en-US"/>
        </a:p>
      </dgm:t>
    </dgm:pt>
    <dgm:pt modelId="{A9334A07-4037-49BF-A9D5-82A57EA828B6}" type="pres">
      <dgm:prSet presAssocID="{49B56F76-A665-437C-8B4F-58186AA89B5B}" presName="linNode" presStyleCnt="0"/>
      <dgm:spPr/>
    </dgm:pt>
    <dgm:pt modelId="{35CC6FF7-B20F-4151-B5C9-7CB4B20771CE}" type="pres">
      <dgm:prSet presAssocID="{49B56F76-A665-437C-8B4F-58186AA89B5B}" presName="parentText" presStyleLbl="node1" presStyleIdx="0" presStyleCnt="1" custScaleX="206755" custLinFactNeighborX="3946">
        <dgm:presLayoutVars>
          <dgm:chMax val="1"/>
          <dgm:bulletEnabled val="1"/>
        </dgm:presLayoutVars>
      </dgm:prSet>
      <dgm:spPr/>
      <dgm:t>
        <a:bodyPr/>
        <a:lstStyle/>
        <a:p>
          <a:endParaRPr lang="en-US"/>
        </a:p>
      </dgm:t>
    </dgm:pt>
  </dgm:ptLst>
  <dgm:cxnLst>
    <dgm:cxn modelId="{7CE763A0-CD05-44E0-A369-EAC7CF209845}" type="presOf" srcId="{01FF61A2-C427-4C03-AE92-C718BE964D6D}" destId="{4324786C-86F9-4389-90DD-32721CBFC512}" srcOrd="0" destOrd="0" presId="urn:microsoft.com/office/officeart/2005/8/layout/vList5"/>
    <dgm:cxn modelId="{66D6B2B1-F916-477B-BCBD-C2894A16B588}" srcId="{01FF61A2-C427-4C03-AE92-C718BE964D6D}" destId="{49B56F76-A665-437C-8B4F-58186AA89B5B}" srcOrd="0" destOrd="0" parTransId="{CE41DD49-BDC2-4A84-B279-0174300F6F09}" sibTransId="{06930D3C-EF17-41D4-8889-4B982537D907}"/>
    <dgm:cxn modelId="{127053AD-D53D-4668-A89C-374929D8D970}" type="presOf" srcId="{49B56F76-A665-437C-8B4F-58186AA89B5B}" destId="{35CC6FF7-B20F-4151-B5C9-7CB4B20771CE}" srcOrd="0" destOrd="0" presId="urn:microsoft.com/office/officeart/2005/8/layout/vList5"/>
    <dgm:cxn modelId="{78AC4BC1-33E4-4CB3-B9CD-E56C6A1DD734}" type="presParOf" srcId="{4324786C-86F9-4389-90DD-32721CBFC512}" destId="{A9334A07-4037-49BF-A9D5-82A57EA828B6}" srcOrd="0" destOrd="0" presId="urn:microsoft.com/office/officeart/2005/8/layout/vList5"/>
    <dgm:cxn modelId="{8D4CFE93-D912-4250-BFE4-462AC45D2E79}" type="presParOf" srcId="{A9334A07-4037-49BF-A9D5-82A57EA828B6}" destId="{35CC6FF7-B20F-4151-B5C9-7CB4B20771CE}"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3092B2A-C2A0-46E6-AFC4-6613A2257EBC}" type="doc">
      <dgm:prSet loTypeId="urn:microsoft.com/office/officeart/2005/8/layout/vList2" loCatId="list" qsTypeId="urn:microsoft.com/office/officeart/2005/8/quickstyle/simple1" qsCatId="simple" csTypeId="urn:microsoft.com/office/officeart/2005/8/colors/accent3_5" csCatId="accent3" phldr="1"/>
      <dgm:spPr/>
      <dgm:t>
        <a:bodyPr/>
        <a:lstStyle/>
        <a:p>
          <a:endParaRPr lang="en-US"/>
        </a:p>
      </dgm:t>
    </dgm:pt>
    <dgm:pt modelId="{A156196B-58A4-432F-89DD-8491372C15D4}">
      <dgm:prSet custT="1"/>
      <dgm:spPr/>
      <dgm:t>
        <a:bodyPr/>
        <a:lstStyle/>
        <a:p>
          <a:pPr algn="ctr" rtl="0"/>
          <a:r>
            <a:rPr lang="en-US" sz="2000" dirty="0" smtClean="0"/>
            <a:t>There is evidence, however, that GPs continue to refer younger rather than older people for talking treatments (Kendrick, </a:t>
          </a:r>
          <a:r>
            <a:rPr lang="en-US" sz="2000" dirty="0" err="1" smtClean="0"/>
            <a:t>Dowrick</a:t>
          </a:r>
          <a:r>
            <a:rPr lang="en-US" sz="2000" dirty="0" smtClean="0"/>
            <a:t>, McBride et al, 2009).</a:t>
          </a:r>
          <a:endParaRPr lang="en-US" sz="2000" dirty="0"/>
        </a:p>
      </dgm:t>
    </dgm:pt>
    <dgm:pt modelId="{7807F98A-B6CF-432E-8E21-E346F392F9E8}" type="parTrans" cxnId="{05A06718-A7B1-4251-B0BB-D8D2C5E249D6}">
      <dgm:prSet/>
      <dgm:spPr/>
      <dgm:t>
        <a:bodyPr/>
        <a:lstStyle/>
        <a:p>
          <a:pPr algn="ctr"/>
          <a:endParaRPr lang="en-US"/>
        </a:p>
      </dgm:t>
    </dgm:pt>
    <dgm:pt modelId="{B62E4BB7-3D35-4957-90DF-D838DAC79C19}" type="sibTrans" cxnId="{05A06718-A7B1-4251-B0BB-D8D2C5E249D6}">
      <dgm:prSet/>
      <dgm:spPr/>
      <dgm:t>
        <a:bodyPr/>
        <a:lstStyle/>
        <a:p>
          <a:pPr algn="ctr"/>
          <a:endParaRPr lang="en-US"/>
        </a:p>
      </dgm:t>
    </dgm:pt>
    <dgm:pt modelId="{0E0B3E1B-FF2B-4F5F-8C5F-0CCB2CFA8530}" type="pres">
      <dgm:prSet presAssocID="{63092B2A-C2A0-46E6-AFC4-6613A2257EBC}" presName="linear" presStyleCnt="0">
        <dgm:presLayoutVars>
          <dgm:animLvl val="lvl"/>
          <dgm:resizeHandles val="exact"/>
        </dgm:presLayoutVars>
      </dgm:prSet>
      <dgm:spPr/>
      <dgm:t>
        <a:bodyPr/>
        <a:lstStyle/>
        <a:p>
          <a:endParaRPr lang="en-US"/>
        </a:p>
      </dgm:t>
    </dgm:pt>
    <dgm:pt modelId="{5F4977DD-6008-4D86-82F8-311F530A7B11}" type="pres">
      <dgm:prSet presAssocID="{A156196B-58A4-432F-89DD-8491372C15D4}" presName="parentText" presStyleLbl="node1" presStyleIdx="0" presStyleCnt="1" custScaleY="538824" custLinFactNeighborX="-1791" custLinFactNeighborY="-85617">
        <dgm:presLayoutVars>
          <dgm:chMax val="0"/>
          <dgm:bulletEnabled val="1"/>
        </dgm:presLayoutVars>
      </dgm:prSet>
      <dgm:spPr/>
      <dgm:t>
        <a:bodyPr/>
        <a:lstStyle/>
        <a:p>
          <a:endParaRPr lang="en-US"/>
        </a:p>
      </dgm:t>
    </dgm:pt>
  </dgm:ptLst>
  <dgm:cxnLst>
    <dgm:cxn modelId="{DBC989BD-3C12-4A8D-85BB-98E8F9975FB0}" type="presOf" srcId="{A156196B-58A4-432F-89DD-8491372C15D4}" destId="{5F4977DD-6008-4D86-82F8-311F530A7B11}" srcOrd="0" destOrd="0" presId="urn:microsoft.com/office/officeart/2005/8/layout/vList2"/>
    <dgm:cxn modelId="{05A06718-A7B1-4251-B0BB-D8D2C5E249D6}" srcId="{63092B2A-C2A0-46E6-AFC4-6613A2257EBC}" destId="{A156196B-58A4-432F-89DD-8491372C15D4}" srcOrd="0" destOrd="0" parTransId="{7807F98A-B6CF-432E-8E21-E346F392F9E8}" sibTransId="{B62E4BB7-3D35-4957-90DF-D838DAC79C19}"/>
    <dgm:cxn modelId="{D3E466F0-0E7C-488D-8097-572294EFEEBF}" type="presOf" srcId="{63092B2A-C2A0-46E6-AFC4-6613A2257EBC}" destId="{0E0B3E1B-FF2B-4F5F-8C5F-0CCB2CFA8530}" srcOrd="0" destOrd="0" presId="urn:microsoft.com/office/officeart/2005/8/layout/vList2"/>
    <dgm:cxn modelId="{21944D66-4572-4A51-9AEA-15529983CF74}" type="presParOf" srcId="{0E0B3E1B-FF2B-4F5F-8C5F-0CCB2CFA8530}" destId="{5F4977DD-6008-4D86-82F8-311F530A7B11}"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3FB180C7-9731-4B77-B562-F58903528E4B}"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63BF7A0B-CC62-4615-8BED-A8F59B710DDB}">
      <dgm:prSet/>
      <dgm:spPr/>
      <dgm:t>
        <a:bodyPr/>
        <a:lstStyle/>
        <a:p>
          <a:pPr rtl="0"/>
          <a:r>
            <a:rPr lang="en-US" smtClean="0"/>
            <a:t>Physical activity</a:t>
          </a:r>
          <a:endParaRPr lang="en-US"/>
        </a:p>
      </dgm:t>
    </dgm:pt>
    <dgm:pt modelId="{E6E9BBF8-459C-4967-B62A-A29CE64F11CB}" type="parTrans" cxnId="{08C804ED-158F-4B81-B529-0D9C7DE9ED4F}">
      <dgm:prSet/>
      <dgm:spPr/>
      <dgm:t>
        <a:bodyPr/>
        <a:lstStyle/>
        <a:p>
          <a:endParaRPr lang="en-US"/>
        </a:p>
      </dgm:t>
    </dgm:pt>
    <dgm:pt modelId="{3D437E3A-8D6F-43DE-8033-31B8F7F75A2D}" type="sibTrans" cxnId="{08C804ED-158F-4B81-B529-0D9C7DE9ED4F}">
      <dgm:prSet/>
      <dgm:spPr/>
      <dgm:t>
        <a:bodyPr/>
        <a:lstStyle/>
        <a:p>
          <a:endParaRPr lang="en-US"/>
        </a:p>
      </dgm:t>
    </dgm:pt>
    <dgm:pt modelId="{0662F49C-1A98-4973-93E9-8A5B52559731}">
      <dgm:prSet custT="1"/>
      <dgm:spPr/>
      <dgm:t>
        <a:bodyPr/>
        <a:lstStyle/>
        <a:p>
          <a:pPr rtl="0"/>
          <a:r>
            <a:rPr lang="en-US" sz="2400" dirty="0" smtClean="0"/>
            <a:t>Exercise is recommended as a treatment for mild to moderate depression (NICE, 2009). </a:t>
          </a:r>
          <a:endParaRPr lang="en-US" sz="2400" dirty="0"/>
        </a:p>
      </dgm:t>
    </dgm:pt>
    <dgm:pt modelId="{FFC9D436-57AB-4C14-ABBE-B80A94F3F8C3}" type="parTrans" cxnId="{7F35DD8B-641A-41A6-8BA7-632939AA0612}">
      <dgm:prSet/>
      <dgm:spPr/>
      <dgm:t>
        <a:bodyPr/>
        <a:lstStyle/>
        <a:p>
          <a:endParaRPr lang="en-US"/>
        </a:p>
      </dgm:t>
    </dgm:pt>
    <dgm:pt modelId="{88B0FA81-E79D-43A1-B92E-C5B02FD049D8}" type="sibTrans" cxnId="{7F35DD8B-641A-41A6-8BA7-632939AA0612}">
      <dgm:prSet/>
      <dgm:spPr/>
      <dgm:t>
        <a:bodyPr/>
        <a:lstStyle/>
        <a:p>
          <a:endParaRPr lang="en-US"/>
        </a:p>
      </dgm:t>
    </dgm:pt>
    <dgm:pt modelId="{3006FF55-A168-4F3E-AB4F-B8A1FEEF5D49}">
      <dgm:prSet/>
      <dgm:spPr/>
      <dgm:t>
        <a:bodyPr/>
        <a:lstStyle/>
        <a:p>
          <a:pPr rtl="0"/>
          <a:r>
            <a:rPr lang="en-US" dirty="0" smtClean="0"/>
            <a:t>Psycho-social interventions</a:t>
          </a:r>
          <a:endParaRPr lang="en-US" dirty="0"/>
        </a:p>
      </dgm:t>
    </dgm:pt>
    <dgm:pt modelId="{4168F8B9-5B70-48E7-AEC1-D5790B9F8230}" type="parTrans" cxnId="{B7DEF6F2-DE91-4299-B72F-11769B6E6CAD}">
      <dgm:prSet/>
      <dgm:spPr/>
      <dgm:t>
        <a:bodyPr/>
        <a:lstStyle/>
        <a:p>
          <a:endParaRPr lang="en-US"/>
        </a:p>
      </dgm:t>
    </dgm:pt>
    <dgm:pt modelId="{97F333BF-BE50-408F-BDEC-51E5FDFBF7A5}" type="sibTrans" cxnId="{B7DEF6F2-DE91-4299-B72F-11769B6E6CAD}">
      <dgm:prSet/>
      <dgm:spPr/>
      <dgm:t>
        <a:bodyPr/>
        <a:lstStyle/>
        <a:p>
          <a:endParaRPr lang="en-US"/>
        </a:p>
      </dgm:t>
    </dgm:pt>
    <dgm:pt modelId="{32C1227B-64FC-4443-9D92-B5FD197A2FC5}">
      <dgm:prSet custT="1"/>
      <dgm:spPr/>
      <dgm:t>
        <a:bodyPr/>
        <a:lstStyle/>
        <a:p>
          <a:pPr rtl="0"/>
          <a:r>
            <a:rPr lang="en-US" sz="2400" dirty="0" smtClean="0"/>
            <a:t>Befriending may also be useful in management of mild depression in older people (Mead, Lester, Chew-Graham et al, 2010). </a:t>
          </a:r>
          <a:endParaRPr lang="en-US" sz="2400" dirty="0"/>
        </a:p>
      </dgm:t>
    </dgm:pt>
    <dgm:pt modelId="{6B8F9867-736F-47CB-8F62-58C610F7B4A0}" type="parTrans" cxnId="{D39C1B15-C1E2-4A18-A953-E3E6997F23F2}">
      <dgm:prSet/>
      <dgm:spPr/>
      <dgm:t>
        <a:bodyPr/>
        <a:lstStyle/>
        <a:p>
          <a:endParaRPr lang="en-US"/>
        </a:p>
      </dgm:t>
    </dgm:pt>
    <dgm:pt modelId="{69DBDE45-624F-4D88-A050-AD90A7D9907B}" type="sibTrans" cxnId="{D39C1B15-C1E2-4A18-A953-E3E6997F23F2}">
      <dgm:prSet/>
      <dgm:spPr/>
      <dgm:t>
        <a:bodyPr/>
        <a:lstStyle/>
        <a:p>
          <a:endParaRPr lang="en-US"/>
        </a:p>
      </dgm:t>
    </dgm:pt>
    <dgm:pt modelId="{6C709217-9767-4756-8625-1B5CDA4DE0F1}">
      <dgm:prSet/>
      <dgm:spPr/>
      <dgm:t>
        <a:bodyPr/>
        <a:lstStyle/>
        <a:p>
          <a:pPr rtl="0"/>
          <a:r>
            <a:rPr lang="en-US" smtClean="0"/>
            <a:t>Collaborative care </a:t>
          </a:r>
          <a:endParaRPr lang="en-US"/>
        </a:p>
      </dgm:t>
    </dgm:pt>
    <dgm:pt modelId="{98E35628-25DE-4ED0-A6DD-5735AEF544B5}" type="parTrans" cxnId="{7B8FA0B2-8AD9-4565-AFB7-2DA674437A1D}">
      <dgm:prSet/>
      <dgm:spPr/>
      <dgm:t>
        <a:bodyPr/>
        <a:lstStyle/>
        <a:p>
          <a:endParaRPr lang="en-US"/>
        </a:p>
      </dgm:t>
    </dgm:pt>
    <dgm:pt modelId="{E03E1763-6DA4-4080-89DF-AFD537C668FB}" type="sibTrans" cxnId="{7B8FA0B2-8AD9-4565-AFB7-2DA674437A1D}">
      <dgm:prSet/>
      <dgm:spPr/>
      <dgm:t>
        <a:bodyPr/>
        <a:lstStyle/>
        <a:p>
          <a:endParaRPr lang="en-US"/>
        </a:p>
      </dgm:t>
    </dgm:pt>
    <dgm:pt modelId="{F5E48907-9ACE-4FA4-91EC-68C13E65EE34}">
      <dgm:prSet custT="1"/>
      <dgm:spPr/>
      <dgm:t>
        <a:bodyPr/>
        <a:lstStyle/>
        <a:p>
          <a:pPr rtl="0"/>
          <a:r>
            <a:rPr lang="en-US" sz="2000" dirty="0" smtClean="0"/>
            <a:t>A case manager co-ordinates care and delivers a specific psycho-social intervention with or without medication management, and liaises with both the GP and the specialist mental health services. (Chew-Graham, Lovell, Roberts et al, 2007.</a:t>
          </a:r>
          <a:endParaRPr lang="en-US" sz="2000" dirty="0"/>
        </a:p>
      </dgm:t>
    </dgm:pt>
    <dgm:pt modelId="{C7DB382C-3C50-460A-AB6C-8438DD08ED99}" type="parTrans" cxnId="{546B39E5-984B-477A-9B85-B5C301BD5895}">
      <dgm:prSet/>
      <dgm:spPr/>
      <dgm:t>
        <a:bodyPr/>
        <a:lstStyle/>
        <a:p>
          <a:endParaRPr lang="en-US"/>
        </a:p>
      </dgm:t>
    </dgm:pt>
    <dgm:pt modelId="{4FEFDBAF-748E-43A3-A153-4A6AF8E4CFC0}" type="sibTrans" cxnId="{546B39E5-984B-477A-9B85-B5C301BD5895}">
      <dgm:prSet/>
      <dgm:spPr/>
      <dgm:t>
        <a:bodyPr/>
        <a:lstStyle/>
        <a:p>
          <a:endParaRPr lang="en-US"/>
        </a:p>
      </dgm:t>
    </dgm:pt>
    <dgm:pt modelId="{6BD3DBC7-F9A2-4155-AC08-7E31DB9F07CD}" type="pres">
      <dgm:prSet presAssocID="{3FB180C7-9731-4B77-B562-F58903528E4B}" presName="Name0" presStyleCnt="0">
        <dgm:presLayoutVars>
          <dgm:dir/>
          <dgm:animLvl val="lvl"/>
          <dgm:resizeHandles val="exact"/>
        </dgm:presLayoutVars>
      </dgm:prSet>
      <dgm:spPr/>
      <dgm:t>
        <a:bodyPr/>
        <a:lstStyle/>
        <a:p>
          <a:endParaRPr lang="en-US"/>
        </a:p>
      </dgm:t>
    </dgm:pt>
    <dgm:pt modelId="{92207647-17C9-401C-84FA-4F5A8D58BDDA}" type="pres">
      <dgm:prSet presAssocID="{63BF7A0B-CC62-4615-8BED-A8F59B710DDB}" presName="linNode" presStyleCnt="0"/>
      <dgm:spPr/>
    </dgm:pt>
    <dgm:pt modelId="{E7CF1168-EBA0-470E-9D59-EDCC4799C13D}" type="pres">
      <dgm:prSet presAssocID="{63BF7A0B-CC62-4615-8BED-A8F59B710DDB}" presName="parentText" presStyleLbl="node1" presStyleIdx="0" presStyleCnt="3">
        <dgm:presLayoutVars>
          <dgm:chMax val="1"/>
          <dgm:bulletEnabled val="1"/>
        </dgm:presLayoutVars>
      </dgm:prSet>
      <dgm:spPr/>
      <dgm:t>
        <a:bodyPr/>
        <a:lstStyle/>
        <a:p>
          <a:endParaRPr lang="en-US"/>
        </a:p>
      </dgm:t>
    </dgm:pt>
    <dgm:pt modelId="{6EA94263-DEF3-4A3F-8B76-83C537BDB7FF}" type="pres">
      <dgm:prSet presAssocID="{63BF7A0B-CC62-4615-8BED-A8F59B710DDB}" presName="descendantText" presStyleLbl="alignAccFollowNode1" presStyleIdx="0" presStyleCnt="3">
        <dgm:presLayoutVars>
          <dgm:bulletEnabled val="1"/>
        </dgm:presLayoutVars>
      </dgm:prSet>
      <dgm:spPr/>
      <dgm:t>
        <a:bodyPr/>
        <a:lstStyle/>
        <a:p>
          <a:endParaRPr lang="en-US"/>
        </a:p>
      </dgm:t>
    </dgm:pt>
    <dgm:pt modelId="{1CA3F8B7-F9CA-4BAE-BF96-0DFB6317641A}" type="pres">
      <dgm:prSet presAssocID="{3D437E3A-8D6F-43DE-8033-31B8F7F75A2D}" presName="sp" presStyleCnt="0"/>
      <dgm:spPr/>
    </dgm:pt>
    <dgm:pt modelId="{92CC6F3B-624F-42DE-AA66-71A03191E4D0}" type="pres">
      <dgm:prSet presAssocID="{3006FF55-A168-4F3E-AB4F-B8A1FEEF5D49}" presName="linNode" presStyleCnt="0"/>
      <dgm:spPr/>
    </dgm:pt>
    <dgm:pt modelId="{D3F6E851-B37A-4DB2-9FC7-DCB635886176}" type="pres">
      <dgm:prSet presAssocID="{3006FF55-A168-4F3E-AB4F-B8A1FEEF5D49}" presName="parentText" presStyleLbl="node1" presStyleIdx="1" presStyleCnt="3">
        <dgm:presLayoutVars>
          <dgm:chMax val="1"/>
          <dgm:bulletEnabled val="1"/>
        </dgm:presLayoutVars>
      </dgm:prSet>
      <dgm:spPr/>
      <dgm:t>
        <a:bodyPr/>
        <a:lstStyle/>
        <a:p>
          <a:endParaRPr lang="en-US"/>
        </a:p>
      </dgm:t>
    </dgm:pt>
    <dgm:pt modelId="{E4A09009-F726-4C5D-8691-BE3C0DA7ECA1}" type="pres">
      <dgm:prSet presAssocID="{3006FF55-A168-4F3E-AB4F-B8A1FEEF5D49}" presName="descendantText" presStyleLbl="alignAccFollowNode1" presStyleIdx="1" presStyleCnt="3">
        <dgm:presLayoutVars>
          <dgm:bulletEnabled val="1"/>
        </dgm:presLayoutVars>
      </dgm:prSet>
      <dgm:spPr/>
      <dgm:t>
        <a:bodyPr/>
        <a:lstStyle/>
        <a:p>
          <a:endParaRPr lang="en-US"/>
        </a:p>
      </dgm:t>
    </dgm:pt>
    <dgm:pt modelId="{CC310254-8C5B-41F4-899A-7C6876C22D01}" type="pres">
      <dgm:prSet presAssocID="{97F333BF-BE50-408F-BDEC-51E5FDFBF7A5}" presName="sp" presStyleCnt="0"/>
      <dgm:spPr/>
    </dgm:pt>
    <dgm:pt modelId="{A209321C-7980-46B6-9F00-ED15B6E4CB4D}" type="pres">
      <dgm:prSet presAssocID="{6C709217-9767-4756-8625-1B5CDA4DE0F1}" presName="linNode" presStyleCnt="0"/>
      <dgm:spPr/>
    </dgm:pt>
    <dgm:pt modelId="{1D8BABA2-57A8-42EB-BFD0-58A15CE50660}" type="pres">
      <dgm:prSet presAssocID="{6C709217-9767-4756-8625-1B5CDA4DE0F1}" presName="parentText" presStyleLbl="node1" presStyleIdx="2" presStyleCnt="3">
        <dgm:presLayoutVars>
          <dgm:chMax val="1"/>
          <dgm:bulletEnabled val="1"/>
        </dgm:presLayoutVars>
      </dgm:prSet>
      <dgm:spPr/>
      <dgm:t>
        <a:bodyPr/>
        <a:lstStyle/>
        <a:p>
          <a:endParaRPr lang="en-US"/>
        </a:p>
      </dgm:t>
    </dgm:pt>
    <dgm:pt modelId="{CFEC246C-353B-4234-8E99-CD304ADCB88C}" type="pres">
      <dgm:prSet presAssocID="{6C709217-9767-4756-8625-1B5CDA4DE0F1}" presName="descendantText" presStyleLbl="alignAccFollowNode1" presStyleIdx="2" presStyleCnt="3" custScaleY="114855">
        <dgm:presLayoutVars>
          <dgm:bulletEnabled val="1"/>
        </dgm:presLayoutVars>
      </dgm:prSet>
      <dgm:spPr/>
      <dgm:t>
        <a:bodyPr/>
        <a:lstStyle/>
        <a:p>
          <a:endParaRPr lang="en-US"/>
        </a:p>
      </dgm:t>
    </dgm:pt>
  </dgm:ptLst>
  <dgm:cxnLst>
    <dgm:cxn modelId="{24E6BD6A-7BF5-4E59-B9D8-867F91ECA806}" type="presOf" srcId="{32C1227B-64FC-4443-9D92-B5FD197A2FC5}" destId="{E4A09009-F726-4C5D-8691-BE3C0DA7ECA1}" srcOrd="0" destOrd="0" presId="urn:microsoft.com/office/officeart/2005/8/layout/vList5"/>
    <dgm:cxn modelId="{7F35DD8B-641A-41A6-8BA7-632939AA0612}" srcId="{63BF7A0B-CC62-4615-8BED-A8F59B710DDB}" destId="{0662F49C-1A98-4973-93E9-8A5B52559731}" srcOrd="0" destOrd="0" parTransId="{FFC9D436-57AB-4C14-ABBE-B80A94F3F8C3}" sibTransId="{88B0FA81-E79D-43A1-B92E-C5B02FD049D8}"/>
    <dgm:cxn modelId="{BD5CE752-FB41-4F38-967E-8C302FE4E757}" type="presOf" srcId="{3006FF55-A168-4F3E-AB4F-B8A1FEEF5D49}" destId="{D3F6E851-B37A-4DB2-9FC7-DCB635886176}" srcOrd="0" destOrd="0" presId="urn:microsoft.com/office/officeart/2005/8/layout/vList5"/>
    <dgm:cxn modelId="{FCB501DC-643A-43CC-BC3C-623978943C9E}" type="presOf" srcId="{F5E48907-9ACE-4FA4-91EC-68C13E65EE34}" destId="{CFEC246C-353B-4234-8E99-CD304ADCB88C}" srcOrd="0" destOrd="0" presId="urn:microsoft.com/office/officeart/2005/8/layout/vList5"/>
    <dgm:cxn modelId="{08C804ED-158F-4B81-B529-0D9C7DE9ED4F}" srcId="{3FB180C7-9731-4B77-B562-F58903528E4B}" destId="{63BF7A0B-CC62-4615-8BED-A8F59B710DDB}" srcOrd="0" destOrd="0" parTransId="{E6E9BBF8-459C-4967-B62A-A29CE64F11CB}" sibTransId="{3D437E3A-8D6F-43DE-8033-31B8F7F75A2D}"/>
    <dgm:cxn modelId="{69BDA24A-5A32-4F56-A470-1743CF80FA3F}" type="presOf" srcId="{6C709217-9767-4756-8625-1B5CDA4DE0F1}" destId="{1D8BABA2-57A8-42EB-BFD0-58A15CE50660}" srcOrd="0" destOrd="0" presId="urn:microsoft.com/office/officeart/2005/8/layout/vList5"/>
    <dgm:cxn modelId="{F011631B-9094-4DC4-821D-9E37DC19EC9B}" type="presOf" srcId="{0662F49C-1A98-4973-93E9-8A5B52559731}" destId="{6EA94263-DEF3-4A3F-8B76-83C537BDB7FF}" srcOrd="0" destOrd="0" presId="urn:microsoft.com/office/officeart/2005/8/layout/vList5"/>
    <dgm:cxn modelId="{FBCDC783-02C9-41F7-8FBD-B36930FB1BF0}" type="presOf" srcId="{63BF7A0B-CC62-4615-8BED-A8F59B710DDB}" destId="{E7CF1168-EBA0-470E-9D59-EDCC4799C13D}" srcOrd="0" destOrd="0" presId="urn:microsoft.com/office/officeart/2005/8/layout/vList5"/>
    <dgm:cxn modelId="{A53CE25E-7A1B-4DCF-8650-AE567DAFCF79}" type="presOf" srcId="{3FB180C7-9731-4B77-B562-F58903528E4B}" destId="{6BD3DBC7-F9A2-4155-AC08-7E31DB9F07CD}" srcOrd="0" destOrd="0" presId="urn:microsoft.com/office/officeart/2005/8/layout/vList5"/>
    <dgm:cxn modelId="{546B39E5-984B-477A-9B85-B5C301BD5895}" srcId="{6C709217-9767-4756-8625-1B5CDA4DE0F1}" destId="{F5E48907-9ACE-4FA4-91EC-68C13E65EE34}" srcOrd="0" destOrd="0" parTransId="{C7DB382C-3C50-460A-AB6C-8438DD08ED99}" sibTransId="{4FEFDBAF-748E-43A3-A153-4A6AF8E4CFC0}"/>
    <dgm:cxn modelId="{7B8FA0B2-8AD9-4565-AFB7-2DA674437A1D}" srcId="{3FB180C7-9731-4B77-B562-F58903528E4B}" destId="{6C709217-9767-4756-8625-1B5CDA4DE0F1}" srcOrd="2" destOrd="0" parTransId="{98E35628-25DE-4ED0-A6DD-5735AEF544B5}" sibTransId="{E03E1763-6DA4-4080-89DF-AFD537C668FB}"/>
    <dgm:cxn modelId="{B7DEF6F2-DE91-4299-B72F-11769B6E6CAD}" srcId="{3FB180C7-9731-4B77-B562-F58903528E4B}" destId="{3006FF55-A168-4F3E-AB4F-B8A1FEEF5D49}" srcOrd="1" destOrd="0" parTransId="{4168F8B9-5B70-48E7-AEC1-D5790B9F8230}" sibTransId="{97F333BF-BE50-408F-BDEC-51E5FDFBF7A5}"/>
    <dgm:cxn modelId="{D39C1B15-C1E2-4A18-A953-E3E6997F23F2}" srcId="{3006FF55-A168-4F3E-AB4F-B8A1FEEF5D49}" destId="{32C1227B-64FC-4443-9D92-B5FD197A2FC5}" srcOrd="0" destOrd="0" parTransId="{6B8F9867-736F-47CB-8F62-58C610F7B4A0}" sibTransId="{69DBDE45-624F-4D88-A050-AD90A7D9907B}"/>
    <dgm:cxn modelId="{AB3B7395-E24D-4628-9A90-F392C572EDF7}" type="presParOf" srcId="{6BD3DBC7-F9A2-4155-AC08-7E31DB9F07CD}" destId="{92207647-17C9-401C-84FA-4F5A8D58BDDA}" srcOrd="0" destOrd="0" presId="urn:microsoft.com/office/officeart/2005/8/layout/vList5"/>
    <dgm:cxn modelId="{94E25966-4556-4A5E-9BE4-CF25F360234D}" type="presParOf" srcId="{92207647-17C9-401C-84FA-4F5A8D58BDDA}" destId="{E7CF1168-EBA0-470E-9D59-EDCC4799C13D}" srcOrd="0" destOrd="0" presId="urn:microsoft.com/office/officeart/2005/8/layout/vList5"/>
    <dgm:cxn modelId="{0DCC8AEE-D05B-4ED3-9A44-F15459DA47D5}" type="presParOf" srcId="{92207647-17C9-401C-84FA-4F5A8D58BDDA}" destId="{6EA94263-DEF3-4A3F-8B76-83C537BDB7FF}" srcOrd="1" destOrd="0" presId="urn:microsoft.com/office/officeart/2005/8/layout/vList5"/>
    <dgm:cxn modelId="{809A2994-201C-4097-9E4A-DCDA65562594}" type="presParOf" srcId="{6BD3DBC7-F9A2-4155-AC08-7E31DB9F07CD}" destId="{1CA3F8B7-F9CA-4BAE-BF96-0DFB6317641A}" srcOrd="1" destOrd="0" presId="urn:microsoft.com/office/officeart/2005/8/layout/vList5"/>
    <dgm:cxn modelId="{872EF9C0-9CE4-4594-94C8-00275E900AFB}" type="presParOf" srcId="{6BD3DBC7-F9A2-4155-AC08-7E31DB9F07CD}" destId="{92CC6F3B-624F-42DE-AA66-71A03191E4D0}" srcOrd="2" destOrd="0" presId="urn:microsoft.com/office/officeart/2005/8/layout/vList5"/>
    <dgm:cxn modelId="{FC66D744-B52E-4465-9C8A-B5011359A5EB}" type="presParOf" srcId="{92CC6F3B-624F-42DE-AA66-71A03191E4D0}" destId="{D3F6E851-B37A-4DB2-9FC7-DCB635886176}" srcOrd="0" destOrd="0" presId="urn:microsoft.com/office/officeart/2005/8/layout/vList5"/>
    <dgm:cxn modelId="{EEA6737B-2230-421B-BEC9-2B35144F4E54}" type="presParOf" srcId="{92CC6F3B-624F-42DE-AA66-71A03191E4D0}" destId="{E4A09009-F726-4C5D-8691-BE3C0DA7ECA1}" srcOrd="1" destOrd="0" presId="urn:microsoft.com/office/officeart/2005/8/layout/vList5"/>
    <dgm:cxn modelId="{AEE021A6-930A-4DF7-A0C4-86D49DBEA68B}" type="presParOf" srcId="{6BD3DBC7-F9A2-4155-AC08-7E31DB9F07CD}" destId="{CC310254-8C5B-41F4-899A-7C6876C22D01}" srcOrd="3" destOrd="0" presId="urn:microsoft.com/office/officeart/2005/8/layout/vList5"/>
    <dgm:cxn modelId="{7CC87F4F-B3AB-4E92-A904-65438F3EC7D6}" type="presParOf" srcId="{6BD3DBC7-F9A2-4155-AC08-7E31DB9F07CD}" destId="{A209321C-7980-46B6-9F00-ED15B6E4CB4D}" srcOrd="4" destOrd="0" presId="urn:microsoft.com/office/officeart/2005/8/layout/vList5"/>
    <dgm:cxn modelId="{52A3D60D-C924-49B4-A422-50D3CF03112E}" type="presParOf" srcId="{A209321C-7980-46B6-9F00-ED15B6E4CB4D}" destId="{1D8BABA2-57A8-42EB-BFD0-58A15CE50660}" srcOrd="0" destOrd="0" presId="urn:microsoft.com/office/officeart/2005/8/layout/vList5"/>
    <dgm:cxn modelId="{D07817B0-C20C-425F-BDC8-1A0CF80F4D3F}" type="presParOf" srcId="{A209321C-7980-46B6-9F00-ED15B6E4CB4D}" destId="{CFEC246C-353B-4234-8E99-CD304ADCB88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367E4B77-537F-436A-8BAE-AB1137E47772}" type="doc">
      <dgm:prSet loTypeId="urn:microsoft.com/office/officeart/2005/8/layout/vProcess5" loCatId="process" qsTypeId="urn:microsoft.com/office/officeart/2005/8/quickstyle/simple1" qsCatId="simple" csTypeId="urn:microsoft.com/office/officeart/2005/8/colors/colorful4" csCatId="colorful" phldr="1"/>
      <dgm:spPr/>
      <dgm:t>
        <a:bodyPr/>
        <a:lstStyle/>
        <a:p>
          <a:endParaRPr lang="en-US"/>
        </a:p>
      </dgm:t>
    </dgm:pt>
    <dgm:pt modelId="{2A6C2959-7A39-4B37-BC36-5AA8A5367BAB}">
      <dgm:prSet custT="1"/>
      <dgm:spPr/>
      <dgm:t>
        <a:bodyPr/>
        <a:lstStyle/>
        <a:p>
          <a:pPr rtl="0"/>
          <a:r>
            <a:rPr lang="en-US" sz="2800" dirty="0" smtClean="0"/>
            <a:t>Relationship between mental and physical health.</a:t>
          </a:r>
          <a:endParaRPr lang="en-US" sz="2800" dirty="0"/>
        </a:p>
      </dgm:t>
    </dgm:pt>
    <dgm:pt modelId="{B7D9172E-46A4-43D3-B359-D0A71DF18024}" type="parTrans" cxnId="{0C4DA68D-FE60-470C-A3E7-81B95E8F967B}">
      <dgm:prSet/>
      <dgm:spPr/>
      <dgm:t>
        <a:bodyPr/>
        <a:lstStyle/>
        <a:p>
          <a:endParaRPr lang="en-US"/>
        </a:p>
      </dgm:t>
    </dgm:pt>
    <dgm:pt modelId="{6393ED2E-EB5E-4C45-A957-589CE5758333}" type="sibTrans" cxnId="{0C4DA68D-FE60-470C-A3E7-81B95E8F967B}">
      <dgm:prSet/>
      <dgm:spPr/>
      <dgm:t>
        <a:bodyPr/>
        <a:lstStyle/>
        <a:p>
          <a:endParaRPr lang="en-US"/>
        </a:p>
      </dgm:t>
    </dgm:pt>
    <dgm:pt modelId="{B61A6687-D803-492E-8CD1-990D38883A0E}">
      <dgm:prSet custT="1"/>
      <dgm:spPr/>
      <dgm:t>
        <a:bodyPr/>
        <a:lstStyle/>
        <a:p>
          <a:pPr rtl="0"/>
          <a:r>
            <a:rPr lang="en-US" sz="2800" dirty="0" smtClean="0"/>
            <a:t>Lead to significantly poorer health outcomes and reduced quality of life.</a:t>
          </a:r>
          <a:endParaRPr lang="en-US" sz="2800" dirty="0"/>
        </a:p>
      </dgm:t>
    </dgm:pt>
    <dgm:pt modelId="{C2DA681F-5910-4C8C-89E6-F7CF46869874}" type="parTrans" cxnId="{272F48DC-F67B-4F87-B286-6291D020EE9E}">
      <dgm:prSet/>
      <dgm:spPr/>
      <dgm:t>
        <a:bodyPr/>
        <a:lstStyle/>
        <a:p>
          <a:endParaRPr lang="en-US"/>
        </a:p>
      </dgm:t>
    </dgm:pt>
    <dgm:pt modelId="{BB37DD18-E4A8-43F7-9C7C-E24A2BE8C0F4}" type="sibTrans" cxnId="{272F48DC-F67B-4F87-B286-6291D020EE9E}">
      <dgm:prSet/>
      <dgm:spPr/>
      <dgm:t>
        <a:bodyPr/>
        <a:lstStyle/>
        <a:p>
          <a:endParaRPr lang="en-US"/>
        </a:p>
      </dgm:t>
    </dgm:pt>
    <dgm:pt modelId="{5BA716FB-631B-49A6-8532-6404E3A513EB}">
      <dgm:prSet custT="1"/>
      <dgm:spPr/>
      <dgm:t>
        <a:bodyPr/>
        <a:lstStyle/>
        <a:p>
          <a:pPr rtl="0"/>
          <a:r>
            <a:rPr lang="en-US" sz="2000" dirty="0" smtClean="0"/>
            <a:t>Costs to the health care system are also significant – by interacting with and exacerbating physical illness, co-morbid mental health problems raise total health care costs by at least 45 per cent for each person with a long-term condition and co-morbid mental health problem</a:t>
          </a:r>
          <a:endParaRPr lang="en-US" sz="2000" dirty="0"/>
        </a:p>
      </dgm:t>
    </dgm:pt>
    <dgm:pt modelId="{8373D654-109E-44E9-A4E1-BAA4C88B30DA}" type="parTrans" cxnId="{B9746932-8C66-43BD-8BC2-CD06F02EFDC8}">
      <dgm:prSet/>
      <dgm:spPr/>
      <dgm:t>
        <a:bodyPr/>
        <a:lstStyle/>
        <a:p>
          <a:endParaRPr lang="en-US"/>
        </a:p>
      </dgm:t>
    </dgm:pt>
    <dgm:pt modelId="{32A8CA02-A14C-4AA7-AE6C-0041AFD3A5EC}" type="sibTrans" cxnId="{B9746932-8C66-43BD-8BC2-CD06F02EFDC8}">
      <dgm:prSet/>
      <dgm:spPr/>
      <dgm:t>
        <a:bodyPr/>
        <a:lstStyle/>
        <a:p>
          <a:endParaRPr lang="en-US"/>
        </a:p>
      </dgm:t>
    </dgm:pt>
    <dgm:pt modelId="{A07604BF-EA73-49BC-9040-B76EBDFDCBFF}">
      <dgm:prSet custT="1"/>
      <dgm:spPr/>
      <dgm:t>
        <a:bodyPr/>
        <a:lstStyle/>
        <a:p>
          <a:pPr rtl="0"/>
          <a:r>
            <a:rPr lang="en-US" sz="2000" dirty="0" smtClean="0"/>
            <a:t>Co-morbid mental health problems have a number of serious implications for people with long-term conditions, including </a:t>
          </a:r>
          <a:r>
            <a:rPr lang="en-US" sz="2000" b="1" dirty="0" smtClean="0"/>
            <a:t>poorer clinical outcomes, lower quality of life and reduced ability to manage physical symptoms </a:t>
          </a:r>
          <a:r>
            <a:rPr lang="en-US" sz="2000" dirty="0" smtClean="0"/>
            <a:t>effectively. </a:t>
          </a:r>
          <a:endParaRPr lang="en-US" sz="2000" dirty="0"/>
        </a:p>
      </dgm:t>
    </dgm:pt>
    <dgm:pt modelId="{4BF10A70-1E7C-4793-8F69-DD3A83EC1A7F}" type="parTrans" cxnId="{1882AB64-7BD3-4CD3-A063-246A8B15442A}">
      <dgm:prSet/>
      <dgm:spPr/>
      <dgm:t>
        <a:bodyPr/>
        <a:lstStyle/>
        <a:p>
          <a:endParaRPr lang="en-US"/>
        </a:p>
      </dgm:t>
    </dgm:pt>
    <dgm:pt modelId="{F7C61C90-E799-4441-B1B1-7337E0C8FB39}" type="sibTrans" cxnId="{1882AB64-7BD3-4CD3-A063-246A8B15442A}">
      <dgm:prSet/>
      <dgm:spPr/>
      <dgm:t>
        <a:bodyPr/>
        <a:lstStyle/>
        <a:p>
          <a:endParaRPr lang="en-US"/>
        </a:p>
      </dgm:t>
    </dgm:pt>
    <dgm:pt modelId="{5E7CBC72-3F07-46A7-951B-27DE24F56E36}" type="pres">
      <dgm:prSet presAssocID="{367E4B77-537F-436A-8BAE-AB1137E47772}" presName="outerComposite" presStyleCnt="0">
        <dgm:presLayoutVars>
          <dgm:chMax val="5"/>
          <dgm:dir/>
          <dgm:resizeHandles val="exact"/>
        </dgm:presLayoutVars>
      </dgm:prSet>
      <dgm:spPr/>
      <dgm:t>
        <a:bodyPr/>
        <a:lstStyle/>
        <a:p>
          <a:endParaRPr lang="en-US"/>
        </a:p>
      </dgm:t>
    </dgm:pt>
    <dgm:pt modelId="{5B9795C1-A566-4357-B2B7-761C2080F50D}" type="pres">
      <dgm:prSet presAssocID="{367E4B77-537F-436A-8BAE-AB1137E47772}" presName="dummyMaxCanvas" presStyleCnt="0">
        <dgm:presLayoutVars/>
      </dgm:prSet>
      <dgm:spPr/>
    </dgm:pt>
    <dgm:pt modelId="{C460079D-7E69-410A-BB28-529F9D736266}" type="pres">
      <dgm:prSet presAssocID="{367E4B77-537F-436A-8BAE-AB1137E47772}" presName="FourNodes_1" presStyleLbl="node1" presStyleIdx="0" presStyleCnt="4" custScaleY="74565">
        <dgm:presLayoutVars>
          <dgm:bulletEnabled val="1"/>
        </dgm:presLayoutVars>
      </dgm:prSet>
      <dgm:spPr/>
      <dgm:t>
        <a:bodyPr/>
        <a:lstStyle/>
        <a:p>
          <a:endParaRPr lang="en-US"/>
        </a:p>
      </dgm:t>
    </dgm:pt>
    <dgm:pt modelId="{DABED954-2D04-4C6F-A900-041AF4CA86B7}" type="pres">
      <dgm:prSet presAssocID="{367E4B77-537F-436A-8BAE-AB1137E47772}" presName="FourNodes_2" presStyleLbl="node1" presStyleIdx="1" presStyleCnt="4" custScaleY="83235" custLinFactNeighborX="-573" custLinFactNeighborY="-11224">
        <dgm:presLayoutVars>
          <dgm:bulletEnabled val="1"/>
        </dgm:presLayoutVars>
      </dgm:prSet>
      <dgm:spPr/>
      <dgm:t>
        <a:bodyPr/>
        <a:lstStyle/>
        <a:p>
          <a:endParaRPr lang="en-US"/>
        </a:p>
      </dgm:t>
    </dgm:pt>
    <dgm:pt modelId="{475808BE-59DF-4FDC-BE72-C32C75381B45}" type="pres">
      <dgm:prSet presAssocID="{367E4B77-537F-436A-8BAE-AB1137E47772}" presName="FourNodes_3" presStyleLbl="node1" presStyleIdx="2" presStyleCnt="4" custScaleY="132141" custLinFactNeighborY="-12626">
        <dgm:presLayoutVars>
          <dgm:bulletEnabled val="1"/>
        </dgm:presLayoutVars>
      </dgm:prSet>
      <dgm:spPr/>
      <dgm:t>
        <a:bodyPr/>
        <a:lstStyle/>
        <a:p>
          <a:endParaRPr lang="en-US"/>
        </a:p>
      </dgm:t>
    </dgm:pt>
    <dgm:pt modelId="{9CDE87A8-6DD8-4E3F-B737-28A90DEEDC39}" type="pres">
      <dgm:prSet presAssocID="{367E4B77-537F-436A-8BAE-AB1137E47772}" presName="FourNodes_4" presStyleLbl="node1" presStyleIdx="3" presStyleCnt="4">
        <dgm:presLayoutVars>
          <dgm:bulletEnabled val="1"/>
        </dgm:presLayoutVars>
      </dgm:prSet>
      <dgm:spPr/>
      <dgm:t>
        <a:bodyPr/>
        <a:lstStyle/>
        <a:p>
          <a:endParaRPr lang="en-US"/>
        </a:p>
      </dgm:t>
    </dgm:pt>
    <dgm:pt modelId="{E89E30A1-36C8-4EA4-8A18-7206232FBABE}" type="pres">
      <dgm:prSet presAssocID="{367E4B77-537F-436A-8BAE-AB1137E47772}" presName="FourConn_1-2" presStyleLbl="fgAccFollowNode1" presStyleIdx="0" presStyleCnt="3">
        <dgm:presLayoutVars>
          <dgm:bulletEnabled val="1"/>
        </dgm:presLayoutVars>
      </dgm:prSet>
      <dgm:spPr/>
      <dgm:t>
        <a:bodyPr/>
        <a:lstStyle/>
        <a:p>
          <a:endParaRPr lang="en-US"/>
        </a:p>
      </dgm:t>
    </dgm:pt>
    <dgm:pt modelId="{E9F433EC-71BB-4AFA-ADD9-87128BF0B3D5}" type="pres">
      <dgm:prSet presAssocID="{367E4B77-537F-436A-8BAE-AB1137E47772}" presName="FourConn_2-3" presStyleLbl="fgAccFollowNode1" presStyleIdx="1" presStyleCnt="3">
        <dgm:presLayoutVars>
          <dgm:bulletEnabled val="1"/>
        </dgm:presLayoutVars>
      </dgm:prSet>
      <dgm:spPr/>
      <dgm:t>
        <a:bodyPr/>
        <a:lstStyle/>
        <a:p>
          <a:endParaRPr lang="en-US"/>
        </a:p>
      </dgm:t>
    </dgm:pt>
    <dgm:pt modelId="{C1684B63-FD3A-4F16-9FFB-AEF2114AC72F}" type="pres">
      <dgm:prSet presAssocID="{367E4B77-537F-436A-8BAE-AB1137E47772}" presName="FourConn_3-4" presStyleLbl="fgAccFollowNode1" presStyleIdx="2" presStyleCnt="3">
        <dgm:presLayoutVars>
          <dgm:bulletEnabled val="1"/>
        </dgm:presLayoutVars>
      </dgm:prSet>
      <dgm:spPr/>
      <dgm:t>
        <a:bodyPr/>
        <a:lstStyle/>
        <a:p>
          <a:endParaRPr lang="en-US"/>
        </a:p>
      </dgm:t>
    </dgm:pt>
    <dgm:pt modelId="{EBE06EFE-305A-441A-B7B3-C7F35724AFFD}" type="pres">
      <dgm:prSet presAssocID="{367E4B77-537F-436A-8BAE-AB1137E47772}" presName="FourNodes_1_text" presStyleLbl="node1" presStyleIdx="3" presStyleCnt="4">
        <dgm:presLayoutVars>
          <dgm:bulletEnabled val="1"/>
        </dgm:presLayoutVars>
      </dgm:prSet>
      <dgm:spPr/>
      <dgm:t>
        <a:bodyPr/>
        <a:lstStyle/>
        <a:p>
          <a:endParaRPr lang="en-US"/>
        </a:p>
      </dgm:t>
    </dgm:pt>
    <dgm:pt modelId="{1C839B62-0336-46DB-8160-1F740B1E54D7}" type="pres">
      <dgm:prSet presAssocID="{367E4B77-537F-436A-8BAE-AB1137E47772}" presName="FourNodes_2_text" presStyleLbl="node1" presStyleIdx="3" presStyleCnt="4">
        <dgm:presLayoutVars>
          <dgm:bulletEnabled val="1"/>
        </dgm:presLayoutVars>
      </dgm:prSet>
      <dgm:spPr/>
      <dgm:t>
        <a:bodyPr/>
        <a:lstStyle/>
        <a:p>
          <a:endParaRPr lang="en-US"/>
        </a:p>
      </dgm:t>
    </dgm:pt>
    <dgm:pt modelId="{245C1C74-FC9E-498B-8DA5-4E69245AE975}" type="pres">
      <dgm:prSet presAssocID="{367E4B77-537F-436A-8BAE-AB1137E47772}" presName="FourNodes_3_text" presStyleLbl="node1" presStyleIdx="3" presStyleCnt="4">
        <dgm:presLayoutVars>
          <dgm:bulletEnabled val="1"/>
        </dgm:presLayoutVars>
      </dgm:prSet>
      <dgm:spPr/>
      <dgm:t>
        <a:bodyPr/>
        <a:lstStyle/>
        <a:p>
          <a:endParaRPr lang="en-US"/>
        </a:p>
      </dgm:t>
    </dgm:pt>
    <dgm:pt modelId="{1F5D09B5-BA02-4DD0-B06C-CBAB1566B2A6}" type="pres">
      <dgm:prSet presAssocID="{367E4B77-537F-436A-8BAE-AB1137E47772}" presName="FourNodes_4_text" presStyleLbl="node1" presStyleIdx="3" presStyleCnt="4">
        <dgm:presLayoutVars>
          <dgm:bulletEnabled val="1"/>
        </dgm:presLayoutVars>
      </dgm:prSet>
      <dgm:spPr/>
      <dgm:t>
        <a:bodyPr/>
        <a:lstStyle/>
        <a:p>
          <a:endParaRPr lang="en-US"/>
        </a:p>
      </dgm:t>
    </dgm:pt>
  </dgm:ptLst>
  <dgm:cxnLst>
    <dgm:cxn modelId="{1CC0242C-EF28-4F49-A90F-DEF72D576C4C}" type="presOf" srcId="{2A6C2959-7A39-4B37-BC36-5AA8A5367BAB}" destId="{C460079D-7E69-410A-BB28-529F9D736266}" srcOrd="0" destOrd="0" presId="urn:microsoft.com/office/officeart/2005/8/layout/vProcess5"/>
    <dgm:cxn modelId="{1882AB64-7BD3-4CD3-A063-246A8B15442A}" srcId="{367E4B77-537F-436A-8BAE-AB1137E47772}" destId="{A07604BF-EA73-49BC-9040-B76EBDFDCBFF}" srcOrd="3" destOrd="0" parTransId="{4BF10A70-1E7C-4793-8F69-DD3A83EC1A7F}" sibTransId="{F7C61C90-E799-4441-B1B1-7337E0C8FB39}"/>
    <dgm:cxn modelId="{6B0226F2-8B99-4191-ACE1-D4DD726739CA}" type="presOf" srcId="{6393ED2E-EB5E-4C45-A957-589CE5758333}" destId="{E89E30A1-36C8-4EA4-8A18-7206232FBABE}" srcOrd="0" destOrd="0" presId="urn:microsoft.com/office/officeart/2005/8/layout/vProcess5"/>
    <dgm:cxn modelId="{F662266F-1154-4B4D-B381-36B503F53A80}" type="presOf" srcId="{2A6C2959-7A39-4B37-BC36-5AA8A5367BAB}" destId="{EBE06EFE-305A-441A-B7B3-C7F35724AFFD}" srcOrd="1" destOrd="0" presId="urn:microsoft.com/office/officeart/2005/8/layout/vProcess5"/>
    <dgm:cxn modelId="{8BC657CA-A11B-4BAC-9818-53C8B67117FB}" type="presOf" srcId="{367E4B77-537F-436A-8BAE-AB1137E47772}" destId="{5E7CBC72-3F07-46A7-951B-27DE24F56E36}" srcOrd="0" destOrd="0" presId="urn:microsoft.com/office/officeart/2005/8/layout/vProcess5"/>
    <dgm:cxn modelId="{BB44289B-A9A5-44AD-AAD2-80D319807C37}" type="presOf" srcId="{B61A6687-D803-492E-8CD1-990D38883A0E}" destId="{1C839B62-0336-46DB-8160-1F740B1E54D7}" srcOrd="1" destOrd="0" presId="urn:microsoft.com/office/officeart/2005/8/layout/vProcess5"/>
    <dgm:cxn modelId="{17DCB81D-D323-4EED-9EB6-E1CDE46BC4A3}" type="presOf" srcId="{B61A6687-D803-492E-8CD1-990D38883A0E}" destId="{DABED954-2D04-4C6F-A900-041AF4CA86B7}" srcOrd="0" destOrd="0" presId="urn:microsoft.com/office/officeart/2005/8/layout/vProcess5"/>
    <dgm:cxn modelId="{5039EC26-B007-459E-BF0E-49AB67E515F5}" type="presOf" srcId="{A07604BF-EA73-49BC-9040-B76EBDFDCBFF}" destId="{1F5D09B5-BA02-4DD0-B06C-CBAB1566B2A6}" srcOrd="1" destOrd="0" presId="urn:microsoft.com/office/officeart/2005/8/layout/vProcess5"/>
    <dgm:cxn modelId="{5F6A2123-82FE-45CF-A0D7-5B8A723B6F0B}" type="presOf" srcId="{5BA716FB-631B-49A6-8532-6404E3A513EB}" destId="{245C1C74-FC9E-498B-8DA5-4E69245AE975}" srcOrd="1" destOrd="0" presId="urn:microsoft.com/office/officeart/2005/8/layout/vProcess5"/>
    <dgm:cxn modelId="{0C4DA68D-FE60-470C-A3E7-81B95E8F967B}" srcId="{367E4B77-537F-436A-8BAE-AB1137E47772}" destId="{2A6C2959-7A39-4B37-BC36-5AA8A5367BAB}" srcOrd="0" destOrd="0" parTransId="{B7D9172E-46A4-43D3-B359-D0A71DF18024}" sibTransId="{6393ED2E-EB5E-4C45-A957-589CE5758333}"/>
    <dgm:cxn modelId="{08B30D28-F42E-4ED7-B18B-14A0554F1425}" type="presOf" srcId="{A07604BF-EA73-49BC-9040-B76EBDFDCBFF}" destId="{9CDE87A8-6DD8-4E3F-B737-28A90DEEDC39}" srcOrd="0" destOrd="0" presId="urn:microsoft.com/office/officeart/2005/8/layout/vProcess5"/>
    <dgm:cxn modelId="{B9746932-8C66-43BD-8BC2-CD06F02EFDC8}" srcId="{367E4B77-537F-436A-8BAE-AB1137E47772}" destId="{5BA716FB-631B-49A6-8532-6404E3A513EB}" srcOrd="2" destOrd="0" parTransId="{8373D654-109E-44E9-A4E1-BAA4C88B30DA}" sibTransId="{32A8CA02-A14C-4AA7-AE6C-0041AFD3A5EC}"/>
    <dgm:cxn modelId="{9EAC7BA3-DB46-40E6-89EC-082CE632D429}" type="presOf" srcId="{32A8CA02-A14C-4AA7-AE6C-0041AFD3A5EC}" destId="{C1684B63-FD3A-4F16-9FFB-AEF2114AC72F}" srcOrd="0" destOrd="0" presId="urn:microsoft.com/office/officeart/2005/8/layout/vProcess5"/>
    <dgm:cxn modelId="{D9F9730C-6199-49B5-89DB-0DCAD0ED414A}" type="presOf" srcId="{BB37DD18-E4A8-43F7-9C7C-E24A2BE8C0F4}" destId="{E9F433EC-71BB-4AFA-ADD9-87128BF0B3D5}" srcOrd="0" destOrd="0" presId="urn:microsoft.com/office/officeart/2005/8/layout/vProcess5"/>
    <dgm:cxn modelId="{272F48DC-F67B-4F87-B286-6291D020EE9E}" srcId="{367E4B77-537F-436A-8BAE-AB1137E47772}" destId="{B61A6687-D803-492E-8CD1-990D38883A0E}" srcOrd="1" destOrd="0" parTransId="{C2DA681F-5910-4C8C-89E6-F7CF46869874}" sibTransId="{BB37DD18-E4A8-43F7-9C7C-E24A2BE8C0F4}"/>
    <dgm:cxn modelId="{E0B0B398-FF90-4F7F-83AC-5F813E270C16}" type="presOf" srcId="{5BA716FB-631B-49A6-8532-6404E3A513EB}" destId="{475808BE-59DF-4FDC-BE72-C32C75381B45}" srcOrd="0" destOrd="0" presId="urn:microsoft.com/office/officeart/2005/8/layout/vProcess5"/>
    <dgm:cxn modelId="{3E904F81-9C08-4FFE-99A6-CD565C866AEC}" type="presParOf" srcId="{5E7CBC72-3F07-46A7-951B-27DE24F56E36}" destId="{5B9795C1-A566-4357-B2B7-761C2080F50D}" srcOrd="0" destOrd="0" presId="urn:microsoft.com/office/officeart/2005/8/layout/vProcess5"/>
    <dgm:cxn modelId="{ADDAA6C3-B35E-48C0-98E5-AAC770B83D90}" type="presParOf" srcId="{5E7CBC72-3F07-46A7-951B-27DE24F56E36}" destId="{C460079D-7E69-410A-BB28-529F9D736266}" srcOrd="1" destOrd="0" presId="urn:microsoft.com/office/officeart/2005/8/layout/vProcess5"/>
    <dgm:cxn modelId="{2CC87049-32F4-4AF6-97F5-F3BF6268E7B6}" type="presParOf" srcId="{5E7CBC72-3F07-46A7-951B-27DE24F56E36}" destId="{DABED954-2D04-4C6F-A900-041AF4CA86B7}" srcOrd="2" destOrd="0" presId="urn:microsoft.com/office/officeart/2005/8/layout/vProcess5"/>
    <dgm:cxn modelId="{13BC888A-2A10-478B-AECC-57FCBFB6DED4}" type="presParOf" srcId="{5E7CBC72-3F07-46A7-951B-27DE24F56E36}" destId="{475808BE-59DF-4FDC-BE72-C32C75381B45}" srcOrd="3" destOrd="0" presId="urn:microsoft.com/office/officeart/2005/8/layout/vProcess5"/>
    <dgm:cxn modelId="{A92E870B-449E-462A-AD47-70F647A3C262}" type="presParOf" srcId="{5E7CBC72-3F07-46A7-951B-27DE24F56E36}" destId="{9CDE87A8-6DD8-4E3F-B737-28A90DEEDC39}" srcOrd="4" destOrd="0" presId="urn:microsoft.com/office/officeart/2005/8/layout/vProcess5"/>
    <dgm:cxn modelId="{94FA7DA5-AB42-477F-9DC4-FFF1E2A694A5}" type="presParOf" srcId="{5E7CBC72-3F07-46A7-951B-27DE24F56E36}" destId="{E89E30A1-36C8-4EA4-8A18-7206232FBABE}" srcOrd="5" destOrd="0" presId="urn:microsoft.com/office/officeart/2005/8/layout/vProcess5"/>
    <dgm:cxn modelId="{8755A9A5-58B8-4829-9A84-471574253BD4}" type="presParOf" srcId="{5E7CBC72-3F07-46A7-951B-27DE24F56E36}" destId="{E9F433EC-71BB-4AFA-ADD9-87128BF0B3D5}" srcOrd="6" destOrd="0" presId="urn:microsoft.com/office/officeart/2005/8/layout/vProcess5"/>
    <dgm:cxn modelId="{0C95CE0E-2A31-41BA-80E4-8669A64C9FAD}" type="presParOf" srcId="{5E7CBC72-3F07-46A7-951B-27DE24F56E36}" destId="{C1684B63-FD3A-4F16-9FFB-AEF2114AC72F}" srcOrd="7" destOrd="0" presId="urn:microsoft.com/office/officeart/2005/8/layout/vProcess5"/>
    <dgm:cxn modelId="{939B7271-402A-4C89-9160-9B360519A476}" type="presParOf" srcId="{5E7CBC72-3F07-46A7-951B-27DE24F56E36}" destId="{EBE06EFE-305A-441A-B7B3-C7F35724AFFD}" srcOrd="8" destOrd="0" presId="urn:microsoft.com/office/officeart/2005/8/layout/vProcess5"/>
    <dgm:cxn modelId="{35EFD0A6-E308-4ECC-B439-9E633F9496BF}" type="presParOf" srcId="{5E7CBC72-3F07-46A7-951B-27DE24F56E36}" destId="{1C839B62-0336-46DB-8160-1F740B1E54D7}" srcOrd="9" destOrd="0" presId="urn:microsoft.com/office/officeart/2005/8/layout/vProcess5"/>
    <dgm:cxn modelId="{19B2B9D3-256B-4C4D-A264-10B11CBE717D}" type="presParOf" srcId="{5E7CBC72-3F07-46A7-951B-27DE24F56E36}" destId="{245C1C74-FC9E-498B-8DA5-4E69245AE975}" srcOrd="10" destOrd="0" presId="urn:microsoft.com/office/officeart/2005/8/layout/vProcess5"/>
    <dgm:cxn modelId="{DA753184-0DD6-4FDC-BAF7-ACA2147BC3AC}" type="presParOf" srcId="{5E7CBC72-3F07-46A7-951B-27DE24F56E36}" destId="{1F5D09B5-BA02-4DD0-B06C-CBAB1566B2A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6E07E7C-00B0-40AE-84A9-B860D80FCFCB}"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US"/>
        </a:p>
      </dgm:t>
    </dgm:pt>
    <dgm:pt modelId="{1BDD193B-A74F-448B-AD97-E9FA7F97F25B}">
      <dgm:prSet/>
      <dgm:spPr/>
      <dgm:t>
        <a:bodyPr/>
        <a:lstStyle/>
        <a:p>
          <a:pPr rtl="0"/>
          <a:r>
            <a:rPr lang="en-US" dirty="0" smtClean="0"/>
            <a:t>Cardiovascular patients with depression experience 50 per cent more acute exacerbations per year (</a:t>
          </a:r>
          <a:r>
            <a:rPr lang="en-US" dirty="0" err="1" smtClean="0"/>
            <a:t>Whooley</a:t>
          </a:r>
          <a:r>
            <a:rPr lang="en-US" dirty="0" smtClean="0"/>
            <a:t> et al 2008) and have higher mortality rates (</a:t>
          </a:r>
          <a:r>
            <a:rPr lang="en-US" dirty="0" err="1" smtClean="0"/>
            <a:t>Katon</a:t>
          </a:r>
          <a:r>
            <a:rPr lang="en-US" dirty="0" smtClean="0"/>
            <a:t> 2003). </a:t>
          </a:r>
          <a:endParaRPr lang="en-US" dirty="0"/>
        </a:p>
      </dgm:t>
    </dgm:pt>
    <dgm:pt modelId="{10E6D36B-5A6A-4412-A3AF-562AC9435F12}" type="parTrans" cxnId="{372F0EC0-C829-4FD0-A497-0A40D662DE25}">
      <dgm:prSet/>
      <dgm:spPr/>
      <dgm:t>
        <a:bodyPr/>
        <a:lstStyle/>
        <a:p>
          <a:endParaRPr lang="en-US"/>
        </a:p>
      </dgm:t>
    </dgm:pt>
    <dgm:pt modelId="{EA9BDC27-D07F-4DDB-B422-856AD269420B}" type="sibTrans" cxnId="{372F0EC0-C829-4FD0-A497-0A40D662DE25}">
      <dgm:prSet/>
      <dgm:spPr/>
      <dgm:t>
        <a:bodyPr/>
        <a:lstStyle/>
        <a:p>
          <a:endParaRPr lang="en-US"/>
        </a:p>
      </dgm:t>
    </dgm:pt>
    <dgm:pt modelId="{07B0560E-72CE-4548-9D72-550E4FE5668E}">
      <dgm:prSet/>
      <dgm:spPr/>
      <dgm:t>
        <a:bodyPr/>
        <a:lstStyle/>
        <a:p>
          <a:pPr rtl="0"/>
          <a:r>
            <a:rPr lang="en-US" dirty="0" smtClean="0"/>
            <a:t>A meta-analysis suggested that depression leads to a two- to threefold increase in </a:t>
          </a:r>
          <a:r>
            <a:rPr lang="en-US" b="1" dirty="0" smtClean="0"/>
            <a:t>negative outcomes </a:t>
          </a:r>
          <a:r>
            <a:rPr lang="en-US" dirty="0" smtClean="0"/>
            <a:t>for people with acute coronary syndromes (Barth et al 2004). </a:t>
          </a:r>
          <a:endParaRPr lang="en-US" dirty="0"/>
        </a:p>
      </dgm:t>
    </dgm:pt>
    <dgm:pt modelId="{E1D06714-7CFE-4E40-9C46-FF65E2590BCE}" type="parTrans" cxnId="{1B8920FC-E7FF-4A37-9383-F0A9D9E6A900}">
      <dgm:prSet/>
      <dgm:spPr/>
      <dgm:t>
        <a:bodyPr/>
        <a:lstStyle/>
        <a:p>
          <a:endParaRPr lang="en-US"/>
        </a:p>
      </dgm:t>
    </dgm:pt>
    <dgm:pt modelId="{AC9BC850-D522-44D8-845F-27B9F1673C3F}" type="sibTrans" cxnId="{1B8920FC-E7FF-4A37-9383-F0A9D9E6A900}">
      <dgm:prSet/>
      <dgm:spPr/>
      <dgm:t>
        <a:bodyPr/>
        <a:lstStyle/>
        <a:p>
          <a:endParaRPr lang="en-US"/>
        </a:p>
      </dgm:t>
    </dgm:pt>
    <dgm:pt modelId="{B931EB09-4E2E-4464-8F23-1E84B7410E32}">
      <dgm:prSet/>
      <dgm:spPr/>
      <dgm:t>
        <a:bodyPr/>
        <a:lstStyle/>
        <a:p>
          <a:pPr rtl="0"/>
          <a:r>
            <a:rPr lang="en-US" smtClean="0"/>
            <a:t>Lesperance et al (2002) - depression increases mortality rates after heart attack by 3.5 times </a:t>
          </a:r>
          <a:endParaRPr lang="en-US"/>
        </a:p>
      </dgm:t>
    </dgm:pt>
    <dgm:pt modelId="{7A4BFF01-E7F7-4BC8-A6AD-025A11342314}" type="parTrans" cxnId="{2DF92842-9774-4A09-A56C-1FE0B0321543}">
      <dgm:prSet/>
      <dgm:spPr/>
      <dgm:t>
        <a:bodyPr/>
        <a:lstStyle/>
        <a:p>
          <a:endParaRPr lang="en-US"/>
        </a:p>
      </dgm:t>
    </dgm:pt>
    <dgm:pt modelId="{ED6FC918-4B32-4481-8551-8FC84D17BF25}" type="sibTrans" cxnId="{2DF92842-9774-4A09-A56C-1FE0B0321543}">
      <dgm:prSet/>
      <dgm:spPr/>
      <dgm:t>
        <a:bodyPr/>
        <a:lstStyle/>
        <a:p>
          <a:endParaRPr lang="en-US"/>
        </a:p>
      </dgm:t>
    </dgm:pt>
    <dgm:pt modelId="{53D5CCEB-96CC-4793-AB0E-15048EB54AEE}">
      <dgm:prSet/>
      <dgm:spPr/>
      <dgm:t>
        <a:bodyPr/>
        <a:lstStyle/>
        <a:p>
          <a:pPr rtl="0"/>
          <a:r>
            <a:rPr lang="en-US" dirty="0" smtClean="0"/>
            <a:t>Blumenthal et al (2003) – a twofold increase in mortality after heart bypass surgery over an average follow-up period of five years</a:t>
          </a:r>
          <a:endParaRPr lang="en-US" dirty="0"/>
        </a:p>
      </dgm:t>
    </dgm:pt>
    <dgm:pt modelId="{1003BC72-94BB-4D69-B45B-790AA4A85C40}" type="parTrans" cxnId="{5B493D56-8136-4713-BDCF-F87365085BD7}">
      <dgm:prSet/>
      <dgm:spPr/>
      <dgm:t>
        <a:bodyPr/>
        <a:lstStyle/>
        <a:p>
          <a:endParaRPr lang="en-US"/>
        </a:p>
      </dgm:t>
    </dgm:pt>
    <dgm:pt modelId="{B23E84CC-9817-46D5-B0CA-E02064F0AEAB}" type="sibTrans" cxnId="{5B493D56-8136-4713-BDCF-F87365085BD7}">
      <dgm:prSet/>
      <dgm:spPr/>
      <dgm:t>
        <a:bodyPr/>
        <a:lstStyle/>
        <a:p>
          <a:endParaRPr lang="en-US"/>
        </a:p>
      </dgm:t>
    </dgm:pt>
    <dgm:pt modelId="{DB223F72-592F-4005-9D5D-E8C284302841}">
      <dgm:prSet/>
      <dgm:spPr/>
      <dgm:t>
        <a:bodyPr/>
        <a:lstStyle/>
        <a:p>
          <a:pPr rtl="0"/>
          <a:r>
            <a:rPr lang="en-US" dirty="0" smtClean="0"/>
            <a:t>Patients with chronic heart failure are </a:t>
          </a:r>
          <a:r>
            <a:rPr lang="en-US" b="1" dirty="0" smtClean="0"/>
            <a:t>eight times </a:t>
          </a:r>
          <a:r>
            <a:rPr lang="en-US" dirty="0" smtClean="0"/>
            <a:t>more likely to die within 30 months if they have depression (</a:t>
          </a:r>
          <a:r>
            <a:rPr lang="en-US" dirty="0" err="1" smtClean="0"/>
            <a:t>Junger</a:t>
          </a:r>
          <a:r>
            <a:rPr lang="en-US" dirty="0" smtClean="0"/>
            <a:t> et al 2005).</a:t>
          </a:r>
          <a:endParaRPr lang="en-US" dirty="0"/>
        </a:p>
      </dgm:t>
    </dgm:pt>
    <dgm:pt modelId="{14B4078E-14ED-472C-A4FA-903C4DE340B3}" type="parTrans" cxnId="{36D5EC49-1FF0-46FF-83A6-3322075724F7}">
      <dgm:prSet/>
      <dgm:spPr/>
      <dgm:t>
        <a:bodyPr/>
        <a:lstStyle/>
        <a:p>
          <a:endParaRPr lang="en-US"/>
        </a:p>
      </dgm:t>
    </dgm:pt>
    <dgm:pt modelId="{BB580B99-B791-4743-8C74-7098883C13F7}" type="sibTrans" cxnId="{36D5EC49-1FF0-46FF-83A6-3322075724F7}">
      <dgm:prSet/>
      <dgm:spPr/>
      <dgm:t>
        <a:bodyPr/>
        <a:lstStyle/>
        <a:p>
          <a:endParaRPr lang="en-US"/>
        </a:p>
      </dgm:t>
    </dgm:pt>
    <dgm:pt modelId="{12AFCE66-03AE-4DC3-9829-E201CF376C53}" type="pres">
      <dgm:prSet presAssocID="{56E07E7C-00B0-40AE-84A9-B860D80FCFCB}" presName="Name0" presStyleCnt="0">
        <dgm:presLayoutVars>
          <dgm:chMax val="7"/>
          <dgm:chPref val="7"/>
          <dgm:dir/>
        </dgm:presLayoutVars>
      </dgm:prSet>
      <dgm:spPr/>
      <dgm:t>
        <a:bodyPr/>
        <a:lstStyle/>
        <a:p>
          <a:endParaRPr lang="en-US"/>
        </a:p>
      </dgm:t>
    </dgm:pt>
    <dgm:pt modelId="{FCA349FF-858C-434E-9DF4-47E62CF28EF6}" type="pres">
      <dgm:prSet presAssocID="{56E07E7C-00B0-40AE-84A9-B860D80FCFCB}" presName="Name1" presStyleCnt="0"/>
      <dgm:spPr/>
    </dgm:pt>
    <dgm:pt modelId="{9B80C4B9-0697-4DE7-BB0C-F9A717B0F7CB}" type="pres">
      <dgm:prSet presAssocID="{56E07E7C-00B0-40AE-84A9-B860D80FCFCB}" presName="cycle" presStyleCnt="0"/>
      <dgm:spPr/>
    </dgm:pt>
    <dgm:pt modelId="{DD60FF8F-A691-4070-BFEB-1678F6C42C52}" type="pres">
      <dgm:prSet presAssocID="{56E07E7C-00B0-40AE-84A9-B860D80FCFCB}" presName="srcNode" presStyleLbl="node1" presStyleIdx="0" presStyleCnt="5"/>
      <dgm:spPr/>
    </dgm:pt>
    <dgm:pt modelId="{BE825DB6-587F-47AA-BFF1-3375774D6B6F}" type="pres">
      <dgm:prSet presAssocID="{56E07E7C-00B0-40AE-84A9-B860D80FCFCB}" presName="conn" presStyleLbl="parChTrans1D2" presStyleIdx="0" presStyleCnt="1"/>
      <dgm:spPr/>
      <dgm:t>
        <a:bodyPr/>
        <a:lstStyle/>
        <a:p>
          <a:endParaRPr lang="en-US"/>
        </a:p>
      </dgm:t>
    </dgm:pt>
    <dgm:pt modelId="{B2CD7FC8-B3CF-48B0-9CA7-6728E6DD1492}" type="pres">
      <dgm:prSet presAssocID="{56E07E7C-00B0-40AE-84A9-B860D80FCFCB}" presName="extraNode" presStyleLbl="node1" presStyleIdx="0" presStyleCnt="5"/>
      <dgm:spPr/>
    </dgm:pt>
    <dgm:pt modelId="{361E28EB-7D59-4B3B-8971-73F623A2BD20}" type="pres">
      <dgm:prSet presAssocID="{56E07E7C-00B0-40AE-84A9-B860D80FCFCB}" presName="dstNode" presStyleLbl="node1" presStyleIdx="0" presStyleCnt="5"/>
      <dgm:spPr/>
    </dgm:pt>
    <dgm:pt modelId="{83392CBB-2AD2-43DB-902A-1E08A05359A8}" type="pres">
      <dgm:prSet presAssocID="{1BDD193B-A74F-448B-AD97-E9FA7F97F25B}" presName="text_1" presStyleLbl="node1" presStyleIdx="0" presStyleCnt="5">
        <dgm:presLayoutVars>
          <dgm:bulletEnabled val="1"/>
        </dgm:presLayoutVars>
      </dgm:prSet>
      <dgm:spPr/>
      <dgm:t>
        <a:bodyPr/>
        <a:lstStyle/>
        <a:p>
          <a:endParaRPr lang="en-US"/>
        </a:p>
      </dgm:t>
    </dgm:pt>
    <dgm:pt modelId="{F44DC3A0-D387-42EE-83AA-B5AB1649BB47}" type="pres">
      <dgm:prSet presAssocID="{1BDD193B-A74F-448B-AD97-E9FA7F97F25B}" presName="accent_1" presStyleCnt="0"/>
      <dgm:spPr/>
    </dgm:pt>
    <dgm:pt modelId="{A3678268-F13A-4F88-B093-D29953EF0074}" type="pres">
      <dgm:prSet presAssocID="{1BDD193B-A74F-448B-AD97-E9FA7F97F25B}" presName="accentRepeatNode" presStyleLbl="solidFgAcc1" presStyleIdx="0" presStyleCnt="5"/>
      <dgm:spPr/>
    </dgm:pt>
    <dgm:pt modelId="{7E12A530-9F0B-41BE-A402-61B97DB23F3C}" type="pres">
      <dgm:prSet presAssocID="{07B0560E-72CE-4548-9D72-550E4FE5668E}" presName="text_2" presStyleLbl="node1" presStyleIdx="1" presStyleCnt="5">
        <dgm:presLayoutVars>
          <dgm:bulletEnabled val="1"/>
        </dgm:presLayoutVars>
      </dgm:prSet>
      <dgm:spPr/>
      <dgm:t>
        <a:bodyPr/>
        <a:lstStyle/>
        <a:p>
          <a:endParaRPr lang="en-US"/>
        </a:p>
      </dgm:t>
    </dgm:pt>
    <dgm:pt modelId="{62DC70FE-DF6B-4CFD-9F03-3EDC836A27F8}" type="pres">
      <dgm:prSet presAssocID="{07B0560E-72CE-4548-9D72-550E4FE5668E}" presName="accent_2" presStyleCnt="0"/>
      <dgm:spPr/>
    </dgm:pt>
    <dgm:pt modelId="{24666B90-C53A-49CF-94CC-8919AA2FEEDC}" type="pres">
      <dgm:prSet presAssocID="{07B0560E-72CE-4548-9D72-550E4FE5668E}" presName="accentRepeatNode" presStyleLbl="solidFgAcc1" presStyleIdx="1" presStyleCnt="5"/>
      <dgm:spPr/>
    </dgm:pt>
    <dgm:pt modelId="{92CA829A-836D-4E78-A7D2-54B1082C4252}" type="pres">
      <dgm:prSet presAssocID="{B931EB09-4E2E-4464-8F23-1E84B7410E32}" presName="text_3" presStyleLbl="node1" presStyleIdx="2" presStyleCnt="5">
        <dgm:presLayoutVars>
          <dgm:bulletEnabled val="1"/>
        </dgm:presLayoutVars>
      </dgm:prSet>
      <dgm:spPr/>
      <dgm:t>
        <a:bodyPr/>
        <a:lstStyle/>
        <a:p>
          <a:endParaRPr lang="en-US"/>
        </a:p>
      </dgm:t>
    </dgm:pt>
    <dgm:pt modelId="{44446859-0991-44B8-923C-917C225B0624}" type="pres">
      <dgm:prSet presAssocID="{B931EB09-4E2E-4464-8F23-1E84B7410E32}" presName="accent_3" presStyleCnt="0"/>
      <dgm:spPr/>
    </dgm:pt>
    <dgm:pt modelId="{3BECD9A6-03F2-45F7-8662-6B3EC6217F5D}" type="pres">
      <dgm:prSet presAssocID="{B931EB09-4E2E-4464-8F23-1E84B7410E32}" presName="accentRepeatNode" presStyleLbl="solidFgAcc1" presStyleIdx="2" presStyleCnt="5"/>
      <dgm:spPr/>
    </dgm:pt>
    <dgm:pt modelId="{151FCCA6-5EE9-4627-923E-9E6600F480F9}" type="pres">
      <dgm:prSet presAssocID="{53D5CCEB-96CC-4793-AB0E-15048EB54AEE}" presName="text_4" presStyleLbl="node1" presStyleIdx="3" presStyleCnt="5">
        <dgm:presLayoutVars>
          <dgm:bulletEnabled val="1"/>
        </dgm:presLayoutVars>
      </dgm:prSet>
      <dgm:spPr/>
      <dgm:t>
        <a:bodyPr/>
        <a:lstStyle/>
        <a:p>
          <a:endParaRPr lang="en-US"/>
        </a:p>
      </dgm:t>
    </dgm:pt>
    <dgm:pt modelId="{B5B1325B-2E61-4ED8-942D-63041B6B0B47}" type="pres">
      <dgm:prSet presAssocID="{53D5CCEB-96CC-4793-AB0E-15048EB54AEE}" presName="accent_4" presStyleCnt="0"/>
      <dgm:spPr/>
    </dgm:pt>
    <dgm:pt modelId="{8E4FCDAF-8261-49D0-B4E8-7EFCF125FE96}" type="pres">
      <dgm:prSet presAssocID="{53D5CCEB-96CC-4793-AB0E-15048EB54AEE}" presName="accentRepeatNode" presStyleLbl="solidFgAcc1" presStyleIdx="3" presStyleCnt="5"/>
      <dgm:spPr/>
    </dgm:pt>
    <dgm:pt modelId="{9B3973CA-EC55-42BF-8F1A-6F54BF81D85E}" type="pres">
      <dgm:prSet presAssocID="{DB223F72-592F-4005-9D5D-E8C284302841}" presName="text_5" presStyleLbl="node1" presStyleIdx="4" presStyleCnt="5">
        <dgm:presLayoutVars>
          <dgm:bulletEnabled val="1"/>
        </dgm:presLayoutVars>
      </dgm:prSet>
      <dgm:spPr/>
      <dgm:t>
        <a:bodyPr/>
        <a:lstStyle/>
        <a:p>
          <a:endParaRPr lang="en-US"/>
        </a:p>
      </dgm:t>
    </dgm:pt>
    <dgm:pt modelId="{6D183721-6106-4F8E-8C70-F91B6F64D677}" type="pres">
      <dgm:prSet presAssocID="{DB223F72-592F-4005-9D5D-E8C284302841}" presName="accent_5" presStyleCnt="0"/>
      <dgm:spPr/>
    </dgm:pt>
    <dgm:pt modelId="{5DA1632A-1B8D-4B1C-8AC9-FB3A438D952F}" type="pres">
      <dgm:prSet presAssocID="{DB223F72-592F-4005-9D5D-E8C284302841}" presName="accentRepeatNode" presStyleLbl="solidFgAcc1" presStyleIdx="4" presStyleCnt="5"/>
      <dgm:spPr/>
    </dgm:pt>
  </dgm:ptLst>
  <dgm:cxnLst>
    <dgm:cxn modelId="{F918AC04-E227-49C5-8016-215EC4DDE4D8}" type="presOf" srcId="{DB223F72-592F-4005-9D5D-E8C284302841}" destId="{9B3973CA-EC55-42BF-8F1A-6F54BF81D85E}" srcOrd="0" destOrd="0" presId="urn:microsoft.com/office/officeart/2008/layout/VerticalCurvedList"/>
    <dgm:cxn modelId="{5B493D56-8136-4713-BDCF-F87365085BD7}" srcId="{56E07E7C-00B0-40AE-84A9-B860D80FCFCB}" destId="{53D5CCEB-96CC-4793-AB0E-15048EB54AEE}" srcOrd="3" destOrd="0" parTransId="{1003BC72-94BB-4D69-B45B-790AA4A85C40}" sibTransId="{B23E84CC-9817-46D5-B0CA-E02064F0AEAB}"/>
    <dgm:cxn modelId="{1B8920FC-E7FF-4A37-9383-F0A9D9E6A900}" srcId="{56E07E7C-00B0-40AE-84A9-B860D80FCFCB}" destId="{07B0560E-72CE-4548-9D72-550E4FE5668E}" srcOrd="1" destOrd="0" parTransId="{E1D06714-7CFE-4E40-9C46-FF65E2590BCE}" sibTransId="{AC9BC850-D522-44D8-845F-27B9F1673C3F}"/>
    <dgm:cxn modelId="{2F871335-1038-4071-856E-BE4B4CF96007}" type="presOf" srcId="{1BDD193B-A74F-448B-AD97-E9FA7F97F25B}" destId="{83392CBB-2AD2-43DB-902A-1E08A05359A8}" srcOrd="0" destOrd="0" presId="urn:microsoft.com/office/officeart/2008/layout/VerticalCurvedList"/>
    <dgm:cxn modelId="{491EA5A5-374E-4BEF-987C-191D91EA8CF7}" type="presOf" srcId="{EA9BDC27-D07F-4DDB-B422-856AD269420B}" destId="{BE825DB6-587F-47AA-BFF1-3375774D6B6F}" srcOrd="0" destOrd="0" presId="urn:microsoft.com/office/officeart/2008/layout/VerticalCurvedList"/>
    <dgm:cxn modelId="{544C85B4-39E7-4802-AE0B-279E8D7B4427}" type="presOf" srcId="{56E07E7C-00B0-40AE-84A9-B860D80FCFCB}" destId="{12AFCE66-03AE-4DC3-9829-E201CF376C53}" srcOrd="0" destOrd="0" presId="urn:microsoft.com/office/officeart/2008/layout/VerticalCurvedList"/>
    <dgm:cxn modelId="{2DF92842-9774-4A09-A56C-1FE0B0321543}" srcId="{56E07E7C-00B0-40AE-84A9-B860D80FCFCB}" destId="{B931EB09-4E2E-4464-8F23-1E84B7410E32}" srcOrd="2" destOrd="0" parTransId="{7A4BFF01-E7F7-4BC8-A6AD-025A11342314}" sibTransId="{ED6FC918-4B32-4481-8551-8FC84D17BF25}"/>
    <dgm:cxn modelId="{36D5EC49-1FF0-46FF-83A6-3322075724F7}" srcId="{56E07E7C-00B0-40AE-84A9-B860D80FCFCB}" destId="{DB223F72-592F-4005-9D5D-E8C284302841}" srcOrd="4" destOrd="0" parTransId="{14B4078E-14ED-472C-A4FA-903C4DE340B3}" sibTransId="{BB580B99-B791-4743-8C74-7098883C13F7}"/>
    <dgm:cxn modelId="{BC4A9A4F-3FB5-41E6-9974-6BC8C004A71B}" type="presOf" srcId="{53D5CCEB-96CC-4793-AB0E-15048EB54AEE}" destId="{151FCCA6-5EE9-4627-923E-9E6600F480F9}" srcOrd="0" destOrd="0" presId="urn:microsoft.com/office/officeart/2008/layout/VerticalCurvedList"/>
    <dgm:cxn modelId="{6689BE53-1C78-42B4-9527-339410B73690}" type="presOf" srcId="{07B0560E-72CE-4548-9D72-550E4FE5668E}" destId="{7E12A530-9F0B-41BE-A402-61B97DB23F3C}" srcOrd="0" destOrd="0" presId="urn:microsoft.com/office/officeart/2008/layout/VerticalCurvedList"/>
    <dgm:cxn modelId="{3238B696-9287-4474-B46B-B0BD87154E13}" type="presOf" srcId="{B931EB09-4E2E-4464-8F23-1E84B7410E32}" destId="{92CA829A-836D-4E78-A7D2-54B1082C4252}" srcOrd="0" destOrd="0" presId="urn:microsoft.com/office/officeart/2008/layout/VerticalCurvedList"/>
    <dgm:cxn modelId="{372F0EC0-C829-4FD0-A497-0A40D662DE25}" srcId="{56E07E7C-00B0-40AE-84A9-B860D80FCFCB}" destId="{1BDD193B-A74F-448B-AD97-E9FA7F97F25B}" srcOrd="0" destOrd="0" parTransId="{10E6D36B-5A6A-4412-A3AF-562AC9435F12}" sibTransId="{EA9BDC27-D07F-4DDB-B422-856AD269420B}"/>
    <dgm:cxn modelId="{297D725A-D120-4A88-903B-D44DE4940934}" type="presParOf" srcId="{12AFCE66-03AE-4DC3-9829-E201CF376C53}" destId="{FCA349FF-858C-434E-9DF4-47E62CF28EF6}" srcOrd="0" destOrd="0" presId="urn:microsoft.com/office/officeart/2008/layout/VerticalCurvedList"/>
    <dgm:cxn modelId="{1BAC8A2F-12DA-4A3B-9564-74D56EFFF4D2}" type="presParOf" srcId="{FCA349FF-858C-434E-9DF4-47E62CF28EF6}" destId="{9B80C4B9-0697-4DE7-BB0C-F9A717B0F7CB}" srcOrd="0" destOrd="0" presId="urn:microsoft.com/office/officeart/2008/layout/VerticalCurvedList"/>
    <dgm:cxn modelId="{8C562FDB-CA1E-4284-9833-1DE56C54E74D}" type="presParOf" srcId="{9B80C4B9-0697-4DE7-BB0C-F9A717B0F7CB}" destId="{DD60FF8F-A691-4070-BFEB-1678F6C42C52}" srcOrd="0" destOrd="0" presId="urn:microsoft.com/office/officeart/2008/layout/VerticalCurvedList"/>
    <dgm:cxn modelId="{24F833A0-4269-482E-B927-AC2C7C4FFEED}" type="presParOf" srcId="{9B80C4B9-0697-4DE7-BB0C-F9A717B0F7CB}" destId="{BE825DB6-587F-47AA-BFF1-3375774D6B6F}" srcOrd="1" destOrd="0" presId="urn:microsoft.com/office/officeart/2008/layout/VerticalCurvedList"/>
    <dgm:cxn modelId="{4E3358E4-5C83-42F0-BFDE-13ECE70C999B}" type="presParOf" srcId="{9B80C4B9-0697-4DE7-BB0C-F9A717B0F7CB}" destId="{B2CD7FC8-B3CF-48B0-9CA7-6728E6DD1492}" srcOrd="2" destOrd="0" presId="urn:microsoft.com/office/officeart/2008/layout/VerticalCurvedList"/>
    <dgm:cxn modelId="{9073B8DC-617B-42FF-925D-3F7188943B83}" type="presParOf" srcId="{9B80C4B9-0697-4DE7-BB0C-F9A717B0F7CB}" destId="{361E28EB-7D59-4B3B-8971-73F623A2BD20}" srcOrd="3" destOrd="0" presId="urn:microsoft.com/office/officeart/2008/layout/VerticalCurvedList"/>
    <dgm:cxn modelId="{B9E949A5-96D7-4A0F-A0CB-3F6842139B9D}" type="presParOf" srcId="{FCA349FF-858C-434E-9DF4-47E62CF28EF6}" destId="{83392CBB-2AD2-43DB-902A-1E08A05359A8}" srcOrd="1" destOrd="0" presId="urn:microsoft.com/office/officeart/2008/layout/VerticalCurvedList"/>
    <dgm:cxn modelId="{FD5163FE-4B3F-44D3-9C38-C4DA8982479F}" type="presParOf" srcId="{FCA349FF-858C-434E-9DF4-47E62CF28EF6}" destId="{F44DC3A0-D387-42EE-83AA-B5AB1649BB47}" srcOrd="2" destOrd="0" presId="urn:microsoft.com/office/officeart/2008/layout/VerticalCurvedList"/>
    <dgm:cxn modelId="{95605D14-794A-455E-8E5B-B9468B8D8A88}" type="presParOf" srcId="{F44DC3A0-D387-42EE-83AA-B5AB1649BB47}" destId="{A3678268-F13A-4F88-B093-D29953EF0074}" srcOrd="0" destOrd="0" presId="urn:microsoft.com/office/officeart/2008/layout/VerticalCurvedList"/>
    <dgm:cxn modelId="{5F6BFA0F-0E9D-4A6B-97B5-3270B37EE918}" type="presParOf" srcId="{FCA349FF-858C-434E-9DF4-47E62CF28EF6}" destId="{7E12A530-9F0B-41BE-A402-61B97DB23F3C}" srcOrd="3" destOrd="0" presId="urn:microsoft.com/office/officeart/2008/layout/VerticalCurvedList"/>
    <dgm:cxn modelId="{495EB9F8-6B7F-495D-940A-E22C6B530A33}" type="presParOf" srcId="{FCA349FF-858C-434E-9DF4-47E62CF28EF6}" destId="{62DC70FE-DF6B-4CFD-9F03-3EDC836A27F8}" srcOrd="4" destOrd="0" presId="urn:microsoft.com/office/officeart/2008/layout/VerticalCurvedList"/>
    <dgm:cxn modelId="{52101B1A-1DDA-4DD1-B094-14319B452E90}" type="presParOf" srcId="{62DC70FE-DF6B-4CFD-9F03-3EDC836A27F8}" destId="{24666B90-C53A-49CF-94CC-8919AA2FEEDC}" srcOrd="0" destOrd="0" presId="urn:microsoft.com/office/officeart/2008/layout/VerticalCurvedList"/>
    <dgm:cxn modelId="{5CDC4635-CAA4-4BBD-997E-1B7629B61FBC}" type="presParOf" srcId="{FCA349FF-858C-434E-9DF4-47E62CF28EF6}" destId="{92CA829A-836D-4E78-A7D2-54B1082C4252}" srcOrd="5" destOrd="0" presId="urn:microsoft.com/office/officeart/2008/layout/VerticalCurvedList"/>
    <dgm:cxn modelId="{DB2D722E-1AE1-46AD-AE5F-98BBEE226382}" type="presParOf" srcId="{FCA349FF-858C-434E-9DF4-47E62CF28EF6}" destId="{44446859-0991-44B8-923C-917C225B0624}" srcOrd="6" destOrd="0" presId="urn:microsoft.com/office/officeart/2008/layout/VerticalCurvedList"/>
    <dgm:cxn modelId="{A7B41ADF-E01B-42F9-A48B-31333273D750}" type="presParOf" srcId="{44446859-0991-44B8-923C-917C225B0624}" destId="{3BECD9A6-03F2-45F7-8662-6B3EC6217F5D}" srcOrd="0" destOrd="0" presId="urn:microsoft.com/office/officeart/2008/layout/VerticalCurvedList"/>
    <dgm:cxn modelId="{A67CCC58-49E9-492F-8E3B-917396AC0D84}" type="presParOf" srcId="{FCA349FF-858C-434E-9DF4-47E62CF28EF6}" destId="{151FCCA6-5EE9-4627-923E-9E6600F480F9}" srcOrd="7" destOrd="0" presId="urn:microsoft.com/office/officeart/2008/layout/VerticalCurvedList"/>
    <dgm:cxn modelId="{657F8EA4-05CD-4DF4-8239-9462A9004E8A}" type="presParOf" srcId="{FCA349FF-858C-434E-9DF4-47E62CF28EF6}" destId="{B5B1325B-2E61-4ED8-942D-63041B6B0B47}" srcOrd="8" destOrd="0" presId="urn:microsoft.com/office/officeart/2008/layout/VerticalCurvedList"/>
    <dgm:cxn modelId="{E88A7804-1B71-49BB-BD95-E611117197B5}" type="presParOf" srcId="{B5B1325B-2E61-4ED8-942D-63041B6B0B47}" destId="{8E4FCDAF-8261-49D0-B4E8-7EFCF125FE96}" srcOrd="0" destOrd="0" presId="urn:microsoft.com/office/officeart/2008/layout/VerticalCurvedList"/>
    <dgm:cxn modelId="{F9A2495C-3A93-4E2B-A820-92F4CB2B3791}" type="presParOf" srcId="{FCA349FF-858C-434E-9DF4-47E62CF28EF6}" destId="{9B3973CA-EC55-42BF-8F1A-6F54BF81D85E}" srcOrd="9" destOrd="0" presId="urn:microsoft.com/office/officeart/2008/layout/VerticalCurvedList"/>
    <dgm:cxn modelId="{22CA6D4F-317C-4C4F-907B-0D61EAD49C8A}" type="presParOf" srcId="{FCA349FF-858C-434E-9DF4-47E62CF28EF6}" destId="{6D183721-6106-4F8E-8C70-F91B6F64D677}" srcOrd="10" destOrd="0" presId="urn:microsoft.com/office/officeart/2008/layout/VerticalCurvedList"/>
    <dgm:cxn modelId="{27C291F6-70A1-4EF9-AF13-A18EA0E1CEA6}" type="presParOf" srcId="{6D183721-6106-4F8E-8C70-F91B6F64D677}" destId="{5DA1632A-1B8D-4B1C-8AC9-FB3A438D95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21590758-4EB1-4096-85A5-2F620926E71A}"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8CED9439-3F58-4CD1-A78A-A46DD8EC4EA9}">
      <dgm:prSet/>
      <dgm:spPr/>
      <dgm:t>
        <a:bodyPr/>
        <a:lstStyle/>
        <a:p>
          <a:pPr rtl="0"/>
          <a:r>
            <a:rPr lang="en-US" smtClean="0"/>
            <a:t>There is some evidence that depression increases mortality rates from COPD, though this is not observed in all studies (Wilson 2006). </a:t>
          </a:r>
          <a:endParaRPr lang="en-US"/>
        </a:p>
      </dgm:t>
    </dgm:pt>
    <dgm:pt modelId="{573F4001-C0EA-4D2B-A4EB-6A235FF07B95}" type="parTrans" cxnId="{279A9C9F-AE15-4CA3-B4A7-653775CC5589}">
      <dgm:prSet/>
      <dgm:spPr/>
      <dgm:t>
        <a:bodyPr/>
        <a:lstStyle/>
        <a:p>
          <a:endParaRPr lang="en-US"/>
        </a:p>
      </dgm:t>
    </dgm:pt>
    <dgm:pt modelId="{53348DAD-036A-4215-B8D9-0A089F6A92F5}" type="sibTrans" cxnId="{279A9C9F-AE15-4CA3-B4A7-653775CC5589}">
      <dgm:prSet/>
      <dgm:spPr/>
      <dgm:t>
        <a:bodyPr/>
        <a:lstStyle/>
        <a:p>
          <a:endParaRPr lang="en-US"/>
        </a:p>
      </dgm:t>
    </dgm:pt>
    <dgm:pt modelId="{D9050C82-6C9B-45B2-BD05-ECF3D8EFA27D}" type="pres">
      <dgm:prSet presAssocID="{21590758-4EB1-4096-85A5-2F620926E71A}" presName="Name0" presStyleCnt="0">
        <dgm:presLayoutVars>
          <dgm:dir/>
          <dgm:resizeHandles val="exact"/>
        </dgm:presLayoutVars>
      </dgm:prSet>
      <dgm:spPr/>
      <dgm:t>
        <a:bodyPr/>
        <a:lstStyle/>
        <a:p>
          <a:endParaRPr lang="en-US"/>
        </a:p>
      </dgm:t>
    </dgm:pt>
    <dgm:pt modelId="{6884878C-4287-4312-8974-D9A1D845429F}" type="pres">
      <dgm:prSet presAssocID="{21590758-4EB1-4096-85A5-2F620926E71A}" presName="arrow" presStyleLbl="bgShp" presStyleIdx="0" presStyleCnt="1"/>
      <dgm:spPr/>
    </dgm:pt>
    <dgm:pt modelId="{D8DA483D-0B69-45C5-B6D9-6DA80DDB1808}" type="pres">
      <dgm:prSet presAssocID="{21590758-4EB1-4096-85A5-2F620926E71A}" presName="points" presStyleCnt="0"/>
      <dgm:spPr/>
    </dgm:pt>
    <dgm:pt modelId="{FA9C0BE3-BEF1-4B83-A4F1-010DFE8DD06A}" type="pres">
      <dgm:prSet presAssocID="{8CED9439-3F58-4CD1-A78A-A46DD8EC4EA9}" presName="compositeA" presStyleCnt="0"/>
      <dgm:spPr/>
    </dgm:pt>
    <dgm:pt modelId="{3067A5CF-D0AB-48A1-95AF-C95215622A7C}" type="pres">
      <dgm:prSet presAssocID="{8CED9439-3F58-4CD1-A78A-A46DD8EC4EA9}" presName="textA" presStyleLbl="revTx" presStyleIdx="0" presStyleCnt="1">
        <dgm:presLayoutVars>
          <dgm:bulletEnabled val="1"/>
        </dgm:presLayoutVars>
      </dgm:prSet>
      <dgm:spPr/>
      <dgm:t>
        <a:bodyPr/>
        <a:lstStyle/>
        <a:p>
          <a:endParaRPr lang="en-US"/>
        </a:p>
      </dgm:t>
    </dgm:pt>
    <dgm:pt modelId="{72C4F690-B526-4BA8-B37A-9373B0070067}" type="pres">
      <dgm:prSet presAssocID="{8CED9439-3F58-4CD1-A78A-A46DD8EC4EA9}" presName="circleA" presStyleLbl="node1" presStyleIdx="0" presStyleCnt="1"/>
      <dgm:spPr/>
    </dgm:pt>
    <dgm:pt modelId="{F07D6F13-467E-4C80-A626-B5A24B93E80C}" type="pres">
      <dgm:prSet presAssocID="{8CED9439-3F58-4CD1-A78A-A46DD8EC4EA9}" presName="spaceA" presStyleCnt="0"/>
      <dgm:spPr/>
    </dgm:pt>
  </dgm:ptLst>
  <dgm:cxnLst>
    <dgm:cxn modelId="{279A9C9F-AE15-4CA3-B4A7-653775CC5589}" srcId="{21590758-4EB1-4096-85A5-2F620926E71A}" destId="{8CED9439-3F58-4CD1-A78A-A46DD8EC4EA9}" srcOrd="0" destOrd="0" parTransId="{573F4001-C0EA-4D2B-A4EB-6A235FF07B95}" sibTransId="{53348DAD-036A-4215-B8D9-0A089F6A92F5}"/>
    <dgm:cxn modelId="{37235068-9754-4EFE-AE73-B4BD3D7186F4}" type="presOf" srcId="{8CED9439-3F58-4CD1-A78A-A46DD8EC4EA9}" destId="{3067A5CF-D0AB-48A1-95AF-C95215622A7C}" srcOrd="0" destOrd="0" presId="urn:microsoft.com/office/officeart/2005/8/layout/hProcess11"/>
    <dgm:cxn modelId="{ED7E930E-68D7-45B9-9AC5-616DE801322E}" type="presOf" srcId="{21590758-4EB1-4096-85A5-2F620926E71A}" destId="{D9050C82-6C9B-45B2-BD05-ECF3D8EFA27D}" srcOrd="0" destOrd="0" presId="urn:microsoft.com/office/officeart/2005/8/layout/hProcess11"/>
    <dgm:cxn modelId="{93CF199B-4260-4741-A5A0-D160B1FB8193}" type="presParOf" srcId="{D9050C82-6C9B-45B2-BD05-ECF3D8EFA27D}" destId="{6884878C-4287-4312-8974-D9A1D845429F}" srcOrd="0" destOrd="0" presId="urn:microsoft.com/office/officeart/2005/8/layout/hProcess11"/>
    <dgm:cxn modelId="{599CA74D-9C9E-43BC-BCEE-9111777B763D}" type="presParOf" srcId="{D9050C82-6C9B-45B2-BD05-ECF3D8EFA27D}" destId="{D8DA483D-0B69-45C5-B6D9-6DA80DDB1808}" srcOrd="1" destOrd="0" presId="urn:microsoft.com/office/officeart/2005/8/layout/hProcess11"/>
    <dgm:cxn modelId="{236B7DF9-0244-4CD5-AC4A-8A6CC8A81104}" type="presParOf" srcId="{D8DA483D-0B69-45C5-B6D9-6DA80DDB1808}" destId="{FA9C0BE3-BEF1-4B83-A4F1-010DFE8DD06A}" srcOrd="0" destOrd="0" presId="urn:microsoft.com/office/officeart/2005/8/layout/hProcess11"/>
    <dgm:cxn modelId="{0D27B6F8-0F53-4577-86C7-ED6C3F31C2A6}" type="presParOf" srcId="{FA9C0BE3-BEF1-4B83-A4F1-010DFE8DD06A}" destId="{3067A5CF-D0AB-48A1-95AF-C95215622A7C}" srcOrd="0" destOrd="0" presId="urn:microsoft.com/office/officeart/2005/8/layout/hProcess11"/>
    <dgm:cxn modelId="{4A3B66B1-7781-4253-9E2D-06B1A5B15D0D}" type="presParOf" srcId="{FA9C0BE3-BEF1-4B83-A4F1-010DFE8DD06A}" destId="{72C4F690-B526-4BA8-B37A-9373B0070067}" srcOrd="1" destOrd="0" presId="urn:microsoft.com/office/officeart/2005/8/layout/hProcess11"/>
    <dgm:cxn modelId="{2FCA10F7-9021-4DE0-B79F-EFCAA4B4D984}" type="presParOf" srcId="{FA9C0BE3-BEF1-4B83-A4F1-010DFE8DD06A}" destId="{F07D6F13-467E-4C80-A626-B5A24B93E80C}"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FB2D8242-2FEB-4FAA-84E7-132890F67F4B}" type="doc">
      <dgm:prSet loTypeId="urn:microsoft.com/office/officeart/2005/8/layout/hList1" loCatId="list" qsTypeId="urn:microsoft.com/office/officeart/2005/8/quickstyle/simple1" qsCatId="simple" csTypeId="urn:microsoft.com/office/officeart/2005/8/colors/accent2_5" csCatId="accent2"/>
      <dgm:spPr/>
      <dgm:t>
        <a:bodyPr/>
        <a:lstStyle/>
        <a:p>
          <a:endParaRPr lang="en-US"/>
        </a:p>
      </dgm:t>
    </dgm:pt>
    <dgm:pt modelId="{77BFA311-B0B4-4E7B-9B95-BC6908C75460}">
      <dgm:prSet/>
      <dgm:spPr/>
      <dgm:t>
        <a:bodyPr/>
        <a:lstStyle/>
        <a:p>
          <a:pPr rtl="0"/>
          <a:r>
            <a:rPr lang="en-US" dirty="0" smtClean="0"/>
            <a:t>Mental health problems can also have a major impact on symptoms and outcomes for people with COPD. </a:t>
          </a:r>
          <a:endParaRPr lang="en-US" dirty="0"/>
        </a:p>
      </dgm:t>
    </dgm:pt>
    <dgm:pt modelId="{8E035DEA-0088-432F-AF3A-137AD9995E87}" type="parTrans" cxnId="{B950DFF5-3A89-47D9-B156-578066580A77}">
      <dgm:prSet/>
      <dgm:spPr/>
      <dgm:t>
        <a:bodyPr/>
        <a:lstStyle/>
        <a:p>
          <a:endParaRPr lang="en-US"/>
        </a:p>
      </dgm:t>
    </dgm:pt>
    <dgm:pt modelId="{1A9ACFBD-1F09-455B-BAAA-1A57E8043EC1}" type="sibTrans" cxnId="{B950DFF5-3A89-47D9-B156-578066580A77}">
      <dgm:prSet/>
      <dgm:spPr/>
      <dgm:t>
        <a:bodyPr/>
        <a:lstStyle/>
        <a:p>
          <a:endParaRPr lang="en-US"/>
        </a:p>
      </dgm:t>
    </dgm:pt>
    <dgm:pt modelId="{21A7595E-AEFF-471E-8841-7864F3233146}">
      <dgm:prSet/>
      <dgm:spPr/>
      <dgm:t>
        <a:bodyPr/>
        <a:lstStyle/>
        <a:p>
          <a:pPr rtl="0"/>
          <a:r>
            <a:rPr lang="en-US" smtClean="0"/>
            <a:t>Independent of COPD severity, co-morbid mental disorders are associated with worse health status and breathlessness (Felker et al 2010). </a:t>
          </a:r>
          <a:endParaRPr lang="en-US"/>
        </a:p>
      </dgm:t>
    </dgm:pt>
    <dgm:pt modelId="{58D6FC16-401D-483C-97A5-B01D51D7831A}" type="parTrans" cxnId="{4CE5F22E-04F2-41E5-8E33-E4D67F7C4EB0}">
      <dgm:prSet/>
      <dgm:spPr/>
      <dgm:t>
        <a:bodyPr/>
        <a:lstStyle/>
        <a:p>
          <a:endParaRPr lang="en-US"/>
        </a:p>
      </dgm:t>
    </dgm:pt>
    <dgm:pt modelId="{24010306-FFDB-4212-BF43-AB92DC271DEE}" type="sibTrans" cxnId="{4CE5F22E-04F2-41E5-8E33-E4D67F7C4EB0}">
      <dgm:prSet/>
      <dgm:spPr/>
      <dgm:t>
        <a:bodyPr/>
        <a:lstStyle/>
        <a:p>
          <a:endParaRPr lang="en-US"/>
        </a:p>
      </dgm:t>
    </dgm:pt>
    <dgm:pt modelId="{55944B63-1873-4E55-A076-DB04A2F520DF}" type="pres">
      <dgm:prSet presAssocID="{FB2D8242-2FEB-4FAA-84E7-132890F67F4B}" presName="Name0" presStyleCnt="0">
        <dgm:presLayoutVars>
          <dgm:dir/>
          <dgm:animLvl val="lvl"/>
          <dgm:resizeHandles val="exact"/>
        </dgm:presLayoutVars>
      </dgm:prSet>
      <dgm:spPr/>
      <dgm:t>
        <a:bodyPr/>
        <a:lstStyle/>
        <a:p>
          <a:endParaRPr lang="en-US"/>
        </a:p>
      </dgm:t>
    </dgm:pt>
    <dgm:pt modelId="{F0AF0EE4-A7E8-4CD9-8987-15CFA9522FB9}" type="pres">
      <dgm:prSet presAssocID="{77BFA311-B0B4-4E7B-9B95-BC6908C75460}" presName="composite" presStyleCnt="0"/>
      <dgm:spPr/>
    </dgm:pt>
    <dgm:pt modelId="{E4D28525-1DD2-4A29-B7B9-2A03B2DB79BA}" type="pres">
      <dgm:prSet presAssocID="{77BFA311-B0B4-4E7B-9B95-BC6908C75460}" presName="parTx" presStyleLbl="alignNode1" presStyleIdx="0" presStyleCnt="2">
        <dgm:presLayoutVars>
          <dgm:chMax val="0"/>
          <dgm:chPref val="0"/>
          <dgm:bulletEnabled val="1"/>
        </dgm:presLayoutVars>
      </dgm:prSet>
      <dgm:spPr/>
      <dgm:t>
        <a:bodyPr/>
        <a:lstStyle/>
        <a:p>
          <a:endParaRPr lang="en-US"/>
        </a:p>
      </dgm:t>
    </dgm:pt>
    <dgm:pt modelId="{9BE35636-E296-4551-A716-22EB78E370B4}" type="pres">
      <dgm:prSet presAssocID="{77BFA311-B0B4-4E7B-9B95-BC6908C75460}" presName="desTx" presStyleLbl="alignAccFollowNode1" presStyleIdx="0" presStyleCnt="2">
        <dgm:presLayoutVars>
          <dgm:bulletEnabled val="1"/>
        </dgm:presLayoutVars>
      </dgm:prSet>
      <dgm:spPr/>
    </dgm:pt>
    <dgm:pt modelId="{71268FE0-22DE-4A3E-AD44-C69B5B670375}" type="pres">
      <dgm:prSet presAssocID="{1A9ACFBD-1F09-455B-BAAA-1A57E8043EC1}" presName="space" presStyleCnt="0"/>
      <dgm:spPr/>
    </dgm:pt>
    <dgm:pt modelId="{B728E15D-8457-4603-A40F-2B434403B32C}" type="pres">
      <dgm:prSet presAssocID="{21A7595E-AEFF-471E-8841-7864F3233146}" presName="composite" presStyleCnt="0"/>
      <dgm:spPr/>
    </dgm:pt>
    <dgm:pt modelId="{B73B0F23-AB4F-461A-9AA1-C6F33A42F26D}" type="pres">
      <dgm:prSet presAssocID="{21A7595E-AEFF-471E-8841-7864F3233146}" presName="parTx" presStyleLbl="alignNode1" presStyleIdx="1" presStyleCnt="2">
        <dgm:presLayoutVars>
          <dgm:chMax val="0"/>
          <dgm:chPref val="0"/>
          <dgm:bulletEnabled val="1"/>
        </dgm:presLayoutVars>
      </dgm:prSet>
      <dgm:spPr/>
      <dgm:t>
        <a:bodyPr/>
        <a:lstStyle/>
        <a:p>
          <a:endParaRPr lang="en-US"/>
        </a:p>
      </dgm:t>
    </dgm:pt>
    <dgm:pt modelId="{CB54B5B4-229F-4BDA-B9F2-7923FF362909}" type="pres">
      <dgm:prSet presAssocID="{21A7595E-AEFF-471E-8841-7864F3233146}" presName="desTx" presStyleLbl="alignAccFollowNode1" presStyleIdx="1" presStyleCnt="2">
        <dgm:presLayoutVars>
          <dgm:bulletEnabled val="1"/>
        </dgm:presLayoutVars>
      </dgm:prSet>
      <dgm:spPr/>
    </dgm:pt>
  </dgm:ptLst>
  <dgm:cxnLst>
    <dgm:cxn modelId="{DEF3DDBE-27F2-4A66-AD42-AB9EE82BB5F8}" type="presOf" srcId="{21A7595E-AEFF-471E-8841-7864F3233146}" destId="{B73B0F23-AB4F-461A-9AA1-C6F33A42F26D}" srcOrd="0" destOrd="0" presId="urn:microsoft.com/office/officeart/2005/8/layout/hList1"/>
    <dgm:cxn modelId="{13A0D9F7-942D-45F1-9B48-AE3D9C6B2C35}" type="presOf" srcId="{FB2D8242-2FEB-4FAA-84E7-132890F67F4B}" destId="{55944B63-1873-4E55-A076-DB04A2F520DF}" srcOrd="0" destOrd="0" presId="urn:microsoft.com/office/officeart/2005/8/layout/hList1"/>
    <dgm:cxn modelId="{B950DFF5-3A89-47D9-B156-578066580A77}" srcId="{FB2D8242-2FEB-4FAA-84E7-132890F67F4B}" destId="{77BFA311-B0B4-4E7B-9B95-BC6908C75460}" srcOrd="0" destOrd="0" parTransId="{8E035DEA-0088-432F-AF3A-137AD9995E87}" sibTransId="{1A9ACFBD-1F09-455B-BAAA-1A57E8043EC1}"/>
    <dgm:cxn modelId="{7568C31A-9859-4506-822B-208FFB5AD732}" type="presOf" srcId="{77BFA311-B0B4-4E7B-9B95-BC6908C75460}" destId="{E4D28525-1DD2-4A29-B7B9-2A03B2DB79BA}" srcOrd="0" destOrd="0" presId="urn:microsoft.com/office/officeart/2005/8/layout/hList1"/>
    <dgm:cxn modelId="{4CE5F22E-04F2-41E5-8E33-E4D67F7C4EB0}" srcId="{FB2D8242-2FEB-4FAA-84E7-132890F67F4B}" destId="{21A7595E-AEFF-471E-8841-7864F3233146}" srcOrd="1" destOrd="0" parTransId="{58D6FC16-401D-483C-97A5-B01D51D7831A}" sibTransId="{24010306-FFDB-4212-BF43-AB92DC271DEE}"/>
    <dgm:cxn modelId="{0BBB47E6-E623-4672-9601-0430A30F7342}" type="presParOf" srcId="{55944B63-1873-4E55-A076-DB04A2F520DF}" destId="{F0AF0EE4-A7E8-4CD9-8987-15CFA9522FB9}" srcOrd="0" destOrd="0" presId="urn:microsoft.com/office/officeart/2005/8/layout/hList1"/>
    <dgm:cxn modelId="{2EB8002A-CA3F-4747-98E8-C77C3E777B0D}" type="presParOf" srcId="{F0AF0EE4-A7E8-4CD9-8987-15CFA9522FB9}" destId="{E4D28525-1DD2-4A29-B7B9-2A03B2DB79BA}" srcOrd="0" destOrd="0" presId="urn:microsoft.com/office/officeart/2005/8/layout/hList1"/>
    <dgm:cxn modelId="{3572B79C-016E-4AA5-81B5-AC07C853F837}" type="presParOf" srcId="{F0AF0EE4-A7E8-4CD9-8987-15CFA9522FB9}" destId="{9BE35636-E296-4551-A716-22EB78E370B4}" srcOrd="1" destOrd="0" presId="urn:microsoft.com/office/officeart/2005/8/layout/hList1"/>
    <dgm:cxn modelId="{EC85CB0A-D389-48DD-800A-CDD392F31248}" type="presParOf" srcId="{55944B63-1873-4E55-A076-DB04A2F520DF}" destId="{71268FE0-22DE-4A3E-AD44-C69B5B670375}" srcOrd="1" destOrd="0" presId="urn:microsoft.com/office/officeart/2005/8/layout/hList1"/>
    <dgm:cxn modelId="{1D3235D5-486E-4791-9949-805FD6A380DE}" type="presParOf" srcId="{55944B63-1873-4E55-A076-DB04A2F520DF}" destId="{B728E15D-8457-4603-A40F-2B434403B32C}" srcOrd="2" destOrd="0" presId="urn:microsoft.com/office/officeart/2005/8/layout/hList1"/>
    <dgm:cxn modelId="{BDF337B1-5B78-431C-B8B8-5000D11327B4}" type="presParOf" srcId="{B728E15D-8457-4603-A40F-2B434403B32C}" destId="{B73B0F23-AB4F-461A-9AA1-C6F33A42F26D}" srcOrd="0" destOrd="0" presId="urn:microsoft.com/office/officeart/2005/8/layout/hList1"/>
    <dgm:cxn modelId="{731B4203-98D5-4C48-8C7F-F9EE77841789}" type="presParOf" srcId="{B728E15D-8457-4603-A40F-2B434403B32C}" destId="{CB54B5B4-229F-4BDA-B9F2-7923FF362909}"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F7FEF49D-64B4-497E-AF97-CB0418C2335F}"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US"/>
        </a:p>
      </dgm:t>
    </dgm:pt>
    <dgm:pt modelId="{1189D463-079F-4228-9987-D9E65CDAF1B6}">
      <dgm:prSet/>
      <dgm:spPr/>
      <dgm:t>
        <a:bodyPr/>
        <a:lstStyle/>
        <a:p>
          <a:pPr rtl="0"/>
          <a:r>
            <a:rPr lang="en-US" smtClean="0"/>
            <a:t>Furthermore, recent analysis of the United Kingdom General Practice Research Database reported that mortality rates for individuals with co-morbid asthma and depression were twice the level among those with asthma alone (Walters et al 2011).</a:t>
          </a:r>
          <a:endParaRPr lang="en-US"/>
        </a:p>
      </dgm:t>
    </dgm:pt>
    <dgm:pt modelId="{C9FDAE85-2F80-4B40-A03E-EF4208D40E8B}" type="parTrans" cxnId="{E6CE2DF8-4A99-4EED-B082-F735531F9246}">
      <dgm:prSet/>
      <dgm:spPr/>
      <dgm:t>
        <a:bodyPr/>
        <a:lstStyle/>
        <a:p>
          <a:endParaRPr lang="en-US"/>
        </a:p>
      </dgm:t>
    </dgm:pt>
    <dgm:pt modelId="{043A8931-650D-4E50-B4A5-39FFCC828EAB}" type="sibTrans" cxnId="{E6CE2DF8-4A99-4EED-B082-F735531F9246}">
      <dgm:prSet/>
      <dgm:spPr/>
      <dgm:t>
        <a:bodyPr/>
        <a:lstStyle/>
        <a:p>
          <a:endParaRPr lang="en-US"/>
        </a:p>
      </dgm:t>
    </dgm:pt>
    <dgm:pt modelId="{399CF903-EB5B-4DBA-9928-75393E890F1F}" type="pres">
      <dgm:prSet presAssocID="{F7FEF49D-64B4-497E-AF97-CB0418C2335F}" presName="Name0" presStyleCnt="0">
        <dgm:presLayoutVars>
          <dgm:dir/>
          <dgm:resizeHandles val="exact"/>
        </dgm:presLayoutVars>
      </dgm:prSet>
      <dgm:spPr/>
      <dgm:t>
        <a:bodyPr/>
        <a:lstStyle/>
        <a:p>
          <a:endParaRPr lang="en-US"/>
        </a:p>
      </dgm:t>
    </dgm:pt>
    <dgm:pt modelId="{5FD767C3-C767-46BD-9E54-AC5C1D3AC736}" type="pres">
      <dgm:prSet presAssocID="{1189D463-079F-4228-9987-D9E65CDAF1B6}" presName="node" presStyleLbl="node1" presStyleIdx="0" presStyleCnt="1">
        <dgm:presLayoutVars>
          <dgm:bulletEnabled val="1"/>
        </dgm:presLayoutVars>
      </dgm:prSet>
      <dgm:spPr/>
      <dgm:t>
        <a:bodyPr/>
        <a:lstStyle/>
        <a:p>
          <a:endParaRPr lang="en-US"/>
        </a:p>
      </dgm:t>
    </dgm:pt>
  </dgm:ptLst>
  <dgm:cxnLst>
    <dgm:cxn modelId="{17C85100-9CFF-4FAA-84A2-494111167599}" type="presOf" srcId="{1189D463-079F-4228-9987-D9E65CDAF1B6}" destId="{5FD767C3-C767-46BD-9E54-AC5C1D3AC736}" srcOrd="0" destOrd="0" presId="urn:microsoft.com/office/officeart/2005/8/layout/process1"/>
    <dgm:cxn modelId="{1D067809-74F5-46F6-A41C-3B493EE761FA}" type="presOf" srcId="{F7FEF49D-64B4-497E-AF97-CB0418C2335F}" destId="{399CF903-EB5B-4DBA-9928-75393E890F1F}" srcOrd="0" destOrd="0" presId="urn:microsoft.com/office/officeart/2005/8/layout/process1"/>
    <dgm:cxn modelId="{E6CE2DF8-4A99-4EED-B082-F735531F9246}" srcId="{F7FEF49D-64B4-497E-AF97-CB0418C2335F}" destId="{1189D463-079F-4228-9987-D9E65CDAF1B6}" srcOrd="0" destOrd="0" parTransId="{C9FDAE85-2F80-4B40-A03E-EF4208D40E8B}" sibTransId="{043A8931-650D-4E50-B4A5-39FFCC828EAB}"/>
    <dgm:cxn modelId="{E0723F62-9650-411C-B99F-A47A0C7AA095}" type="presParOf" srcId="{399CF903-EB5B-4DBA-9928-75393E890F1F}" destId="{5FD767C3-C767-46BD-9E54-AC5C1D3AC736}" srcOrd="0"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81EECC3B-FF31-4176-A737-5DC88ADB3D64}"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5B19B674-7C5B-492B-9BFC-033C994556CF}">
      <dgm:prSet/>
      <dgm:spPr/>
      <dgm:t>
        <a:bodyPr/>
        <a:lstStyle/>
        <a:p>
          <a:pPr algn="l" rtl="0"/>
          <a:r>
            <a:rPr lang="en-US" dirty="0" smtClean="0"/>
            <a:t>Self-management is at          the core of effective treatment         for long-term conditions – but    this is </a:t>
          </a:r>
          <a:r>
            <a:rPr lang="en-US" b="1" dirty="0" smtClean="0"/>
            <a:t>impeded significantly by poor mental health</a:t>
          </a:r>
          <a:r>
            <a:rPr lang="en-US" dirty="0" smtClean="0"/>
            <a:t>, which can reduce the motivation and energy needed for self-management, and lead to </a:t>
          </a:r>
          <a:r>
            <a:rPr lang="en-US" b="1" dirty="0" smtClean="0"/>
            <a:t>poorer adherence </a:t>
          </a:r>
          <a:r>
            <a:rPr lang="en-US" dirty="0" smtClean="0"/>
            <a:t>to treatment plans (</a:t>
          </a:r>
          <a:r>
            <a:rPr lang="en-US" dirty="0" err="1" smtClean="0"/>
            <a:t>DiMatteo</a:t>
          </a:r>
          <a:r>
            <a:rPr lang="en-US" dirty="0" smtClean="0"/>
            <a:t> et al 2000). </a:t>
          </a:r>
          <a:endParaRPr lang="en-US" dirty="0"/>
        </a:p>
      </dgm:t>
    </dgm:pt>
    <dgm:pt modelId="{3A9DFACB-7D67-45E5-921A-982A67EAC235}" type="parTrans" cxnId="{1AAEC711-02BF-4A52-B5F5-33E0C1FFE3C1}">
      <dgm:prSet/>
      <dgm:spPr/>
      <dgm:t>
        <a:bodyPr/>
        <a:lstStyle/>
        <a:p>
          <a:endParaRPr lang="en-US"/>
        </a:p>
      </dgm:t>
    </dgm:pt>
    <dgm:pt modelId="{4B980325-DD7D-447B-A00D-675951374A17}" type="sibTrans" cxnId="{1AAEC711-02BF-4A52-B5F5-33E0C1FFE3C1}">
      <dgm:prSet/>
      <dgm:spPr/>
      <dgm:t>
        <a:bodyPr/>
        <a:lstStyle/>
        <a:p>
          <a:endParaRPr lang="en-US"/>
        </a:p>
      </dgm:t>
    </dgm:pt>
    <dgm:pt modelId="{60C84EC4-FCC4-4D69-926B-F1CF4CBAA4B7}" type="pres">
      <dgm:prSet presAssocID="{81EECC3B-FF31-4176-A737-5DC88ADB3D64}" presName="Name0" presStyleCnt="0">
        <dgm:presLayoutVars>
          <dgm:chMax val="7"/>
          <dgm:dir/>
          <dgm:animLvl val="lvl"/>
          <dgm:resizeHandles val="exact"/>
        </dgm:presLayoutVars>
      </dgm:prSet>
      <dgm:spPr/>
      <dgm:t>
        <a:bodyPr/>
        <a:lstStyle/>
        <a:p>
          <a:endParaRPr lang="en-US"/>
        </a:p>
      </dgm:t>
    </dgm:pt>
    <dgm:pt modelId="{042B3172-6B6E-4782-8FA7-38F59EE1BBEF}" type="pres">
      <dgm:prSet presAssocID="{5B19B674-7C5B-492B-9BFC-033C994556CF}" presName="circle1" presStyleLbl="node1" presStyleIdx="0" presStyleCnt="1"/>
      <dgm:spPr/>
    </dgm:pt>
    <dgm:pt modelId="{1E5DC0F6-444B-4514-BAAB-D590E0E281EE}" type="pres">
      <dgm:prSet presAssocID="{5B19B674-7C5B-492B-9BFC-033C994556CF}" presName="space" presStyleCnt="0"/>
      <dgm:spPr/>
    </dgm:pt>
    <dgm:pt modelId="{68D4E14D-5977-4B23-AA97-EE47889D1582}" type="pres">
      <dgm:prSet presAssocID="{5B19B674-7C5B-492B-9BFC-033C994556CF}" presName="rect1" presStyleLbl="alignAcc1" presStyleIdx="0" presStyleCnt="1"/>
      <dgm:spPr/>
      <dgm:t>
        <a:bodyPr/>
        <a:lstStyle/>
        <a:p>
          <a:endParaRPr lang="en-US"/>
        </a:p>
      </dgm:t>
    </dgm:pt>
    <dgm:pt modelId="{E45521EF-3FA1-4898-B9AF-FEAAECB49C82}" type="pres">
      <dgm:prSet presAssocID="{5B19B674-7C5B-492B-9BFC-033C994556CF}" presName="rect1ParTxNoCh" presStyleLbl="alignAcc1" presStyleIdx="0" presStyleCnt="1">
        <dgm:presLayoutVars>
          <dgm:chMax val="1"/>
          <dgm:bulletEnabled val="1"/>
        </dgm:presLayoutVars>
      </dgm:prSet>
      <dgm:spPr/>
      <dgm:t>
        <a:bodyPr/>
        <a:lstStyle/>
        <a:p>
          <a:endParaRPr lang="en-US"/>
        </a:p>
      </dgm:t>
    </dgm:pt>
  </dgm:ptLst>
  <dgm:cxnLst>
    <dgm:cxn modelId="{3B83219D-62BA-4202-84D3-3A0F6CAFFAB9}" type="presOf" srcId="{5B19B674-7C5B-492B-9BFC-033C994556CF}" destId="{E45521EF-3FA1-4898-B9AF-FEAAECB49C82}" srcOrd="1" destOrd="0" presId="urn:microsoft.com/office/officeart/2005/8/layout/target3"/>
    <dgm:cxn modelId="{6CAEC1AF-890D-4277-90BB-23654E28AD92}" type="presOf" srcId="{81EECC3B-FF31-4176-A737-5DC88ADB3D64}" destId="{60C84EC4-FCC4-4D69-926B-F1CF4CBAA4B7}" srcOrd="0" destOrd="0" presId="urn:microsoft.com/office/officeart/2005/8/layout/target3"/>
    <dgm:cxn modelId="{71C9F7C9-D786-401A-AAB9-3A6D68E6BED9}" type="presOf" srcId="{5B19B674-7C5B-492B-9BFC-033C994556CF}" destId="{68D4E14D-5977-4B23-AA97-EE47889D1582}" srcOrd="0" destOrd="0" presId="urn:microsoft.com/office/officeart/2005/8/layout/target3"/>
    <dgm:cxn modelId="{1AAEC711-02BF-4A52-B5F5-33E0C1FFE3C1}" srcId="{81EECC3B-FF31-4176-A737-5DC88ADB3D64}" destId="{5B19B674-7C5B-492B-9BFC-033C994556CF}" srcOrd="0" destOrd="0" parTransId="{3A9DFACB-7D67-45E5-921A-982A67EAC235}" sibTransId="{4B980325-DD7D-447B-A00D-675951374A17}"/>
    <dgm:cxn modelId="{86AE5BB3-99FB-43DF-831E-FF2177E32753}" type="presParOf" srcId="{60C84EC4-FCC4-4D69-926B-F1CF4CBAA4B7}" destId="{042B3172-6B6E-4782-8FA7-38F59EE1BBEF}" srcOrd="0" destOrd="0" presId="urn:microsoft.com/office/officeart/2005/8/layout/target3"/>
    <dgm:cxn modelId="{B5964F7A-0F86-4670-A8D7-EA81BE1FB9A7}" type="presParOf" srcId="{60C84EC4-FCC4-4D69-926B-F1CF4CBAA4B7}" destId="{1E5DC0F6-444B-4514-BAAB-D590E0E281EE}" srcOrd="1" destOrd="0" presId="urn:microsoft.com/office/officeart/2005/8/layout/target3"/>
    <dgm:cxn modelId="{159D6449-BB5F-4C28-801D-7ADDDBDFF051}" type="presParOf" srcId="{60C84EC4-FCC4-4D69-926B-F1CF4CBAA4B7}" destId="{68D4E14D-5977-4B23-AA97-EE47889D1582}" srcOrd="2" destOrd="0" presId="urn:microsoft.com/office/officeart/2005/8/layout/target3"/>
    <dgm:cxn modelId="{0E4D534A-4EF9-4584-863D-322D91B7F540}" type="presParOf" srcId="{60C84EC4-FCC4-4D69-926B-F1CF4CBAA4B7}" destId="{E45521EF-3FA1-4898-B9AF-FEAAECB49C82}"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4890AE18-C4A3-4417-B721-9CDA8FB355EB}" type="doc">
      <dgm:prSet loTypeId="urn:microsoft.com/office/officeart/2005/8/layout/vList3" loCatId="list" qsTypeId="urn:microsoft.com/office/officeart/2005/8/quickstyle/simple1" qsCatId="simple" csTypeId="urn:microsoft.com/office/officeart/2005/8/colors/colorful5" csCatId="colorful" phldr="1"/>
      <dgm:spPr/>
      <dgm:t>
        <a:bodyPr/>
        <a:lstStyle/>
        <a:p>
          <a:endParaRPr lang="en-US"/>
        </a:p>
      </dgm:t>
    </dgm:pt>
    <dgm:pt modelId="{67F03BC3-CA57-4850-B21A-C79B9F68E566}">
      <dgm:prSet custT="1"/>
      <dgm:spPr/>
      <dgm:t>
        <a:bodyPr/>
        <a:lstStyle/>
        <a:p>
          <a:pPr rtl="0"/>
          <a:r>
            <a:rPr lang="en-US" sz="2000" dirty="0" smtClean="0"/>
            <a:t>A significant part of the explanation for poorer clinical outcomes is that co-morbid mental health problems can </a:t>
          </a:r>
          <a:r>
            <a:rPr lang="en-US" sz="2000" b="1" dirty="0" smtClean="0"/>
            <a:t>reduce a person’s ability to actively manage their own physical condition </a:t>
          </a:r>
          <a:r>
            <a:rPr lang="en-US" sz="2000" dirty="0" smtClean="0"/>
            <a:t>and are associated with unhealthy </a:t>
          </a:r>
          <a:r>
            <a:rPr lang="en-US" sz="2000" dirty="0" err="1" smtClean="0"/>
            <a:t>behaviours</a:t>
          </a:r>
          <a:r>
            <a:rPr lang="en-US" sz="2000" dirty="0" smtClean="0"/>
            <a:t> such as smoking. </a:t>
          </a:r>
          <a:endParaRPr lang="en-US" sz="2000" dirty="0"/>
        </a:p>
      </dgm:t>
    </dgm:pt>
    <dgm:pt modelId="{497B66E6-EB1F-4C92-8C6A-FE4401C6D316}" type="parTrans" cxnId="{F2B7FE92-8889-405D-AAF0-220DCBDDEEB4}">
      <dgm:prSet/>
      <dgm:spPr/>
      <dgm:t>
        <a:bodyPr/>
        <a:lstStyle/>
        <a:p>
          <a:endParaRPr lang="en-US"/>
        </a:p>
      </dgm:t>
    </dgm:pt>
    <dgm:pt modelId="{FEA175FF-A33A-4223-8F9A-5A67F3FFD361}" type="sibTrans" cxnId="{F2B7FE92-8889-405D-AAF0-220DCBDDEEB4}">
      <dgm:prSet/>
      <dgm:spPr/>
      <dgm:t>
        <a:bodyPr/>
        <a:lstStyle/>
        <a:p>
          <a:endParaRPr lang="en-US"/>
        </a:p>
      </dgm:t>
    </dgm:pt>
    <dgm:pt modelId="{C0AE1335-1B02-4599-BE46-1500DE5B6C07}" type="pres">
      <dgm:prSet presAssocID="{4890AE18-C4A3-4417-B721-9CDA8FB355EB}" presName="linearFlow" presStyleCnt="0">
        <dgm:presLayoutVars>
          <dgm:dir/>
          <dgm:resizeHandles val="exact"/>
        </dgm:presLayoutVars>
      </dgm:prSet>
      <dgm:spPr/>
      <dgm:t>
        <a:bodyPr/>
        <a:lstStyle/>
        <a:p>
          <a:endParaRPr lang="en-US"/>
        </a:p>
      </dgm:t>
    </dgm:pt>
    <dgm:pt modelId="{7CBF3B7F-9EC5-42A2-A165-03923E2ACBFB}" type="pres">
      <dgm:prSet presAssocID="{67F03BC3-CA57-4850-B21A-C79B9F68E566}" presName="composite" presStyleCnt="0"/>
      <dgm:spPr/>
    </dgm:pt>
    <dgm:pt modelId="{48B76DF3-0D8B-4D06-9234-051BD78F4237}" type="pres">
      <dgm:prSet presAssocID="{67F03BC3-CA57-4850-B21A-C79B9F68E566}" presName="imgShp" presStyleLbl="fgImgPlace1" presStyleIdx="0" presStyleCnt="1"/>
      <dgm:spPr>
        <a:blipFill rotWithShape="1">
          <a:blip xmlns:r="http://schemas.openxmlformats.org/officeDocument/2006/relationships" r:embed="rId1"/>
          <a:stretch>
            <a:fillRect/>
          </a:stretch>
        </a:blipFill>
      </dgm:spPr>
      <dgm:t>
        <a:bodyPr/>
        <a:lstStyle/>
        <a:p>
          <a:endParaRPr lang="en-US"/>
        </a:p>
      </dgm:t>
    </dgm:pt>
    <dgm:pt modelId="{AE2948DC-D231-4CC5-B48F-8DB64BC05268}" type="pres">
      <dgm:prSet presAssocID="{67F03BC3-CA57-4850-B21A-C79B9F68E566}" presName="txShp" presStyleLbl="node1" presStyleIdx="0" presStyleCnt="1" custScaleX="110108">
        <dgm:presLayoutVars>
          <dgm:bulletEnabled val="1"/>
        </dgm:presLayoutVars>
      </dgm:prSet>
      <dgm:spPr/>
      <dgm:t>
        <a:bodyPr/>
        <a:lstStyle/>
        <a:p>
          <a:endParaRPr lang="en-US"/>
        </a:p>
      </dgm:t>
    </dgm:pt>
  </dgm:ptLst>
  <dgm:cxnLst>
    <dgm:cxn modelId="{C638EEC2-D10B-4093-9268-D87D8E053B45}" type="presOf" srcId="{67F03BC3-CA57-4850-B21A-C79B9F68E566}" destId="{AE2948DC-D231-4CC5-B48F-8DB64BC05268}" srcOrd="0" destOrd="0" presId="urn:microsoft.com/office/officeart/2005/8/layout/vList3"/>
    <dgm:cxn modelId="{FF5E34D2-27BC-4B13-99D7-0E5B4C6BD846}" type="presOf" srcId="{4890AE18-C4A3-4417-B721-9CDA8FB355EB}" destId="{C0AE1335-1B02-4599-BE46-1500DE5B6C07}" srcOrd="0" destOrd="0" presId="urn:microsoft.com/office/officeart/2005/8/layout/vList3"/>
    <dgm:cxn modelId="{F2B7FE92-8889-405D-AAF0-220DCBDDEEB4}" srcId="{4890AE18-C4A3-4417-B721-9CDA8FB355EB}" destId="{67F03BC3-CA57-4850-B21A-C79B9F68E566}" srcOrd="0" destOrd="0" parTransId="{497B66E6-EB1F-4C92-8C6A-FE4401C6D316}" sibTransId="{FEA175FF-A33A-4223-8F9A-5A67F3FFD361}"/>
    <dgm:cxn modelId="{7D87E347-734C-47E2-887A-4016F5277638}" type="presParOf" srcId="{C0AE1335-1B02-4599-BE46-1500DE5B6C07}" destId="{7CBF3B7F-9EC5-42A2-A165-03923E2ACBFB}" srcOrd="0" destOrd="0" presId="urn:microsoft.com/office/officeart/2005/8/layout/vList3"/>
    <dgm:cxn modelId="{0726FC45-F859-4837-8BFA-FB54F2F59877}" type="presParOf" srcId="{7CBF3B7F-9EC5-42A2-A165-03923E2ACBFB}" destId="{48B76DF3-0D8B-4D06-9234-051BD78F4237}" srcOrd="0" destOrd="0" presId="urn:microsoft.com/office/officeart/2005/8/layout/vList3"/>
    <dgm:cxn modelId="{8F5435E4-417A-4527-A6E8-D25C1312D6CC}" type="presParOf" srcId="{7CBF3B7F-9EC5-42A2-A165-03923E2ACBFB}" destId="{AE2948DC-D231-4CC5-B48F-8DB64BC05268}"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8E41E28C-DB98-4310-B76F-E2C45E1996B4}"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US"/>
        </a:p>
      </dgm:t>
    </dgm:pt>
    <dgm:pt modelId="{34705EF9-07B8-4E55-8783-2689D271CC6A}">
      <dgm:prSet/>
      <dgm:spPr/>
      <dgm:t>
        <a:bodyPr/>
        <a:lstStyle/>
        <a:p>
          <a:pPr rtl="0"/>
          <a:r>
            <a:rPr lang="en-US" dirty="0" smtClean="0"/>
            <a:t>For similar reasons mental health problems are also associated with low attendance rates for medical appointments.</a:t>
          </a:r>
          <a:endParaRPr lang="en-US" dirty="0"/>
        </a:p>
      </dgm:t>
    </dgm:pt>
    <dgm:pt modelId="{ACF8F0DC-BD5C-4392-A00C-62ACE9623D1E}" type="parTrans" cxnId="{DA265968-F666-465A-8682-3D452F795B0F}">
      <dgm:prSet/>
      <dgm:spPr/>
      <dgm:t>
        <a:bodyPr/>
        <a:lstStyle/>
        <a:p>
          <a:endParaRPr lang="en-US"/>
        </a:p>
      </dgm:t>
    </dgm:pt>
    <dgm:pt modelId="{1A2C9914-AE3F-4577-A2EE-F62ADB44CCE9}" type="sibTrans" cxnId="{DA265968-F666-465A-8682-3D452F795B0F}">
      <dgm:prSet/>
      <dgm:spPr/>
      <dgm:t>
        <a:bodyPr/>
        <a:lstStyle/>
        <a:p>
          <a:endParaRPr lang="en-US"/>
        </a:p>
      </dgm:t>
    </dgm:pt>
    <dgm:pt modelId="{D1F863D4-C1E5-432B-B57C-8CDDEF827682}" type="pres">
      <dgm:prSet presAssocID="{8E41E28C-DB98-4310-B76F-E2C45E1996B4}" presName="Name0" presStyleCnt="0">
        <dgm:presLayoutVars>
          <dgm:chMax val="7"/>
          <dgm:chPref val="7"/>
          <dgm:dir/>
        </dgm:presLayoutVars>
      </dgm:prSet>
      <dgm:spPr/>
      <dgm:t>
        <a:bodyPr/>
        <a:lstStyle/>
        <a:p>
          <a:endParaRPr lang="en-US"/>
        </a:p>
      </dgm:t>
    </dgm:pt>
    <dgm:pt modelId="{CA1F61EC-9CEC-428B-82A5-11ED42748C04}" type="pres">
      <dgm:prSet presAssocID="{8E41E28C-DB98-4310-B76F-E2C45E1996B4}" presName="Name1" presStyleCnt="0"/>
      <dgm:spPr/>
    </dgm:pt>
    <dgm:pt modelId="{34A36FFA-A008-4179-8C6A-A9427E3C8C40}" type="pres">
      <dgm:prSet presAssocID="{8E41E28C-DB98-4310-B76F-E2C45E1996B4}" presName="cycle" presStyleCnt="0"/>
      <dgm:spPr/>
    </dgm:pt>
    <dgm:pt modelId="{753D628B-5316-4873-A236-E955683B616B}" type="pres">
      <dgm:prSet presAssocID="{8E41E28C-DB98-4310-B76F-E2C45E1996B4}" presName="srcNode" presStyleLbl="node1" presStyleIdx="0" presStyleCnt="1"/>
      <dgm:spPr/>
    </dgm:pt>
    <dgm:pt modelId="{F0B1563F-1321-46FD-9894-986D934C3246}" type="pres">
      <dgm:prSet presAssocID="{8E41E28C-DB98-4310-B76F-E2C45E1996B4}" presName="conn" presStyleLbl="parChTrans1D2" presStyleIdx="0" presStyleCnt="1"/>
      <dgm:spPr/>
      <dgm:t>
        <a:bodyPr/>
        <a:lstStyle/>
        <a:p>
          <a:endParaRPr lang="en-US"/>
        </a:p>
      </dgm:t>
    </dgm:pt>
    <dgm:pt modelId="{DEF275F7-BD39-4B35-B160-D53C28C54AEA}" type="pres">
      <dgm:prSet presAssocID="{8E41E28C-DB98-4310-B76F-E2C45E1996B4}" presName="extraNode" presStyleLbl="node1" presStyleIdx="0" presStyleCnt="1"/>
      <dgm:spPr/>
    </dgm:pt>
    <dgm:pt modelId="{894AB555-00BA-4EEF-BCE3-5853DD458D61}" type="pres">
      <dgm:prSet presAssocID="{8E41E28C-DB98-4310-B76F-E2C45E1996B4}" presName="dstNode" presStyleLbl="node1" presStyleIdx="0" presStyleCnt="1"/>
      <dgm:spPr/>
    </dgm:pt>
    <dgm:pt modelId="{25F33BFE-121C-4DB3-A804-103103EC5A69}" type="pres">
      <dgm:prSet presAssocID="{34705EF9-07B8-4E55-8783-2689D271CC6A}" presName="text_1" presStyleLbl="node1" presStyleIdx="0" presStyleCnt="1">
        <dgm:presLayoutVars>
          <dgm:bulletEnabled val="1"/>
        </dgm:presLayoutVars>
      </dgm:prSet>
      <dgm:spPr/>
      <dgm:t>
        <a:bodyPr/>
        <a:lstStyle/>
        <a:p>
          <a:endParaRPr lang="en-US"/>
        </a:p>
      </dgm:t>
    </dgm:pt>
    <dgm:pt modelId="{946EA927-F869-400A-BEB9-1457C8272867}" type="pres">
      <dgm:prSet presAssocID="{34705EF9-07B8-4E55-8783-2689D271CC6A}" presName="accent_1" presStyleCnt="0"/>
      <dgm:spPr/>
    </dgm:pt>
    <dgm:pt modelId="{CC3248C8-0E15-43C9-8BF0-442F1AF891FC}" type="pres">
      <dgm:prSet presAssocID="{34705EF9-07B8-4E55-8783-2689D271CC6A}" presName="accentRepeatNode" presStyleLbl="solidFgAcc1" presStyleIdx="0" presStyleCnt="1"/>
      <dgm:spPr/>
    </dgm:pt>
  </dgm:ptLst>
  <dgm:cxnLst>
    <dgm:cxn modelId="{DA265968-F666-465A-8682-3D452F795B0F}" srcId="{8E41E28C-DB98-4310-B76F-E2C45E1996B4}" destId="{34705EF9-07B8-4E55-8783-2689D271CC6A}" srcOrd="0" destOrd="0" parTransId="{ACF8F0DC-BD5C-4392-A00C-62ACE9623D1E}" sibTransId="{1A2C9914-AE3F-4577-A2EE-F62ADB44CCE9}"/>
    <dgm:cxn modelId="{9BCF944D-F809-4286-A8B4-ABAEAE0CC959}" type="presOf" srcId="{1A2C9914-AE3F-4577-A2EE-F62ADB44CCE9}" destId="{F0B1563F-1321-46FD-9894-986D934C3246}" srcOrd="0" destOrd="0" presId="urn:microsoft.com/office/officeart/2008/layout/VerticalCurvedList"/>
    <dgm:cxn modelId="{695CE91E-213A-4538-8974-CEB84E26C8A9}" type="presOf" srcId="{8E41E28C-DB98-4310-B76F-E2C45E1996B4}" destId="{D1F863D4-C1E5-432B-B57C-8CDDEF827682}" srcOrd="0" destOrd="0" presId="urn:microsoft.com/office/officeart/2008/layout/VerticalCurvedList"/>
    <dgm:cxn modelId="{6EA8DFD8-9F5F-45E7-A291-E9237D72A0CB}" type="presOf" srcId="{34705EF9-07B8-4E55-8783-2689D271CC6A}" destId="{25F33BFE-121C-4DB3-A804-103103EC5A69}" srcOrd="0" destOrd="0" presId="urn:microsoft.com/office/officeart/2008/layout/VerticalCurvedList"/>
    <dgm:cxn modelId="{2DABFB1F-9782-4AAE-95B5-1DF9D83E4F2C}" type="presParOf" srcId="{D1F863D4-C1E5-432B-B57C-8CDDEF827682}" destId="{CA1F61EC-9CEC-428B-82A5-11ED42748C04}" srcOrd="0" destOrd="0" presId="urn:microsoft.com/office/officeart/2008/layout/VerticalCurvedList"/>
    <dgm:cxn modelId="{FDFDDA8E-7ADC-4BCC-A558-677EC95327AB}" type="presParOf" srcId="{CA1F61EC-9CEC-428B-82A5-11ED42748C04}" destId="{34A36FFA-A008-4179-8C6A-A9427E3C8C40}" srcOrd="0" destOrd="0" presId="urn:microsoft.com/office/officeart/2008/layout/VerticalCurvedList"/>
    <dgm:cxn modelId="{954CC1E6-0A46-4064-B361-CA5B34CC30F1}" type="presParOf" srcId="{34A36FFA-A008-4179-8C6A-A9427E3C8C40}" destId="{753D628B-5316-4873-A236-E955683B616B}" srcOrd="0" destOrd="0" presId="urn:microsoft.com/office/officeart/2008/layout/VerticalCurvedList"/>
    <dgm:cxn modelId="{DC7FCA64-B3DD-40D5-B22D-3F5802AC5B77}" type="presParOf" srcId="{34A36FFA-A008-4179-8C6A-A9427E3C8C40}" destId="{F0B1563F-1321-46FD-9894-986D934C3246}" srcOrd="1" destOrd="0" presId="urn:microsoft.com/office/officeart/2008/layout/VerticalCurvedList"/>
    <dgm:cxn modelId="{173FC678-764D-4140-9235-437FEAA77322}" type="presParOf" srcId="{34A36FFA-A008-4179-8C6A-A9427E3C8C40}" destId="{DEF275F7-BD39-4B35-B160-D53C28C54AEA}" srcOrd="2" destOrd="0" presId="urn:microsoft.com/office/officeart/2008/layout/VerticalCurvedList"/>
    <dgm:cxn modelId="{A1A9DA5B-AE83-4C1D-B921-D9DA982FF3C1}" type="presParOf" srcId="{34A36FFA-A008-4179-8C6A-A9427E3C8C40}" destId="{894AB555-00BA-4EEF-BCE3-5853DD458D61}" srcOrd="3" destOrd="0" presId="urn:microsoft.com/office/officeart/2008/layout/VerticalCurvedList"/>
    <dgm:cxn modelId="{974E42EE-C56F-451F-B344-3F9D6B4DCCEC}" type="presParOf" srcId="{CA1F61EC-9CEC-428B-82A5-11ED42748C04}" destId="{25F33BFE-121C-4DB3-A804-103103EC5A69}" srcOrd="1" destOrd="0" presId="urn:microsoft.com/office/officeart/2008/layout/VerticalCurvedList"/>
    <dgm:cxn modelId="{ABE4A41E-AB79-4672-9F71-792F46294B6C}" type="presParOf" srcId="{CA1F61EC-9CEC-428B-82A5-11ED42748C04}" destId="{946EA927-F869-400A-BEB9-1457C8272867}" srcOrd="2" destOrd="0" presId="urn:microsoft.com/office/officeart/2008/layout/VerticalCurvedList"/>
    <dgm:cxn modelId="{55E41C87-A64F-4196-8653-CABB86F697A0}" type="presParOf" srcId="{946EA927-F869-400A-BEB9-1457C8272867}" destId="{CC3248C8-0E15-43C9-8BF0-442F1AF891FC}"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46594C8-C426-43DE-BD6C-D6BF9C996A7D}"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0BA206C4-5838-4D6F-8F91-54FAC3C766B2}">
      <dgm:prSet/>
      <dgm:spPr/>
      <dgm:t>
        <a:bodyPr/>
        <a:lstStyle/>
        <a:p>
          <a:pPr rtl="0"/>
          <a:r>
            <a:rPr lang="en-US" dirty="0" smtClean="0"/>
            <a:t>Similarly, </a:t>
          </a:r>
          <a:r>
            <a:rPr lang="en-US" b="1" dirty="0" smtClean="0"/>
            <a:t>non-compliance with medication </a:t>
          </a:r>
          <a:r>
            <a:rPr lang="en-US" dirty="0" smtClean="0"/>
            <a:t>is higher among COPD patients with depression than those without. A review found that patients with a range of medical conditions are </a:t>
          </a:r>
          <a:r>
            <a:rPr lang="en-US" b="1" dirty="0" smtClean="0"/>
            <a:t>three times less likely to take medications as recommended if they also have depression </a:t>
          </a:r>
          <a:r>
            <a:rPr lang="en-US" dirty="0" smtClean="0"/>
            <a:t>(</a:t>
          </a:r>
          <a:r>
            <a:rPr lang="en-US" dirty="0" err="1" smtClean="0"/>
            <a:t>DiMatteo</a:t>
          </a:r>
          <a:r>
            <a:rPr lang="en-US" dirty="0" smtClean="0"/>
            <a:t> et al 2000).</a:t>
          </a:r>
          <a:endParaRPr lang="en-US" dirty="0"/>
        </a:p>
      </dgm:t>
    </dgm:pt>
    <dgm:pt modelId="{043A673A-6436-49EB-9FD5-D109BAC39AE4}" type="parTrans" cxnId="{D67F944A-48F0-461E-9813-1EB026B7DF97}">
      <dgm:prSet/>
      <dgm:spPr/>
      <dgm:t>
        <a:bodyPr/>
        <a:lstStyle/>
        <a:p>
          <a:endParaRPr lang="en-US"/>
        </a:p>
      </dgm:t>
    </dgm:pt>
    <dgm:pt modelId="{4A570277-ADD9-4226-ADD8-E8B8581CE436}" type="sibTrans" cxnId="{D67F944A-48F0-461E-9813-1EB026B7DF97}">
      <dgm:prSet/>
      <dgm:spPr/>
      <dgm:t>
        <a:bodyPr/>
        <a:lstStyle/>
        <a:p>
          <a:endParaRPr lang="en-US"/>
        </a:p>
      </dgm:t>
    </dgm:pt>
    <dgm:pt modelId="{60C053B2-CC30-4EB1-95BE-AE9A62F4FE70}" type="pres">
      <dgm:prSet presAssocID="{B46594C8-C426-43DE-BD6C-D6BF9C996A7D}" presName="Name0" presStyleCnt="0">
        <dgm:presLayoutVars>
          <dgm:dir/>
          <dgm:resizeHandles val="exact"/>
        </dgm:presLayoutVars>
      </dgm:prSet>
      <dgm:spPr/>
      <dgm:t>
        <a:bodyPr/>
        <a:lstStyle/>
        <a:p>
          <a:endParaRPr lang="en-US"/>
        </a:p>
      </dgm:t>
    </dgm:pt>
    <dgm:pt modelId="{D16CA66E-8923-4983-B04B-AF11E6761B6C}" type="pres">
      <dgm:prSet presAssocID="{0BA206C4-5838-4D6F-8F91-54FAC3C766B2}" presName="composite" presStyleCnt="0"/>
      <dgm:spPr/>
    </dgm:pt>
    <dgm:pt modelId="{B1814200-4077-412E-95CD-91616EFD534B}" type="pres">
      <dgm:prSet presAssocID="{0BA206C4-5838-4D6F-8F91-54FAC3C766B2}" presName="rect1" presStyleLbl="trAlignAcc1" presStyleIdx="0" presStyleCnt="1">
        <dgm:presLayoutVars>
          <dgm:bulletEnabled val="1"/>
        </dgm:presLayoutVars>
      </dgm:prSet>
      <dgm:spPr/>
      <dgm:t>
        <a:bodyPr/>
        <a:lstStyle/>
        <a:p>
          <a:endParaRPr lang="en-US"/>
        </a:p>
      </dgm:t>
    </dgm:pt>
    <dgm:pt modelId="{C5E85455-069F-4243-A98F-3C6EACE2AC1B}" type="pres">
      <dgm:prSet presAssocID="{0BA206C4-5838-4D6F-8F91-54FAC3C766B2}" presName="rect2" presStyleLbl="fgImgPlace1" presStyleIdx="0" presStyleCnt="1"/>
      <dgm:spPr>
        <a:blipFill rotWithShape="1">
          <a:blip xmlns:r="http://schemas.openxmlformats.org/officeDocument/2006/relationships" r:embed="rId1"/>
          <a:stretch>
            <a:fillRect/>
          </a:stretch>
        </a:blipFill>
      </dgm:spPr>
    </dgm:pt>
  </dgm:ptLst>
  <dgm:cxnLst>
    <dgm:cxn modelId="{D67F944A-48F0-461E-9813-1EB026B7DF97}" srcId="{B46594C8-C426-43DE-BD6C-D6BF9C996A7D}" destId="{0BA206C4-5838-4D6F-8F91-54FAC3C766B2}" srcOrd="0" destOrd="0" parTransId="{043A673A-6436-49EB-9FD5-D109BAC39AE4}" sibTransId="{4A570277-ADD9-4226-ADD8-E8B8581CE436}"/>
    <dgm:cxn modelId="{41AF8CED-056A-4287-869B-C85B04AE03BA}" type="presOf" srcId="{B46594C8-C426-43DE-BD6C-D6BF9C996A7D}" destId="{60C053B2-CC30-4EB1-95BE-AE9A62F4FE70}" srcOrd="0" destOrd="0" presId="urn:microsoft.com/office/officeart/2008/layout/PictureStrips"/>
    <dgm:cxn modelId="{168128AD-1B10-42D5-9E97-CF32A2F6BBEB}" type="presOf" srcId="{0BA206C4-5838-4D6F-8F91-54FAC3C766B2}" destId="{B1814200-4077-412E-95CD-91616EFD534B}" srcOrd="0" destOrd="0" presId="urn:microsoft.com/office/officeart/2008/layout/PictureStrips"/>
    <dgm:cxn modelId="{9946F73F-BAD0-46B1-842F-F515A870DD05}" type="presParOf" srcId="{60C053B2-CC30-4EB1-95BE-AE9A62F4FE70}" destId="{D16CA66E-8923-4983-B04B-AF11E6761B6C}" srcOrd="0" destOrd="0" presId="urn:microsoft.com/office/officeart/2008/layout/PictureStrips"/>
    <dgm:cxn modelId="{0B9FEEAC-F835-45B3-8AA4-2A09EC4FE185}" type="presParOf" srcId="{D16CA66E-8923-4983-B04B-AF11E6761B6C}" destId="{B1814200-4077-412E-95CD-91616EFD534B}" srcOrd="0" destOrd="0" presId="urn:microsoft.com/office/officeart/2008/layout/PictureStrips"/>
    <dgm:cxn modelId="{83DDD978-521D-4996-BC48-01507F538BAE}" type="presParOf" srcId="{D16CA66E-8923-4983-B04B-AF11E6761B6C}" destId="{C5E85455-069F-4243-A98F-3C6EACE2AC1B}"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3C0108D6-5D00-4AE1-AAC9-C6F4D871FDD7}"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A95E67DB-8E5B-4725-BAFA-EF65AAAD06F5}">
      <dgm:prSet custT="1"/>
      <dgm:spPr/>
      <dgm:t>
        <a:bodyPr/>
        <a:lstStyle/>
        <a:p>
          <a:pPr rtl="0"/>
          <a:r>
            <a:rPr lang="en-US" sz="2000" dirty="0" smtClean="0"/>
            <a:t>For cardiac patients, depression has been shown to increase adverse health </a:t>
          </a:r>
          <a:r>
            <a:rPr lang="en-US" sz="2000" dirty="0" err="1" smtClean="0"/>
            <a:t>behaviours</a:t>
          </a:r>
          <a:r>
            <a:rPr lang="en-US" sz="2000" dirty="0" smtClean="0"/>
            <a:t> (</a:t>
          </a:r>
          <a:r>
            <a:rPr lang="en-US" sz="2000" dirty="0" err="1" smtClean="0"/>
            <a:t>eg</a:t>
          </a:r>
          <a:r>
            <a:rPr lang="en-US" sz="2000" dirty="0" smtClean="0"/>
            <a:t> physical inactivity) and </a:t>
          </a:r>
          <a:r>
            <a:rPr lang="en-US" sz="2000" b="1" dirty="0" smtClean="0"/>
            <a:t>decrease adherence to self-care regimens</a:t>
          </a:r>
          <a:r>
            <a:rPr lang="en-US" sz="2000" dirty="0" smtClean="0"/>
            <a:t> such as smoking cessation, dietary changes and cardiac rehabilitation </a:t>
          </a:r>
          <a:r>
            <a:rPr lang="en-US" sz="2000" dirty="0" err="1" smtClean="0"/>
            <a:t>programmes</a:t>
          </a:r>
          <a:r>
            <a:rPr lang="en-US" sz="2000" dirty="0" smtClean="0"/>
            <a:t> (Benton et al 2007; </a:t>
          </a:r>
          <a:r>
            <a:rPr lang="en-US" sz="2000" dirty="0" err="1" smtClean="0"/>
            <a:t>Katon</a:t>
          </a:r>
          <a:r>
            <a:rPr lang="en-US" sz="2000" dirty="0" smtClean="0"/>
            <a:t> 2003). </a:t>
          </a:r>
          <a:endParaRPr lang="en-US" sz="2000" dirty="0"/>
        </a:p>
      </dgm:t>
    </dgm:pt>
    <dgm:pt modelId="{F5D4A5B3-A8CD-4A5A-B7A7-69C5732581F1}" type="parTrans" cxnId="{C009EF40-946A-428C-BB74-2E1C8A39061D}">
      <dgm:prSet/>
      <dgm:spPr/>
      <dgm:t>
        <a:bodyPr/>
        <a:lstStyle/>
        <a:p>
          <a:endParaRPr lang="en-US" sz="2000"/>
        </a:p>
      </dgm:t>
    </dgm:pt>
    <dgm:pt modelId="{A22209DF-5822-477E-917E-07E64AB038AF}" type="sibTrans" cxnId="{C009EF40-946A-428C-BB74-2E1C8A39061D}">
      <dgm:prSet/>
      <dgm:spPr/>
      <dgm:t>
        <a:bodyPr/>
        <a:lstStyle/>
        <a:p>
          <a:endParaRPr lang="en-US" sz="2000"/>
        </a:p>
      </dgm:t>
    </dgm:pt>
    <dgm:pt modelId="{BF557C88-C465-4B2F-AD41-03795AC3A8C1}" type="pres">
      <dgm:prSet presAssocID="{3C0108D6-5D00-4AE1-AAC9-C6F4D871FDD7}" presName="cycle" presStyleCnt="0">
        <dgm:presLayoutVars>
          <dgm:dir/>
          <dgm:resizeHandles val="exact"/>
        </dgm:presLayoutVars>
      </dgm:prSet>
      <dgm:spPr/>
      <dgm:t>
        <a:bodyPr/>
        <a:lstStyle/>
        <a:p>
          <a:endParaRPr lang="en-US"/>
        </a:p>
      </dgm:t>
    </dgm:pt>
    <dgm:pt modelId="{A37917D0-E929-4941-AA9A-69EB691A82E9}" type="pres">
      <dgm:prSet presAssocID="{A95E67DB-8E5B-4725-BAFA-EF65AAAD06F5}" presName="node" presStyleLbl="node1" presStyleIdx="0" presStyleCnt="1">
        <dgm:presLayoutVars>
          <dgm:bulletEnabled val="1"/>
        </dgm:presLayoutVars>
      </dgm:prSet>
      <dgm:spPr/>
      <dgm:t>
        <a:bodyPr/>
        <a:lstStyle/>
        <a:p>
          <a:endParaRPr lang="en-US"/>
        </a:p>
      </dgm:t>
    </dgm:pt>
  </dgm:ptLst>
  <dgm:cxnLst>
    <dgm:cxn modelId="{DBF9CF2C-E68F-4AB7-B2C6-2FE00F41E389}" type="presOf" srcId="{A95E67DB-8E5B-4725-BAFA-EF65AAAD06F5}" destId="{A37917D0-E929-4941-AA9A-69EB691A82E9}" srcOrd="0" destOrd="0" presId="urn:microsoft.com/office/officeart/2005/8/layout/cycle2"/>
    <dgm:cxn modelId="{C009EF40-946A-428C-BB74-2E1C8A39061D}" srcId="{3C0108D6-5D00-4AE1-AAC9-C6F4D871FDD7}" destId="{A95E67DB-8E5B-4725-BAFA-EF65AAAD06F5}" srcOrd="0" destOrd="0" parTransId="{F5D4A5B3-A8CD-4A5A-B7A7-69C5732581F1}" sibTransId="{A22209DF-5822-477E-917E-07E64AB038AF}"/>
    <dgm:cxn modelId="{E4F82F57-6F62-41B9-B6AC-1A5C3C6A0DD2}" type="presOf" srcId="{3C0108D6-5D00-4AE1-AAC9-C6F4D871FDD7}" destId="{BF557C88-C465-4B2F-AD41-03795AC3A8C1}" srcOrd="0" destOrd="0" presId="urn:microsoft.com/office/officeart/2005/8/layout/cycle2"/>
    <dgm:cxn modelId="{027ABB63-44BB-4E6A-AA3B-DF7840F7FFCA}" type="presParOf" srcId="{BF557C88-C465-4B2F-AD41-03795AC3A8C1}" destId="{A37917D0-E929-4941-AA9A-69EB691A82E9}"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0E944784-29CA-4C75-94B0-844CDFEE71FD}" type="doc">
      <dgm:prSet loTypeId="urn:microsoft.com/office/officeart/2005/8/layout/list1" loCatId="list" qsTypeId="urn:microsoft.com/office/officeart/2005/8/quickstyle/simple1" qsCatId="simple" csTypeId="urn:microsoft.com/office/officeart/2005/8/colors/accent2_3" csCatId="accent2" phldr="1"/>
      <dgm:spPr/>
      <dgm:t>
        <a:bodyPr/>
        <a:lstStyle/>
        <a:p>
          <a:endParaRPr lang="en-US"/>
        </a:p>
      </dgm:t>
    </dgm:pt>
    <dgm:pt modelId="{4F6C78F0-93FA-40F5-84E0-407DFAB0B2F2}">
      <dgm:prSet custT="1"/>
      <dgm:spPr/>
      <dgm:t>
        <a:bodyPr/>
        <a:lstStyle/>
        <a:p>
          <a:pPr rtl="0"/>
          <a:r>
            <a:rPr lang="en-US" sz="2000" dirty="0" smtClean="0"/>
            <a:t>Co-morbid mental health problems lead to greater difficulties with diabetes self-care (Das-</a:t>
          </a:r>
          <a:r>
            <a:rPr lang="en-US" sz="2000" dirty="0" err="1" smtClean="0"/>
            <a:t>Munshi</a:t>
          </a:r>
          <a:r>
            <a:rPr lang="en-US" sz="2000" dirty="0" smtClean="0"/>
            <a:t> et al 2007) and are associated with </a:t>
          </a:r>
          <a:r>
            <a:rPr lang="en-US" sz="2000" b="1" dirty="0" smtClean="0"/>
            <a:t>poorer dietary control </a:t>
          </a:r>
          <a:r>
            <a:rPr lang="en-US" sz="2000" dirty="0" smtClean="0"/>
            <a:t>and adherence to medication (</a:t>
          </a:r>
          <a:r>
            <a:rPr lang="en-US" sz="2000" dirty="0" err="1" smtClean="0"/>
            <a:t>Vamos</a:t>
          </a:r>
          <a:r>
            <a:rPr lang="en-US" sz="2000" dirty="0" smtClean="0"/>
            <a:t> et al 2009). </a:t>
          </a:r>
          <a:endParaRPr lang="en-US" sz="2000" dirty="0"/>
        </a:p>
      </dgm:t>
    </dgm:pt>
    <dgm:pt modelId="{F6146B21-7376-4803-B783-82E820B70C81}" type="parTrans" cxnId="{DCFFB31A-79B5-499E-B0A8-C1541725995D}">
      <dgm:prSet/>
      <dgm:spPr/>
      <dgm:t>
        <a:bodyPr/>
        <a:lstStyle/>
        <a:p>
          <a:endParaRPr lang="en-US"/>
        </a:p>
      </dgm:t>
    </dgm:pt>
    <dgm:pt modelId="{63420795-9899-487F-B909-ECF05449D35F}" type="sibTrans" cxnId="{DCFFB31A-79B5-499E-B0A8-C1541725995D}">
      <dgm:prSet/>
      <dgm:spPr/>
      <dgm:t>
        <a:bodyPr/>
        <a:lstStyle/>
        <a:p>
          <a:endParaRPr lang="en-US"/>
        </a:p>
      </dgm:t>
    </dgm:pt>
    <dgm:pt modelId="{EF2F43C7-C0A1-431D-A9DB-A4F2C9BE1BBE}" type="pres">
      <dgm:prSet presAssocID="{0E944784-29CA-4C75-94B0-844CDFEE71FD}" presName="linear" presStyleCnt="0">
        <dgm:presLayoutVars>
          <dgm:dir/>
          <dgm:animLvl val="lvl"/>
          <dgm:resizeHandles val="exact"/>
        </dgm:presLayoutVars>
      </dgm:prSet>
      <dgm:spPr/>
      <dgm:t>
        <a:bodyPr/>
        <a:lstStyle/>
        <a:p>
          <a:endParaRPr lang="en-US"/>
        </a:p>
      </dgm:t>
    </dgm:pt>
    <dgm:pt modelId="{D7CF3FC4-3D80-4EE1-9E0A-2FA85D58A6BF}" type="pres">
      <dgm:prSet presAssocID="{4F6C78F0-93FA-40F5-84E0-407DFAB0B2F2}" presName="parentLin" presStyleCnt="0"/>
      <dgm:spPr/>
    </dgm:pt>
    <dgm:pt modelId="{9028152B-5A36-4BD2-9D17-0DDC4AD23739}" type="pres">
      <dgm:prSet presAssocID="{4F6C78F0-93FA-40F5-84E0-407DFAB0B2F2}" presName="parentLeftMargin" presStyleLbl="node1" presStyleIdx="0" presStyleCnt="1"/>
      <dgm:spPr/>
      <dgm:t>
        <a:bodyPr/>
        <a:lstStyle/>
        <a:p>
          <a:endParaRPr lang="en-US"/>
        </a:p>
      </dgm:t>
    </dgm:pt>
    <dgm:pt modelId="{53D8A818-A420-4AF2-94B0-CF51A3880A3F}" type="pres">
      <dgm:prSet presAssocID="{4F6C78F0-93FA-40F5-84E0-407DFAB0B2F2}" presName="parentText" presStyleLbl="node1" presStyleIdx="0" presStyleCnt="1" custScaleX="113484">
        <dgm:presLayoutVars>
          <dgm:chMax val="0"/>
          <dgm:bulletEnabled val="1"/>
        </dgm:presLayoutVars>
      </dgm:prSet>
      <dgm:spPr/>
      <dgm:t>
        <a:bodyPr/>
        <a:lstStyle/>
        <a:p>
          <a:endParaRPr lang="en-US"/>
        </a:p>
      </dgm:t>
    </dgm:pt>
    <dgm:pt modelId="{A4BBEA7E-5F3A-4849-BB46-005CCE7678E3}" type="pres">
      <dgm:prSet presAssocID="{4F6C78F0-93FA-40F5-84E0-407DFAB0B2F2}" presName="negativeSpace" presStyleCnt="0"/>
      <dgm:spPr/>
    </dgm:pt>
    <dgm:pt modelId="{8C3379D4-FC76-4137-9453-891AF7221699}" type="pres">
      <dgm:prSet presAssocID="{4F6C78F0-93FA-40F5-84E0-407DFAB0B2F2}" presName="childText" presStyleLbl="conFgAcc1" presStyleIdx="0" presStyleCnt="1">
        <dgm:presLayoutVars>
          <dgm:bulletEnabled val="1"/>
        </dgm:presLayoutVars>
      </dgm:prSet>
      <dgm:spPr/>
    </dgm:pt>
  </dgm:ptLst>
  <dgm:cxnLst>
    <dgm:cxn modelId="{F84B15A2-FB4F-4E51-8981-D2C4E016CEA1}" type="presOf" srcId="{0E944784-29CA-4C75-94B0-844CDFEE71FD}" destId="{EF2F43C7-C0A1-431D-A9DB-A4F2C9BE1BBE}" srcOrd="0" destOrd="0" presId="urn:microsoft.com/office/officeart/2005/8/layout/list1"/>
    <dgm:cxn modelId="{DCFFB31A-79B5-499E-B0A8-C1541725995D}" srcId="{0E944784-29CA-4C75-94B0-844CDFEE71FD}" destId="{4F6C78F0-93FA-40F5-84E0-407DFAB0B2F2}" srcOrd="0" destOrd="0" parTransId="{F6146B21-7376-4803-B783-82E820B70C81}" sibTransId="{63420795-9899-487F-B909-ECF05449D35F}"/>
    <dgm:cxn modelId="{0D450FB7-1367-4A16-B230-1295987188A1}" type="presOf" srcId="{4F6C78F0-93FA-40F5-84E0-407DFAB0B2F2}" destId="{53D8A818-A420-4AF2-94B0-CF51A3880A3F}" srcOrd="1" destOrd="0" presId="urn:microsoft.com/office/officeart/2005/8/layout/list1"/>
    <dgm:cxn modelId="{50FDA25F-FDE7-4E3F-BA1C-1BD4B622AE49}" type="presOf" srcId="{4F6C78F0-93FA-40F5-84E0-407DFAB0B2F2}" destId="{9028152B-5A36-4BD2-9D17-0DDC4AD23739}" srcOrd="0" destOrd="0" presId="urn:microsoft.com/office/officeart/2005/8/layout/list1"/>
    <dgm:cxn modelId="{7948551E-1B66-4D38-9C00-EEFDB2FC838D}" type="presParOf" srcId="{EF2F43C7-C0A1-431D-A9DB-A4F2C9BE1BBE}" destId="{D7CF3FC4-3D80-4EE1-9E0A-2FA85D58A6BF}" srcOrd="0" destOrd="0" presId="urn:microsoft.com/office/officeart/2005/8/layout/list1"/>
    <dgm:cxn modelId="{D6DD643A-C88A-45F9-8290-7E08239AE67B}" type="presParOf" srcId="{D7CF3FC4-3D80-4EE1-9E0A-2FA85D58A6BF}" destId="{9028152B-5A36-4BD2-9D17-0DDC4AD23739}" srcOrd="0" destOrd="0" presId="urn:microsoft.com/office/officeart/2005/8/layout/list1"/>
    <dgm:cxn modelId="{DEA7E56A-7E67-4014-A9D7-7C7DD6C56829}" type="presParOf" srcId="{D7CF3FC4-3D80-4EE1-9E0A-2FA85D58A6BF}" destId="{53D8A818-A420-4AF2-94B0-CF51A3880A3F}" srcOrd="1" destOrd="0" presId="urn:microsoft.com/office/officeart/2005/8/layout/list1"/>
    <dgm:cxn modelId="{97A42D49-7403-4D15-808F-9D60F73F4217}" type="presParOf" srcId="{EF2F43C7-C0A1-431D-A9DB-A4F2C9BE1BBE}" destId="{A4BBEA7E-5F3A-4849-BB46-005CCE7678E3}" srcOrd="1" destOrd="0" presId="urn:microsoft.com/office/officeart/2005/8/layout/list1"/>
    <dgm:cxn modelId="{6857A42F-89B2-4DD8-8BBF-D4781A62DDFC}" type="presParOf" srcId="{EF2F43C7-C0A1-431D-A9DB-A4F2C9BE1BBE}" destId="{8C3379D4-FC76-4137-9453-891AF7221699}" srcOrd="2" destOrd="0" presId="urn:microsoft.com/office/officeart/2005/8/layout/list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5E3A43EB-4373-4393-A2B6-86CC48090AD4}"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1D2FA7D-7E8E-47E8-BE20-E8B6073399B8}">
      <dgm:prSet custT="1"/>
      <dgm:spPr/>
      <dgm:t>
        <a:bodyPr/>
        <a:lstStyle/>
        <a:p>
          <a:pPr rtl="0"/>
          <a:r>
            <a:rPr lang="en-US" sz="2000" dirty="0" smtClean="0"/>
            <a:t>One study found that adverse </a:t>
          </a:r>
          <a:r>
            <a:rPr lang="en-US" sz="2000" dirty="0" err="1" smtClean="0"/>
            <a:t>behaviours</a:t>
          </a:r>
          <a:r>
            <a:rPr lang="en-US" sz="2000" dirty="0" smtClean="0"/>
            <a:t> explained much of the increase in cardiovascular events among depressed patients (</a:t>
          </a:r>
          <a:r>
            <a:rPr lang="en-US" sz="2000" dirty="0" err="1" smtClean="0"/>
            <a:t>Whooley</a:t>
          </a:r>
          <a:r>
            <a:rPr lang="en-US" sz="2000" dirty="0" smtClean="0"/>
            <a:t> et al 2008).</a:t>
          </a:r>
          <a:endParaRPr lang="en-US" sz="2000" dirty="0"/>
        </a:p>
      </dgm:t>
    </dgm:pt>
    <dgm:pt modelId="{7967BB8D-A49D-45D9-9477-75970494CEE6}" type="parTrans" cxnId="{9C5D464F-BD5A-4305-A54F-9532189F2FA3}">
      <dgm:prSet/>
      <dgm:spPr/>
      <dgm:t>
        <a:bodyPr/>
        <a:lstStyle/>
        <a:p>
          <a:endParaRPr lang="en-US" sz="2000"/>
        </a:p>
      </dgm:t>
    </dgm:pt>
    <dgm:pt modelId="{8C969C92-80AB-4ED4-8D50-1710990C57C8}" type="sibTrans" cxnId="{9C5D464F-BD5A-4305-A54F-9532189F2FA3}">
      <dgm:prSet/>
      <dgm:spPr/>
      <dgm:t>
        <a:bodyPr/>
        <a:lstStyle/>
        <a:p>
          <a:endParaRPr lang="en-US" sz="2000"/>
        </a:p>
      </dgm:t>
    </dgm:pt>
    <dgm:pt modelId="{7353E4FC-6DE5-4FD9-A727-C93FA11395DD}" type="pres">
      <dgm:prSet presAssocID="{5E3A43EB-4373-4393-A2B6-86CC48090AD4}" presName="linear" presStyleCnt="0">
        <dgm:presLayoutVars>
          <dgm:animLvl val="lvl"/>
          <dgm:resizeHandles val="exact"/>
        </dgm:presLayoutVars>
      </dgm:prSet>
      <dgm:spPr/>
      <dgm:t>
        <a:bodyPr/>
        <a:lstStyle/>
        <a:p>
          <a:endParaRPr lang="en-US"/>
        </a:p>
      </dgm:t>
    </dgm:pt>
    <dgm:pt modelId="{DF42E157-4F1E-461A-B8EF-565018F747A6}" type="pres">
      <dgm:prSet presAssocID="{C1D2FA7D-7E8E-47E8-BE20-E8B6073399B8}" presName="parentText" presStyleLbl="node1" presStyleIdx="0" presStyleCnt="1">
        <dgm:presLayoutVars>
          <dgm:chMax val="0"/>
          <dgm:bulletEnabled val="1"/>
        </dgm:presLayoutVars>
      </dgm:prSet>
      <dgm:spPr/>
      <dgm:t>
        <a:bodyPr/>
        <a:lstStyle/>
        <a:p>
          <a:endParaRPr lang="en-US"/>
        </a:p>
      </dgm:t>
    </dgm:pt>
  </dgm:ptLst>
  <dgm:cxnLst>
    <dgm:cxn modelId="{9C5D464F-BD5A-4305-A54F-9532189F2FA3}" srcId="{5E3A43EB-4373-4393-A2B6-86CC48090AD4}" destId="{C1D2FA7D-7E8E-47E8-BE20-E8B6073399B8}" srcOrd="0" destOrd="0" parTransId="{7967BB8D-A49D-45D9-9477-75970494CEE6}" sibTransId="{8C969C92-80AB-4ED4-8D50-1710990C57C8}"/>
    <dgm:cxn modelId="{41949099-09CC-4687-8362-2B2D8881BEBE}" type="presOf" srcId="{5E3A43EB-4373-4393-A2B6-86CC48090AD4}" destId="{7353E4FC-6DE5-4FD9-A727-C93FA11395DD}" srcOrd="0" destOrd="0" presId="urn:microsoft.com/office/officeart/2005/8/layout/vList2"/>
    <dgm:cxn modelId="{FFADE77E-00DB-4894-9199-20F945C94B7B}" type="presOf" srcId="{C1D2FA7D-7E8E-47E8-BE20-E8B6073399B8}" destId="{DF42E157-4F1E-461A-B8EF-565018F747A6}" srcOrd="0" destOrd="0" presId="urn:microsoft.com/office/officeart/2005/8/layout/vList2"/>
    <dgm:cxn modelId="{17EC4330-1694-4A8C-8924-7EF9DE81AF21}" type="presParOf" srcId="{7353E4FC-6DE5-4FD9-A727-C93FA11395DD}" destId="{DF42E157-4F1E-461A-B8EF-565018F747A6}"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5DE6AC92-8617-4A66-B9E2-F29740F9B070}" type="doc">
      <dgm:prSet loTypeId="urn:microsoft.com/office/officeart/2005/8/layout/vList5" loCatId="list" qsTypeId="urn:microsoft.com/office/officeart/2005/8/quickstyle/simple1" qsCatId="simple" csTypeId="urn:microsoft.com/office/officeart/2005/8/colors/accent3_3" csCatId="accent3" phldr="1"/>
      <dgm:spPr/>
      <dgm:t>
        <a:bodyPr/>
        <a:lstStyle/>
        <a:p>
          <a:endParaRPr lang="en-US"/>
        </a:p>
      </dgm:t>
    </dgm:pt>
    <dgm:pt modelId="{8F9A3021-7C95-45AE-BECF-027C7F665808}">
      <dgm:prSet/>
      <dgm:spPr/>
      <dgm:t>
        <a:bodyPr/>
        <a:lstStyle/>
        <a:p>
          <a:pPr rtl="0"/>
          <a:r>
            <a:rPr lang="en-US" dirty="0" smtClean="0"/>
            <a:t>There is evidence that </a:t>
          </a:r>
          <a:r>
            <a:rPr lang="en-US" b="1" dirty="0" smtClean="0"/>
            <a:t>quality of life </a:t>
          </a:r>
          <a:r>
            <a:rPr lang="en-US" dirty="0" smtClean="0"/>
            <a:t>for those with some </a:t>
          </a:r>
          <a:r>
            <a:rPr lang="en-US" b="1" dirty="0" smtClean="0"/>
            <a:t>co-morbid mental and physical health problems </a:t>
          </a:r>
          <a:r>
            <a:rPr lang="en-US" dirty="0" smtClean="0"/>
            <a:t>is considerably worse compared with the quality of life for people with two or more physical health problems. </a:t>
          </a:r>
          <a:endParaRPr lang="en-US" dirty="0"/>
        </a:p>
      </dgm:t>
    </dgm:pt>
    <dgm:pt modelId="{65C302F5-326B-4D31-A319-496131162F23}" type="parTrans" cxnId="{9920AD8C-CEA4-4425-AA65-5B67B3A689D1}">
      <dgm:prSet/>
      <dgm:spPr/>
      <dgm:t>
        <a:bodyPr/>
        <a:lstStyle/>
        <a:p>
          <a:endParaRPr lang="en-US"/>
        </a:p>
      </dgm:t>
    </dgm:pt>
    <dgm:pt modelId="{E3EB6E6D-B1D5-403B-A0C9-85F2BE59567D}" type="sibTrans" cxnId="{9920AD8C-CEA4-4425-AA65-5B67B3A689D1}">
      <dgm:prSet/>
      <dgm:spPr/>
      <dgm:t>
        <a:bodyPr/>
        <a:lstStyle/>
        <a:p>
          <a:endParaRPr lang="en-US"/>
        </a:p>
      </dgm:t>
    </dgm:pt>
    <dgm:pt modelId="{E497C8EA-B8E9-4004-BC59-B074DFAC2558}" type="pres">
      <dgm:prSet presAssocID="{5DE6AC92-8617-4A66-B9E2-F29740F9B070}" presName="Name0" presStyleCnt="0">
        <dgm:presLayoutVars>
          <dgm:dir/>
          <dgm:animLvl val="lvl"/>
          <dgm:resizeHandles val="exact"/>
        </dgm:presLayoutVars>
      </dgm:prSet>
      <dgm:spPr/>
      <dgm:t>
        <a:bodyPr/>
        <a:lstStyle/>
        <a:p>
          <a:endParaRPr lang="en-US"/>
        </a:p>
      </dgm:t>
    </dgm:pt>
    <dgm:pt modelId="{88DE9932-FAED-41AB-B5FF-D5A63DA7D862}" type="pres">
      <dgm:prSet presAssocID="{8F9A3021-7C95-45AE-BECF-027C7F665808}" presName="linNode" presStyleCnt="0"/>
      <dgm:spPr/>
    </dgm:pt>
    <dgm:pt modelId="{A07D90EE-F070-4F17-A36D-1D5ACD1CF560}" type="pres">
      <dgm:prSet presAssocID="{8F9A3021-7C95-45AE-BECF-027C7F665808}" presName="parentText" presStyleLbl="node1" presStyleIdx="0" presStyleCnt="1" custScaleX="181900" custLinFactNeighborX="-2290" custLinFactNeighborY="-8012">
        <dgm:presLayoutVars>
          <dgm:chMax val="1"/>
          <dgm:bulletEnabled val="1"/>
        </dgm:presLayoutVars>
      </dgm:prSet>
      <dgm:spPr/>
      <dgm:t>
        <a:bodyPr/>
        <a:lstStyle/>
        <a:p>
          <a:endParaRPr lang="en-US"/>
        </a:p>
      </dgm:t>
    </dgm:pt>
  </dgm:ptLst>
  <dgm:cxnLst>
    <dgm:cxn modelId="{58E1C364-81C8-4BB3-980A-DE4281FD058E}" type="presOf" srcId="{5DE6AC92-8617-4A66-B9E2-F29740F9B070}" destId="{E497C8EA-B8E9-4004-BC59-B074DFAC2558}" srcOrd="0" destOrd="0" presId="urn:microsoft.com/office/officeart/2005/8/layout/vList5"/>
    <dgm:cxn modelId="{9920AD8C-CEA4-4425-AA65-5B67B3A689D1}" srcId="{5DE6AC92-8617-4A66-B9E2-F29740F9B070}" destId="{8F9A3021-7C95-45AE-BECF-027C7F665808}" srcOrd="0" destOrd="0" parTransId="{65C302F5-326B-4D31-A319-496131162F23}" sibTransId="{E3EB6E6D-B1D5-403B-A0C9-85F2BE59567D}"/>
    <dgm:cxn modelId="{9CCDE5D3-FEAC-4D2A-9C26-8E929E83744F}" type="presOf" srcId="{8F9A3021-7C95-45AE-BECF-027C7F665808}" destId="{A07D90EE-F070-4F17-A36D-1D5ACD1CF560}" srcOrd="0" destOrd="0" presId="urn:microsoft.com/office/officeart/2005/8/layout/vList5"/>
    <dgm:cxn modelId="{C0CED144-43F1-40E9-BD3F-8B6E06ECE7D1}" type="presParOf" srcId="{E497C8EA-B8E9-4004-BC59-B074DFAC2558}" destId="{88DE9932-FAED-41AB-B5FF-D5A63DA7D862}" srcOrd="0" destOrd="0" presId="urn:microsoft.com/office/officeart/2005/8/layout/vList5"/>
    <dgm:cxn modelId="{6F4130E4-BD53-4780-A357-FB6EEBDBB842}" type="presParOf" srcId="{88DE9932-FAED-41AB-B5FF-D5A63DA7D862}" destId="{A07D90EE-F070-4F17-A36D-1D5ACD1CF560}"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96FDF0A3-AA76-4BDE-A033-5C549DE55897}"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US"/>
        </a:p>
      </dgm:t>
    </dgm:pt>
    <dgm:pt modelId="{3FF33795-E8F1-4FCF-B037-732448F73DEA}">
      <dgm:prSet/>
      <dgm:spPr/>
      <dgm:t>
        <a:bodyPr/>
        <a:lstStyle/>
        <a:p>
          <a:pPr rtl="0"/>
          <a:r>
            <a:rPr lang="en-US" dirty="0" smtClean="0"/>
            <a:t>Co-morbid mental health problems can exacerbate the level of functional disability experienced by people with long-term conditions (</a:t>
          </a:r>
          <a:r>
            <a:rPr lang="en-US" dirty="0" err="1" smtClean="0"/>
            <a:t>Molosankwe</a:t>
          </a:r>
          <a:r>
            <a:rPr lang="en-US" dirty="0" smtClean="0"/>
            <a:t> et al in press). </a:t>
          </a:r>
          <a:endParaRPr lang="en-US" dirty="0"/>
        </a:p>
      </dgm:t>
    </dgm:pt>
    <dgm:pt modelId="{49E8950D-B333-46AA-B7CC-BCEFBE251C46}" type="parTrans" cxnId="{96C76318-2C4A-4555-B739-9D29B9E4F4C9}">
      <dgm:prSet/>
      <dgm:spPr/>
      <dgm:t>
        <a:bodyPr/>
        <a:lstStyle/>
        <a:p>
          <a:endParaRPr lang="en-US"/>
        </a:p>
      </dgm:t>
    </dgm:pt>
    <dgm:pt modelId="{682131B4-9C3D-48BF-917A-E88042FF64E3}" type="sibTrans" cxnId="{96C76318-2C4A-4555-B739-9D29B9E4F4C9}">
      <dgm:prSet/>
      <dgm:spPr/>
      <dgm:t>
        <a:bodyPr/>
        <a:lstStyle/>
        <a:p>
          <a:endParaRPr lang="en-US"/>
        </a:p>
      </dgm:t>
    </dgm:pt>
    <dgm:pt modelId="{A84C5138-E851-4EE3-ABD7-FB287F27C329}">
      <dgm:prSet/>
      <dgm:spPr/>
      <dgm:t>
        <a:bodyPr/>
        <a:lstStyle/>
        <a:p>
          <a:pPr rtl="0"/>
          <a:r>
            <a:rPr lang="en-US" dirty="0" smtClean="0"/>
            <a:t>Schmitz et al (2007) reported much higher risks of </a:t>
          </a:r>
          <a:r>
            <a:rPr lang="en-US" b="1" dirty="0" smtClean="0"/>
            <a:t>functional disability </a:t>
          </a:r>
          <a:r>
            <a:rPr lang="en-US" dirty="0" smtClean="0"/>
            <a:t>in people with long-term conditions and depression compared with people with depression or long-term conditions alone.</a:t>
          </a:r>
          <a:endParaRPr lang="en-US" dirty="0"/>
        </a:p>
      </dgm:t>
    </dgm:pt>
    <dgm:pt modelId="{FEF76E40-7708-4E7D-804C-1B1C7693D2C4}" type="parTrans" cxnId="{880FCA09-3982-4A0D-979F-310683742761}">
      <dgm:prSet/>
      <dgm:spPr/>
      <dgm:t>
        <a:bodyPr/>
        <a:lstStyle/>
        <a:p>
          <a:endParaRPr lang="en-US"/>
        </a:p>
      </dgm:t>
    </dgm:pt>
    <dgm:pt modelId="{5EF7C251-EC33-4FC0-A9D4-B9A0E974AE56}" type="sibTrans" cxnId="{880FCA09-3982-4A0D-979F-310683742761}">
      <dgm:prSet/>
      <dgm:spPr/>
      <dgm:t>
        <a:bodyPr/>
        <a:lstStyle/>
        <a:p>
          <a:endParaRPr lang="en-US"/>
        </a:p>
      </dgm:t>
    </dgm:pt>
    <dgm:pt modelId="{4FDC1AAB-D6AE-4BE2-9926-03AE6E72ABA5}" type="pres">
      <dgm:prSet presAssocID="{96FDF0A3-AA76-4BDE-A033-5C549DE55897}" presName="CompostProcess" presStyleCnt="0">
        <dgm:presLayoutVars>
          <dgm:dir/>
          <dgm:resizeHandles val="exact"/>
        </dgm:presLayoutVars>
      </dgm:prSet>
      <dgm:spPr/>
      <dgm:t>
        <a:bodyPr/>
        <a:lstStyle/>
        <a:p>
          <a:endParaRPr lang="en-US"/>
        </a:p>
      </dgm:t>
    </dgm:pt>
    <dgm:pt modelId="{F8B8EDC5-729A-4ACE-8DB6-53636D4E9756}" type="pres">
      <dgm:prSet presAssocID="{96FDF0A3-AA76-4BDE-A033-5C549DE55897}" presName="arrow" presStyleLbl="bgShp" presStyleIdx="0" presStyleCnt="1"/>
      <dgm:spPr/>
    </dgm:pt>
    <dgm:pt modelId="{AAB04162-C7A4-4945-92E0-680E96354A5F}" type="pres">
      <dgm:prSet presAssocID="{96FDF0A3-AA76-4BDE-A033-5C549DE55897}" presName="linearProcess" presStyleCnt="0"/>
      <dgm:spPr/>
    </dgm:pt>
    <dgm:pt modelId="{C5B4DE77-1404-4FDC-A35D-CAF929CAB805}" type="pres">
      <dgm:prSet presAssocID="{3FF33795-E8F1-4FCF-B037-732448F73DEA}" presName="textNode" presStyleLbl="node1" presStyleIdx="0" presStyleCnt="2">
        <dgm:presLayoutVars>
          <dgm:bulletEnabled val="1"/>
        </dgm:presLayoutVars>
      </dgm:prSet>
      <dgm:spPr/>
      <dgm:t>
        <a:bodyPr/>
        <a:lstStyle/>
        <a:p>
          <a:endParaRPr lang="en-US"/>
        </a:p>
      </dgm:t>
    </dgm:pt>
    <dgm:pt modelId="{CDB6F2D8-D941-48B0-AB12-9B55EE743188}" type="pres">
      <dgm:prSet presAssocID="{682131B4-9C3D-48BF-917A-E88042FF64E3}" presName="sibTrans" presStyleCnt="0"/>
      <dgm:spPr/>
    </dgm:pt>
    <dgm:pt modelId="{2DFDE5CE-0D53-4553-B66E-0C8479F27FCB}" type="pres">
      <dgm:prSet presAssocID="{A84C5138-E851-4EE3-ABD7-FB287F27C329}" presName="textNode" presStyleLbl="node1" presStyleIdx="1" presStyleCnt="2">
        <dgm:presLayoutVars>
          <dgm:bulletEnabled val="1"/>
        </dgm:presLayoutVars>
      </dgm:prSet>
      <dgm:spPr/>
      <dgm:t>
        <a:bodyPr/>
        <a:lstStyle/>
        <a:p>
          <a:endParaRPr lang="en-US"/>
        </a:p>
      </dgm:t>
    </dgm:pt>
  </dgm:ptLst>
  <dgm:cxnLst>
    <dgm:cxn modelId="{96C76318-2C4A-4555-B739-9D29B9E4F4C9}" srcId="{96FDF0A3-AA76-4BDE-A033-5C549DE55897}" destId="{3FF33795-E8F1-4FCF-B037-732448F73DEA}" srcOrd="0" destOrd="0" parTransId="{49E8950D-B333-46AA-B7CC-BCEFBE251C46}" sibTransId="{682131B4-9C3D-48BF-917A-E88042FF64E3}"/>
    <dgm:cxn modelId="{CE3B8D5E-A90A-4495-A5F7-EA0BF4BA00A7}" type="presOf" srcId="{A84C5138-E851-4EE3-ABD7-FB287F27C329}" destId="{2DFDE5CE-0D53-4553-B66E-0C8479F27FCB}" srcOrd="0" destOrd="0" presId="urn:microsoft.com/office/officeart/2005/8/layout/hProcess9"/>
    <dgm:cxn modelId="{5CAD8BD4-516C-4A21-BBC5-FBAA1B9DDF83}" type="presOf" srcId="{3FF33795-E8F1-4FCF-B037-732448F73DEA}" destId="{C5B4DE77-1404-4FDC-A35D-CAF929CAB805}" srcOrd="0" destOrd="0" presId="urn:microsoft.com/office/officeart/2005/8/layout/hProcess9"/>
    <dgm:cxn modelId="{880FCA09-3982-4A0D-979F-310683742761}" srcId="{96FDF0A3-AA76-4BDE-A033-5C549DE55897}" destId="{A84C5138-E851-4EE3-ABD7-FB287F27C329}" srcOrd="1" destOrd="0" parTransId="{FEF76E40-7708-4E7D-804C-1B1C7693D2C4}" sibTransId="{5EF7C251-EC33-4FC0-A9D4-B9A0E974AE56}"/>
    <dgm:cxn modelId="{1879F545-114B-4AE6-A376-15FE4DE5D638}" type="presOf" srcId="{96FDF0A3-AA76-4BDE-A033-5C549DE55897}" destId="{4FDC1AAB-D6AE-4BE2-9926-03AE6E72ABA5}" srcOrd="0" destOrd="0" presId="urn:microsoft.com/office/officeart/2005/8/layout/hProcess9"/>
    <dgm:cxn modelId="{4C6388E5-757C-4E81-B277-676960003DAB}" type="presParOf" srcId="{4FDC1AAB-D6AE-4BE2-9926-03AE6E72ABA5}" destId="{F8B8EDC5-729A-4ACE-8DB6-53636D4E9756}" srcOrd="0" destOrd="0" presId="urn:microsoft.com/office/officeart/2005/8/layout/hProcess9"/>
    <dgm:cxn modelId="{4B774054-822A-4B9E-8767-679CC03A4A58}" type="presParOf" srcId="{4FDC1AAB-D6AE-4BE2-9926-03AE6E72ABA5}" destId="{AAB04162-C7A4-4945-92E0-680E96354A5F}" srcOrd="1" destOrd="0" presId="urn:microsoft.com/office/officeart/2005/8/layout/hProcess9"/>
    <dgm:cxn modelId="{FE5D26D3-34AC-40F8-8FAC-4105587A62EA}" type="presParOf" srcId="{AAB04162-C7A4-4945-92E0-680E96354A5F}" destId="{C5B4DE77-1404-4FDC-A35D-CAF929CAB805}" srcOrd="0" destOrd="0" presId="urn:microsoft.com/office/officeart/2005/8/layout/hProcess9"/>
    <dgm:cxn modelId="{E50D8785-3703-46A4-93FD-FF347C9F1CE9}" type="presParOf" srcId="{AAB04162-C7A4-4945-92E0-680E96354A5F}" destId="{CDB6F2D8-D941-48B0-AB12-9B55EE743188}" srcOrd="1" destOrd="0" presId="urn:microsoft.com/office/officeart/2005/8/layout/hProcess9"/>
    <dgm:cxn modelId="{37C80E2E-8565-4A83-B734-1937CAA03767}" type="presParOf" srcId="{AAB04162-C7A4-4945-92E0-680E96354A5F}" destId="{2DFDE5CE-0D53-4553-B66E-0C8479F27FCB}" srcOrd="2"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8EEE4563-5384-40B0-B18E-29026326559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E417289-4F2A-4278-BE78-A80739709A36}">
      <dgm:prSet/>
      <dgm:spPr/>
      <dgm:t>
        <a:bodyPr/>
        <a:lstStyle/>
        <a:p>
          <a:pPr rtl="0"/>
          <a:r>
            <a:rPr lang="en-US" dirty="0" smtClean="0"/>
            <a:t>For example, in cardiovascular diseases, </a:t>
          </a:r>
          <a:r>
            <a:rPr lang="en-US" b="1" dirty="0" smtClean="0"/>
            <a:t>depressive symptoms can have a bigger impact on quality </a:t>
          </a:r>
          <a:r>
            <a:rPr lang="en-US" dirty="0" smtClean="0"/>
            <a:t>of life than severity of cardiac problems (de </a:t>
          </a:r>
          <a:r>
            <a:rPr lang="en-US" dirty="0" err="1" smtClean="0"/>
            <a:t>Jonge</a:t>
          </a:r>
          <a:r>
            <a:rPr lang="en-US" dirty="0" smtClean="0"/>
            <a:t> et al 2006)</a:t>
          </a:r>
          <a:endParaRPr lang="en-US" dirty="0"/>
        </a:p>
      </dgm:t>
    </dgm:pt>
    <dgm:pt modelId="{88CA670B-191C-445F-9BA7-D994116FF5F9}" type="parTrans" cxnId="{D3C05F41-B187-4EAF-8B57-25C4AB154D5C}">
      <dgm:prSet/>
      <dgm:spPr/>
      <dgm:t>
        <a:bodyPr/>
        <a:lstStyle/>
        <a:p>
          <a:endParaRPr lang="en-US"/>
        </a:p>
      </dgm:t>
    </dgm:pt>
    <dgm:pt modelId="{92CCCE1E-550D-4CA6-B34D-F353E2C5FCAA}" type="sibTrans" cxnId="{D3C05F41-B187-4EAF-8B57-25C4AB154D5C}">
      <dgm:prSet/>
      <dgm:spPr/>
      <dgm:t>
        <a:bodyPr/>
        <a:lstStyle/>
        <a:p>
          <a:endParaRPr lang="en-US"/>
        </a:p>
      </dgm:t>
    </dgm:pt>
    <dgm:pt modelId="{0D0CC3BA-B94F-4538-A66B-3659285C7C16}" type="pres">
      <dgm:prSet presAssocID="{8EEE4563-5384-40B0-B18E-29026326559F}" presName="linear" presStyleCnt="0">
        <dgm:presLayoutVars>
          <dgm:animLvl val="lvl"/>
          <dgm:resizeHandles val="exact"/>
        </dgm:presLayoutVars>
      </dgm:prSet>
      <dgm:spPr/>
      <dgm:t>
        <a:bodyPr/>
        <a:lstStyle/>
        <a:p>
          <a:endParaRPr lang="en-US"/>
        </a:p>
      </dgm:t>
    </dgm:pt>
    <dgm:pt modelId="{1CDE74A9-DA70-4525-BBF2-1AE5EEC4A7B9}" type="pres">
      <dgm:prSet presAssocID="{0E417289-4F2A-4278-BE78-A80739709A36}" presName="parentText" presStyleLbl="node1" presStyleIdx="0" presStyleCnt="1" custLinFactNeighborX="-605" custLinFactNeighborY="2882">
        <dgm:presLayoutVars>
          <dgm:chMax val="0"/>
          <dgm:bulletEnabled val="1"/>
        </dgm:presLayoutVars>
      </dgm:prSet>
      <dgm:spPr/>
      <dgm:t>
        <a:bodyPr/>
        <a:lstStyle/>
        <a:p>
          <a:endParaRPr lang="en-US"/>
        </a:p>
      </dgm:t>
    </dgm:pt>
  </dgm:ptLst>
  <dgm:cxnLst>
    <dgm:cxn modelId="{F6103FC9-9BD3-4F36-B445-AC732C8B3878}" type="presOf" srcId="{0E417289-4F2A-4278-BE78-A80739709A36}" destId="{1CDE74A9-DA70-4525-BBF2-1AE5EEC4A7B9}" srcOrd="0" destOrd="0" presId="urn:microsoft.com/office/officeart/2005/8/layout/vList2"/>
    <dgm:cxn modelId="{1363A674-C250-44FE-8865-522997D484F8}" type="presOf" srcId="{8EEE4563-5384-40B0-B18E-29026326559F}" destId="{0D0CC3BA-B94F-4538-A66B-3659285C7C16}" srcOrd="0" destOrd="0" presId="urn:microsoft.com/office/officeart/2005/8/layout/vList2"/>
    <dgm:cxn modelId="{D3C05F41-B187-4EAF-8B57-25C4AB154D5C}" srcId="{8EEE4563-5384-40B0-B18E-29026326559F}" destId="{0E417289-4F2A-4278-BE78-A80739709A36}" srcOrd="0" destOrd="0" parTransId="{88CA670B-191C-445F-9BA7-D994116FF5F9}" sibTransId="{92CCCE1E-550D-4CA6-B34D-F353E2C5FCAA}"/>
    <dgm:cxn modelId="{66EAACCA-251D-45B4-8F6E-E333008EE051}" type="presParOf" srcId="{0D0CC3BA-B94F-4538-A66B-3659285C7C16}" destId="{1CDE74A9-DA70-4525-BBF2-1AE5EEC4A7B9}"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D6661B6D-DCB5-404E-8156-9E653C4C862A}" type="doc">
      <dgm:prSet loTypeId="urn:microsoft.com/office/officeart/2005/8/layout/chevron1" loCatId="process" qsTypeId="urn:microsoft.com/office/officeart/2005/8/quickstyle/simple1" qsCatId="simple" csTypeId="urn:microsoft.com/office/officeart/2005/8/colors/accent2_4" csCatId="accent2"/>
      <dgm:spPr/>
      <dgm:t>
        <a:bodyPr/>
        <a:lstStyle/>
        <a:p>
          <a:endParaRPr lang="en-US"/>
        </a:p>
      </dgm:t>
    </dgm:pt>
    <dgm:pt modelId="{C2A0A5FC-2BE6-4FC9-A0B0-AB4AE723E4A5}">
      <dgm:prSet/>
      <dgm:spPr/>
      <dgm:t>
        <a:bodyPr/>
        <a:lstStyle/>
        <a:p>
          <a:pPr rtl="0"/>
          <a:r>
            <a:rPr lang="en-US" dirty="0" err="1" smtClean="0"/>
            <a:t>Yohannes</a:t>
          </a:r>
          <a:r>
            <a:rPr lang="en-US" dirty="0" smtClean="0"/>
            <a:t> et al (2010) the presence of co-morbid mental health problems can have a greater effect on the functional status and quality of life of people with long-term conditions than the level of severity of their physical illness</a:t>
          </a:r>
          <a:endParaRPr lang="en-US" dirty="0"/>
        </a:p>
      </dgm:t>
    </dgm:pt>
    <dgm:pt modelId="{60255D05-B3CC-43EB-821D-ECBC30826966}" type="parTrans" cxnId="{D2787323-A906-4A81-9DB2-160844A1AFFA}">
      <dgm:prSet/>
      <dgm:spPr/>
      <dgm:t>
        <a:bodyPr/>
        <a:lstStyle/>
        <a:p>
          <a:endParaRPr lang="en-US"/>
        </a:p>
      </dgm:t>
    </dgm:pt>
    <dgm:pt modelId="{299CB42C-CC78-43B0-80EA-8ADC975BCB0D}" type="sibTrans" cxnId="{D2787323-A906-4A81-9DB2-160844A1AFFA}">
      <dgm:prSet/>
      <dgm:spPr/>
      <dgm:t>
        <a:bodyPr/>
        <a:lstStyle/>
        <a:p>
          <a:endParaRPr lang="en-US"/>
        </a:p>
      </dgm:t>
    </dgm:pt>
    <dgm:pt modelId="{DEFEAC13-27F4-4980-9B91-DF44BD06EBD2}" type="pres">
      <dgm:prSet presAssocID="{D6661B6D-DCB5-404E-8156-9E653C4C862A}" presName="Name0" presStyleCnt="0">
        <dgm:presLayoutVars>
          <dgm:dir/>
          <dgm:animLvl val="lvl"/>
          <dgm:resizeHandles val="exact"/>
        </dgm:presLayoutVars>
      </dgm:prSet>
      <dgm:spPr/>
      <dgm:t>
        <a:bodyPr/>
        <a:lstStyle/>
        <a:p>
          <a:endParaRPr lang="en-US"/>
        </a:p>
      </dgm:t>
    </dgm:pt>
    <dgm:pt modelId="{B21E8BC4-81F8-4782-AB00-17C4E91D73D7}" type="pres">
      <dgm:prSet presAssocID="{C2A0A5FC-2BE6-4FC9-A0B0-AB4AE723E4A5}" presName="parTxOnly" presStyleLbl="node1" presStyleIdx="0" presStyleCnt="1">
        <dgm:presLayoutVars>
          <dgm:chMax val="0"/>
          <dgm:chPref val="0"/>
          <dgm:bulletEnabled val="1"/>
        </dgm:presLayoutVars>
      </dgm:prSet>
      <dgm:spPr/>
      <dgm:t>
        <a:bodyPr/>
        <a:lstStyle/>
        <a:p>
          <a:endParaRPr lang="en-US"/>
        </a:p>
      </dgm:t>
    </dgm:pt>
  </dgm:ptLst>
  <dgm:cxnLst>
    <dgm:cxn modelId="{D2787323-A906-4A81-9DB2-160844A1AFFA}" srcId="{D6661B6D-DCB5-404E-8156-9E653C4C862A}" destId="{C2A0A5FC-2BE6-4FC9-A0B0-AB4AE723E4A5}" srcOrd="0" destOrd="0" parTransId="{60255D05-B3CC-43EB-821D-ECBC30826966}" sibTransId="{299CB42C-CC78-43B0-80EA-8ADC975BCB0D}"/>
    <dgm:cxn modelId="{3CFF72B9-A191-4904-BAF8-FE9DB1EBD5B5}" type="presOf" srcId="{C2A0A5FC-2BE6-4FC9-A0B0-AB4AE723E4A5}" destId="{B21E8BC4-81F8-4782-AB00-17C4E91D73D7}" srcOrd="0" destOrd="0" presId="urn:microsoft.com/office/officeart/2005/8/layout/chevron1"/>
    <dgm:cxn modelId="{7D6054C8-B7F2-410C-A5CA-4581B15C7086}" type="presOf" srcId="{D6661B6D-DCB5-404E-8156-9E653C4C862A}" destId="{DEFEAC13-27F4-4980-9B91-DF44BD06EBD2}" srcOrd="0" destOrd="0" presId="urn:microsoft.com/office/officeart/2005/8/layout/chevron1"/>
    <dgm:cxn modelId="{D6923912-CEAF-4ED6-99A2-FC3155C8266E}" type="presParOf" srcId="{DEFEAC13-27F4-4980-9B91-DF44BD06EBD2}" destId="{B21E8BC4-81F8-4782-AB00-17C4E91D73D7}" srcOrd="0" destOrd="0" presId="urn:microsoft.com/office/officeart/2005/8/layout/chevron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BFECB11F-EE21-4722-8333-81C71AFE2656}"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US"/>
        </a:p>
      </dgm:t>
    </dgm:pt>
    <dgm:pt modelId="{E8F2CD22-3405-4D4F-94BF-532A57DFF471}">
      <dgm:prSet/>
      <dgm:spPr/>
      <dgm:t>
        <a:bodyPr/>
        <a:lstStyle/>
        <a:p>
          <a:pPr rtl="0"/>
          <a:r>
            <a:rPr lang="en-US" dirty="0" smtClean="0"/>
            <a:t>A UK survey found that people with co-morbid mental health problems and diabetes experienced more hospital admissions and GP consultations for physical complaints (Das-</a:t>
          </a:r>
          <a:r>
            <a:rPr lang="en-US" dirty="0" err="1" smtClean="0"/>
            <a:t>Munshi</a:t>
          </a:r>
          <a:r>
            <a:rPr lang="en-US" dirty="0" smtClean="0"/>
            <a:t> et al 2007). </a:t>
          </a:r>
          <a:endParaRPr lang="en-US" dirty="0"/>
        </a:p>
      </dgm:t>
    </dgm:pt>
    <dgm:pt modelId="{19F3AA1A-301E-40BC-8923-8CD2B7867723}" type="parTrans" cxnId="{4369C10C-E9EB-4F37-9D57-0C9704D9AB37}">
      <dgm:prSet/>
      <dgm:spPr/>
      <dgm:t>
        <a:bodyPr/>
        <a:lstStyle/>
        <a:p>
          <a:endParaRPr lang="en-US"/>
        </a:p>
      </dgm:t>
    </dgm:pt>
    <dgm:pt modelId="{2CB67E3A-45BF-48AA-B87F-6DDD4A05062F}" type="sibTrans" cxnId="{4369C10C-E9EB-4F37-9D57-0C9704D9AB37}">
      <dgm:prSet/>
      <dgm:spPr/>
      <dgm:t>
        <a:bodyPr/>
        <a:lstStyle/>
        <a:p>
          <a:endParaRPr lang="en-US"/>
        </a:p>
      </dgm:t>
    </dgm:pt>
    <dgm:pt modelId="{674CCA4E-F0BB-4E87-9509-8BEE469BBD3B}">
      <dgm:prSet/>
      <dgm:spPr/>
      <dgm:t>
        <a:bodyPr/>
        <a:lstStyle/>
        <a:p>
          <a:pPr rtl="0"/>
          <a:r>
            <a:rPr lang="en-US" dirty="0" smtClean="0"/>
            <a:t>International studies report similar findings - the presence of mental health problems increases risk of admission by </a:t>
          </a:r>
          <a:r>
            <a:rPr lang="en-US" b="1" dirty="0" smtClean="0"/>
            <a:t>2.8 times</a:t>
          </a:r>
          <a:r>
            <a:rPr lang="en-US" dirty="0" smtClean="0"/>
            <a:t>, causes slight increases in length of stay, and doubles the use of outpatient services (</a:t>
          </a:r>
          <a:r>
            <a:rPr lang="en-US" dirty="0" err="1" smtClean="0"/>
            <a:t>Krein</a:t>
          </a:r>
          <a:r>
            <a:rPr lang="en-US" dirty="0" smtClean="0"/>
            <a:t> et al 2006; </a:t>
          </a:r>
          <a:r>
            <a:rPr lang="en-US" dirty="0" err="1" smtClean="0"/>
            <a:t>Vamos</a:t>
          </a:r>
          <a:r>
            <a:rPr lang="en-US" dirty="0" smtClean="0"/>
            <a:t> et al 2009).</a:t>
          </a:r>
          <a:endParaRPr lang="en-US" dirty="0"/>
        </a:p>
      </dgm:t>
    </dgm:pt>
    <dgm:pt modelId="{0FC558CB-94FE-4425-AEFE-E14A96B175D9}" type="parTrans" cxnId="{D1C71A75-CE97-41D4-9D02-FA4524A779C3}">
      <dgm:prSet/>
      <dgm:spPr/>
      <dgm:t>
        <a:bodyPr/>
        <a:lstStyle/>
        <a:p>
          <a:endParaRPr lang="en-US"/>
        </a:p>
      </dgm:t>
    </dgm:pt>
    <dgm:pt modelId="{5F0293A8-2CFC-40A0-9AF9-14B4F415B0B4}" type="sibTrans" cxnId="{D1C71A75-CE97-41D4-9D02-FA4524A779C3}">
      <dgm:prSet/>
      <dgm:spPr/>
      <dgm:t>
        <a:bodyPr/>
        <a:lstStyle/>
        <a:p>
          <a:endParaRPr lang="en-US"/>
        </a:p>
      </dgm:t>
    </dgm:pt>
    <dgm:pt modelId="{11B212DD-B9F3-4267-AD54-DEDD9A272C6E}" type="pres">
      <dgm:prSet presAssocID="{BFECB11F-EE21-4722-8333-81C71AFE2656}" presName="Name0" presStyleCnt="0">
        <dgm:presLayoutVars>
          <dgm:dir/>
          <dgm:animLvl val="lvl"/>
          <dgm:resizeHandles val="exact"/>
        </dgm:presLayoutVars>
      </dgm:prSet>
      <dgm:spPr/>
      <dgm:t>
        <a:bodyPr/>
        <a:lstStyle/>
        <a:p>
          <a:endParaRPr lang="en-US"/>
        </a:p>
      </dgm:t>
    </dgm:pt>
    <dgm:pt modelId="{40A19F02-F002-4087-88D5-8178877A0FB6}" type="pres">
      <dgm:prSet presAssocID="{E8F2CD22-3405-4D4F-94BF-532A57DFF471}" presName="composite" presStyleCnt="0"/>
      <dgm:spPr/>
    </dgm:pt>
    <dgm:pt modelId="{B8CD6284-29DA-454E-9D45-E12C865DE960}" type="pres">
      <dgm:prSet presAssocID="{E8F2CD22-3405-4D4F-94BF-532A57DFF471}" presName="parTx" presStyleLbl="alignNode1" presStyleIdx="0" presStyleCnt="2">
        <dgm:presLayoutVars>
          <dgm:chMax val="0"/>
          <dgm:chPref val="0"/>
          <dgm:bulletEnabled val="1"/>
        </dgm:presLayoutVars>
      </dgm:prSet>
      <dgm:spPr/>
      <dgm:t>
        <a:bodyPr/>
        <a:lstStyle/>
        <a:p>
          <a:endParaRPr lang="en-US"/>
        </a:p>
      </dgm:t>
    </dgm:pt>
    <dgm:pt modelId="{9130B5D5-6DB9-47FC-ACB3-F75CFCDC58F6}" type="pres">
      <dgm:prSet presAssocID="{E8F2CD22-3405-4D4F-94BF-532A57DFF471}" presName="desTx" presStyleLbl="alignAccFollowNode1" presStyleIdx="0" presStyleCnt="2">
        <dgm:presLayoutVars>
          <dgm:bulletEnabled val="1"/>
        </dgm:presLayoutVars>
      </dgm:prSet>
      <dgm:spPr/>
    </dgm:pt>
    <dgm:pt modelId="{31FA51D7-1D1C-461F-8064-AA40EE502BDE}" type="pres">
      <dgm:prSet presAssocID="{2CB67E3A-45BF-48AA-B87F-6DDD4A05062F}" presName="space" presStyleCnt="0"/>
      <dgm:spPr/>
    </dgm:pt>
    <dgm:pt modelId="{6B25637B-D29C-442A-A097-72E9F74B02A0}" type="pres">
      <dgm:prSet presAssocID="{674CCA4E-F0BB-4E87-9509-8BEE469BBD3B}" presName="composite" presStyleCnt="0"/>
      <dgm:spPr/>
    </dgm:pt>
    <dgm:pt modelId="{F6684DB5-74BC-4E8A-990C-82E8911A1E91}" type="pres">
      <dgm:prSet presAssocID="{674CCA4E-F0BB-4E87-9509-8BEE469BBD3B}" presName="parTx" presStyleLbl="alignNode1" presStyleIdx="1" presStyleCnt="2">
        <dgm:presLayoutVars>
          <dgm:chMax val="0"/>
          <dgm:chPref val="0"/>
          <dgm:bulletEnabled val="1"/>
        </dgm:presLayoutVars>
      </dgm:prSet>
      <dgm:spPr/>
      <dgm:t>
        <a:bodyPr/>
        <a:lstStyle/>
        <a:p>
          <a:endParaRPr lang="en-US"/>
        </a:p>
      </dgm:t>
    </dgm:pt>
    <dgm:pt modelId="{86ECA179-9D98-44BB-99E1-4289FA6965E2}" type="pres">
      <dgm:prSet presAssocID="{674CCA4E-F0BB-4E87-9509-8BEE469BBD3B}" presName="desTx" presStyleLbl="alignAccFollowNode1" presStyleIdx="1" presStyleCnt="2">
        <dgm:presLayoutVars>
          <dgm:bulletEnabled val="1"/>
        </dgm:presLayoutVars>
      </dgm:prSet>
      <dgm:spPr/>
    </dgm:pt>
  </dgm:ptLst>
  <dgm:cxnLst>
    <dgm:cxn modelId="{C1A84AE4-EA51-46CE-8EEC-570DF9611BD2}" type="presOf" srcId="{674CCA4E-F0BB-4E87-9509-8BEE469BBD3B}" destId="{F6684DB5-74BC-4E8A-990C-82E8911A1E91}" srcOrd="0" destOrd="0" presId="urn:microsoft.com/office/officeart/2005/8/layout/hList1"/>
    <dgm:cxn modelId="{D1C71A75-CE97-41D4-9D02-FA4524A779C3}" srcId="{BFECB11F-EE21-4722-8333-81C71AFE2656}" destId="{674CCA4E-F0BB-4E87-9509-8BEE469BBD3B}" srcOrd="1" destOrd="0" parTransId="{0FC558CB-94FE-4425-AEFE-E14A96B175D9}" sibTransId="{5F0293A8-2CFC-40A0-9AF9-14B4F415B0B4}"/>
    <dgm:cxn modelId="{E1B5FB8D-6B26-4CE2-8071-345836517A41}" type="presOf" srcId="{E8F2CD22-3405-4D4F-94BF-532A57DFF471}" destId="{B8CD6284-29DA-454E-9D45-E12C865DE960}" srcOrd="0" destOrd="0" presId="urn:microsoft.com/office/officeart/2005/8/layout/hList1"/>
    <dgm:cxn modelId="{48204D18-F1F6-40CB-A5CC-6B49A61F3800}" type="presOf" srcId="{BFECB11F-EE21-4722-8333-81C71AFE2656}" destId="{11B212DD-B9F3-4267-AD54-DEDD9A272C6E}" srcOrd="0" destOrd="0" presId="urn:microsoft.com/office/officeart/2005/8/layout/hList1"/>
    <dgm:cxn modelId="{4369C10C-E9EB-4F37-9D57-0C9704D9AB37}" srcId="{BFECB11F-EE21-4722-8333-81C71AFE2656}" destId="{E8F2CD22-3405-4D4F-94BF-532A57DFF471}" srcOrd="0" destOrd="0" parTransId="{19F3AA1A-301E-40BC-8923-8CD2B7867723}" sibTransId="{2CB67E3A-45BF-48AA-B87F-6DDD4A05062F}"/>
    <dgm:cxn modelId="{BC3DF182-E8E5-490B-9915-46D5F9859828}" type="presParOf" srcId="{11B212DD-B9F3-4267-AD54-DEDD9A272C6E}" destId="{40A19F02-F002-4087-88D5-8178877A0FB6}" srcOrd="0" destOrd="0" presId="urn:microsoft.com/office/officeart/2005/8/layout/hList1"/>
    <dgm:cxn modelId="{5175487C-A40D-4714-BD83-7DDE6E47A218}" type="presParOf" srcId="{40A19F02-F002-4087-88D5-8178877A0FB6}" destId="{B8CD6284-29DA-454E-9D45-E12C865DE960}" srcOrd="0" destOrd="0" presId="urn:microsoft.com/office/officeart/2005/8/layout/hList1"/>
    <dgm:cxn modelId="{D93940B4-A5B5-45DB-B3DF-39B4CD6C66BB}" type="presParOf" srcId="{40A19F02-F002-4087-88D5-8178877A0FB6}" destId="{9130B5D5-6DB9-47FC-ACB3-F75CFCDC58F6}" srcOrd="1" destOrd="0" presId="urn:microsoft.com/office/officeart/2005/8/layout/hList1"/>
    <dgm:cxn modelId="{2E0A5600-B332-4AA4-8EAB-BE64F9258FBA}" type="presParOf" srcId="{11B212DD-B9F3-4267-AD54-DEDD9A272C6E}" destId="{31FA51D7-1D1C-461F-8064-AA40EE502BDE}" srcOrd="1" destOrd="0" presId="urn:microsoft.com/office/officeart/2005/8/layout/hList1"/>
    <dgm:cxn modelId="{95D6B221-16BB-4481-A414-1C771113246D}" type="presParOf" srcId="{11B212DD-B9F3-4267-AD54-DEDD9A272C6E}" destId="{6B25637B-D29C-442A-A097-72E9F74B02A0}" srcOrd="2" destOrd="0" presId="urn:microsoft.com/office/officeart/2005/8/layout/hList1"/>
    <dgm:cxn modelId="{7223AFE2-551C-4D46-939D-23EECA579C68}" type="presParOf" srcId="{6B25637B-D29C-442A-A097-72E9F74B02A0}" destId="{F6684DB5-74BC-4E8A-990C-82E8911A1E91}" srcOrd="0" destOrd="0" presId="urn:microsoft.com/office/officeart/2005/8/layout/hList1"/>
    <dgm:cxn modelId="{9F0EE221-EAB7-45C7-97C6-08309143AF6F}" type="presParOf" srcId="{6B25637B-D29C-442A-A097-72E9F74B02A0}" destId="{86ECA179-9D98-44BB-99E1-4289FA6965E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62B45CCC-743C-4157-8641-F1741DDC9BAD}"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US"/>
        </a:p>
      </dgm:t>
    </dgm:pt>
    <dgm:pt modelId="{F2D1D9E3-5510-483D-A3DB-7BBC6DDEDD5C}">
      <dgm:prSet/>
      <dgm:spPr/>
      <dgm:t>
        <a:bodyPr/>
        <a:lstStyle/>
        <a:p>
          <a:pPr rtl="0"/>
          <a:r>
            <a:rPr lang="en-US" dirty="0" smtClean="0"/>
            <a:t>Depression is associated with an increase in re-</a:t>
          </a:r>
          <a:r>
            <a:rPr lang="en-US" dirty="0" err="1" smtClean="0"/>
            <a:t>hospitalisation</a:t>
          </a:r>
          <a:r>
            <a:rPr lang="en-US" dirty="0" smtClean="0"/>
            <a:t> rates in cardiovascular disease – for patients with chronic heart failure the emergency admission rates are two to three times higher (</a:t>
          </a:r>
          <a:r>
            <a:rPr lang="en-US" dirty="0" err="1" smtClean="0"/>
            <a:t>Himelhoch</a:t>
          </a:r>
          <a:r>
            <a:rPr lang="en-US" dirty="0" smtClean="0"/>
            <a:t> et al 2004; Fenton and Stover 2006)</a:t>
          </a:r>
          <a:endParaRPr lang="en-US" dirty="0"/>
        </a:p>
      </dgm:t>
    </dgm:pt>
    <dgm:pt modelId="{BAC21586-0C8D-470C-9E12-8CE98E91CBAF}" type="parTrans" cxnId="{DE076982-53F8-4EC3-9801-F1C4D6721A2E}">
      <dgm:prSet/>
      <dgm:spPr/>
      <dgm:t>
        <a:bodyPr/>
        <a:lstStyle/>
        <a:p>
          <a:endParaRPr lang="en-US"/>
        </a:p>
      </dgm:t>
    </dgm:pt>
    <dgm:pt modelId="{8D14B39A-7EEB-4269-863F-4F5267A4BD24}" type="sibTrans" cxnId="{DE076982-53F8-4EC3-9801-F1C4D6721A2E}">
      <dgm:prSet/>
      <dgm:spPr/>
      <dgm:t>
        <a:bodyPr/>
        <a:lstStyle/>
        <a:p>
          <a:endParaRPr lang="en-US"/>
        </a:p>
      </dgm:t>
    </dgm:pt>
    <dgm:pt modelId="{3E0F0B33-B909-4DF3-A360-0769B160A3ED}" type="pres">
      <dgm:prSet presAssocID="{62B45CCC-743C-4157-8641-F1741DDC9BAD}" presName="Name0" presStyleCnt="0">
        <dgm:presLayoutVars>
          <dgm:chMax val="7"/>
          <dgm:dir/>
          <dgm:animLvl val="lvl"/>
          <dgm:resizeHandles val="exact"/>
        </dgm:presLayoutVars>
      </dgm:prSet>
      <dgm:spPr/>
      <dgm:t>
        <a:bodyPr/>
        <a:lstStyle/>
        <a:p>
          <a:endParaRPr lang="en-US"/>
        </a:p>
      </dgm:t>
    </dgm:pt>
    <dgm:pt modelId="{519276FD-74DD-456D-AE9B-2350510DB404}" type="pres">
      <dgm:prSet presAssocID="{F2D1D9E3-5510-483D-A3DB-7BBC6DDEDD5C}" presName="circle1" presStyleLbl="node1" presStyleIdx="0" presStyleCnt="1"/>
      <dgm:spPr/>
    </dgm:pt>
    <dgm:pt modelId="{A51D3912-372A-478D-8ED7-D89877B880E4}" type="pres">
      <dgm:prSet presAssocID="{F2D1D9E3-5510-483D-A3DB-7BBC6DDEDD5C}" presName="space" presStyleCnt="0"/>
      <dgm:spPr/>
    </dgm:pt>
    <dgm:pt modelId="{D45D8DF1-648B-4773-8A44-1CBA8031B622}" type="pres">
      <dgm:prSet presAssocID="{F2D1D9E3-5510-483D-A3DB-7BBC6DDEDD5C}" presName="rect1" presStyleLbl="alignAcc1" presStyleIdx="0" presStyleCnt="1"/>
      <dgm:spPr/>
      <dgm:t>
        <a:bodyPr/>
        <a:lstStyle/>
        <a:p>
          <a:endParaRPr lang="en-US"/>
        </a:p>
      </dgm:t>
    </dgm:pt>
    <dgm:pt modelId="{AC3EC92C-7CFF-4D53-AD4F-3F68EFA3E4DA}" type="pres">
      <dgm:prSet presAssocID="{F2D1D9E3-5510-483D-A3DB-7BBC6DDEDD5C}" presName="rect1ParTxNoCh" presStyleLbl="alignAcc1" presStyleIdx="0" presStyleCnt="1">
        <dgm:presLayoutVars>
          <dgm:chMax val="1"/>
          <dgm:bulletEnabled val="1"/>
        </dgm:presLayoutVars>
      </dgm:prSet>
      <dgm:spPr/>
      <dgm:t>
        <a:bodyPr/>
        <a:lstStyle/>
        <a:p>
          <a:endParaRPr lang="en-US"/>
        </a:p>
      </dgm:t>
    </dgm:pt>
  </dgm:ptLst>
  <dgm:cxnLst>
    <dgm:cxn modelId="{2441EA2E-4CDB-4005-94C8-479841D90527}" type="presOf" srcId="{F2D1D9E3-5510-483D-A3DB-7BBC6DDEDD5C}" destId="{D45D8DF1-648B-4773-8A44-1CBA8031B622}" srcOrd="0" destOrd="0" presId="urn:microsoft.com/office/officeart/2005/8/layout/target3"/>
    <dgm:cxn modelId="{3E01057F-0EFE-47ED-82B7-DCA13FFC563B}" type="presOf" srcId="{F2D1D9E3-5510-483D-A3DB-7BBC6DDEDD5C}" destId="{AC3EC92C-7CFF-4D53-AD4F-3F68EFA3E4DA}" srcOrd="1" destOrd="0" presId="urn:microsoft.com/office/officeart/2005/8/layout/target3"/>
    <dgm:cxn modelId="{DE076982-53F8-4EC3-9801-F1C4D6721A2E}" srcId="{62B45CCC-743C-4157-8641-F1741DDC9BAD}" destId="{F2D1D9E3-5510-483D-A3DB-7BBC6DDEDD5C}" srcOrd="0" destOrd="0" parTransId="{BAC21586-0C8D-470C-9E12-8CE98E91CBAF}" sibTransId="{8D14B39A-7EEB-4269-863F-4F5267A4BD24}"/>
    <dgm:cxn modelId="{C826AA17-C8C4-4C37-950D-92DFF47BF1DC}" type="presOf" srcId="{62B45CCC-743C-4157-8641-F1741DDC9BAD}" destId="{3E0F0B33-B909-4DF3-A360-0769B160A3ED}" srcOrd="0" destOrd="0" presId="urn:microsoft.com/office/officeart/2005/8/layout/target3"/>
    <dgm:cxn modelId="{9335C105-2386-4BD9-972E-7AAA9AF5C7F5}" type="presParOf" srcId="{3E0F0B33-B909-4DF3-A360-0769B160A3ED}" destId="{519276FD-74DD-456D-AE9B-2350510DB404}" srcOrd="0" destOrd="0" presId="urn:microsoft.com/office/officeart/2005/8/layout/target3"/>
    <dgm:cxn modelId="{1A69016C-97A9-4DE4-AD78-E1485226DFC6}" type="presParOf" srcId="{3E0F0B33-B909-4DF3-A360-0769B160A3ED}" destId="{A51D3912-372A-478D-8ED7-D89877B880E4}" srcOrd="1" destOrd="0" presId="urn:microsoft.com/office/officeart/2005/8/layout/target3"/>
    <dgm:cxn modelId="{CEBBB7A2-C9FE-47D5-9BD5-0AADF4D46B07}" type="presParOf" srcId="{3E0F0B33-B909-4DF3-A360-0769B160A3ED}" destId="{D45D8DF1-648B-4773-8A44-1CBA8031B622}" srcOrd="2" destOrd="0" presId="urn:microsoft.com/office/officeart/2005/8/layout/target3"/>
    <dgm:cxn modelId="{9E3B36A5-1394-459F-BDCB-6DC8D0A8A67F}" type="presParOf" srcId="{3E0F0B33-B909-4DF3-A360-0769B160A3ED}" destId="{AC3EC92C-7CFF-4D53-AD4F-3F68EFA3E4DA}"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55E27EFF-0D21-43FE-B766-A5D77F0AD722}" type="doc">
      <dgm:prSet loTypeId="urn:microsoft.com/office/officeart/2005/8/layout/hList6" loCatId="list" qsTypeId="urn:microsoft.com/office/officeart/2005/8/quickstyle/simple1" qsCatId="simple" csTypeId="urn:microsoft.com/office/officeart/2005/8/colors/accent1_5" csCatId="accent1" phldr="1"/>
      <dgm:spPr/>
      <dgm:t>
        <a:bodyPr/>
        <a:lstStyle/>
        <a:p>
          <a:endParaRPr lang="en-US"/>
        </a:p>
      </dgm:t>
    </dgm:pt>
    <dgm:pt modelId="{62D41C0F-9925-4CC0-829E-AFABFF2A347F}">
      <dgm:prSet/>
      <dgm:spPr/>
      <dgm:t>
        <a:bodyPr/>
        <a:lstStyle/>
        <a:p>
          <a:pPr rtl="0"/>
          <a:r>
            <a:rPr lang="en-US" dirty="0" smtClean="0"/>
            <a:t>COPD patients with co-morbid mental health problems have more than </a:t>
          </a:r>
          <a:r>
            <a:rPr lang="en-US" b="1" dirty="0" smtClean="0"/>
            <a:t>50 per cent more acute exacerbations per year </a:t>
          </a:r>
          <a:r>
            <a:rPr lang="en-US" dirty="0" smtClean="0"/>
            <a:t>(</a:t>
          </a:r>
          <a:r>
            <a:rPr lang="en-US" dirty="0" err="1" smtClean="0"/>
            <a:t>Laurin</a:t>
          </a:r>
          <a:r>
            <a:rPr lang="en-US" dirty="0" smtClean="0"/>
            <a:t> et al 2009), experience higher rates of </a:t>
          </a:r>
          <a:r>
            <a:rPr lang="en-US" dirty="0" err="1" smtClean="0"/>
            <a:t>hospitalisation</a:t>
          </a:r>
          <a:r>
            <a:rPr lang="en-US" dirty="0" smtClean="0"/>
            <a:t>, and in one study spent twice as long in hospital as those without mental health problems (</a:t>
          </a:r>
          <a:r>
            <a:rPr lang="en-US" dirty="0" err="1" smtClean="0"/>
            <a:t>Yellowlees</a:t>
          </a:r>
          <a:r>
            <a:rPr lang="en-US" dirty="0" smtClean="0"/>
            <a:t> et al 1987).</a:t>
          </a:r>
          <a:endParaRPr lang="en-US" dirty="0"/>
        </a:p>
      </dgm:t>
    </dgm:pt>
    <dgm:pt modelId="{3FC30EBB-239B-4ABC-BCD5-A47CF1D8F003}" type="parTrans" cxnId="{03AA5ED1-D87A-42A3-8676-9A54F9C4AAB7}">
      <dgm:prSet/>
      <dgm:spPr/>
      <dgm:t>
        <a:bodyPr/>
        <a:lstStyle/>
        <a:p>
          <a:endParaRPr lang="en-US"/>
        </a:p>
      </dgm:t>
    </dgm:pt>
    <dgm:pt modelId="{EC4CFBCD-F185-433B-9754-481C7DDF881D}" type="sibTrans" cxnId="{03AA5ED1-D87A-42A3-8676-9A54F9C4AAB7}">
      <dgm:prSet/>
      <dgm:spPr/>
      <dgm:t>
        <a:bodyPr/>
        <a:lstStyle/>
        <a:p>
          <a:endParaRPr lang="en-US"/>
        </a:p>
      </dgm:t>
    </dgm:pt>
    <dgm:pt modelId="{4A66B0BF-1472-446B-8D09-3A954D9DD941}" type="pres">
      <dgm:prSet presAssocID="{55E27EFF-0D21-43FE-B766-A5D77F0AD722}" presName="Name0" presStyleCnt="0">
        <dgm:presLayoutVars>
          <dgm:dir/>
          <dgm:resizeHandles val="exact"/>
        </dgm:presLayoutVars>
      </dgm:prSet>
      <dgm:spPr/>
      <dgm:t>
        <a:bodyPr/>
        <a:lstStyle/>
        <a:p>
          <a:endParaRPr lang="en-US"/>
        </a:p>
      </dgm:t>
    </dgm:pt>
    <dgm:pt modelId="{E29C7E3D-5C6E-4C59-B614-D95A2177C4D3}" type="pres">
      <dgm:prSet presAssocID="{62D41C0F-9925-4CC0-829E-AFABFF2A347F}" presName="node" presStyleLbl="node1" presStyleIdx="0" presStyleCnt="1">
        <dgm:presLayoutVars>
          <dgm:bulletEnabled val="1"/>
        </dgm:presLayoutVars>
      </dgm:prSet>
      <dgm:spPr/>
      <dgm:t>
        <a:bodyPr/>
        <a:lstStyle/>
        <a:p>
          <a:endParaRPr lang="en-US"/>
        </a:p>
      </dgm:t>
    </dgm:pt>
  </dgm:ptLst>
  <dgm:cxnLst>
    <dgm:cxn modelId="{03AA5ED1-D87A-42A3-8676-9A54F9C4AAB7}" srcId="{55E27EFF-0D21-43FE-B766-A5D77F0AD722}" destId="{62D41C0F-9925-4CC0-829E-AFABFF2A347F}" srcOrd="0" destOrd="0" parTransId="{3FC30EBB-239B-4ABC-BCD5-A47CF1D8F003}" sibTransId="{EC4CFBCD-F185-433B-9754-481C7DDF881D}"/>
    <dgm:cxn modelId="{E6F210C8-E5EF-475A-B1A2-501AABE919BD}" type="presOf" srcId="{55E27EFF-0D21-43FE-B766-A5D77F0AD722}" destId="{4A66B0BF-1472-446B-8D09-3A954D9DD941}" srcOrd="0" destOrd="0" presId="urn:microsoft.com/office/officeart/2005/8/layout/hList6"/>
    <dgm:cxn modelId="{A9D942FC-A1CC-41C4-BF36-5F273116B03D}" type="presOf" srcId="{62D41C0F-9925-4CC0-829E-AFABFF2A347F}" destId="{E29C7E3D-5C6E-4C59-B614-D95A2177C4D3}" srcOrd="0" destOrd="0" presId="urn:microsoft.com/office/officeart/2005/8/layout/hList6"/>
    <dgm:cxn modelId="{5E16E2AD-C5FF-48F6-BB39-23A97B4BD8DB}" type="presParOf" srcId="{4A66B0BF-1472-446B-8D09-3A954D9DD941}" destId="{E29C7E3D-5C6E-4C59-B614-D95A2177C4D3}" srcOrd="0" destOrd="0" presId="urn:microsoft.com/office/officeart/2005/8/layout/h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F07825C9-62C5-4791-AD09-CDA94E23BD7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C6AB584-02AC-4776-9477-61A0FAE05F3C}">
      <dgm:prSet/>
      <dgm:spPr/>
      <dgm:t>
        <a:bodyPr/>
        <a:lstStyle/>
        <a:p>
          <a:pPr rtl="0"/>
          <a:r>
            <a:rPr lang="en-US" dirty="0" smtClean="0"/>
            <a:t>USA national claims data for more than nine million people showed that patients with long-term conditions who were also receiving treatment for depression or anxiety had average monthly medical costs that were between 33 per cent and 169 per cent higher over a range of conditions.</a:t>
          </a:r>
          <a:endParaRPr lang="en-US" dirty="0"/>
        </a:p>
      </dgm:t>
    </dgm:pt>
    <dgm:pt modelId="{47E9C16A-159E-4565-8345-AAB0A90168B1}" type="parTrans" cxnId="{5EAD1818-2C17-4AE2-8F0D-113698E87234}">
      <dgm:prSet/>
      <dgm:spPr/>
      <dgm:t>
        <a:bodyPr/>
        <a:lstStyle/>
        <a:p>
          <a:endParaRPr lang="en-US"/>
        </a:p>
      </dgm:t>
    </dgm:pt>
    <dgm:pt modelId="{0839EE9B-8153-47A5-BCDC-AAF42D0CBF55}" type="sibTrans" cxnId="{5EAD1818-2C17-4AE2-8F0D-113698E87234}">
      <dgm:prSet/>
      <dgm:spPr/>
      <dgm:t>
        <a:bodyPr/>
        <a:lstStyle/>
        <a:p>
          <a:endParaRPr lang="en-US"/>
        </a:p>
      </dgm:t>
    </dgm:pt>
    <dgm:pt modelId="{1D6BF439-764B-4A11-9973-A8928725931D}">
      <dgm:prSet/>
      <dgm:spPr/>
      <dgm:t>
        <a:bodyPr/>
        <a:lstStyle/>
        <a:p>
          <a:pPr rtl="0"/>
          <a:r>
            <a:rPr lang="en-US" smtClean="0"/>
            <a:t>Importantly, these costs excluded direct expenditure on mental health services (Melek and Norris 2008).</a:t>
          </a:r>
          <a:endParaRPr lang="en-US"/>
        </a:p>
      </dgm:t>
    </dgm:pt>
    <dgm:pt modelId="{16020F06-FE93-4CAE-87B3-82527C5FAF7C}" type="parTrans" cxnId="{015AA20D-7564-4821-ADB7-AFA27523D7E5}">
      <dgm:prSet/>
      <dgm:spPr/>
      <dgm:t>
        <a:bodyPr/>
        <a:lstStyle/>
        <a:p>
          <a:endParaRPr lang="en-US"/>
        </a:p>
      </dgm:t>
    </dgm:pt>
    <dgm:pt modelId="{96E2A3B9-50DD-4A0C-B5B7-C4DD40C43AE7}" type="sibTrans" cxnId="{015AA20D-7564-4821-ADB7-AFA27523D7E5}">
      <dgm:prSet/>
      <dgm:spPr/>
      <dgm:t>
        <a:bodyPr/>
        <a:lstStyle/>
        <a:p>
          <a:endParaRPr lang="en-US"/>
        </a:p>
      </dgm:t>
    </dgm:pt>
    <dgm:pt modelId="{1532E264-099C-4765-AE3C-5F25CE585752}" type="pres">
      <dgm:prSet presAssocID="{F07825C9-62C5-4791-AD09-CDA94E23BD7A}" presName="vert0" presStyleCnt="0">
        <dgm:presLayoutVars>
          <dgm:dir/>
          <dgm:animOne val="branch"/>
          <dgm:animLvl val="lvl"/>
        </dgm:presLayoutVars>
      </dgm:prSet>
      <dgm:spPr/>
      <dgm:t>
        <a:bodyPr/>
        <a:lstStyle/>
        <a:p>
          <a:endParaRPr lang="en-US"/>
        </a:p>
      </dgm:t>
    </dgm:pt>
    <dgm:pt modelId="{541A7681-14DE-4FAF-8804-2D0B1E579B81}" type="pres">
      <dgm:prSet presAssocID="{FC6AB584-02AC-4776-9477-61A0FAE05F3C}" presName="thickLine" presStyleLbl="alignNode1" presStyleIdx="0" presStyleCnt="2"/>
      <dgm:spPr/>
    </dgm:pt>
    <dgm:pt modelId="{1E0A7EBB-2401-4383-B6EA-2C0FE124CD3D}" type="pres">
      <dgm:prSet presAssocID="{FC6AB584-02AC-4776-9477-61A0FAE05F3C}" presName="horz1" presStyleCnt="0"/>
      <dgm:spPr/>
    </dgm:pt>
    <dgm:pt modelId="{5B37CF59-7386-4635-B040-C5DBECEE196C}" type="pres">
      <dgm:prSet presAssocID="{FC6AB584-02AC-4776-9477-61A0FAE05F3C}" presName="tx1" presStyleLbl="revTx" presStyleIdx="0" presStyleCnt="2" custLinFactNeighborX="3863" custLinFactNeighborY="-14795"/>
      <dgm:spPr/>
      <dgm:t>
        <a:bodyPr/>
        <a:lstStyle/>
        <a:p>
          <a:endParaRPr lang="en-US"/>
        </a:p>
      </dgm:t>
    </dgm:pt>
    <dgm:pt modelId="{82DB9A69-D807-4034-8A0A-D69AD0219702}" type="pres">
      <dgm:prSet presAssocID="{FC6AB584-02AC-4776-9477-61A0FAE05F3C}" presName="vert1" presStyleCnt="0"/>
      <dgm:spPr/>
    </dgm:pt>
    <dgm:pt modelId="{6D63A433-58CA-4B70-A6D7-F50B51BF075C}" type="pres">
      <dgm:prSet presAssocID="{1D6BF439-764B-4A11-9973-A8928725931D}" presName="thickLine" presStyleLbl="alignNode1" presStyleIdx="1" presStyleCnt="2"/>
      <dgm:spPr/>
    </dgm:pt>
    <dgm:pt modelId="{AEF36CB6-7D1D-498A-B952-45757780CBDE}" type="pres">
      <dgm:prSet presAssocID="{1D6BF439-764B-4A11-9973-A8928725931D}" presName="horz1" presStyleCnt="0"/>
      <dgm:spPr/>
    </dgm:pt>
    <dgm:pt modelId="{62D9F9F7-27C4-47B9-9078-BC5C59D3A802}" type="pres">
      <dgm:prSet presAssocID="{1D6BF439-764B-4A11-9973-A8928725931D}" presName="tx1" presStyleLbl="revTx" presStyleIdx="1" presStyleCnt="2"/>
      <dgm:spPr/>
      <dgm:t>
        <a:bodyPr/>
        <a:lstStyle/>
        <a:p>
          <a:endParaRPr lang="en-US"/>
        </a:p>
      </dgm:t>
    </dgm:pt>
    <dgm:pt modelId="{D6E47EAD-64C9-4956-80B6-B444FD59C1DE}" type="pres">
      <dgm:prSet presAssocID="{1D6BF439-764B-4A11-9973-A8928725931D}" presName="vert1" presStyleCnt="0"/>
      <dgm:spPr/>
    </dgm:pt>
  </dgm:ptLst>
  <dgm:cxnLst>
    <dgm:cxn modelId="{82B26423-C81C-40AA-BFD3-BE09ACB6906C}" type="presOf" srcId="{FC6AB584-02AC-4776-9477-61A0FAE05F3C}" destId="{5B37CF59-7386-4635-B040-C5DBECEE196C}" srcOrd="0" destOrd="0" presId="urn:microsoft.com/office/officeart/2008/layout/LinedList"/>
    <dgm:cxn modelId="{B1FD41BE-5A4B-4682-A583-99D8EEE12970}" type="presOf" srcId="{F07825C9-62C5-4791-AD09-CDA94E23BD7A}" destId="{1532E264-099C-4765-AE3C-5F25CE585752}" srcOrd="0" destOrd="0" presId="urn:microsoft.com/office/officeart/2008/layout/LinedList"/>
    <dgm:cxn modelId="{5EAD1818-2C17-4AE2-8F0D-113698E87234}" srcId="{F07825C9-62C5-4791-AD09-CDA94E23BD7A}" destId="{FC6AB584-02AC-4776-9477-61A0FAE05F3C}" srcOrd="0" destOrd="0" parTransId="{47E9C16A-159E-4565-8345-AAB0A90168B1}" sibTransId="{0839EE9B-8153-47A5-BCDC-AAF42D0CBF55}"/>
    <dgm:cxn modelId="{015AA20D-7564-4821-ADB7-AFA27523D7E5}" srcId="{F07825C9-62C5-4791-AD09-CDA94E23BD7A}" destId="{1D6BF439-764B-4A11-9973-A8928725931D}" srcOrd="1" destOrd="0" parTransId="{16020F06-FE93-4CAE-87B3-82527C5FAF7C}" sibTransId="{96E2A3B9-50DD-4A0C-B5B7-C4DD40C43AE7}"/>
    <dgm:cxn modelId="{890CAF7D-903D-4564-B0C6-273F3335B0DC}" type="presOf" srcId="{1D6BF439-764B-4A11-9973-A8928725931D}" destId="{62D9F9F7-27C4-47B9-9078-BC5C59D3A802}" srcOrd="0" destOrd="0" presId="urn:microsoft.com/office/officeart/2008/layout/LinedList"/>
    <dgm:cxn modelId="{10106CA7-8205-442A-A1FB-B8A510FE2886}" type="presParOf" srcId="{1532E264-099C-4765-AE3C-5F25CE585752}" destId="{541A7681-14DE-4FAF-8804-2D0B1E579B81}" srcOrd="0" destOrd="0" presId="urn:microsoft.com/office/officeart/2008/layout/LinedList"/>
    <dgm:cxn modelId="{27907E41-746F-4E9C-B4B3-D14DFD24B541}" type="presParOf" srcId="{1532E264-099C-4765-AE3C-5F25CE585752}" destId="{1E0A7EBB-2401-4383-B6EA-2C0FE124CD3D}" srcOrd="1" destOrd="0" presId="urn:microsoft.com/office/officeart/2008/layout/LinedList"/>
    <dgm:cxn modelId="{797338B7-C968-47D7-8855-79730BEDAADF}" type="presParOf" srcId="{1E0A7EBB-2401-4383-B6EA-2C0FE124CD3D}" destId="{5B37CF59-7386-4635-B040-C5DBECEE196C}" srcOrd="0" destOrd="0" presId="urn:microsoft.com/office/officeart/2008/layout/LinedList"/>
    <dgm:cxn modelId="{BC2BDDA1-4BCE-4B9E-9F35-455E34DF2EBB}" type="presParOf" srcId="{1E0A7EBB-2401-4383-B6EA-2C0FE124CD3D}" destId="{82DB9A69-D807-4034-8A0A-D69AD0219702}" srcOrd="1" destOrd="0" presId="urn:microsoft.com/office/officeart/2008/layout/LinedList"/>
    <dgm:cxn modelId="{3B75E3D4-E058-491F-B6B7-0BF3476C7930}" type="presParOf" srcId="{1532E264-099C-4765-AE3C-5F25CE585752}" destId="{6D63A433-58CA-4B70-A6D7-F50B51BF075C}" srcOrd="2" destOrd="0" presId="urn:microsoft.com/office/officeart/2008/layout/LinedList"/>
    <dgm:cxn modelId="{F02DE9A2-E9FA-4E14-8F99-7613947ADA21}" type="presParOf" srcId="{1532E264-099C-4765-AE3C-5F25CE585752}" destId="{AEF36CB6-7D1D-498A-B952-45757780CBDE}" srcOrd="3" destOrd="0" presId="urn:microsoft.com/office/officeart/2008/layout/LinedList"/>
    <dgm:cxn modelId="{B9278894-2EF4-49BA-8DD4-EC8C96EAD81B}" type="presParOf" srcId="{AEF36CB6-7D1D-498A-B952-45757780CBDE}" destId="{62D9F9F7-27C4-47B9-9078-BC5C59D3A802}" srcOrd="0" destOrd="0" presId="urn:microsoft.com/office/officeart/2008/layout/LinedList"/>
    <dgm:cxn modelId="{ABBFD083-EFE7-4C2D-88ED-8EE68A2E176E}" type="presParOf" srcId="{AEF36CB6-7D1D-498A-B952-45757780CBDE}" destId="{D6E47EAD-64C9-4956-80B6-B444FD59C1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034F74A1-9A48-449A-8DB5-B89AA5AAF0EE}" type="doc">
      <dgm:prSet loTypeId="urn:microsoft.com/office/officeart/2005/8/layout/process2" loCatId="process" qsTypeId="urn:microsoft.com/office/officeart/2005/8/quickstyle/simple1" qsCatId="simple" csTypeId="urn:microsoft.com/office/officeart/2005/8/colors/colorful3" csCatId="colorful"/>
      <dgm:spPr/>
      <dgm:t>
        <a:bodyPr/>
        <a:lstStyle/>
        <a:p>
          <a:endParaRPr lang="en-US"/>
        </a:p>
      </dgm:t>
    </dgm:pt>
    <dgm:pt modelId="{922F69ED-FD97-47C4-9E34-84021C70375D}">
      <dgm:prSet/>
      <dgm:spPr/>
      <dgm:t>
        <a:bodyPr/>
        <a:lstStyle/>
        <a:p>
          <a:pPr rtl="0"/>
          <a:r>
            <a:rPr lang="en-US" dirty="0" smtClean="0"/>
            <a:t>There is strong evidence that by interacting with and exacerbating physical illnesses, co-morbid mental health problems significantly increase the costs of providing care to people with long-term conditions. </a:t>
          </a:r>
          <a:endParaRPr lang="en-US" dirty="0"/>
        </a:p>
      </dgm:t>
    </dgm:pt>
    <dgm:pt modelId="{AED96D47-7455-407B-9474-C365BEF615A6}" type="parTrans" cxnId="{9B3A348A-0296-47D8-B298-850A4944C591}">
      <dgm:prSet/>
      <dgm:spPr/>
      <dgm:t>
        <a:bodyPr/>
        <a:lstStyle/>
        <a:p>
          <a:endParaRPr lang="en-US"/>
        </a:p>
      </dgm:t>
    </dgm:pt>
    <dgm:pt modelId="{8ECB8C71-1369-4BE2-A7D5-E2C3AE9CEB5A}" type="sibTrans" cxnId="{9B3A348A-0296-47D8-B298-850A4944C591}">
      <dgm:prSet/>
      <dgm:spPr/>
      <dgm:t>
        <a:bodyPr/>
        <a:lstStyle/>
        <a:p>
          <a:endParaRPr lang="en-US"/>
        </a:p>
      </dgm:t>
    </dgm:pt>
    <dgm:pt modelId="{2C2D0764-E184-453B-988C-DE063461FAFD}">
      <dgm:prSet custT="1"/>
      <dgm:spPr/>
      <dgm:t>
        <a:bodyPr/>
        <a:lstStyle/>
        <a:p>
          <a:pPr rtl="0"/>
          <a:r>
            <a:rPr lang="en-US" sz="2400" smtClean="0"/>
            <a:t>Much of this evidence is from outside the United Kingdom, but it nonetheless provides relevant insights.</a:t>
          </a:r>
          <a:endParaRPr lang="en-US" sz="2400"/>
        </a:p>
      </dgm:t>
    </dgm:pt>
    <dgm:pt modelId="{214001C1-AD4E-497B-8511-961C55F23B71}" type="parTrans" cxnId="{A45DB2DF-5229-4107-A417-1C8526BC3AED}">
      <dgm:prSet/>
      <dgm:spPr/>
      <dgm:t>
        <a:bodyPr/>
        <a:lstStyle/>
        <a:p>
          <a:endParaRPr lang="en-US"/>
        </a:p>
      </dgm:t>
    </dgm:pt>
    <dgm:pt modelId="{6E9371DF-5ED7-4B1E-8A0A-5E33EBEFD352}" type="sibTrans" cxnId="{A45DB2DF-5229-4107-A417-1C8526BC3AED}">
      <dgm:prSet/>
      <dgm:spPr/>
      <dgm:t>
        <a:bodyPr/>
        <a:lstStyle/>
        <a:p>
          <a:endParaRPr lang="en-US"/>
        </a:p>
      </dgm:t>
    </dgm:pt>
    <dgm:pt modelId="{855D5D3B-3705-459B-AD88-0A7F65963880}" type="pres">
      <dgm:prSet presAssocID="{034F74A1-9A48-449A-8DB5-B89AA5AAF0EE}" presName="linearFlow" presStyleCnt="0">
        <dgm:presLayoutVars>
          <dgm:resizeHandles val="exact"/>
        </dgm:presLayoutVars>
      </dgm:prSet>
      <dgm:spPr/>
      <dgm:t>
        <a:bodyPr/>
        <a:lstStyle/>
        <a:p>
          <a:endParaRPr lang="en-US"/>
        </a:p>
      </dgm:t>
    </dgm:pt>
    <dgm:pt modelId="{513C0DC3-4603-4EAB-9D95-4754DEB912AD}" type="pres">
      <dgm:prSet presAssocID="{922F69ED-FD97-47C4-9E34-84021C70375D}" presName="node" presStyleLbl="node1" presStyleIdx="0" presStyleCnt="2" custLinFactNeighborY="1487">
        <dgm:presLayoutVars>
          <dgm:bulletEnabled val="1"/>
        </dgm:presLayoutVars>
      </dgm:prSet>
      <dgm:spPr/>
      <dgm:t>
        <a:bodyPr/>
        <a:lstStyle/>
        <a:p>
          <a:endParaRPr lang="en-US"/>
        </a:p>
      </dgm:t>
    </dgm:pt>
    <dgm:pt modelId="{EBDF8012-0612-4C75-A9F2-140D2829AB0B}" type="pres">
      <dgm:prSet presAssocID="{8ECB8C71-1369-4BE2-A7D5-E2C3AE9CEB5A}" presName="sibTrans" presStyleLbl="sibTrans2D1" presStyleIdx="0" presStyleCnt="1"/>
      <dgm:spPr/>
      <dgm:t>
        <a:bodyPr/>
        <a:lstStyle/>
        <a:p>
          <a:endParaRPr lang="en-US"/>
        </a:p>
      </dgm:t>
    </dgm:pt>
    <dgm:pt modelId="{779DD739-50F4-4D15-A583-9719147B92AA}" type="pres">
      <dgm:prSet presAssocID="{8ECB8C71-1369-4BE2-A7D5-E2C3AE9CEB5A}" presName="connectorText" presStyleLbl="sibTrans2D1" presStyleIdx="0" presStyleCnt="1"/>
      <dgm:spPr/>
      <dgm:t>
        <a:bodyPr/>
        <a:lstStyle/>
        <a:p>
          <a:endParaRPr lang="en-US"/>
        </a:p>
      </dgm:t>
    </dgm:pt>
    <dgm:pt modelId="{83C76D93-3C17-4572-B24D-32EEB94079C9}" type="pres">
      <dgm:prSet presAssocID="{2C2D0764-E184-453B-988C-DE063461FAFD}" presName="node" presStyleLbl="node1" presStyleIdx="1" presStyleCnt="2">
        <dgm:presLayoutVars>
          <dgm:bulletEnabled val="1"/>
        </dgm:presLayoutVars>
      </dgm:prSet>
      <dgm:spPr/>
      <dgm:t>
        <a:bodyPr/>
        <a:lstStyle/>
        <a:p>
          <a:endParaRPr lang="en-US"/>
        </a:p>
      </dgm:t>
    </dgm:pt>
  </dgm:ptLst>
  <dgm:cxnLst>
    <dgm:cxn modelId="{67C5B837-158D-42DB-A31F-834530A535EE}" type="presOf" srcId="{2C2D0764-E184-453B-988C-DE063461FAFD}" destId="{83C76D93-3C17-4572-B24D-32EEB94079C9}" srcOrd="0" destOrd="0" presId="urn:microsoft.com/office/officeart/2005/8/layout/process2"/>
    <dgm:cxn modelId="{E428F9B4-D76A-4ABF-94B3-C76DE6ABF547}" type="presOf" srcId="{922F69ED-FD97-47C4-9E34-84021C70375D}" destId="{513C0DC3-4603-4EAB-9D95-4754DEB912AD}" srcOrd="0" destOrd="0" presId="urn:microsoft.com/office/officeart/2005/8/layout/process2"/>
    <dgm:cxn modelId="{9B3A348A-0296-47D8-B298-850A4944C591}" srcId="{034F74A1-9A48-449A-8DB5-B89AA5AAF0EE}" destId="{922F69ED-FD97-47C4-9E34-84021C70375D}" srcOrd="0" destOrd="0" parTransId="{AED96D47-7455-407B-9474-C365BEF615A6}" sibTransId="{8ECB8C71-1369-4BE2-A7D5-E2C3AE9CEB5A}"/>
    <dgm:cxn modelId="{C1AF233E-E0E1-4167-99D7-796CDF11D656}" type="presOf" srcId="{8ECB8C71-1369-4BE2-A7D5-E2C3AE9CEB5A}" destId="{EBDF8012-0612-4C75-A9F2-140D2829AB0B}" srcOrd="0" destOrd="0" presId="urn:microsoft.com/office/officeart/2005/8/layout/process2"/>
    <dgm:cxn modelId="{08C9D207-D3DE-4F29-84EF-BCA7BDDE4B7B}" type="presOf" srcId="{8ECB8C71-1369-4BE2-A7D5-E2C3AE9CEB5A}" destId="{779DD739-50F4-4D15-A583-9719147B92AA}" srcOrd="1" destOrd="0" presId="urn:microsoft.com/office/officeart/2005/8/layout/process2"/>
    <dgm:cxn modelId="{A45DB2DF-5229-4107-A417-1C8526BC3AED}" srcId="{034F74A1-9A48-449A-8DB5-B89AA5AAF0EE}" destId="{2C2D0764-E184-453B-988C-DE063461FAFD}" srcOrd="1" destOrd="0" parTransId="{214001C1-AD4E-497B-8511-961C55F23B71}" sibTransId="{6E9371DF-5ED7-4B1E-8A0A-5E33EBEFD352}"/>
    <dgm:cxn modelId="{E7A052DA-3D24-483A-81E7-44C548EB05DF}" type="presOf" srcId="{034F74A1-9A48-449A-8DB5-B89AA5AAF0EE}" destId="{855D5D3B-3705-459B-AD88-0A7F65963880}" srcOrd="0" destOrd="0" presId="urn:microsoft.com/office/officeart/2005/8/layout/process2"/>
    <dgm:cxn modelId="{B528F99F-3391-414D-A3CC-8BBAEB9FD21C}" type="presParOf" srcId="{855D5D3B-3705-459B-AD88-0A7F65963880}" destId="{513C0DC3-4603-4EAB-9D95-4754DEB912AD}" srcOrd="0" destOrd="0" presId="urn:microsoft.com/office/officeart/2005/8/layout/process2"/>
    <dgm:cxn modelId="{83BD1A13-7B67-49AD-A70E-D28E339AA22D}" type="presParOf" srcId="{855D5D3B-3705-459B-AD88-0A7F65963880}" destId="{EBDF8012-0612-4C75-A9F2-140D2829AB0B}" srcOrd="1" destOrd="0" presId="urn:microsoft.com/office/officeart/2005/8/layout/process2"/>
    <dgm:cxn modelId="{ADE97F36-A7CA-42E8-90FF-400123663CA1}" type="presParOf" srcId="{EBDF8012-0612-4C75-A9F2-140D2829AB0B}" destId="{779DD739-50F4-4D15-A583-9719147B92AA}" srcOrd="0" destOrd="0" presId="urn:microsoft.com/office/officeart/2005/8/layout/process2"/>
    <dgm:cxn modelId="{4374D09A-BA22-4B3C-ABF1-653E8AA40A43}" type="presParOf" srcId="{855D5D3B-3705-459B-AD88-0A7F65963880}" destId="{83C76D93-3C17-4572-B24D-32EEB94079C9}"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85224C69-4DE0-4C99-A3E2-0D999B9E98A5}"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US"/>
        </a:p>
      </dgm:t>
    </dgm:pt>
    <dgm:pt modelId="{3821BFD0-5A84-4F98-811A-39024ED8613B}">
      <dgm:prSet custT="1"/>
      <dgm:spPr/>
      <dgm:t>
        <a:bodyPr/>
        <a:lstStyle/>
        <a:p>
          <a:pPr rtl="0"/>
          <a:r>
            <a:rPr lang="en-US" sz="1800" smtClean="0"/>
            <a:t>Depression in later life takes a significant toll on patients and families alike. </a:t>
          </a:r>
          <a:endParaRPr lang="en-US" sz="1800"/>
        </a:p>
      </dgm:t>
    </dgm:pt>
    <dgm:pt modelId="{045CFDE2-696D-4A13-BC51-7270F6BE0EA4}" type="parTrans" cxnId="{CF036945-E226-4CA5-AF7F-1CD717E7DE81}">
      <dgm:prSet/>
      <dgm:spPr/>
      <dgm:t>
        <a:bodyPr/>
        <a:lstStyle/>
        <a:p>
          <a:endParaRPr lang="en-US"/>
        </a:p>
      </dgm:t>
    </dgm:pt>
    <dgm:pt modelId="{9046B68B-114F-4D80-B8DC-AD25120274E5}" type="sibTrans" cxnId="{CF036945-E226-4CA5-AF7F-1CD717E7DE81}">
      <dgm:prSet/>
      <dgm:spPr/>
      <dgm:t>
        <a:bodyPr/>
        <a:lstStyle/>
        <a:p>
          <a:endParaRPr lang="en-US"/>
        </a:p>
      </dgm:t>
    </dgm:pt>
    <dgm:pt modelId="{F79480C9-B96D-4CB4-87B6-EC905BD9946B}">
      <dgm:prSet/>
      <dgm:spPr/>
      <dgm:t>
        <a:bodyPr/>
        <a:lstStyle/>
        <a:p>
          <a:pPr rtl="0"/>
          <a:r>
            <a:rPr lang="en-US" smtClean="0"/>
            <a:t>Family members of depressed older adults experience the moderate to high levels of general caregiver burden that dementia caregivers often report (Sewitch, McCusker, Dendukuri, &amp; Yaffe, 2004).</a:t>
          </a:r>
          <a:endParaRPr lang="en-US"/>
        </a:p>
      </dgm:t>
    </dgm:pt>
    <dgm:pt modelId="{F7A8E232-3B40-46A0-8917-C02F435D5202}" type="parTrans" cxnId="{CC235448-116A-4A7B-9E50-644BF0A817B3}">
      <dgm:prSet/>
      <dgm:spPr/>
      <dgm:t>
        <a:bodyPr/>
        <a:lstStyle/>
        <a:p>
          <a:endParaRPr lang="en-US"/>
        </a:p>
      </dgm:t>
    </dgm:pt>
    <dgm:pt modelId="{C19B32F6-D1B4-4356-AC93-EE2F8DC1CD75}" type="sibTrans" cxnId="{CC235448-116A-4A7B-9E50-644BF0A817B3}">
      <dgm:prSet/>
      <dgm:spPr/>
      <dgm:t>
        <a:bodyPr/>
        <a:lstStyle/>
        <a:p>
          <a:endParaRPr lang="en-US"/>
        </a:p>
      </dgm:t>
    </dgm:pt>
    <dgm:pt modelId="{67129EA5-E20A-45D3-ADA3-0D9CFC036D94}" type="pres">
      <dgm:prSet presAssocID="{85224C69-4DE0-4C99-A3E2-0D999B9E98A5}" presName="compositeShape" presStyleCnt="0">
        <dgm:presLayoutVars>
          <dgm:dir/>
          <dgm:resizeHandles/>
        </dgm:presLayoutVars>
      </dgm:prSet>
      <dgm:spPr/>
      <dgm:t>
        <a:bodyPr/>
        <a:lstStyle/>
        <a:p>
          <a:endParaRPr lang="en-GB"/>
        </a:p>
      </dgm:t>
    </dgm:pt>
    <dgm:pt modelId="{D338E2DB-3378-4D0C-83C1-64EA42E6109B}" type="pres">
      <dgm:prSet presAssocID="{85224C69-4DE0-4C99-A3E2-0D999B9E98A5}" presName="pyramid" presStyleLbl="node1" presStyleIdx="0" presStyleCnt="1"/>
      <dgm:spPr/>
    </dgm:pt>
    <dgm:pt modelId="{A99E8027-2B4A-408C-8414-BBECA1162E79}" type="pres">
      <dgm:prSet presAssocID="{85224C69-4DE0-4C99-A3E2-0D999B9E98A5}" presName="theList" presStyleCnt="0"/>
      <dgm:spPr/>
    </dgm:pt>
    <dgm:pt modelId="{23672836-5662-444E-A380-D52810C2F9BD}" type="pres">
      <dgm:prSet presAssocID="{3821BFD0-5A84-4F98-811A-39024ED8613B}" presName="aNode" presStyleLbl="fgAcc1" presStyleIdx="0" presStyleCnt="2">
        <dgm:presLayoutVars>
          <dgm:bulletEnabled val="1"/>
        </dgm:presLayoutVars>
      </dgm:prSet>
      <dgm:spPr/>
      <dgm:t>
        <a:bodyPr/>
        <a:lstStyle/>
        <a:p>
          <a:endParaRPr lang="en-GB"/>
        </a:p>
      </dgm:t>
    </dgm:pt>
    <dgm:pt modelId="{D6791297-FB76-45C3-91FC-AC4D14FBDB7E}" type="pres">
      <dgm:prSet presAssocID="{3821BFD0-5A84-4F98-811A-39024ED8613B}" presName="aSpace" presStyleCnt="0"/>
      <dgm:spPr/>
    </dgm:pt>
    <dgm:pt modelId="{0E363706-926A-47B4-B2AB-C315923F3F0D}" type="pres">
      <dgm:prSet presAssocID="{F79480C9-B96D-4CB4-87B6-EC905BD9946B}" presName="aNode" presStyleLbl="fgAcc1" presStyleIdx="1" presStyleCnt="2">
        <dgm:presLayoutVars>
          <dgm:bulletEnabled val="1"/>
        </dgm:presLayoutVars>
      </dgm:prSet>
      <dgm:spPr/>
      <dgm:t>
        <a:bodyPr/>
        <a:lstStyle/>
        <a:p>
          <a:endParaRPr lang="en-GB"/>
        </a:p>
      </dgm:t>
    </dgm:pt>
    <dgm:pt modelId="{5134F5B8-A052-4CFA-9B99-157766D34E7B}" type="pres">
      <dgm:prSet presAssocID="{F79480C9-B96D-4CB4-87B6-EC905BD9946B}" presName="aSpace" presStyleCnt="0"/>
      <dgm:spPr/>
    </dgm:pt>
  </dgm:ptLst>
  <dgm:cxnLst>
    <dgm:cxn modelId="{77F50E5B-3300-4B7B-A8C2-3BB376F48A64}" type="presOf" srcId="{F79480C9-B96D-4CB4-87B6-EC905BD9946B}" destId="{0E363706-926A-47B4-B2AB-C315923F3F0D}" srcOrd="0" destOrd="0" presId="urn:microsoft.com/office/officeart/2005/8/layout/pyramid2"/>
    <dgm:cxn modelId="{D2C794F0-758B-4914-9F82-CCE4C5B29A29}" type="presOf" srcId="{85224C69-4DE0-4C99-A3E2-0D999B9E98A5}" destId="{67129EA5-E20A-45D3-ADA3-0D9CFC036D94}" srcOrd="0" destOrd="0" presId="urn:microsoft.com/office/officeart/2005/8/layout/pyramid2"/>
    <dgm:cxn modelId="{E280D725-C884-4D7B-966A-69A579E7BB3A}" type="presOf" srcId="{3821BFD0-5A84-4F98-811A-39024ED8613B}" destId="{23672836-5662-444E-A380-D52810C2F9BD}" srcOrd="0" destOrd="0" presId="urn:microsoft.com/office/officeart/2005/8/layout/pyramid2"/>
    <dgm:cxn modelId="{CF036945-E226-4CA5-AF7F-1CD717E7DE81}" srcId="{85224C69-4DE0-4C99-A3E2-0D999B9E98A5}" destId="{3821BFD0-5A84-4F98-811A-39024ED8613B}" srcOrd="0" destOrd="0" parTransId="{045CFDE2-696D-4A13-BC51-7270F6BE0EA4}" sibTransId="{9046B68B-114F-4D80-B8DC-AD25120274E5}"/>
    <dgm:cxn modelId="{CC235448-116A-4A7B-9E50-644BF0A817B3}" srcId="{85224C69-4DE0-4C99-A3E2-0D999B9E98A5}" destId="{F79480C9-B96D-4CB4-87B6-EC905BD9946B}" srcOrd="1" destOrd="0" parTransId="{F7A8E232-3B40-46A0-8917-C02F435D5202}" sibTransId="{C19B32F6-D1B4-4356-AC93-EE2F8DC1CD75}"/>
    <dgm:cxn modelId="{1428705A-CD87-4A1A-99AA-3BAF0467BAAD}" type="presParOf" srcId="{67129EA5-E20A-45D3-ADA3-0D9CFC036D94}" destId="{D338E2DB-3378-4D0C-83C1-64EA42E6109B}" srcOrd="0" destOrd="0" presId="urn:microsoft.com/office/officeart/2005/8/layout/pyramid2"/>
    <dgm:cxn modelId="{4EC13ABA-8F6E-4CFB-8FA4-E6E58D673D88}" type="presParOf" srcId="{67129EA5-E20A-45D3-ADA3-0D9CFC036D94}" destId="{A99E8027-2B4A-408C-8414-BBECA1162E79}" srcOrd="1" destOrd="0" presId="urn:microsoft.com/office/officeart/2005/8/layout/pyramid2"/>
    <dgm:cxn modelId="{EBF5557B-B16F-46E9-ABED-9FCB8C39E428}" type="presParOf" srcId="{A99E8027-2B4A-408C-8414-BBECA1162E79}" destId="{23672836-5662-444E-A380-D52810C2F9BD}" srcOrd="0" destOrd="0" presId="urn:microsoft.com/office/officeart/2005/8/layout/pyramid2"/>
    <dgm:cxn modelId="{DF004BF5-E046-4F59-A32A-5979965CAB3A}" type="presParOf" srcId="{A99E8027-2B4A-408C-8414-BBECA1162E79}" destId="{D6791297-FB76-45C3-91FC-AC4D14FBDB7E}" srcOrd="1" destOrd="0" presId="urn:microsoft.com/office/officeart/2005/8/layout/pyramid2"/>
    <dgm:cxn modelId="{82CD2B07-E0B8-4842-A030-9C7F582ACCAA}" type="presParOf" srcId="{A99E8027-2B4A-408C-8414-BBECA1162E79}" destId="{0E363706-926A-47B4-B2AB-C315923F3F0D}" srcOrd="2" destOrd="0" presId="urn:microsoft.com/office/officeart/2005/8/layout/pyramid2"/>
    <dgm:cxn modelId="{89B6EFC1-2BEB-4B6B-943B-87B667AF053D}" type="presParOf" srcId="{A99E8027-2B4A-408C-8414-BBECA1162E79}" destId="{5134F5B8-A052-4CFA-9B99-157766D34E7B}"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010B1219-6408-4DBB-9D4D-38C154C01B18}"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US"/>
        </a:p>
      </dgm:t>
    </dgm:pt>
    <dgm:pt modelId="{866FB7A8-9D1F-4DAD-B873-A319278BAD6A}">
      <dgm:prSet/>
      <dgm:spPr/>
      <dgm:t>
        <a:bodyPr/>
        <a:lstStyle/>
        <a:p>
          <a:pPr rtl="0"/>
          <a:r>
            <a:rPr lang="en-US" dirty="0" smtClean="0"/>
            <a:t>Often exhibit cognitive deficits compared to healthy individuals in the same age group. </a:t>
          </a:r>
        </a:p>
        <a:p>
          <a:pPr rtl="0"/>
          <a:r>
            <a:rPr lang="en-US" dirty="0" smtClean="0"/>
            <a:t>Memory and executive function -most consistently impaired (Kohler et al., 2010).</a:t>
          </a:r>
          <a:endParaRPr lang="en-US" dirty="0"/>
        </a:p>
      </dgm:t>
    </dgm:pt>
    <dgm:pt modelId="{FDDFA6C2-B5AD-44B6-A9C3-CED5C81559CF}" type="parTrans" cxnId="{E8F5D1CA-CA95-448F-B62A-1C4D11F88A8F}">
      <dgm:prSet/>
      <dgm:spPr/>
      <dgm:t>
        <a:bodyPr/>
        <a:lstStyle/>
        <a:p>
          <a:endParaRPr lang="en-US"/>
        </a:p>
      </dgm:t>
    </dgm:pt>
    <dgm:pt modelId="{62AA63B5-B60A-479B-8FE3-C4C18E84C393}" type="sibTrans" cxnId="{E8F5D1CA-CA95-448F-B62A-1C4D11F88A8F}">
      <dgm:prSet/>
      <dgm:spPr/>
      <dgm:t>
        <a:bodyPr/>
        <a:lstStyle/>
        <a:p>
          <a:endParaRPr lang="en-US"/>
        </a:p>
      </dgm:t>
    </dgm:pt>
    <dgm:pt modelId="{C2DA74A8-9C48-4E26-8F3D-692AD4246D90}" type="pres">
      <dgm:prSet presAssocID="{010B1219-6408-4DBB-9D4D-38C154C01B18}" presName="linearFlow" presStyleCnt="0">
        <dgm:presLayoutVars>
          <dgm:dir/>
          <dgm:resizeHandles val="exact"/>
        </dgm:presLayoutVars>
      </dgm:prSet>
      <dgm:spPr/>
      <dgm:t>
        <a:bodyPr/>
        <a:lstStyle/>
        <a:p>
          <a:endParaRPr lang="en-GB"/>
        </a:p>
      </dgm:t>
    </dgm:pt>
    <dgm:pt modelId="{C29952AF-E3BA-4B2C-96AD-FDDE3E0AEAB5}" type="pres">
      <dgm:prSet presAssocID="{866FB7A8-9D1F-4DAD-B873-A319278BAD6A}" presName="comp" presStyleCnt="0"/>
      <dgm:spPr/>
    </dgm:pt>
    <dgm:pt modelId="{871F5E06-0F1D-4041-8858-8DC91321CA2F}" type="pres">
      <dgm:prSet presAssocID="{866FB7A8-9D1F-4DAD-B873-A319278BAD6A}" presName="rect2" presStyleLbl="node1" presStyleIdx="0" presStyleCnt="1" custScaleY="126152">
        <dgm:presLayoutVars>
          <dgm:bulletEnabled val="1"/>
        </dgm:presLayoutVars>
      </dgm:prSet>
      <dgm:spPr/>
      <dgm:t>
        <a:bodyPr/>
        <a:lstStyle/>
        <a:p>
          <a:endParaRPr lang="en-GB"/>
        </a:p>
      </dgm:t>
    </dgm:pt>
    <dgm:pt modelId="{AE9C0C41-3000-4BC4-8CE3-5041A9323DDB}" type="pres">
      <dgm:prSet presAssocID="{866FB7A8-9D1F-4DAD-B873-A319278BAD6A}" presName="rect1" presStyleLbl="lnNode1" presStyleIdx="0" presStyleCnt="1" custScaleY="127848"/>
      <dgm:spPr>
        <a:blipFill rotWithShape="1">
          <a:blip xmlns:r="http://schemas.openxmlformats.org/officeDocument/2006/relationships" r:embed="rId1"/>
          <a:stretch>
            <a:fillRect/>
          </a:stretch>
        </a:blipFill>
      </dgm:spPr>
    </dgm:pt>
  </dgm:ptLst>
  <dgm:cxnLst>
    <dgm:cxn modelId="{AF4E04B2-9E60-4235-902F-C71E04AF5B63}" type="presOf" srcId="{010B1219-6408-4DBB-9D4D-38C154C01B18}" destId="{C2DA74A8-9C48-4E26-8F3D-692AD4246D90}" srcOrd="0" destOrd="0" presId="urn:microsoft.com/office/officeart/2008/layout/AlternatingPictureBlocks"/>
    <dgm:cxn modelId="{E8F5D1CA-CA95-448F-B62A-1C4D11F88A8F}" srcId="{010B1219-6408-4DBB-9D4D-38C154C01B18}" destId="{866FB7A8-9D1F-4DAD-B873-A319278BAD6A}" srcOrd="0" destOrd="0" parTransId="{FDDFA6C2-B5AD-44B6-A9C3-CED5C81559CF}" sibTransId="{62AA63B5-B60A-479B-8FE3-C4C18E84C393}"/>
    <dgm:cxn modelId="{7A558C3E-ACFE-4A3E-A886-62648F8A8C5D}" type="presOf" srcId="{866FB7A8-9D1F-4DAD-B873-A319278BAD6A}" destId="{871F5E06-0F1D-4041-8858-8DC91321CA2F}" srcOrd="0" destOrd="0" presId="urn:microsoft.com/office/officeart/2008/layout/AlternatingPictureBlocks"/>
    <dgm:cxn modelId="{D3CD2AB0-8B34-4C3C-9996-D7FB1857969D}" type="presParOf" srcId="{C2DA74A8-9C48-4E26-8F3D-692AD4246D90}" destId="{C29952AF-E3BA-4B2C-96AD-FDDE3E0AEAB5}" srcOrd="0" destOrd="0" presId="urn:microsoft.com/office/officeart/2008/layout/AlternatingPictureBlocks"/>
    <dgm:cxn modelId="{D7C87F50-6D75-482D-B0FC-F4FEF10ACF19}" type="presParOf" srcId="{C29952AF-E3BA-4B2C-96AD-FDDE3E0AEAB5}" destId="{871F5E06-0F1D-4041-8858-8DC91321CA2F}" srcOrd="0" destOrd="0" presId="urn:microsoft.com/office/officeart/2008/layout/AlternatingPictureBlocks"/>
    <dgm:cxn modelId="{FC45D21F-FBE3-4FCC-8A30-0185E0663586}" type="presParOf" srcId="{C29952AF-E3BA-4B2C-96AD-FDDE3E0AEAB5}" destId="{AE9C0C41-3000-4BC4-8CE3-5041A9323DDB}" srcOrd="1" destOrd="0" presId="urn:microsoft.com/office/officeart/2008/layout/AlternatingPictureBlock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27600735-6D7B-40B5-B5A0-85D812166388}"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5A2139EA-CEDB-45DF-859F-928D54B403AF}">
      <dgm:prSet custT="1"/>
      <dgm:spPr/>
      <dgm:t>
        <a:bodyPr/>
        <a:lstStyle/>
        <a:p>
          <a:pPr rtl="0"/>
          <a:r>
            <a:rPr lang="en-US" sz="2500" dirty="0" smtClean="0"/>
            <a:t>Association between Impaired cognition and altered cortisol secretion in older patients with major depression </a:t>
          </a:r>
        </a:p>
        <a:p>
          <a:pPr rtl="0"/>
          <a:r>
            <a:rPr lang="en-US" sz="1800" dirty="0" smtClean="0"/>
            <a:t>(</a:t>
          </a:r>
          <a:r>
            <a:rPr lang="en-US" sz="1800" dirty="0" err="1" smtClean="0"/>
            <a:t>Fiocco</a:t>
          </a:r>
          <a:r>
            <a:rPr lang="en-US" sz="1800" dirty="0" smtClean="0"/>
            <a:t> et al., 2006)</a:t>
          </a:r>
          <a:endParaRPr lang="en-US" sz="1800" dirty="0"/>
        </a:p>
      </dgm:t>
    </dgm:pt>
    <dgm:pt modelId="{D4262ABF-B162-49DB-90C7-2CE9F30FEECC}" type="parTrans" cxnId="{C2A1EA12-7AA9-480B-9551-E54D12F7B829}">
      <dgm:prSet/>
      <dgm:spPr/>
      <dgm:t>
        <a:bodyPr/>
        <a:lstStyle/>
        <a:p>
          <a:endParaRPr lang="en-US"/>
        </a:p>
      </dgm:t>
    </dgm:pt>
    <dgm:pt modelId="{E78762FB-D32E-4875-9FE6-4DEA6234CF8E}" type="sibTrans" cxnId="{C2A1EA12-7AA9-480B-9551-E54D12F7B829}">
      <dgm:prSet/>
      <dgm:spPr/>
      <dgm:t>
        <a:bodyPr/>
        <a:lstStyle/>
        <a:p>
          <a:endParaRPr lang="en-US"/>
        </a:p>
      </dgm:t>
    </dgm:pt>
    <dgm:pt modelId="{3516C9BA-610F-4E75-B016-C1EDE2C5EE4C}" type="pres">
      <dgm:prSet presAssocID="{27600735-6D7B-40B5-B5A0-85D812166388}" presName="compositeShape" presStyleCnt="0">
        <dgm:presLayoutVars>
          <dgm:chMax val="7"/>
          <dgm:dir/>
          <dgm:resizeHandles val="exact"/>
        </dgm:presLayoutVars>
      </dgm:prSet>
      <dgm:spPr/>
      <dgm:t>
        <a:bodyPr/>
        <a:lstStyle/>
        <a:p>
          <a:endParaRPr lang="en-GB"/>
        </a:p>
      </dgm:t>
    </dgm:pt>
    <dgm:pt modelId="{788E77FF-919A-4C95-AB49-137442E3F0C2}" type="pres">
      <dgm:prSet presAssocID="{5A2139EA-CEDB-45DF-859F-928D54B403AF}" presName="circ1TxSh" presStyleLbl="vennNode1" presStyleIdx="0" presStyleCnt="1" custScaleX="158416"/>
      <dgm:spPr/>
      <dgm:t>
        <a:bodyPr/>
        <a:lstStyle/>
        <a:p>
          <a:endParaRPr lang="en-US"/>
        </a:p>
      </dgm:t>
    </dgm:pt>
  </dgm:ptLst>
  <dgm:cxnLst>
    <dgm:cxn modelId="{C2A1EA12-7AA9-480B-9551-E54D12F7B829}" srcId="{27600735-6D7B-40B5-B5A0-85D812166388}" destId="{5A2139EA-CEDB-45DF-859F-928D54B403AF}" srcOrd="0" destOrd="0" parTransId="{D4262ABF-B162-49DB-90C7-2CE9F30FEECC}" sibTransId="{E78762FB-D32E-4875-9FE6-4DEA6234CF8E}"/>
    <dgm:cxn modelId="{56884202-46AC-408F-8F54-98AAF6287B5C}" type="presOf" srcId="{27600735-6D7B-40B5-B5A0-85D812166388}" destId="{3516C9BA-610F-4E75-B016-C1EDE2C5EE4C}" srcOrd="0" destOrd="0" presId="urn:microsoft.com/office/officeart/2005/8/layout/venn1"/>
    <dgm:cxn modelId="{DF7402A9-2B3F-4BC4-964A-8056CBE06886}" type="presOf" srcId="{5A2139EA-CEDB-45DF-859F-928D54B403AF}" destId="{788E77FF-919A-4C95-AB49-137442E3F0C2}" srcOrd="0" destOrd="0" presId="urn:microsoft.com/office/officeart/2005/8/layout/venn1"/>
    <dgm:cxn modelId="{F60857A6-D41F-4EB1-8344-DC926AF3ED1B}" type="presParOf" srcId="{3516C9BA-610F-4E75-B016-C1EDE2C5EE4C}" destId="{788E77FF-919A-4C95-AB49-137442E3F0C2}"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5042CA53-1F7D-4AAC-9ED9-7D96285D101A}"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US"/>
        </a:p>
      </dgm:t>
    </dgm:pt>
    <dgm:pt modelId="{72296876-5B33-448B-8389-D19F47ADC5CB}">
      <dgm:prSet/>
      <dgm:spPr/>
      <dgm:t>
        <a:bodyPr/>
        <a:lstStyle/>
        <a:p>
          <a:pPr rtl="0"/>
          <a:r>
            <a:rPr lang="en-US" smtClean="0"/>
            <a:t>Memory functions are effected</a:t>
          </a:r>
          <a:endParaRPr lang="en-US"/>
        </a:p>
      </dgm:t>
    </dgm:pt>
    <dgm:pt modelId="{3069A93F-4733-45B6-906D-8CB19D447DDB}" type="parTrans" cxnId="{9C1646DA-55BF-43A9-94FE-61414FE76E6D}">
      <dgm:prSet/>
      <dgm:spPr/>
      <dgm:t>
        <a:bodyPr/>
        <a:lstStyle/>
        <a:p>
          <a:endParaRPr lang="en-US"/>
        </a:p>
      </dgm:t>
    </dgm:pt>
    <dgm:pt modelId="{9AC5013F-40E4-4472-A7DB-6F65A170292E}" type="sibTrans" cxnId="{9C1646DA-55BF-43A9-94FE-61414FE76E6D}">
      <dgm:prSet/>
      <dgm:spPr/>
      <dgm:t>
        <a:bodyPr/>
        <a:lstStyle/>
        <a:p>
          <a:endParaRPr lang="en-US"/>
        </a:p>
      </dgm:t>
    </dgm:pt>
    <dgm:pt modelId="{77937BD9-C3B8-415C-8953-1219EAABDB4E}">
      <dgm:prSet/>
      <dgm:spPr/>
      <dgm:t>
        <a:bodyPr/>
        <a:lstStyle/>
        <a:p>
          <a:pPr rtl="0"/>
          <a:r>
            <a:rPr lang="en-US" smtClean="0"/>
            <a:t>trouble initiating tasks</a:t>
          </a:r>
          <a:endParaRPr lang="en-US"/>
        </a:p>
      </dgm:t>
    </dgm:pt>
    <dgm:pt modelId="{C57AE9F1-34B2-4609-89D0-5A1B620A8167}" type="parTrans" cxnId="{48CD5D40-68D6-4752-9AD7-371A0AA6EDF8}">
      <dgm:prSet/>
      <dgm:spPr/>
      <dgm:t>
        <a:bodyPr/>
        <a:lstStyle/>
        <a:p>
          <a:endParaRPr lang="en-US"/>
        </a:p>
      </dgm:t>
    </dgm:pt>
    <dgm:pt modelId="{1B24A6E9-459F-459E-8D26-F1DA9958446F}" type="sibTrans" cxnId="{48CD5D40-68D6-4752-9AD7-371A0AA6EDF8}">
      <dgm:prSet/>
      <dgm:spPr/>
      <dgm:t>
        <a:bodyPr/>
        <a:lstStyle/>
        <a:p>
          <a:endParaRPr lang="en-US"/>
        </a:p>
      </dgm:t>
    </dgm:pt>
    <dgm:pt modelId="{E68F894F-5604-4EC4-90BE-68AFFF0AC6A3}">
      <dgm:prSet/>
      <dgm:spPr/>
      <dgm:t>
        <a:bodyPr/>
        <a:lstStyle/>
        <a:p>
          <a:pPr rtl="0"/>
          <a:r>
            <a:rPr lang="en-US" smtClean="0"/>
            <a:t>making decisions </a:t>
          </a:r>
          <a:endParaRPr lang="en-US"/>
        </a:p>
      </dgm:t>
    </dgm:pt>
    <dgm:pt modelId="{6D8C30F6-EBBB-4E60-ACFD-555ADA0F1F9A}" type="parTrans" cxnId="{6DADD757-D2F5-4AD5-853A-0E540D81F159}">
      <dgm:prSet/>
      <dgm:spPr/>
      <dgm:t>
        <a:bodyPr/>
        <a:lstStyle/>
        <a:p>
          <a:endParaRPr lang="en-US"/>
        </a:p>
      </dgm:t>
    </dgm:pt>
    <dgm:pt modelId="{0D972C9A-EAD6-40B5-9142-765617FDAB40}" type="sibTrans" cxnId="{6DADD757-D2F5-4AD5-853A-0E540D81F159}">
      <dgm:prSet/>
      <dgm:spPr/>
      <dgm:t>
        <a:bodyPr/>
        <a:lstStyle/>
        <a:p>
          <a:endParaRPr lang="en-US"/>
        </a:p>
      </dgm:t>
    </dgm:pt>
    <dgm:pt modelId="{B8D40AC0-7D4F-4F7E-A760-83E31403E3CC}">
      <dgm:prSet/>
      <dgm:spPr/>
      <dgm:t>
        <a:bodyPr/>
        <a:lstStyle/>
        <a:p>
          <a:pPr rtl="0"/>
          <a:r>
            <a:rPr lang="en-US" smtClean="0"/>
            <a:t>planning future actions</a:t>
          </a:r>
          <a:endParaRPr lang="en-US"/>
        </a:p>
      </dgm:t>
    </dgm:pt>
    <dgm:pt modelId="{61DF9527-38CA-43A9-9619-001655DDA1CF}" type="parTrans" cxnId="{1579065B-6A2E-4945-B4EC-B969BEA75749}">
      <dgm:prSet/>
      <dgm:spPr/>
      <dgm:t>
        <a:bodyPr/>
        <a:lstStyle/>
        <a:p>
          <a:endParaRPr lang="en-US"/>
        </a:p>
      </dgm:t>
    </dgm:pt>
    <dgm:pt modelId="{6976C824-452F-41D0-B7F1-618AC9B693A5}" type="sibTrans" cxnId="{1579065B-6A2E-4945-B4EC-B969BEA75749}">
      <dgm:prSet/>
      <dgm:spPr/>
      <dgm:t>
        <a:bodyPr/>
        <a:lstStyle/>
        <a:p>
          <a:endParaRPr lang="en-US"/>
        </a:p>
      </dgm:t>
    </dgm:pt>
    <dgm:pt modelId="{D396685D-67D4-4E25-B8EF-F1AB0D93DA4E}">
      <dgm:prSet/>
      <dgm:spPr/>
      <dgm:t>
        <a:bodyPr/>
        <a:lstStyle/>
        <a:p>
          <a:pPr rtl="0"/>
          <a:r>
            <a:rPr lang="en-US" smtClean="0"/>
            <a:t>organizing thought. </a:t>
          </a:r>
          <a:endParaRPr lang="en-US"/>
        </a:p>
      </dgm:t>
    </dgm:pt>
    <dgm:pt modelId="{C312E9C7-DFBC-49D0-B724-739117642163}" type="parTrans" cxnId="{215F0CDE-E315-49F7-9005-3471FA78EDC8}">
      <dgm:prSet/>
      <dgm:spPr/>
      <dgm:t>
        <a:bodyPr/>
        <a:lstStyle/>
        <a:p>
          <a:endParaRPr lang="en-US"/>
        </a:p>
      </dgm:t>
    </dgm:pt>
    <dgm:pt modelId="{FD4E8D79-2F2F-44F2-A916-68A4B9C1C916}" type="sibTrans" cxnId="{215F0CDE-E315-49F7-9005-3471FA78EDC8}">
      <dgm:prSet/>
      <dgm:spPr/>
      <dgm:t>
        <a:bodyPr/>
        <a:lstStyle/>
        <a:p>
          <a:endParaRPr lang="en-US"/>
        </a:p>
      </dgm:t>
    </dgm:pt>
    <dgm:pt modelId="{34DF9B91-AF09-440F-AE31-518941426994}" type="pres">
      <dgm:prSet presAssocID="{5042CA53-1F7D-4AAC-9ED9-7D96285D101A}" presName="Name0" presStyleCnt="0">
        <dgm:presLayoutVars>
          <dgm:dir/>
          <dgm:animLvl val="lvl"/>
          <dgm:resizeHandles val="exact"/>
        </dgm:presLayoutVars>
      </dgm:prSet>
      <dgm:spPr/>
      <dgm:t>
        <a:bodyPr/>
        <a:lstStyle/>
        <a:p>
          <a:endParaRPr lang="en-GB"/>
        </a:p>
      </dgm:t>
    </dgm:pt>
    <dgm:pt modelId="{4354A75C-563B-4EE7-9FBC-D6B742685D03}" type="pres">
      <dgm:prSet presAssocID="{72296876-5B33-448B-8389-D19F47ADC5CB}" presName="composite" presStyleCnt="0"/>
      <dgm:spPr/>
    </dgm:pt>
    <dgm:pt modelId="{5BC6AD05-563F-49EB-9B35-912FDBA81E4E}" type="pres">
      <dgm:prSet presAssocID="{72296876-5B33-448B-8389-D19F47ADC5CB}" presName="parTx" presStyleLbl="alignNode1" presStyleIdx="0" presStyleCnt="1">
        <dgm:presLayoutVars>
          <dgm:chMax val="0"/>
          <dgm:chPref val="0"/>
          <dgm:bulletEnabled val="1"/>
        </dgm:presLayoutVars>
      </dgm:prSet>
      <dgm:spPr/>
      <dgm:t>
        <a:bodyPr/>
        <a:lstStyle/>
        <a:p>
          <a:endParaRPr lang="en-GB"/>
        </a:p>
      </dgm:t>
    </dgm:pt>
    <dgm:pt modelId="{E7BFD778-BC9E-42B7-ACE5-333F918FF1D6}" type="pres">
      <dgm:prSet presAssocID="{72296876-5B33-448B-8389-D19F47ADC5CB}" presName="desTx" presStyleLbl="alignAccFollowNode1" presStyleIdx="0" presStyleCnt="1">
        <dgm:presLayoutVars>
          <dgm:bulletEnabled val="1"/>
        </dgm:presLayoutVars>
      </dgm:prSet>
      <dgm:spPr/>
      <dgm:t>
        <a:bodyPr/>
        <a:lstStyle/>
        <a:p>
          <a:endParaRPr lang="en-GB"/>
        </a:p>
      </dgm:t>
    </dgm:pt>
  </dgm:ptLst>
  <dgm:cxnLst>
    <dgm:cxn modelId="{9C1646DA-55BF-43A9-94FE-61414FE76E6D}" srcId="{5042CA53-1F7D-4AAC-9ED9-7D96285D101A}" destId="{72296876-5B33-448B-8389-D19F47ADC5CB}" srcOrd="0" destOrd="0" parTransId="{3069A93F-4733-45B6-906D-8CB19D447DDB}" sibTransId="{9AC5013F-40E4-4472-A7DB-6F65A170292E}"/>
    <dgm:cxn modelId="{F3CA507D-CCDA-439E-B041-5F4B7F2734B4}" type="presOf" srcId="{72296876-5B33-448B-8389-D19F47ADC5CB}" destId="{5BC6AD05-563F-49EB-9B35-912FDBA81E4E}" srcOrd="0" destOrd="0" presId="urn:microsoft.com/office/officeart/2005/8/layout/hList1"/>
    <dgm:cxn modelId="{215F0CDE-E315-49F7-9005-3471FA78EDC8}" srcId="{72296876-5B33-448B-8389-D19F47ADC5CB}" destId="{D396685D-67D4-4E25-B8EF-F1AB0D93DA4E}" srcOrd="3" destOrd="0" parTransId="{C312E9C7-DFBC-49D0-B724-739117642163}" sibTransId="{FD4E8D79-2F2F-44F2-A916-68A4B9C1C916}"/>
    <dgm:cxn modelId="{6DADD757-D2F5-4AD5-853A-0E540D81F159}" srcId="{72296876-5B33-448B-8389-D19F47ADC5CB}" destId="{E68F894F-5604-4EC4-90BE-68AFFF0AC6A3}" srcOrd="1" destOrd="0" parTransId="{6D8C30F6-EBBB-4E60-ACFD-555ADA0F1F9A}" sibTransId="{0D972C9A-EAD6-40B5-9142-765617FDAB40}"/>
    <dgm:cxn modelId="{AF52D75A-FC7A-4F76-B380-65044613D751}" type="presOf" srcId="{B8D40AC0-7D4F-4F7E-A760-83E31403E3CC}" destId="{E7BFD778-BC9E-42B7-ACE5-333F918FF1D6}" srcOrd="0" destOrd="2" presId="urn:microsoft.com/office/officeart/2005/8/layout/hList1"/>
    <dgm:cxn modelId="{48CD5D40-68D6-4752-9AD7-371A0AA6EDF8}" srcId="{72296876-5B33-448B-8389-D19F47ADC5CB}" destId="{77937BD9-C3B8-415C-8953-1219EAABDB4E}" srcOrd="0" destOrd="0" parTransId="{C57AE9F1-34B2-4609-89D0-5A1B620A8167}" sibTransId="{1B24A6E9-459F-459E-8D26-F1DA9958446F}"/>
    <dgm:cxn modelId="{ECA5D234-6A53-4AFC-8963-42FE4D495C56}" type="presOf" srcId="{E68F894F-5604-4EC4-90BE-68AFFF0AC6A3}" destId="{E7BFD778-BC9E-42B7-ACE5-333F918FF1D6}" srcOrd="0" destOrd="1" presId="urn:microsoft.com/office/officeart/2005/8/layout/hList1"/>
    <dgm:cxn modelId="{E1A81FCD-2E70-4AF7-84A0-4C3AD5A21662}" type="presOf" srcId="{D396685D-67D4-4E25-B8EF-F1AB0D93DA4E}" destId="{E7BFD778-BC9E-42B7-ACE5-333F918FF1D6}" srcOrd="0" destOrd="3" presId="urn:microsoft.com/office/officeart/2005/8/layout/hList1"/>
    <dgm:cxn modelId="{3A7B2C7C-62DD-4E57-B34D-852AF925D917}" type="presOf" srcId="{77937BD9-C3B8-415C-8953-1219EAABDB4E}" destId="{E7BFD778-BC9E-42B7-ACE5-333F918FF1D6}" srcOrd="0" destOrd="0" presId="urn:microsoft.com/office/officeart/2005/8/layout/hList1"/>
    <dgm:cxn modelId="{1579065B-6A2E-4945-B4EC-B969BEA75749}" srcId="{72296876-5B33-448B-8389-D19F47ADC5CB}" destId="{B8D40AC0-7D4F-4F7E-A760-83E31403E3CC}" srcOrd="2" destOrd="0" parTransId="{61DF9527-38CA-43A9-9619-001655DDA1CF}" sibTransId="{6976C824-452F-41D0-B7F1-618AC9B693A5}"/>
    <dgm:cxn modelId="{89A541F5-2A72-4BB6-80EF-48E610AF40FF}" type="presOf" srcId="{5042CA53-1F7D-4AAC-9ED9-7D96285D101A}" destId="{34DF9B91-AF09-440F-AE31-518941426994}" srcOrd="0" destOrd="0" presId="urn:microsoft.com/office/officeart/2005/8/layout/hList1"/>
    <dgm:cxn modelId="{A516735B-66FF-45F7-B456-1396529590FB}" type="presParOf" srcId="{34DF9B91-AF09-440F-AE31-518941426994}" destId="{4354A75C-563B-4EE7-9FBC-D6B742685D03}" srcOrd="0" destOrd="0" presId="urn:microsoft.com/office/officeart/2005/8/layout/hList1"/>
    <dgm:cxn modelId="{3CBEABF4-E0DD-4DC6-8D83-C6013E48542F}" type="presParOf" srcId="{4354A75C-563B-4EE7-9FBC-D6B742685D03}" destId="{5BC6AD05-563F-49EB-9B35-912FDBA81E4E}" srcOrd="0" destOrd="0" presId="urn:microsoft.com/office/officeart/2005/8/layout/hList1"/>
    <dgm:cxn modelId="{D320C1CE-57A7-4C5A-A9EC-555167392B0D}" type="presParOf" srcId="{4354A75C-563B-4EE7-9FBC-D6B742685D03}" destId="{E7BFD778-BC9E-42B7-ACE5-333F918FF1D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3EA3968F-16C9-4A43-9E06-52F481AAD31E}" type="doc">
      <dgm:prSet loTypeId="urn:microsoft.com/office/officeart/2005/8/layout/hProcess3" loCatId="process" qsTypeId="urn:microsoft.com/office/officeart/2005/8/quickstyle/simple1" qsCatId="simple" csTypeId="urn:microsoft.com/office/officeart/2005/8/colors/colorful3" csCatId="colorful" phldr="1"/>
      <dgm:spPr/>
      <dgm:t>
        <a:bodyPr/>
        <a:lstStyle/>
        <a:p>
          <a:endParaRPr lang="en-US"/>
        </a:p>
      </dgm:t>
    </dgm:pt>
    <dgm:pt modelId="{49157BA2-4DC7-495E-B3B6-D2C6966157BE}">
      <dgm:prSet custT="1"/>
      <dgm:spPr/>
      <dgm:t>
        <a:bodyPr/>
        <a:lstStyle/>
        <a:p>
          <a:pPr rtl="0"/>
          <a:r>
            <a:rPr lang="en-US" sz="1800" dirty="0" smtClean="0"/>
            <a:t>Caused by neurotransmitter imbalances (that enable individual brain cells to "talk" to each other and store new memories).</a:t>
          </a:r>
          <a:endParaRPr lang="en-US" sz="1800" dirty="0"/>
        </a:p>
      </dgm:t>
    </dgm:pt>
    <dgm:pt modelId="{F7C50344-C24F-46DA-9A7A-55A486A697A9}" type="parTrans" cxnId="{8B44E07F-EC53-407E-9055-85BDF1CF95AE}">
      <dgm:prSet/>
      <dgm:spPr/>
      <dgm:t>
        <a:bodyPr/>
        <a:lstStyle/>
        <a:p>
          <a:endParaRPr lang="en-US"/>
        </a:p>
      </dgm:t>
    </dgm:pt>
    <dgm:pt modelId="{744DA80B-162F-4CBB-9838-66A081BD0F97}" type="sibTrans" cxnId="{8B44E07F-EC53-407E-9055-85BDF1CF95AE}">
      <dgm:prSet/>
      <dgm:spPr/>
      <dgm:t>
        <a:bodyPr/>
        <a:lstStyle/>
        <a:p>
          <a:endParaRPr lang="en-US"/>
        </a:p>
      </dgm:t>
    </dgm:pt>
    <dgm:pt modelId="{E55C9FFC-43F2-43E8-85F8-81E09986D914}" type="pres">
      <dgm:prSet presAssocID="{3EA3968F-16C9-4A43-9E06-52F481AAD31E}" presName="Name0" presStyleCnt="0">
        <dgm:presLayoutVars>
          <dgm:dir/>
          <dgm:animLvl val="lvl"/>
          <dgm:resizeHandles val="exact"/>
        </dgm:presLayoutVars>
      </dgm:prSet>
      <dgm:spPr/>
      <dgm:t>
        <a:bodyPr/>
        <a:lstStyle/>
        <a:p>
          <a:endParaRPr lang="en-GB"/>
        </a:p>
      </dgm:t>
    </dgm:pt>
    <dgm:pt modelId="{1C884E82-7192-48E7-A4AD-50C138588C1F}" type="pres">
      <dgm:prSet presAssocID="{3EA3968F-16C9-4A43-9E06-52F481AAD31E}" presName="dummy" presStyleCnt="0"/>
      <dgm:spPr/>
    </dgm:pt>
    <dgm:pt modelId="{B1AD5ADC-6C34-4178-856A-304DDB88A16A}" type="pres">
      <dgm:prSet presAssocID="{3EA3968F-16C9-4A43-9E06-52F481AAD31E}" presName="linH" presStyleCnt="0"/>
      <dgm:spPr/>
    </dgm:pt>
    <dgm:pt modelId="{E207D5C5-F65F-4944-BB08-AB51CF6775DF}" type="pres">
      <dgm:prSet presAssocID="{3EA3968F-16C9-4A43-9E06-52F481AAD31E}" presName="padding1" presStyleCnt="0"/>
      <dgm:spPr/>
    </dgm:pt>
    <dgm:pt modelId="{CB017288-16C3-45D7-B083-6E03079E411B}" type="pres">
      <dgm:prSet presAssocID="{49157BA2-4DC7-495E-B3B6-D2C6966157BE}" presName="linV" presStyleCnt="0"/>
      <dgm:spPr/>
    </dgm:pt>
    <dgm:pt modelId="{53590FE5-113F-4EB9-B613-723231A2B9B1}" type="pres">
      <dgm:prSet presAssocID="{49157BA2-4DC7-495E-B3B6-D2C6966157BE}" presName="spVertical1" presStyleCnt="0"/>
      <dgm:spPr/>
    </dgm:pt>
    <dgm:pt modelId="{DFFFA229-0FEF-4CE5-AF75-5D76C8D57C55}" type="pres">
      <dgm:prSet presAssocID="{49157BA2-4DC7-495E-B3B6-D2C6966157BE}" presName="parTx" presStyleLbl="revTx" presStyleIdx="0" presStyleCnt="1" custScaleY="133027" custLinFactY="31494" custLinFactNeighborX="-6913" custLinFactNeighborY="100000">
        <dgm:presLayoutVars>
          <dgm:chMax val="0"/>
          <dgm:chPref val="0"/>
          <dgm:bulletEnabled val="1"/>
        </dgm:presLayoutVars>
      </dgm:prSet>
      <dgm:spPr/>
      <dgm:t>
        <a:bodyPr/>
        <a:lstStyle/>
        <a:p>
          <a:endParaRPr lang="en-GB"/>
        </a:p>
      </dgm:t>
    </dgm:pt>
    <dgm:pt modelId="{2E1D4FAC-E355-4406-ABE6-5260A53AEC5E}" type="pres">
      <dgm:prSet presAssocID="{49157BA2-4DC7-495E-B3B6-D2C6966157BE}" presName="spVertical2" presStyleCnt="0"/>
      <dgm:spPr/>
    </dgm:pt>
    <dgm:pt modelId="{30C55A96-1B67-4385-80D0-2C90A0AB4906}" type="pres">
      <dgm:prSet presAssocID="{49157BA2-4DC7-495E-B3B6-D2C6966157BE}" presName="spVertical3" presStyleCnt="0"/>
      <dgm:spPr/>
    </dgm:pt>
    <dgm:pt modelId="{C8466554-950D-4A24-8FEF-08D2D5C6F5E9}" type="pres">
      <dgm:prSet presAssocID="{3EA3968F-16C9-4A43-9E06-52F481AAD31E}" presName="padding2" presStyleCnt="0"/>
      <dgm:spPr/>
    </dgm:pt>
    <dgm:pt modelId="{7BB06EC0-89DC-4655-B403-49E1EC076853}" type="pres">
      <dgm:prSet presAssocID="{3EA3968F-16C9-4A43-9E06-52F481AAD31E}" presName="negArrow" presStyleCnt="0"/>
      <dgm:spPr/>
    </dgm:pt>
    <dgm:pt modelId="{B2381012-B213-49FE-878A-5C2482A77FF6}" type="pres">
      <dgm:prSet presAssocID="{3EA3968F-16C9-4A43-9E06-52F481AAD31E}" presName="backgroundArrow" presStyleLbl="node1" presStyleIdx="0" presStyleCnt="1" custScaleY="198007" custLinFactNeighborX="-202" custLinFactNeighborY="686"/>
      <dgm:spPr/>
    </dgm:pt>
  </dgm:ptLst>
  <dgm:cxnLst>
    <dgm:cxn modelId="{A46F7A29-8190-4D22-B69C-01A1049D843A}" type="presOf" srcId="{49157BA2-4DC7-495E-B3B6-D2C6966157BE}" destId="{DFFFA229-0FEF-4CE5-AF75-5D76C8D57C55}" srcOrd="0" destOrd="0" presId="urn:microsoft.com/office/officeart/2005/8/layout/hProcess3"/>
    <dgm:cxn modelId="{8B44E07F-EC53-407E-9055-85BDF1CF95AE}" srcId="{3EA3968F-16C9-4A43-9E06-52F481AAD31E}" destId="{49157BA2-4DC7-495E-B3B6-D2C6966157BE}" srcOrd="0" destOrd="0" parTransId="{F7C50344-C24F-46DA-9A7A-55A486A697A9}" sibTransId="{744DA80B-162F-4CBB-9838-66A081BD0F97}"/>
    <dgm:cxn modelId="{E16EADBD-9D04-44D9-AC99-EB58AE0E45F2}" type="presOf" srcId="{3EA3968F-16C9-4A43-9E06-52F481AAD31E}" destId="{E55C9FFC-43F2-43E8-85F8-81E09986D914}" srcOrd="0" destOrd="0" presId="urn:microsoft.com/office/officeart/2005/8/layout/hProcess3"/>
    <dgm:cxn modelId="{2640C6BC-7D5A-46EA-8D93-B7984D92A623}" type="presParOf" srcId="{E55C9FFC-43F2-43E8-85F8-81E09986D914}" destId="{1C884E82-7192-48E7-A4AD-50C138588C1F}" srcOrd="0" destOrd="0" presId="urn:microsoft.com/office/officeart/2005/8/layout/hProcess3"/>
    <dgm:cxn modelId="{4092C4E2-3A24-463D-8F07-348817FB6C88}" type="presParOf" srcId="{E55C9FFC-43F2-43E8-85F8-81E09986D914}" destId="{B1AD5ADC-6C34-4178-856A-304DDB88A16A}" srcOrd="1" destOrd="0" presId="urn:microsoft.com/office/officeart/2005/8/layout/hProcess3"/>
    <dgm:cxn modelId="{50E308A6-DB63-41BB-9C23-E31E47D61452}" type="presParOf" srcId="{B1AD5ADC-6C34-4178-856A-304DDB88A16A}" destId="{E207D5C5-F65F-4944-BB08-AB51CF6775DF}" srcOrd="0" destOrd="0" presId="urn:microsoft.com/office/officeart/2005/8/layout/hProcess3"/>
    <dgm:cxn modelId="{6D0136AF-E9FE-42AA-B03A-DF1F8FD0195E}" type="presParOf" srcId="{B1AD5ADC-6C34-4178-856A-304DDB88A16A}" destId="{CB017288-16C3-45D7-B083-6E03079E411B}" srcOrd="1" destOrd="0" presId="urn:microsoft.com/office/officeart/2005/8/layout/hProcess3"/>
    <dgm:cxn modelId="{018EEF90-069A-4A8C-B193-14EF04033D1B}" type="presParOf" srcId="{CB017288-16C3-45D7-B083-6E03079E411B}" destId="{53590FE5-113F-4EB9-B613-723231A2B9B1}" srcOrd="0" destOrd="0" presId="urn:microsoft.com/office/officeart/2005/8/layout/hProcess3"/>
    <dgm:cxn modelId="{38B261C2-619E-4520-9CB8-F45D9698B060}" type="presParOf" srcId="{CB017288-16C3-45D7-B083-6E03079E411B}" destId="{DFFFA229-0FEF-4CE5-AF75-5D76C8D57C55}" srcOrd="1" destOrd="0" presId="urn:microsoft.com/office/officeart/2005/8/layout/hProcess3"/>
    <dgm:cxn modelId="{89FA90B4-8BB4-4A34-937D-C2C211814089}" type="presParOf" srcId="{CB017288-16C3-45D7-B083-6E03079E411B}" destId="{2E1D4FAC-E355-4406-ABE6-5260A53AEC5E}" srcOrd="2" destOrd="0" presId="urn:microsoft.com/office/officeart/2005/8/layout/hProcess3"/>
    <dgm:cxn modelId="{7988675F-201E-4866-8CD0-1D79F52712FA}" type="presParOf" srcId="{CB017288-16C3-45D7-B083-6E03079E411B}" destId="{30C55A96-1B67-4385-80D0-2C90A0AB4906}" srcOrd="3" destOrd="0" presId="urn:microsoft.com/office/officeart/2005/8/layout/hProcess3"/>
    <dgm:cxn modelId="{F4BBB2BB-9914-48EB-9C31-6A09192ACFC6}" type="presParOf" srcId="{B1AD5ADC-6C34-4178-856A-304DDB88A16A}" destId="{C8466554-950D-4A24-8FEF-08D2D5C6F5E9}" srcOrd="2" destOrd="0" presId="urn:microsoft.com/office/officeart/2005/8/layout/hProcess3"/>
    <dgm:cxn modelId="{32B6CA6D-7EF0-4720-A821-5466B0D0595F}" type="presParOf" srcId="{B1AD5ADC-6C34-4178-856A-304DDB88A16A}" destId="{7BB06EC0-89DC-4655-B403-49E1EC076853}" srcOrd="3" destOrd="0" presId="urn:microsoft.com/office/officeart/2005/8/layout/hProcess3"/>
    <dgm:cxn modelId="{553BFFD9-E2EA-45F1-867E-93801E231857}" type="presParOf" srcId="{B1AD5ADC-6C34-4178-856A-304DDB88A16A}" destId="{B2381012-B213-49FE-878A-5C2482A77FF6}" srcOrd="4" destOrd="0" presId="urn:microsoft.com/office/officeart/2005/8/layout/h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4936AC50-663B-472C-8EF8-3BCD693F9EFD}" type="doc">
      <dgm:prSet loTypeId="urn:microsoft.com/office/officeart/2005/8/layout/target3" loCatId="list" qsTypeId="urn:microsoft.com/office/officeart/2005/8/quickstyle/simple1" qsCatId="simple" csTypeId="urn:microsoft.com/office/officeart/2005/8/colors/accent1_2" csCatId="accent1"/>
      <dgm:spPr/>
      <dgm:t>
        <a:bodyPr/>
        <a:lstStyle/>
        <a:p>
          <a:endParaRPr lang="en-US"/>
        </a:p>
      </dgm:t>
    </dgm:pt>
    <dgm:pt modelId="{DA5ACA03-EBAC-4ADE-8A87-8C776A834518}">
      <dgm:prSet/>
      <dgm:spPr/>
      <dgm:t>
        <a:bodyPr/>
        <a:lstStyle/>
        <a:p>
          <a:pPr rtl="0"/>
          <a:r>
            <a:rPr lang="en-US" smtClean="0"/>
            <a:t>Depression skews the types of memories people tend to recall while in the grip of melancholy. We all tend to remember happy events when we are happy and sad events when we are sad. A depressed person tends to recall mostly the negative, unhappy experiences. This can appear to family and friends as a loss of memory. It also reinforces the person's drab and negative view of life, fueling the depression.</a:t>
          </a:r>
          <a:endParaRPr lang="en-US"/>
        </a:p>
      </dgm:t>
    </dgm:pt>
    <dgm:pt modelId="{10FC2F3F-2117-4617-9209-83E6210106C0}" type="parTrans" cxnId="{92799F38-3C10-45DD-95CB-FD1929326D4B}">
      <dgm:prSet/>
      <dgm:spPr/>
      <dgm:t>
        <a:bodyPr/>
        <a:lstStyle/>
        <a:p>
          <a:endParaRPr lang="en-US"/>
        </a:p>
      </dgm:t>
    </dgm:pt>
    <dgm:pt modelId="{0FAD4A0F-E451-4807-809D-035956D27779}" type="sibTrans" cxnId="{92799F38-3C10-45DD-95CB-FD1929326D4B}">
      <dgm:prSet/>
      <dgm:spPr/>
      <dgm:t>
        <a:bodyPr/>
        <a:lstStyle/>
        <a:p>
          <a:endParaRPr lang="en-US"/>
        </a:p>
      </dgm:t>
    </dgm:pt>
    <dgm:pt modelId="{3C1D9F51-ACB3-470E-8A1E-7AE769CF00DA}" type="pres">
      <dgm:prSet presAssocID="{4936AC50-663B-472C-8EF8-3BCD693F9EFD}" presName="Name0" presStyleCnt="0">
        <dgm:presLayoutVars>
          <dgm:chMax val="7"/>
          <dgm:dir/>
          <dgm:animLvl val="lvl"/>
          <dgm:resizeHandles val="exact"/>
        </dgm:presLayoutVars>
      </dgm:prSet>
      <dgm:spPr/>
      <dgm:t>
        <a:bodyPr/>
        <a:lstStyle/>
        <a:p>
          <a:endParaRPr lang="en-GB"/>
        </a:p>
      </dgm:t>
    </dgm:pt>
    <dgm:pt modelId="{A0FB733E-7BDB-4A24-BAC2-29DE458F5D7B}" type="pres">
      <dgm:prSet presAssocID="{DA5ACA03-EBAC-4ADE-8A87-8C776A834518}" presName="circle1" presStyleLbl="node1" presStyleIdx="0" presStyleCnt="1"/>
      <dgm:spPr/>
    </dgm:pt>
    <dgm:pt modelId="{E5664621-AACA-478C-9FB4-D900B92C5225}" type="pres">
      <dgm:prSet presAssocID="{DA5ACA03-EBAC-4ADE-8A87-8C776A834518}" presName="space" presStyleCnt="0"/>
      <dgm:spPr/>
    </dgm:pt>
    <dgm:pt modelId="{678305B3-4321-4768-A092-3C158921466C}" type="pres">
      <dgm:prSet presAssocID="{DA5ACA03-EBAC-4ADE-8A87-8C776A834518}" presName="rect1" presStyleLbl="alignAcc1" presStyleIdx="0" presStyleCnt="1"/>
      <dgm:spPr/>
      <dgm:t>
        <a:bodyPr/>
        <a:lstStyle/>
        <a:p>
          <a:endParaRPr lang="en-GB"/>
        </a:p>
      </dgm:t>
    </dgm:pt>
    <dgm:pt modelId="{5FFB7B82-E70D-4751-94CB-697E99206140}" type="pres">
      <dgm:prSet presAssocID="{DA5ACA03-EBAC-4ADE-8A87-8C776A834518}" presName="rect1ParTxNoCh" presStyleLbl="alignAcc1" presStyleIdx="0" presStyleCnt="1">
        <dgm:presLayoutVars>
          <dgm:chMax val="1"/>
          <dgm:bulletEnabled val="1"/>
        </dgm:presLayoutVars>
      </dgm:prSet>
      <dgm:spPr/>
      <dgm:t>
        <a:bodyPr/>
        <a:lstStyle/>
        <a:p>
          <a:endParaRPr lang="en-GB"/>
        </a:p>
      </dgm:t>
    </dgm:pt>
  </dgm:ptLst>
  <dgm:cxnLst>
    <dgm:cxn modelId="{E7B16A3F-B5E0-458E-8F8F-5D54FBCB4D06}" type="presOf" srcId="{DA5ACA03-EBAC-4ADE-8A87-8C776A834518}" destId="{5FFB7B82-E70D-4751-94CB-697E99206140}" srcOrd="1" destOrd="0" presId="urn:microsoft.com/office/officeart/2005/8/layout/target3"/>
    <dgm:cxn modelId="{92799F38-3C10-45DD-95CB-FD1929326D4B}" srcId="{4936AC50-663B-472C-8EF8-3BCD693F9EFD}" destId="{DA5ACA03-EBAC-4ADE-8A87-8C776A834518}" srcOrd="0" destOrd="0" parTransId="{10FC2F3F-2117-4617-9209-83E6210106C0}" sibTransId="{0FAD4A0F-E451-4807-809D-035956D27779}"/>
    <dgm:cxn modelId="{E9E3F851-C30F-47BF-8097-78D386C92E77}" type="presOf" srcId="{DA5ACA03-EBAC-4ADE-8A87-8C776A834518}" destId="{678305B3-4321-4768-A092-3C158921466C}" srcOrd="0" destOrd="0" presId="urn:microsoft.com/office/officeart/2005/8/layout/target3"/>
    <dgm:cxn modelId="{28D90ABD-F423-4960-84B1-99A90D58DF0E}" type="presOf" srcId="{4936AC50-663B-472C-8EF8-3BCD693F9EFD}" destId="{3C1D9F51-ACB3-470E-8A1E-7AE769CF00DA}" srcOrd="0" destOrd="0" presId="urn:microsoft.com/office/officeart/2005/8/layout/target3"/>
    <dgm:cxn modelId="{1966887E-7203-4201-931C-0381ABF5968A}" type="presParOf" srcId="{3C1D9F51-ACB3-470E-8A1E-7AE769CF00DA}" destId="{A0FB733E-7BDB-4A24-BAC2-29DE458F5D7B}" srcOrd="0" destOrd="0" presId="urn:microsoft.com/office/officeart/2005/8/layout/target3"/>
    <dgm:cxn modelId="{4ED541C3-112D-47C2-A5EF-8A16B4C7AA71}" type="presParOf" srcId="{3C1D9F51-ACB3-470E-8A1E-7AE769CF00DA}" destId="{E5664621-AACA-478C-9FB4-D900B92C5225}" srcOrd="1" destOrd="0" presId="urn:microsoft.com/office/officeart/2005/8/layout/target3"/>
    <dgm:cxn modelId="{B9838EC9-A3DE-4419-B716-5EC11163D100}" type="presParOf" srcId="{3C1D9F51-ACB3-470E-8A1E-7AE769CF00DA}" destId="{678305B3-4321-4768-A092-3C158921466C}" srcOrd="2" destOrd="0" presId="urn:microsoft.com/office/officeart/2005/8/layout/target3"/>
    <dgm:cxn modelId="{9D86AEFA-6774-4E91-84FC-424060C604F1}" type="presParOf" srcId="{3C1D9F51-ACB3-470E-8A1E-7AE769CF00DA}" destId="{5FFB7B82-E70D-4751-94CB-697E99206140}"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3FDEF56B-B0FA-4480-81D3-894D410F5A42}" type="doc">
      <dgm:prSet loTypeId="urn:microsoft.com/office/officeart/2005/8/layout/vList2" loCatId="list" qsTypeId="urn:microsoft.com/office/officeart/2005/8/quickstyle/simple1" qsCatId="simple" csTypeId="urn:microsoft.com/office/officeart/2005/8/colors/accent5_5" csCatId="accent5"/>
      <dgm:spPr/>
      <dgm:t>
        <a:bodyPr/>
        <a:lstStyle/>
        <a:p>
          <a:endParaRPr lang="en-US"/>
        </a:p>
      </dgm:t>
    </dgm:pt>
    <dgm:pt modelId="{042D06F0-B933-40DB-A860-2EE2EAF1BABE}">
      <dgm:prSet/>
      <dgm:spPr/>
      <dgm:t>
        <a:bodyPr/>
        <a:lstStyle/>
        <a:p>
          <a:pPr algn="ctr" rtl="0"/>
          <a:r>
            <a:rPr lang="en-US" dirty="0" smtClean="0"/>
            <a:t>It is also well known that depression </a:t>
          </a:r>
          <a:r>
            <a:rPr lang="en-US" b="1" dirty="0" smtClean="0"/>
            <a:t>impairs the ability to create long-term memories </a:t>
          </a:r>
          <a:r>
            <a:rPr lang="en-US" dirty="0" smtClean="0"/>
            <a:t>- a lack of attention and concentration. Creates a loss of coordination between working, short-term, and long-term memory. A depressed person may be too inattentive and unfocused to file passing events in short-term memory. In this case, it isn't so much that the depressed person has forgotten, but that the memory was never stored in the first place.</a:t>
          </a:r>
          <a:endParaRPr lang="en-US" dirty="0"/>
        </a:p>
      </dgm:t>
    </dgm:pt>
    <dgm:pt modelId="{776B7D1E-D631-4B7E-8AAD-88F911EE34A2}" type="parTrans" cxnId="{38944CDE-24E6-4C40-A26F-6A6BB6C85B09}">
      <dgm:prSet/>
      <dgm:spPr/>
      <dgm:t>
        <a:bodyPr/>
        <a:lstStyle/>
        <a:p>
          <a:endParaRPr lang="en-US"/>
        </a:p>
      </dgm:t>
    </dgm:pt>
    <dgm:pt modelId="{F40C993F-9CE2-441D-9F1A-38AE782B8D0A}" type="sibTrans" cxnId="{38944CDE-24E6-4C40-A26F-6A6BB6C85B09}">
      <dgm:prSet/>
      <dgm:spPr/>
      <dgm:t>
        <a:bodyPr/>
        <a:lstStyle/>
        <a:p>
          <a:endParaRPr lang="en-US"/>
        </a:p>
      </dgm:t>
    </dgm:pt>
    <dgm:pt modelId="{6401F850-9C37-4571-B92B-8F343CAE8FDB}" type="pres">
      <dgm:prSet presAssocID="{3FDEF56B-B0FA-4480-81D3-894D410F5A42}" presName="linear" presStyleCnt="0">
        <dgm:presLayoutVars>
          <dgm:animLvl val="lvl"/>
          <dgm:resizeHandles val="exact"/>
        </dgm:presLayoutVars>
      </dgm:prSet>
      <dgm:spPr/>
      <dgm:t>
        <a:bodyPr/>
        <a:lstStyle/>
        <a:p>
          <a:endParaRPr lang="en-GB"/>
        </a:p>
      </dgm:t>
    </dgm:pt>
    <dgm:pt modelId="{E1AFAB5F-6138-4F9D-A1A4-C3BBF929065F}" type="pres">
      <dgm:prSet presAssocID="{042D06F0-B933-40DB-A860-2EE2EAF1BABE}" presName="parentText" presStyleLbl="node1" presStyleIdx="0" presStyleCnt="1">
        <dgm:presLayoutVars>
          <dgm:chMax val="0"/>
          <dgm:bulletEnabled val="1"/>
        </dgm:presLayoutVars>
      </dgm:prSet>
      <dgm:spPr/>
      <dgm:t>
        <a:bodyPr/>
        <a:lstStyle/>
        <a:p>
          <a:endParaRPr lang="en-GB"/>
        </a:p>
      </dgm:t>
    </dgm:pt>
  </dgm:ptLst>
  <dgm:cxnLst>
    <dgm:cxn modelId="{C4716642-5166-493E-9933-9EBF22BD9F27}" type="presOf" srcId="{3FDEF56B-B0FA-4480-81D3-894D410F5A42}" destId="{6401F850-9C37-4571-B92B-8F343CAE8FDB}" srcOrd="0" destOrd="0" presId="urn:microsoft.com/office/officeart/2005/8/layout/vList2"/>
    <dgm:cxn modelId="{7868429F-931E-48AF-BEC0-1E2DBDDA6619}" type="presOf" srcId="{042D06F0-B933-40DB-A860-2EE2EAF1BABE}" destId="{E1AFAB5F-6138-4F9D-A1A4-C3BBF929065F}" srcOrd="0" destOrd="0" presId="urn:microsoft.com/office/officeart/2005/8/layout/vList2"/>
    <dgm:cxn modelId="{38944CDE-24E6-4C40-A26F-6A6BB6C85B09}" srcId="{3FDEF56B-B0FA-4480-81D3-894D410F5A42}" destId="{042D06F0-B933-40DB-A860-2EE2EAF1BABE}" srcOrd="0" destOrd="0" parTransId="{776B7D1E-D631-4B7E-8AAD-88F911EE34A2}" sibTransId="{F40C993F-9CE2-441D-9F1A-38AE782B8D0A}"/>
    <dgm:cxn modelId="{80DE57F3-53B5-42CA-A058-3746BB230087}" type="presParOf" srcId="{6401F850-9C37-4571-B92B-8F343CAE8FDB}" destId="{E1AFAB5F-6138-4F9D-A1A4-C3BBF929065F}"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17835563-AA41-4AB4-AEFC-48B2AD50AD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9219968-8257-4A5B-99F1-934281CD956A}">
      <dgm:prSet/>
      <dgm:spPr/>
      <dgm:t>
        <a:bodyPr/>
        <a:lstStyle/>
        <a:p>
          <a:pPr rtl="0"/>
          <a:r>
            <a:rPr lang="en-GB" dirty="0" smtClean="0"/>
            <a:t>Depressed patients showed deficits in attention and processing, executive function, and immediate explicit recall. Implicit learning and episodic recall of the testing procedure, semantic and phonetic fluency, and retention of newly acquired verbal material after a delay period were comparable with controls. (</a:t>
          </a:r>
          <a:r>
            <a:rPr lang="en-GB" dirty="0" err="1" smtClean="0"/>
            <a:t>Elderkin</a:t>
          </a:r>
          <a:r>
            <a:rPr lang="en-GB" dirty="0" smtClean="0"/>
            <a:t>-Thompson, et al, 2011).</a:t>
          </a:r>
          <a:endParaRPr lang="en-US" dirty="0"/>
        </a:p>
      </dgm:t>
    </dgm:pt>
    <dgm:pt modelId="{A502AB58-E7A8-4E27-96CD-4A26F6B071FF}" type="parTrans" cxnId="{FC89979C-2CC3-4CCC-84B3-E1746592B1DB}">
      <dgm:prSet/>
      <dgm:spPr/>
      <dgm:t>
        <a:bodyPr/>
        <a:lstStyle/>
        <a:p>
          <a:endParaRPr lang="en-US"/>
        </a:p>
      </dgm:t>
    </dgm:pt>
    <dgm:pt modelId="{1510C0CF-75D0-4634-B72C-1DE3EFDF4D2D}" type="sibTrans" cxnId="{FC89979C-2CC3-4CCC-84B3-E1746592B1DB}">
      <dgm:prSet/>
      <dgm:spPr/>
      <dgm:t>
        <a:bodyPr/>
        <a:lstStyle/>
        <a:p>
          <a:endParaRPr lang="en-US"/>
        </a:p>
      </dgm:t>
    </dgm:pt>
    <dgm:pt modelId="{336970F8-B040-4A85-A543-A0A73C4DB6C1}" type="pres">
      <dgm:prSet presAssocID="{17835563-AA41-4AB4-AEFC-48B2AD50AD9B}" presName="linear" presStyleCnt="0">
        <dgm:presLayoutVars>
          <dgm:animLvl val="lvl"/>
          <dgm:resizeHandles val="exact"/>
        </dgm:presLayoutVars>
      </dgm:prSet>
      <dgm:spPr/>
      <dgm:t>
        <a:bodyPr/>
        <a:lstStyle/>
        <a:p>
          <a:endParaRPr lang="en-US"/>
        </a:p>
      </dgm:t>
    </dgm:pt>
    <dgm:pt modelId="{9632B0BE-C0A7-4DAC-AE11-9105B8C138CF}" type="pres">
      <dgm:prSet presAssocID="{39219968-8257-4A5B-99F1-934281CD956A}" presName="parentText" presStyleLbl="node1" presStyleIdx="0" presStyleCnt="1">
        <dgm:presLayoutVars>
          <dgm:chMax val="0"/>
          <dgm:bulletEnabled val="1"/>
        </dgm:presLayoutVars>
      </dgm:prSet>
      <dgm:spPr/>
      <dgm:t>
        <a:bodyPr/>
        <a:lstStyle/>
        <a:p>
          <a:endParaRPr lang="en-US"/>
        </a:p>
      </dgm:t>
    </dgm:pt>
  </dgm:ptLst>
  <dgm:cxnLst>
    <dgm:cxn modelId="{4E534EDA-0FDD-4885-9F13-1BAB96232196}" type="presOf" srcId="{39219968-8257-4A5B-99F1-934281CD956A}" destId="{9632B0BE-C0A7-4DAC-AE11-9105B8C138CF}" srcOrd="0" destOrd="0" presId="urn:microsoft.com/office/officeart/2005/8/layout/vList2"/>
    <dgm:cxn modelId="{551CD76D-066B-4B91-8984-FD289029BA04}" type="presOf" srcId="{17835563-AA41-4AB4-AEFC-48B2AD50AD9B}" destId="{336970F8-B040-4A85-A543-A0A73C4DB6C1}" srcOrd="0" destOrd="0" presId="urn:microsoft.com/office/officeart/2005/8/layout/vList2"/>
    <dgm:cxn modelId="{FC89979C-2CC3-4CCC-84B3-E1746592B1DB}" srcId="{17835563-AA41-4AB4-AEFC-48B2AD50AD9B}" destId="{39219968-8257-4A5B-99F1-934281CD956A}" srcOrd="0" destOrd="0" parTransId="{A502AB58-E7A8-4E27-96CD-4A26F6B071FF}" sibTransId="{1510C0CF-75D0-4634-B72C-1DE3EFDF4D2D}"/>
    <dgm:cxn modelId="{0DFF5A2A-33AD-44AE-B3A6-CCCC06602BD1}" type="presParOf" srcId="{336970F8-B040-4A85-A543-A0A73C4DB6C1}" destId="{9632B0BE-C0A7-4DAC-AE11-9105B8C138C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640D23DC-5FEA-4925-9F31-4FC7FEE038A2}"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US"/>
        </a:p>
      </dgm:t>
    </dgm:pt>
    <dgm:pt modelId="{06A14A45-BE21-4323-9F3A-4C9049ABCAB0}">
      <dgm:prSet/>
      <dgm:spPr/>
      <dgm:t>
        <a:bodyPr/>
        <a:lstStyle/>
        <a:p>
          <a:pPr rtl="0"/>
          <a:r>
            <a:rPr lang="en-US" dirty="0" smtClean="0"/>
            <a:t>depression-executive dysfunction syndrome"</a:t>
          </a:r>
          <a:endParaRPr lang="en-US" dirty="0"/>
        </a:p>
      </dgm:t>
    </dgm:pt>
    <dgm:pt modelId="{24F8E6E5-D102-4294-809C-2600A6E42702}" type="parTrans" cxnId="{1D773399-AEC2-4A81-898E-8FD3624AAB83}">
      <dgm:prSet/>
      <dgm:spPr/>
      <dgm:t>
        <a:bodyPr/>
        <a:lstStyle/>
        <a:p>
          <a:endParaRPr lang="en-US"/>
        </a:p>
      </dgm:t>
    </dgm:pt>
    <dgm:pt modelId="{B09406D4-FF36-417E-9AA5-22F16FBC8791}" type="sibTrans" cxnId="{1D773399-AEC2-4A81-898E-8FD3624AAB83}">
      <dgm:prSet/>
      <dgm:spPr/>
      <dgm:t>
        <a:bodyPr/>
        <a:lstStyle/>
        <a:p>
          <a:endParaRPr lang="en-US"/>
        </a:p>
      </dgm:t>
    </dgm:pt>
    <dgm:pt modelId="{6D1B4E49-B93C-4526-B0ED-8BEEC08F5A9C}" type="pres">
      <dgm:prSet presAssocID="{640D23DC-5FEA-4925-9F31-4FC7FEE038A2}" presName="Name0" presStyleCnt="0">
        <dgm:presLayoutVars>
          <dgm:dir/>
          <dgm:animLvl val="lvl"/>
          <dgm:resizeHandles val="exact"/>
        </dgm:presLayoutVars>
      </dgm:prSet>
      <dgm:spPr/>
      <dgm:t>
        <a:bodyPr/>
        <a:lstStyle/>
        <a:p>
          <a:endParaRPr lang="en-US"/>
        </a:p>
      </dgm:t>
    </dgm:pt>
    <dgm:pt modelId="{A84E82D6-A8BB-4932-8184-5C8F98D97E72}" type="pres">
      <dgm:prSet presAssocID="{06A14A45-BE21-4323-9F3A-4C9049ABCAB0}" presName="linNode" presStyleCnt="0"/>
      <dgm:spPr/>
    </dgm:pt>
    <dgm:pt modelId="{FDDFB629-3A3C-4B30-9AD4-1830F1B65015}" type="pres">
      <dgm:prSet presAssocID="{06A14A45-BE21-4323-9F3A-4C9049ABCAB0}" presName="parentText" presStyleLbl="node1" presStyleIdx="0" presStyleCnt="1" custScaleX="134533" custLinFactY="10858" custLinFactNeighborX="-40511" custLinFactNeighborY="100000">
        <dgm:presLayoutVars>
          <dgm:chMax val="1"/>
          <dgm:bulletEnabled val="1"/>
        </dgm:presLayoutVars>
      </dgm:prSet>
      <dgm:spPr/>
      <dgm:t>
        <a:bodyPr/>
        <a:lstStyle/>
        <a:p>
          <a:endParaRPr lang="en-US"/>
        </a:p>
      </dgm:t>
    </dgm:pt>
  </dgm:ptLst>
  <dgm:cxnLst>
    <dgm:cxn modelId="{1D773399-AEC2-4A81-898E-8FD3624AAB83}" srcId="{640D23DC-5FEA-4925-9F31-4FC7FEE038A2}" destId="{06A14A45-BE21-4323-9F3A-4C9049ABCAB0}" srcOrd="0" destOrd="0" parTransId="{24F8E6E5-D102-4294-809C-2600A6E42702}" sibTransId="{B09406D4-FF36-417E-9AA5-22F16FBC8791}"/>
    <dgm:cxn modelId="{E0A89D96-B7BB-4CFC-B34E-64BDE1FC0F30}" type="presOf" srcId="{06A14A45-BE21-4323-9F3A-4C9049ABCAB0}" destId="{FDDFB629-3A3C-4B30-9AD4-1830F1B65015}" srcOrd="0" destOrd="0" presId="urn:microsoft.com/office/officeart/2005/8/layout/vList5"/>
    <dgm:cxn modelId="{DF0B030D-71AF-43CC-B345-EC61A0D4EA1D}" type="presOf" srcId="{640D23DC-5FEA-4925-9F31-4FC7FEE038A2}" destId="{6D1B4E49-B93C-4526-B0ED-8BEEC08F5A9C}" srcOrd="0" destOrd="0" presId="urn:microsoft.com/office/officeart/2005/8/layout/vList5"/>
    <dgm:cxn modelId="{5D9F0A9B-78E0-471D-BCEE-859E045F073F}" type="presParOf" srcId="{6D1B4E49-B93C-4526-B0ED-8BEEC08F5A9C}" destId="{A84E82D6-A8BB-4932-8184-5C8F98D97E72}" srcOrd="0" destOrd="0" presId="urn:microsoft.com/office/officeart/2005/8/layout/vList5"/>
    <dgm:cxn modelId="{E47E0C30-6531-43B3-92D9-2EE9F262980A}" type="presParOf" srcId="{A84E82D6-A8BB-4932-8184-5C8F98D97E72}" destId="{FDDFB629-3A3C-4B30-9AD4-1830F1B65015}"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0681D8BA-020D-49EF-AB82-8D168386D2F1}" type="doc">
      <dgm:prSet loTypeId="urn:microsoft.com/office/officeart/2005/8/layout/radial6" loCatId="relationship" qsTypeId="urn:microsoft.com/office/officeart/2005/8/quickstyle/simple1" qsCatId="simple" csTypeId="urn:microsoft.com/office/officeart/2005/8/colors/colorful3" csCatId="colorful" phldr="1"/>
      <dgm:spPr/>
      <dgm:t>
        <a:bodyPr/>
        <a:lstStyle/>
        <a:p>
          <a:endParaRPr lang="en-US"/>
        </a:p>
      </dgm:t>
    </dgm:pt>
    <dgm:pt modelId="{A8069BEA-E659-48A3-8B67-C7A1F4A7568F}">
      <dgm:prSet/>
      <dgm:spPr/>
      <dgm:t>
        <a:bodyPr/>
        <a:lstStyle/>
        <a:p>
          <a:pPr rtl="0"/>
          <a:r>
            <a:rPr lang="en-US" dirty="0" smtClean="0"/>
            <a:t>Patients with the DED syndrome had reduced fluency, impaired visual naming, paranoia, loss of interest in activities, and psychomotor retardation, but showed a rather mild vegetative syndrome. </a:t>
          </a:r>
          <a:endParaRPr lang="en-US" dirty="0"/>
        </a:p>
      </dgm:t>
    </dgm:pt>
    <dgm:pt modelId="{9F18B373-4B0A-4736-BA6E-859745826567}" type="parTrans" cxnId="{CCDBC4E4-DB44-489C-8317-A996CA085579}">
      <dgm:prSet/>
      <dgm:spPr/>
      <dgm:t>
        <a:bodyPr/>
        <a:lstStyle/>
        <a:p>
          <a:endParaRPr lang="en-US"/>
        </a:p>
      </dgm:t>
    </dgm:pt>
    <dgm:pt modelId="{38520B50-6B3B-4FCD-8FE4-749C998C9AB0}" type="sibTrans" cxnId="{CCDBC4E4-DB44-489C-8317-A996CA085579}">
      <dgm:prSet/>
      <dgm:spPr/>
      <dgm:t>
        <a:bodyPr/>
        <a:lstStyle/>
        <a:p>
          <a:endParaRPr lang="en-US"/>
        </a:p>
      </dgm:t>
    </dgm:pt>
    <dgm:pt modelId="{D936A637-1046-4B6F-ACFE-C06907727D52}" type="pres">
      <dgm:prSet presAssocID="{0681D8BA-020D-49EF-AB82-8D168386D2F1}" presName="Name0" presStyleCnt="0">
        <dgm:presLayoutVars>
          <dgm:chMax val="1"/>
          <dgm:dir/>
          <dgm:animLvl val="ctr"/>
          <dgm:resizeHandles val="exact"/>
        </dgm:presLayoutVars>
      </dgm:prSet>
      <dgm:spPr/>
      <dgm:t>
        <a:bodyPr/>
        <a:lstStyle/>
        <a:p>
          <a:endParaRPr lang="en-US"/>
        </a:p>
      </dgm:t>
    </dgm:pt>
    <dgm:pt modelId="{75C28367-3A1F-4581-8F27-EF45F95143CE}" type="pres">
      <dgm:prSet presAssocID="{A8069BEA-E659-48A3-8B67-C7A1F4A7568F}" presName="centerShape" presStyleLbl="node0" presStyleIdx="0" presStyleCnt="1" custScaleX="109310"/>
      <dgm:spPr/>
      <dgm:t>
        <a:bodyPr/>
        <a:lstStyle/>
        <a:p>
          <a:endParaRPr lang="en-US"/>
        </a:p>
      </dgm:t>
    </dgm:pt>
  </dgm:ptLst>
  <dgm:cxnLst>
    <dgm:cxn modelId="{CCDBC4E4-DB44-489C-8317-A996CA085579}" srcId="{0681D8BA-020D-49EF-AB82-8D168386D2F1}" destId="{A8069BEA-E659-48A3-8B67-C7A1F4A7568F}" srcOrd="0" destOrd="0" parTransId="{9F18B373-4B0A-4736-BA6E-859745826567}" sibTransId="{38520B50-6B3B-4FCD-8FE4-749C998C9AB0}"/>
    <dgm:cxn modelId="{DBAC7DAD-5E71-47CA-A655-399E6EC76C64}" type="presOf" srcId="{A8069BEA-E659-48A3-8B67-C7A1F4A7568F}" destId="{75C28367-3A1F-4581-8F27-EF45F95143CE}" srcOrd="0" destOrd="0" presId="urn:microsoft.com/office/officeart/2005/8/layout/radial6"/>
    <dgm:cxn modelId="{9555A479-AB88-42DF-9E0E-0936FD6A8224}" type="presOf" srcId="{0681D8BA-020D-49EF-AB82-8D168386D2F1}" destId="{D936A637-1046-4B6F-ACFE-C06907727D52}" srcOrd="0" destOrd="0" presId="urn:microsoft.com/office/officeart/2005/8/layout/radial6"/>
    <dgm:cxn modelId="{0FB4A3BB-B2D1-4376-BBDB-2BC34A12D143}" type="presParOf" srcId="{D936A637-1046-4B6F-ACFE-C06907727D52}" destId="{75C28367-3A1F-4581-8F27-EF45F95143CE}" srcOrd="0" destOrd="0" presId="urn:microsoft.com/office/officeart/2005/8/layout/radial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1A026D8D-675A-43F4-A7E1-3505F79AF6E4}" type="doc">
      <dgm:prSet loTypeId="urn:microsoft.com/office/officeart/2008/layout/PictureStrips" loCatId="list" qsTypeId="urn:microsoft.com/office/officeart/2005/8/quickstyle/simple1" qsCatId="simple" csTypeId="urn:microsoft.com/office/officeart/2005/8/colors/colorful4" csCatId="colorful" phldr="1"/>
      <dgm:spPr/>
      <dgm:t>
        <a:bodyPr/>
        <a:lstStyle/>
        <a:p>
          <a:endParaRPr lang="en-US"/>
        </a:p>
      </dgm:t>
    </dgm:pt>
    <dgm:pt modelId="{8F3F1469-BA34-4EC2-A667-98AA211DF3A2}">
      <dgm:prSet custT="1"/>
      <dgm:spPr/>
      <dgm:t>
        <a:bodyPr/>
        <a:lstStyle/>
        <a:p>
          <a:pPr rtl="0"/>
          <a:r>
            <a:rPr lang="en-US" sz="2400" dirty="0" smtClean="0"/>
            <a:t>Geriatric depression has been associated with impairment in short-term memory, psychomotor functioning (Hart, et al , 1987) and visuospatial skills (Boone, 1995). </a:t>
          </a:r>
          <a:endParaRPr lang="en-US" sz="2400" dirty="0"/>
        </a:p>
      </dgm:t>
    </dgm:pt>
    <dgm:pt modelId="{A905BD38-FFAF-4312-8947-9CD052695BC1}" type="parTrans" cxnId="{607B4DE4-CF8B-46D8-B410-8F8948BD79CE}">
      <dgm:prSet/>
      <dgm:spPr/>
      <dgm:t>
        <a:bodyPr/>
        <a:lstStyle/>
        <a:p>
          <a:endParaRPr lang="en-US" sz="2400"/>
        </a:p>
      </dgm:t>
    </dgm:pt>
    <dgm:pt modelId="{43DE69FF-54C0-4743-A829-C44FF266689D}" type="sibTrans" cxnId="{607B4DE4-CF8B-46D8-B410-8F8948BD79CE}">
      <dgm:prSet/>
      <dgm:spPr/>
      <dgm:t>
        <a:bodyPr/>
        <a:lstStyle/>
        <a:p>
          <a:endParaRPr lang="en-US" sz="2400"/>
        </a:p>
      </dgm:t>
    </dgm:pt>
    <dgm:pt modelId="{60D5B5A4-C485-4651-AF95-34D9D32C4002}">
      <dgm:prSet custT="1"/>
      <dgm:spPr/>
      <dgm:t>
        <a:bodyPr/>
        <a:lstStyle/>
        <a:p>
          <a:pPr rtl="0"/>
          <a:r>
            <a:rPr lang="en-US" sz="2000" dirty="0" smtClean="0"/>
            <a:t>Studies of geriatric patients with major depression have documented </a:t>
          </a:r>
          <a:r>
            <a:rPr lang="en-US" sz="2000" b="1" dirty="0" smtClean="0"/>
            <a:t>disturbances in executive functioning</a:t>
          </a:r>
          <a:r>
            <a:rPr lang="en-US" sz="2000" dirty="0" smtClean="0"/>
            <a:t> (Lesser, et al, 1996, Butters, 2000), including impaired planning, organizing, initiating, sequencing, shifting, information processing speed, and working memory.</a:t>
          </a:r>
          <a:endParaRPr lang="en-US" sz="2000" dirty="0"/>
        </a:p>
      </dgm:t>
    </dgm:pt>
    <dgm:pt modelId="{51D0BE9E-9DA8-424C-A9DB-E1C97CFC0019}" type="parTrans" cxnId="{AE4EBF0C-A40A-49C6-BAB8-16B0639F1DA9}">
      <dgm:prSet/>
      <dgm:spPr/>
      <dgm:t>
        <a:bodyPr/>
        <a:lstStyle/>
        <a:p>
          <a:endParaRPr lang="en-US" sz="2400"/>
        </a:p>
      </dgm:t>
    </dgm:pt>
    <dgm:pt modelId="{34EE5422-B8C5-42EA-9803-7704026AAA58}" type="sibTrans" cxnId="{AE4EBF0C-A40A-49C6-BAB8-16B0639F1DA9}">
      <dgm:prSet/>
      <dgm:spPr/>
      <dgm:t>
        <a:bodyPr/>
        <a:lstStyle/>
        <a:p>
          <a:endParaRPr lang="en-US" sz="2400"/>
        </a:p>
      </dgm:t>
    </dgm:pt>
    <dgm:pt modelId="{F2511454-B9F3-4411-8961-850E65C4C9E0}" type="pres">
      <dgm:prSet presAssocID="{1A026D8D-675A-43F4-A7E1-3505F79AF6E4}" presName="Name0" presStyleCnt="0">
        <dgm:presLayoutVars>
          <dgm:dir/>
          <dgm:resizeHandles val="exact"/>
        </dgm:presLayoutVars>
      </dgm:prSet>
      <dgm:spPr/>
      <dgm:t>
        <a:bodyPr/>
        <a:lstStyle/>
        <a:p>
          <a:endParaRPr lang="en-US"/>
        </a:p>
      </dgm:t>
    </dgm:pt>
    <dgm:pt modelId="{D0F31434-7E09-4FA5-983B-6DE3A0F5CE1B}" type="pres">
      <dgm:prSet presAssocID="{8F3F1469-BA34-4EC2-A667-98AA211DF3A2}" presName="composite" presStyleCnt="0"/>
      <dgm:spPr/>
      <dgm:t>
        <a:bodyPr/>
        <a:lstStyle/>
        <a:p>
          <a:endParaRPr lang="en-US"/>
        </a:p>
      </dgm:t>
    </dgm:pt>
    <dgm:pt modelId="{8C973451-AD20-4677-AB27-4CB9B7577FFD}" type="pres">
      <dgm:prSet presAssocID="{8F3F1469-BA34-4EC2-A667-98AA211DF3A2}" presName="rect1" presStyleLbl="trAlignAcc1" presStyleIdx="0" presStyleCnt="2">
        <dgm:presLayoutVars>
          <dgm:bulletEnabled val="1"/>
        </dgm:presLayoutVars>
      </dgm:prSet>
      <dgm:spPr/>
      <dgm:t>
        <a:bodyPr/>
        <a:lstStyle/>
        <a:p>
          <a:endParaRPr lang="en-US"/>
        </a:p>
      </dgm:t>
    </dgm:pt>
    <dgm:pt modelId="{336F3DE9-D0D8-420F-B66E-CBCF3CC209BF}" type="pres">
      <dgm:prSet presAssocID="{8F3F1469-BA34-4EC2-A667-98AA211DF3A2}" presName="rect2" presStyleLbl="fgImgPlace1" presStyleIdx="0" presStyleCnt="2"/>
      <dgm:spPr>
        <a:blipFill rotWithShape="1">
          <a:blip xmlns:r="http://schemas.openxmlformats.org/officeDocument/2006/relationships" r:embed="rId1"/>
          <a:stretch>
            <a:fillRect/>
          </a:stretch>
        </a:blipFill>
      </dgm:spPr>
      <dgm:t>
        <a:bodyPr/>
        <a:lstStyle/>
        <a:p>
          <a:endParaRPr lang="en-US"/>
        </a:p>
      </dgm:t>
    </dgm:pt>
    <dgm:pt modelId="{B0F87C93-D4DE-472F-B709-9E8197F82C7D}" type="pres">
      <dgm:prSet presAssocID="{43DE69FF-54C0-4743-A829-C44FF266689D}" presName="sibTrans" presStyleCnt="0"/>
      <dgm:spPr/>
      <dgm:t>
        <a:bodyPr/>
        <a:lstStyle/>
        <a:p>
          <a:endParaRPr lang="en-US"/>
        </a:p>
      </dgm:t>
    </dgm:pt>
    <dgm:pt modelId="{2055A33D-B9CE-4D9D-B3A2-425A8638F81F}" type="pres">
      <dgm:prSet presAssocID="{60D5B5A4-C485-4651-AF95-34D9D32C4002}" presName="composite" presStyleCnt="0"/>
      <dgm:spPr/>
      <dgm:t>
        <a:bodyPr/>
        <a:lstStyle/>
        <a:p>
          <a:endParaRPr lang="en-US"/>
        </a:p>
      </dgm:t>
    </dgm:pt>
    <dgm:pt modelId="{3BFEF791-1A3E-41AC-BC77-1A398FF6F9D7}" type="pres">
      <dgm:prSet presAssocID="{60D5B5A4-C485-4651-AF95-34D9D32C4002}" presName="rect1" presStyleLbl="trAlignAcc1" presStyleIdx="1" presStyleCnt="2">
        <dgm:presLayoutVars>
          <dgm:bulletEnabled val="1"/>
        </dgm:presLayoutVars>
      </dgm:prSet>
      <dgm:spPr/>
      <dgm:t>
        <a:bodyPr/>
        <a:lstStyle/>
        <a:p>
          <a:endParaRPr lang="en-US"/>
        </a:p>
      </dgm:t>
    </dgm:pt>
    <dgm:pt modelId="{B96A4933-431C-4663-BD5D-0336E37611B3}" type="pres">
      <dgm:prSet presAssocID="{60D5B5A4-C485-4651-AF95-34D9D32C4002}" presName="rect2" presStyleLbl="fgImgPlace1" presStyleIdx="1" presStyleCnt="2"/>
      <dgm:spPr>
        <a:blipFill rotWithShape="1">
          <a:blip xmlns:r="http://schemas.openxmlformats.org/officeDocument/2006/relationships" r:embed="rId2"/>
          <a:stretch>
            <a:fillRect/>
          </a:stretch>
        </a:blipFill>
      </dgm:spPr>
      <dgm:t>
        <a:bodyPr/>
        <a:lstStyle/>
        <a:p>
          <a:endParaRPr lang="en-US"/>
        </a:p>
      </dgm:t>
    </dgm:pt>
  </dgm:ptLst>
  <dgm:cxnLst>
    <dgm:cxn modelId="{B38B2EA6-5091-4CEB-B2B2-26F9A62B5902}" type="presOf" srcId="{60D5B5A4-C485-4651-AF95-34D9D32C4002}" destId="{3BFEF791-1A3E-41AC-BC77-1A398FF6F9D7}" srcOrd="0" destOrd="0" presId="urn:microsoft.com/office/officeart/2008/layout/PictureStrips"/>
    <dgm:cxn modelId="{73926CCC-6D96-44AA-A6C8-23916DF3887C}" type="presOf" srcId="{8F3F1469-BA34-4EC2-A667-98AA211DF3A2}" destId="{8C973451-AD20-4677-AB27-4CB9B7577FFD}" srcOrd="0" destOrd="0" presId="urn:microsoft.com/office/officeart/2008/layout/PictureStrips"/>
    <dgm:cxn modelId="{AE4EBF0C-A40A-49C6-BAB8-16B0639F1DA9}" srcId="{1A026D8D-675A-43F4-A7E1-3505F79AF6E4}" destId="{60D5B5A4-C485-4651-AF95-34D9D32C4002}" srcOrd="1" destOrd="0" parTransId="{51D0BE9E-9DA8-424C-A9DB-E1C97CFC0019}" sibTransId="{34EE5422-B8C5-42EA-9803-7704026AAA58}"/>
    <dgm:cxn modelId="{607B4DE4-CF8B-46D8-B410-8F8948BD79CE}" srcId="{1A026D8D-675A-43F4-A7E1-3505F79AF6E4}" destId="{8F3F1469-BA34-4EC2-A667-98AA211DF3A2}" srcOrd="0" destOrd="0" parTransId="{A905BD38-FFAF-4312-8947-9CD052695BC1}" sibTransId="{43DE69FF-54C0-4743-A829-C44FF266689D}"/>
    <dgm:cxn modelId="{A2568AFF-644B-49D8-B2ED-6CB90E8C04D0}" type="presOf" srcId="{1A026D8D-675A-43F4-A7E1-3505F79AF6E4}" destId="{F2511454-B9F3-4411-8961-850E65C4C9E0}" srcOrd="0" destOrd="0" presId="urn:microsoft.com/office/officeart/2008/layout/PictureStrips"/>
    <dgm:cxn modelId="{96C74C6D-E5BA-4205-9F45-6B9173504358}" type="presParOf" srcId="{F2511454-B9F3-4411-8961-850E65C4C9E0}" destId="{D0F31434-7E09-4FA5-983B-6DE3A0F5CE1B}" srcOrd="0" destOrd="0" presId="urn:microsoft.com/office/officeart/2008/layout/PictureStrips"/>
    <dgm:cxn modelId="{EDE3DFDB-F840-40AD-A300-7F2BD22D35D5}" type="presParOf" srcId="{D0F31434-7E09-4FA5-983B-6DE3A0F5CE1B}" destId="{8C973451-AD20-4677-AB27-4CB9B7577FFD}" srcOrd="0" destOrd="0" presId="urn:microsoft.com/office/officeart/2008/layout/PictureStrips"/>
    <dgm:cxn modelId="{53B19DB4-60CB-4493-BD53-E92A2A25B780}" type="presParOf" srcId="{D0F31434-7E09-4FA5-983B-6DE3A0F5CE1B}" destId="{336F3DE9-D0D8-420F-B66E-CBCF3CC209BF}" srcOrd="1" destOrd="0" presId="urn:microsoft.com/office/officeart/2008/layout/PictureStrips"/>
    <dgm:cxn modelId="{B668B797-30B6-4AA0-B534-DD226FD6D5B1}" type="presParOf" srcId="{F2511454-B9F3-4411-8961-850E65C4C9E0}" destId="{B0F87C93-D4DE-472F-B709-9E8197F82C7D}" srcOrd="1" destOrd="0" presId="urn:microsoft.com/office/officeart/2008/layout/PictureStrips"/>
    <dgm:cxn modelId="{F40E71D4-FD36-4275-9A73-708E4F2B67F4}" type="presParOf" srcId="{F2511454-B9F3-4411-8961-850E65C4C9E0}" destId="{2055A33D-B9CE-4D9D-B3A2-425A8638F81F}" srcOrd="2" destOrd="0" presId="urn:microsoft.com/office/officeart/2008/layout/PictureStrips"/>
    <dgm:cxn modelId="{A3479F5F-6340-4D7B-A181-470556647323}" type="presParOf" srcId="{2055A33D-B9CE-4D9D-B3A2-425A8638F81F}" destId="{3BFEF791-1A3E-41AC-BC77-1A398FF6F9D7}" srcOrd="0" destOrd="0" presId="urn:microsoft.com/office/officeart/2008/layout/PictureStrips"/>
    <dgm:cxn modelId="{DF55F1A8-9F97-4280-9506-EC7EEF45F378}" type="presParOf" srcId="{2055A33D-B9CE-4D9D-B3A2-425A8638F81F}" destId="{B96A4933-431C-4663-BD5D-0336E37611B3}"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8B530-0460-4CFC-AAF2-EB5C34190B10}">
      <dsp:nvSpPr>
        <dsp:cNvPr id="0" name=""/>
        <dsp:cNvSpPr/>
      </dsp:nvSpPr>
      <dsp:spPr>
        <a:xfrm>
          <a:off x="0" y="0"/>
          <a:ext cx="4477407" cy="4477407"/>
        </a:xfrm>
        <a:prstGeom prst="pie">
          <a:avLst>
            <a:gd name="adj1" fmla="val 5400000"/>
            <a:gd name="adj2" fmla="val 162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9628F2-AE56-4A6B-8E00-63C60F58CAD5}">
      <dsp:nvSpPr>
        <dsp:cNvPr id="0" name=""/>
        <dsp:cNvSpPr/>
      </dsp:nvSpPr>
      <dsp:spPr>
        <a:xfrm>
          <a:off x="2238703" y="0"/>
          <a:ext cx="9569667" cy="4477407"/>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lvl="0" algn="ctr" defTabSz="1511300" rtl="0">
            <a:lnSpc>
              <a:spcPct val="90000"/>
            </a:lnSpc>
            <a:spcBef>
              <a:spcPct val="0"/>
            </a:spcBef>
            <a:spcAft>
              <a:spcPct val="35000"/>
            </a:spcAft>
          </a:pPr>
          <a:r>
            <a:rPr lang="en-GB" sz="3400" kern="1200" smtClean="0"/>
            <a:t>Mental health problems are not a normal and inevitable part of the ageing process. The majority of older people enjoy good mental health and make valuable contributions to society. </a:t>
          </a:r>
          <a:endParaRPr lang="en-GB" sz="3400" kern="1200"/>
        </a:p>
      </dsp:txBody>
      <dsp:txXfrm>
        <a:off x="2238703" y="0"/>
        <a:ext cx="9569667" cy="2126768"/>
      </dsp:txXfrm>
    </dsp:sp>
    <dsp:sp modelId="{F76E7A96-E26C-445A-BE78-034AF87FE4DA}">
      <dsp:nvSpPr>
        <dsp:cNvPr id="0" name=""/>
        <dsp:cNvSpPr/>
      </dsp:nvSpPr>
      <dsp:spPr>
        <a:xfrm>
          <a:off x="1175319" y="2126768"/>
          <a:ext cx="2126768" cy="2126768"/>
        </a:xfrm>
        <a:prstGeom prst="pie">
          <a:avLst>
            <a:gd name="adj1" fmla="val 5400000"/>
            <a:gd name="adj2" fmla="val 16200000"/>
          </a:avLst>
        </a:prstGeom>
        <a:solidFill>
          <a:schemeClr val="accent2">
            <a:hueOff val="-1469031"/>
            <a:satOff val="-32495"/>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26F86B-FFAA-42F0-8F20-6859403F9EFB}">
      <dsp:nvSpPr>
        <dsp:cNvPr id="0" name=""/>
        <dsp:cNvSpPr/>
      </dsp:nvSpPr>
      <dsp:spPr>
        <a:xfrm>
          <a:off x="2238703" y="2126768"/>
          <a:ext cx="9569667" cy="2126768"/>
        </a:xfrm>
        <a:prstGeom prst="rect">
          <a:avLst/>
        </a:prstGeom>
        <a:solidFill>
          <a:schemeClr val="lt1">
            <a:alpha val="90000"/>
            <a:hueOff val="0"/>
            <a:satOff val="0"/>
            <a:lumOff val="0"/>
            <a:alphaOff val="0"/>
          </a:schemeClr>
        </a:solidFill>
        <a:ln w="15875" cap="flat" cmpd="sng" algn="ctr">
          <a:solidFill>
            <a:schemeClr val="accent2">
              <a:hueOff val="-1469031"/>
              <a:satOff val="-32495"/>
              <a:lumOff val="-647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lvl="0" algn="ctr" defTabSz="1511300" rtl="0">
            <a:lnSpc>
              <a:spcPct val="90000"/>
            </a:lnSpc>
            <a:spcBef>
              <a:spcPct val="0"/>
            </a:spcBef>
            <a:spcAft>
              <a:spcPct val="35000"/>
            </a:spcAft>
          </a:pPr>
          <a:r>
            <a:rPr lang="en-GB" sz="3400" kern="1200" dirty="0" smtClean="0"/>
            <a:t>Promoting mental health and well-being in later life will benefit the whole of society by maintaining older people’s social and economic contributions, minimising the costs of care and improving quality of life. </a:t>
          </a:r>
          <a:endParaRPr lang="en-GB" sz="3400" kern="1200" dirty="0"/>
        </a:p>
      </dsp:txBody>
      <dsp:txXfrm>
        <a:off x="2238703" y="2126768"/>
        <a:ext cx="9569667" cy="2126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7F1A8-6AFF-400C-876D-C6A9AE866184}">
      <dsp:nvSpPr>
        <dsp:cNvPr id="0" name=""/>
        <dsp:cNvSpPr/>
      </dsp:nvSpPr>
      <dsp:spPr>
        <a:xfrm>
          <a:off x="2473512" y="2355"/>
          <a:ext cx="2782702" cy="102982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GB" sz="2600" kern="1200" smtClean="0"/>
            <a:t>Discrimination </a:t>
          </a:r>
          <a:endParaRPr lang="en-GB" sz="2600" kern="1200"/>
        </a:p>
      </dsp:txBody>
      <dsp:txXfrm>
        <a:off x="2523784" y="52627"/>
        <a:ext cx="2682158" cy="929278"/>
      </dsp:txXfrm>
    </dsp:sp>
    <dsp:sp modelId="{093363C5-1AF0-4E3C-A53A-15675E25F0C1}">
      <dsp:nvSpPr>
        <dsp:cNvPr id="0" name=""/>
        <dsp:cNvSpPr/>
      </dsp:nvSpPr>
      <dsp:spPr>
        <a:xfrm>
          <a:off x="2473512" y="1083668"/>
          <a:ext cx="2782702" cy="1029822"/>
        </a:xfrm>
        <a:prstGeom prst="roundRect">
          <a:avLst/>
        </a:prstGeom>
        <a:solidFill>
          <a:schemeClr val="accent2">
            <a:hueOff val="-367258"/>
            <a:satOff val="-8124"/>
            <a:lumOff val="-16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GB" sz="2600" kern="1200" smtClean="0"/>
            <a:t>Participation in meaningful activity</a:t>
          </a:r>
          <a:endParaRPr lang="en-GB" sz="2600" kern="1200"/>
        </a:p>
      </dsp:txBody>
      <dsp:txXfrm>
        <a:off x="2523784" y="1133940"/>
        <a:ext cx="2682158" cy="929278"/>
      </dsp:txXfrm>
    </dsp:sp>
    <dsp:sp modelId="{9E495DD1-2CC7-4C0C-82E3-1BCBD2F608CF}">
      <dsp:nvSpPr>
        <dsp:cNvPr id="0" name=""/>
        <dsp:cNvSpPr/>
      </dsp:nvSpPr>
      <dsp:spPr>
        <a:xfrm>
          <a:off x="2473512" y="2164981"/>
          <a:ext cx="2782702" cy="1029822"/>
        </a:xfrm>
        <a:prstGeom prst="roundRect">
          <a:avLst/>
        </a:prstGeom>
        <a:solidFill>
          <a:schemeClr val="accent2">
            <a:hueOff val="-734515"/>
            <a:satOff val="-16247"/>
            <a:lumOff val="-3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GB" sz="2600" kern="1200" smtClean="0"/>
            <a:t>Relationships </a:t>
          </a:r>
          <a:endParaRPr lang="en-GB" sz="2600" kern="1200"/>
        </a:p>
      </dsp:txBody>
      <dsp:txXfrm>
        <a:off x="2523784" y="2215253"/>
        <a:ext cx="2682158" cy="929278"/>
      </dsp:txXfrm>
    </dsp:sp>
    <dsp:sp modelId="{5941D4BD-EB30-4AC4-BC62-FF6D75C2A68D}">
      <dsp:nvSpPr>
        <dsp:cNvPr id="0" name=""/>
        <dsp:cNvSpPr/>
      </dsp:nvSpPr>
      <dsp:spPr>
        <a:xfrm>
          <a:off x="2473512" y="3246295"/>
          <a:ext cx="2782702" cy="1029822"/>
        </a:xfrm>
        <a:prstGeom prst="roundRect">
          <a:avLst/>
        </a:prstGeom>
        <a:solidFill>
          <a:schemeClr val="accent2">
            <a:hueOff val="-1101773"/>
            <a:satOff val="-24371"/>
            <a:lumOff val="-48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GB" sz="2600" kern="1200" smtClean="0"/>
            <a:t>Physical health</a:t>
          </a:r>
          <a:endParaRPr lang="en-GB" sz="2600" kern="1200"/>
        </a:p>
      </dsp:txBody>
      <dsp:txXfrm>
        <a:off x="2523784" y="3296567"/>
        <a:ext cx="2682158" cy="929278"/>
      </dsp:txXfrm>
    </dsp:sp>
    <dsp:sp modelId="{EDF7CA98-9F29-4287-957B-6C36A8826A28}">
      <dsp:nvSpPr>
        <dsp:cNvPr id="0" name=""/>
        <dsp:cNvSpPr/>
      </dsp:nvSpPr>
      <dsp:spPr>
        <a:xfrm>
          <a:off x="2473512" y="4327608"/>
          <a:ext cx="2782702" cy="1029822"/>
        </a:xfrm>
        <a:prstGeom prst="roundRect">
          <a:avLst/>
        </a:prstGeom>
        <a:solidFill>
          <a:schemeClr val="accent2">
            <a:hueOff val="-1469031"/>
            <a:satOff val="-32495"/>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GB" sz="2600" kern="1200" smtClean="0"/>
            <a:t>Poverty</a:t>
          </a:r>
          <a:endParaRPr lang="en-GB" sz="2600" kern="1200"/>
        </a:p>
      </dsp:txBody>
      <dsp:txXfrm>
        <a:off x="2523784" y="4377880"/>
        <a:ext cx="2682158" cy="9292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E2B1E-65F0-492E-B29B-A25B7C89DDF0}">
      <dsp:nvSpPr>
        <dsp:cNvPr id="0" name=""/>
        <dsp:cNvSpPr/>
      </dsp:nvSpPr>
      <dsp:spPr>
        <a:xfrm>
          <a:off x="2128343" y="0"/>
          <a:ext cx="7110250" cy="2064697"/>
        </a:xfrm>
        <a:prstGeom prst="chevr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14605" rIns="0" bIns="14605" numCol="1" spcCol="1270" anchor="ctr" anchorCtr="0">
          <a:noAutofit/>
        </a:bodyPr>
        <a:lstStyle/>
        <a:p>
          <a:pPr lvl="0" algn="ctr" defTabSz="1022350" rtl="0">
            <a:lnSpc>
              <a:spcPct val="90000"/>
            </a:lnSpc>
            <a:spcBef>
              <a:spcPct val="0"/>
            </a:spcBef>
            <a:spcAft>
              <a:spcPct val="35000"/>
            </a:spcAft>
          </a:pPr>
          <a:r>
            <a:rPr lang="en-GB" sz="2300" kern="1200" dirty="0" smtClean="0"/>
            <a:t>Discrimination on the basis of age is the most common type of prejudice experienced by people aged 55 and over = negative effect on their mental health. The stigma attached to mental illness multiplies the difficulties for older people with mental health problems.</a:t>
          </a:r>
          <a:endParaRPr lang="en-GB" sz="2300" kern="1200" dirty="0"/>
        </a:p>
      </dsp:txBody>
      <dsp:txXfrm>
        <a:off x="3160692" y="0"/>
        <a:ext cx="5045553" cy="20646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A0227-831C-411F-9316-8A8E63BA58D5}">
      <dsp:nvSpPr>
        <dsp:cNvPr id="0" name=""/>
        <dsp:cNvSpPr/>
      </dsp:nvSpPr>
      <dsp:spPr>
        <a:xfrm>
          <a:off x="0" y="368"/>
          <a:ext cx="784991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F29A7-5DBE-4878-9851-C293D7822DEE}">
      <dsp:nvSpPr>
        <dsp:cNvPr id="0" name=""/>
        <dsp:cNvSpPr/>
      </dsp:nvSpPr>
      <dsp:spPr>
        <a:xfrm>
          <a:off x="0" y="368"/>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What needs to be done?</a:t>
          </a:r>
          <a:endParaRPr lang="en-GB" sz="1800" kern="1200"/>
        </a:p>
      </dsp:txBody>
      <dsp:txXfrm>
        <a:off x="0" y="368"/>
        <a:ext cx="7849916" cy="334947"/>
      </dsp:txXfrm>
    </dsp:sp>
    <dsp:sp modelId="{A97F5F8A-92AC-4B71-89FA-BFD2BAD80A45}">
      <dsp:nvSpPr>
        <dsp:cNvPr id="0" name=""/>
        <dsp:cNvSpPr/>
      </dsp:nvSpPr>
      <dsp:spPr>
        <a:xfrm>
          <a:off x="0" y="335315"/>
          <a:ext cx="784991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C8F7AE-DEA0-4649-BD67-B76CEF64283C}">
      <dsp:nvSpPr>
        <dsp:cNvPr id="0" name=""/>
        <dsp:cNvSpPr/>
      </dsp:nvSpPr>
      <dsp:spPr>
        <a:xfrm>
          <a:off x="0" y="335315"/>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Promote age equality, particularly within mental health promotion</a:t>
          </a:r>
          <a:endParaRPr lang="en-GB" sz="1800" kern="1200" dirty="0"/>
        </a:p>
      </dsp:txBody>
      <dsp:txXfrm>
        <a:off x="0" y="335315"/>
        <a:ext cx="7849916" cy="334947"/>
      </dsp:txXfrm>
    </dsp:sp>
    <dsp:sp modelId="{D44F11FA-5F45-4A24-96C9-E1AB64EFF498}">
      <dsp:nvSpPr>
        <dsp:cNvPr id="0" name=""/>
        <dsp:cNvSpPr/>
      </dsp:nvSpPr>
      <dsp:spPr>
        <a:xfrm>
          <a:off x="0" y="670262"/>
          <a:ext cx="784991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8877C-6CFC-4B6D-8E3E-E0C52472DA91}">
      <dsp:nvSpPr>
        <dsp:cNvPr id="0" name=""/>
        <dsp:cNvSpPr/>
      </dsp:nvSpPr>
      <dsp:spPr>
        <a:xfrm>
          <a:off x="0" y="670262"/>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Work with the media to improve portrayals of ageing and older people</a:t>
          </a:r>
          <a:endParaRPr lang="en-GB" sz="1800" kern="1200"/>
        </a:p>
      </dsp:txBody>
      <dsp:txXfrm>
        <a:off x="0" y="670262"/>
        <a:ext cx="7849916" cy="334947"/>
      </dsp:txXfrm>
    </dsp:sp>
    <dsp:sp modelId="{59AF8742-2EAF-432F-ADE0-F027EEF00179}">
      <dsp:nvSpPr>
        <dsp:cNvPr id="0" name=""/>
        <dsp:cNvSpPr/>
      </dsp:nvSpPr>
      <dsp:spPr>
        <a:xfrm>
          <a:off x="0" y="1005210"/>
          <a:ext cx="784991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2BA8F3-34D9-4E16-B7D2-74944644876D}">
      <dsp:nvSpPr>
        <dsp:cNvPr id="0" name=""/>
        <dsp:cNvSpPr/>
      </dsp:nvSpPr>
      <dsp:spPr>
        <a:xfrm>
          <a:off x="0" y="1005210"/>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Educate and train all employees who have direct contact with the public to</a:t>
          </a:r>
          <a:endParaRPr lang="en-GB" sz="1800" kern="1200" dirty="0"/>
        </a:p>
      </dsp:txBody>
      <dsp:txXfrm>
        <a:off x="0" y="1005210"/>
        <a:ext cx="7849916" cy="334947"/>
      </dsp:txXfrm>
    </dsp:sp>
    <dsp:sp modelId="{2EA587AD-B6F4-4A76-9838-8B2142A09183}">
      <dsp:nvSpPr>
        <dsp:cNvPr id="0" name=""/>
        <dsp:cNvSpPr/>
      </dsp:nvSpPr>
      <dsp:spPr>
        <a:xfrm>
          <a:off x="0" y="1340157"/>
          <a:ext cx="7849916"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1E1369-D82D-476A-899D-61413047345F}">
      <dsp:nvSpPr>
        <dsp:cNvPr id="0" name=""/>
        <dsp:cNvSpPr/>
      </dsp:nvSpPr>
      <dsp:spPr>
        <a:xfrm>
          <a:off x="0" y="1340157"/>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value and respect older people</a:t>
          </a:r>
          <a:endParaRPr lang="en-GB" sz="1800" kern="1200"/>
        </a:p>
      </dsp:txBody>
      <dsp:txXfrm>
        <a:off x="0" y="1340157"/>
        <a:ext cx="7849916" cy="334947"/>
      </dsp:txXfrm>
    </dsp:sp>
    <dsp:sp modelId="{D8ABA8E1-848F-428D-988D-0DAD0DEB9F51}">
      <dsp:nvSpPr>
        <dsp:cNvPr id="0" name=""/>
        <dsp:cNvSpPr/>
      </dsp:nvSpPr>
      <dsp:spPr>
        <a:xfrm>
          <a:off x="0" y="1675105"/>
          <a:ext cx="784991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E8294-6EBD-43CF-9F11-42600738282E}">
      <dsp:nvSpPr>
        <dsp:cNvPr id="0" name=""/>
        <dsp:cNvSpPr/>
      </dsp:nvSpPr>
      <dsp:spPr>
        <a:xfrm>
          <a:off x="0" y="1675105"/>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Promote intergenerational activities to strengthen understanding and respect</a:t>
          </a:r>
          <a:endParaRPr lang="en-GB" sz="1800" kern="1200"/>
        </a:p>
      </dsp:txBody>
      <dsp:txXfrm>
        <a:off x="0" y="1675105"/>
        <a:ext cx="7849916" cy="334947"/>
      </dsp:txXfrm>
    </dsp:sp>
    <dsp:sp modelId="{97259F4D-05ED-4434-885D-375570BC94E3}">
      <dsp:nvSpPr>
        <dsp:cNvPr id="0" name=""/>
        <dsp:cNvSpPr/>
      </dsp:nvSpPr>
      <dsp:spPr>
        <a:xfrm>
          <a:off x="0" y="2010052"/>
          <a:ext cx="784991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94A9E5-6975-4F66-A2AC-9A20F1C494F1}">
      <dsp:nvSpPr>
        <dsp:cNvPr id="0" name=""/>
        <dsp:cNvSpPr/>
      </dsp:nvSpPr>
      <dsp:spPr>
        <a:xfrm>
          <a:off x="0" y="2010052"/>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between younger and older people</a:t>
          </a:r>
          <a:endParaRPr lang="en-GB" sz="1800" kern="1200"/>
        </a:p>
      </dsp:txBody>
      <dsp:txXfrm>
        <a:off x="0" y="2010052"/>
        <a:ext cx="7849916" cy="334947"/>
      </dsp:txXfrm>
    </dsp:sp>
    <dsp:sp modelId="{70AAB67F-6F3F-4893-B033-95F5A1E156B6}">
      <dsp:nvSpPr>
        <dsp:cNvPr id="0" name=""/>
        <dsp:cNvSpPr/>
      </dsp:nvSpPr>
      <dsp:spPr>
        <a:xfrm>
          <a:off x="0" y="2345000"/>
          <a:ext cx="784991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6C673-84D7-47AF-B5D4-706DC224BBD1}">
      <dsp:nvSpPr>
        <dsp:cNvPr id="0" name=""/>
        <dsp:cNvSpPr/>
      </dsp:nvSpPr>
      <dsp:spPr>
        <a:xfrm>
          <a:off x="0" y="2345000"/>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Teach younger people about ageing so that they can prepare themselves for</a:t>
          </a:r>
          <a:endParaRPr lang="en-GB" sz="1800" kern="1200"/>
        </a:p>
      </dsp:txBody>
      <dsp:txXfrm>
        <a:off x="0" y="2345000"/>
        <a:ext cx="7849916" cy="334947"/>
      </dsp:txXfrm>
    </dsp:sp>
    <dsp:sp modelId="{82B7E420-FCD2-4C1B-AA9F-F73C5CA8E702}">
      <dsp:nvSpPr>
        <dsp:cNvPr id="0" name=""/>
        <dsp:cNvSpPr/>
      </dsp:nvSpPr>
      <dsp:spPr>
        <a:xfrm>
          <a:off x="0" y="2679947"/>
          <a:ext cx="784991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BFB92D-6984-4EEB-910A-00E411B2032B}">
      <dsp:nvSpPr>
        <dsp:cNvPr id="0" name=""/>
        <dsp:cNvSpPr/>
      </dsp:nvSpPr>
      <dsp:spPr>
        <a:xfrm>
          <a:off x="0" y="2679947"/>
          <a:ext cx="7849916" cy="334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good mental health and well-being in later life</a:t>
          </a:r>
          <a:endParaRPr lang="en-GB" sz="1800" kern="1200"/>
        </a:p>
      </dsp:txBody>
      <dsp:txXfrm>
        <a:off x="0" y="2679947"/>
        <a:ext cx="7849916" cy="3349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E7BFA-CB54-46BE-B51D-66DA573D356A}">
      <dsp:nvSpPr>
        <dsp:cNvPr id="0" name=""/>
        <dsp:cNvSpPr/>
      </dsp:nvSpPr>
      <dsp:spPr>
        <a:xfrm>
          <a:off x="574541" y="0"/>
          <a:ext cx="3669909" cy="4489496"/>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GB" sz="2400" kern="1200" dirty="0" smtClean="0"/>
            <a:t>Participation in meaningful activity, staying active and having a sense of purpose are just as important for the mental health and well-being of older people as they are for younger people. Yet older people face barriers to participation in many areas of public and private life.</a:t>
          </a:r>
          <a:endParaRPr lang="en-GB" sz="2400" kern="1200" dirty="0"/>
        </a:p>
      </dsp:txBody>
      <dsp:txXfrm>
        <a:off x="753691" y="179150"/>
        <a:ext cx="3311609" cy="41311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96789-C0BB-4C18-AA2A-F32BE37E71A6}">
      <dsp:nvSpPr>
        <dsp:cNvPr id="0" name=""/>
        <dsp:cNvSpPr/>
      </dsp:nvSpPr>
      <dsp:spPr>
        <a:xfrm>
          <a:off x="0" y="610"/>
          <a:ext cx="695259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C5027E-1350-4118-85FF-D763866E402B}">
      <dsp:nvSpPr>
        <dsp:cNvPr id="0" name=""/>
        <dsp:cNvSpPr/>
      </dsp:nvSpPr>
      <dsp:spPr>
        <a:xfrm>
          <a:off x="0" y="610"/>
          <a:ext cx="6952593" cy="100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dirty="0" smtClean="0"/>
            <a:t>What needs to be done?</a:t>
          </a:r>
          <a:endParaRPr lang="en-GB" sz="2400" kern="1200" dirty="0"/>
        </a:p>
      </dsp:txBody>
      <dsp:txXfrm>
        <a:off x="0" y="610"/>
        <a:ext cx="6952593" cy="1000237"/>
      </dsp:txXfrm>
    </dsp:sp>
    <dsp:sp modelId="{4DA7E6A8-D958-48CF-A08C-54A8065F6D3E}">
      <dsp:nvSpPr>
        <dsp:cNvPr id="0" name=""/>
        <dsp:cNvSpPr/>
      </dsp:nvSpPr>
      <dsp:spPr>
        <a:xfrm>
          <a:off x="0" y="1000848"/>
          <a:ext cx="6952593" cy="0"/>
        </a:xfrm>
        <a:prstGeom prst="line">
          <a:avLst/>
        </a:prstGeom>
        <a:solidFill>
          <a:schemeClr val="accent2">
            <a:hueOff val="-367258"/>
            <a:satOff val="-8124"/>
            <a:lumOff val="-1618"/>
            <a:alphaOff val="0"/>
          </a:schemeClr>
        </a:solidFill>
        <a:ln w="15875" cap="flat" cmpd="sng" algn="ctr">
          <a:solidFill>
            <a:schemeClr val="accent2">
              <a:hueOff val="-367258"/>
              <a:satOff val="-8124"/>
              <a:lumOff val="-16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7D446-41A9-4E4B-A4DD-7A4C9754FE6C}">
      <dsp:nvSpPr>
        <dsp:cNvPr id="0" name=""/>
        <dsp:cNvSpPr/>
      </dsp:nvSpPr>
      <dsp:spPr>
        <a:xfrm>
          <a:off x="0" y="1000848"/>
          <a:ext cx="6952593" cy="100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smtClean="0"/>
            <a:t>■ Recognise the skills and knowledge that older people have to contribute and provide opportunities for older people to share these with people of all ages</a:t>
          </a:r>
          <a:endParaRPr lang="en-GB" sz="2400" kern="1200"/>
        </a:p>
      </dsp:txBody>
      <dsp:txXfrm>
        <a:off x="0" y="1000848"/>
        <a:ext cx="6952593" cy="1000237"/>
      </dsp:txXfrm>
    </dsp:sp>
    <dsp:sp modelId="{5FFA67F4-B8CA-4AB5-BC22-437206AD7F7E}">
      <dsp:nvSpPr>
        <dsp:cNvPr id="0" name=""/>
        <dsp:cNvSpPr/>
      </dsp:nvSpPr>
      <dsp:spPr>
        <a:xfrm>
          <a:off x="0" y="2001086"/>
          <a:ext cx="6952593" cy="0"/>
        </a:xfrm>
        <a:prstGeom prst="line">
          <a:avLst/>
        </a:prstGeom>
        <a:solidFill>
          <a:schemeClr val="accent2">
            <a:hueOff val="-734515"/>
            <a:satOff val="-16247"/>
            <a:lumOff val="-3235"/>
            <a:alphaOff val="0"/>
          </a:schemeClr>
        </a:solidFill>
        <a:ln w="15875" cap="flat" cmpd="sng" algn="ctr">
          <a:solidFill>
            <a:schemeClr val="accent2">
              <a:hueOff val="-734515"/>
              <a:satOff val="-16247"/>
              <a:lumOff val="-3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8A9658-8432-404C-AF77-5DFB26F2F98D}">
      <dsp:nvSpPr>
        <dsp:cNvPr id="0" name=""/>
        <dsp:cNvSpPr/>
      </dsp:nvSpPr>
      <dsp:spPr>
        <a:xfrm>
          <a:off x="0" y="2001086"/>
          <a:ext cx="6952593" cy="100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dirty="0" smtClean="0"/>
            <a:t>■ Remove or reduce barriers to participation in later life</a:t>
          </a:r>
          <a:endParaRPr lang="en-GB" sz="2400" kern="1200" dirty="0"/>
        </a:p>
      </dsp:txBody>
      <dsp:txXfrm>
        <a:off x="0" y="2001086"/>
        <a:ext cx="6952593" cy="1000237"/>
      </dsp:txXfrm>
    </dsp:sp>
    <dsp:sp modelId="{EA93A968-8E2A-4F8C-B373-0093D6F41203}">
      <dsp:nvSpPr>
        <dsp:cNvPr id="0" name=""/>
        <dsp:cNvSpPr/>
      </dsp:nvSpPr>
      <dsp:spPr>
        <a:xfrm>
          <a:off x="0" y="3001323"/>
          <a:ext cx="6952593" cy="0"/>
        </a:xfrm>
        <a:prstGeom prst="line">
          <a:avLst/>
        </a:prstGeom>
        <a:solidFill>
          <a:schemeClr val="accent2">
            <a:hueOff val="-1101773"/>
            <a:satOff val="-24371"/>
            <a:lumOff val="-4853"/>
            <a:alphaOff val="0"/>
          </a:schemeClr>
        </a:solidFill>
        <a:ln w="15875" cap="flat" cmpd="sng" algn="ctr">
          <a:solidFill>
            <a:schemeClr val="accent2">
              <a:hueOff val="-1101773"/>
              <a:satOff val="-24371"/>
              <a:lumOff val="-48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06B777-F005-4247-B38D-42F7E1B65728}">
      <dsp:nvSpPr>
        <dsp:cNvPr id="0" name=""/>
        <dsp:cNvSpPr/>
      </dsp:nvSpPr>
      <dsp:spPr>
        <a:xfrm>
          <a:off x="0" y="3001323"/>
          <a:ext cx="6952593" cy="100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smtClean="0"/>
            <a:t>■ Promote opportunities for lifelong learning for people of all ages</a:t>
          </a:r>
          <a:endParaRPr lang="en-GB" sz="2400" kern="1200"/>
        </a:p>
      </dsp:txBody>
      <dsp:txXfrm>
        <a:off x="0" y="3001323"/>
        <a:ext cx="6952593" cy="1000237"/>
      </dsp:txXfrm>
    </dsp:sp>
    <dsp:sp modelId="{5E06AF81-73A7-4861-9746-070C07D711C1}">
      <dsp:nvSpPr>
        <dsp:cNvPr id="0" name=""/>
        <dsp:cNvSpPr/>
      </dsp:nvSpPr>
      <dsp:spPr>
        <a:xfrm>
          <a:off x="0" y="4001561"/>
          <a:ext cx="6952593" cy="0"/>
        </a:xfrm>
        <a:prstGeom prst="line">
          <a:avLst/>
        </a:prstGeom>
        <a:solidFill>
          <a:schemeClr val="accent2">
            <a:hueOff val="-1469031"/>
            <a:satOff val="-32495"/>
            <a:lumOff val="-6470"/>
            <a:alphaOff val="0"/>
          </a:schemeClr>
        </a:solidFill>
        <a:ln w="15875" cap="flat" cmpd="sng" algn="ctr">
          <a:solidFill>
            <a:schemeClr val="accent2">
              <a:hueOff val="-1469031"/>
              <a:satOff val="-32495"/>
              <a:lumOff val="-64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80E8AC-29F5-400A-9B37-E1D7E5764811}">
      <dsp:nvSpPr>
        <dsp:cNvPr id="0" name=""/>
        <dsp:cNvSpPr/>
      </dsp:nvSpPr>
      <dsp:spPr>
        <a:xfrm>
          <a:off x="0" y="4001561"/>
          <a:ext cx="6952593" cy="100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smtClean="0"/>
            <a:t>■ Help people to take planned flexible retirement</a:t>
          </a:r>
          <a:endParaRPr lang="en-GB" sz="2400" kern="1200"/>
        </a:p>
      </dsp:txBody>
      <dsp:txXfrm>
        <a:off x="0" y="4001561"/>
        <a:ext cx="6952593" cy="10002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99A8C-0FC9-4089-ADC7-C691C1792AA9}">
      <dsp:nvSpPr>
        <dsp:cNvPr id="0" name=""/>
        <dsp:cNvSpPr/>
      </dsp:nvSpPr>
      <dsp:spPr>
        <a:xfrm>
          <a:off x="0" y="440"/>
          <a:ext cx="7094483"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4335B0-DA6F-446D-966B-E4A2AD3C33DB}">
      <dsp:nvSpPr>
        <dsp:cNvPr id="0" name=""/>
        <dsp:cNvSpPr/>
      </dsp:nvSpPr>
      <dsp:spPr>
        <a:xfrm>
          <a:off x="0" y="440"/>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What needs to be done?</a:t>
          </a:r>
          <a:endParaRPr lang="en-GB" sz="1800" kern="1200"/>
        </a:p>
      </dsp:txBody>
      <dsp:txXfrm>
        <a:off x="0" y="440"/>
        <a:ext cx="7094483" cy="647398"/>
      </dsp:txXfrm>
    </dsp:sp>
    <dsp:sp modelId="{AF59A622-2C59-44CE-9B3E-67C3FF4A251D}">
      <dsp:nvSpPr>
        <dsp:cNvPr id="0" name=""/>
        <dsp:cNvSpPr/>
      </dsp:nvSpPr>
      <dsp:spPr>
        <a:xfrm>
          <a:off x="0" y="647839"/>
          <a:ext cx="7094483" cy="0"/>
        </a:xfrm>
        <a:prstGeom prst="line">
          <a:avLst/>
        </a:prstGeom>
        <a:solidFill>
          <a:schemeClr val="accent4">
            <a:hueOff val="-590691"/>
            <a:satOff val="-946"/>
            <a:lumOff val="98"/>
            <a:alphaOff val="0"/>
          </a:schemeClr>
        </a:solidFill>
        <a:ln w="15875" cap="flat" cmpd="sng" algn="ctr">
          <a:solidFill>
            <a:schemeClr val="accent4">
              <a:hueOff val="-590691"/>
              <a:satOff val="-946"/>
              <a:lumOff val="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87F0BA-E927-4AF5-B1BF-D1D1B591D218}">
      <dsp:nvSpPr>
        <dsp:cNvPr id="0" name=""/>
        <dsp:cNvSpPr/>
      </dsp:nvSpPr>
      <dsp:spPr>
        <a:xfrm>
          <a:off x="0" y="647839"/>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Recognise and strengthen the existing positive</a:t>
          </a:r>
          <a:endParaRPr lang="en-GB" sz="1800" kern="1200" dirty="0"/>
        </a:p>
      </dsp:txBody>
      <dsp:txXfrm>
        <a:off x="0" y="647839"/>
        <a:ext cx="7094483" cy="647398"/>
      </dsp:txXfrm>
    </dsp:sp>
    <dsp:sp modelId="{C8860620-4D4F-4F70-878A-D6DB9BA646F9}">
      <dsp:nvSpPr>
        <dsp:cNvPr id="0" name=""/>
        <dsp:cNvSpPr/>
      </dsp:nvSpPr>
      <dsp:spPr>
        <a:xfrm>
          <a:off x="0" y="1295237"/>
          <a:ext cx="7094483" cy="0"/>
        </a:xfrm>
        <a:prstGeom prst="line">
          <a:avLst/>
        </a:prstGeom>
        <a:solidFill>
          <a:schemeClr val="accent4">
            <a:hueOff val="-1181383"/>
            <a:satOff val="-1892"/>
            <a:lumOff val="196"/>
            <a:alphaOff val="0"/>
          </a:schemeClr>
        </a:solidFill>
        <a:ln w="15875" cap="flat" cmpd="sng" algn="ctr">
          <a:solidFill>
            <a:schemeClr val="accent4">
              <a:hueOff val="-1181383"/>
              <a:satOff val="-1892"/>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12244E-81C6-46DF-A81C-F3F49C85E57F}">
      <dsp:nvSpPr>
        <dsp:cNvPr id="0" name=""/>
        <dsp:cNvSpPr/>
      </dsp:nvSpPr>
      <dsp:spPr>
        <a:xfrm>
          <a:off x="0" y="1295237"/>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Tackle fear of isolation and loneliness for people of all ages</a:t>
          </a:r>
          <a:endParaRPr lang="en-GB" sz="1800" kern="1200" dirty="0"/>
        </a:p>
      </dsp:txBody>
      <dsp:txXfrm>
        <a:off x="0" y="1295237"/>
        <a:ext cx="7094483" cy="647398"/>
      </dsp:txXfrm>
    </dsp:sp>
    <dsp:sp modelId="{4241C0DC-CA9C-4573-9C19-F85C0FD703DE}">
      <dsp:nvSpPr>
        <dsp:cNvPr id="0" name=""/>
        <dsp:cNvSpPr/>
      </dsp:nvSpPr>
      <dsp:spPr>
        <a:xfrm>
          <a:off x="0" y="1942636"/>
          <a:ext cx="7094483" cy="0"/>
        </a:xfrm>
        <a:prstGeom prst="line">
          <a:avLst/>
        </a:prstGeom>
        <a:solidFill>
          <a:schemeClr val="accent4">
            <a:hueOff val="-1772074"/>
            <a:satOff val="-2838"/>
            <a:lumOff val="294"/>
            <a:alphaOff val="0"/>
          </a:schemeClr>
        </a:solidFill>
        <a:ln w="15875" cap="flat" cmpd="sng" algn="ctr">
          <a:solidFill>
            <a:schemeClr val="accent4">
              <a:hueOff val="-1772074"/>
              <a:satOff val="-2838"/>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52B0-9380-48D0-941C-8A8926D0F3F7}">
      <dsp:nvSpPr>
        <dsp:cNvPr id="0" name=""/>
        <dsp:cNvSpPr/>
      </dsp:nvSpPr>
      <dsp:spPr>
        <a:xfrm>
          <a:off x="0" y="1942636"/>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Recognise and tackle abuse and violence that affects older people</a:t>
          </a:r>
          <a:endParaRPr lang="en-GB" sz="1800" kern="1200"/>
        </a:p>
      </dsp:txBody>
      <dsp:txXfrm>
        <a:off x="0" y="1942636"/>
        <a:ext cx="7094483" cy="647398"/>
      </dsp:txXfrm>
    </dsp:sp>
    <dsp:sp modelId="{938A5896-5E2E-44F6-9C9C-5F6BABD5391F}">
      <dsp:nvSpPr>
        <dsp:cNvPr id="0" name=""/>
        <dsp:cNvSpPr/>
      </dsp:nvSpPr>
      <dsp:spPr>
        <a:xfrm>
          <a:off x="0" y="2590034"/>
          <a:ext cx="7094483" cy="0"/>
        </a:xfrm>
        <a:prstGeom prst="line">
          <a:avLst/>
        </a:prstGeom>
        <a:solidFill>
          <a:schemeClr val="accent4">
            <a:hueOff val="-2362766"/>
            <a:satOff val="-3784"/>
            <a:lumOff val="392"/>
            <a:alphaOff val="0"/>
          </a:schemeClr>
        </a:solidFill>
        <a:ln w="15875" cap="flat" cmpd="sng" algn="ctr">
          <a:solidFill>
            <a:schemeClr val="accent4">
              <a:hueOff val="-2362766"/>
              <a:satOff val="-3784"/>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44E9BC-E220-4E0A-B8FB-D6EA3965D09D}">
      <dsp:nvSpPr>
        <dsp:cNvPr id="0" name=""/>
        <dsp:cNvSpPr/>
      </dsp:nvSpPr>
      <dsp:spPr>
        <a:xfrm>
          <a:off x="0" y="2590034"/>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Provide support to people following bereavement</a:t>
          </a:r>
          <a:endParaRPr lang="en-GB" sz="1800" kern="1200"/>
        </a:p>
      </dsp:txBody>
      <dsp:txXfrm>
        <a:off x="0" y="2590034"/>
        <a:ext cx="7094483" cy="647398"/>
      </dsp:txXfrm>
    </dsp:sp>
    <dsp:sp modelId="{084B4C97-9BE9-49DC-8C89-4D373195A6DB}">
      <dsp:nvSpPr>
        <dsp:cNvPr id="0" name=""/>
        <dsp:cNvSpPr/>
      </dsp:nvSpPr>
      <dsp:spPr>
        <a:xfrm flipV="1">
          <a:off x="0" y="3237433"/>
          <a:ext cx="7094483" cy="45720"/>
        </a:xfrm>
        <a:prstGeom prst="line">
          <a:avLst/>
        </a:prstGeom>
        <a:solidFill>
          <a:schemeClr val="accent4">
            <a:hueOff val="-2953457"/>
            <a:satOff val="-4731"/>
            <a:lumOff val="490"/>
            <a:alphaOff val="0"/>
          </a:schemeClr>
        </a:solidFill>
        <a:ln w="15875" cap="flat" cmpd="sng" algn="ctr">
          <a:solidFill>
            <a:schemeClr val="accent4">
              <a:hueOff val="-2953457"/>
              <a:satOff val="-4731"/>
              <a:lumOff val="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48903E-B521-4425-B953-799097494BEE}">
      <dsp:nvSpPr>
        <dsp:cNvPr id="0" name=""/>
        <dsp:cNvSpPr/>
      </dsp:nvSpPr>
      <dsp:spPr>
        <a:xfrm>
          <a:off x="0" y="3283153"/>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Recognise the importance of pets and support pet ownership</a:t>
          </a:r>
          <a:endParaRPr lang="en-GB" sz="1800" kern="1200"/>
        </a:p>
      </dsp:txBody>
      <dsp:txXfrm>
        <a:off x="0" y="3283153"/>
        <a:ext cx="7094483" cy="647398"/>
      </dsp:txXfrm>
    </dsp:sp>
    <dsp:sp modelId="{46FCA519-2CB9-4360-ADF1-599ADAA58A3B}">
      <dsp:nvSpPr>
        <dsp:cNvPr id="0" name=""/>
        <dsp:cNvSpPr/>
      </dsp:nvSpPr>
      <dsp:spPr>
        <a:xfrm>
          <a:off x="0" y="3930551"/>
          <a:ext cx="7094483" cy="0"/>
        </a:xfrm>
        <a:prstGeom prst="line">
          <a:avLst/>
        </a:prstGeom>
        <a:solidFill>
          <a:schemeClr val="accent4">
            <a:hueOff val="-3544148"/>
            <a:satOff val="-5677"/>
            <a:lumOff val="588"/>
            <a:alphaOff val="0"/>
          </a:schemeClr>
        </a:solidFill>
        <a:ln w="15875" cap="flat" cmpd="sng" algn="ctr">
          <a:solidFill>
            <a:schemeClr val="accent4">
              <a:hueOff val="-3544148"/>
              <a:satOff val="-5677"/>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6CFEBB-8CB0-4F02-ADC8-1FB13B28611D}">
      <dsp:nvSpPr>
        <dsp:cNvPr id="0" name=""/>
        <dsp:cNvSpPr/>
      </dsp:nvSpPr>
      <dsp:spPr>
        <a:xfrm>
          <a:off x="0" y="3930551"/>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Recognise the importance of spiritual belief and faith communities      and ensure that people are able to access them</a:t>
          </a:r>
          <a:endParaRPr lang="en-GB" sz="1800" kern="1200" dirty="0"/>
        </a:p>
      </dsp:txBody>
      <dsp:txXfrm>
        <a:off x="0" y="3930551"/>
        <a:ext cx="7094483" cy="647398"/>
      </dsp:txXfrm>
    </dsp:sp>
    <dsp:sp modelId="{B86B9F99-F308-49EE-8893-E10DF5835A35}">
      <dsp:nvSpPr>
        <dsp:cNvPr id="0" name=""/>
        <dsp:cNvSpPr/>
      </dsp:nvSpPr>
      <dsp:spPr>
        <a:xfrm>
          <a:off x="0" y="4577950"/>
          <a:ext cx="7094483" cy="0"/>
        </a:xfrm>
        <a:prstGeom prst="line">
          <a:avLst/>
        </a:prstGeom>
        <a:solidFill>
          <a:schemeClr val="accent4">
            <a:hueOff val="-4134840"/>
            <a:satOff val="-6623"/>
            <a:lumOff val="686"/>
            <a:alphaOff val="0"/>
          </a:schemeClr>
        </a:solidFill>
        <a:ln w="15875" cap="flat" cmpd="sng" algn="ctr">
          <a:solidFill>
            <a:schemeClr val="accent4">
              <a:hueOff val="-4134840"/>
              <a:satOff val="-6623"/>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894C2-B1AB-4162-A832-607F0F48B563}">
      <dsp:nvSpPr>
        <dsp:cNvPr id="0" name=""/>
        <dsp:cNvSpPr/>
      </dsp:nvSpPr>
      <dsp:spPr>
        <a:xfrm>
          <a:off x="0" y="4577950"/>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Promote social interaction between people of all ages</a:t>
          </a:r>
          <a:endParaRPr lang="en-GB" sz="1800" kern="1200"/>
        </a:p>
      </dsp:txBody>
      <dsp:txXfrm>
        <a:off x="0" y="4577950"/>
        <a:ext cx="7094483" cy="647398"/>
      </dsp:txXfrm>
    </dsp:sp>
    <dsp:sp modelId="{1C9D53B1-F74A-4EA8-847A-DEB1B7FACFCE}">
      <dsp:nvSpPr>
        <dsp:cNvPr id="0" name=""/>
        <dsp:cNvSpPr/>
      </dsp:nvSpPr>
      <dsp:spPr>
        <a:xfrm>
          <a:off x="0" y="5225348"/>
          <a:ext cx="7094483" cy="0"/>
        </a:xfrm>
        <a:prstGeom prst="line">
          <a:avLst/>
        </a:prstGeom>
        <a:solidFill>
          <a:schemeClr val="accent4">
            <a:hueOff val="-4725531"/>
            <a:satOff val="-7569"/>
            <a:lumOff val="784"/>
            <a:alphaOff val="0"/>
          </a:schemeClr>
        </a:solidFill>
        <a:ln w="15875" cap="flat" cmpd="sng" algn="ctr">
          <a:solidFill>
            <a:schemeClr val="accent4">
              <a:hueOff val="-4725531"/>
              <a:satOff val="-7569"/>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C279FA-C1F7-485B-BB74-A434D52237BB}">
      <dsp:nvSpPr>
        <dsp:cNvPr id="0" name=""/>
        <dsp:cNvSpPr/>
      </dsp:nvSpPr>
      <dsp:spPr>
        <a:xfrm>
          <a:off x="0" y="5225348"/>
          <a:ext cx="7094483" cy="647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Include older people in community development initiatives</a:t>
          </a:r>
          <a:endParaRPr lang="en-GB" sz="1800" kern="1200" dirty="0"/>
        </a:p>
      </dsp:txBody>
      <dsp:txXfrm>
        <a:off x="0" y="5225348"/>
        <a:ext cx="7094483" cy="6473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39806-38BD-42AD-9660-CA3498A4B3B7}">
      <dsp:nvSpPr>
        <dsp:cNvPr id="0" name=""/>
        <dsp:cNvSpPr/>
      </dsp:nvSpPr>
      <dsp:spPr>
        <a:xfrm>
          <a:off x="52645" y="0"/>
          <a:ext cx="4990129" cy="5743232"/>
        </a:xfrm>
        <a:prstGeom prst="triangle">
          <a:avLst/>
        </a:prstGeom>
        <a:blipFill rotWithShape="0">
          <a:blip xmlns:r="http://schemas.openxmlformats.org/officeDocument/2006/relationships" r:embed="rId1"/>
          <a:stretch>
            <a:fillRect/>
          </a:stretch>
        </a:blipFill>
        <a:ln w="15875"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15A758-8411-4EA3-8DFB-6D147EAEF729}">
      <dsp:nvSpPr>
        <dsp:cNvPr id="0" name=""/>
        <dsp:cNvSpPr/>
      </dsp:nvSpPr>
      <dsp:spPr>
        <a:xfrm>
          <a:off x="2495064" y="574884"/>
          <a:ext cx="3243584" cy="2041539"/>
        </a:xfrm>
        <a:prstGeom prst="roundRect">
          <a:avLst/>
        </a:prstGeom>
        <a:solidFill>
          <a:schemeClr val="accent4">
            <a:alpha val="90000"/>
            <a:tint val="4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dirty="0" smtClean="0"/>
            <a:t>Relationships that are secure and supportive are important for good mental health and well-being. They may be with other people, such as family and friends, or with pets. </a:t>
          </a:r>
          <a:endParaRPr lang="en-GB" sz="1700" kern="1200" dirty="0"/>
        </a:p>
      </dsp:txBody>
      <dsp:txXfrm>
        <a:off x="2594724" y="674544"/>
        <a:ext cx="3044264" cy="1842219"/>
      </dsp:txXfrm>
    </dsp:sp>
    <dsp:sp modelId="{79D4E23F-86C8-40A8-A064-87A877F74879}">
      <dsp:nvSpPr>
        <dsp:cNvPr id="0" name=""/>
        <dsp:cNvSpPr/>
      </dsp:nvSpPr>
      <dsp:spPr>
        <a:xfrm>
          <a:off x="2495064" y="2871616"/>
          <a:ext cx="3243584" cy="2041539"/>
        </a:xfrm>
        <a:prstGeom prst="roundRect">
          <a:avLst/>
        </a:prstGeom>
        <a:solidFill>
          <a:schemeClr val="accent4">
            <a:alpha val="90000"/>
            <a:tint val="4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Social isolation is a strong risk factor for poor mental health and is experienced by one million older people in the UK.  Strengthening positive relationships in later life will help to promote mental health and  well-being for all of us.</a:t>
          </a:r>
          <a:endParaRPr lang="en-GB" sz="1700" kern="1200"/>
        </a:p>
      </dsp:txBody>
      <dsp:txXfrm>
        <a:off x="2594724" y="2971276"/>
        <a:ext cx="3044264" cy="18422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D77F8-2AF6-4C11-B5F6-BFC05028A7D0}">
      <dsp:nvSpPr>
        <dsp:cNvPr id="0" name=""/>
        <dsp:cNvSpPr/>
      </dsp:nvSpPr>
      <dsp:spPr>
        <a:xfrm>
          <a:off x="0" y="41708"/>
          <a:ext cx="10846675" cy="3668777"/>
        </a:xfrm>
        <a:prstGeom prst="rightArrow">
          <a:avLst/>
        </a:prstGeom>
        <a:solidFill>
          <a:schemeClr val="accent1">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D53B0-E8F2-4B4E-AF76-04DDC76E963E}">
      <dsp:nvSpPr>
        <dsp:cNvPr id="0" name=""/>
        <dsp:cNvSpPr/>
      </dsp:nvSpPr>
      <dsp:spPr>
        <a:xfrm>
          <a:off x="592803" y="1097749"/>
          <a:ext cx="9035365" cy="151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03200" rIns="0" bIns="203200" numCol="1" spcCol="1270" anchor="ctr" anchorCtr="0">
          <a:noAutofit/>
        </a:bodyPr>
        <a:lstStyle/>
        <a:p>
          <a:pPr lvl="0" algn="ctr" defTabSz="889000" rtl="0">
            <a:lnSpc>
              <a:spcPct val="90000"/>
            </a:lnSpc>
            <a:spcBef>
              <a:spcPct val="0"/>
            </a:spcBef>
            <a:spcAft>
              <a:spcPct val="35000"/>
            </a:spcAft>
          </a:pPr>
          <a:r>
            <a:rPr lang="en-GB" sz="2000" kern="1200" dirty="0" smtClean="0"/>
            <a:t>Physical health and mental health are inextricably linked. Good physical health is associated with good mental health. Poor physical health is associated with poor mental health. Physical health is an important issue for many older people and improving it will improve mental health as well.</a:t>
          </a:r>
          <a:endParaRPr lang="en-GB" sz="2000" kern="1200" dirty="0"/>
        </a:p>
      </dsp:txBody>
      <dsp:txXfrm>
        <a:off x="592803" y="1097749"/>
        <a:ext cx="9035365" cy="1512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B88FB-32B8-42AE-9B13-861620392926}">
      <dsp:nvSpPr>
        <dsp:cNvPr id="0" name=""/>
        <dsp:cNvSpPr/>
      </dsp:nvSpPr>
      <dsp:spPr>
        <a:xfrm>
          <a:off x="0" y="1570"/>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F5958F-9B3D-4EA0-A708-0B37D7B5F8B4}">
      <dsp:nvSpPr>
        <dsp:cNvPr id="0" name=""/>
        <dsp:cNvSpPr/>
      </dsp:nvSpPr>
      <dsp:spPr>
        <a:xfrm>
          <a:off x="0" y="1570"/>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What needs to be done?</a:t>
          </a:r>
          <a:endParaRPr lang="en-GB" sz="1800" kern="1200"/>
        </a:p>
      </dsp:txBody>
      <dsp:txXfrm>
        <a:off x="0" y="1570"/>
        <a:ext cx="11719033" cy="535504"/>
      </dsp:txXfrm>
    </dsp:sp>
    <dsp:sp modelId="{053ECBA6-D7B2-422E-ADA6-9BA9C0B99645}">
      <dsp:nvSpPr>
        <dsp:cNvPr id="0" name=""/>
        <dsp:cNvSpPr/>
      </dsp:nvSpPr>
      <dsp:spPr>
        <a:xfrm>
          <a:off x="0" y="537074"/>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85DFC0-52BE-4E2D-A7DA-87EA204FA4A6}">
      <dsp:nvSpPr>
        <dsp:cNvPr id="0" name=""/>
        <dsp:cNvSpPr/>
      </dsp:nvSpPr>
      <dsp:spPr>
        <a:xfrm>
          <a:off x="0" y="537074"/>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Promote holistic definitions of health which include mental as well as physical health</a:t>
          </a:r>
          <a:endParaRPr lang="en-GB" sz="1800" kern="1200"/>
        </a:p>
      </dsp:txBody>
      <dsp:txXfrm>
        <a:off x="0" y="537074"/>
        <a:ext cx="11719033" cy="535504"/>
      </dsp:txXfrm>
    </dsp:sp>
    <dsp:sp modelId="{16B06F61-E94D-4C9E-B991-68E402D91ED4}">
      <dsp:nvSpPr>
        <dsp:cNvPr id="0" name=""/>
        <dsp:cNvSpPr/>
      </dsp:nvSpPr>
      <dsp:spPr>
        <a:xfrm>
          <a:off x="0" y="1072578"/>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FCFEF-A245-468E-940F-51D762BF4AE3}">
      <dsp:nvSpPr>
        <dsp:cNvPr id="0" name=""/>
        <dsp:cNvSpPr/>
      </dsp:nvSpPr>
      <dsp:spPr>
        <a:xfrm>
          <a:off x="0" y="1072578"/>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Promote physical activity for people of all ages, including people with disabilities</a:t>
          </a:r>
          <a:endParaRPr lang="en-GB" sz="1800" kern="1200"/>
        </a:p>
      </dsp:txBody>
      <dsp:txXfrm>
        <a:off x="0" y="1072578"/>
        <a:ext cx="11719033" cy="535504"/>
      </dsp:txXfrm>
    </dsp:sp>
    <dsp:sp modelId="{4E7C650E-F2F0-481E-BF5F-29E07B0745AA}">
      <dsp:nvSpPr>
        <dsp:cNvPr id="0" name=""/>
        <dsp:cNvSpPr/>
      </dsp:nvSpPr>
      <dsp:spPr>
        <a:xfrm>
          <a:off x="0" y="1608083"/>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C133B1-C4B3-490D-89D3-F085EA019334}">
      <dsp:nvSpPr>
        <dsp:cNvPr id="0" name=""/>
        <dsp:cNvSpPr/>
      </dsp:nvSpPr>
      <dsp:spPr>
        <a:xfrm>
          <a:off x="0" y="1608083"/>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 Provide information, encouragement and opportunities to engage in physical activity and make other healthy lifestyle choices</a:t>
          </a:r>
          <a:endParaRPr lang="en-GB" sz="1800" kern="1200" dirty="0"/>
        </a:p>
      </dsp:txBody>
      <dsp:txXfrm>
        <a:off x="0" y="1608083"/>
        <a:ext cx="11719033" cy="535504"/>
      </dsp:txXfrm>
    </dsp:sp>
    <dsp:sp modelId="{71D88985-A76C-449D-B6DB-4971D6A49730}">
      <dsp:nvSpPr>
        <dsp:cNvPr id="0" name=""/>
        <dsp:cNvSpPr/>
      </dsp:nvSpPr>
      <dsp:spPr>
        <a:xfrm>
          <a:off x="0" y="2143587"/>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8CCB0C-CDBF-4575-9DB7-DB53F2FCCE0F}">
      <dsp:nvSpPr>
        <dsp:cNvPr id="0" name=""/>
        <dsp:cNvSpPr/>
      </dsp:nvSpPr>
      <dsp:spPr>
        <a:xfrm>
          <a:off x="0" y="2143587"/>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Promote a healthy diet and moderate alcohol consumption</a:t>
          </a:r>
          <a:endParaRPr lang="en-GB" sz="1800" kern="1200"/>
        </a:p>
      </dsp:txBody>
      <dsp:txXfrm>
        <a:off x="0" y="2143587"/>
        <a:ext cx="11719033" cy="535504"/>
      </dsp:txXfrm>
    </dsp:sp>
    <dsp:sp modelId="{046F22A0-6DF3-43E7-8312-CD71CFF3E871}">
      <dsp:nvSpPr>
        <dsp:cNvPr id="0" name=""/>
        <dsp:cNvSpPr/>
      </dsp:nvSpPr>
      <dsp:spPr>
        <a:xfrm>
          <a:off x="0" y="2679091"/>
          <a:ext cx="117190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1C64B-2A91-4427-88E2-F2A447DBD2DC}">
      <dsp:nvSpPr>
        <dsp:cNvPr id="0" name=""/>
        <dsp:cNvSpPr/>
      </dsp:nvSpPr>
      <dsp:spPr>
        <a:xfrm>
          <a:off x="0" y="2679091"/>
          <a:ext cx="11719033" cy="535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smtClean="0"/>
            <a:t>■ Improve access to fresh, affordable foods</a:t>
          </a:r>
          <a:endParaRPr lang="en-GB" sz="1800" kern="1200"/>
        </a:p>
      </dsp:txBody>
      <dsp:txXfrm>
        <a:off x="0" y="2679091"/>
        <a:ext cx="11719033" cy="5355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FA887-DD1E-4F7A-8F22-D356509A9B88}">
      <dsp:nvSpPr>
        <dsp:cNvPr id="0" name=""/>
        <dsp:cNvSpPr/>
      </dsp:nvSpPr>
      <dsp:spPr>
        <a:xfrm>
          <a:off x="5616" y="0"/>
          <a:ext cx="11492340" cy="215326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GB" sz="2400" kern="1200" dirty="0" smtClean="0"/>
            <a:t>Poverty is a risk factor for poor mental health. Nearly two million older people in the UK live in poverty. It is not money </a:t>
          </a:r>
          <a:r>
            <a:rPr lang="en-GB" sz="2400" i="1" kern="1200" dirty="0" smtClean="0"/>
            <a:t>per se </a:t>
          </a:r>
          <a:r>
            <a:rPr lang="en-GB" sz="2400" kern="1200" dirty="0" smtClean="0"/>
            <a:t>but the things it can provide that are important to making people feel included in society in later life. Older people want to have enough money to afford decent housing, heating, travel, social activities and occasional “treats” – for themselves and for others – that allow full participation in family and community life.</a:t>
          </a:r>
          <a:endParaRPr lang="en-GB" sz="2400" kern="1200" dirty="0"/>
        </a:p>
      </dsp:txBody>
      <dsp:txXfrm>
        <a:off x="68683" y="63067"/>
        <a:ext cx="11366206" cy="20271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C8314-290F-4B87-A310-A154D3C7D748}">
      <dsp:nvSpPr>
        <dsp:cNvPr id="0" name=""/>
        <dsp:cNvSpPr/>
      </dsp:nvSpPr>
      <dsp:spPr>
        <a:xfrm>
          <a:off x="0" y="0"/>
          <a:ext cx="1090973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215AC1-2B59-4861-8A74-230659105B21}">
      <dsp:nvSpPr>
        <dsp:cNvPr id="0" name=""/>
        <dsp:cNvSpPr/>
      </dsp:nvSpPr>
      <dsp:spPr>
        <a:xfrm>
          <a:off x="0" y="0"/>
          <a:ext cx="10909738" cy="65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rtl="0">
            <a:lnSpc>
              <a:spcPct val="90000"/>
            </a:lnSpc>
            <a:spcBef>
              <a:spcPct val="0"/>
            </a:spcBef>
            <a:spcAft>
              <a:spcPct val="35000"/>
            </a:spcAft>
          </a:pPr>
          <a:r>
            <a:rPr lang="en-GB" sz="2300" kern="1200" smtClean="0"/>
            <a:t>What needs to be done?</a:t>
          </a:r>
          <a:endParaRPr lang="en-GB" sz="2300" kern="1200"/>
        </a:p>
      </dsp:txBody>
      <dsp:txXfrm>
        <a:off x="0" y="0"/>
        <a:ext cx="10909738" cy="658210"/>
      </dsp:txXfrm>
    </dsp:sp>
    <dsp:sp modelId="{4E6B1DEE-12D4-4021-8A7B-75D2369AD0CE}">
      <dsp:nvSpPr>
        <dsp:cNvPr id="0" name=""/>
        <dsp:cNvSpPr/>
      </dsp:nvSpPr>
      <dsp:spPr>
        <a:xfrm>
          <a:off x="0" y="658210"/>
          <a:ext cx="10909738" cy="0"/>
        </a:xfrm>
        <a:prstGeom prst="line">
          <a:avLst/>
        </a:prstGeom>
        <a:solidFill>
          <a:schemeClr val="accent3">
            <a:hueOff val="5473956"/>
            <a:satOff val="-1420"/>
            <a:lumOff val="1569"/>
            <a:alphaOff val="0"/>
          </a:schemeClr>
        </a:solidFill>
        <a:ln w="15875" cap="flat" cmpd="sng" algn="ctr">
          <a:solidFill>
            <a:schemeClr val="accent3">
              <a:hueOff val="5473956"/>
              <a:satOff val="-1420"/>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A3A9AF-9C9C-4017-B682-E440E9138490}">
      <dsp:nvSpPr>
        <dsp:cNvPr id="0" name=""/>
        <dsp:cNvSpPr/>
      </dsp:nvSpPr>
      <dsp:spPr>
        <a:xfrm>
          <a:off x="0" y="658210"/>
          <a:ext cx="10909738" cy="65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rtl="0">
            <a:lnSpc>
              <a:spcPct val="90000"/>
            </a:lnSpc>
            <a:spcBef>
              <a:spcPct val="0"/>
            </a:spcBef>
            <a:spcAft>
              <a:spcPct val="35000"/>
            </a:spcAft>
          </a:pPr>
          <a:r>
            <a:rPr lang="en-GB" sz="2300" kern="1200" smtClean="0"/>
            <a:t>■ Tackle pensioner poverty for older people</a:t>
          </a:r>
          <a:endParaRPr lang="en-GB" sz="2300" kern="1200"/>
        </a:p>
      </dsp:txBody>
      <dsp:txXfrm>
        <a:off x="0" y="658210"/>
        <a:ext cx="10909738" cy="658210"/>
      </dsp:txXfrm>
    </dsp:sp>
    <dsp:sp modelId="{3C73AA12-E8F4-46EA-80A6-D2ECA4D11785}">
      <dsp:nvSpPr>
        <dsp:cNvPr id="0" name=""/>
        <dsp:cNvSpPr/>
      </dsp:nvSpPr>
      <dsp:spPr>
        <a:xfrm>
          <a:off x="0" y="1316420"/>
          <a:ext cx="10909738" cy="0"/>
        </a:xfrm>
        <a:prstGeom prst="line">
          <a:avLst/>
        </a:prstGeom>
        <a:solidFill>
          <a:schemeClr val="accent3">
            <a:hueOff val="10947913"/>
            <a:satOff val="-2840"/>
            <a:lumOff val="3137"/>
            <a:alphaOff val="0"/>
          </a:schemeClr>
        </a:solidFill>
        <a:ln w="15875" cap="flat" cmpd="sng" algn="ctr">
          <a:solidFill>
            <a:schemeClr val="accent3">
              <a:hueOff val="10947913"/>
              <a:satOff val="-2840"/>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9BEEE-CA52-4D63-B906-38B8534946F9}">
      <dsp:nvSpPr>
        <dsp:cNvPr id="0" name=""/>
        <dsp:cNvSpPr/>
      </dsp:nvSpPr>
      <dsp:spPr>
        <a:xfrm>
          <a:off x="0" y="1316420"/>
          <a:ext cx="10909738" cy="65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rtl="0">
            <a:lnSpc>
              <a:spcPct val="90000"/>
            </a:lnSpc>
            <a:spcBef>
              <a:spcPct val="0"/>
            </a:spcBef>
            <a:spcAft>
              <a:spcPct val="35000"/>
            </a:spcAft>
          </a:pPr>
          <a:r>
            <a:rPr lang="en-GB" sz="2300" kern="1200" smtClean="0"/>
            <a:t>■ Give people the choice to keep working in later life to maintain or increase their income</a:t>
          </a:r>
          <a:endParaRPr lang="en-GB" sz="2300" kern="1200"/>
        </a:p>
      </dsp:txBody>
      <dsp:txXfrm>
        <a:off x="0" y="1316420"/>
        <a:ext cx="10909738" cy="658210"/>
      </dsp:txXfrm>
    </dsp:sp>
    <dsp:sp modelId="{4982844A-C288-4376-93F5-8AB6ACA6C432}">
      <dsp:nvSpPr>
        <dsp:cNvPr id="0" name=""/>
        <dsp:cNvSpPr/>
      </dsp:nvSpPr>
      <dsp:spPr>
        <a:xfrm>
          <a:off x="0" y="1974630"/>
          <a:ext cx="10909738" cy="0"/>
        </a:xfrm>
        <a:prstGeom prst="line">
          <a:avLst/>
        </a:prstGeom>
        <a:solidFill>
          <a:schemeClr val="accent3">
            <a:hueOff val="16421869"/>
            <a:satOff val="-4260"/>
            <a:lumOff val="4706"/>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ABAACF-98AC-4827-B051-64216ECB6258}">
      <dsp:nvSpPr>
        <dsp:cNvPr id="0" name=""/>
        <dsp:cNvSpPr/>
      </dsp:nvSpPr>
      <dsp:spPr>
        <a:xfrm>
          <a:off x="0" y="1974630"/>
          <a:ext cx="10909738" cy="65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rtl="0">
            <a:lnSpc>
              <a:spcPct val="90000"/>
            </a:lnSpc>
            <a:spcBef>
              <a:spcPct val="0"/>
            </a:spcBef>
            <a:spcAft>
              <a:spcPct val="35000"/>
            </a:spcAft>
          </a:pPr>
          <a:r>
            <a:rPr lang="en-GB" sz="2300" kern="1200" smtClean="0"/>
            <a:t>■ Provide financial and practical assistance to help improve older people’s homes</a:t>
          </a:r>
          <a:endParaRPr lang="en-GB" sz="2300" kern="1200"/>
        </a:p>
      </dsp:txBody>
      <dsp:txXfrm>
        <a:off x="0" y="1974630"/>
        <a:ext cx="10909738" cy="6582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289C9-1BB3-4979-A58A-B451BAA251BE}">
      <dsp:nvSpPr>
        <dsp:cNvPr id="0" name=""/>
        <dsp:cNvSpPr/>
      </dsp:nvSpPr>
      <dsp:spPr>
        <a:xfrm>
          <a:off x="3352348" y="201010"/>
          <a:ext cx="4595780" cy="110867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One in four of older people in the community have symptoms of depression </a:t>
          </a:r>
          <a:r>
            <a:rPr lang="en-US" sz="1800" kern="1200" dirty="0" smtClean="0"/>
            <a:t>(Godfrey M et al, 2005). </a:t>
          </a:r>
          <a:endParaRPr lang="en-US" sz="1800" kern="1200" dirty="0"/>
        </a:p>
      </dsp:txBody>
      <dsp:txXfrm>
        <a:off x="3406469" y="255131"/>
        <a:ext cx="4487538" cy="1000432"/>
      </dsp:txXfrm>
    </dsp:sp>
    <dsp:sp modelId="{34707EB1-BF2A-4522-97D0-A1B3CA0DFFD2}">
      <dsp:nvSpPr>
        <dsp:cNvPr id="0" name=""/>
        <dsp:cNvSpPr/>
      </dsp:nvSpPr>
      <dsp:spPr>
        <a:xfrm>
          <a:off x="3252894" y="1309685"/>
          <a:ext cx="4861798" cy="1108674"/>
        </a:xfrm>
        <a:prstGeom prst="roundRect">
          <a:avLst/>
        </a:prstGeom>
        <a:solidFill>
          <a:schemeClr val="accent4">
            <a:hueOff val="-1181383"/>
            <a:satOff val="-1892"/>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The risk of depression increases with age so that 40% of those over 85 are affected. </a:t>
          </a:r>
          <a:endParaRPr lang="en-US" sz="2000" kern="1200" dirty="0"/>
        </a:p>
      </dsp:txBody>
      <dsp:txXfrm>
        <a:off x="3307015" y="1363806"/>
        <a:ext cx="4753556" cy="1000432"/>
      </dsp:txXfrm>
    </dsp:sp>
    <dsp:sp modelId="{1175A9D1-2F02-4740-B7F9-035C7873CE6F}">
      <dsp:nvSpPr>
        <dsp:cNvPr id="0" name=""/>
        <dsp:cNvSpPr/>
      </dsp:nvSpPr>
      <dsp:spPr>
        <a:xfrm>
          <a:off x="2937596" y="2418969"/>
          <a:ext cx="5429047" cy="1108674"/>
        </a:xfrm>
        <a:prstGeom prst="roundRect">
          <a:avLst/>
        </a:prstGeom>
        <a:solidFill>
          <a:schemeClr val="accent4">
            <a:hueOff val="-2362766"/>
            <a:satOff val="-3784"/>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A chronic disorder with the majority of older patients having a recurrence within three years (</a:t>
          </a:r>
          <a:r>
            <a:rPr lang="en-US" sz="1600" kern="1200" dirty="0" smtClean="0"/>
            <a:t>Reynolds, </a:t>
          </a:r>
          <a:r>
            <a:rPr lang="en-US" sz="1600" kern="1200" dirty="0" err="1" smtClean="0"/>
            <a:t>Perel</a:t>
          </a:r>
          <a:r>
            <a:rPr lang="en-US" sz="1600" kern="1200" dirty="0" smtClean="0"/>
            <a:t>, Frank et al (1999). </a:t>
          </a:r>
          <a:endParaRPr lang="en-US" sz="1600" kern="1200" dirty="0"/>
        </a:p>
      </dsp:txBody>
      <dsp:txXfrm>
        <a:off x="2991717" y="2473090"/>
        <a:ext cx="5320805" cy="1000432"/>
      </dsp:txXfrm>
    </dsp:sp>
    <dsp:sp modelId="{47B1378C-C77A-4D8D-9FD6-02805E7647D7}">
      <dsp:nvSpPr>
        <dsp:cNvPr id="0" name=""/>
        <dsp:cNvSpPr/>
      </dsp:nvSpPr>
      <dsp:spPr>
        <a:xfrm>
          <a:off x="2559221" y="3491567"/>
          <a:ext cx="6483756" cy="1108674"/>
        </a:xfrm>
        <a:prstGeom prst="roundRect">
          <a:avLst/>
        </a:prstGeom>
        <a:solidFill>
          <a:schemeClr val="accent4">
            <a:hueOff val="-3544148"/>
            <a:satOff val="-5677"/>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Some groups are at higher risk of depression: Care home residents (where up to 40% may be depressed </a:t>
          </a:r>
        </a:p>
        <a:p>
          <a:pPr lvl="0" algn="ctr" defTabSz="889000" rtl="0">
            <a:lnSpc>
              <a:spcPct val="90000"/>
            </a:lnSpc>
            <a:spcBef>
              <a:spcPct val="0"/>
            </a:spcBef>
            <a:spcAft>
              <a:spcPct val="35000"/>
            </a:spcAft>
          </a:pPr>
          <a:r>
            <a:rPr lang="en-US" sz="1600" kern="1200" dirty="0" smtClean="0"/>
            <a:t>(Age Concern, 2006)</a:t>
          </a:r>
          <a:endParaRPr lang="en-US" sz="1600" kern="1200" dirty="0"/>
        </a:p>
      </dsp:txBody>
      <dsp:txXfrm>
        <a:off x="2613342" y="3545688"/>
        <a:ext cx="6375514" cy="1000432"/>
      </dsp:txXfrm>
    </dsp:sp>
    <dsp:sp modelId="{A8A31509-65F5-4107-8795-1A2E3CE415A1}">
      <dsp:nvSpPr>
        <dsp:cNvPr id="0" name=""/>
        <dsp:cNvSpPr/>
      </dsp:nvSpPr>
      <dsp:spPr>
        <a:xfrm>
          <a:off x="2042237" y="4661504"/>
          <a:ext cx="7546485" cy="1108674"/>
        </a:xfrm>
        <a:prstGeom prst="roundRect">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US" sz="2400" kern="1200" dirty="0" smtClean="0"/>
            <a:t>Between 20 - 25% of people with dementia also have symptoms of depression </a:t>
          </a:r>
          <a:r>
            <a:rPr lang="en-US" sz="2000" kern="1200" dirty="0" smtClean="0"/>
            <a:t>(Amore, </a:t>
          </a:r>
          <a:r>
            <a:rPr lang="en-US" sz="2000" kern="1200" dirty="0" err="1" smtClean="0"/>
            <a:t>Tagariello</a:t>
          </a:r>
          <a:r>
            <a:rPr lang="en-US" sz="2000" kern="1200" dirty="0" smtClean="0"/>
            <a:t>, </a:t>
          </a:r>
          <a:r>
            <a:rPr lang="en-US" sz="2000" kern="1200" dirty="0" err="1" smtClean="0"/>
            <a:t>Laterza</a:t>
          </a:r>
          <a:r>
            <a:rPr lang="en-US" sz="2000" kern="1200" dirty="0" smtClean="0"/>
            <a:t>, </a:t>
          </a:r>
          <a:r>
            <a:rPr lang="en-US" sz="2000" kern="1200" dirty="0" err="1" smtClean="0"/>
            <a:t>Savoia</a:t>
          </a:r>
          <a:r>
            <a:rPr lang="en-US" sz="2000" kern="1200" dirty="0" smtClean="0"/>
            <a:t>, 2007). </a:t>
          </a:r>
          <a:endParaRPr lang="en-US" sz="2000" kern="1200" dirty="0"/>
        </a:p>
      </dsp:txBody>
      <dsp:txXfrm>
        <a:off x="2096358" y="4715625"/>
        <a:ext cx="7438243" cy="100043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5912E-8430-45EA-86B8-1CDC32626C1E}">
      <dsp:nvSpPr>
        <dsp:cNvPr id="0" name=""/>
        <dsp:cNvSpPr/>
      </dsp:nvSpPr>
      <dsp:spPr>
        <a:xfrm>
          <a:off x="0" y="289672"/>
          <a:ext cx="10168272" cy="15309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9171" tIns="374904" rIns="789171" bIns="128016" numCol="1" spcCol="1270" anchor="t" anchorCtr="0">
          <a:noAutofit/>
        </a:bodyPr>
        <a:lstStyle/>
        <a:p>
          <a:pPr marL="171450" lvl="1" indent="-171450" algn="l" defTabSz="800100" rtl="0">
            <a:lnSpc>
              <a:spcPct val="90000"/>
            </a:lnSpc>
            <a:spcBef>
              <a:spcPct val="0"/>
            </a:spcBef>
            <a:spcAft>
              <a:spcPct val="15000"/>
            </a:spcAft>
            <a:buChar char="••"/>
          </a:pPr>
          <a:r>
            <a:rPr lang="en-GB" sz="1800" kern="1200" smtClean="0"/>
            <a:t>Limited social support</a:t>
          </a:r>
          <a:endParaRPr lang="en-US" sz="1800" kern="1200"/>
        </a:p>
        <a:p>
          <a:pPr marL="171450" lvl="1" indent="-171450" algn="l" defTabSz="800100" rtl="0">
            <a:lnSpc>
              <a:spcPct val="90000"/>
            </a:lnSpc>
            <a:spcBef>
              <a:spcPct val="0"/>
            </a:spcBef>
            <a:spcAft>
              <a:spcPct val="15000"/>
            </a:spcAft>
            <a:buChar char="••"/>
          </a:pPr>
          <a:r>
            <a:rPr lang="en-GB" sz="1800" kern="1200" smtClean="0"/>
            <a:t>Bereavement</a:t>
          </a:r>
          <a:endParaRPr lang="en-US" sz="1800" kern="1200"/>
        </a:p>
        <a:p>
          <a:pPr marL="171450" lvl="1" indent="-171450" algn="l" defTabSz="800100" rtl="0">
            <a:lnSpc>
              <a:spcPct val="90000"/>
            </a:lnSpc>
            <a:spcBef>
              <a:spcPct val="0"/>
            </a:spcBef>
            <a:spcAft>
              <a:spcPct val="15000"/>
            </a:spcAft>
            <a:buChar char="••"/>
          </a:pPr>
          <a:r>
            <a:rPr lang="en-GB" sz="1800" kern="1200" smtClean="0"/>
            <a:t>Loss of social network</a:t>
          </a:r>
          <a:endParaRPr lang="en-US" sz="1800" kern="1200"/>
        </a:p>
        <a:p>
          <a:pPr marL="171450" lvl="1" indent="-171450" algn="l" defTabSz="800100" rtl="0">
            <a:lnSpc>
              <a:spcPct val="90000"/>
            </a:lnSpc>
            <a:spcBef>
              <a:spcPct val="0"/>
            </a:spcBef>
            <a:spcAft>
              <a:spcPct val="15000"/>
            </a:spcAft>
            <a:buChar char="••"/>
          </a:pPr>
          <a:r>
            <a:rPr lang="en-GB" sz="1800" kern="1200" smtClean="0"/>
            <a:t>Loneliness</a:t>
          </a:r>
          <a:endParaRPr lang="en-US" sz="1800" kern="1200"/>
        </a:p>
      </dsp:txBody>
      <dsp:txXfrm>
        <a:off x="0" y="289672"/>
        <a:ext cx="10168272" cy="1530900"/>
      </dsp:txXfrm>
    </dsp:sp>
    <dsp:sp modelId="{F719C244-CB83-4D24-9772-AE88B93A3D64}">
      <dsp:nvSpPr>
        <dsp:cNvPr id="0" name=""/>
        <dsp:cNvSpPr/>
      </dsp:nvSpPr>
      <dsp:spPr>
        <a:xfrm>
          <a:off x="508413" y="23992"/>
          <a:ext cx="7117790" cy="53136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036" tIns="0" rIns="269036" bIns="0" numCol="1" spcCol="1270" anchor="ctr" anchorCtr="0">
          <a:noAutofit/>
        </a:bodyPr>
        <a:lstStyle/>
        <a:p>
          <a:pPr lvl="0" algn="l" defTabSz="800100" rtl="0">
            <a:lnSpc>
              <a:spcPct val="90000"/>
            </a:lnSpc>
            <a:spcBef>
              <a:spcPct val="0"/>
            </a:spcBef>
            <a:spcAft>
              <a:spcPct val="35000"/>
            </a:spcAft>
          </a:pPr>
          <a:r>
            <a:rPr lang="en-GB" sz="1800" kern="1200" smtClean="0"/>
            <a:t>Psychosocial factors</a:t>
          </a:r>
          <a:endParaRPr lang="en-US" sz="1800" kern="1200"/>
        </a:p>
      </dsp:txBody>
      <dsp:txXfrm>
        <a:off x="534352" y="49931"/>
        <a:ext cx="7065912" cy="479482"/>
      </dsp:txXfrm>
    </dsp:sp>
    <dsp:sp modelId="{9E6B3DDF-36A1-4E4A-8574-01A521BA8D35}">
      <dsp:nvSpPr>
        <dsp:cNvPr id="0" name=""/>
        <dsp:cNvSpPr/>
      </dsp:nvSpPr>
      <dsp:spPr>
        <a:xfrm>
          <a:off x="0" y="2183452"/>
          <a:ext cx="10168272" cy="1530900"/>
        </a:xfrm>
        <a:prstGeom prst="rect">
          <a:avLst/>
        </a:prstGeom>
        <a:solidFill>
          <a:schemeClr val="lt1">
            <a:alpha val="90000"/>
            <a:hueOff val="0"/>
            <a:satOff val="0"/>
            <a:lumOff val="0"/>
            <a:alphaOff val="0"/>
          </a:schemeClr>
        </a:solidFill>
        <a:ln w="15875" cap="flat" cmpd="sng" algn="ctr">
          <a:solidFill>
            <a:schemeClr val="accent4">
              <a:hueOff val="-2362766"/>
              <a:satOff val="-3784"/>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9171" tIns="374904" rIns="789171" bIns="128016" numCol="1" spcCol="1270" anchor="t" anchorCtr="0">
          <a:noAutofit/>
        </a:bodyPr>
        <a:lstStyle/>
        <a:p>
          <a:pPr marL="171450" lvl="1" indent="-171450" algn="l" defTabSz="800100" rtl="0">
            <a:lnSpc>
              <a:spcPct val="90000"/>
            </a:lnSpc>
            <a:spcBef>
              <a:spcPct val="0"/>
            </a:spcBef>
            <a:spcAft>
              <a:spcPct val="15000"/>
            </a:spcAft>
            <a:buChar char="••"/>
          </a:pPr>
          <a:r>
            <a:rPr lang="en-GB" sz="1800" kern="1200" smtClean="0"/>
            <a:t>Female gender</a:t>
          </a:r>
          <a:endParaRPr lang="en-US" sz="1800" kern="1200"/>
        </a:p>
        <a:p>
          <a:pPr marL="171450" lvl="1" indent="-171450" algn="l" defTabSz="800100" rtl="0">
            <a:lnSpc>
              <a:spcPct val="90000"/>
            </a:lnSpc>
            <a:spcBef>
              <a:spcPct val="0"/>
            </a:spcBef>
            <a:spcAft>
              <a:spcPct val="15000"/>
            </a:spcAft>
            <a:buChar char="••"/>
          </a:pPr>
          <a:r>
            <a:rPr lang="en-GB" sz="1800" kern="1200" smtClean="0"/>
            <a:t>Family history of depression</a:t>
          </a:r>
          <a:endParaRPr lang="en-US" sz="1800" kern="1200"/>
        </a:p>
        <a:p>
          <a:pPr marL="171450" lvl="1" indent="-171450" algn="l" defTabSz="800100" rtl="0">
            <a:lnSpc>
              <a:spcPct val="90000"/>
            </a:lnSpc>
            <a:spcBef>
              <a:spcPct val="0"/>
            </a:spcBef>
            <a:spcAft>
              <a:spcPct val="15000"/>
            </a:spcAft>
            <a:buChar char="••"/>
          </a:pPr>
          <a:r>
            <a:rPr lang="en-GB" sz="1800" kern="1200" smtClean="0"/>
            <a:t>History of depression</a:t>
          </a:r>
          <a:endParaRPr lang="en-US" sz="1800" kern="1200"/>
        </a:p>
        <a:p>
          <a:pPr marL="171450" lvl="1" indent="-171450" algn="l" defTabSz="800100" rtl="0">
            <a:lnSpc>
              <a:spcPct val="90000"/>
            </a:lnSpc>
            <a:spcBef>
              <a:spcPct val="0"/>
            </a:spcBef>
            <a:spcAft>
              <a:spcPct val="15000"/>
            </a:spcAft>
            <a:buChar char="••"/>
          </a:pPr>
          <a:r>
            <a:rPr lang="en-GB" sz="1800" kern="1200" smtClean="0"/>
            <a:t>Negative life events </a:t>
          </a:r>
          <a:endParaRPr lang="en-US" sz="1800" kern="1200"/>
        </a:p>
      </dsp:txBody>
      <dsp:txXfrm>
        <a:off x="0" y="2183452"/>
        <a:ext cx="10168272" cy="1530900"/>
      </dsp:txXfrm>
    </dsp:sp>
    <dsp:sp modelId="{45325814-8889-499D-8D8B-F7C470B3ADB0}">
      <dsp:nvSpPr>
        <dsp:cNvPr id="0" name=""/>
        <dsp:cNvSpPr/>
      </dsp:nvSpPr>
      <dsp:spPr>
        <a:xfrm>
          <a:off x="508413" y="1917772"/>
          <a:ext cx="7117790" cy="531360"/>
        </a:xfrm>
        <a:prstGeom prst="roundRect">
          <a:avLst/>
        </a:prstGeom>
        <a:solidFill>
          <a:schemeClr val="accent4">
            <a:hueOff val="-2362766"/>
            <a:satOff val="-3784"/>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036" tIns="0" rIns="269036" bIns="0" numCol="1" spcCol="1270" anchor="ctr" anchorCtr="0">
          <a:noAutofit/>
        </a:bodyPr>
        <a:lstStyle/>
        <a:p>
          <a:pPr lvl="0" algn="l" defTabSz="800100" rtl="0">
            <a:lnSpc>
              <a:spcPct val="90000"/>
            </a:lnSpc>
            <a:spcBef>
              <a:spcPct val="0"/>
            </a:spcBef>
            <a:spcAft>
              <a:spcPct val="35000"/>
            </a:spcAft>
          </a:pPr>
          <a:r>
            <a:rPr lang="en-GB" sz="1800" kern="1200" smtClean="0"/>
            <a:t>Biological factors </a:t>
          </a:r>
          <a:endParaRPr lang="en-US" sz="1800" kern="1200"/>
        </a:p>
      </dsp:txBody>
      <dsp:txXfrm>
        <a:off x="534352" y="1943711"/>
        <a:ext cx="7065912" cy="479482"/>
      </dsp:txXfrm>
    </dsp:sp>
    <dsp:sp modelId="{181AA17F-F30B-496A-9ED1-2C000208DD65}">
      <dsp:nvSpPr>
        <dsp:cNvPr id="0" name=""/>
        <dsp:cNvSpPr/>
      </dsp:nvSpPr>
      <dsp:spPr>
        <a:xfrm>
          <a:off x="0" y="4077233"/>
          <a:ext cx="10168272" cy="1530900"/>
        </a:xfrm>
        <a:prstGeom prst="rect">
          <a:avLst/>
        </a:prstGeom>
        <a:solidFill>
          <a:schemeClr val="lt1">
            <a:alpha val="90000"/>
            <a:hueOff val="0"/>
            <a:satOff val="0"/>
            <a:lumOff val="0"/>
            <a:alphaOff val="0"/>
          </a:schemeClr>
        </a:solidFill>
        <a:ln w="15875" cap="flat" cmpd="sng" algn="ctr">
          <a:solidFill>
            <a:schemeClr val="accent4">
              <a:hueOff val="-4725531"/>
              <a:satOff val="-7569"/>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9171" tIns="374904" rIns="789171" bIns="128016" numCol="1" spcCol="1270" anchor="t" anchorCtr="0">
          <a:noAutofit/>
        </a:bodyPr>
        <a:lstStyle/>
        <a:p>
          <a:pPr marL="171450" lvl="1" indent="-171450" algn="l" defTabSz="800100" rtl="0">
            <a:lnSpc>
              <a:spcPct val="90000"/>
            </a:lnSpc>
            <a:spcBef>
              <a:spcPct val="0"/>
            </a:spcBef>
            <a:spcAft>
              <a:spcPct val="15000"/>
            </a:spcAft>
            <a:buChar char="••"/>
          </a:pPr>
          <a:r>
            <a:rPr lang="en-GB" sz="1800" kern="1200" smtClean="0"/>
            <a:t>Medical illness</a:t>
          </a:r>
          <a:endParaRPr lang="en-US" sz="1800" kern="1200"/>
        </a:p>
        <a:p>
          <a:pPr marL="171450" lvl="1" indent="-171450" algn="l" defTabSz="800100" rtl="0">
            <a:lnSpc>
              <a:spcPct val="90000"/>
            </a:lnSpc>
            <a:spcBef>
              <a:spcPct val="0"/>
            </a:spcBef>
            <a:spcAft>
              <a:spcPct val="15000"/>
            </a:spcAft>
            <a:buChar char="••"/>
          </a:pPr>
          <a:r>
            <a:rPr lang="en-GB" sz="1800" kern="1200" smtClean="0"/>
            <a:t>Physical disabilities </a:t>
          </a:r>
          <a:endParaRPr lang="en-US" sz="1800" kern="1200"/>
        </a:p>
        <a:p>
          <a:pPr marL="171450" lvl="1" indent="-171450" algn="l" defTabSz="800100" rtl="0">
            <a:lnSpc>
              <a:spcPct val="90000"/>
            </a:lnSpc>
            <a:spcBef>
              <a:spcPct val="0"/>
            </a:spcBef>
            <a:spcAft>
              <a:spcPct val="15000"/>
            </a:spcAft>
            <a:buChar char="••"/>
          </a:pPr>
          <a:r>
            <a:rPr lang="en-GB" sz="1800" kern="1200" smtClean="0"/>
            <a:t>Poor health</a:t>
          </a:r>
          <a:endParaRPr lang="en-US" sz="1800" kern="1200"/>
        </a:p>
        <a:p>
          <a:pPr marL="171450" lvl="1" indent="-171450" algn="l" defTabSz="800100" rtl="0">
            <a:lnSpc>
              <a:spcPct val="90000"/>
            </a:lnSpc>
            <a:spcBef>
              <a:spcPct val="0"/>
            </a:spcBef>
            <a:spcAft>
              <a:spcPct val="15000"/>
            </a:spcAft>
            <a:buChar char="••"/>
          </a:pPr>
          <a:r>
            <a:rPr lang="en-GB" sz="1800" kern="1200" smtClean="0"/>
            <a:t>Multiple medications </a:t>
          </a:r>
          <a:endParaRPr lang="en-US" sz="1800" kern="1200"/>
        </a:p>
      </dsp:txBody>
      <dsp:txXfrm>
        <a:off x="0" y="4077233"/>
        <a:ext cx="10168272" cy="1530900"/>
      </dsp:txXfrm>
    </dsp:sp>
    <dsp:sp modelId="{C64FA6DF-40CD-49A7-B62F-123940CD95E3}">
      <dsp:nvSpPr>
        <dsp:cNvPr id="0" name=""/>
        <dsp:cNvSpPr/>
      </dsp:nvSpPr>
      <dsp:spPr>
        <a:xfrm>
          <a:off x="508413" y="3811553"/>
          <a:ext cx="7117790" cy="531360"/>
        </a:xfrm>
        <a:prstGeom prst="roundRect">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036" tIns="0" rIns="269036" bIns="0" numCol="1" spcCol="1270" anchor="ctr" anchorCtr="0">
          <a:noAutofit/>
        </a:bodyPr>
        <a:lstStyle/>
        <a:p>
          <a:pPr lvl="0" algn="l" defTabSz="800100" rtl="0">
            <a:lnSpc>
              <a:spcPct val="90000"/>
            </a:lnSpc>
            <a:spcBef>
              <a:spcPct val="0"/>
            </a:spcBef>
            <a:spcAft>
              <a:spcPct val="35000"/>
            </a:spcAft>
          </a:pPr>
          <a:r>
            <a:rPr lang="en-GB" sz="1800" kern="1200" smtClean="0"/>
            <a:t>Clinical factors</a:t>
          </a:r>
          <a:endParaRPr lang="en-US" sz="1800" kern="1200"/>
        </a:p>
      </dsp:txBody>
      <dsp:txXfrm>
        <a:off x="534352" y="3837492"/>
        <a:ext cx="7065912" cy="47948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4E97D-C7BE-4DF1-AB93-5B40D162416D}">
      <dsp:nvSpPr>
        <dsp:cNvPr id="0" name=""/>
        <dsp:cNvSpPr/>
      </dsp:nvSpPr>
      <dsp:spPr>
        <a:xfrm>
          <a:off x="0" y="416433"/>
          <a:ext cx="9905999" cy="49266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8816" tIns="479044" rIns="768816" bIns="163576"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smtClean="0"/>
            <a:t>Persistent sad, anxious or "empty" mood</a:t>
          </a:r>
          <a:endParaRPr lang="en-US" sz="2300" kern="1200" dirty="0"/>
        </a:p>
        <a:p>
          <a:pPr marL="228600" lvl="1" indent="-228600" algn="l" defTabSz="1022350" rtl="0">
            <a:lnSpc>
              <a:spcPct val="90000"/>
            </a:lnSpc>
            <a:spcBef>
              <a:spcPct val="0"/>
            </a:spcBef>
            <a:spcAft>
              <a:spcPct val="15000"/>
            </a:spcAft>
            <a:buChar char="••"/>
          </a:pPr>
          <a:r>
            <a:rPr lang="en-US" sz="2300" kern="1200" smtClean="0"/>
            <a:t>Feelings of hopelessness, pessimism</a:t>
          </a:r>
          <a:endParaRPr lang="en-US" sz="2300" kern="1200"/>
        </a:p>
        <a:p>
          <a:pPr marL="228600" lvl="1" indent="-228600" algn="l" defTabSz="1022350" rtl="0">
            <a:lnSpc>
              <a:spcPct val="90000"/>
            </a:lnSpc>
            <a:spcBef>
              <a:spcPct val="0"/>
            </a:spcBef>
            <a:spcAft>
              <a:spcPct val="15000"/>
            </a:spcAft>
            <a:buChar char="••"/>
          </a:pPr>
          <a:r>
            <a:rPr lang="en-US" sz="2300" kern="1200" smtClean="0"/>
            <a:t>Feelings of guilt, worthlessness, helplessness</a:t>
          </a:r>
          <a:endParaRPr lang="en-US" sz="2300" kern="1200"/>
        </a:p>
        <a:p>
          <a:pPr marL="228600" lvl="1" indent="-228600" algn="l" defTabSz="1022350" rtl="0">
            <a:lnSpc>
              <a:spcPct val="90000"/>
            </a:lnSpc>
            <a:spcBef>
              <a:spcPct val="0"/>
            </a:spcBef>
            <a:spcAft>
              <a:spcPct val="15000"/>
            </a:spcAft>
            <a:buChar char="••"/>
          </a:pPr>
          <a:r>
            <a:rPr lang="en-US" sz="2300" kern="1200" smtClean="0"/>
            <a:t>Loss of interest or pleasure in hobbies and activities, including sex</a:t>
          </a:r>
          <a:endParaRPr lang="en-US" sz="2300" kern="1200"/>
        </a:p>
        <a:p>
          <a:pPr marL="228600" lvl="1" indent="-228600" algn="l" defTabSz="1022350" rtl="0">
            <a:lnSpc>
              <a:spcPct val="90000"/>
            </a:lnSpc>
            <a:spcBef>
              <a:spcPct val="0"/>
            </a:spcBef>
            <a:spcAft>
              <a:spcPct val="15000"/>
            </a:spcAft>
            <a:buChar char="••"/>
          </a:pPr>
          <a:r>
            <a:rPr lang="en-US" sz="2300" kern="1200" smtClean="0"/>
            <a:t>Decreased energy, fatigue, feeling "slowed down“</a:t>
          </a:r>
          <a:endParaRPr lang="en-US" sz="2300" kern="1200"/>
        </a:p>
        <a:p>
          <a:pPr marL="228600" lvl="1" indent="-228600" algn="l" defTabSz="1022350" rtl="0">
            <a:lnSpc>
              <a:spcPct val="90000"/>
            </a:lnSpc>
            <a:spcBef>
              <a:spcPct val="0"/>
            </a:spcBef>
            <a:spcAft>
              <a:spcPct val="15000"/>
            </a:spcAft>
            <a:buChar char="••"/>
          </a:pPr>
          <a:r>
            <a:rPr lang="en-US" sz="2300" kern="1200" smtClean="0"/>
            <a:t>Difficulty concentrating, remembering, making decisions</a:t>
          </a:r>
          <a:endParaRPr lang="en-US" sz="2300" kern="1200"/>
        </a:p>
        <a:p>
          <a:pPr marL="228600" lvl="1" indent="-228600" algn="l" defTabSz="1022350" rtl="0">
            <a:lnSpc>
              <a:spcPct val="90000"/>
            </a:lnSpc>
            <a:spcBef>
              <a:spcPct val="0"/>
            </a:spcBef>
            <a:spcAft>
              <a:spcPct val="15000"/>
            </a:spcAft>
            <a:buChar char="••"/>
          </a:pPr>
          <a:r>
            <a:rPr lang="en-US" sz="2300" kern="1200" smtClean="0"/>
            <a:t>Insomnia, early-morning awakening, or oversleeping</a:t>
          </a:r>
          <a:endParaRPr lang="en-US" sz="2300" kern="1200"/>
        </a:p>
        <a:p>
          <a:pPr marL="228600" lvl="1" indent="-228600" algn="l" defTabSz="1022350" rtl="0">
            <a:lnSpc>
              <a:spcPct val="90000"/>
            </a:lnSpc>
            <a:spcBef>
              <a:spcPct val="0"/>
            </a:spcBef>
            <a:spcAft>
              <a:spcPct val="15000"/>
            </a:spcAft>
            <a:buChar char="••"/>
          </a:pPr>
          <a:r>
            <a:rPr lang="en-US" sz="2300" kern="1200" smtClean="0"/>
            <a:t>Low appetite and weight loss or overeating and weight gain</a:t>
          </a:r>
          <a:endParaRPr lang="en-US" sz="2300" kern="1200"/>
        </a:p>
        <a:p>
          <a:pPr marL="228600" lvl="1" indent="-228600" algn="l" defTabSz="1022350" rtl="0">
            <a:lnSpc>
              <a:spcPct val="90000"/>
            </a:lnSpc>
            <a:spcBef>
              <a:spcPct val="0"/>
            </a:spcBef>
            <a:spcAft>
              <a:spcPct val="15000"/>
            </a:spcAft>
            <a:buChar char="••"/>
          </a:pPr>
          <a:r>
            <a:rPr lang="en-US" sz="2300" kern="1200" smtClean="0"/>
            <a:t>Thoughts of death or suicide, suicide attempts</a:t>
          </a:r>
          <a:endParaRPr lang="en-US" sz="2300" kern="1200"/>
        </a:p>
        <a:p>
          <a:pPr marL="228600" lvl="1" indent="-228600" algn="l" defTabSz="1022350" rtl="0">
            <a:lnSpc>
              <a:spcPct val="90000"/>
            </a:lnSpc>
            <a:spcBef>
              <a:spcPct val="0"/>
            </a:spcBef>
            <a:spcAft>
              <a:spcPct val="15000"/>
            </a:spcAft>
            <a:buChar char="••"/>
          </a:pPr>
          <a:r>
            <a:rPr lang="en-US" sz="2300" kern="1200" smtClean="0"/>
            <a:t>Restlessness, irritability</a:t>
          </a:r>
          <a:endParaRPr lang="en-US" sz="2300" kern="1200"/>
        </a:p>
        <a:p>
          <a:pPr marL="228600" lvl="1" indent="-228600" algn="l" defTabSz="1022350" rtl="0">
            <a:lnSpc>
              <a:spcPct val="90000"/>
            </a:lnSpc>
            <a:spcBef>
              <a:spcPct val="0"/>
            </a:spcBef>
            <a:spcAft>
              <a:spcPct val="15000"/>
            </a:spcAft>
            <a:buChar char="••"/>
          </a:pPr>
          <a:r>
            <a:rPr lang="en-US" sz="2300" kern="1200" dirty="0" smtClean="0"/>
            <a:t>Persistent physical symptoms that do not respond to treatment, such as headaches, digestive disorders and pain for which no other cause can be diagnosed.</a:t>
          </a:r>
          <a:endParaRPr lang="en-US" sz="2300" kern="1200" dirty="0"/>
        </a:p>
      </dsp:txBody>
      <dsp:txXfrm>
        <a:off x="0" y="416433"/>
        <a:ext cx="9905999" cy="4926600"/>
      </dsp:txXfrm>
    </dsp:sp>
    <dsp:sp modelId="{F20302C8-9811-4F53-834F-7072A1D9F3D8}">
      <dsp:nvSpPr>
        <dsp:cNvPr id="0" name=""/>
        <dsp:cNvSpPr/>
      </dsp:nvSpPr>
      <dsp:spPr>
        <a:xfrm>
          <a:off x="495299" y="76953"/>
          <a:ext cx="6934199"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lvl="0" algn="l" defTabSz="1022350" rtl="0">
            <a:lnSpc>
              <a:spcPct val="90000"/>
            </a:lnSpc>
            <a:spcBef>
              <a:spcPct val="0"/>
            </a:spcBef>
            <a:spcAft>
              <a:spcPct val="35000"/>
            </a:spcAft>
          </a:pPr>
          <a:r>
            <a:rPr lang="en-US" sz="2300" kern="1200" smtClean="0"/>
            <a:t>A major depressive episode may include these symptoms:</a:t>
          </a:r>
          <a:endParaRPr lang="en-US" sz="2300" kern="1200"/>
        </a:p>
      </dsp:txBody>
      <dsp:txXfrm>
        <a:off x="528443" y="110097"/>
        <a:ext cx="6867911" cy="6126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4EBD3-94E5-4904-B3C3-27D6F1AB7E1C}">
      <dsp:nvSpPr>
        <dsp:cNvPr id="0" name=""/>
        <dsp:cNvSpPr/>
      </dsp:nvSpPr>
      <dsp:spPr>
        <a:xfrm>
          <a:off x="3506286" y="3498050"/>
          <a:ext cx="450036" cy="1285615"/>
        </a:xfrm>
        <a:custGeom>
          <a:avLst/>
          <a:gdLst/>
          <a:ahLst/>
          <a:cxnLst/>
          <a:rect l="0" t="0" r="0" b="0"/>
          <a:pathLst>
            <a:path>
              <a:moveTo>
                <a:pt x="0" y="0"/>
              </a:moveTo>
              <a:lnTo>
                <a:pt x="0" y="1285615"/>
              </a:lnTo>
              <a:lnTo>
                <a:pt x="450036" y="1285615"/>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EBA34B-C13D-435C-BE82-EA7FE1EB6A7D}">
      <dsp:nvSpPr>
        <dsp:cNvPr id="0" name=""/>
        <dsp:cNvSpPr/>
      </dsp:nvSpPr>
      <dsp:spPr>
        <a:xfrm>
          <a:off x="2904018" y="1513731"/>
          <a:ext cx="1588468" cy="586911"/>
        </a:xfrm>
        <a:custGeom>
          <a:avLst/>
          <a:gdLst/>
          <a:ahLst/>
          <a:cxnLst/>
          <a:rect l="0" t="0" r="0" b="0"/>
          <a:pathLst>
            <a:path>
              <a:moveTo>
                <a:pt x="0" y="0"/>
              </a:moveTo>
              <a:lnTo>
                <a:pt x="0" y="293455"/>
              </a:lnTo>
              <a:lnTo>
                <a:pt x="1588468" y="293455"/>
              </a:lnTo>
              <a:lnTo>
                <a:pt x="1588468" y="586911"/>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89319-F3E6-4781-9A6B-7EA7CFC5B42B}">
      <dsp:nvSpPr>
        <dsp:cNvPr id="0" name=""/>
        <dsp:cNvSpPr/>
      </dsp:nvSpPr>
      <dsp:spPr>
        <a:xfrm>
          <a:off x="129018" y="3514093"/>
          <a:ext cx="482188" cy="1253530"/>
        </a:xfrm>
        <a:custGeom>
          <a:avLst/>
          <a:gdLst/>
          <a:ahLst/>
          <a:cxnLst/>
          <a:rect l="0" t="0" r="0" b="0"/>
          <a:pathLst>
            <a:path>
              <a:moveTo>
                <a:pt x="482188" y="0"/>
              </a:moveTo>
              <a:lnTo>
                <a:pt x="0" y="1253530"/>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89430C-2814-4144-B789-19FDC651EA65}">
      <dsp:nvSpPr>
        <dsp:cNvPr id="0" name=""/>
        <dsp:cNvSpPr/>
      </dsp:nvSpPr>
      <dsp:spPr>
        <a:xfrm>
          <a:off x="1526418" y="1513731"/>
          <a:ext cx="1377599" cy="602953"/>
        </a:xfrm>
        <a:custGeom>
          <a:avLst/>
          <a:gdLst/>
          <a:ahLst/>
          <a:cxnLst/>
          <a:rect l="0" t="0" r="0" b="0"/>
          <a:pathLst>
            <a:path>
              <a:moveTo>
                <a:pt x="1377599" y="0"/>
              </a:moveTo>
              <a:lnTo>
                <a:pt x="1377599" y="309497"/>
              </a:lnTo>
              <a:lnTo>
                <a:pt x="0" y="309497"/>
              </a:lnTo>
              <a:lnTo>
                <a:pt x="0" y="602953"/>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EBD3D4-D12E-4C0F-9F1A-09322926354E}">
      <dsp:nvSpPr>
        <dsp:cNvPr id="0" name=""/>
        <dsp:cNvSpPr/>
      </dsp:nvSpPr>
      <dsp:spPr>
        <a:xfrm>
          <a:off x="1506610" y="116323"/>
          <a:ext cx="2794815" cy="139740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rtl="0">
            <a:lnSpc>
              <a:spcPct val="90000"/>
            </a:lnSpc>
            <a:spcBef>
              <a:spcPct val="0"/>
            </a:spcBef>
            <a:spcAft>
              <a:spcPct val="35000"/>
            </a:spcAft>
          </a:pPr>
          <a:r>
            <a:rPr lang="en-GB" sz="2200" kern="1200" dirty="0" smtClean="0"/>
            <a:t>Assessment/Monitoring</a:t>
          </a:r>
          <a:endParaRPr lang="en-US" sz="2200" kern="1200" dirty="0"/>
        </a:p>
      </dsp:txBody>
      <dsp:txXfrm>
        <a:off x="1506610" y="116323"/>
        <a:ext cx="2794815" cy="1397407"/>
      </dsp:txXfrm>
    </dsp:sp>
    <dsp:sp modelId="{C0A67115-DC10-4D69-96BF-18BB21A09DA2}">
      <dsp:nvSpPr>
        <dsp:cNvPr id="0" name=""/>
        <dsp:cNvSpPr/>
      </dsp:nvSpPr>
      <dsp:spPr>
        <a:xfrm>
          <a:off x="382403" y="2116685"/>
          <a:ext cx="2288031" cy="139740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rtl="0">
            <a:lnSpc>
              <a:spcPct val="90000"/>
            </a:lnSpc>
            <a:spcBef>
              <a:spcPct val="0"/>
            </a:spcBef>
            <a:spcAft>
              <a:spcPct val="35000"/>
            </a:spcAft>
          </a:pPr>
          <a:r>
            <a:rPr lang="en-GB" sz="2200" kern="1200" dirty="0" smtClean="0"/>
            <a:t>Patient Health Questionnaire </a:t>
          </a:r>
        </a:p>
        <a:p>
          <a:pPr lvl="0" algn="ctr" defTabSz="977900" rtl="0">
            <a:lnSpc>
              <a:spcPct val="90000"/>
            </a:lnSpc>
            <a:spcBef>
              <a:spcPct val="0"/>
            </a:spcBef>
            <a:spcAft>
              <a:spcPct val="35000"/>
            </a:spcAft>
          </a:pPr>
          <a:r>
            <a:rPr lang="en-GB" sz="2000" kern="1200" dirty="0" smtClean="0"/>
            <a:t>(PHQ-9)</a:t>
          </a:r>
          <a:endParaRPr lang="en-US" sz="2200" kern="1200" dirty="0"/>
        </a:p>
      </dsp:txBody>
      <dsp:txXfrm>
        <a:off x="382403" y="2116685"/>
        <a:ext cx="2288031" cy="1397407"/>
      </dsp:txXfrm>
    </dsp:sp>
    <dsp:sp modelId="{7A461A5D-BD9F-4BA3-BCE1-9FD07C150900}">
      <dsp:nvSpPr>
        <dsp:cNvPr id="0" name=""/>
        <dsp:cNvSpPr/>
      </dsp:nvSpPr>
      <dsp:spPr>
        <a:xfrm>
          <a:off x="129018" y="4068920"/>
          <a:ext cx="2794815" cy="139740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rtl="0">
            <a:lnSpc>
              <a:spcPct val="90000"/>
            </a:lnSpc>
            <a:spcBef>
              <a:spcPct val="0"/>
            </a:spcBef>
            <a:spcAft>
              <a:spcPct val="35000"/>
            </a:spcAft>
          </a:pPr>
          <a:r>
            <a:rPr lang="en-GB" sz="2200" kern="1200" dirty="0" smtClean="0"/>
            <a:t>9-item, patient-rated depression scale to assess symptoms to make a tentative depression diagnosis</a:t>
          </a:r>
          <a:endParaRPr lang="en-US" sz="2200" kern="1200" dirty="0"/>
        </a:p>
      </dsp:txBody>
      <dsp:txXfrm>
        <a:off x="129018" y="4068920"/>
        <a:ext cx="2794815" cy="1397407"/>
      </dsp:txXfrm>
    </dsp:sp>
    <dsp:sp modelId="{FD7B8B13-F923-4BB0-8CB9-B52810DEE391}">
      <dsp:nvSpPr>
        <dsp:cNvPr id="0" name=""/>
        <dsp:cNvSpPr/>
      </dsp:nvSpPr>
      <dsp:spPr>
        <a:xfrm>
          <a:off x="3259735" y="2100643"/>
          <a:ext cx="2465502" cy="139740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rtl="0">
            <a:lnSpc>
              <a:spcPct val="90000"/>
            </a:lnSpc>
            <a:spcBef>
              <a:spcPct val="0"/>
            </a:spcBef>
            <a:spcAft>
              <a:spcPct val="35000"/>
            </a:spcAft>
          </a:pPr>
          <a:r>
            <a:rPr lang="en-GB" sz="2200" kern="1200" dirty="0" smtClean="0"/>
            <a:t>Geriatric Depression Scale (GDS) </a:t>
          </a:r>
        </a:p>
        <a:p>
          <a:pPr lvl="0" algn="ctr" defTabSz="977900" rtl="0">
            <a:lnSpc>
              <a:spcPct val="90000"/>
            </a:lnSpc>
            <a:spcBef>
              <a:spcPct val="0"/>
            </a:spcBef>
            <a:spcAft>
              <a:spcPct val="35000"/>
            </a:spcAft>
          </a:pPr>
          <a:r>
            <a:rPr lang="en-GB" sz="2000" kern="1200" dirty="0" smtClean="0"/>
            <a:t>Short-Form</a:t>
          </a:r>
          <a:endParaRPr lang="en-US" sz="2000" kern="1200" dirty="0"/>
        </a:p>
      </dsp:txBody>
      <dsp:txXfrm>
        <a:off x="3259735" y="2100643"/>
        <a:ext cx="2465502" cy="1397407"/>
      </dsp:txXfrm>
    </dsp:sp>
    <dsp:sp modelId="{871D6492-4E17-4733-BF6D-EB02EA7061F1}">
      <dsp:nvSpPr>
        <dsp:cNvPr id="0" name=""/>
        <dsp:cNvSpPr/>
      </dsp:nvSpPr>
      <dsp:spPr>
        <a:xfrm>
          <a:off x="3956322" y="4084962"/>
          <a:ext cx="2794815" cy="139740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rtl="0">
            <a:lnSpc>
              <a:spcPct val="90000"/>
            </a:lnSpc>
            <a:spcBef>
              <a:spcPct val="0"/>
            </a:spcBef>
            <a:spcAft>
              <a:spcPct val="35000"/>
            </a:spcAft>
          </a:pPr>
          <a:r>
            <a:rPr lang="en-GB" sz="2200" kern="1200" dirty="0" smtClean="0"/>
            <a:t>15-question survey that is patient-rated; scores of &gt;5 should prompt a comprehensive assessment  </a:t>
          </a:r>
          <a:endParaRPr lang="en-US" sz="2200" kern="1200" dirty="0"/>
        </a:p>
      </dsp:txBody>
      <dsp:txXfrm>
        <a:off x="3956322" y="4084962"/>
        <a:ext cx="2794815" cy="139740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288F8-09C8-432C-8796-64712DB48811}">
      <dsp:nvSpPr>
        <dsp:cNvPr id="0" name=""/>
        <dsp:cNvSpPr/>
      </dsp:nvSpPr>
      <dsp:spPr>
        <a:xfrm>
          <a:off x="192513" y="0"/>
          <a:ext cx="1980678" cy="136763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lvl="0" algn="ctr" defTabSz="1066800" rtl="0">
            <a:lnSpc>
              <a:spcPct val="90000"/>
            </a:lnSpc>
            <a:spcBef>
              <a:spcPct val="0"/>
            </a:spcBef>
            <a:spcAft>
              <a:spcPct val="35000"/>
            </a:spcAft>
          </a:pPr>
          <a:r>
            <a:rPr lang="en-GB" sz="2400" kern="1200" dirty="0" smtClean="0"/>
            <a:t>Depression Assessment</a:t>
          </a:r>
          <a:endParaRPr lang="en-US" sz="2400" kern="1200" dirty="0"/>
        </a:p>
      </dsp:txBody>
      <dsp:txXfrm>
        <a:off x="232570" y="40057"/>
        <a:ext cx="1900564" cy="1287519"/>
      </dsp:txXfrm>
    </dsp:sp>
    <dsp:sp modelId="{EE136527-7B1F-4EC4-BE36-369A6FE60CC3}">
      <dsp:nvSpPr>
        <dsp:cNvPr id="0" name=""/>
        <dsp:cNvSpPr/>
      </dsp:nvSpPr>
      <dsp:spPr>
        <a:xfrm>
          <a:off x="2527021" y="660"/>
          <a:ext cx="1864518" cy="932259"/>
        </a:xfrm>
        <a:prstGeom prst="roundRect">
          <a:avLst>
            <a:gd name="adj" fmla="val 10000"/>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lvl="0" algn="ctr" defTabSz="1244600" rtl="0">
            <a:lnSpc>
              <a:spcPct val="90000"/>
            </a:lnSpc>
            <a:spcBef>
              <a:spcPct val="0"/>
            </a:spcBef>
            <a:spcAft>
              <a:spcPct val="35000"/>
            </a:spcAft>
          </a:pPr>
          <a:r>
            <a:rPr lang="en-GB" sz="2800" kern="1200" smtClean="0"/>
            <a:t>PHQ-9</a:t>
          </a:r>
          <a:endParaRPr lang="en-US" sz="2800" kern="1200"/>
        </a:p>
      </dsp:txBody>
      <dsp:txXfrm>
        <a:off x="2554326" y="27965"/>
        <a:ext cx="1809908" cy="877649"/>
      </dsp:txXfrm>
    </dsp:sp>
    <dsp:sp modelId="{1CAB3D4D-380F-467C-AACA-B2F5D93175D6}">
      <dsp:nvSpPr>
        <dsp:cNvPr id="0" name=""/>
        <dsp:cNvSpPr/>
      </dsp:nvSpPr>
      <dsp:spPr>
        <a:xfrm>
          <a:off x="2713473" y="932920"/>
          <a:ext cx="186451" cy="699194"/>
        </a:xfrm>
        <a:custGeom>
          <a:avLst/>
          <a:gdLst/>
          <a:ahLst/>
          <a:cxnLst/>
          <a:rect l="0" t="0" r="0" b="0"/>
          <a:pathLst>
            <a:path>
              <a:moveTo>
                <a:pt x="0" y="0"/>
              </a:moveTo>
              <a:lnTo>
                <a:pt x="0" y="699194"/>
              </a:lnTo>
              <a:lnTo>
                <a:pt x="186451" y="699194"/>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0C69BA-D232-416E-BA06-16733D25F153}">
      <dsp:nvSpPr>
        <dsp:cNvPr id="0" name=""/>
        <dsp:cNvSpPr/>
      </dsp:nvSpPr>
      <dsp:spPr>
        <a:xfrm>
          <a:off x="2899925" y="1165985"/>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l" defTabSz="711200" rtl="0">
            <a:lnSpc>
              <a:spcPct val="90000"/>
            </a:lnSpc>
            <a:spcBef>
              <a:spcPct val="0"/>
            </a:spcBef>
            <a:spcAft>
              <a:spcPct val="35000"/>
            </a:spcAft>
          </a:pPr>
          <a:r>
            <a:rPr lang="en-GB" sz="1600" kern="1200" dirty="0" smtClean="0"/>
            <a:t>For residents who can report mood symptoms</a:t>
          </a:r>
          <a:endParaRPr lang="en-US" sz="1600" kern="1200" dirty="0"/>
        </a:p>
      </dsp:txBody>
      <dsp:txXfrm>
        <a:off x="2927230" y="1193290"/>
        <a:ext cx="1437004" cy="877649"/>
      </dsp:txXfrm>
    </dsp:sp>
    <dsp:sp modelId="{35D25FD9-7238-4929-BE2B-240C092967C2}">
      <dsp:nvSpPr>
        <dsp:cNvPr id="0" name=""/>
        <dsp:cNvSpPr/>
      </dsp:nvSpPr>
      <dsp:spPr>
        <a:xfrm>
          <a:off x="2713473" y="932920"/>
          <a:ext cx="186451" cy="1864518"/>
        </a:xfrm>
        <a:custGeom>
          <a:avLst/>
          <a:gdLst/>
          <a:ahLst/>
          <a:cxnLst/>
          <a:rect l="0" t="0" r="0" b="0"/>
          <a:pathLst>
            <a:path>
              <a:moveTo>
                <a:pt x="0" y="0"/>
              </a:moveTo>
              <a:lnTo>
                <a:pt x="0" y="1864518"/>
              </a:lnTo>
              <a:lnTo>
                <a:pt x="186451" y="1864518"/>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762724-7619-4AAE-8ADE-40457844D1B6}">
      <dsp:nvSpPr>
        <dsp:cNvPr id="0" name=""/>
        <dsp:cNvSpPr/>
      </dsp:nvSpPr>
      <dsp:spPr>
        <a:xfrm>
          <a:off x="2899925" y="2331309"/>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2736978"/>
              <a:satOff val="-710"/>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l" defTabSz="800100" rtl="0">
            <a:lnSpc>
              <a:spcPct val="90000"/>
            </a:lnSpc>
            <a:spcBef>
              <a:spcPct val="0"/>
            </a:spcBef>
            <a:spcAft>
              <a:spcPct val="35000"/>
            </a:spcAft>
          </a:pPr>
          <a:r>
            <a:rPr lang="en-GB" sz="1800" kern="1200" dirty="0" smtClean="0"/>
            <a:t>Based on DSM-IV criteria</a:t>
          </a:r>
          <a:endParaRPr lang="en-US" sz="1800" kern="1200" dirty="0"/>
        </a:p>
      </dsp:txBody>
      <dsp:txXfrm>
        <a:off x="2927230" y="2358614"/>
        <a:ext cx="1437004" cy="877649"/>
      </dsp:txXfrm>
    </dsp:sp>
    <dsp:sp modelId="{190CB488-5986-454A-8B78-C5565115F75D}">
      <dsp:nvSpPr>
        <dsp:cNvPr id="0" name=""/>
        <dsp:cNvSpPr/>
      </dsp:nvSpPr>
      <dsp:spPr>
        <a:xfrm>
          <a:off x="2713473" y="932920"/>
          <a:ext cx="186451" cy="3029842"/>
        </a:xfrm>
        <a:custGeom>
          <a:avLst/>
          <a:gdLst/>
          <a:ahLst/>
          <a:cxnLst/>
          <a:rect l="0" t="0" r="0" b="0"/>
          <a:pathLst>
            <a:path>
              <a:moveTo>
                <a:pt x="0" y="0"/>
              </a:moveTo>
              <a:lnTo>
                <a:pt x="0" y="3029842"/>
              </a:lnTo>
              <a:lnTo>
                <a:pt x="186451" y="3029842"/>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8DF2CB-1CCA-4851-A15E-9FE0ED98F30D}">
      <dsp:nvSpPr>
        <dsp:cNvPr id="0" name=""/>
        <dsp:cNvSpPr/>
      </dsp:nvSpPr>
      <dsp:spPr>
        <a:xfrm>
          <a:off x="2899925" y="3496633"/>
          <a:ext cx="235087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5473956"/>
              <a:satOff val="-1420"/>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l" defTabSz="711200" rtl="0">
            <a:lnSpc>
              <a:spcPct val="90000"/>
            </a:lnSpc>
            <a:spcBef>
              <a:spcPct val="0"/>
            </a:spcBef>
            <a:spcAft>
              <a:spcPct val="35000"/>
            </a:spcAft>
          </a:pPr>
          <a:r>
            <a:rPr lang="en-GB" sz="1600" kern="1200" dirty="0" smtClean="0"/>
            <a:t>Validity well established in other settings; increasing use and recognition by clinicians</a:t>
          </a:r>
          <a:endParaRPr lang="en-US" sz="1600" kern="1200" dirty="0"/>
        </a:p>
      </dsp:txBody>
      <dsp:txXfrm>
        <a:off x="2927230" y="3523938"/>
        <a:ext cx="2296264" cy="877649"/>
      </dsp:txXfrm>
    </dsp:sp>
    <dsp:sp modelId="{E986FA72-9554-4112-974F-26BFFC2584D3}">
      <dsp:nvSpPr>
        <dsp:cNvPr id="0" name=""/>
        <dsp:cNvSpPr/>
      </dsp:nvSpPr>
      <dsp:spPr>
        <a:xfrm>
          <a:off x="2713473" y="932920"/>
          <a:ext cx="186451" cy="4122007"/>
        </a:xfrm>
        <a:custGeom>
          <a:avLst/>
          <a:gdLst/>
          <a:ahLst/>
          <a:cxnLst/>
          <a:rect l="0" t="0" r="0" b="0"/>
          <a:pathLst>
            <a:path>
              <a:moveTo>
                <a:pt x="0" y="0"/>
              </a:moveTo>
              <a:lnTo>
                <a:pt x="0" y="4122007"/>
              </a:lnTo>
              <a:lnTo>
                <a:pt x="186451" y="4122007"/>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F0435B-3FD4-4986-9175-6036507035B7}">
      <dsp:nvSpPr>
        <dsp:cNvPr id="0" name=""/>
        <dsp:cNvSpPr/>
      </dsp:nvSpPr>
      <dsp:spPr>
        <a:xfrm>
          <a:off x="2899925" y="4661957"/>
          <a:ext cx="3038867" cy="785941"/>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8210934"/>
              <a:satOff val="-2130"/>
              <a:lumOff val="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l" defTabSz="800100" rtl="0">
            <a:lnSpc>
              <a:spcPct val="90000"/>
            </a:lnSpc>
            <a:spcBef>
              <a:spcPct val="0"/>
            </a:spcBef>
            <a:spcAft>
              <a:spcPct val="35000"/>
            </a:spcAft>
          </a:pPr>
          <a:r>
            <a:rPr lang="en-GB" sz="1800" kern="1200" dirty="0" smtClean="0"/>
            <a:t>Allows threshold definition AND rapid sum of a severity score that can track change over time</a:t>
          </a:r>
          <a:endParaRPr lang="en-US" sz="1800" kern="1200" dirty="0"/>
        </a:p>
      </dsp:txBody>
      <dsp:txXfrm>
        <a:off x="2922944" y="4684976"/>
        <a:ext cx="2992829" cy="739903"/>
      </dsp:txXfrm>
    </dsp:sp>
    <dsp:sp modelId="{2A7788FB-C882-429E-A17C-BD89B77D5911}">
      <dsp:nvSpPr>
        <dsp:cNvPr id="0" name=""/>
        <dsp:cNvSpPr/>
      </dsp:nvSpPr>
      <dsp:spPr>
        <a:xfrm>
          <a:off x="2713473" y="932920"/>
          <a:ext cx="186451" cy="5227947"/>
        </a:xfrm>
        <a:custGeom>
          <a:avLst/>
          <a:gdLst/>
          <a:ahLst/>
          <a:cxnLst/>
          <a:rect l="0" t="0" r="0" b="0"/>
          <a:pathLst>
            <a:path>
              <a:moveTo>
                <a:pt x="0" y="0"/>
              </a:moveTo>
              <a:lnTo>
                <a:pt x="0" y="5227947"/>
              </a:lnTo>
              <a:lnTo>
                <a:pt x="186451" y="5227947"/>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925B00-BA18-421D-A94B-834CA86FAA4B}">
      <dsp:nvSpPr>
        <dsp:cNvPr id="0" name=""/>
        <dsp:cNvSpPr/>
      </dsp:nvSpPr>
      <dsp:spPr>
        <a:xfrm>
          <a:off x="2899925" y="5680963"/>
          <a:ext cx="3694774" cy="959807"/>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0947913"/>
              <a:satOff val="-2840"/>
              <a:lumOff val="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l" defTabSz="800100" rtl="0">
            <a:lnSpc>
              <a:spcPct val="90000"/>
            </a:lnSpc>
            <a:spcBef>
              <a:spcPct val="0"/>
            </a:spcBef>
            <a:spcAft>
              <a:spcPct val="35000"/>
            </a:spcAft>
          </a:pPr>
          <a:r>
            <a:rPr lang="en-GB" sz="1800" kern="1200" dirty="0" smtClean="0"/>
            <a:t>Used in outpatient elders, hospital, rehabilitation and home health populations</a:t>
          </a:r>
          <a:endParaRPr lang="en-US" sz="1800" kern="1200" dirty="0"/>
        </a:p>
      </dsp:txBody>
      <dsp:txXfrm>
        <a:off x="2928037" y="5709075"/>
        <a:ext cx="3638550" cy="903583"/>
      </dsp:txXfrm>
    </dsp:sp>
    <dsp:sp modelId="{ED14EFD5-61B6-4B49-B3CA-381000CEE966}">
      <dsp:nvSpPr>
        <dsp:cNvPr id="0" name=""/>
        <dsp:cNvSpPr/>
      </dsp:nvSpPr>
      <dsp:spPr>
        <a:xfrm>
          <a:off x="4857669" y="660"/>
          <a:ext cx="1864518" cy="932259"/>
        </a:xfrm>
        <a:prstGeom prst="roundRect">
          <a:avLst>
            <a:gd name="adj" fmla="val 10000"/>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lvl="0" algn="ctr" defTabSz="1244600" rtl="0">
            <a:lnSpc>
              <a:spcPct val="90000"/>
            </a:lnSpc>
            <a:spcBef>
              <a:spcPct val="0"/>
            </a:spcBef>
            <a:spcAft>
              <a:spcPct val="35000"/>
            </a:spcAft>
          </a:pPr>
          <a:r>
            <a:rPr lang="en-GB" sz="2800" kern="1200" dirty="0" smtClean="0"/>
            <a:t>PHQ-9-OV</a:t>
          </a:r>
          <a:endParaRPr lang="en-US" sz="2800" kern="1200" dirty="0"/>
        </a:p>
      </dsp:txBody>
      <dsp:txXfrm>
        <a:off x="4884974" y="27965"/>
        <a:ext cx="1809908" cy="877649"/>
      </dsp:txXfrm>
    </dsp:sp>
    <dsp:sp modelId="{432F7258-734F-4355-AA43-862181ED7BE2}">
      <dsp:nvSpPr>
        <dsp:cNvPr id="0" name=""/>
        <dsp:cNvSpPr/>
      </dsp:nvSpPr>
      <dsp:spPr>
        <a:xfrm>
          <a:off x="5044121" y="932920"/>
          <a:ext cx="186451" cy="699194"/>
        </a:xfrm>
        <a:custGeom>
          <a:avLst/>
          <a:gdLst/>
          <a:ahLst/>
          <a:cxnLst/>
          <a:rect l="0" t="0" r="0" b="0"/>
          <a:pathLst>
            <a:path>
              <a:moveTo>
                <a:pt x="0" y="0"/>
              </a:moveTo>
              <a:lnTo>
                <a:pt x="0" y="699194"/>
              </a:lnTo>
              <a:lnTo>
                <a:pt x="186451" y="699194"/>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6B5F6A-BD2C-4B9B-93CE-C7A3E4A2094F}">
      <dsp:nvSpPr>
        <dsp:cNvPr id="0" name=""/>
        <dsp:cNvSpPr/>
      </dsp:nvSpPr>
      <dsp:spPr>
        <a:xfrm>
          <a:off x="5230573" y="1165985"/>
          <a:ext cx="1619401"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3684891"/>
              <a:satOff val="-3550"/>
              <a:lumOff val="39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l" defTabSz="622300" rtl="0">
            <a:lnSpc>
              <a:spcPct val="90000"/>
            </a:lnSpc>
            <a:spcBef>
              <a:spcPct val="0"/>
            </a:spcBef>
            <a:spcAft>
              <a:spcPct val="35000"/>
            </a:spcAft>
          </a:pPr>
          <a:r>
            <a:rPr lang="en-GB" sz="1400" kern="1200" dirty="0" smtClean="0"/>
            <a:t>New observational items: only completed for residents who cannot self-report</a:t>
          </a:r>
          <a:endParaRPr lang="en-US" sz="1400" kern="1200" dirty="0"/>
        </a:p>
      </dsp:txBody>
      <dsp:txXfrm>
        <a:off x="5257878" y="1193290"/>
        <a:ext cx="1564791" cy="877649"/>
      </dsp:txXfrm>
    </dsp:sp>
    <dsp:sp modelId="{3DE4E6E5-1C36-4139-A419-820D5C6D88C5}">
      <dsp:nvSpPr>
        <dsp:cNvPr id="0" name=""/>
        <dsp:cNvSpPr/>
      </dsp:nvSpPr>
      <dsp:spPr>
        <a:xfrm>
          <a:off x="5044121" y="932920"/>
          <a:ext cx="186451" cy="1864518"/>
        </a:xfrm>
        <a:custGeom>
          <a:avLst/>
          <a:gdLst/>
          <a:ahLst/>
          <a:cxnLst/>
          <a:rect l="0" t="0" r="0" b="0"/>
          <a:pathLst>
            <a:path>
              <a:moveTo>
                <a:pt x="0" y="0"/>
              </a:moveTo>
              <a:lnTo>
                <a:pt x="0" y="1864518"/>
              </a:lnTo>
              <a:lnTo>
                <a:pt x="186451" y="1864518"/>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D44E9B-C628-4AC3-92C1-24C5AEF0ADEC}">
      <dsp:nvSpPr>
        <dsp:cNvPr id="0" name=""/>
        <dsp:cNvSpPr/>
      </dsp:nvSpPr>
      <dsp:spPr>
        <a:xfrm>
          <a:off x="5230573" y="2331309"/>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600" kern="1200" dirty="0" smtClean="0"/>
            <a:t>includes irritability item</a:t>
          </a:r>
          <a:endParaRPr lang="en-US" sz="1600" kern="1200" dirty="0" smtClean="0"/>
        </a:p>
        <a:p>
          <a:pPr lvl="0" algn="ctr" defTabSz="488950" rtl="0">
            <a:lnSpc>
              <a:spcPct val="90000"/>
            </a:lnSpc>
            <a:spcBef>
              <a:spcPct val="0"/>
            </a:spcBef>
            <a:spcAft>
              <a:spcPct val="35000"/>
            </a:spcAft>
          </a:pPr>
          <a:endParaRPr lang="en-US" sz="1600" kern="1200" dirty="0"/>
        </a:p>
      </dsp:txBody>
      <dsp:txXfrm>
        <a:off x="5257878" y="2358614"/>
        <a:ext cx="1437004" cy="87764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6E634-8CC7-43CD-854C-60825FFB6379}">
      <dsp:nvSpPr>
        <dsp:cNvPr id="0" name=""/>
        <dsp:cNvSpPr/>
      </dsp:nvSpPr>
      <dsp:spPr>
        <a:xfrm rot="5400000">
          <a:off x="5011634" y="-1012256"/>
          <a:ext cx="3448890" cy="6339839"/>
        </a:xfrm>
        <a:prstGeom prst="round2Same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89050" rtl="0">
            <a:lnSpc>
              <a:spcPct val="90000"/>
            </a:lnSpc>
            <a:spcBef>
              <a:spcPct val="0"/>
            </a:spcBef>
            <a:spcAft>
              <a:spcPct val="15000"/>
            </a:spcAft>
            <a:buChar char="••"/>
          </a:pPr>
          <a:r>
            <a:rPr lang="en-US" sz="2900" kern="1200" dirty="0" smtClean="0"/>
            <a:t>Age-related decline in mental well-being should not be seen as inevitable.</a:t>
          </a:r>
          <a:endParaRPr lang="en-US" sz="2900" kern="1200" dirty="0"/>
        </a:p>
        <a:p>
          <a:pPr marL="285750" lvl="1" indent="-285750" algn="l" defTabSz="1289050" rtl="0">
            <a:lnSpc>
              <a:spcPct val="90000"/>
            </a:lnSpc>
            <a:spcBef>
              <a:spcPct val="0"/>
            </a:spcBef>
            <a:spcAft>
              <a:spcPct val="15000"/>
            </a:spcAft>
            <a:buChar char="••"/>
          </a:pPr>
          <a:r>
            <a:rPr lang="en-US" sz="2900" kern="1200" dirty="0" smtClean="0"/>
            <a:t>Both the expectations of older people and society in general regarding well-being in later life should be higher </a:t>
          </a:r>
          <a:r>
            <a:rPr lang="en-US" sz="2400" kern="1200" dirty="0" smtClean="0"/>
            <a:t>(Foresight Mental Capital and Wellbeing Project, 2008). </a:t>
          </a:r>
          <a:endParaRPr lang="en-US" sz="2400" kern="1200" dirty="0"/>
        </a:p>
      </dsp:txBody>
      <dsp:txXfrm rot="-5400000">
        <a:off x="3566160" y="601579"/>
        <a:ext cx="6171478" cy="3112168"/>
      </dsp:txXfrm>
    </dsp:sp>
    <dsp:sp modelId="{95FC4CF6-2041-4738-A7F4-558D8ECF74D6}">
      <dsp:nvSpPr>
        <dsp:cNvPr id="0" name=""/>
        <dsp:cNvSpPr/>
      </dsp:nvSpPr>
      <dsp:spPr>
        <a:xfrm>
          <a:off x="0" y="2107"/>
          <a:ext cx="3566159" cy="4311112"/>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rtl="0">
            <a:lnSpc>
              <a:spcPct val="90000"/>
            </a:lnSpc>
            <a:spcBef>
              <a:spcPct val="0"/>
            </a:spcBef>
            <a:spcAft>
              <a:spcPct val="35000"/>
            </a:spcAft>
          </a:pPr>
          <a:r>
            <a:rPr lang="en-US" sz="6500" kern="1200" smtClean="0"/>
            <a:t>Ageism</a:t>
          </a:r>
          <a:endParaRPr lang="en-US" sz="6500" kern="1200"/>
        </a:p>
      </dsp:txBody>
      <dsp:txXfrm>
        <a:off x="174086" y="176193"/>
        <a:ext cx="3217987" cy="39629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D9833-3326-4548-9F1E-3C60B6EE11B9}">
      <dsp:nvSpPr>
        <dsp:cNvPr id="0" name=""/>
        <dsp:cNvSpPr/>
      </dsp:nvSpPr>
      <dsp:spPr>
        <a:xfrm>
          <a:off x="4923" y="0"/>
          <a:ext cx="10072615" cy="4879496"/>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lvl="0" algn="l" defTabSz="1422400" rtl="0">
            <a:lnSpc>
              <a:spcPct val="90000"/>
            </a:lnSpc>
            <a:spcBef>
              <a:spcPct val="0"/>
            </a:spcBef>
            <a:spcAft>
              <a:spcPct val="35000"/>
            </a:spcAft>
          </a:pPr>
          <a:r>
            <a:rPr lang="en-US" sz="3200" kern="1200" dirty="0" smtClean="0"/>
            <a:t>Patient factors</a:t>
          </a:r>
          <a:endParaRPr lang="en-US" sz="3200" kern="1200" dirty="0"/>
        </a:p>
        <a:p>
          <a:pPr marL="228600" lvl="1" indent="-228600" algn="l" defTabSz="1111250" rtl="0">
            <a:lnSpc>
              <a:spcPct val="90000"/>
            </a:lnSpc>
            <a:spcBef>
              <a:spcPct val="0"/>
            </a:spcBef>
            <a:spcAft>
              <a:spcPct val="15000"/>
            </a:spcAft>
            <a:buChar char="••"/>
          </a:pPr>
          <a:r>
            <a:rPr lang="en-US" sz="2500" b="1" kern="1200" dirty="0" smtClean="0"/>
            <a:t>Non-specific symptoms </a:t>
          </a:r>
          <a:r>
            <a:rPr lang="en-US" sz="2500" kern="1200" dirty="0" smtClean="0"/>
            <a:t>such as malaise, tiredness or insomnia rather than disclosing depressive symptoms.</a:t>
          </a:r>
          <a:endParaRPr lang="en-US" sz="2500" kern="1200" dirty="0"/>
        </a:p>
        <a:p>
          <a:pPr marL="228600" lvl="1" indent="-228600" algn="l" defTabSz="1111250" rtl="0">
            <a:lnSpc>
              <a:spcPct val="90000"/>
            </a:lnSpc>
            <a:spcBef>
              <a:spcPct val="0"/>
            </a:spcBef>
            <a:spcAft>
              <a:spcPct val="15000"/>
            </a:spcAft>
            <a:buChar char="••"/>
          </a:pPr>
          <a:r>
            <a:rPr lang="en-US" sz="2500" b="1" kern="1200" dirty="0" smtClean="0"/>
            <a:t>Physical symptoms</a:t>
          </a:r>
          <a:r>
            <a:rPr lang="en-US" sz="2500" kern="1200" dirty="0" smtClean="0"/>
            <a:t>, including pain, are common – depression related or not </a:t>
          </a:r>
          <a:endParaRPr lang="en-US" sz="2500" kern="1200" dirty="0"/>
        </a:p>
        <a:p>
          <a:pPr marL="228600" lvl="1" indent="-228600" algn="l" defTabSz="1111250" rtl="0">
            <a:lnSpc>
              <a:spcPct val="90000"/>
            </a:lnSpc>
            <a:spcBef>
              <a:spcPct val="0"/>
            </a:spcBef>
            <a:spcAft>
              <a:spcPct val="15000"/>
            </a:spcAft>
            <a:buChar char="••"/>
          </a:pPr>
          <a:r>
            <a:rPr lang="en-US" sz="2500" b="1" kern="1200" dirty="0" smtClean="0"/>
            <a:t>Forgetfulness</a:t>
          </a:r>
          <a:r>
            <a:rPr lang="en-US" sz="2500" kern="1200" dirty="0" smtClean="0"/>
            <a:t> may lead to concern that a patient has cognitive impairment or early dementia. (</a:t>
          </a:r>
          <a:r>
            <a:rPr lang="en-US" sz="2500" kern="1200" dirty="0" err="1" smtClean="0"/>
            <a:t>Rabins</a:t>
          </a:r>
          <a:r>
            <a:rPr lang="en-US" sz="2500" kern="1200" dirty="0" smtClean="0"/>
            <a:t>, 1996). </a:t>
          </a:r>
          <a:endParaRPr lang="en-US" sz="2500" kern="1200" dirty="0"/>
        </a:p>
        <a:p>
          <a:pPr marL="228600" lvl="1" indent="-228600" algn="l" defTabSz="1111250" rtl="0">
            <a:lnSpc>
              <a:spcPct val="90000"/>
            </a:lnSpc>
            <a:spcBef>
              <a:spcPct val="0"/>
            </a:spcBef>
            <a:spcAft>
              <a:spcPct val="15000"/>
            </a:spcAft>
            <a:buChar char="••"/>
          </a:pPr>
          <a:r>
            <a:rPr lang="en-US" sz="2500" kern="1200" dirty="0" smtClean="0"/>
            <a:t>Older people may have </a:t>
          </a:r>
          <a:r>
            <a:rPr lang="en-US" sz="2500" b="1" kern="1200" dirty="0" smtClean="0"/>
            <a:t>beliefs that prevent them from seeking help </a:t>
          </a:r>
          <a:r>
            <a:rPr lang="en-US" sz="2500" kern="1200" dirty="0" smtClean="0"/>
            <a:t>for depression, such as a fear of stigma or that antidepressant medication is addictive. </a:t>
          </a:r>
          <a:endParaRPr lang="en-US" sz="2500" kern="1200" dirty="0"/>
        </a:p>
        <a:p>
          <a:pPr marL="228600" lvl="1" indent="-228600" algn="l" defTabSz="1111250" rtl="0">
            <a:lnSpc>
              <a:spcPct val="90000"/>
            </a:lnSpc>
            <a:spcBef>
              <a:spcPct val="0"/>
            </a:spcBef>
            <a:spcAft>
              <a:spcPct val="15000"/>
            </a:spcAft>
            <a:buChar char="••"/>
          </a:pPr>
          <a:r>
            <a:rPr lang="en-US" sz="2500" kern="1200" dirty="0" smtClean="0"/>
            <a:t>They may </a:t>
          </a:r>
          <a:r>
            <a:rPr lang="en-US" sz="2500" b="1" kern="1200" dirty="0" smtClean="0"/>
            <a:t>misattribute symptoms </a:t>
          </a:r>
          <a:r>
            <a:rPr lang="en-US" sz="2500" kern="1200" dirty="0" smtClean="0"/>
            <a:t>of major depression to ‘just old age’, (Burroughs, Morley, Lovell et al, 2006) ill health or grief. </a:t>
          </a:r>
          <a:endParaRPr lang="en-US" sz="2500" kern="1200" dirty="0"/>
        </a:p>
      </dsp:txBody>
      <dsp:txXfrm>
        <a:off x="147839" y="142916"/>
        <a:ext cx="9786783" cy="459366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13B28-213A-4C6D-AEBE-0C17ABB6B3B0}">
      <dsp:nvSpPr>
        <dsp:cNvPr id="0" name=""/>
        <dsp:cNvSpPr/>
      </dsp:nvSpPr>
      <dsp:spPr>
        <a:xfrm>
          <a:off x="0" y="116208"/>
          <a:ext cx="9905999" cy="844155"/>
        </a:xfrm>
        <a:prstGeom prst="roundRect">
          <a:avLst/>
        </a:prstGeom>
        <a:solidFill>
          <a:schemeClr val="accent2">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rtl="0">
            <a:lnSpc>
              <a:spcPct val="90000"/>
            </a:lnSpc>
            <a:spcBef>
              <a:spcPct val="0"/>
            </a:spcBef>
            <a:spcAft>
              <a:spcPct val="35000"/>
            </a:spcAft>
          </a:pPr>
          <a:r>
            <a:rPr lang="en-US" sz="3700" kern="1200" smtClean="0"/>
            <a:t>Practitioner factors</a:t>
          </a:r>
          <a:endParaRPr lang="en-US" sz="3700" kern="1200"/>
        </a:p>
      </dsp:txBody>
      <dsp:txXfrm>
        <a:off x="41208" y="157416"/>
        <a:ext cx="9823583" cy="761739"/>
      </dsp:txXfrm>
    </dsp:sp>
    <dsp:sp modelId="{3F4F0FA5-DE56-4C80-8BE3-61598E4869AA}">
      <dsp:nvSpPr>
        <dsp:cNvPr id="0" name=""/>
        <dsp:cNvSpPr/>
      </dsp:nvSpPr>
      <dsp:spPr>
        <a:xfrm>
          <a:off x="0" y="960363"/>
          <a:ext cx="9905999" cy="344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4515" tIns="46990" rIns="263144" bIns="46990" numCol="1" spcCol="1270" anchor="t" anchorCtr="0">
          <a:noAutofit/>
        </a:bodyPr>
        <a:lstStyle/>
        <a:p>
          <a:pPr marL="285750" lvl="1" indent="-285750" algn="l" defTabSz="1289050" rtl="0">
            <a:lnSpc>
              <a:spcPct val="90000"/>
            </a:lnSpc>
            <a:spcBef>
              <a:spcPct val="0"/>
            </a:spcBef>
            <a:spcAft>
              <a:spcPct val="20000"/>
            </a:spcAft>
            <a:buChar char="••"/>
          </a:pPr>
          <a:r>
            <a:rPr lang="en-US" sz="2900" kern="1200" dirty="0" smtClean="0"/>
            <a:t>Primary care practitioners may </a:t>
          </a:r>
          <a:r>
            <a:rPr lang="en-US" sz="2900" b="1" kern="1200" dirty="0" smtClean="0"/>
            <a:t>lack necessary consultation skills or confidence  </a:t>
          </a:r>
          <a:r>
            <a:rPr lang="en-US" sz="2900" kern="1200" dirty="0" smtClean="0"/>
            <a:t>to correctly diagnose later life depression or may see the symptoms as part of the ageing process. </a:t>
          </a:r>
          <a:endParaRPr lang="en-US" sz="2900" kern="1200" dirty="0"/>
        </a:p>
        <a:p>
          <a:pPr marL="285750" lvl="1" indent="-285750" algn="l" defTabSz="1289050" rtl="0">
            <a:lnSpc>
              <a:spcPct val="90000"/>
            </a:lnSpc>
            <a:spcBef>
              <a:spcPct val="0"/>
            </a:spcBef>
            <a:spcAft>
              <a:spcPct val="20000"/>
            </a:spcAft>
            <a:buChar char="••"/>
          </a:pPr>
          <a:r>
            <a:rPr lang="en-US" sz="2900" kern="1200" dirty="0" smtClean="0"/>
            <a:t>They may be wary of opening a ‘Pandora’s box’ in </a:t>
          </a:r>
          <a:r>
            <a:rPr lang="en-US" sz="2900" b="1" kern="1200" dirty="0" smtClean="0"/>
            <a:t>time-limited consultations </a:t>
          </a:r>
          <a:r>
            <a:rPr lang="en-US" sz="2900" kern="1200" dirty="0" smtClean="0"/>
            <a:t>and instead collude with the patient in what has been called ‘</a:t>
          </a:r>
          <a:r>
            <a:rPr lang="en-US" sz="2900" b="1" kern="1200" dirty="0" smtClean="0"/>
            <a:t>therapeutic nihilism</a:t>
          </a:r>
          <a:r>
            <a:rPr lang="en-US" sz="2900" kern="1200" dirty="0" smtClean="0"/>
            <a:t>’. They may feel unsupported due to a lack of availability of psychological interventions (Burroughs, Morley, Lovell et al, 2006). </a:t>
          </a:r>
          <a:endParaRPr lang="en-US" sz="2900" kern="1200" dirty="0"/>
        </a:p>
      </dsp:txBody>
      <dsp:txXfrm>
        <a:off x="0" y="960363"/>
        <a:ext cx="9905999" cy="34465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334DF-3859-4DBE-8D26-DC114BB92849}">
      <dsp:nvSpPr>
        <dsp:cNvPr id="0" name=""/>
        <dsp:cNvSpPr/>
      </dsp:nvSpPr>
      <dsp:spPr>
        <a:xfrm>
          <a:off x="0" y="0"/>
          <a:ext cx="10526949" cy="4764504"/>
        </a:xfrm>
        <a:prstGeom prst="homePlate">
          <a:avLst>
            <a:gd name="adj" fmla="val 25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1367" tIns="71120" rIns="1485470" bIns="71120" numCol="1" spcCol="1270" anchor="t" anchorCtr="0">
          <a:noAutofit/>
        </a:bodyPr>
        <a:lstStyle/>
        <a:p>
          <a:pPr lvl="0" algn="l" defTabSz="1244600" rtl="0">
            <a:lnSpc>
              <a:spcPct val="90000"/>
            </a:lnSpc>
            <a:spcBef>
              <a:spcPct val="0"/>
            </a:spcBef>
            <a:spcAft>
              <a:spcPct val="35000"/>
            </a:spcAft>
          </a:pPr>
          <a:r>
            <a:rPr lang="en-US" sz="2800" kern="1200" smtClean="0"/>
            <a:t>System factors</a:t>
          </a:r>
          <a:endParaRPr lang="en-US" sz="2800" kern="1200"/>
        </a:p>
        <a:p>
          <a:pPr marL="228600" lvl="1" indent="-228600" algn="l" defTabSz="977900" rtl="0">
            <a:lnSpc>
              <a:spcPct val="90000"/>
            </a:lnSpc>
            <a:spcBef>
              <a:spcPct val="0"/>
            </a:spcBef>
            <a:spcAft>
              <a:spcPct val="15000"/>
            </a:spcAft>
            <a:buChar char="••"/>
          </a:pPr>
          <a:r>
            <a:rPr lang="en-US" sz="2200" kern="1200" dirty="0" smtClean="0"/>
            <a:t>The barriers described above are likely to be particularly difficult for those from </a:t>
          </a:r>
          <a:r>
            <a:rPr lang="en-US" sz="2200" b="1" kern="1200" dirty="0" smtClean="0"/>
            <a:t>lower socioeconomic and minority groups </a:t>
          </a:r>
          <a:r>
            <a:rPr lang="en-US" sz="2200" kern="1200" dirty="0" smtClean="0"/>
            <a:t>who have higher risk of physical and mental ill health as well as disability (</a:t>
          </a:r>
          <a:r>
            <a:rPr lang="en-US" sz="2200" kern="1200" dirty="0" err="1" smtClean="0"/>
            <a:t>Rait</a:t>
          </a:r>
          <a:r>
            <a:rPr lang="en-US" sz="2200" kern="1200" dirty="0" smtClean="0"/>
            <a:t>, Burns, Chew, 1996)</a:t>
          </a:r>
          <a:endParaRPr lang="en-US" sz="2200" kern="1200" dirty="0"/>
        </a:p>
        <a:p>
          <a:pPr marL="228600" lvl="1" indent="-228600" algn="l" defTabSz="977900" rtl="0">
            <a:lnSpc>
              <a:spcPct val="90000"/>
            </a:lnSpc>
            <a:spcBef>
              <a:spcPct val="0"/>
            </a:spcBef>
            <a:spcAft>
              <a:spcPct val="15000"/>
            </a:spcAft>
            <a:buChar char="••"/>
          </a:pPr>
          <a:r>
            <a:rPr lang="en-US" sz="2200" kern="1200" dirty="0" smtClean="0"/>
            <a:t>Mental health services for older people in the UK tend to be separated from general medical services, which may disadvantage older depressed people who may have </a:t>
          </a:r>
          <a:r>
            <a:rPr lang="en-US" sz="2200" b="1" kern="1200" dirty="0" smtClean="0"/>
            <a:t>difficulties in attending different sites for mental and physical disorders </a:t>
          </a:r>
          <a:r>
            <a:rPr lang="en-US" sz="2200" kern="1200" dirty="0" smtClean="0"/>
            <a:t>(NHS Confederation, 2003).  </a:t>
          </a:r>
          <a:endParaRPr lang="en-US" sz="2200" kern="1200" dirty="0"/>
        </a:p>
        <a:p>
          <a:pPr marL="228600" lvl="1" indent="-228600" algn="l" defTabSz="977900" rtl="0">
            <a:lnSpc>
              <a:spcPct val="90000"/>
            </a:lnSpc>
            <a:spcBef>
              <a:spcPct val="0"/>
            </a:spcBef>
            <a:spcAft>
              <a:spcPct val="15000"/>
            </a:spcAft>
            <a:buChar char="••"/>
          </a:pPr>
          <a:r>
            <a:rPr lang="en-US" sz="2200" kern="1200" dirty="0" smtClean="0"/>
            <a:t>New contractual arrangements for primary care provide no new incentives to offer reconfigured services for older people with depression. However, initiatives to improve access to psychological therapies (IAPT) are also beginning to make psychological treatments available to older people (Department of Health, 2011). </a:t>
          </a:r>
          <a:endParaRPr lang="en-US" sz="2200" kern="1200" dirty="0"/>
        </a:p>
      </dsp:txBody>
      <dsp:txXfrm>
        <a:off x="0" y="0"/>
        <a:ext cx="9931386" cy="476450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75EEF-43AE-4EED-845D-2FC73CA1BFB3}">
      <dsp:nvSpPr>
        <dsp:cNvPr id="0" name=""/>
        <dsp:cNvSpPr/>
      </dsp:nvSpPr>
      <dsp:spPr>
        <a:xfrm>
          <a:off x="1340071" y="47"/>
          <a:ext cx="2402652" cy="1907196"/>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dirty="0" smtClean="0"/>
            <a:t>During the past month, have you often been bothered by feeling down, depressed or hopeless?</a:t>
          </a:r>
          <a:endParaRPr lang="en-US" sz="1900" kern="1200" dirty="0"/>
        </a:p>
      </dsp:txBody>
      <dsp:txXfrm>
        <a:off x="1433173" y="93149"/>
        <a:ext cx="2216448" cy="1720992"/>
      </dsp:txXfrm>
    </dsp:sp>
    <dsp:sp modelId="{D75E0089-2086-4884-8F31-DAAFC0DCE921}">
      <dsp:nvSpPr>
        <dsp:cNvPr id="0" name=""/>
        <dsp:cNvSpPr/>
      </dsp:nvSpPr>
      <dsp:spPr>
        <a:xfrm>
          <a:off x="1340071" y="2002604"/>
          <a:ext cx="2421587" cy="1907196"/>
        </a:xfrm>
        <a:prstGeom prst="roundRect">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dirty="0" smtClean="0"/>
            <a:t>During the past month, have you often been bothered by having little interest or pleasure in doing things?</a:t>
          </a:r>
          <a:endParaRPr lang="en-US" sz="1900" kern="1200" dirty="0"/>
        </a:p>
      </dsp:txBody>
      <dsp:txXfrm>
        <a:off x="1433173" y="2095706"/>
        <a:ext cx="2235383" cy="172099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BB065-880A-4E7E-B75F-A7735118A7BE}">
      <dsp:nvSpPr>
        <dsp:cNvPr id="0" name=""/>
        <dsp:cNvSpPr/>
      </dsp:nvSpPr>
      <dsp:spPr>
        <a:xfrm>
          <a:off x="1442467" y="726"/>
          <a:ext cx="1898719" cy="9493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rtl="0">
            <a:lnSpc>
              <a:spcPct val="90000"/>
            </a:lnSpc>
            <a:spcBef>
              <a:spcPct val="0"/>
            </a:spcBef>
            <a:spcAft>
              <a:spcPct val="35000"/>
            </a:spcAft>
          </a:pPr>
          <a:r>
            <a:rPr lang="en-US" sz="2600" kern="1200" dirty="0" smtClean="0"/>
            <a:t>Case-finding and diagnosis </a:t>
          </a:r>
          <a:endParaRPr lang="en-US" sz="2600" kern="1200" dirty="0"/>
        </a:p>
      </dsp:txBody>
      <dsp:txXfrm>
        <a:off x="1442467" y="726"/>
        <a:ext cx="1898719" cy="94935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18E42-C145-4F46-8227-90DE24863FDD}">
      <dsp:nvSpPr>
        <dsp:cNvPr id="0" name=""/>
        <dsp:cNvSpPr/>
      </dsp:nvSpPr>
      <dsp:spPr>
        <a:xfrm>
          <a:off x="0" y="144792"/>
          <a:ext cx="6096000" cy="2948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The Quality and Outcomes Framework (QOF) (Department of Health, 2006) requires GPs and practice nurses to use two screening questions within the previous 15 months in order to increase the detection of depression in patients with diabetes and heart disease.</a:t>
          </a:r>
          <a:endParaRPr lang="en-US" sz="2800" kern="1200" dirty="0"/>
        </a:p>
      </dsp:txBody>
      <dsp:txXfrm>
        <a:off x="143929" y="288721"/>
        <a:ext cx="5808142" cy="266054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19FCF-6E9A-4453-8F36-982EDBF53285}">
      <dsp:nvSpPr>
        <dsp:cNvPr id="0" name=""/>
        <dsp:cNvSpPr/>
      </dsp:nvSpPr>
      <dsp:spPr>
        <a:xfrm>
          <a:off x="0" y="450"/>
          <a:ext cx="6096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9A8A5B-B394-4E5D-B83C-0B50D47FF25B}">
      <dsp:nvSpPr>
        <dsp:cNvPr id="0" name=""/>
        <dsp:cNvSpPr/>
      </dsp:nvSpPr>
      <dsp:spPr>
        <a:xfrm>
          <a:off x="0" y="450"/>
          <a:ext cx="6096000" cy="92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lvl="0" algn="l" defTabSz="1422400" rtl="0">
            <a:lnSpc>
              <a:spcPct val="90000"/>
            </a:lnSpc>
            <a:spcBef>
              <a:spcPct val="0"/>
            </a:spcBef>
            <a:spcAft>
              <a:spcPct val="35000"/>
            </a:spcAft>
          </a:pPr>
          <a:r>
            <a:rPr lang="en-US" sz="3200" kern="1200" smtClean="0"/>
            <a:t>A further question,’ Is this something you want help with,’ may increase the usefulness of the case finding questions in practice.</a:t>
          </a:r>
          <a:endParaRPr lang="en-US" sz="3200" kern="1200"/>
        </a:p>
      </dsp:txBody>
      <dsp:txXfrm>
        <a:off x="0" y="450"/>
        <a:ext cx="6096000" cy="92242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6CA60-5641-46C2-9F80-B52948BF98FF}">
      <dsp:nvSpPr>
        <dsp:cNvPr id="0" name=""/>
        <dsp:cNvSpPr/>
      </dsp:nvSpPr>
      <dsp:spPr>
        <a:xfrm>
          <a:off x="2664375" y="2672"/>
          <a:ext cx="1367237" cy="1367237"/>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FEA6-E7EF-42AF-9065-278B31440D8B}">
      <dsp:nvSpPr>
        <dsp:cNvPr id="0" name=""/>
        <dsp:cNvSpPr/>
      </dsp:nvSpPr>
      <dsp:spPr>
        <a:xfrm>
          <a:off x="2801099" y="139396"/>
          <a:ext cx="1093790" cy="1093790"/>
        </a:xfrm>
        <a:prstGeom prst="pie">
          <a:avLst>
            <a:gd name="adj1" fmla="val 5400000"/>
            <a:gd name="adj2" fmla="val 162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2E4484-7538-4C12-8AAA-2214EFA061BA}">
      <dsp:nvSpPr>
        <dsp:cNvPr id="0" name=""/>
        <dsp:cNvSpPr/>
      </dsp:nvSpPr>
      <dsp:spPr>
        <a:xfrm rot="16200000">
          <a:off x="1092052" y="3078957"/>
          <a:ext cx="3964989" cy="82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r" defTabSz="2889250" rtl="0">
            <a:lnSpc>
              <a:spcPct val="90000"/>
            </a:lnSpc>
            <a:spcBef>
              <a:spcPct val="0"/>
            </a:spcBef>
            <a:spcAft>
              <a:spcPct val="35000"/>
            </a:spcAft>
          </a:pPr>
          <a:r>
            <a:rPr lang="en-US" sz="6500" kern="1200" dirty="0" smtClean="0"/>
            <a:t>Medication</a:t>
          </a:r>
          <a:endParaRPr lang="en-US" sz="6500" kern="1200" dirty="0"/>
        </a:p>
      </dsp:txBody>
      <dsp:txXfrm>
        <a:off x="1092052" y="3078957"/>
        <a:ext cx="3964989" cy="820342"/>
      </dsp:txXfrm>
    </dsp:sp>
    <dsp:sp modelId="{336D84B4-69B0-4555-A1F8-82D422238E13}">
      <dsp:nvSpPr>
        <dsp:cNvPr id="0" name=""/>
        <dsp:cNvSpPr/>
      </dsp:nvSpPr>
      <dsp:spPr>
        <a:xfrm>
          <a:off x="3621442" y="2672"/>
          <a:ext cx="4128893" cy="5468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l" defTabSz="800100" rtl="0">
            <a:lnSpc>
              <a:spcPct val="90000"/>
            </a:lnSpc>
            <a:spcBef>
              <a:spcPct val="0"/>
            </a:spcBef>
            <a:spcAft>
              <a:spcPct val="35000"/>
            </a:spcAft>
          </a:pPr>
          <a:r>
            <a:rPr lang="en-US" sz="1800" kern="1200" dirty="0" smtClean="0"/>
            <a:t>Antidepressants for people with moderate to severe depression. </a:t>
          </a:r>
        </a:p>
        <a:p>
          <a:pPr lvl="0" algn="l" defTabSz="800100" rtl="0">
            <a:lnSpc>
              <a:spcPct val="90000"/>
            </a:lnSpc>
            <a:spcBef>
              <a:spcPct val="0"/>
            </a:spcBef>
            <a:spcAft>
              <a:spcPct val="35000"/>
            </a:spcAft>
          </a:pPr>
          <a:endParaRPr lang="en-US" sz="1800" kern="1200" dirty="0"/>
        </a:p>
        <a:p>
          <a:pPr lvl="0" algn="l" defTabSz="800100" rtl="0">
            <a:lnSpc>
              <a:spcPct val="90000"/>
            </a:lnSpc>
            <a:spcBef>
              <a:spcPct val="0"/>
            </a:spcBef>
            <a:spcAft>
              <a:spcPct val="35000"/>
            </a:spcAft>
          </a:pPr>
          <a:r>
            <a:rPr lang="en-US" sz="1800" kern="1200" dirty="0" smtClean="0"/>
            <a:t>NICE guidelines suggest that first line treatment should be with an </a:t>
          </a:r>
          <a:r>
            <a:rPr lang="en-US" sz="1800" b="1" kern="1200" dirty="0" smtClean="0"/>
            <a:t>SSRI </a:t>
          </a:r>
          <a:r>
            <a:rPr lang="en-US" sz="1800" kern="1200" dirty="0" smtClean="0"/>
            <a:t>(selective serotonin reuptake inhibitor).</a:t>
          </a:r>
        </a:p>
        <a:p>
          <a:pPr lvl="0" algn="l" defTabSz="800100" rtl="0">
            <a:lnSpc>
              <a:spcPct val="90000"/>
            </a:lnSpc>
            <a:spcBef>
              <a:spcPct val="0"/>
            </a:spcBef>
            <a:spcAft>
              <a:spcPct val="35000"/>
            </a:spcAft>
          </a:pPr>
          <a:endParaRPr lang="en-US" sz="1800" kern="1200" dirty="0"/>
        </a:p>
        <a:p>
          <a:pPr lvl="0" algn="l" defTabSz="800100" rtl="0">
            <a:lnSpc>
              <a:spcPct val="90000"/>
            </a:lnSpc>
            <a:spcBef>
              <a:spcPct val="0"/>
            </a:spcBef>
            <a:spcAft>
              <a:spcPct val="35000"/>
            </a:spcAft>
          </a:pPr>
          <a:r>
            <a:rPr lang="en-US" sz="1800" kern="1200" dirty="0" smtClean="0"/>
            <a:t>Choice of antidepressant should be guided by the </a:t>
          </a:r>
          <a:r>
            <a:rPr lang="en-US" sz="1800" b="1" kern="1200" dirty="0" smtClean="0"/>
            <a:t>patient’s previous experience </a:t>
          </a:r>
          <a:r>
            <a:rPr lang="en-US" sz="1800" kern="1200" dirty="0" smtClean="0"/>
            <a:t>of an antidepressant, and by co-morbidities and side effects. </a:t>
          </a:r>
        </a:p>
        <a:p>
          <a:pPr lvl="0" algn="l" defTabSz="800100" rtl="0">
            <a:lnSpc>
              <a:spcPct val="90000"/>
            </a:lnSpc>
            <a:spcBef>
              <a:spcPct val="0"/>
            </a:spcBef>
            <a:spcAft>
              <a:spcPct val="35000"/>
            </a:spcAft>
          </a:pPr>
          <a:endParaRPr lang="en-US" sz="1800" kern="1200" dirty="0"/>
        </a:p>
        <a:p>
          <a:pPr lvl="0" algn="l" defTabSz="800100" rtl="0">
            <a:lnSpc>
              <a:spcPct val="90000"/>
            </a:lnSpc>
            <a:spcBef>
              <a:spcPct val="0"/>
            </a:spcBef>
            <a:spcAft>
              <a:spcPct val="35000"/>
            </a:spcAft>
          </a:pPr>
          <a:r>
            <a:rPr lang="en-US" sz="1800" kern="1200" dirty="0" smtClean="0"/>
            <a:t>Tricyclic antidepressants (TCAs) </a:t>
          </a:r>
          <a:r>
            <a:rPr lang="en-US" sz="1800" b="1" kern="1200" dirty="0" smtClean="0"/>
            <a:t>should not be initiated in primary care</a:t>
          </a:r>
          <a:r>
            <a:rPr lang="en-US" sz="1800" kern="1200" dirty="0" smtClean="0"/>
            <a:t>, but are occasionally suggested by secondary care for use in treatment-resistant depression.</a:t>
          </a:r>
        </a:p>
        <a:p>
          <a:pPr lvl="0" algn="l" defTabSz="800100" rtl="0">
            <a:lnSpc>
              <a:spcPct val="90000"/>
            </a:lnSpc>
            <a:spcBef>
              <a:spcPct val="0"/>
            </a:spcBef>
            <a:spcAft>
              <a:spcPct val="35000"/>
            </a:spcAft>
          </a:pPr>
          <a:endParaRPr lang="en-US" sz="1800" kern="1200" dirty="0"/>
        </a:p>
        <a:p>
          <a:pPr lvl="0" algn="l" defTabSz="800100" rtl="0">
            <a:lnSpc>
              <a:spcPct val="90000"/>
            </a:lnSpc>
            <a:spcBef>
              <a:spcPct val="0"/>
            </a:spcBef>
            <a:spcAft>
              <a:spcPct val="35000"/>
            </a:spcAft>
          </a:pPr>
          <a:r>
            <a:rPr lang="en-US" sz="1800" b="1" kern="1200" dirty="0" smtClean="0"/>
            <a:t>Amitriptyline</a:t>
          </a:r>
          <a:r>
            <a:rPr lang="en-US" sz="1800" kern="1200" dirty="0" smtClean="0"/>
            <a:t> is frequently started in primary care for older people with chronic pain, but co-prescribing of both a TCA and an SSRI should be avoided. </a:t>
          </a:r>
          <a:endParaRPr lang="en-US" sz="1800" kern="1200" dirty="0"/>
        </a:p>
      </dsp:txBody>
      <dsp:txXfrm>
        <a:off x="3621442" y="2672"/>
        <a:ext cx="4128893" cy="546895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CBFDE-6CBA-4620-85CA-7A6E0BC342FE}">
      <dsp:nvSpPr>
        <dsp:cNvPr id="0" name=""/>
        <dsp:cNvSpPr/>
      </dsp:nvSpPr>
      <dsp:spPr>
        <a:xfrm>
          <a:off x="0" y="310025"/>
          <a:ext cx="4713890" cy="55399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smtClean="0"/>
            <a:t>Psychological and talking therapies</a:t>
          </a:r>
          <a:endParaRPr lang="en-US" sz="2400" kern="1200"/>
        </a:p>
      </dsp:txBody>
      <dsp:txXfrm>
        <a:off x="27044" y="337069"/>
        <a:ext cx="4659802" cy="49991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C6FF7-B20F-4151-B5C9-7CB4B20771CE}">
      <dsp:nvSpPr>
        <dsp:cNvPr id="0" name=""/>
        <dsp:cNvSpPr/>
      </dsp:nvSpPr>
      <dsp:spPr>
        <a:xfrm>
          <a:off x="788282" y="1539"/>
          <a:ext cx="4130564" cy="31500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Many older people express a </a:t>
          </a:r>
          <a:r>
            <a:rPr lang="en-US" sz="2000" b="1" kern="1200" dirty="0" smtClean="0"/>
            <a:t>preference for a talking treatment </a:t>
          </a:r>
          <a:r>
            <a:rPr lang="en-US" sz="2000" kern="1200" dirty="0" smtClean="0"/>
            <a:t>and there is good evidence for the effectiveness of a number of psycho-social interventions such as Cognitive </a:t>
          </a:r>
          <a:r>
            <a:rPr lang="en-US" sz="2000" kern="1200" dirty="0" err="1" smtClean="0"/>
            <a:t>Behavioural</a:t>
          </a:r>
          <a:r>
            <a:rPr lang="en-US" sz="2000" kern="1200" dirty="0" smtClean="0"/>
            <a:t> Therapy (CBT), </a:t>
          </a:r>
          <a:r>
            <a:rPr lang="en-US" sz="2000" kern="1200" dirty="0" err="1" smtClean="0"/>
            <a:t>Behavioural</a:t>
          </a:r>
          <a:r>
            <a:rPr lang="en-US" sz="2000" kern="1200" dirty="0" smtClean="0"/>
            <a:t> Activation and Problem Solving Treatments (Woods, Roth, 2005; Givens, </a:t>
          </a:r>
          <a:r>
            <a:rPr lang="en-US" sz="2000" kern="1200" dirty="0" err="1" smtClean="0"/>
            <a:t>Datto</a:t>
          </a:r>
          <a:r>
            <a:rPr lang="en-US" sz="2000" kern="1200" dirty="0" smtClean="0"/>
            <a:t>, </a:t>
          </a:r>
          <a:r>
            <a:rPr lang="en-US" sz="2000" kern="1200" dirty="0" err="1" smtClean="0"/>
            <a:t>Ruckdeschel</a:t>
          </a:r>
          <a:r>
            <a:rPr lang="en-US" sz="2000" kern="1200" dirty="0" smtClean="0"/>
            <a:t> et al,  2006). </a:t>
          </a:r>
          <a:endParaRPr lang="en-US" sz="2000" kern="1200" dirty="0"/>
        </a:p>
      </dsp:txBody>
      <dsp:txXfrm>
        <a:off x="942053" y="155310"/>
        <a:ext cx="3823022" cy="284248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977DD-6008-4D86-82F8-311F530A7B11}">
      <dsp:nvSpPr>
        <dsp:cNvPr id="0" name=""/>
        <dsp:cNvSpPr/>
      </dsp:nvSpPr>
      <dsp:spPr>
        <a:xfrm>
          <a:off x="0" y="0"/>
          <a:ext cx="5281450" cy="1289847"/>
        </a:xfrm>
        <a:prstGeom prst="roundRect">
          <a:avLst/>
        </a:prstGeom>
        <a:solidFill>
          <a:schemeClr val="accent3">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There is evidence, however, that GPs continue to refer younger rather than older people for talking treatments (Kendrick, </a:t>
          </a:r>
          <a:r>
            <a:rPr lang="en-US" sz="2000" kern="1200" dirty="0" err="1" smtClean="0"/>
            <a:t>Dowrick</a:t>
          </a:r>
          <a:r>
            <a:rPr lang="en-US" sz="2000" kern="1200" dirty="0" smtClean="0"/>
            <a:t>, McBride et al, 2009).</a:t>
          </a:r>
          <a:endParaRPr lang="en-US" sz="2000" kern="1200" dirty="0"/>
        </a:p>
      </dsp:txBody>
      <dsp:txXfrm>
        <a:off x="62965" y="62965"/>
        <a:ext cx="5155520" cy="116391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94263-DEF3-4A3F-8B76-83C537BDB7FF}">
      <dsp:nvSpPr>
        <dsp:cNvPr id="0" name=""/>
        <dsp:cNvSpPr/>
      </dsp:nvSpPr>
      <dsp:spPr>
        <a:xfrm rot="5400000">
          <a:off x="6462282" y="-2547312"/>
          <a:ext cx="1260883" cy="6675505"/>
        </a:xfrm>
        <a:prstGeom prst="round2Same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smtClean="0"/>
            <a:t>Exercise is recommended as a treatment for mild to moderate depression (NICE, 2009). </a:t>
          </a:r>
          <a:endParaRPr lang="en-US" sz="2400" kern="1200" dirty="0"/>
        </a:p>
      </dsp:txBody>
      <dsp:txXfrm rot="-5400000">
        <a:off x="3754972" y="221549"/>
        <a:ext cx="6613954" cy="1137781"/>
      </dsp:txXfrm>
    </dsp:sp>
    <dsp:sp modelId="{E7CF1168-EBA0-470E-9D59-EDCC4799C13D}">
      <dsp:nvSpPr>
        <dsp:cNvPr id="0" name=""/>
        <dsp:cNvSpPr/>
      </dsp:nvSpPr>
      <dsp:spPr>
        <a:xfrm>
          <a:off x="0" y="2388"/>
          <a:ext cx="3754971" cy="157610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lvl="0" algn="ctr" defTabSz="1955800" rtl="0">
            <a:lnSpc>
              <a:spcPct val="90000"/>
            </a:lnSpc>
            <a:spcBef>
              <a:spcPct val="0"/>
            </a:spcBef>
            <a:spcAft>
              <a:spcPct val="35000"/>
            </a:spcAft>
          </a:pPr>
          <a:r>
            <a:rPr lang="en-US" sz="4400" kern="1200" smtClean="0"/>
            <a:t>Physical activity</a:t>
          </a:r>
          <a:endParaRPr lang="en-US" sz="4400" kern="1200"/>
        </a:p>
      </dsp:txBody>
      <dsp:txXfrm>
        <a:off x="76939" y="79327"/>
        <a:ext cx="3601093" cy="1422226"/>
      </dsp:txXfrm>
    </dsp:sp>
    <dsp:sp modelId="{E4A09009-F726-4C5D-8691-BE3C0DA7ECA1}">
      <dsp:nvSpPr>
        <dsp:cNvPr id="0" name=""/>
        <dsp:cNvSpPr/>
      </dsp:nvSpPr>
      <dsp:spPr>
        <a:xfrm rot="5400000">
          <a:off x="6462282" y="-892403"/>
          <a:ext cx="1260883" cy="6675505"/>
        </a:xfrm>
        <a:prstGeom prst="round2SameRect">
          <a:avLst/>
        </a:prstGeom>
        <a:solidFill>
          <a:schemeClr val="accent3">
            <a:tint val="40000"/>
            <a:alpha val="90000"/>
            <a:hueOff val="8205898"/>
            <a:satOff val="-1102"/>
            <a:lumOff val="267"/>
            <a:alphaOff val="0"/>
          </a:schemeClr>
        </a:solidFill>
        <a:ln w="15875" cap="flat" cmpd="sng" algn="ctr">
          <a:solidFill>
            <a:schemeClr val="accent3">
              <a:tint val="40000"/>
              <a:alpha val="90000"/>
              <a:hueOff val="8205898"/>
              <a:satOff val="-1102"/>
              <a:lumOff val="2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smtClean="0"/>
            <a:t>Befriending may also be useful in management of mild depression in older people (Mead, Lester, Chew-Graham et al, 2010). </a:t>
          </a:r>
          <a:endParaRPr lang="en-US" sz="2400" kern="1200" dirty="0"/>
        </a:p>
      </dsp:txBody>
      <dsp:txXfrm rot="-5400000">
        <a:off x="3754972" y="1876458"/>
        <a:ext cx="6613954" cy="1137781"/>
      </dsp:txXfrm>
    </dsp:sp>
    <dsp:sp modelId="{D3F6E851-B37A-4DB2-9FC7-DCB635886176}">
      <dsp:nvSpPr>
        <dsp:cNvPr id="0" name=""/>
        <dsp:cNvSpPr/>
      </dsp:nvSpPr>
      <dsp:spPr>
        <a:xfrm>
          <a:off x="0" y="1657297"/>
          <a:ext cx="3754971" cy="1576104"/>
        </a:xfrm>
        <a:prstGeom prst="roundRect">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lvl="0" algn="ctr" defTabSz="1955800" rtl="0">
            <a:lnSpc>
              <a:spcPct val="90000"/>
            </a:lnSpc>
            <a:spcBef>
              <a:spcPct val="0"/>
            </a:spcBef>
            <a:spcAft>
              <a:spcPct val="35000"/>
            </a:spcAft>
          </a:pPr>
          <a:r>
            <a:rPr lang="en-US" sz="4400" kern="1200" dirty="0" smtClean="0"/>
            <a:t>Psycho-social interventions</a:t>
          </a:r>
          <a:endParaRPr lang="en-US" sz="4400" kern="1200" dirty="0"/>
        </a:p>
      </dsp:txBody>
      <dsp:txXfrm>
        <a:off x="76939" y="1734236"/>
        <a:ext cx="3601093" cy="1422226"/>
      </dsp:txXfrm>
    </dsp:sp>
    <dsp:sp modelId="{CFEC246C-353B-4234-8E99-CD304ADCB88C}">
      <dsp:nvSpPr>
        <dsp:cNvPr id="0" name=""/>
        <dsp:cNvSpPr/>
      </dsp:nvSpPr>
      <dsp:spPr>
        <a:xfrm rot="5400000">
          <a:off x="6368630" y="762506"/>
          <a:ext cx="1448187" cy="6675505"/>
        </a:xfrm>
        <a:prstGeom prst="round2SameRect">
          <a:avLst/>
        </a:prstGeom>
        <a:solidFill>
          <a:schemeClr val="accent3">
            <a:tint val="40000"/>
            <a:alpha val="90000"/>
            <a:hueOff val="16411796"/>
            <a:satOff val="-2205"/>
            <a:lumOff val="533"/>
            <a:alphaOff val="0"/>
          </a:schemeClr>
        </a:solidFill>
        <a:ln w="15875" cap="flat" cmpd="sng" algn="ctr">
          <a:solidFill>
            <a:schemeClr val="accent3">
              <a:tint val="40000"/>
              <a:alpha val="90000"/>
              <a:hueOff val="16411796"/>
              <a:satOff val="-2205"/>
              <a:lumOff val="5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rtl="0">
            <a:lnSpc>
              <a:spcPct val="90000"/>
            </a:lnSpc>
            <a:spcBef>
              <a:spcPct val="0"/>
            </a:spcBef>
            <a:spcAft>
              <a:spcPct val="15000"/>
            </a:spcAft>
            <a:buChar char="••"/>
          </a:pPr>
          <a:r>
            <a:rPr lang="en-US" sz="2000" kern="1200" dirty="0" smtClean="0"/>
            <a:t>A case manager co-ordinates care and delivers a specific psycho-social intervention with or without medication management, and liaises with both the GP and the specialist mental health services. (Chew-Graham, Lovell, Roberts et al, 2007.</a:t>
          </a:r>
          <a:endParaRPr lang="en-US" sz="2000" kern="1200" dirty="0"/>
        </a:p>
      </dsp:txBody>
      <dsp:txXfrm rot="-5400000">
        <a:off x="3754972" y="3446860"/>
        <a:ext cx="6604810" cy="1306797"/>
      </dsp:txXfrm>
    </dsp:sp>
    <dsp:sp modelId="{1D8BABA2-57A8-42EB-BFD0-58A15CE50660}">
      <dsp:nvSpPr>
        <dsp:cNvPr id="0" name=""/>
        <dsp:cNvSpPr/>
      </dsp:nvSpPr>
      <dsp:spPr>
        <a:xfrm>
          <a:off x="0" y="3312206"/>
          <a:ext cx="3754971" cy="1576104"/>
        </a:xfrm>
        <a:prstGeom prst="roundRect">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lvl="0" algn="ctr" defTabSz="1955800" rtl="0">
            <a:lnSpc>
              <a:spcPct val="90000"/>
            </a:lnSpc>
            <a:spcBef>
              <a:spcPct val="0"/>
            </a:spcBef>
            <a:spcAft>
              <a:spcPct val="35000"/>
            </a:spcAft>
          </a:pPr>
          <a:r>
            <a:rPr lang="en-US" sz="4400" kern="1200" smtClean="0"/>
            <a:t>Collaborative care </a:t>
          </a:r>
          <a:endParaRPr lang="en-US" sz="4400" kern="1200"/>
        </a:p>
      </dsp:txBody>
      <dsp:txXfrm>
        <a:off x="76939" y="3389145"/>
        <a:ext cx="3601093" cy="142222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0079D-7E69-410A-BB28-529F9D736266}">
      <dsp:nvSpPr>
        <dsp:cNvPr id="0" name=""/>
        <dsp:cNvSpPr/>
      </dsp:nvSpPr>
      <dsp:spPr>
        <a:xfrm>
          <a:off x="0" y="147861"/>
          <a:ext cx="8256094" cy="86694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Relationship between mental and physical health.</a:t>
          </a:r>
          <a:endParaRPr lang="en-US" sz="2800" kern="1200" dirty="0"/>
        </a:p>
      </dsp:txBody>
      <dsp:txXfrm>
        <a:off x="25392" y="173253"/>
        <a:ext cx="6920566" cy="816156"/>
      </dsp:txXfrm>
    </dsp:sp>
    <dsp:sp modelId="{DABED954-2D04-4C6F-A900-041AF4CA86B7}">
      <dsp:nvSpPr>
        <dsp:cNvPr id="0" name=""/>
        <dsp:cNvSpPr/>
      </dsp:nvSpPr>
      <dsp:spPr>
        <a:xfrm>
          <a:off x="644140" y="1341020"/>
          <a:ext cx="8256094" cy="967743"/>
        </a:xfrm>
        <a:prstGeom prst="roundRect">
          <a:avLst>
            <a:gd name="adj" fmla="val 10000"/>
          </a:avLst>
        </a:prstGeom>
        <a:solidFill>
          <a:schemeClr val="accent4">
            <a:hueOff val="-1575177"/>
            <a:satOff val="-2523"/>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Lead to significantly poorer health outcomes and reduced quality of life.</a:t>
          </a:r>
          <a:endParaRPr lang="en-US" sz="2800" kern="1200" dirty="0"/>
        </a:p>
      </dsp:txBody>
      <dsp:txXfrm>
        <a:off x="672484" y="1369364"/>
        <a:ext cx="6752226" cy="911055"/>
      </dsp:txXfrm>
    </dsp:sp>
    <dsp:sp modelId="{475808BE-59DF-4FDC-BE72-C32C75381B45}">
      <dsp:nvSpPr>
        <dsp:cNvPr id="0" name=""/>
        <dsp:cNvSpPr/>
      </dsp:nvSpPr>
      <dsp:spPr>
        <a:xfrm>
          <a:off x="1372575" y="2414471"/>
          <a:ext cx="8256094" cy="1536356"/>
        </a:xfrm>
        <a:prstGeom prst="roundRect">
          <a:avLst>
            <a:gd name="adj" fmla="val 10000"/>
          </a:avLst>
        </a:prstGeom>
        <a:solidFill>
          <a:schemeClr val="accent4">
            <a:hueOff val="-3150354"/>
            <a:satOff val="-5046"/>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Costs to the health care system are also significant – by interacting with and exacerbating physical illness, co-morbid mental health problems raise total health care costs by at least 45 per cent for each person with a long-term condition and co-morbid mental health problem</a:t>
          </a:r>
          <a:endParaRPr lang="en-US" sz="2000" kern="1200" dirty="0"/>
        </a:p>
      </dsp:txBody>
      <dsp:txXfrm>
        <a:off x="1417573" y="2459469"/>
        <a:ext cx="6729238" cy="1446360"/>
      </dsp:txXfrm>
    </dsp:sp>
    <dsp:sp modelId="{9CDE87A8-6DD8-4E3F-B737-28A90DEEDC39}">
      <dsp:nvSpPr>
        <dsp:cNvPr id="0" name=""/>
        <dsp:cNvSpPr/>
      </dsp:nvSpPr>
      <dsp:spPr>
        <a:xfrm>
          <a:off x="2064023" y="4122172"/>
          <a:ext cx="8256094" cy="1162664"/>
        </a:xfrm>
        <a:prstGeom prst="roundRect">
          <a:avLst>
            <a:gd name="adj" fmla="val 10000"/>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Co-morbid mental health problems have a number of serious implications for people with long-term conditions, including </a:t>
          </a:r>
          <a:r>
            <a:rPr lang="en-US" sz="2000" b="1" kern="1200" dirty="0" smtClean="0"/>
            <a:t>poorer clinical outcomes, lower quality of life and reduced ability to manage physical symptoms </a:t>
          </a:r>
          <a:r>
            <a:rPr lang="en-US" sz="2000" kern="1200" dirty="0" smtClean="0"/>
            <a:t>effectively. </a:t>
          </a:r>
          <a:endParaRPr lang="en-US" sz="2000" kern="1200" dirty="0"/>
        </a:p>
      </dsp:txBody>
      <dsp:txXfrm>
        <a:off x="2098076" y="4156225"/>
        <a:ext cx="6740808" cy="1094558"/>
      </dsp:txXfrm>
    </dsp:sp>
    <dsp:sp modelId="{E89E30A1-36C8-4EA4-8A18-7206232FBABE}">
      <dsp:nvSpPr>
        <dsp:cNvPr id="0" name=""/>
        <dsp:cNvSpPr/>
      </dsp:nvSpPr>
      <dsp:spPr>
        <a:xfrm>
          <a:off x="7500362" y="890495"/>
          <a:ext cx="755731" cy="75573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7670401" y="890495"/>
        <a:ext cx="415653" cy="568688"/>
      </dsp:txXfrm>
    </dsp:sp>
    <dsp:sp modelId="{E9F433EC-71BB-4AFA-ADD9-87128BF0B3D5}">
      <dsp:nvSpPr>
        <dsp:cNvPr id="0" name=""/>
        <dsp:cNvSpPr/>
      </dsp:nvSpPr>
      <dsp:spPr>
        <a:xfrm>
          <a:off x="8191810" y="2264552"/>
          <a:ext cx="755731" cy="755731"/>
        </a:xfrm>
        <a:prstGeom prst="downArrow">
          <a:avLst>
            <a:gd name="adj1" fmla="val 55000"/>
            <a:gd name="adj2" fmla="val 45000"/>
          </a:avLst>
        </a:prstGeom>
        <a:solidFill>
          <a:schemeClr val="accent4">
            <a:tint val="40000"/>
            <a:alpha val="90000"/>
            <a:hueOff val="-2051338"/>
            <a:satOff val="-3406"/>
            <a:lumOff val="-76"/>
            <a:alphaOff val="0"/>
          </a:schemeClr>
        </a:solidFill>
        <a:ln w="15875" cap="flat" cmpd="sng" algn="ctr">
          <a:solidFill>
            <a:schemeClr val="accent4">
              <a:tint val="40000"/>
              <a:alpha val="90000"/>
              <a:hueOff val="-2051338"/>
              <a:satOff val="-3406"/>
              <a:lumOff val="-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8361849" y="2264552"/>
        <a:ext cx="415653" cy="568688"/>
      </dsp:txXfrm>
    </dsp:sp>
    <dsp:sp modelId="{C1684B63-FD3A-4F16-9FFB-AEF2114AC72F}">
      <dsp:nvSpPr>
        <dsp:cNvPr id="0" name=""/>
        <dsp:cNvSpPr/>
      </dsp:nvSpPr>
      <dsp:spPr>
        <a:xfrm>
          <a:off x="8872938" y="3638610"/>
          <a:ext cx="755731" cy="755731"/>
        </a:xfrm>
        <a:prstGeom prst="downArrow">
          <a:avLst>
            <a:gd name="adj1" fmla="val 55000"/>
            <a:gd name="adj2" fmla="val 45000"/>
          </a:avLst>
        </a:prstGeom>
        <a:solidFill>
          <a:schemeClr val="accent4">
            <a:tint val="40000"/>
            <a:alpha val="90000"/>
            <a:hueOff val="-4102677"/>
            <a:satOff val="-6812"/>
            <a:lumOff val="-151"/>
            <a:alphaOff val="0"/>
          </a:schemeClr>
        </a:solidFill>
        <a:ln w="15875" cap="flat" cmpd="sng" algn="ctr">
          <a:solidFill>
            <a:schemeClr val="accent4">
              <a:tint val="40000"/>
              <a:alpha val="90000"/>
              <a:hueOff val="-4102677"/>
              <a:satOff val="-6812"/>
              <a:lumOff val="-1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9042977" y="3638610"/>
        <a:ext cx="415653" cy="56868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25DB6-587F-47AA-BFF1-3375774D6B6F}">
      <dsp:nvSpPr>
        <dsp:cNvPr id="0" name=""/>
        <dsp:cNvSpPr/>
      </dsp:nvSpPr>
      <dsp:spPr>
        <a:xfrm>
          <a:off x="-7204392" y="-1101205"/>
          <a:ext cx="8573375" cy="8573375"/>
        </a:xfrm>
        <a:prstGeom prst="blockArc">
          <a:avLst>
            <a:gd name="adj1" fmla="val 18900000"/>
            <a:gd name="adj2" fmla="val 2700000"/>
            <a:gd name="adj3" fmla="val 252"/>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392CBB-2AD2-43DB-902A-1E08A05359A8}">
      <dsp:nvSpPr>
        <dsp:cNvPr id="0" name=""/>
        <dsp:cNvSpPr/>
      </dsp:nvSpPr>
      <dsp:spPr>
        <a:xfrm>
          <a:off x="597715" y="398057"/>
          <a:ext cx="10078510" cy="79662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lvl="0" algn="l" defTabSz="889000" rtl="0">
            <a:lnSpc>
              <a:spcPct val="90000"/>
            </a:lnSpc>
            <a:spcBef>
              <a:spcPct val="0"/>
            </a:spcBef>
            <a:spcAft>
              <a:spcPct val="35000"/>
            </a:spcAft>
          </a:pPr>
          <a:r>
            <a:rPr lang="en-US" sz="2000" kern="1200" dirty="0" smtClean="0"/>
            <a:t>Cardiovascular patients with depression experience 50 per cent more acute exacerbations per year (</a:t>
          </a:r>
          <a:r>
            <a:rPr lang="en-US" sz="2000" kern="1200" dirty="0" err="1" smtClean="0"/>
            <a:t>Whooley</a:t>
          </a:r>
          <a:r>
            <a:rPr lang="en-US" sz="2000" kern="1200" dirty="0" smtClean="0"/>
            <a:t> et al 2008) and have higher mortality rates (</a:t>
          </a:r>
          <a:r>
            <a:rPr lang="en-US" sz="2000" kern="1200" dirty="0" err="1" smtClean="0"/>
            <a:t>Katon</a:t>
          </a:r>
          <a:r>
            <a:rPr lang="en-US" sz="2000" kern="1200" dirty="0" smtClean="0"/>
            <a:t> 2003). </a:t>
          </a:r>
          <a:endParaRPr lang="en-US" sz="2000" kern="1200" dirty="0"/>
        </a:p>
      </dsp:txBody>
      <dsp:txXfrm>
        <a:off x="597715" y="398057"/>
        <a:ext cx="10078510" cy="796625"/>
      </dsp:txXfrm>
    </dsp:sp>
    <dsp:sp modelId="{A3678268-F13A-4F88-B093-D29953EF0074}">
      <dsp:nvSpPr>
        <dsp:cNvPr id="0" name=""/>
        <dsp:cNvSpPr/>
      </dsp:nvSpPr>
      <dsp:spPr>
        <a:xfrm>
          <a:off x="99824" y="298479"/>
          <a:ext cx="995781" cy="995781"/>
        </a:xfrm>
        <a:prstGeom prst="ellipse">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12A530-9F0B-41BE-A402-61B97DB23F3C}">
      <dsp:nvSpPr>
        <dsp:cNvPr id="0" name=""/>
        <dsp:cNvSpPr/>
      </dsp:nvSpPr>
      <dsp:spPr>
        <a:xfrm>
          <a:off x="1168554" y="1592613"/>
          <a:ext cx="9507672" cy="796625"/>
        </a:xfrm>
        <a:prstGeom prst="rect">
          <a:avLst/>
        </a:prstGeom>
        <a:solidFill>
          <a:schemeClr val="accent3">
            <a:hueOff val="4105467"/>
            <a:satOff val="-1065"/>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lvl="0" algn="l" defTabSz="889000" rtl="0">
            <a:lnSpc>
              <a:spcPct val="90000"/>
            </a:lnSpc>
            <a:spcBef>
              <a:spcPct val="0"/>
            </a:spcBef>
            <a:spcAft>
              <a:spcPct val="35000"/>
            </a:spcAft>
          </a:pPr>
          <a:r>
            <a:rPr lang="en-US" sz="2000" kern="1200" dirty="0" smtClean="0"/>
            <a:t>A meta-analysis suggested that depression leads to a two- to threefold increase in </a:t>
          </a:r>
          <a:r>
            <a:rPr lang="en-US" sz="2000" b="1" kern="1200" dirty="0" smtClean="0"/>
            <a:t>negative outcomes </a:t>
          </a:r>
          <a:r>
            <a:rPr lang="en-US" sz="2000" kern="1200" dirty="0" smtClean="0"/>
            <a:t>for people with acute coronary syndromes (Barth et al 2004). </a:t>
          </a:r>
          <a:endParaRPr lang="en-US" sz="2000" kern="1200" dirty="0"/>
        </a:p>
      </dsp:txBody>
      <dsp:txXfrm>
        <a:off x="1168554" y="1592613"/>
        <a:ext cx="9507672" cy="796625"/>
      </dsp:txXfrm>
    </dsp:sp>
    <dsp:sp modelId="{24666B90-C53A-49CF-94CC-8919AA2FEEDC}">
      <dsp:nvSpPr>
        <dsp:cNvPr id="0" name=""/>
        <dsp:cNvSpPr/>
      </dsp:nvSpPr>
      <dsp:spPr>
        <a:xfrm>
          <a:off x="670663" y="1493035"/>
          <a:ext cx="995781" cy="995781"/>
        </a:xfrm>
        <a:prstGeom prst="ellipse">
          <a:avLst/>
        </a:prstGeom>
        <a:solidFill>
          <a:schemeClr val="lt1">
            <a:hueOff val="0"/>
            <a:satOff val="0"/>
            <a:lumOff val="0"/>
            <a:alphaOff val="0"/>
          </a:schemeClr>
        </a:solidFill>
        <a:ln w="15875" cap="flat" cmpd="sng" algn="ctr">
          <a:solidFill>
            <a:schemeClr val="accent3">
              <a:hueOff val="4105467"/>
              <a:satOff val="-1065"/>
              <a:lumOff val="1177"/>
              <a:alphaOff val="0"/>
            </a:schemeClr>
          </a:solidFill>
          <a:prstDash val="solid"/>
        </a:ln>
        <a:effectLst/>
      </dsp:spPr>
      <dsp:style>
        <a:lnRef idx="2">
          <a:scrgbClr r="0" g="0" b="0"/>
        </a:lnRef>
        <a:fillRef idx="1">
          <a:scrgbClr r="0" g="0" b="0"/>
        </a:fillRef>
        <a:effectRef idx="0">
          <a:scrgbClr r="0" g="0" b="0"/>
        </a:effectRef>
        <a:fontRef idx="minor"/>
      </dsp:style>
    </dsp:sp>
    <dsp:sp modelId="{92CA829A-836D-4E78-A7D2-54B1082C4252}">
      <dsp:nvSpPr>
        <dsp:cNvPr id="0" name=""/>
        <dsp:cNvSpPr/>
      </dsp:nvSpPr>
      <dsp:spPr>
        <a:xfrm>
          <a:off x="1343755" y="2787169"/>
          <a:ext cx="9332470" cy="796625"/>
        </a:xfrm>
        <a:prstGeom prst="rect">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lvl="0" algn="l" defTabSz="889000" rtl="0">
            <a:lnSpc>
              <a:spcPct val="90000"/>
            </a:lnSpc>
            <a:spcBef>
              <a:spcPct val="0"/>
            </a:spcBef>
            <a:spcAft>
              <a:spcPct val="35000"/>
            </a:spcAft>
          </a:pPr>
          <a:r>
            <a:rPr lang="en-US" sz="2000" kern="1200" smtClean="0"/>
            <a:t>Lesperance et al (2002) - depression increases mortality rates after heart attack by 3.5 times </a:t>
          </a:r>
          <a:endParaRPr lang="en-US" sz="2000" kern="1200"/>
        </a:p>
      </dsp:txBody>
      <dsp:txXfrm>
        <a:off x="1343755" y="2787169"/>
        <a:ext cx="9332470" cy="796625"/>
      </dsp:txXfrm>
    </dsp:sp>
    <dsp:sp modelId="{3BECD9A6-03F2-45F7-8662-6B3EC6217F5D}">
      <dsp:nvSpPr>
        <dsp:cNvPr id="0" name=""/>
        <dsp:cNvSpPr/>
      </dsp:nvSpPr>
      <dsp:spPr>
        <a:xfrm>
          <a:off x="845864" y="2687591"/>
          <a:ext cx="995781" cy="995781"/>
        </a:xfrm>
        <a:prstGeom prst="ellipse">
          <a:avLst/>
        </a:prstGeom>
        <a:solidFill>
          <a:schemeClr val="lt1">
            <a:hueOff val="0"/>
            <a:satOff val="0"/>
            <a:lumOff val="0"/>
            <a:alphaOff val="0"/>
          </a:schemeClr>
        </a:solidFill>
        <a:ln w="15875" cap="flat" cmpd="sng" algn="ctr">
          <a:solidFill>
            <a:schemeClr val="accent3">
              <a:hueOff val="8210934"/>
              <a:satOff val="-2130"/>
              <a:lumOff val="2353"/>
              <a:alphaOff val="0"/>
            </a:schemeClr>
          </a:solidFill>
          <a:prstDash val="solid"/>
        </a:ln>
        <a:effectLst/>
      </dsp:spPr>
      <dsp:style>
        <a:lnRef idx="2">
          <a:scrgbClr r="0" g="0" b="0"/>
        </a:lnRef>
        <a:fillRef idx="1">
          <a:scrgbClr r="0" g="0" b="0"/>
        </a:fillRef>
        <a:effectRef idx="0">
          <a:scrgbClr r="0" g="0" b="0"/>
        </a:effectRef>
        <a:fontRef idx="minor"/>
      </dsp:style>
    </dsp:sp>
    <dsp:sp modelId="{151FCCA6-5EE9-4627-923E-9E6600F480F9}">
      <dsp:nvSpPr>
        <dsp:cNvPr id="0" name=""/>
        <dsp:cNvSpPr/>
      </dsp:nvSpPr>
      <dsp:spPr>
        <a:xfrm>
          <a:off x="1168554" y="3981725"/>
          <a:ext cx="9507672" cy="796625"/>
        </a:xfrm>
        <a:prstGeom prst="rect">
          <a:avLst/>
        </a:prstGeom>
        <a:solidFill>
          <a:schemeClr val="accent3">
            <a:hueOff val="12316402"/>
            <a:satOff val="-3195"/>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lvl="0" algn="l" defTabSz="889000" rtl="0">
            <a:lnSpc>
              <a:spcPct val="90000"/>
            </a:lnSpc>
            <a:spcBef>
              <a:spcPct val="0"/>
            </a:spcBef>
            <a:spcAft>
              <a:spcPct val="35000"/>
            </a:spcAft>
          </a:pPr>
          <a:r>
            <a:rPr lang="en-US" sz="2000" kern="1200" dirty="0" smtClean="0"/>
            <a:t>Blumenthal et al (2003) – a twofold increase in mortality after heart bypass surgery over an average follow-up period of five years</a:t>
          </a:r>
          <a:endParaRPr lang="en-US" sz="2000" kern="1200" dirty="0"/>
        </a:p>
      </dsp:txBody>
      <dsp:txXfrm>
        <a:off x="1168554" y="3981725"/>
        <a:ext cx="9507672" cy="796625"/>
      </dsp:txXfrm>
    </dsp:sp>
    <dsp:sp modelId="{8E4FCDAF-8261-49D0-B4E8-7EFCF125FE96}">
      <dsp:nvSpPr>
        <dsp:cNvPr id="0" name=""/>
        <dsp:cNvSpPr/>
      </dsp:nvSpPr>
      <dsp:spPr>
        <a:xfrm>
          <a:off x="670663" y="3882146"/>
          <a:ext cx="995781" cy="995781"/>
        </a:xfrm>
        <a:prstGeom prst="ellipse">
          <a:avLst/>
        </a:prstGeom>
        <a:solidFill>
          <a:schemeClr val="lt1">
            <a:hueOff val="0"/>
            <a:satOff val="0"/>
            <a:lumOff val="0"/>
            <a:alphaOff val="0"/>
          </a:schemeClr>
        </a:solidFill>
        <a:ln w="15875" cap="flat" cmpd="sng" algn="ctr">
          <a:solidFill>
            <a:schemeClr val="accent3">
              <a:hueOff val="12316402"/>
              <a:satOff val="-3195"/>
              <a:lumOff val="3530"/>
              <a:alphaOff val="0"/>
            </a:schemeClr>
          </a:solidFill>
          <a:prstDash val="solid"/>
        </a:ln>
        <a:effectLst/>
      </dsp:spPr>
      <dsp:style>
        <a:lnRef idx="2">
          <a:scrgbClr r="0" g="0" b="0"/>
        </a:lnRef>
        <a:fillRef idx="1">
          <a:scrgbClr r="0" g="0" b="0"/>
        </a:fillRef>
        <a:effectRef idx="0">
          <a:scrgbClr r="0" g="0" b="0"/>
        </a:effectRef>
        <a:fontRef idx="minor"/>
      </dsp:style>
    </dsp:sp>
    <dsp:sp modelId="{9B3973CA-EC55-42BF-8F1A-6F54BF81D85E}">
      <dsp:nvSpPr>
        <dsp:cNvPr id="0" name=""/>
        <dsp:cNvSpPr/>
      </dsp:nvSpPr>
      <dsp:spPr>
        <a:xfrm>
          <a:off x="597715" y="5176280"/>
          <a:ext cx="10078510" cy="796625"/>
        </a:xfrm>
        <a:prstGeom prst="rect">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lvl="0" algn="l" defTabSz="889000" rtl="0">
            <a:lnSpc>
              <a:spcPct val="90000"/>
            </a:lnSpc>
            <a:spcBef>
              <a:spcPct val="0"/>
            </a:spcBef>
            <a:spcAft>
              <a:spcPct val="35000"/>
            </a:spcAft>
          </a:pPr>
          <a:r>
            <a:rPr lang="en-US" sz="2000" kern="1200" dirty="0" smtClean="0"/>
            <a:t>Patients with chronic heart failure are </a:t>
          </a:r>
          <a:r>
            <a:rPr lang="en-US" sz="2000" b="1" kern="1200" dirty="0" smtClean="0"/>
            <a:t>eight times </a:t>
          </a:r>
          <a:r>
            <a:rPr lang="en-US" sz="2000" kern="1200" dirty="0" smtClean="0"/>
            <a:t>more likely to die within 30 months if they have depression (</a:t>
          </a:r>
          <a:r>
            <a:rPr lang="en-US" sz="2000" kern="1200" dirty="0" err="1" smtClean="0"/>
            <a:t>Junger</a:t>
          </a:r>
          <a:r>
            <a:rPr lang="en-US" sz="2000" kern="1200" dirty="0" smtClean="0"/>
            <a:t> et al 2005).</a:t>
          </a:r>
          <a:endParaRPr lang="en-US" sz="2000" kern="1200" dirty="0"/>
        </a:p>
      </dsp:txBody>
      <dsp:txXfrm>
        <a:off x="597715" y="5176280"/>
        <a:ext cx="10078510" cy="796625"/>
      </dsp:txXfrm>
    </dsp:sp>
    <dsp:sp modelId="{5DA1632A-1B8D-4B1C-8AC9-FB3A438D952F}">
      <dsp:nvSpPr>
        <dsp:cNvPr id="0" name=""/>
        <dsp:cNvSpPr/>
      </dsp:nvSpPr>
      <dsp:spPr>
        <a:xfrm>
          <a:off x="99824" y="5076702"/>
          <a:ext cx="995781" cy="995781"/>
        </a:xfrm>
        <a:prstGeom prst="ellipse">
          <a:avLst/>
        </a:prstGeom>
        <a:solidFill>
          <a:schemeClr val="lt1">
            <a:hueOff val="0"/>
            <a:satOff val="0"/>
            <a:lumOff val="0"/>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4878C-4287-4312-8974-D9A1D845429F}">
      <dsp:nvSpPr>
        <dsp:cNvPr id="0" name=""/>
        <dsp:cNvSpPr/>
      </dsp:nvSpPr>
      <dsp:spPr>
        <a:xfrm>
          <a:off x="0" y="728366"/>
          <a:ext cx="9905999" cy="9711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7A5CF-D0AB-48A1-95AF-C95215622A7C}">
      <dsp:nvSpPr>
        <dsp:cNvPr id="0" name=""/>
        <dsp:cNvSpPr/>
      </dsp:nvSpPr>
      <dsp:spPr>
        <a:xfrm>
          <a:off x="0" y="0"/>
          <a:ext cx="8915399" cy="971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lvl="0" algn="ctr" defTabSz="1066800" rtl="0">
            <a:lnSpc>
              <a:spcPct val="90000"/>
            </a:lnSpc>
            <a:spcBef>
              <a:spcPct val="0"/>
            </a:spcBef>
            <a:spcAft>
              <a:spcPct val="35000"/>
            </a:spcAft>
          </a:pPr>
          <a:r>
            <a:rPr lang="en-US" sz="2400" kern="1200" smtClean="0"/>
            <a:t>There is some evidence that depression increases mortality rates from COPD, though this is not observed in all studies (Wilson 2006). </a:t>
          </a:r>
          <a:endParaRPr lang="en-US" sz="2400" kern="1200"/>
        </a:p>
      </dsp:txBody>
      <dsp:txXfrm>
        <a:off x="0" y="0"/>
        <a:ext cx="8915399" cy="971155"/>
      </dsp:txXfrm>
    </dsp:sp>
    <dsp:sp modelId="{72C4F690-B526-4BA8-B37A-9373B0070067}">
      <dsp:nvSpPr>
        <dsp:cNvPr id="0" name=""/>
        <dsp:cNvSpPr/>
      </dsp:nvSpPr>
      <dsp:spPr>
        <a:xfrm>
          <a:off x="4336305" y="1092550"/>
          <a:ext cx="242788" cy="24278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28525-1DD2-4A29-B7B9-2A03B2DB79BA}">
      <dsp:nvSpPr>
        <dsp:cNvPr id="0" name=""/>
        <dsp:cNvSpPr/>
      </dsp:nvSpPr>
      <dsp:spPr>
        <a:xfrm>
          <a:off x="50" y="167209"/>
          <a:ext cx="4801463" cy="1284633"/>
        </a:xfrm>
        <a:prstGeom prst="rect">
          <a:avLst/>
        </a:prstGeom>
        <a:solidFill>
          <a:schemeClr val="accent2">
            <a:alpha val="90000"/>
            <a:hueOff val="0"/>
            <a:satOff val="0"/>
            <a:lumOff val="0"/>
            <a:alphaOff val="0"/>
          </a:schemeClr>
        </a:solidFill>
        <a:ln w="15875"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rtl="0">
            <a:lnSpc>
              <a:spcPct val="90000"/>
            </a:lnSpc>
            <a:spcBef>
              <a:spcPct val="0"/>
            </a:spcBef>
            <a:spcAft>
              <a:spcPct val="35000"/>
            </a:spcAft>
          </a:pPr>
          <a:r>
            <a:rPr lang="en-US" sz="2200" kern="1200" dirty="0" smtClean="0"/>
            <a:t>Mental health problems can also have a major impact on symptoms and outcomes for people with COPD. </a:t>
          </a:r>
          <a:endParaRPr lang="en-US" sz="2200" kern="1200" dirty="0"/>
        </a:p>
      </dsp:txBody>
      <dsp:txXfrm>
        <a:off x="50" y="167209"/>
        <a:ext cx="4801463" cy="1284633"/>
      </dsp:txXfrm>
    </dsp:sp>
    <dsp:sp modelId="{9BE35636-E296-4551-A716-22EB78E370B4}">
      <dsp:nvSpPr>
        <dsp:cNvPr id="0" name=""/>
        <dsp:cNvSpPr/>
      </dsp:nvSpPr>
      <dsp:spPr>
        <a:xfrm>
          <a:off x="50" y="1451843"/>
          <a:ext cx="4801463" cy="96624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B0F23-AB4F-461A-9AA1-C6F33A42F26D}">
      <dsp:nvSpPr>
        <dsp:cNvPr id="0" name=""/>
        <dsp:cNvSpPr/>
      </dsp:nvSpPr>
      <dsp:spPr>
        <a:xfrm>
          <a:off x="5473718" y="167209"/>
          <a:ext cx="4801463" cy="1284633"/>
        </a:xfrm>
        <a:prstGeom prst="rect">
          <a:avLst/>
        </a:prstGeom>
        <a:solidFill>
          <a:schemeClr val="accent2">
            <a:alpha val="90000"/>
            <a:hueOff val="0"/>
            <a:satOff val="0"/>
            <a:lumOff val="0"/>
            <a:alphaOff val="-40000"/>
          </a:schemeClr>
        </a:solidFill>
        <a:ln w="15875" cap="flat" cmpd="sng" algn="ctr">
          <a:solidFill>
            <a:schemeClr val="accent2">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rtl="0">
            <a:lnSpc>
              <a:spcPct val="90000"/>
            </a:lnSpc>
            <a:spcBef>
              <a:spcPct val="0"/>
            </a:spcBef>
            <a:spcAft>
              <a:spcPct val="35000"/>
            </a:spcAft>
          </a:pPr>
          <a:r>
            <a:rPr lang="en-US" sz="2200" kern="1200" smtClean="0"/>
            <a:t>Independent of COPD severity, co-morbid mental disorders are associated with worse health status and breathlessness (Felker et al 2010). </a:t>
          </a:r>
          <a:endParaRPr lang="en-US" sz="2200" kern="1200"/>
        </a:p>
      </dsp:txBody>
      <dsp:txXfrm>
        <a:off x="5473718" y="167209"/>
        <a:ext cx="4801463" cy="1284633"/>
      </dsp:txXfrm>
    </dsp:sp>
    <dsp:sp modelId="{CB54B5B4-229F-4BDA-B9F2-7923FF362909}">
      <dsp:nvSpPr>
        <dsp:cNvPr id="0" name=""/>
        <dsp:cNvSpPr/>
      </dsp:nvSpPr>
      <dsp:spPr>
        <a:xfrm>
          <a:off x="5473718" y="1451843"/>
          <a:ext cx="4801463" cy="96624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767C3-C767-46BD-9E54-AC5C1D3AC736}">
      <dsp:nvSpPr>
        <dsp:cNvPr id="0" name=""/>
        <dsp:cNvSpPr/>
      </dsp:nvSpPr>
      <dsp:spPr>
        <a:xfrm>
          <a:off x="4216" y="0"/>
          <a:ext cx="8626671" cy="118919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kern="1200" smtClean="0"/>
            <a:t>Furthermore, recent analysis of the United Kingdom General Practice Research Database reported that mortality rates for individuals with co-morbid asthma and depression were twice the level among those with asthma alone (Walters et al 2011).</a:t>
          </a:r>
          <a:endParaRPr lang="en-US" sz="1900" kern="1200"/>
        </a:p>
      </dsp:txBody>
      <dsp:txXfrm>
        <a:off x="39046" y="34830"/>
        <a:ext cx="8557011" cy="111953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B3172-6B6E-4782-8FA7-38F59EE1BBEF}">
      <dsp:nvSpPr>
        <dsp:cNvPr id="0" name=""/>
        <dsp:cNvSpPr/>
      </dsp:nvSpPr>
      <dsp:spPr>
        <a:xfrm>
          <a:off x="0" y="0"/>
          <a:ext cx="2979499" cy="297949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4E14D-5977-4B23-AA97-EE47889D1582}">
      <dsp:nvSpPr>
        <dsp:cNvPr id="0" name=""/>
        <dsp:cNvSpPr/>
      </dsp:nvSpPr>
      <dsp:spPr>
        <a:xfrm>
          <a:off x="1489749" y="0"/>
          <a:ext cx="4107008" cy="29794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en-US" sz="2200" kern="1200" dirty="0" smtClean="0"/>
            <a:t>Self-management is at          the core of effective treatment         for long-term conditions – but    this is </a:t>
          </a:r>
          <a:r>
            <a:rPr lang="en-US" sz="2200" b="1" kern="1200" dirty="0" smtClean="0"/>
            <a:t>impeded significantly by poor mental health</a:t>
          </a:r>
          <a:r>
            <a:rPr lang="en-US" sz="2200" kern="1200" dirty="0" smtClean="0"/>
            <a:t>, which can reduce the motivation and energy needed for self-management, and lead to </a:t>
          </a:r>
          <a:r>
            <a:rPr lang="en-US" sz="2200" b="1" kern="1200" dirty="0" smtClean="0"/>
            <a:t>poorer adherence </a:t>
          </a:r>
          <a:r>
            <a:rPr lang="en-US" sz="2200" kern="1200" dirty="0" smtClean="0"/>
            <a:t>to treatment plans (</a:t>
          </a:r>
          <a:r>
            <a:rPr lang="en-US" sz="2200" kern="1200" dirty="0" err="1" smtClean="0"/>
            <a:t>DiMatteo</a:t>
          </a:r>
          <a:r>
            <a:rPr lang="en-US" sz="2200" kern="1200" dirty="0" smtClean="0"/>
            <a:t> et al 2000). </a:t>
          </a:r>
          <a:endParaRPr lang="en-US" sz="2200" kern="1200" dirty="0"/>
        </a:p>
      </dsp:txBody>
      <dsp:txXfrm>
        <a:off x="1489749" y="0"/>
        <a:ext cx="4107008" cy="297949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948DC-D231-4CC5-B48F-8DB64BC05268}">
      <dsp:nvSpPr>
        <dsp:cNvPr id="0" name=""/>
        <dsp:cNvSpPr/>
      </dsp:nvSpPr>
      <dsp:spPr>
        <a:xfrm rot="10800000">
          <a:off x="1437177" y="1054"/>
          <a:ext cx="5614134" cy="2157766"/>
        </a:xfrm>
        <a:prstGeom prst="homePlat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1515" tIns="76200" rIns="142240" bIns="76200" numCol="1" spcCol="1270" anchor="ctr" anchorCtr="0">
          <a:noAutofit/>
        </a:bodyPr>
        <a:lstStyle/>
        <a:p>
          <a:pPr lvl="0" algn="ctr" defTabSz="889000" rtl="0">
            <a:lnSpc>
              <a:spcPct val="90000"/>
            </a:lnSpc>
            <a:spcBef>
              <a:spcPct val="0"/>
            </a:spcBef>
            <a:spcAft>
              <a:spcPct val="35000"/>
            </a:spcAft>
          </a:pPr>
          <a:r>
            <a:rPr lang="en-US" sz="2000" kern="1200" dirty="0" smtClean="0"/>
            <a:t>A significant part of the explanation for poorer clinical outcomes is that co-morbid mental health problems can </a:t>
          </a:r>
          <a:r>
            <a:rPr lang="en-US" sz="2000" b="1" kern="1200" dirty="0" smtClean="0"/>
            <a:t>reduce a person’s ability to actively manage their own physical condition </a:t>
          </a:r>
          <a:r>
            <a:rPr lang="en-US" sz="2000" kern="1200" dirty="0" smtClean="0"/>
            <a:t>and are associated with unhealthy </a:t>
          </a:r>
          <a:r>
            <a:rPr lang="en-US" sz="2000" kern="1200" dirty="0" err="1" smtClean="0"/>
            <a:t>behaviours</a:t>
          </a:r>
          <a:r>
            <a:rPr lang="en-US" sz="2000" kern="1200" dirty="0" smtClean="0"/>
            <a:t> such as smoking. </a:t>
          </a:r>
          <a:endParaRPr lang="en-US" sz="2000" kern="1200" dirty="0"/>
        </a:p>
      </dsp:txBody>
      <dsp:txXfrm rot="10800000">
        <a:off x="1976618" y="1054"/>
        <a:ext cx="5074693" cy="2157766"/>
      </dsp:txXfrm>
    </dsp:sp>
    <dsp:sp modelId="{48B76DF3-0D8B-4D06-9234-051BD78F4237}">
      <dsp:nvSpPr>
        <dsp:cNvPr id="0" name=""/>
        <dsp:cNvSpPr/>
      </dsp:nvSpPr>
      <dsp:spPr>
        <a:xfrm>
          <a:off x="615985" y="1054"/>
          <a:ext cx="2157766" cy="2157766"/>
        </a:xfrm>
        <a:prstGeom prst="ellipse">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1563F-1321-46FD-9894-986D934C3246}">
      <dsp:nvSpPr>
        <dsp:cNvPr id="0" name=""/>
        <dsp:cNvSpPr/>
      </dsp:nvSpPr>
      <dsp:spPr>
        <a:xfrm>
          <a:off x="-1648399" y="-279278"/>
          <a:ext cx="2150874" cy="2150874"/>
        </a:xfrm>
        <a:prstGeom prst="blockArc">
          <a:avLst>
            <a:gd name="adj1" fmla="val 18900000"/>
            <a:gd name="adj2" fmla="val 2700000"/>
            <a:gd name="adj3" fmla="val 1004"/>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33BFE-121C-4DB3-A804-103103EC5A69}">
      <dsp:nvSpPr>
        <dsp:cNvPr id="0" name=""/>
        <dsp:cNvSpPr/>
      </dsp:nvSpPr>
      <dsp:spPr>
        <a:xfrm>
          <a:off x="489714" y="404387"/>
          <a:ext cx="8134022" cy="78354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1951" tIns="58420" rIns="58420" bIns="58420" numCol="1" spcCol="1270" anchor="ctr" anchorCtr="0">
          <a:noAutofit/>
        </a:bodyPr>
        <a:lstStyle/>
        <a:p>
          <a:pPr lvl="0" algn="l" defTabSz="1022350" rtl="0">
            <a:lnSpc>
              <a:spcPct val="90000"/>
            </a:lnSpc>
            <a:spcBef>
              <a:spcPct val="0"/>
            </a:spcBef>
            <a:spcAft>
              <a:spcPct val="35000"/>
            </a:spcAft>
          </a:pPr>
          <a:r>
            <a:rPr lang="en-US" sz="2300" kern="1200" dirty="0" smtClean="0"/>
            <a:t>For similar reasons mental health problems are also associated with low attendance rates for medical appointments.</a:t>
          </a:r>
          <a:endParaRPr lang="en-US" sz="2300" kern="1200" dirty="0"/>
        </a:p>
      </dsp:txBody>
      <dsp:txXfrm>
        <a:off x="489714" y="404387"/>
        <a:ext cx="8134022" cy="783542"/>
      </dsp:txXfrm>
    </dsp:sp>
    <dsp:sp modelId="{CC3248C8-0E15-43C9-8BF0-442F1AF891FC}">
      <dsp:nvSpPr>
        <dsp:cNvPr id="0" name=""/>
        <dsp:cNvSpPr/>
      </dsp:nvSpPr>
      <dsp:spPr>
        <a:xfrm>
          <a:off x="0" y="306444"/>
          <a:ext cx="979428" cy="979428"/>
        </a:xfrm>
        <a:prstGeom prst="ellipse">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14200-4077-412E-95CD-91616EFD534B}">
      <dsp:nvSpPr>
        <dsp:cNvPr id="0" name=""/>
        <dsp:cNvSpPr/>
      </dsp:nvSpPr>
      <dsp:spPr>
        <a:xfrm>
          <a:off x="521621" y="292299"/>
          <a:ext cx="6363690" cy="198865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981"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Similarly, </a:t>
          </a:r>
          <a:r>
            <a:rPr lang="en-US" sz="2000" b="1" kern="1200" dirty="0" smtClean="0"/>
            <a:t>non-compliance with medication </a:t>
          </a:r>
          <a:r>
            <a:rPr lang="en-US" sz="2000" kern="1200" dirty="0" smtClean="0"/>
            <a:t>is higher among COPD patients with depression than those without. A review found that patients with a range of medical conditions are </a:t>
          </a:r>
          <a:r>
            <a:rPr lang="en-US" sz="2000" b="1" kern="1200" dirty="0" smtClean="0"/>
            <a:t>three times less likely to take medications as recommended if they also have depression </a:t>
          </a:r>
          <a:r>
            <a:rPr lang="en-US" sz="2000" kern="1200" dirty="0" smtClean="0"/>
            <a:t>(</a:t>
          </a:r>
          <a:r>
            <a:rPr lang="en-US" sz="2000" kern="1200" dirty="0" err="1" smtClean="0"/>
            <a:t>DiMatteo</a:t>
          </a:r>
          <a:r>
            <a:rPr lang="en-US" sz="2000" kern="1200" dirty="0" smtClean="0"/>
            <a:t> et al 2000).</a:t>
          </a:r>
          <a:endParaRPr lang="en-US" sz="2000" kern="1200" dirty="0"/>
        </a:p>
      </dsp:txBody>
      <dsp:txXfrm>
        <a:off x="521621" y="292299"/>
        <a:ext cx="6363690" cy="1988653"/>
      </dsp:txXfrm>
    </dsp:sp>
    <dsp:sp modelId="{C5E85455-069F-4243-A98F-3C6EACE2AC1B}">
      <dsp:nvSpPr>
        <dsp:cNvPr id="0" name=""/>
        <dsp:cNvSpPr/>
      </dsp:nvSpPr>
      <dsp:spPr>
        <a:xfrm>
          <a:off x="256467" y="5049"/>
          <a:ext cx="1392057" cy="2088086"/>
        </a:xfrm>
        <a:prstGeom prst="rect">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917D0-E929-4941-AA9A-69EB691A82E9}">
      <dsp:nvSpPr>
        <dsp:cNvPr id="0" name=""/>
        <dsp:cNvSpPr/>
      </dsp:nvSpPr>
      <dsp:spPr>
        <a:xfrm>
          <a:off x="1929641" y="2963"/>
          <a:ext cx="4124364" cy="412436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rtl="0">
            <a:lnSpc>
              <a:spcPct val="90000"/>
            </a:lnSpc>
            <a:spcBef>
              <a:spcPct val="0"/>
            </a:spcBef>
            <a:spcAft>
              <a:spcPct val="35000"/>
            </a:spcAft>
          </a:pPr>
          <a:r>
            <a:rPr lang="en-US" sz="2000" kern="1200" dirty="0" smtClean="0"/>
            <a:t>For cardiac patients, depression has been shown to increase adverse health </a:t>
          </a:r>
          <a:r>
            <a:rPr lang="en-US" sz="2000" kern="1200" dirty="0" err="1" smtClean="0"/>
            <a:t>behaviours</a:t>
          </a:r>
          <a:r>
            <a:rPr lang="en-US" sz="2000" kern="1200" dirty="0" smtClean="0"/>
            <a:t> (</a:t>
          </a:r>
          <a:r>
            <a:rPr lang="en-US" sz="2000" kern="1200" dirty="0" err="1" smtClean="0"/>
            <a:t>eg</a:t>
          </a:r>
          <a:r>
            <a:rPr lang="en-US" sz="2000" kern="1200" dirty="0" smtClean="0"/>
            <a:t> physical inactivity) and </a:t>
          </a:r>
          <a:r>
            <a:rPr lang="en-US" sz="2000" b="1" kern="1200" dirty="0" smtClean="0"/>
            <a:t>decrease adherence to self-care regimens</a:t>
          </a:r>
          <a:r>
            <a:rPr lang="en-US" sz="2000" kern="1200" dirty="0" smtClean="0"/>
            <a:t> such as smoking cessation, dietary changes and cardiac rehabilitation </a:t>
          </a:r>
          <a:r>
            <a:rPr lang="en-US" sz="2000" kern="1200" dirty="0" err="1" smtClean="0"/>
            <a:t>programmes</a:t>
          </a:r>
          <a:r>
            <a:rPr lang="en-US" sz="2000" kern="1200" dirty="0" smtClean="0"/>
            <a:t> (Benton et al 2007; </a:t>
          </a:r>
          <a:r>
            <a:rPr lang="en-US" sz="2000" kern="1200" dirty="0" err="1" smtClean="0"/>
            <a:t>Katon</a:t>
          </a:r>
          <a:r>
            <a:rPr lang="en-US" sz="2000" kern="1200" dirty="0" smtClean="0"/>
            <a:t> 2003). </a:t>
          </a:r>
          <a:endParaRPr lang="en-US" sz="2000" kern="1200" dirty="0"/>
        </a:p>
      </dsp:txBody>
      <dsp:txXfrm>
        <a:off x="2533640" y="606962"/>
        <a:ext cx="2916366" cy="2916366"/>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379D4-FC76-4137-9453-891AF7221699}">
      <dsp:nvSpPr>
        <dsp:cNvPr id="0" name=""/>
        <dsp:cNvSpPr/>
      </dsp:nvSpPr>
      <dsp:spPr>
        <a:xfrm>
          <a:off x="0" y="563605"/>
          <a:ext cx="9175531" cy="932400"/>
        </a:xfrm>
        <a:prstGeom prst="rect">
          <a:avLst/>
        </a:prstGeom>
        <a:solidFill>
          <a:schemeClr val="lt1">
            <a:alpha val="9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D8A818-A420-4AF2-94B0-CF51A3880A3F}">
      <dsp:nvSpPr>
        <dsp:cNvPr id="0" name=""/>
        <dsp:cNvSpPr/>
      </dsp:nvSpPr>
      <dsp:spPr>
        <a:xfrm>
          <a:off x="458328" y="17485"/>
          <a:ext cx="7281813" cy="1092240"/>
        </a:xfrm>
        <a:prstGeom prst="round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69" tIns="0" rIns="242769" bIns="0" numCol="1" spcCol="1270" anchor="ctr" anchorCtr="0">
          <a:noAutofit/>
        </a:bodyPr>
        <a:lstStyle/>
        <a:p>
          <a:pPr lvl="0" algn="l" defTabSz="889000" rtl="0">
            <a:lnSpc>
              <a:spcPct val="90000"/>
            </a:lnSpc>
            <a:spcBef>
              <a:spcPct val="0"/>
            </a:spcBef>
            <a:spcAft>
              <a:spcPct val="35000"/>
            </a:spcAft>
          </a:pPr>
          <a:r>
            <a:rPr lang="en-US" sz="2000" kern="1200" dirty="0" smtClean="0"/>
            <a:t>Co-morbid mental health problems lead to greater difficulties with diabetes self-care (Das-</a:t>
          </a:r>
          <a:r>
            <a:rPr lang="en-US" sz="2000" kern="1200" dirty="0" err="1" smtClean="0"/>
            <a:t>Munshi</a:t>
          </a:r>
          <a:r>
            <a:rPr lang="en-US" sz="2000" kern="1200" dirty="0" smtClean="0"/>
            <a:t> et al 2007) and are associated with </a:t>
          </a:r>
          <a:r>
            <a:rPr lang="en-US" sz="2000" b="1" kern="1200" dirty="0" smtClean="0"/>
            <a:t>poorer dietary control </a:t>
          </a:r>
          <a:r>
            <a:rPr lang="en-US" sz="2000" kern="1200" dirty="0" smtClean="0"/>
            <a:t>and adherence to medication (</a:t>
          </a:r>
          <a:r>
            <a:rPr lang="en-US" sz="2000" kern="1200" dirty="0" err="1" smtClean="0"/>
            <a:t>Vamos</a:t>
          </a:r>
          <a:r>
            <a:rPr lang="en-US" sz="2000" kern="1200" dirty="0" smtClean="0"/>
            <a:t> et al 2009). </a:t>
          </a:r>
          <a:endParaRPr lang="en-US" sz="2000" kern="1200" dirty="0"/>
        </a:p>
      </dsp:txBody>
      <dsp:txXfrm>
        <a:off x="511647" y="70804"/>
        <a:ext cx="7175175" cy="985602"/>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2E157-4F1E-461A-B8EF-565018F747A6}">
      <dsp:nvSpPr>
        <dsp:cNvPr id="0" name=""/>
        <dsp:cNvSpPr/>
      </dsp:nvSpPr>
      <dsp:spPr>
        <a:xfrm>
          <a:off x="0" y="326"/>
          <a:ext cx="6612265" cy="922677"/>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One study found that adverse </a:t>
          </a:r>
          <a:r>
            <a:rPr lang="en-US" sz="2000" kern="1200" dirty="0" err="1" smtClean="0"/>
            <a:t>behaviours</a:t>
          </a:r>
          <a:r>
            <a:rPr lang="en-US" sz="2000" kern="1200" dirty="0" smtClean="0"/>
            <a:t> explained much of the increase in cardiovascular events among depressed patients (</a:t>
          </a:r>
          <a:r>
            <a:rPr lang="en-US" sz="2000" kern="1200" dirty="0" err="1" smtClean="0"/>
            <a:t>Whooley</a:t>
          </a:r>
          <a:r>
            <a:rPr lang="en-US" sz="2000" kern="1200" dirty="0" smtClean="0"/>
            <a:t> et al 2008).</a:t>
          </a:r>
          <a:endParaRPr lang="en-US" sz="2000" kern="1200" dirty="0"/>
        </a:p>
      </dsp:txBody>
      <dsp:txXfrm>
        <a:off x="45041" y="45367"/>
        <a:ext cx="6522183" cy="832595"/>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D90EE-F070-4F17-A36D-1D5ACD1CF560}">
      <dsp:nvSpPr>
        <dsp:cNvPr id="0" name=""/>
        <dsp:cNvSpPr/>
      </dsp:nvSpPr>
      <dsp:spPr>
        <a:xfrm>
          <a:off x="628540" y="0"/>
          <a:ext cx="2504583" cy="3573245"/>
        </a:xfrm>
        <a:prstGeom prst="roundRect">
          <a:avLst/>
        </a:prstGeom>
        <a:solidFill>
          <a:schemeClr val="accent3">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There is evidence that </a:t>
          </a:r>
          <a:r>
            <a:rPr lang="en-US" sz="2100" b="1" kern="1200" dirty="0" smtClean="0"/>
            <a:t>quality of life </a:t>
          </a:r>
          <a:r>
            <a:rPr lang="en-US" sz="2100" kern="1200" dirty="0" smtClean="0"/>
            <a:t>for those with some </a:t>
          </a:r>
          <a:r>
            <a:rPr lang="en-US" sz="2100" b="1" kern="1200" dirty="0" smtClean="0"/>
            <a:t>co-morbid mental and physical health problems </a:t>
          </a:r>
          <a:r>
            <a:rPr lang="en-US" sz="2100" kern="1200" dirty="0" smtClean="0"/>
            <a:t>is considerably worse compared with the quality of life for people with two or more physical health problems. </a:t>
          </a:r>
          <a:endParaRPr lang="en-US" sz="2100" kern="1200" dirty="0"/>
        </a:p>
      </dsp:txBody>
      <dsp:txXfrm>
        <a:off x="750804" y="122264"/>
        <a:ext cx="2260055" cy="3328717"/>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8EDC5-729A-4ACE-8DB6-53636D4E9756}">
      <dsp:nvSpPr>
        <dsp:cNvPr id="0" name=""/>
        <dsp:cNvSpPr/>
      </dsp:nvSpPr>
      <dsp:spPr>
        <a:xfrm>
          <a:off x="602242" y="0"/>
          <a:ext cx="6825416" cy="4104259"/>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4DE77-1404-4FDC-A35D-CAF929CAB805}">
      <dsp:nvSpPr>
        <dsp:cNvPr id="0" name=""/>
        <dsp:cNvSpPr/>
      </dsp:nvSpPr>
      <dsp:spPr>
        <a:xfrm>
          <a:off x="344348" y="1231277"/>
          <a:ext cx="3572679" cy="1641703"/>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Co-morbid mental health problems can exacerbate the level of functional disability experienced by people with long-term conditions (</a:t>
          </a:r>
          <a:r>
            <a:rPr lang="en-US" sz="1800" kern="1200" dirty="0" err="1" smtClean="0"/>
            <a:t>Molosankwe</a:t>
          </a:r>
          <a:r>
            <a:rPr lang="en-US" sz="1800" kern="1200" dirty="0" smtClean="0"/>
            <a:t> et al in press). </a:t>
          </a:r>
          <a:endParaRPr lang="en-US" sz="1800" kern="1200" dirty="0"/>
        </a:p>
      </dsp:txBody>
      <dsp:txXfrm>
        <a:off x="424489" y="1311418"/>
        <a:ext cx="3412397" cy="1481421"/>
      </dsp:txXfrm>
    </dsp:sp>
    <dsp:sp modelId="{2DFDE5CE-0D53-4553-B66E-0C8479F27FCB}">
      <dsp:nvSpPr>
        <dsp:cNvPr id="0" name=""/>
        <dsp:cNvSpPr/>
      </dsp:nvSpPr>
      <dsp:spPr>
        <a:xfrm>
          <a:off x="4112874" y="1231277"/>
          <a:ext cx="3572679" cy="1641703"/>
        </a:xfrm>
        <a:prstGeom prst="roundRect">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Schmitz et al (2007) reported much higher risks of </a:t>
          </a:r>
          <a:r>
            <a:rPr lang="en-US" sz="1800" b="1" kern="1200" dirty="0" smtClean="0"/>
            <a:t>functional disability </a:t>
          </a:r>
          <a:r>
            <a:rPr lang="en-US" sz="1800" kern="1200" dirty="0" smtClean="0"/>
            <a:t>in people with long-term conditions and depression compared with people with depression or long-term conditions alone.</a:t>
          </a:r>
          <a:endParaRPr lang="en-US" sz="1800" kern="1200" dirty="0"/>
        </a:p>
      </dsp:txBody>
      <dsp:txXfrm>
        <a:off x="4193015" y="1311418"/>
        <a:ext cx="3412397" cy="1481421"/>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E74A9-DA70-4525-BBF2-1AE5EEC4A7B9}">
      <dsp:nvSpPr>
        <dsp:cNvPr id="0" name=""/>
        <dsp:cNvSpPr/>
      </dsp:nvSpPr>
      <dsp:spPr>
        <a:xfrm>
          <a:off x="0" y="160179"/>
          <a:ext cx="4240923" cy="11582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US" sz="1800" kern="1200" dirty="0" smtClean="0"/>
            <a:t>For example, in cardiovascular diseases, </a:t>
          </a:r>
          <a:r>
            <a:rPr lang="en-US" sz="1800" b="1" kern="1200" dirty="0" smtClean="0"/>
            <a:t>depressive symptoms can have a bigger impact on quality </a:t>
          </a:r>
          <a:r>
            <a:rPr lang="en-US" sz="1800" kern="1200" dirty="0" smtClean="0"/>
            <a:t>of life than severity of cardiac problems (de </a:t>
          </a:r>
          <a:r>
            <a:rPr lang="en-US" sz="1800" kern="1200" dirty="0" err="1" smtClean="0"/>
            <a:t>Jonge</a:t>
          </a:r>
          <a:r>
            <a:rPr lang="en-US" sz="1800" kern="1200" dirty="0" smtClean="0"/>
            <a:t> et al 2006)</a:t>
          </a:r>
          <a:endParaRPr lang="en-US" sz="1800" kern="1200" dirty="0"/>
        </a:p>
      </dsp:txBody>
      <dsp:txXfrm>
        <a:off x="56543" y="216722"/>
        <a:ext cx="4127837" cy="1045213"/>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1E8BC4-81F8-4782-AB00-17C4E91D73D7}">
      <dsp:nvSpPr>
        <dsp:cNvPr id="0" name=""/>
        <dsp:cNvSpPr/>
      </dsp:nvSpPr>
      <dsp:spPr>
        <a:xfrm>
          <a:off x="4914" y="0"/>
          <a:ext cx="10054045" cy="1184474"/>
        </a:xfrm>
        <a:prstGeom prst="chevron">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rtl="0">
            <a:lnSpc>
              <a:spcPct val="90000"/>
            </a:lnSpc>
            <a:spcBef>
              <a:spcPct val="0"/>
            </a:spcBef>
            <a:spcAft>
              <a:spcPct val="35000"/>
            </a:spcAft>
          </a:pPr>
          <a:r>
            <a:rPr lang="en-US" sz="2200" kern="1200" dirty="0" err="1" smtClean="0"/>
            <a:t>Yohannes</a:t>
          </a:r>
          <a:r>
            <a:rPr lang="en-US" sz="2200" kern="1200" dirty="0" smtClean="0"/>
            <a:t> et al (2010) the presence of co-morbid mental health problems can have a greater effect on the functional status and quality of life of people with long-term conditions than the level of severity of their physical illness</a:t>
          </a:r>
          <a:endParaRPr lang="en-US" sz="2200" kern="1200" dirty="0"/>
        </a:p>
      </dsp:txBody>
      <dsp:txXfrm>
        <a:off x="597151" y="0"/>
        <a:ext cx="8869571" cy="1184474"/>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D6284-29DA-454E-9D45-E12C865DE960}">
      <dsp:nvSpPr>
        <dsp:cNvPr id="0" name=""/>
        <dsp:cNvSpPr/>
      </dsp:nvSpPr>
      <dsp:spPr>
        <a:xfrm>
          <a:off x="50" y="248"/>
          <a:ext cx="4833439" cy="1498104"/>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rtl="0">
            <a:lnSpc>
              <a:spcPct val="90000"/>
            </a:lnSpc>
            <a:spcBef>
              <a:spcPct val="0"/>
            </a:spcBef>
            <a:spcAft>
              <a:spcPct val="35000"/>
            </a:spcAft>
          </a:pPr>
          <a:r>
            <a:rPr lang="en-US" sz="1800" kern="1200" dirty="0" smtClean="0"/>
            <a:t>A UK survey found that people with co-morbid mental health problems and diabetes experienced more hospital admissions and GP consultations for physical complaints (Das-</a:t>
          </a:r>
          <a:r>
            <a:rPr lang="en-US" sz="1800" kern="1200" dirty="0" err="1" smtClean="0"/>
            <a:t>Munshi</a:t>
          </a:r>
          <a:r>
            <a:rPr lang="en-US" sz="1800" kern="1200" dirty="0" smtClean="0"/>
            <a:t> et al 2007). </a:t>
          </a:r>
          <a:endParaRPr lang="en-US" sz="1800" kern="1200" dirty="0"/>
        </a:p>
      </dsp:txBody>
      <dsp:txXfrm>
        <a:off x="50" y="248"/>
        <a:ext cx="4833439" cy="1498104"/>
      </dsp:txXfrm>
    </dsp:sp>
    <dsp:sp modelId="{9130B5D5-6DB9-47FC-ACB3-F75CFCDC58F6}">
      <dsp:nvSpPr>
        <dsp:cNvPr id="0" name=""/>
        <dsp:cNvSpPr/>
      </dsp:nvSpPr>
      <dsp:spPr>
        <a:xfrm>
          <a:off x="50" y="1498352"/>
          <a:ext cx="4833439" cy="79056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684DB5-74BC-4E8A-990C-82E8911A1E91}">
      <dsp:nvSpPr>
        <dsp:cNvPr id="0" name=""/>
        <dsp:cNvSpPr/>
      </dsp:nvSpPr>
      <dsp:spPr>
        <a:xfrm>
          <a:off x="5510171" y="248"/>
          <a:ext cx="4833439" cy="1498104"/>
        </a:xfrm>
        <a:prstGeom prst="rect">
          <a:avLst/>
        </a:prstGeom>
        <a:solidFill>
          <a:schemeClr val="accent3">
            <a:hueOff val="16421869"/>
            <a:satOff val="-4260"/>
            <a:lumOff val="4706"/>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rtl="0">
            <a:lnSpc>
              <a:spcPct val="90000"/>
            </a:lnSpc>
            <a:spcBef>
              <a:spcPct val="0"/>
            </a:spcBef>
            <a:spcAft>
              <a:spcPct val="35000"/>
            </a:spcAft>
          </a:pPr>
          <a:r>
            <a:rPr lang="en-US" sz="1800" kern="1200" dirty="0" smtClean="0"/>
            <a:t>International studies report similar findings - the presence of mental health problems increases risk of admission by </a:t>
          </a:r>
          <a:r>
            <a:rPr lang="en-US" sz="1800" b="1" kern="1200" dirty="0" smtClean="0"/>
            <a:t>2.8 times</a:t>
          </a:r>
          <a:r>
            <a:rPr lang="en-US" sz="1800" kern="1200" dirty="0" smtClean="0"/>
            <a:t>, causes slight increases in length of stay, and doubles the use of outpatient services (</a:t>
          </a:r>
          <a:r>
            <a:rPr lang="en-US" sz="1800" kern="1200" dirty="0" err="1" smtClean="0"/>
            <a:t>Krein</a:t>
          </a:r>
          <a:r>
            <a:rPr lang="en-US" sz="1800" kern="1200" dirty="0" smtClean="0"/>
            <a:t> et al 2006; </a:t>
          </a:r>
          <a:r>
            <a:rPr lang="en-US" sz="1800" kern="1200" dirty="0" err="1" smtClean="0"/>
            <a:t>Vamos</a:t>
          </a:r>
          <a:r>
            <a:rPr lang="en-US" sz="1800" kern="1200" dirty="0" smtClean="0"/>
            <a:t> et al 2009).</a:t>
          </a:r>
          <a:endParaRPr lang="en-US" sz="1800" kern="1200" dirty="0"/>
        </a:p>
      </dsp:txBody>
      <dsp:txXfrm>
        <a:off x="5510171" y="248"/>
        <a:ext cx="4833439" cy="1498104"/>
      </dsp:txXfrm>
    </dsp:sp>
    <dsp:sp modelId="{86ECA179-9D98-44BB-99E1-4289FA6965E2}">
      <dsp:nvSpPr>
        <dsp:cNvPr id="0" name=""/>
        <dsp:cNvSpPr/>
      </dsp:nvSpPr>
      <dsp:spPr>
        <a:xfrm>
          <a:off x="5510171" y="1498352"/>
          <a:ext cx="4833439" cy="790560"/>
        </a:xfrm>
        <a:prstGeom prst="rect">
          <a:avLst/>
        </a:prstGeom>
        <a:solidFill>
          <a:schemeClr val="accent3">
            <a:tint val="40000"/>
            <a:alpha val="90000"/>
            <a:hueOff val="16411796"/>
            <a:satOff val="-2205"/>
            <a:lumOff val="533"/>
            <a:alphaOff val="0"/>
          </a:schemeClr>
        </a:solidFill>
        <a:ln w="15875" cap="flat" cmpd="sng" algn="ctr">
          <a:solidFill>
            <a:schemeClr val="accent3">
              <a:tint val="40000"/>
              <a:alpha val="90000"/>
              <a:hueOff val="16411796"/>
              <a:satOff val="-2205"/>
              <a:lumOff val="53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276FD-74DD-456D-AE9B-2350510DB404}">
      <dsp:nvSpPr>
        <dsp:cNvPr id="0" name=""/>
        <dsp:cNvSpPr/>
      </dsp:nvSpPr>
      <dsp:spPr>
        <a:xfrm>
          <a:off x="0" y="0"/>
          <a:ext cx="2538248" cy="2538248"/>
        </a:xfrm>
        <a:prstGeom prst="pie">
          <a:avLst>
            <a:gd name="adj1" fmla="val 5400000"/>
            <a:gd name="adj2" fmla="val 1620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D8DF1-648B-4773-8A44-1CBA8031B622}">
      <dsp:nvSpPr>
        <dsp:cNvPr id="0" name=""/>
        <dsp:cNvSpPr/>
      </dsp:nvSpPr>
      <dsp:spPr>
        <a:xfrm>
          <a:off x="1269124" y="0"/>
          <a:ext cx="3476297" cy="2538248"/>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Depression is associated with an increase in re-</a:t>
          </a:r>
          <a:r>
            <a:rPr lang="en-US" sz="2000" kern="1200" dirty="0" err="1" smtClean="0"/>
            <a:t>hospitalisation</a:t>
          </a:r>
          <a:r>
            <a:rPr lang="en-US" sz="2000" kern="1200" dirty="0" smtClean="0"/>
            <a:t> rates in cardiovascular disease – for patients with chronic heart failure the emergency admission rates are two to three times higher (</a:t>
          </a:r>
          <a:r>
            <a:rPr lang="en-US" sz="2000" kern="1200" dirty="0" err="1" smtClean="0"/>
            <a:t>Himelhoch</a:t>
          </a:r>
          <a:r>
            <a:rPr lang="en-US" sz="2000" kern="1200" dirty="0" smtClean="0"/>
            <a:t> et al 2004; Fenton and Stover 2006)</a:t>
          </a:r>
          <a:endParaRPr lang="en-US" sz="2000" kern="1200" dirty="0"/>
        </a:p>
      </dsp:txBody>
      <dsp:txXfrm>
        <a:off x="1269124" y="0"/>
        <a:ext cx="3476297" cy="2538248"/>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C7E3D-5C6E-4C59-B614-D95A2177C4D3}">
      <dsp:nvSpPr>
        <dsp:cNvPr id="0" name=""/>
        <dsp:cNvSpPr/>
      </dsp:nvSpPr>
      <dsp:spPr>
        <a:xfrm rot="16200000">
          <a:off x="1358869" y="-1358869"/>
          <a:ext cx="3147035" cy="5864774"/>
        </a:xfrm>
        <a:prstGeom prst="flowChartManualOperation">
          <a:avLst/>
        </a:prstGeom>
        <a:solidFill>
          <a:schemeClr val="accent1">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2953" bIns="0" numCol="1" spcCol="1270" anchor="ctr" anchorCtr="0">
          <a:noAutofit/>
        </a:bodyPr>
        <a:lstStyle/>
        <a:p>
          <a:pPr lvl="0" algn="ctr" defTabSz="933450" rtl="0">
            <a:lnSpc>
              <a:spcPct val="90000"/>
            </a:lnSpc>
            <a:spcBef>
              <a:spcPct val="0"/>
            </a:spcBef>
            <a:spcAft>
              <a:spcPct val="35000"/>
            </a:spcAft>
          </a:pPr>
          <a:r>
            <a:rPr lang="en-US" sz="2100" kern="1200" dirty="0" smtClean="0"/>
            <a:t>COPD patients with co-morbid mental health problems have more than </a:t>
          </a:r>
          <a:r>
            <a:rPr lang="en-US" sz="2100" b="1" kern="1200" dirty="0" smtClean="0"/>
            <a:t>50 per cent more acute exacerbations per year </a:t>
          </a:r>
          <a:r>
            <a:rPr lang="en-US" sz="2100" kern="1200" dirty="0" smtClean="0"/>
            <a:t>(</a:t>
          </a:r>
          <a:r>
            <a:rPr lang="en-US" sz="2100" kern="1200" dirty="0" err="1" smtClean="0"/>
            <a:t>Laurin</a:t>
          </a:r>
          <a:r>
            <a:rPr lang="en-US" sz="2100" kern="1200" dirty="0" smtClean="0"/>
            <a:t> et al 2009), experience higher rates of </a:t>
          </a:r>
          <a:r>
            <a:rPr lang="en-US" sz="2100" kern="1200" dirty="0" err="1" smtClean="0"/>
            <a:t>hospitalisation</a:t>
          </a:r>
          <a:r>
            <a:rPr lang="en-US" sz="2100" kern="1200" dirty="0" smtClean="0"/>
            <a:t>, and in one study spent twice as long in hospital as those without mental health problems (</a:t>
          </a:r>
          <a:r>
            <a:rPr lang="en-US" sz="2100" kern="1200" dirty="0" err="1" smtClean="0"/>
            <a:t>Yellowlees</a:t>
          </a:r>
          <a:r>
            <a:rPr lang="en-US" sz="2100" kern="1200" dirty="0" smtClean="0"/>
            <a:t> et al 1987).</a:t>
          </a:r>
          <a:endParaRPr lang="en-US" sz="2100" kern="1200" dirty="0"/>
        </a:p>
      </dsp:txBody>
      <dsp:txXfrm rot="5400000">
        <a:off x="0" y="629407"/>
        <a:ext cx="5864774" cy="1888221"/>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A7681-14DE-4FAF-8804-2D0B1E579B81}">
      <dsp:nvSpPr>
        <dsp:cNvPr id="0" name=""/>
        <dsp:cNvSpPr/>
      </dsp:nvSpPr>
      <dsp:spPr>
        <a:xfrm>
          <a:off x="0" y="0"/>
          <a:ext cx="448895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37CF59-7386-4635-B040-C5DBECEE196C}">
      <dsp:nvSpPr>
        <dsp:cNvPr id="0" name=""/>
        <dsp:cNvSpPr/>
      </dsp:nvSpPr>
      <dsp:spPr>
        <a:xfrm>
          <a:off x="0" y="0"/>
          <a:ext cx="4488957" cy="2877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US" sz="2400" kern="1200" dirty="0" smtClean="0"/>
            <a:t>USA national claims data for more than nine million people showed that patients with long-term conditions who were also receiving treatment for depression or anxiety had average monthly medical costs that were between 33 per cent and 169 per cent higher over a range of conditions.</a:t>
          </a:r>
          <a:endParaRPr lang="en-US" sz="2400" kern="1200" dirty="0"/>
        </a:p>
      </dsp:txBody>
      <dsp:txXfrm>
        <a:off x="0" y="0"/>
        <a:ext cx="4488957" cy="2877206"/>
      </dsp:txXfrm>
    </dsp:sp>
    <dsp:sp modelId="{6D63A433-58CA-4B70-A6D7-F50B51BF075C}">
      <dsp:nvSpPr>
        <dsp:cNvPr id="0" name=""/>
        <dsp:cNvSpPr/>
      </dsp:nvSpPr>
      <dsp:spPr>
        <a:xfrm>
          <a:off x="0" y="2877206"/>
          <a:ext cx="448895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D9F9F7-27C4-47B9-9078-BC5C59D3A802}">
      <dsp:nvSpPr>
        <dsp:cNvPr id="0" name=""/>
        <dsp:cNvSpPr/>
      </dsp:nvSpPr>
      <dsp:spPr>
        <a:xfrm>
          <a:off x="0" y="2877206"/>
          <a:ext cx="4488957" cy="2877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US" sz="2400" kern="1200" smtClean="0"/>
            <a:t>Importantly, these costs excluded direct expenditure on mental health services (Melek and Norris 2008).</a:t>
          </a:r>
          <a:endParaRPr lang="en-US" sz="2400" kern="1200"/>
        </a:p>
      </dsp:txBody>
      <dsp:txXfrm>
        <a:off x="0" y="2877206"/>
        <a:ext cx="4488957" cy="2877206"/>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C0DC3-4603-4EAB-9D95-4754DEB912AD}">
      <dsp:nvSpPr>
        <dsp:cNvPr id="0" name=""/>
        <dsp:cNvSpPr/>
      </dsp:nvSpPr>
      <dsp:spPr>
        <a:xfrm>
          <a:off x="1223215" y="16841"/>
          <a:ext cx="3916542" cy="217585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kern="1200" dirty="0" smtClean="0"/>
            <a:t>There is strong evidence that by interacting with and exacerbating physical illnesses, co-morbid mental health problems significantly increase the costs of providing care to people with long-term conditions. </a:t>
          </a:r>
          <a:endParaRPr lang="en-US" sz="2100" kern="1200" dirty="0"/>
        </a:p>
      </dsp:txBody>
      <dsp:txXfrm>
        <a:off x="1286944" y="80570"/>
        <a:ext cx="3789084" cy="2048399"/>
      </dsp:txXfrm>
    </dsp:sp>
    <dsp:sp modelId="{EBDF8012-0612-4C75-A9F2-140D2829AB0B}">
      <dsp:nvSpPr>
        <dsp:cNvPr id="0" name=""/>
        <dsp:cNvSpPr/>
      </dsp:nvSpPr>
      <dsp:spPr>
        <a:xfrm rot="5400000">
          <a:off x="2779579" y="2239006"/>
          <a:ext cx="803813" cy="97913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US" sz="1700" kern="1200"/>
        </a:p>
      </dsp:txBody>
      <dsp:txXfrm rot="-5400000">
        <a:off x="2887745" y="2326667"/>
        <a:ext cx="587481" cy="562669"/>
      </dsp:txXfrm>
    </dsp:sp>
    <dsp:sp modelId="{83C76D93-3C17-4572-B24D-32EEB94079C9}">
      <dsp:nvSpPr>
        <dsp:cNvPr id="0" name=""/>
        <dsp:cNvSpPr/>
      </dsp:nvSpPr>
      <dsp:spPr>
        <a:xfrm>
          <a:off x="1223215" y="3264449"/>
          <a:ext cx="3916542" cy="2175857"/>
        </a:xfrm>
        <a:prstGeom prst="roundRect">
          <a:avLst>
            <a:gd name="adj" fmla="val 10000"/>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smtClean="0"/>
            <a:t>Much of this evidence is from outside the United Kingdom, but it nonetheless provides relevant insights.</a:t>
          </a:r>
          <a:endParaRPr lang="en-US" sz="2400" kern="1200"/>
        </a:p>
      </dsp:txBody>
      <dsp:txXfrm>
        <a:off x="1286944" y="3328178"/>
        <a:ext cx="3789084" cy="2048399"/>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8E2DB-3378-4D0C-83C1-64EA42E6109B}">
      <dsp:nvSpPr>
        <dsp:cNvPr id="0" name=""/>
        <dsp:cNvSpPr/>
      </dsp:nvSpPr>
      <dsp:spPr>
        <a:xfrm>
          <a:off x="0" y="0"/>
          <a:ext cx="4437192" cy="5458230"/>
        </a:xfrm>
        <a:prstGeom prst="triangl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72836-5662-444E-A380-D52810C2F9BD}">
      <dsp:nvSpPr>
        <dsp:cNvPr id="0" name=""/>
        <dsp:cNvSpPr/>
      </dsp:nvSpPr>
      <dsp:spPr>
        <a:xfrm>
          <a:off x="2218596" y="546356"/>
          <a:ext cx="2884174" cy="1940230"/>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Depression in later life takes a significant toll on patients and families alike. </a:t>
          </a:r>
          <a:endParaRPr lang="en-US" sz="1800" kern="1200"/>
        </a:p>
      </dsp:txBody>
      <dsp:txXfrm>
        <a:off x="2313310" y="641070"/>
        <a:ext cx="2694746" cy="1750802"/>
      </dsp:txXfrm>
    </dsp:sp>
    <dsp:sp modelId="{0E363706-926A-47B4-B2AB-C315923F3F0D}">
      <dsp:nvSpPr>
        <dsp:cNvPr id="0" name=""/>
        <dsp:cNvSpPr/>
      </dsp:nvSpPr>
      <dsp:spPr>
        <a:xfrm>
          <a:off x="2218596" y="2729115"/>
          <a:ext cx="2884174" cy="1940230"/>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smtClean="0"/>
            <a:t>Family members of depressed older adults experience the moderate to high levels of general caregiver burden that dementia caregivers often report (Sewitch, McCusker, Dendukuri, &amp; Yaffe, 2004).</a:t>
          </a:r>
          <a:endParaRPr lang="en-US" sz="1600" kern="1200"/>
        </a:p>
      </dsp:txBody>
      <dsp:txXfrm>
        <a:off x="2313310" y="2823829"/>
        <a:ext cx="2694746" cy="1750802"/>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F5E06-0F1D-4041-8858-8DC91321CA2F}">
      <dsp:nvSpPr>
        <dsp:cNvPr id="0" name=""/>
        <dsp:cNvSpPr/>
      </dsp:nvSpPr>
      <dsp:spPr>
        <a:xfrm>
          <a:off x="1716864" y="653070"/>
          <a:ext cx="3485755" cy="198885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Often exhibit cognitive deficits compared to healthy individuals in the same age group. </a:t>
          </a:r>
        </a:p>
        <a:p>
          <a:pPr lvl="0" algn="ctr" defTabSz="889000" rtl="0">
            <a:lnSpc>
              <a:spcPct val="90000"/>
            </a:lnSpc>
            <a:spcBef>
              <a:spcPct val="0"/>
            </a:spcBef>
            <a:spcAft>
              <a:spcPct val="35000"/>
            </a:spcAft>
          </a:pPr>
          <a:r>
            <a:rPr lang="en-US" sz="2000" kern="1200" dirty="0" smtClean="0"/>
            <a:t>Memory and executive function -most consistently impaired (Kohler et al., 2010).</a:t>
          </a:r>
          <a:endParaRPr lang="en-US" sz="2000" kern="1200" dirty="0"/>
        </a:p>
      </dsp:txBody>
      <dsp:txXfrm>
        <a:off x="1716864" y="653070"/>
        <a:ext cx="3485755" cy="1988851"/>
      </dsp:txXfrm>
    </dsp:sp>
    <dsp:sp modelId="{AE9C0C41-3000-4BC4-8CE3-5041A9323DDB}">
      <dsp:nvSpPr>
        <dsp:cNvPr id="0" name=""/>
        <dsp:cNvSpPr/>
      </dsp:nvSpPr>
      <dsp:spPr>
        <a:xfrm>
          <a:off x="0" y="639701"/>
          <a:ext cx="1560786" cy="2015589"/>
        </a:xfrm>
        <a:prstGeom prst="rect">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E77FF-919A-4C95-AB49-137442E3F0C2}">
      <dsp:nvSpPr>
        <dsp:cNvPr id="0" name=""/>
        <dsp:cNvSpPr/>
      </dsp:nvSpPr>
      <dsp:spPr>
        <a:xfrm>
          <a:off x="1072307" y="0"/>
          <a:ext cx="4545466" cy="2869323"/>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rtl="0">
            <a:lnSpc>
              <a:spcPct val="90000"/>
            </a:lnSpc>
            <a:spcBef>
              <a:spcPct val="0"/>
            </a:spcBef>
            <a:spcAft>
              <a:spcPct val="35000"/>
            </a:spcAft>
          </a:pPr>
          <a:r>
            <a:rPr lang="en-US" sz="2500" kern="1200" dirty="0" smtClean="0"/>
            <a:t>Association between Impaired cognition and altered cortisol secretion in older patients with major depression </a:t>
          </a:r>
        </a:p>
        <a:p>
          <a:pPr lvl="0" algn="ctr" defTabSz="1111250" rtl="0">
            <a:lnSpc>
              <a:spcPct val="90000"/>
            </a:lnSpc>
            <a:spcBef>
              <a:spcPct val="0"/>
            </a:spcBef>
            <a:spcAft>
              <a:spcPct val="35000"/>
            </a:spcAft>
          </a:pPr>
          <a:r>
            <a:rPr lang="en-US" sz="1800" kern="1200" dirty="0" smtClean="0"/>
            <a:t>(</a:t>
          </a:r>
          <a:r>
            <a:rPr lang="en-US" sz="1800" kern="1200" dirty="0" err="1" smtClean="0"/>
            <a:t>Fiocco</a:t>
          </a:r>
          <a:r>
            <a:rPr lang="en-US" sz="1800" kern="1200" dirty="0" smtClean="0"/>
            <a:t> et al., 2006)</a:t>
          </a:r>
          <a:endParaRPr lang="en-US" sz="1800" kern="1200" dirty="0"/>
        </a:p>
      </dsp:txBody>
      <dsp:txXfrm>
        <a:off x="1737975" y="420203"/>
        <a:ext cx="3214130" cy="2028917"/>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6AD05-563F-49EB-9B35-912FDBA81E4E}">
      <dsp:nvSpPr>
        <dsp:cNvPr id="0" name=""/>
        <dsp:cNvSpPr/>
      </dsp:nvSpPr>
      <dsp:spPr>
        <a:xfrm>
          <a:off x="0" y="21244"/>
          <a:ext cx="4502643" cy="1010415"/>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lvl="0" algn="ctr" defTabSz="1333500" rtl="0">
            <a:lnSpc>
              <a:spcPct val="90000"/>
            </a:lnSpc>
            <a:spcBef>
              <a:spcPct val="0"/>
            </a:spcBef>
            <a:spcAft>
              <a:spcPct val="35000"/>
            </a:spcAft>
          </a:pPr>
          <a:r>
            <a:rPr lang="en-US" sz="3000" kern="1200" smtClean="0"/>
            <a:t>Memory functions are effected</a:t>
          </a:r>
          <a:endParaRPr lang="en-US" sz="3000" kern="1200"/>
        </a:p>
      </dsp:txBody>
      <dsp:txXfrm>
        <a:off x="0" y="21244"/>
        <a:ext cx="4502643" cy="1010415"/>
      </dsp:txXfrm>
    </dsp:sp>
    <dsp:sp modelId="{E7BFD778-BC9E-42B7-ACE5-333F918FF1D6}">
      <dsp:nvSpPr>
        <dsp:cNvPr id="0" name=""/>
        <dsp:cNvSpPr/>
      </dsp:nvSpPr>
      <dsp:spPr>
        <a:xfrm>
          <a:off x="0" y="1031660"/>
          <a:ext cx="4502643" cy="2099925"/>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US" sz="3000" kern="1200" smtClean="0"/>
            <a:t>trouble initiating tasks</a:t>
          </a:r>
          <a:endParaRPr lang="en-US" sz="3000" kern="1200"/>
        </a:p>
        <a:p>
          <a:pPr marL="285750" lvl="1" indent="-285750" algn="l" defTabSz="1333500" rtl="0">
            <a:lnSpc>
              <a:spcPct val="90000"/>
            </a:lnSpc>
            <a:spcBef>
              <a:spcPct val="0"/>
            </a:spcBef>
            <a:spcAft>
              <a:spcPct val="15000"/>
            </a:spcAft>
            <a:buChar char="••"/>
          </a:pPr>
          <a:r>
            <a:rPr lang="en-US" sz="3000" kern="1200" smtClean="0"/>
            <a:t>making decisions </a:t>
          </a:r>
          <a:endParaRPr lang="en-US" sz="3000" kern="1200"/>
        </a:p>
        <a:p>
          <a:pPr marL="285750" lvl="1" indent="-285750" algn="l" defTabSz="1333500" rtl="0">
            <a:lnSpc>
              <a:spcPct val="90000"/>
            </a:lnSpc>
            <a:spcBef>
              <a:spcPct val="0"/>
            </a:spcBef>
            <a:spcAft>
              <a:spcPct val="15000"/>
            </a:spcAft>
            <a:buChar char="••"/>
          </a:pPr>
          <a:r>
            <a:rPr lang="en-US" sz="3000" kern="1200" smtClean="0"/>
            <a:t>planning future actions</a:t>
          </a:r>
          <a:endParaRPr lang="en-US" sz="3000" kern="1200"/>
        </a:p>
        <a:p>
          <a:pPr marL="285750" lvl="1" indent="-285750" algn="l" defTabSz="1333500" rtl="0">
            <a:lnSpc>
              <a:spcPct val="90000"/>
            </a:lnSpc>
            <a:spcBef>
              <a:spcPct val="0"/>
            </a:spcBef>
            <a:spcAft>
              <a:spcPct val="15000"/>
            </a:spcAft>
            <a:buChar char="••"/>
          </a:pPr>
          <a:r>
            <a:rPr lang="en-US" sz="3000" kern="1200" smtClean="0"/>
            <a:t>organizing thought. </a:t>
          </a:r>
          <a:endParaRPr lang="en-US" sz="3000" kern="1200"/>
        </a:p>
      </dsp:txBody>
      <dsp:txXfrm>
        <a:off x="0" y="1031660"/>
        <a:ext cx="4502643" cy="2099925"/>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81012-B213-49FE-878A-5C2482A77FF6}">
      <dsp:nvSpPr>
        <dsp:cNvPr id="0" name=""/>
        <dsp:cNvSpPr/>
      </dsp:nvSpPr>
      <dsp:spPr>
        <a:xfrm>
          <a:off x="0" y="188011"/>
          <a:ext cx="4230414" cy="2383693"/>
        </a:xfrm>
        <a:prstGeom prst="rightArrow">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FFA229-0FEF-4CE5-AF75-5D76C8D57C55}">
      <dsp:nvSpPr>
        <dsp:cNvPr id="0" name=""/>
        <dsp:cNvSpPr/>
      </dsp:nvSpPr>
      <dsp:spPr>
        <a:xfrm>
          <a:off x="101628" y="971243"/>
          <a:ext cx="3466130" cy="80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lvl="0" algn="ctr" defTabSz="800100" rtl="0">
            <a:lnSpc>
              <a:spcPct val="90000"/>
            </a:lnSpc>
            <a:spcBef>
              <a:spcPct val="0"/>
            </a:spcBef>
            <a:spcAft>
              <a:spcPct val="35000"/>
            </a:spcAft>
          </a:pPr>
          <a:r>
            <a:rPr lang="en-US" sz="1800" kern="1200" dirty="0" smtClean="0"/>
            <a:t>Caused by neurotransmitter imbalances (that enable individual brain cells to "talk" to each other and store new memories).</a:t>
          </a:r>
          <a:endParaRPr lang="en-US" sz="1800" kern="1200" dirty="0"/>
        </a:p>
      </dsp:txBody>
      <dsp:txXfrm>
        <a:off x="101628" y="971243"/>
        <a:ext cx="3466130" cy="800718"/>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B733E-7BDB-4A24-BAC2-29DE458F5D7B}">
      <dsp:nvSpPr>
        <dsp:cNvPr id="0" name=""/>
        <dsp:cNvSpPr/>
      </dsp:nvSpPr>
      <dsp:spPr>
        <a:xfrm>
          <a:off x="0" y="0"/>
          <a:ext cx="2474192" cy="247419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8305B3-4321-4768-A092-3C158921466C}">
      <dsp:nvSpPr>
        <dsp:cNvPr id="0" name=""/>
        <dsp:cNvSpPr/>
      </dsp:nvSpPr>
      <dsp:spPr>
        <a:xfrm>
          <a:off x="1237096" y="0"/>
          <a:ext cx="4280833" cy="247419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Depression skews the types of memories people tend to recall while in the grip of melancholy. We all tend to remember happy events when we are happy and sad events when we are sad. A depressed person tends to recall mostly the negative, unhappy experiences. This can appear to family and friends as a loss of memory. It also reinforces the person's drab and negative view of life, fueling the depression.</a:t>
          </a:r>
          <a:endParaRPr lang="en-US" sz="1800" kern="1200"/>
        </a:p>
      </dsp:txBody>
      <dsp:txXfrm>
        <a:off x="1237096" y="0"/>
        <a:ext cx="4280833" cy="2474192"/>
      </dsp:txXfrm>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FAB5F-6138-4F9D-A1A4-C3BBF929065F}">
      <dsp:nvSpPr>
        <dsp:cNvPr id="0" name=""/>
        <dsp:cNvSpPr/>
      </dsp:nvSpPr>
      <dsp:spPr>
        <a:xfrm>
          <a:off x="0" y="31723"/>
          <a:ext cx="11340996" cy="1670759"/>
        </a:xfrm>
        <a:prstGeom prst="roundRect">
          <a:avLst/>
        </a:prstGeom>
        <a:solidFill>
          <a:schemeClr val="accent5">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kern="1200" dirty="0" smtClean="0"/>
            <a:t>It is also well known that depression </a:t>
          </a:r>
          <a:r>
            <a:rPr lang="en-US" sz="2100" b="1" kern="1200" dirty="0" smtClean="0"/>
            <a:t>impairs the ability to create long-term memories </a:t>
          </a:r>
          <a:r>
            <a:rPr lang="en-US" sz="2100" kern="1200" dirty="0" smtClean="0"/>
            <a:t>- a lack of attention and concentration. Creates a loss of coordination between working, short-term, and long-term memory. A depressed person may be too inattentive and unfocused to file passing events in short-term memory. In this case, it isn't so much that the depressed person has forgotten, but that the memory was never stored in the first place.</a:t>
          </a:r>
          <a:endParaRPr lang="en-US" sz="2100" kern="1200" dirty="0"/>
        </a:p>
      </dsp:txBody>
      <dsp:txXfrm>
        <a:off x="81560" y="113283"/>
        <a:ext cx="11177876" cy="1507639"/>
      </dsp:txXfrm>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2B0BE-C0A7-4DAC-AE11-9105B8C138CF}">
      <dsp:nvSpPr>
        <dsp:cNvPr id="0" name=""/>
        <dsp:cNvSpPr/>
      </dsp:nvSpPr>
      <dsp:spPr>
        <a:xfrm>
          <a:off x="0" y="114802"/>
          <a:ext cx="5306685" cy="36855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GB" sz="2500" kern="1200" dirty="0" smtClean="0"/>
            <a:t>Depressed patients showed deficits in attention and processing, executive function, and immediate explicit recall. Implicit learning and episodic recall of the testing procedure, semantic and phonetic fluency, and retention of newly acquired verbal material after a delay period were comparable with controls. (</a:t>
          </a:r>
          <a:r>
            <a:rPr lang="en-GB" sz="2500" kern="1200" dirty="0" err="1" smtClean="0"/>
            <a:t>Elderkin</a:t>
          </a:r>
          <a:r>
            <a:rPr lang="en-GB" sz="2500" kern="1200" dirty="0" smtClean="0"/>
            <a:t>-Thompson, et al, 2011).</a:t>
          </a:r>
          <a:endParaRPr lang="en-US" sz="2500" kern="1200" dirty="0"/>
        </a:p>
      </dsp:txBody>
      <dsp:txXfrm>
        <a:off x="179911" y="294713"/>
        <a:ext cx="4946863" cy="3325678"/>
      </dsp:txXfrm>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FB629-3A3C-4B30-9AD4-1830F1B65015}">
      <dsp:nvSpPr>
        <dsp:cNvPr id="0" name=""/>
        <dsp:cNvSpPr/>
      </dsp:nvSpPr>
      <dsp:spPr>
        <a:xfrm>
          <a:off x="544840" y="0"/>
          <a:ext cx="2356017" cy="924387"/>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depression-executive dysfunction syndrome"</a:t>
          </a:r>
          <a:endParaRPr lang="en-US" sz="2000" kern="1200" dirty="0"/>
        </a:p>
      </dsp:txBody>
      <dsp:txXfrm>
        <a:off x="589965" y="45125"/>
        <a:ext cx="2265767" cy="834137"/>
      </dsp:txXfrm>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8367-3A1F-4581-8F27-EF45F95143CE}">
      <dsp:nvSpPr>
        <dsp:cNvPr id="0" name=""/>
        <dsp:cNvSpPr/>
      </dsp:nvSpPr>
      <dsp:spPr>
        <a:xfrm>
          <a:off x="677910" y="1958"/>
          <a:ext cx="4319765" cy="3951848"/>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US" sz="2400" kern="1200" dirty="0" smtClean="0"/>
            <a:t>Patients with the DED syndrome had reduced fluency, impaired visual naming, paranoia, loss of interest in activities, and psychomotor retardation, but showed a rather mild vegetative syndrome. </a:t>
          </a:r>
          <a:endParaRPr lang="en-US" sz="2400" kern="1200" dirty="0"/>
        </a:p>
      </dsp:txBody>
      <dsp:txXfrm>
        <a:off x="1310525" y="580693"/>
        <a:ext cx="3054535" cy="2794378"/>
      </dsp:txXfrm>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73451-AD20-4677-AB27-4CB9B7577FFD}">
      <dsp:nvSpPr>
        <dsp:cNvPr id="0" name=""/>
        <dsp:cNvSpPr/>
      </dsp:nvSpPr>
      <dsp:spPr>
        <a:xfrm>
          <a:off x="2363493" y="366310"/>
          <a:ext cx="7027351" cy="2196047"/>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7456"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Geriatric depression has been associated with impairment in short-term memory, psychomotor functioning (Hart, et al , 1987) and visuospatial skills (Boone, 1995). </a:t>
          </a:r>
          <a:endParaRPr lang="en-US" sz="2400" kern="1200" dirty="0"/>
        </a:p>
      </dsp:txBody>
      <dsp:txXfrm>
        <a:off x="2363493" y="366310"/>
        <a:ext cx="7027351" cy="2196047"/>
      </dsp:txXfrm>
    </dsp:sp>
    <dsp:sp modelId="{336F3DE9-D0D8-420F-B66E-CBCF3CC209BF}">
      <dsp:nvSpPr>
        <dsp:cNvPr id="0" name=""/>
        <dsp:cNvSpPr/>
      </dsp:nvSpPr>
      <dsp:spPr>
        <a:xfrm>
          <a:off x="2070686" y="49103"/>
          <a:ext cx="1537233" cy="2305849"/>
        </a:xfrm>
        <a:prstGeom prst="rect">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FEF791-1A3E-41AC-BC77-1A398FF6F9D7}">
      <dsp:nvSpPr>
        <dsp:cNvPr id="0" name=""/>
        <dsp:cNvSpPr/>
      </dsp:nvSpPr>
      <dsp:spPr>
        <a:xfrm>
          <a:off x="2363493" y="3130890"/>
          <a:ext cx="7027351" cy="2196047"/>
        </a:xfrm>
        <a:prstGeom prst="rect">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7456"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Studies of geriatric patients with major depression have documented </a:t>
          </a:r>
          <a:r>
            <a:rPr lang="en-US" sz="2000" b="1" kern="1200" dirty="0" smtClean="0"/>
            <a:t>disturbances in executive functioning</a:t>
          </a:r>
          <a:r>
            <a:rPr lang="en-US" sz="2000" kern="1200" dirty="0" smtClean="0"/>
            <a:t> (Lesser, et al, 1996, Butters, 2000), including impaired planning, organizing, initiating, sequencing, shifting, information processing speed, and working memory.</a:t>
          </a:r>
          <a:endParaRPr lang="en-US" sz="2000" kern="1200" dirty="0"/>
        </a:p>
      </dsp:txBody>
      <dsp:txXfrm>
        <a:off x="2363493" y="3130890"/>
        <a:ext cx="7027351" cy="2196047"/>
      </dsp:txXfrm>
    </dsp:sp>
    <dsp:sp modelId="{B96A4933-431C-4663-BD5D-0336E37611B3}">
      <dsp:nvSpPr>
        <dsp:cNvPr id="0" name=""/>
        <dsp:cNvSpPr/>
      </dsp:nvSpPr>
      <dsp:spPr>
        <a:xfrm>
          <a:off x="2070686" y="2813683"/>
          <a:ext cx="1537233" cy="2305849"/>
        </a:xfrm>
        <a:prstGeom prst="rect">
          <a:avLst/>
        </a:prstGeom>
        <a:blipFill rotWithShape="1">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0.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4.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7.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5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6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10/11/2019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10/11/2019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diagramData" Target="../diagrams/data7.xml"/><Relationship Id="rId2" Type="http://schemas.openxmlformats.org/officeDocument/2006/relationships/diagramData" Target="../diagrams/data5.xml"/><Relationship Id="rId16" Type="http://schemas.microsoft.com/office/2007/relationships/diagramDrawing" Target="../diagrams/drawing7.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14.xml"/><Relationship Id="rId7" Type="http://schemas.openxmlformats.org/officeDocument/2006/relationships/image" Target="../media/image7.pn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8.xml"/><Relationship Id="rId13" Type="http://schemas.openxmlformats.org/officeDocument/2006/relationships/hyperlink" Target="http://www.dementia-assessment.com.au/depression/geriatric_depression_scale_short.pdf" TargetMode="External"/><Relationship Id="rId3" Type="http://schemas.openxmlformats.org/officeDocument/2006/relationships/diagramLayout" Target="../diagrams/layout17.xml"/><Relationship Id="rId7" Type="http://schemas.openxmlformats.org/officeDocument/2006/relationships/diagramData" Target="../diagrams/data18.xml"/><Relationship Id="rId12" Type="http://schemas.openxmlformats.org/officeDocument/2006/relationships/hyperlink" Target="http://www.cqaimh.org/pdf/tool_phq9.pdf" TargetMode="Externa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10.png"/><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1.xml"/><Relationship Id="rId7" Type="http://schemas.openxmlformats.org/officeDocument/2006/relationships/image" Target="../media/image11.png"/><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2.xml"/><Relationship Id="rId7" Type="http://schemas.openxmlformats.org/officeDocument/2006/relationships/image" Target="../media/image12.png"/><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4.xml"/><Relationship Id="rId13" Type="http://schemas.openxmlformats.org/officeDocument/2006/relationships/diagramLayout" Target="../diagrams/layout25.xml"/><Relationship Id="rId18" Type="http://schemas.openxmlformats.org/officeDocument/2006/relationships/diagramLayout" Target="../diagrams/layout26.xml"/><Relationship Id="rId3" Type="http://schemas.openxmlformats.org/officeDocument/2006/relationships/diagramLayout" Target="../diagrams/layout23.xml"/><Relationship Id="rId21" Type="http://schemas.microsoft.com/office/2007/relationships/diagramDrawing" Target="../diagrams/drawing26.xml"/><Relationship Id="rId7" Type="http://schemas.openxmlformats.org/officeDocument/2006/relationships/diagramData" Target="../diagrams/data24.xml"/><Relationship Id="rId12" Type="http://schemas.openxmlformats.org/officeDocument/2006/relationships/diagramData" Target="../diagrams/data25.xml"/><Relationship Id="rId17" Type="http://schemas.openxmlformats.org/officeDocument/2006/relationships/diagramData" Target="../diagrams/data26.xml"/><Relationship Id="rId2" Type="http://schemas.openxmlformats.org/officeDocument/2006/relationships/diagramData" Target="../diagrams/data23.xml"/><Relationship Id="rId16" Type="http://schemas.microsoft.com/office/2007/relationships/diagramDrawing" Target="../diagrams/drawing25.xml"/><Relationship Id="rId20" Type="http://schemas.openxmlformats.org/officeDocument/2006/relationships/diagramColors" Target="../diagrams/colors26.xml"/><Relationship Id="rId1" Type="http://schemas.openxmlformats.org/officeDocument/2006/relationships/slideLayout" Target="../slideLayouts/slideLayout2.xml"/><Relationship Id="rId6" Type="http://schemas.microsoft.com/office/2007/relationships/diagramDrawing" Target="../diagrams/drawing23.xml"/><Relationship Id="rId11" Type="http://schemas.microsoft.com/office/2007/relationships/diagramDrawing" Target="../diagrams/drawing24.xml"/><Relationship Id="rId5" Type="http://schemas.openxmlformats.org/officeDocument/2006/relationships/diagramColors" Target="../diagrams/colors23.xml"/><Relationship Id="rId15" Type="http://schemas.openxmlformats.org/officeDocument/2006/relationships/diagramColors" Target="../diagrams/colors25.xml"/><Relationship Id="rId10" Type="http://schemas.openxmlformats.org/officeDocument/2006/relationships/diagramColors" Target="../diagrams/colors24.xml"/><Relationship Id="rId19" Type="http://schemas.openxmlformats.org/officeDocument/2006/relationships/diagramQuickStyle" Target="../diagrams/quickStyle26.xml"/><Relationship Id="rId4" Type="http://schemas.openxmlformats.org/officeDocument/2006/relationships/diagramQuickStyle" Target="../diagrams/quickStyle23.xml"/><Relationship Id="rId9" Type="http://schemas.openxmlformats.org/officeDocument/2006/relationships/diagramQuickStyle" Target="../diagrams/quickStyle24.xml"/><Relationship Id="rId14" Type="http://schemas.openxmlformats.org/officeDocument/2006/relationships/diagramQuickStyle" Target="../diagrams/quickStyle25.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28.xml"/><Relationship Id="rId13" Type="http://schemas.openxmlformats.org/officeDocument/2006/relationships/diagramLayout" Target="../diagrams/layout29.xml"/><Relationship Id="rId18" Type="http://schemas.openxmlformats.org/officeDocument/2006/relationships/diagramLayout" Target="../diagrams/layout30.xml"/><Relationship Id="rId3" Type="http://schemas.openxmlformats.org/officeDocument/2006/relationships/diagramLayout" Target="../diagrams/layout27.xml"/><Relationship Id="rId21" Type="http://schemas.microsoft.com/office/2007/relationships/diagramDrawing" Target="../diagrams/drawing30.xml"/><Relationship Id="rId7" Type="http://schemas.openxmlformats.org/officeDocument/2006/relationships/diagramData" Target="../diagrams/data28.xml"/><Relationship Id="rId12" Type="http://schemas.openxmlformats.org/officeDocument/2006/relationships/diagramData" Target="../diagrams/data29.xml"/><Relationship Id="rId17" Type="http://schemas.openxmlformats.org/officeDocument/2006/relationships/diagramData" Target="../diagrams/data30.xml"/><Relationship Id="rId2" Type="http://schemas.openxmlformats.org/officeDocument/2006/relationships/diagramData" Target="../diagrams/data27.xml"/><Relationship Id="rId16" Type="http://schemas.microsoft.com/office/2007/relationships/diagramDrawing" Target="../diagrams/drawing29.xml"/><Relationship Id="rId20" Type="http://schemas.openxmlformats.org/officeDocument/2006/relationships/diagramColors" Target="../diagrams/colors30.xml"/><Relationship Id="rId1" Type="http://schemas.openxmlformats.org/officeDocument/2006/relationships/slideLayout" Target="../slideLayouts/slideLayout2.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5" Type="http://schemas.openxmlformats.org/officeDocument/2006/relationships/diagramColors" Target="../diagrams/colors29.xml"/><Relationship Id="rId10" Type="http://schemas.openxmlformats.org/officeDocument/2006/relationships/diagramColors" Target="../diagrams/colors28.xml"/><Relationship Id="rId19" Type="http://schemas.openxmlformats.org/officeDocument/2006/relationships/diagramQuickStyle" Target="../diagrams/quickStyle30.xml"/><Relationship Id="rId4" Type="http://schemas.openxmlformats.org/officeDocument/2006/relationships/diagramQuickStyle" Target="../diagrams/quickStyle27.xml"/><Relationship Id="rId9" Type="http://schemas.openxmlformats.org/officeDocument/2006/relationships/diagramQuickStyle" Target="../diagrams/quickStyle28.xml"/><Relationship Id="rId14" Type="http://schemas.openxmlformats.org/officeDocument/2006/relationships/diagramQuickStyle" Target="../diagrams/quickStyle2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35.xml"/><Relationship Id="rId13" Type="http://schemas.openxmlformats.org/officeDocument/2006/relationships/diagramData" Target="../diagrams/data36.xml"/><Relationship Id="rId3" Type="http://schemas.openxmlformats.org/officeDocument/2006/relationships/diagramData" Target="../diagrams/data34.xml"/><Relationship Id="rId7" Type="http://schemas.microsoft.com/office/2007/relationships/diagramDrawing" Target="../diagrams/drawing34.xml"/><Relationship Id="rId12" Type="http://schemas.microsoft.com/office/2007/relationships/diagramDrawing" Target="../diagrams/drawing35.xml"/><Relationship Id="rId17" Type="http://schemas.microsoft.com/office/2007/relationships/diagramDrawing" Target="../diagrams/drawing36.xml"/><Relationship Id="rId2" Type="http://schemas.openxmlformats.org/officeDocument/2006/relationships/image" Target="../media/image13.png"/><Relationship Id="rId16" Type="http://schemas.openxmlformats.org/officeDocument/2006/relationships/diagramColors" Target="../diagrams/colors36.xml"/><Relationship Id="rId1" Type="http://schemas.openxmlformats.org/officeDocument/2006/relationships/slideLayout" Target="../slideLayouts/slideLayout2.xml"/><Relationship Id="rId6" Type="http://schemas.openxmlformats.org/officeDocument/2006/relationships/diagramColors" Target="../diagrams/colors34.xml"/><Relationship Id="rId11" Type="http://schemas.openxmlformats.org/officeDocument/2006/relationships/diagramColors" Target="../diagrams/colors35.xml"/><Relationship Id="rId5" Type="http://schemas.openxmlformats.org/officeDocument/2006/relationships/diagramQuickStyle" Target="../diagrams/quickStyle34.xml"/><Relationship Id="rId15" Type="http://schemas.openxmlformats.org/officeDocument/2006/relationships/diagramQuickStyle" Target="../diagrams/quickStyle36.xml"/><Relationship Id="rId10" Type="http://schemas.openxmlformats.org/officeDocument/2006/relationships/diagramQuickStyle" Target="../diagrams/quickStyle35.xml"/><Relationship Id="rId4" Type="http://schemas.openxmlformats.org/officeDocument/2006/relationships/diagramLayout" Target="../diagrams/layout34.xml"/><Relationship Id="rId9" Type="http://schemas.openxmlformats.org/officeDocument/2006/relationships/diagramLayout" Target="../diagrams/layout35.xml"/><Relationship Id="rId14" Type="http://schemas.openxmlformats.org/officeDocument/2006/relationships/diagramLayout" Target="../diagrams/layout36.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38.xml"/><Relationship Id="rId13" Type="http://schemas.openxmlformats.org/officeDocument/2006/relationships/diagramLayout" Target="../diagrams/layout39.xml"/><Relationship Id="rId3" Type="http://schemas.openxmlformats.org/officeDocument/2006/relationships/diagramLayout" Target="../diagrams/layout37.xml"/><Relationship Id="rId7" Type="http://schemas.openxmlformats.org/officeDocument/2006/relationships/diagramData" Target="../diagrams/data38.xml"/><Relationship Id="rId12" Type="http://schemas.openxmlformats.org/officeDocument/2006/relationships/diagramData" Target="../diagrams/data39.xml"/><Relationship Id="rId17" Type="http://schemas.openxmlformats.org/officeDocument/2006/relationships/image" Target="../media/image15.png"/><Relationship Id="rId2" Type="http://schemas.openxmlformats.org/officeDocument/2006/relationships/diagramData" Target="../diagrams/data37.xml"/><Relationship Id="rId16" Type="http://schemas.microsoft.com/office/2007/relationships/diagramDrawing" Target="../diagrams/drawing39.xml"/><Relationship Id="rId1" Type="http://schemas.openxmlformats.org/officeDocument/2006/relationships/slideLayout" Target="../slideLayouts/slideLayout2.xml"/><Relationship Id="rId6" Type="http://schemas.microsoft.com/office/2007/relationships/diagramDrawing" Target="../diagrams/drawing37.xml"/><Relationship Id="rId11" Type="http://schemas.microsoft.com/office/2007/relationships/diagramDrawing" Target="../diagrams/drawing38.xml"/><Relationship Id="rId5" Type="http://schemas.openxmlformats.org/officeDocument/2006/relationships/diagramColors" Target="../diagrams/colors37.xml"/><Relationship Id="rId15" Type="http://schemas.openxmlformats.org/officeDocument/2006/relationships/diagramColors" Target="../diagrams/colors39.xml"/><Relationship Id="rId10" Type="http://schemas.openxmlformats.org/officeDocument/2006/relationships/diagramColors" Target="../diagrams/colors38.xml"/><Relationship Id="rId4" Type="http://schemas.openxmlformats.org/officeDocument/2006/relationships/diagramQuickStyle" Target="../diagrams/quickStyle37.xml"/><Relationship Id="rId9" Type="http://schemas.openxmlformats.org/officeDocument/2006/relationships/diagramQuickStyle" Target="../diagrams/quickStyle38.xml"/><Relationship Id="rId14" Type="http://schemas.openxmlformats.org/officeDocument/2006/relationships/diagramQuickStyle" Target="../diagrams/quickStyle39.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41.xml"/><Relationship Id="rId13" Type="http://schemas.openxmlformats.org/officeDocument/2006/relationships/diagramLayout" Target="../diagrams/layout42.xml"/><Relationship Id="rId18" Type="http://schemas.openxmlformats.org/officeDocument/2006/relationships/diagramLayout" Target="../diagrams/layout43.xml"/><Relationship Id="rId3" Type="http://schemas.openxmlformats.org/officeDocument/2006/relationships/diagramLayout" Target="../diagrams/layout40.xml"/><Relationship Id="rId21" Type="http://schemas.microsoft.com/office/2007/relationships/diagramDrawing" Target="../diagrams/drawing43.xml"/><Relationship Id="rId7" Type="http://schemas.openxmlformats.org/officeDocument/2006/relationships/diagramData" Target="../diagrams/data41.xml"/><Relationship Id="rId12" Type="http://schemas.openxmlformats.org/officeDocument/2006/relationships/diagramData" Target="../diagrams/data42.xml"/><Relationship Id="rId17" Type="http://schemas.openxmlformats.org/officeDocument/2006/relationships/diagramData" Target="../diagrams/data43.xml"/><Relationship Id="rId2" Type="http://schemas.openxmlformats.org/officeDocument/2006/relationships/diagramData" Target="../diagrams/data40.xml"/><Relationship Id="rId16" Type="http://schemas.microsoft.com/office/2007/relationships/diagramDrawing" Target="../diagrams/drawing42.xml"/><Relationship Id="rId20" Type="http://schemas.openxmlformats.org/officeDocument/2006/relationships/diagramColors" Target="../diagrams/colors43.xml"/><Relationship Id="rId1" Type="http://schemas.openxmlformats.org/officeDocument/2006/relationships/slideLayout" Target="../slideLayouts/slideLayout2.xml"/><Relationship Id="rId6" Type="http://schemas.microsoft.com/office/2007/relationships/diagramDrawing" Target="../diagrams/drawing40.xml"/><Relationship Id="rId11" Type="http://schemas.microsoft.com/office/2007/relationships/diagramDrawing" Target="../diagrams/drawing41.xml"/><Relationship Id="rId5" Type="http://schemas.openxmlformats.org/officeDocument/2006/relationships/diagramColors" Target="../diagrams/colors40.xml"/><Relationship Id="rId15" Type="http://schemas.openxmlformats.org/officeDocument/2006/relationships/diagramColors" Target="../diagrams/colors42.xml"/><Relationship Id="rId10" Type="http://schemas.openxmlformats.org/officeDocument/2006/relationships/diagramColors" Target="../diagrams/colors41.xml"/><Relationship Id="rId19" Type="http://schemas.openxmlformats.org/officeDocument/2006/relationships/diagramQuickStyle" Target="../diagrams/quickStyle43.xml"/><Relationship Id="rId4" Type="http://schemas.openxmlformats.org/officeDocument/2006/relationships/diagramQuickStyle" Target="../diagrams/quickStyle40.xml"/><Relationship Id="rId9" Type="http://schemas.openxmlformats.org/officeDocument/2006/relationships/diagramQuickStyle" Target="../diagrams/quickStyle41.xml"/><Relationship Id="rId14" Type="http://schemas.openxmlformats.org/officeDocument/2006/relationships/diagramQuickStyle" Target="../diagrams/quickStyle42.xml"/></Relationships>
</file>

<file path=ppt/slides/_rels/slide26.xml.rels><?xml version="1.0" encoding="UTF-8" standalone="yes"?>
<Relationships xmlns="http://schemas.openxmlformats.org/package/2006/relationships"><Relationship Id="rId8" Type="http://schemas.openxmlformats.org/officeDocument/2006/relationships/diagramLayout" Target="../diagrams/layout45.xml"/><Relationship Id="rId13" Type="http://schemas.openxmlformats.org/officeDocument/2006/relationships/diagramLayout" Target="../diagrams/layout46.xml"/><Relationship Id="rId18" Type="http://schemas.openxmlformats.org/officeDocument/2006/relationships/diagramLayout" Target="../diagrams/layout47.xml"/><Relationship Id="rId3" Type="http://schemas.openxmlformats.org/officeDocument/2006/relationships/diagramLayout" Target="../diagrams/layout44.xml"/><Relationship Id="rId21" Type="http://schemas.microsoft.com/office/2007/relationships/diagramDrawing" Target="../diagrams/drawing47.xml"/><Relationship Id="rId7" Type="http://schemas.openxmlformats.org/officeDocument/2006/relationships/diagramData" Target="../diagrams/data45.xml"/><Relationship Id="rId12" Type="http://schemas.openxmlformats.org/officeDocument/2006/relationships/diagramData" Target="../diagrams/data46.xml"/><Relationship Id="rId17" Type="http://schemas.openxmlformats.org/officeDocument/2006/relationships/diagramData" Target="../diagrams/data47.xml"/><Relationship Id="rId2" Type="http://schemas.openxmlformats.org/officeDocument/2006/relationships/diagramData" Target="../diagrams/data44.xml"/><Relationship Id="rId16" Type="http://schemas.microsoft.com/office/2007/relationships/diagramDrawing" Target="../diagrams/drawing46.xml"/><Relationship Id="rId20" Type="http://schemas.openxmlformats.org/officeDocument/2006/relationships/diagramColors" Target="../diagrams/colors47.xml"/><Relationship Id="rId1" Type="http://schemas.openxmlformats.org/officeDocument/2006/relationships/slideLayout" Target="../slideLayouts/slideLayout2.xml"/><Relationship Id="rId6" Type="http://schemas.microsoft.com/office/2007/relationships/diagramDrawing" Target="../diagrams/drawing44.xml"/><Relationship Id="rId11" Type="http://schemas.microsoft.com/office/2007/relationships/diagramDrawing" Target="../diagrams/drawing45.xml"/><Relationship Id="rId5" Type="http://schemas.openxmlformats.org/officeDocument/2006/relationships/diagramColors" Target="../diagrams/colors44.xml"/><Relationship Id="rId15" Type="http://schemas.openxmlformats.org/officeDocument/2006/relationships/diagramColors" Target="../diagrams/colors46.xml"/><Relationship Id="rId10" Type="http://schemas.openxmlformats.org/officeDocument/2006/relationships/diagramColors" Target="../diagrams/colors45.xml"/><Relationship Id="rId19" Type="http://schemas.openxmlformats.org/officeDocument/2006/relationships/diagramQuickStyle" Target="../diagrams/quickStyle47.xml"/><Relationship Id="rId4" Type="http://schemas.openxmlformats.org/officeDocument/2006/relationships/diagramQuickStyle" Target="../diagrams/quickStyle44.xml"/><Relationship Id="rId9" Type="http://schemas.openxmlformats.org/officeDocument/2006/relationships/diagramQuickStyle" Target="../diagrams/quickStyle45.xml"/><Relationship Id="rId14" Type="http://schemas.openxmlformats.org/officeDocument/2006/relationships/diagramQuickStyle" Target="../diagrams/quickStyle46.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49.xml"/><Relationship Id="rId13" Type="http://schemas.openxmlformats.org/officeDocument/2006/relationships/diagramLayout" Target="../diagrams/layout50.xml"/><Relationship Id="rId3" Type="http://schemas.openxmlformats.org/officeDocument/2006/relationships/diagramLayout" Target="../diagrams/layout48.xml"/><Relationship Id="rId7" Type="http://schemas.openxmlformats.org/officeDocument/2006/relationships/diagramData" Target="../diagrams/data49.xml"/><Relationship Id="rId12" Type="http://schemas.openxmlformats.org/officeDocument/2006/relationships/diagramData" Target="../diagrams/data50.xml"/><Relationship Id="rId2" Type="http://schemas.openxmlformats.org/officeDocument/2006/relationships/diagramData" Target="../diagrams/data48.xml"/><Relationship Id="rId16" Type="http://schemas.microsoft.com/office/2007/relationships/diagramDrawing" Target="../diagrams/drawing50.xml"/><Relationship Id="rId1" Type="http://schemas.openxmlformats.org/officeDocument/2006/relationships/slideLayout" Target="../slideLayouts/slideLayout2.xml"/><Relationship Id="rId6" Type="http://schemas.microsoft.com/office/2007/relationships/diagramDrawing" Target="../diagrams/drawing48.xml"/><Relationship Id="rId11" Type="http://schemas.microsoft.com/office/2007/relationships/diagramDrawing" Target="../diagrams/drawing49.xml"/><Relationship Id="rId5" Type="http://schemas.openxmlformats.org/officeDocument/2006/relationships/diagramColors" Target="../diagrams/colors48.xml"/><Relationship Id="rId15" Type="http://schemas.openxmlformats.org/officeDocument/2006/relationships/diagramColors" Target="../diagrams/colors50.xml"/><Relationship Id="rId10" Type="http://schemas.openxmlformats.org/officeDocument/2006/relationships/diagramColors" Target="../diagrams/colors49.xml"/><Relationship Id="rId4" Type="http://schemas.openxmlformats.org/officeDocument/2006/relationships/diagramQuickStyle" Target="../diagrams/quickStyle48.xml"/><Relationship Id="rId9" Type="http://schemas.openxmlformats.org/officeDocument/2006/relationships/diagramQuickStyle" Target="../diagrams/quickStyle49.xml"/><Relationship Id="rId14" Type="http://schemas.openxmlformats.org/officeDocument/2006/relationships/diagramQuickStyle" Target="../diagrams/quickStyle50.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52.xml"/><Relationship Id="rId3" Type="http://schemas.openxmlformats.org/officeDocument/2006/relationships/diagramLayout" Target="../diagrams/layout51.xml"/><Relationship Id="rId7" Type="http://schemas.openxmlformats.org/officeDocument/2006/relationships/diagramData" Target="../diagrams/data52.xml"/><Relationship Id="rId2" Type="http://schemas.openxmlformats.org/officeDocument/2006/relationships/diagramData" Target="../diagrams/data51.xml"/><Relationship Id="rId1" Type="http://schemas.openxmlformats.org/officeDocument/2006/relationships/slideLayout" Target="../slideLayouts/slideLayout2.xml"/><Relationship Id="rId6" Type="http://schemas.microsoft.com/office/2007/relationships/diagramDrawing" Target="../diagrams/drawing51.xml"/><Relationship Id="rId11" Type="http://schemas.microsoft.com/office/2007/relationships/diagramDrawing" Target="../diagrams/drawing52.xml"/><Relationship Id="rId5" Type="http://schemas.openxmlformats.org/officeDocument/2006/relationships/diagramColors" Target="../diagrams/colors51.xml"/><Relationship Id="rId10" Type="http://schemas.openxmlformats.org/officeDocument/2006/relationships/diagramColors" Target="../diagrams/colors52.xml"/><Relationship Id="rId4" Type="http://schemas.openxmlformats.org/officeDocument/2006/relationships/diagramQuickStyle" Target="../diagrams/quickStyle51.xml"/><Relationship Id="rId9" Type="http://schemas.openxmlformats.org/officeDocument/2006/relationships/diagramQuickStyle" Target="../diagrams/quickStyle52.xml"/></Relationships>
</file>

<file path=ppt/slides/_rels/slide29.xml.rels><?xml version="1.0" encoding="UTF-8" standalone="yes"?>
<Relationships xmlns="http://schemas.openxmlformats.org/package/2006/relationships"><Relationship Id="rId8" Type="http://schemas.openxmlformats.org/officeDocument/2006/relationships/diagramData" Target="../diagrams/data54.xml"/><Relationship Id="rId13" Type="http://schemas.openxmlformats.org/officeDocument/2006/relationships/diagramData" Target="../diagrams/data55.xml"/><Relationship Id="rId3" Type="http://schemas.openxmlformats.org/officeDocument/2006/relationships/diagramLayout" Target="../diagrams/layout53.xml"/><Relationship Id="rId7" Type="http://schemas.openxmlformats.org/officeDocument/2006/relationships/hyperlink" Target="http://www.ncbi.nlm.nih.gov/pmc/articles/PMC2788400/" TargetMode="External"/><Relationship Id="rId12" Type="http://schemas.microsoft.com/office/2007/relationships/diagramDrawing" Target="../diagrams/drawing54.xml"/><Relationship Id="rId17" Type="http://schemas.microsoft.com/office/2007/relationships/diagramDrawing" Target="../diagrams/drawing55.xml"/><Relationship Id="rId2" Type="http://schemas.openxmlformats.org/officeDocument/2006/relationships/diagramData" Target="../diagrams/data53.xml"/><Relationship Id="rId16" Type="http://schemas.openxmlformats.org/officeDocument/2006/relationships/diagramColors" Target="../diagrams/colors55.xml"/><Relationship Id="rId1" Type="http://schemas.openxmlformats.org/officeDocument/2006/relationships/slideLayout" Target="../slideLayouts/slideLayout2.xml"/><Relationship Id="rId6" Type="http://schemas.microsoft.com/office/2007/relationships/diagramDrawing" Target="../diagrams/drawing53.xml"/><Relationship Id="rId11" Type="http://schemas.openxmlformats.org/officeDocument/2006/relationships/diagramColors" Target="../diagrams/colors54.xml"/><Relationship Id="rId5" Type="http://schemas.openxmlformats.org/officeDocument/2006/relationships/diagramColors" Target="../diagrams/colors53.xml"/><Relationship Id="rId15" Type="http://schemas.openxmlformats.org/officeDocument/2006/relationships/diagramQuickStyle" Target="../diagrams/quickStyle55.xml"/><Relationship Id="rId10" Type="http://schemas.openxmlformats.org/officeDocument/2006/relationships/diagramQuickStyle" Target="../diagrams/quickStyle54.xml"/><Relationship Id="rId4" Type="http://schemas.openxmlformats.org/officeDocument/2006/relationships/diagramQuickStyle" Target="../diagrams/quickStyle53.xml"/><Relationship Id="rId9" Type="http://schemas.openxmlformats.org/officeDocument/2006/relationships/diagramLayout" Target="../diagrams/layout54.xml"/><Relationship Id="rId14" Type="http://schemas.openxmlformats.org/officeDocument/2006/relationships/diagramLayout" Target="../diagrams/layout55.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57.xml"/><Relationship Id="rId13" Type="http://schemas.openxmlformats.org/officeDocument/2006/relationships/diagramLayout" Target="../diagrams/layout58.xml"/><Relationship Id="rId18" Type="http://schemas.openxmlformats.org/officeDocument/2006/relationships/diagramLayout" Target="../diagrams/layout59.xml"/><Relationship Id="rId3" Type="http://schemas.openxmlformats.org/officeDocument/2006/relationships/diagramLayout" Target="../diagrams/layout56.xml"/><Relationship Id="rId21" Type="http://schemas.microsoft.com/office/2007/relationships/diagramDrawing" Target="../diagrams/drawing59.xml"/><Relationship Id="rId7" Type="http://schemas.openxmlformats.org/officeDocument/2006/relationships/diagramData" Target="../diagrams/data57.xml"/><Relationship Id="rId12" Type="http://schemas.openxmlformats.org/officeDocument/2006/relationships/diagramData" Target="../diagrams/data58.xml"/><Relationship Id="rId17" Type="http://schemas.openxmlformats.org/officeDocument/2006/relationships/diagramData" Target="../diagrams/data59.xml"/><Relationship Id="rId2" Type="http://schemas.openxmlformats.org/officeDocument/2006/relationships/diagramData" Target="../diagrams/data56.xml"/><Relationship Id="rId16" Type="http://schemas.microsoft.com/office/2007/relationships/diagramDrawing" Target="../diagrams/drawing58.xml"/><Relationship Id="rId20" Type="http://schemas.openxmlformats.org/officeDocument/2006/relationships/diagramColors" Target="../diagrams/colors59.xml"/><Relationship Id="rId1" Type="http://schemas.openxmlformats.org/officeDocument/2006/relationships/slideLayout" Target="../slideLayouts/slideLayout2.xml"/><Relationship Id="rId6" Type="http://schemas.microsoft.com/office/2007/relationships/diagramDrawing" Target="../diagrams/drawing56.xml"/><Relationship Id="rId11" Type="http://schemas.microsoft.com/office/2007/relationships/diagramDrawing" Target="../diagrams/drawing57.xml"/><Relationship Id="rId5" Type="http://schemas.openxmlformats.org/officeDocument/2006/relationships/diagramColors" Target="../diagrams/colors56.xml"/><Relationship Id="rId15" Type="http://schemas.openxmlformats.org/officeDocument/2006/relationships/diagramColors" Target="../diagrams/colors58.xml"/><Relationship Id="rId10" Type="http://schemas.openxmlformats.org/officeDocument/2006/relationships/diagramColors" Target="../diagrams/colors57.xml"/><Relationship Id="rId19" Type="http://schemas.openxmlformats.org/officeDocument/2006/relationships/diagramQuickStyle" Target="../diagrams/quickStyle59.xml"/><Relationship Id="rId4" Type="http://schemas.openxmlformats.org/officeDocument/2006/relationships/diagramQuickStyle" Target="../diagrams/quickStyle56.xml"/><Relationship Id="rId9" Type="http://schemas.openxmlformats.org/officeDocument/2006/relationships/diagramQuickStyle" Target="../diagrams/quickStyle57.xml"/><Relationship Id="rId14" Type="http://schemas.openxmlformats.org/officeDocument/2006/relationships/diagramQuickStyle" Target="../diagrams/quickStyle58.xml"/></Relationships>
</file>

<file path=ppt/slides/_rels/slide31.xml.rels><?xml version="1.0" encoding="UTF-8" standalone="yes"?>
<Relationships xmlns="http://schemas.openxmlformats.org/package/2006/relationships"><Relationship Id="rId8" Type="http://schemas.openxmlformats.org/officeDocument/2006/relationships/diagramLayout" Target="../diagrams/layout61.xml"/><Relationship Id="rId13" Type="http://schemas.openxmlformats.org/officeDocument/2006/relationships/diagramLayout" Target="../diagrams/layout62.xml"/><Relationship Id="rId3" Type="http://schemas.openxmlformats.org/officeDocument/2006/relationships/diagramLayout" Target="../diagrams/layout60.xml"/><Relationship Id="rId7" Type="http://schemas.openxmlformats.org/officeDocument/2006/relationships/diagramData" Target="../diagrams/data61.xml"/><Relationship Id="rId12" Type="http://schemas.openxmlformats.org/officeDocument/2006/relationships/diagramData" Target="../diagrams/data62.xml"/><Relationship Id="rId2" Type="http://schemas.openxmlformats.org/officeDocument/2006/relationships/diagramData" Target="../diagrams/data60.xml"/><Relationship Id="rId16" Type="http://schemas.microsoft.com/office/2007/relationships/diagramDrawing" Target="../diagrams/drawing62.xml"/><Relationship Id="rId1" Type="http://schemas.openxmlformats.org/officeDocument/2006/relationships/slideLayout" Target="../slideLayouts/slideLayout2.xml"/><Relationship Id="rId6" Type="http://schemas.microsoft.com/office/2007/relationships/diagramDrawing" Target="../diagrams/drawing60.xml"/><Relationship Id="rId11" Type="http://schemas.microsoft.com/office/2007/relationships/diagramDrawing" Target="../diagrams/drawing61.xml"/><Relationship Id="rId5" Type="http://schemas.openxmlformats.org/officeDocument/2006/relationships/diagramColors" Target="../diagrams/colors60.xml"/><Relationship Id="rId15" Type="http://schemas.openxmlformats.org/officeDocument/2006/relationships/diagramColors" Target="../diagrams/colors62.xml"/><Relationship Id="rId10" Type="http://schemas.openxmlformats.org/officeDocument/2006/relationships/diagramColors" Target="../diagrams/colors61.xml"/><Relationship Id="rId4" Type="http://schemas.openxmlformats.org/officeDocument/2006/relationships/diagramQuickStyle" Target="../diagrams/quickStyle60.xml"/><Relationship Id="rId9" Type="http://schemas.openxmlformats.org/officeDocument/2006/relationships/diagramQuickStyle" Target="../diagrams/quickStyle61.xml"/><Relationship Id="rId14" Type="http://schemas.openxmlformats.org/officeDocument/2006/relationships/diagramQuickStyle" Target="../diagrams/quickStyle6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3.xml"/><Relationship Id="rId2" Type="http://schemas.openxmlformats.org/officeDocument/2006/relationships/diagramData" Target="../diagrams/data63.xml"/><Relationship Id="rId1" Type="http://schemas.openxmlformats.org/officeDocument/2006/relationships/slideLayout" Target="../slideLayouts/slideLayout2.xml"/><Relationship Id="rId6" Type="http://schemas.microsoft.com/office/2007/relationships/diagramDrawing" Target="../diagrams/drawing63.xml"/><Relationship Id="rId5" Type="http://schemas.openxmlformats.org/officeDocument/2006/relationships/diagramColors" Target="../diagrams/colors63.xml"/><Relationship Id="rId4" Type="http://schemas.openxmlformats.org/officeDocument/2006/relationships/diagramQuickStyle" Target="../diagrams/quickStyle63.xml"/></Relationships>
</file>

<file path=ppt/slides/_rels/slide33.xml.rels><?xml version="1.0" encoding="UTF-8" standalone="yes"?>
<Relationships xmlns="http://schemas.openxmlformats.org/package/2006/relationships"><Relationship Id="rId2" Type="http://schemas.openxmlformats.org/officeDocument/2006/relationships/hyperlink" Target="http://www/"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p:txBody>
          <a:bodyPr>
            <a:normAutofit/>
          </a:bodyPr>
          <a:lstStyle/>
          <a:p>
            <a:r>
              <a:rPr lang="en-GB" dirty="0" smtClean="0"/>
              <a:t>Introduction to mental health in old age</a:t>
            </a:r>
            <a:endParaRPr lang="en-GB" dirty="0"/>
          </a:p>
        </p:txBody>
      </p:sp>
      <p:sp>
        <p:nvSpPr>
          <p:cNvPr id="3" name="Subtitle 2"/>
          <p:cNvSpPr>
            <a:spLocks noGrp="1"/>
          </p:cNvSpPr>
          <p:nvPr>
            <p:ph type="subTitle" idx="1"/>
          </p:nvPr>
        </p:nvSpPr>
        <p:spPr>
          <a:xfrm>
            <a:off x="2522810" y="5320480"/>
            <a:ext cx="8791575" cy="1655762"/>
          </a:xfrm>
        </p:spPr>
        <p:txBody>
          <a:bodyPr>
            <a:normAutofit/>
          </a:bodyPr>
          <a:lstStyle/>
          <a:p>
            <a:pPr algn="r"/>
            <a:r>
              <a:rPr lang="en-GB" sz="3200" dirty="0" smtClean="0"/>
              <a:t>Dr charlotte greenway</a:t>
            </a:r>
            <a:endParaRPr lang="en-GB" sz="3200" dirty="0"/>
          </a:p>
        </p:txBody>
      </p:sp>
    </p:spTree>
    <p:extLst>
      <p:ext uri="{BB962C8B-B14F-4D97-AF65-F5344CB8AC3E}">
        <p14:creationId xmlns:p14="http://schemas.microsoft.com/office/powerpoint/2010/main" val="2985747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161129"/>
            <a:ext cx="7729728" cy="873344"/>
          </a:xfrm>
        </p:spPr>
        <p:txBody>
          <a:bodyPr>
            <a:normAutofit fontScale="90000"/>
          </a:bodyPr>
          <a:lstStyle/>
          <a:p>
            <a:r>
              <a:rPr lang="en-GB" dirty="0"/>
              <a:t>older population is growing </a:t>
            </a:r>
            <a:r>
              <a:rPr lang="en-GB" dirty="0" smtClean="0"/>
              <a:t>rapidly</a:t>
            </a:r>
            <a:endParaRPr lang="en-GB" dirty="0"/>
          </a:p>
        </p:txBody>
      </p:sp>
      <p:pic>
        <p:nvPicPr>
          <p:cNvPr id="4" name="Content Placeholder 3"/>
          <p:cNvPicPr>
            <a:picLocks noGrp="1" noChangeAspect="1"/>
          </p:cNvPicPr>
          <p:nvPr>
            <p:ph idx="1"/>
          </p:nvPr>
        </p:nvPicPr>
        <p:blipFill>
          <a:blip r:embed="rId2"/>
          <a:stretch>
            <a:fillRect/>
          </a:stretch>
        </p:blipFill>
        <p:spPr>
          <a:xfrm>
            <a:off x="350982" y="1514765"/>
            <a:ext cx="5523345" cy="4760686"/>
          </a:xfrm>
          <a:prstGeom prst="rect">
            <a:avLst/>
          </a:prstGeom>
        </p:spPr>
      </p:pic>
      <p:sp>
        <p:nvSpPr>
          <p:cNvPr id="5" name="Rectangle 4"/>
          <p:cNvSpPr/>
          <p:nvPr/>
        </p:nvSpPr>
        <p:spPr>
          <a:xfrm>
            <a:off x="184729" y="6373090"/>
            <a:ext cx="5855854" cy="461665"/>
          </a:xfrm>
          <a:prstGeom prst="rect">
            <a:avLst/>
          </a:prstGeom>
        </p:spPr>
        <p:txBody>
          <a:bodyPr wrap="square">
            <a:spAutoFit/>
          </a:bodyPr>
          <a:lstStyle/>
          <a:p>
            <a:r>
              <a:rPr lang="en-GB" sz="1200" b="1" i="1" dirty="0">
                <a:solidFill>
                  <a:srgbClr val="000000"/>
                </a:solidFill>
                <a:latin typeface="Arial" panose="020B0604020202020204" pitchFamily="34" charset="0"/>
              </a:rPr>
              <a:t>Figure 1: Number of people aged 65 or over in England by age group, 2005/061 to 2014/15 </a:t>
            </a:r>
            <a:endParaRPr lang="en-GB" sz="1200" dirty="0"/>
          </a:p>
        </p:txBody>
      </p:sp>
      <p:pic>
        <p:nvPicPr>
          <p:cNvPr id="6" name="Picture 5"/>
          <p:cNvPicPr>
            <a:picLocks noChangeAspect="1"/>
          </p:cNvPicPr>
          <p:nvPr/>
        </p:nvPicPr>
        <p:blipFill>
          <a:blip r:embed="rId3"/>
          <a:stretch>
            <a:fillRect/>
          </a:stretch>
        </p:blipFill>
        <p:spPr>
          <a:xfrm>
            <a:off x="6234546" y="1514766"/>
            <a:ext cx="5772728" cy="4760686"/>
          </a:xfrm>
          <a:prstGeom prst="rect">
            <a:avLst/>
          </a:prstGeom>
        </p:spPr>
      </p:pic>
      <p:sp>
        <p:nvSpPr>
          <p:cNvPr id="7" name="Rectangle 6"/>
          <p:cNvSpPr/>
          <p:nvPr/>
        </p:nvSpPr>
        <p:spPr>
          <a:xfrm>
            <a:off x="6216073" y="6373090"/>
            <a:ext cx="6096000" cy="461665"/>
          </a:xfrm>
          <a:prstGeom prst="rect">
            <a:avLst/>
          </a:prstGeom>
        </p:spPr>
        <p:txBody>
          <a:bodyPr>
            <a:spAutoFit/>
          </a:bodyPr>
          <a:lstStyle/>
          <a:p>
            <a:r>
              <a:rPr lang="en-GB" sz="1200" b="1" i="1" dirty="0">
                <a:solidFill>
                  <a:srgbClr val="000000"/>
                </a:solidFill>
                <a:latin typeface="Arial" panose="020B0604020202020204" pitchFamily="34" charset="0"/>
              </a:rPr>
              <a:t>Figure 2: Projected number of people aged 65 and over in England by age group, 2015/16 to 2035/36 </a:t>
            </a:r>
            <a:endParaRPr lang="en-GB" sz="1200" dirty="0"/>
          </a:p>
        </p:txBody>
      </p:sp>
    </p:spTree>
    <p:extLst>
      <p:ext uri="{BB962C8B-B14F-4D97-AF65-F5344CB8AC3E}">
        <p14:creationId xmlns:p14="http://schemas.microsoft.com/office/powerpoint/2010/main" val="3445257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5673" y="239478"/>
            <a:ext cx="7729728" cy="1188720"/>
          </a:xfrm>
        </p:spPr>
        <p:txBody>
          <a:bodyPr>
            <a:noAutofit/>
          </a:bodyPr>
          <a:lstStyle/>
          <a:p>
            <a:r>
              <a:rPr lang="en-GB" sz="3600" dirty="0">
                <a:solidFill>
                  <a:prstClr val="black"/>
                </a:solidFill>
              </a:rPr>
              <a:t>mental health in old age</a:t>
            </a:r>
            <a:endParaRPr lang="en-GB" sz="1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39982573"/>
              </p:ext>
            </p:extLst>
          </p:nvPr>
        </p:nvGraphicFramePr>
        <p:xfrm>
          <a:off x="141890" y="1797269"/>
          <a:ext cx="11808371" cy="44774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5502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9311" y="120606"/>
            <a:ext cx="8610600" cy="1006095"/>
          </a:xfrm>
        </p:spPr>
        <p:txBody>
          <a:bodyPr>
            <a:normAutofit fontScale="90000"/>
          </a:bodyPr>
          <a:lstStyle/>
          <a:p>
            <a:r>
              <a:rPr lang="en-GB" dirty="0" smtClean="0"/>
              <a:t>five </a:t>
            </a:r>
            <a:r>
              <a:rPr lang="en-GB" dirty="0"/>
              <a:t>main areas that </a:t>
            </a:r>
            <a:r>
              <a:rPr lang="en-GB" dirty="0" smtClean="0"/>
              <a:t>influence </a:t>
            </a:r>
            <a:r>
              <a:rPr lang="en-GB" dirty="0"/>
              <a:t>mental health and well-being in later life</a:t>
            </a:r>
          </a:p>
        </p:txBody>
      </p:sp>
      <p:graphicFrame>
        <p:nvGraphicFramePr>
          <p:cNvPr id="4" name="Content Placeholder 3"/>
          <p:cNvGraphicFramePr>
            <a:graphicFrameLocks noGrp="1"/>
          </p:cNvGraphicFramePr>
          <p:nvPr>
            <p:ph idx="1"/>
            <p:extLst/>
          </p:nvPr>
        </p:nvGraphicFramePr>
        <p:xfrm>
          <a:off x="-1804838" y="1324794"/>
          <a:ext cx="7729728" cy="5359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0" y="6604084"/>
            <a:ext cx="3823483" cy="253916"/>
          </a:xfrm>
          <a:prstGeom prst="rect">
            <a:avLst/>
          </a:prstGeom>
        </p:spPr>
        <p:txBody>
          <a:bodyPr wrap="none">
            <a:spAutoFit/>
          </a:bodyPr>
          <a:lstStyle/>
          <a:p>
            <a:r>
              <a:rPr lang="en-GB" sz="1050" dirty="0"/>
              <a:t>Promoting mental health and well-being in later </a:t>
            </a:r>
            <a:r>
              <a:rPr lang="en-GB" sz="1050" dirty="0" smtClean="0"/>
              <a:t>life – Age concern </a:t>
            </a:r>
            <a:endParaRPr lang="en-GB" sz="1050" dirty="0"/>
          </a:p>
        </p:txBody>
      </p:sp>
      <p:graphicFrame>
        <p:nvGraphicFramePr>
          <p:cNvPr id="7" name="Diagram 6"/>
          <p:cNvGraphicFramePr/>
          <p:nvPr>
            <p:extLst/>
          </p:nvPr>
        </p:nvGraphicFramePr>
        <p:xfrm>
          <a:off x="2041633" y="1324793"/>
          <a:ext cx="11366937" cy="20659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nvPr>
        </p:nvGraphicFramePr>
        <p:xfrm>
          <a:off x="4342084" y="3588821"/>
          <a:ext cx="7849916" cy="301526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664004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90700" y="388620"/>
            <a:ext cx="8610600" cy="1006095"/>
          </a:xfrm>
        </p:spPr>
        <p:txBody>
          <a:bodyPr>
            <a:normAutofit fontScale="90000"/>
          </a:bodyPr>
          <a:lstStyle/>
          <a:p>
            <a:r>
              <a:rPr lang="en-GB" dirty="0" smtClean="0"/>
              <a:t>five </a:t>
            </a:r>
            <a:r>
              <a:rPr lang="en-GB" dirty="0"/>
              <a:t>main areas that </a:t>
            </a:r>
            <a:r>
              <a:rPr lang="en-GB" dirty="0" smtClean="0"/>
              <a:t>influence </a:t>
            </a:r>
            <a:r>
              <a:rPr lang="en-GB" dirty="0"/>
              <a:t>mental health and well-being in later life</a:t>
            </a:r>
          </a:p>
        </p:txBody>
      </p:sp>
      <p:graphicFrame>
        <p:nvGraphicFramePr>
          <p:cNvPr id="6" name="Diagram 5"/>
          <p:cNvGraphicFramePr/>
          <p:nvPr>
            <p:extLst/>
          </p:nvPr>
        </p:nvGraphicFramePr>
        <p:xfrm>
          <a:off x="0" y="1907629"/>
          <a:ext cx="4818993" cy="4489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nvPr>
        </p:nvGraphicFramePr>
        <p:xfrm>
          <a:off x="4692869" y="1834311"/>
          <a:ext cx="6952593" cy="50024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nvPr>
        </p:nvGraphicFramePr>
        <p:xfrm>
          <a:off x="0" y="4335516"/>
          <a:ext cx="6096000" cy="271166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021733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extLst/>
          </p:nvPr>
        </p:nvGraphicFramePr>
        <p:xfrm>
          <a:off x="5722883" y="1126701"/>
          <a:ext cx="7094483" cy="5873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nvPr>
        </p:nvGraphicFramePr>
        <p:xfrm>
          <a:off x="-173421" y="977462"/>
          <a:ext cx="5738649" cy="57432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itle 1"/>
          <p:cNvSpPr>
            <a:spLocks noGrp="1"/>
          </p:cNvSpPr>
          <p:nvPr>
            <p:ph type="title"/>
          </p:nvPr>
        </p:nvSpPr>
        <p:spPr>
          <a:xfrm>
            <a:off x="1839311" y="120606"/>
            <a:ext cx="8610600" cy="1006095"/>
          </a:xfrm>
        </p:spPr>
        <p:txBody>
          <a:bodyPr>
            <a:normAutofit fontScale="90000"/>
          </a:bodyPr>
          <a:lstStyle/>
          <a:p>
            <a:r>
              <a:rPr lang="en-GB" dirty="0" smtClean="0"/>
              <a:t>five </a:t>
            </a:r>
            <a:r>
              <a:rPr lang="en-GB" dirty="0"/>
              <a:t>main areas that </a:t>
            </a:r>
            <a:r>
              <a:rPr lang="en-GB" dirty="0" smtClean="0"/>
              <a:t>influence </a:t>
            </a:r>
            <a:r>
              <a:rPr lang="en-GB" dirty="0"/>
              <a:t>mental health and well-being in later life</a:t>
            </a:r>
          </a:p>
        </p:txBody>
      </p:sp>
    </p:spTree>
    <p:extLst>
      <p:ext uri="{BB962C8B-B14F-4D97-AF65-F5344CB8AC3E}">
        <p14:creationId xmlns:p14="http://schemas.microsoft.com/office/powerpoint/2010/main" val="2292869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90700" y="230964"/>
            <a:ext cx="8610600" cy="1006095"/>
          </a:xfrm>
        </p:spPr>
        <p:txBody>
          <a:bodyPr>
            <a:normAutofit fontScale="90000"/>
          </a:bodyPr>
          <a:lstStyle/>
          <a:p>
            <a:r>
              <a:rPr lang="en-GB" dirty="0" smtClean="0"/>
              <a:t>five </a:t>
            </a:r>
            <a:r>
              <a:rPr lang="en-GB" dirty="0"/>
              <a:t>main areas that </a:t>
            </a:r>
            <a:r>
              <a:rPr lang="en-GB" dirty="0" smtClean="0"/>
              <a:t>influence </a:t>
            </a:r>
            <a:r>
              <a:rPr lang="en-GB" dirty="0"/>
              <a:t>mental health and well-being in later life</a:t>
            </a:r>
          </a:p>
        </p:txBody>
      </p:sp>
      <p:graphicFrame>
        <p:nvGraphicFramePr>
          <p:cNvPr id="6" name="Diagram 5"/>
          <p:cNvGraphicFramePr/>
          <p:nvPr>
            <p:extLst/>
          </p:nvPr>
        </p:nvGraphicFramePr>
        <p:xfrm>
          <a:off x="882870" y="734011"/>
          <a:ext cx="10846675" cy="3752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nvPr>
        </p:nvGraphicFramePr>
        <p:xfrm>
          <a:off x="472966" y="3641835"/>
          <a:ext cx="11719034" cy="32161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40901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nvPr>
        </p:nvGraphicFramePr>
        <p:xfrm>
          <a:off x="352095" y="4335517"/>
          <a:ext cx="11503574" cy="2153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a:spLocks noGrp="1"/>
          </p:cNvSpPr>
          <p:nvPr>
            <p:ph type="title"/>
          </p:nvPr>
        </p:nvSpPr>
        <p:spPr>
          <a:xfrm>
            <a:off x="2044263" y="230965"/>
            <a:ext cx="8610600" cy="1006095"/>
          </a:xfrm>
        </p:spPr>
        <p:txBody>
          <a:bodyPr>
            <a:normAutofit fontScale="90000"/>
          </a:bodyPr>
          <a:lstStyle/>
          <a:p>
            <a:r>
              <a:rPr lang="en-GB" dirty="0" smtClean="0"/>
              <a:t>five </a:t>
            </a:r>
            <a:r>
              <a:rPr lang="en-GB" dirty="0"/>
              <a:t>main areas that </a:t>
            </a:r>
            <a:r>
              <a:rPr lang="en-GB" dirty="0" smtClean="0"/>
              <a:t>influence </a:t>
            </a:r>
            <a:r>
              <a:rPr lang="en-GB" dirty="0"/>
              <a:t>mental health and well-being in later life</a:t>
            </a:r>
          </a:p>
        </p:txBody>
      </p:sp>
      <p:graphicFrame>
        <p:nvGraphicFramePr>
          <p:cNvPr id="8" name="Diagram 7"/>
          <p:cNvGraphicFramePr/>
          <p:nvPr>
            <p:extLst/>
          </p:nvPr>
        </p:nvGraphicFramePr>
        <p:xfrm>
          <a:off x="567559" y="1545021"/>
          <a:ext cx="10909738" cy="26328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92400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8800" dirty="0" smtClean="0"/>
              <a:t>Depression in old age</a:t>
            </a:r>
            <a:endParaRPr lang="en-US" sz="8800" dirty="0"/>
          </a:p>
        </p:txBody>
      </p:sp>
      <p:sp>
        <p:nvSpPr>
          <p:cNvPr id="3" name="Subtitle 2"/>
          <p:cNvSpPr>
            <a:spLocks noGrp="1"/>
          </p:cNvSpPr>
          <p:nvPr>
            <p:ph type="subTitle" idx="1"/>
          </p:nvPr>
        </p:nvSpPr>
        <p:spPr>
          <a:xfrm>
            <a:off x="2885417" y="4689859"/>
            <a:ext cx="8791575" cy="1655762"/>
          </a:xfrm>
        </p:spPr>
        <p:txBody>
          <a:bodyPr>
            <a:normAutofit/>
          </a:bodyPr>
          <a:lstStyle/>
          <a:p>
            <a:endParaRPr lang="en-GB" dirty="0"/>
          </a:p>
          <a:p>
            <a:r>
              <a:rPr lang="en-GB" dirty="0" smtClean="0"/>
              <a:t>						Dr charlotte Greenway</a:t>
            </a:r>
            <a:endParaRPr lang="en-US" dirty="0"/>
          </a:p>
        </p:txBody>
      </p:sp>
      <p:pic>
        <p:nvPicPr>
          <p:cNvPr id="4" name="Picture 3"/>
          <p:cNvPicPr>
            <a:picLocks noChangeAspect="1"/>
          </p:cNvPicPr>
          <p:nvPr/>
        </p:nvPicPr>
        <p:blipFill>
          <a:blip r:embed="rId2"/>
          <a:stretch>
            <a:fillRect/>
          </a:stretch>
        </p:blipFill>
        <p:spPr>
          <a:xfrm>
            <a:off x="7756634" y="2599668"/>
            <a:ext cx="3478923" cy="2605834"/>
          </a:xfrm>
          <a:prstGeom prst="rect">
            <a:avLst/>
          </a:prstGeom>
        </p:spPr>
      </p:pic>
    </p:spTree>
    <p:extLst>
      <p:ext uri="{BB962C8B-B14F-4D97-AF65-F5344CB8AC3E}">
        <p14:creationId xmlns:p14="http://schemas.microsoft.com/office/powerpoint/2010/main" val="110649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99" y="-314924"/>
            <a:ext cx="9905998" cy="1478570"/>
          </a:xfrm>
        </p:spPr>
        <p:txBody>
          <a:bodyPr>
            <a:normAutofit/>
          </a:bodyPr>
          <a:lstStyle/>
          <a:p>
            <a:r>
              <a:rPr lang="en-US" sz="3200" dirty="0"/>
              <a:t>Prevalence of </a:t>
            </a:r>
            <a:r>
              <a:rPr lang="en-US" sz="3200" dirty="0" smtClean="0"/>
              <a:t>depression  in </a:t>
            </a:r>
            <a:r>
              <a:rPr lang="en-US" sz="3200" dirty="0"/>
              <a:t>older people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65523596"/>
              </p:ext>
            </p:extLst>
          </p:nvPr>
        </p:nvGraphicFramePr>
        <p:xfrm>
          <a:off x="1067018" y="883015"/>
          <a:ext cx="12444248" cy="5770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466559" y="1441450"/>
            <a:ext cx="2619375" cy="2161372"/>
          </a:xfrm>
          <a:prstGeom prst="rect">
            <a:avLst/>
          </a:prstGeom>
        </p:spPr>
      </p:pic>
      <p:pic>
        <p:nvPicPr>
          <p:cNvPr id="7" name="Picture 6"/>
          <p:cNvPicPr>
            <a:picLocks noChangeAspect="1"/>
          </p:cNvPicPr>
          <p:nvPr/>
        </p:nvPicPr>
        <p:blipFill>
          <a:blip r:embed="rId8"/>
          <a:stretch>
            <a:fillRect/>
          </a:stretch>
        </p:blipFill>
        <p:spPr>
          <a:xfrm>
            <a:off x="624214" y="4586269"/>
            <a:ext cx="2066925" cy="2066925"/>
          </a:xfrm>
          <a:prstGeom prst="rect">
            <a:avLst/>
          </a:prstGeom>
        </p:spPr>
      </p:pic>
      <p:pic>
        <p:nvPicPr>
          <p:cNvPr id="8" name="Picture 7"/>
          <p:cNvPicPr>
            <a:picLocks noChangeAspect="1"/>
          </p:cNvPicPr>
          <p:nvPr/>
        </p:nvPicPr>
        <p:blipFill>
          <a:blip r:embed="rId9"/>
          <a:stretch>
            <a:fillRect/>
          </a:stretch>
        </p:blipFill>
        <p:spPr>
          <a:xfrm>
            <a:off x="9907859" y="1212449"/>
            <a:ext cx="1743075" cy="2619375"/>
          </a:xfrm>
          <a:prstGeom prst="rect">
            <a:avLst/>
          </a:prstGeom>
        </p:spPr>
      </p:pic>
    </p:spTree>
    <p:extLst>
      <p:ext uri="{BB962C8B-B14F-4D97-AF65-F5344CB8AC3E}">
        <p14:creationId xmlns:p14="http://schemas.microsoft.com/office/powerpoint/2010/main" val="2393156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1623" y="-240631"/>
            <a:ext cx="9905998" cy="1478570"/>
          </a:xfrm>
        </p:spPr>
        <p:txBody>
          <a:bodyPr/>
          <a:lstStyle/>
          <a:p>
            <a:r>
              <a:rPr lang="en-GB" dirty="0" smtClean="0"/>
              <a:t>Potential risk factors</a:t>
            </a:r>
            <a:endParaRPr lang="en-US" dirty="0"/>
          </a:p>
        </p:txBody>
      </p:sp>
      <p:graphicFrame>
        <p:nvGraphicFramePr>
          <p:cNvPr id="4" name="Content Placeholder 3"/>
          <p:cNvGraphicFramePr>
            <a:graphicFrameLocks noGrp="1"/>
          </p:cNvGraphicFramePr>
          <p:nvPr>
            <p:ph idx="1"/>
          </p:nvPr>
        </p:nvGraphicFramePr>
        <p:xfrm>
          <a:off x="1221623" y="963875"/>
          <a:ext cx="10168272" cy="5632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3891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160" y="217465"/>
            <a:ext cx="9905998" cy="1478570"/>
          </a:xfrm>
        </p:spPr>
        <p:txBody>
          <a:bodyPr>
            <a:normAutofit fontScale="90000"/>
          </a:bodyPr>
          <a:lstStyle/>
          <a:p>
            <a:r>
              <a:rPr lang="en-GB" dirty="0" smtClean="0"/>
              <a:t>Screening for depression </a:t>
            </a:r>
            <a:r>
              <a:rPr lang="en-GB" dirty="0"/>
              <a:t>Diagnosis of depression </a:t>
            </a:r>
            <a:br>
              <a:rPr lang="en-GB"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67868901"/>
              </p:ext>
            </p:extLst>
          </p:nvPr>
        </p:nvGraphicFramePr>
        <p:xfrm>
          <a:off x="1237665" y="1237487"/>
          <a:ext cx="9905999" cy="5419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8646696" y="1696035"/>
            <a:ext cx="2454441" cy="1477328"/>
          </a:xfrm>
          <a:prstGeom prst="rect">
            <a:avLst/>
          </a:prstGeom>
          <a:solidFill>
            <a:schemeClr val="tx1"/>
          </a:solidFill>
          <a:ln>
            <a:solidFill>
              <a:schemeClr val="accent4">
                <a:lumMod val="50000"/>
              </a:schemeClr>
            </a:solidFill>
          </a:ln>
        </p:spPr>
        <p:txBody>
          <a:bodyPr wrap="square">
            <a:spAutoFit/>
          </a:bodyPr>
          <a:lstStyle/>
          <a:p>
            <a:pPr algn="ctr"/>
            <a:r>
              <a:rPr lang="en-US" dirty="0">
                <a:solidFill>
                  <a:schemeClr val="accent4">
                    <a:lumMod val="75000"/>
                  </a:schemeClr>
                </a:solidFill>
              </a:rPr>
              <a:t>Five (or more) </a:t>
            </a:r>
            <a:r>
              <a:rPr lang="en-US" dirty="0" smtClean="0">
                <a:solidFill>
                  <a:schemeClr val="accent4">
                    <a:lumMod val="75000"/>
                  </a:schemeClr>
                </a:solidFill>
              </a:rPr>
              <a:t>have </a:t>
            </a:r>
            <a:r>
              <a:rPr lang="en-US" dirty="0">
                <a:solidFill>
                  <a:schemeClr val="accent4">
                    <a:lumMod val="75000"/>
                  </a:schemeClr>
                </a:solidFill>
              </a:rPr>
              <a:t>been present during the same </a:t>
            </a:r>
            <a:r>
              <a:rPr lang="en-US" dirty="0" smtClean="0">
                <a:solidFill>
                  <a:schemeClr val="accent4">
                    <a:lumMod val="75000"/>
                  </a:schemeClr>
                </a:solidFill>
              </a:rPr>
              <a:t>2-week period </a:t>
            </a:r>
            <a:r>
              <a:rPr lang="en-US" dirty="0">
                <a:solidFill>
                  <a:schemeClr val="accent4">
                    <a:lumMod val="75000"/>
                  </a:schemeClr>
                </a:solidFill>
              </a:rPr>
              <a:t>and represent a change from </a:t>
            </a:r>
            <a:r>
              <a:rPr lang="en-US" dirty="0" smtClean="0">
                <a:solidFill>
                  <a:schemeClr val="accent4">
                    <a:lumMod val="75000"/>
                  </a:schemeClr>
                </a:solidFill>
              </a:rPr>
              <a:t>previous</a:t>
            </a:r>
            <a:endParaRPr lang="en-US" dirty="0">
              <a:solidFill>
                <a:schemeClr val="accent4">
                  <a:lumMod val="75000"/>
                </a:schemeClr>
              </a:solidFill>
            </a:endParaRPr>
          </a:p>
        </p:txBody>
      </p:sp>
    </p:spTree>
    <p:extLst>
      <p:ext uri="{BB962C8B-B14F-4D97-AF65-F5344CB8AC3E}">
        <p14:creationId xmlns:p14="http://schemas.microsoft.com/office/powerpoint/2010/main" val="39015914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6423" y="-311924"/>
            <a:ext cx="9905998" cy="1478570"/>
          </a:xfrm>
        </p:spPr>
        <p:txBody>
          <a:bodyPr/>
          <a:lstStyle/>
          <a:p>
            <a:r>
              <a:rPr lang="en-GB" dirty="0" smtClean="0"/>
              <a:t>Diagnosis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79515906"/>
              </p:ext>
            </p:extLst>
          </p:nvPr>
        </p:nvGraphicFramePr>
        <p:xfrm>
          <a:off x="0" y="994612"/>
          <a:ext cx="6753726" cy="5598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836622054"/>
              </p:ext>
            </p:extLst>
          </p:nvPr>
        </p:nvGraphicFramePr>
        <p:xfrm>
          <a:off x="4700338" y="16042"/>
          <a:ext cx="6930189" cy="66414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p:cNvSpPr/>
          <p:nvPr/>
        </p:nvSpPr>
        <p:spPr>
          <a:xfrm>
            <a:off x="1715764" y="6488668"/>
            <a:ext cx="4290983" cy="369332"/>
          </a:xfrm>
          <a:prstGeom prst="rect">
            <a:avLst/>
          </a:prstGeom>
        </p:spPr>
        <p:txBody>
          <a:bodyPr wrap="none">
            <a:spAutoFit/>
          </a:bodyPr>
          <a:lstStyle/>
          <a:p>
            <a:r>
              <a:rPr lang="en-US" dirty="0">
                <a:hlinkClick r:id="rId12"/>
              </a:rPr>
              <a:t>http://</a:t>
            </a:r>
            <a:r>
              <a:rPr lang="en-US" dirty="0" smtClean="0">
                <a:hlinkClick r:id="rId12"/>
              </a:rPr>
              <a:t>www.cqaimh.org/pdf/tool_phq9.pdf</a:t>
            </a:r>
            <a:r>
              <a:rPr lang="en-US" dirty="0" smtClean="0"/>
              <a:t> </a:t>
            </a:r>
            <a:endParaRPr lang="en-US" dirty="0"/>
          </a:p>
        </p:txBody>
      </p:sp>
      <p:sp>
        <p:nvSpPr>
          <p:cNvPr id="5" name="Rectangle 4"/>
          <p:cNvSpPr/>
          <p:nvPr/>
        </p:nvSpPr>
        <p:spPr>
          <a:xfrm>
            <a:off x="4787546" y="1611500"/>
            <a:ext cx="2438401" cy="1200329"/>
          </a:xfrm>
          <a:prstGeom prst="rect">
            <a:avLst/>
          </a:prstGeom>
        </p:spPr>
        <p:txBody>
          <a:bodyPr wrap="square">
            <a:spAutoFit/>
          </a:bodyPr>
          <a:lstStyle/>
          <a:p>
            <a:r>
              <a:rPr lang="en-US" dirty="0">
                <a:hlinkClick r:id="rId13"/>
              </a:rPr>
              <a:t>http://</a:t>
            </a:r>
            <a:r>
              <a:rPr lang="en-US" dirty="0" smtClean="0">
                <a:hlinkClick r:id="rId13"/>
              </a:rPr>
              <a:t>www.dementia-assessment.com.au/depression/geriatric_depression_scale_short.pdf</a:t>
            </a:r>
            <a:r>
              <a:rPr lang="en-US" dirty="0" smtClean="0"/>
              <a:t> </a:t>
            </a:r>
            <a:endParaRPr lang="en-US" dirty="0"/>
          </a:p>
        </p:txBody>
      </p:sp>
    </p:spTree>
    <p:extLst>
      <p:ext uri="{BB962C8B-B14F-4D97-AF65-F5344CB8AC3E}">
        <p14:creationId xmlns:p14="http://schemas.microsoft.com/office/powerpoint/2010/main" val="22834309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792" y="217466"/>
            <a:ext cx="9905998" cy="1478570"/>
          </a:xfrm>
        </p:spPr>
        <p:txBody>
          <a:bodyPr/>
          <a:lstStyle/>
          <a:p>
            <a:r>
              <a:rPr lang="en-US" dirty="0"/>
              <a:t>Barriers to diagnosing</a:t>
            </a:r>
            <a:br>
              <a:rPr lang="en-US" dirty="0"/>
            </a:br>
            <a:r>
              <a:rPr lang="en-US" dirty="0"/>
              <a:t>depression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06747114"/>
              </p:ext>
            </p:extLst>
          </p:nvPr>
        </p:nvGraphicFramePr>
        <p:xfrm>
          <a:off x="1125370" y="1696036"/>
          <a:ext cx="9905999" cy="4315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4060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4228283380"/>
              </p:ext>
            </p:extLst>
          </p:nvPr>
        </p:nvGraphicFramePr>
        <p:xfrm>
          <a:off x="1061203" y="1540043"/>
          <a:ext cx="10082462" cy="4879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a:spLocks noGrp="1"/>
          </p:cNvSpPr>
          <p:nvPr>
            <p:ph type="title"/>
          </p:nvPr>
        </p:nvSpPr>
        <p:spPr>
          <a:xfrm>
            <a:off x="1237667" y="0"/>
            <a:ext cx="9905998" cy="1732548"/>
          </a:xfrm>
        </p:spPr>
        <p:txBody>
          <a:bodyPr/>
          <a:lstStyle/>
          <a:p>
            <a:r>
              <a:rPr lang="en-US" dirty="0"/>
              <a:t>Barriers to </a:t>
            </a:r>
            <a:r>
              <a:rPr lang="en-US" dirty="0" smtClean="0"/>
              <a:t>diagnosing </a:t>
            </a:r>
            <a:br>
              <a:rPr lang="en-US" dirty="0" smtClean="0"/>
            </a:br>
            <a:r>
              <a:rPr lang="en-US" dirty="0" smtClean="0"/>
              <a:t>depression </a:t>
            </a:r>
            <a:endParaRPr lang="en-US" dirty="0"/>
          </a:p>
        </p:txBody>
      </p:sp>
      <p:pic>
        <p:nvPicPr>
          <p:cNvPr id="8" name="Picture 7"/>
          <p:cNvPicPr>
            <a:picLocks noChangeAspect="1"/>
          </p:cNvPicPr>
          <p:nvPr/>
        </p:nvPicPr>
        <p:blipFill>
          <a:blip r:embed="rId7"/>
          <a:stretch>
            <a:fillRect/>
          </a:stretch>
        </p:blipFill>
        <p:spPr>
          <a:xfrm>
            <a:off x="9963067" y="0"/>
            <a:ext cx="2228933" cy="2053389"/>
          </a:xfrm>
          <a:prstGeom prst="rect">
            <a:avLst/>
          </a:prstGeom>
        </p:spPr>
      </p:pic>
    </p:spTree>
    <p:extLst>
      <p:ext uri="{BB962C8B-B14F-4D97-AF65-F5344CB8AC3E}">
        <p14:creationId xmlns:p14="http://schemas.microsoft.com/office/powerpoint/2010/main" val="31553764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327019959"/>
              </p:ext>
            </p:extLst>
          </p:nvPr>
        </p:nvGraphicFramePr>
        <p:xfrm>
          <a:off x="1141413" y="1604211"/>
          <a:ext cx="9905999" cy="4523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89540" y="185381"/>
            <a:ext cx="9905998" cy="1478570"/>
          </a:xfrm>
        </p:spPr>
        <p:txBody>
          <a:bodyPr/>
          <a:lstStyle/>
          <a:p>
            <a:r>
              <a:rPr lang="en-US" dirty="0"/>
              <a:t>Barriers to </a:t>
            </a:r>
            <a:r>
              <a:rPr lang="en-US" dirty="0" smtClean="0"/>
              <a:t>diagnosing </a:t>
            </a:r>
            <a:br>
              <a:rPr lang="en-US" dirty="0" smtClean="0"/>
            </a:br>
            <a:r>
              <a:rPr lang="en-US" dirty="0" smtClean="0"/>
              <a:t>depression </a:t>
            </a:r>
            <a:endParaRPr lang="en-US" dirty="0"/>
          </a:p>
        </p:txBody>
      </p:sp>
      <p:pic>
        <p:nvPicPr>
          <p:cNvPr id="6" name="Picture 5"/>
          <p:cNvPicPr>
            <a:picLocks noChangeAspect="1"/>
          </p:cNvPicPr>
          <p:nvPr/>
        </p:nvPicPr>
        <p:blipFill>
          <a:blip r:embed="rId7"/>
          <a:stretch>
            <a:fillRect/>
          </a:stretch>
        </p:blipFill>
        <p:spPr>
          <a:xfrm>
            <a:off x="8758989" y="43603"/>
            <a:ext cx="3268580" cy="2223115"/>
          </a:xfrm>
          <a:prstGeom prst="rect">
            <a:avLst/>
          </a:prstGeom>
        </p:spPr>
      </p:pic>
    </p:spTree>
    <p:extLst>
      <p:ext uri="{BB962C8B-B14F-4D97-AF65-F5344CB8AC3E}">
        <p14:creationId xmlns:p14="http://schemas.microsoft.com/office/powerpoint/2010/main" val="21219771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807531607"/>
              </p:ext>
            </p:extLst>
          </p:nvPr>
        </p:nvGraphicFramePr>
        <p:xfrm>
          <a:off x="1109328" y="1556085"/>
          <a:ext cx="10537240" cy="4764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269750" y="0"/>
            <a:ext cx="9905998" cy="1478570"/>
          </a:xfrm>
        </p:spPr>
        <p:txBody>
          <a:bodyPr/>
          <a:lstStyle/>
          <a:p>
            <a:r>
              <a:rPr lang="en-US" dirty="0"/>
              <a:t>Barriers to </a:t>
            </a:r>
            <a:r>
              <a:rPr lang="en-US" dirty="0" smtClean="0"/>
              <a:t>diagnosing </a:t>
            </a:r>
            <a:br>
              <a:rPr lang="en-US" dirty="0" smtClean="0"/>
            </a:br>
            <a:r>
              <a:rPr lang="en-US" dirty="0" smtClean="0"/>
              <a:t>depression </a:t>
            </a:r>
            <a:endParaRPr lang="en-US" dirty="0"/>
          </a:p>
        </p:txBody>
      </p:sp>
      <p:pic>
        <p:nvPicPr>
          <p:cNvPr id="6" name="Picture 5"/>
          <p:cNvPicPr>
            <a:picLocks noChangeAspect="1"/>
          </p:cNvPicPr>
          <p:nvPr/>
        </p:nvPicPr>
        <p:blipFill>
          <a:blip r:embed="rId7"/>
          <a:stretch>
            <a:fillRect/>
          </a:stretch>
        </p:blipFill>
        <p:spPr>
          <a:xfrm>
            <a:off x="9063789" y="0"/>
            <a:ext cx="2987843" cy="1979446"/>
          </a:xfrm>
          <a:prstGeom prst="rect">
            <a:avLst/>
          </a:prstGeom>
        </p:spPr>
      </p:pic>
    </p:spTree>
    <p:extLst>
      <p:ext uri="{BB962C8B-B14F-4D97-AF65-F5344CB8AC3E}">
        <p14:creationId xmlns:p14="http://schemas.microsoft.com/office/powerpoint/2010/main" val="181745521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9882" y="0"/>
            <a:ext cx="9905998" cy="1229710"/>
          </a:xfrm>
        </p:spPr>
        <p:txBody>
          <a:bodyPr>
            <a:normAutofit/>
          </a:bodyPr>
          <a:lstStyle/>
          <a:p>
            <a:r>
              <a:rPr lang="en-US" dirty="0"/>
              <a:t>Management </a:t>
            </a:r>
            <a:r>
              <a:rPr lang="en-US" dirty="0" smtClean="0"/>
              <a:t>of depression </a:t>
            </a:r>
            <a:r>
              <a:rPr lang="en-US" dirty="0"/>
              <a:t>in older</a:t>
            </a:r>
            <a:br>
              <a:rPr lang="en-US" dirty="0"/>
            </a:br>
            <a:r>
              <a:rPr lang="en-US" dirty="0"/>
              <a:t>people in primary care </a:t>
            </a:r>
          </a:p>
        </p:txBody>
      </p:sp>
      <p:graphicFrame>
        <p:nvGraphicFramePr>
          <p:cNvPr id="13" name="Diagram 12"/>
          <p:cNvGraphicFramePr/>
          <p:nvPr>
            <p:extLst>
              <p:ext uri="{D42A27DB-BD31-4B8C-83A1-F6EECF244321}">
                <p14:modId xmlns:p14="http://schemas.microsoft.com/office/powerpoint/2010/main" val="1180780242"/>
              </p:ext>
            </p:extLst>
          </p:nvPr>
        </p:nvGraphicFramePr>
        <p:xfrm>
          <a:off x="368904" y="2664372"/>
          <a:ext cx="5101731" cy="39098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74879874"/>
              </p:ext>
            </p:extLst>
          </p:nvPr>
        </p:nvGraphicFramePr>
        <p:xfrm>
          <a:off x="560869" y="1389443"/>
          <a:ext cx="4720580" cy="95008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2090261795"/>
              </p:ext>
            </p:extLst>
          </p:nvPr>
        </p:nvGraphicFramePr>
        <p:xfrm>
          <a:off x="5261468" y="1385466"/>
          <a:ext cx="6096000" cy="32379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2" name="Diagram 11"/>
          <p:cNvGraphicFramePr/>
          <p:nvPr>
            <p:extLst>
              <p:ext uri="{D42A27DB-BD31-4B8C-83A1-F6EECF244321}">
                <p14:modId xmlns:p14="http://schemas.microsoft.com/office/powerpoint/2010/main" val="1712085522"/>
              </p:ext>
            </p:extLst>
          </p:nvPr>
        </p:nvGraphicFramePr>
        <p:xfrm>
          <a:off x="5440142" y="4938024"/>
          <a:ext cx="6096000" cy="92333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4943977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999431292"/>
              </p:ext>
            </p:extLst>
          </p:nvPr>
        </p:nvGraphicFramePr>
        <p:xfrm>
          <a:off x="-1712146" y="1163259"/>
          <a:ext cx="10414712" cy="5474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346364" y="-126124"/>
            <a:ext cx="9905998" cy="1478570"/>
          </a:xfrm>
        </p:spPr>
        <p:txBody>
          <a:bodyPr>
            <a:normAutofit/>
          </a:bodyPr>
          <a:lstStyle/>
          <a:p>
            <a:r>
              <a:rPr lang="en-US" sz="3200" dirty="0"/>
              <a:t>Management </a:t>
            </a:r>
            <a:r>
              <a:rPr lang="en-US" sz="3200" dirty="0" smtClean="0"/>
              <a:t>of depression </a:t>
            </a:r>
            <a:r>
              <a:rPr lang="en-US" sz="3200" dirty="0"/>
              <a:t>in older</a:t>
            </a:r>
            <a:br>
              <a:rPr lang="en-US" sz="3200" dirty="0"/>
            </a:br>
            <a:r>
              <a:rPr lang="en-US" sz="3200" dirty="0"/>
              <a:t>people in primary care </a:t>
            </a:r>
          </a:p>
        </p:txBody>
      </p:sp>
      <p:graphicFrame>
        <p:nvGraphicFramePr>
          <p:cNvPr id="9" name="Diagram 8"/>
          <p:cNvGraphicFramePr/>
          <p:nvPr>
            <p:extLst>
              <p:ext uri="{D42A27DB-BD31-4B8C-83A1-F6EECF244321}">
                <p14:modId xmlns:p14="http://schemas.microsoft.com/office/powerpoint/2010/main" val="143887802"/>
              </p:ext>
            </p:extLst>
          </p:nvPr>
        </p:nvGraphicFramePr>
        <p:xfrm>
          <a:off x="6662081" y="911011"/>
          <a:ext cx="4713890" cy="88286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4045088633"/>
              </p:ext>
            </p:extLst>
          </p:nvPr>
        </p:nvGraphicFramePr>
        <p:xfrm>
          <a:off x="6195850" y="1876096"/>
          <a:ext cx="5549462" cy="315310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p:cNvGraphicFramePr/>
          <p:nvPr>
            <p:extLst>
              <p:ext uri="{D42A27DB-BD31-4B8C-83A1-F6EECF244321}">
                <p14:modId xmlns:p14="http://schemas.microsoft.com/office/powerpoint/2010/main" val="2921521010"/>
              </p:ext>
            </p:extLst>
          </p:nvPr>
        </p:nvGraphicFramePr>
        <p:xfrm>
          <a:off x="6479628" y="5249917"/>
          <a:ext cx="5281450" cy="129110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9099819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00980623"/>
              </p:ext>
            </p:extLst>
          </p:nvPr>
        </p:nvGraphicFramePr>
        <p:xfrm>
          <a:off x="1141412" y="1478570"/>
          <a:ext cx="10430477" cy="489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57179" y="0"/>
            <a:ext cx="9905998" cy="1478570"/>
          </a:xfrm>
        </p:spPr>
        <p:txBody>
          <a:bodyPr>
            <a:normAutofit/>
          </a:bodyPr>
          <a:lstStyle/>
          <a:p>
            <a:r>
              <a:rPr lang="en-US" sz="3200" dirty="0"/>
              <a:t>Management </a:t>
            </a:r>
            <a:r>
              <a:rPr lang="en-US" sz="3200" dirty="0" smtClean="0"/>
              <a:t>of depression </a:t>
            </a:r>
            <a:r>
              <a:rPr lang="en-US" sz="3200" dirty="0"/>
              <a:t>in older</a:t>
            </a:r>
            <a:br>
              <a:rPr lang="en-US" sz="3200" dirty="0"/>
            </a:br>
            <a:r>
              <a:rPr lang="en-US" sz="3200" dirty="0"/>
              <a:t>people in primary care </a:t>
            </a:r>
          </a:p>
        </p:txBody>
      </p:sp>
    </p:spTree>
    <p:extLst>
      <p:ext uri="{BB962C8B-B14F-4D97-AF65-F5344CB8AC3E}">
        <p14:creationId xmlns:p14="http://schemas.microsoft.com/office/powerpoint/2010/main" val="703319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821" y="-220718"/>
            <a:ext cx="9905998" cy="1478570"/>
          </a:xfrm>
        </p:spPr>
        <p:txBody>
          <a:bodyPr/>
          <a:lstStyle/>
          <a:p>
            <a:r>
              <a:rPr lang="en-GB" dirty="0" smtClean="0"/>
              <a:t>The impact of depression on the elderly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41629004"/>
              </p:ext>
            </p:extLst>
          </p:nvPr>
        </p:nvGraphicFramePr>
        <p:xfrm>
          <a:off x="839761" y="1207166"/>
          <a:ext cx="10320118" cy="5284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025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649" y="0"/>
            <a:ext cx="9905998" cy="1478570"/>
          </a:xfrm>
        </p:spPr>
        <p:txBody>
          <a:bodyPr>
            <a:normAutofit/>
          </a:bodyPr>
          <a:lstStyle/>
          <a:p>
            <a:r>
              <a:rPr lang="en-US" sz="3200" dirty="0"/>
              <a:t>Poorer clinical outcomes and prognosis </a:t>
            </a:r>
            <a:br>
              <a:rPr lang="en-US" sz="3200" dirty="0"/>
            </a:br>
            <a:endParaRPr lang="en-US"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87603495"/>
              </p:ext>
            </p:extLst>
          </p:nvPr>
        </p:nvGraphicFramePr>
        <p:xfrm>
          <a:off x="867102" y="597395"/>
          <a:ext cx="10767849" cy="6370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30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40524" y="0"/>
            <a:ext cx="10065368" cy="1481456"/>
          </a:xfrm>
          <a:prstGeom prst="rect">
            <a:avLst/>
          </a:prstGeom>
        </p:spPr>
      </p:pic>
      <p:graphicFrame>
        <p:nvGraphicFramePr>
          <p:cNvPr id="8" name="Content Placeholder 7"/>
          <p:cNvGraphicFramePr>
            <a:graphicFrameLocks noGrp="1"/>
          </p:cNvGraphicFramePr>
          <p:nvPr>
            <p:ph idx="1"/>
            <p:extLst>
              <p:ext uri="{D42A27DB-BD31-4B8C-83A1-F6EECF244321}">
                <p14:modId xmlns:p14="http://schemas.microsoft.com/office/powerpoint/2010/main" val="255325650"/>
              </p:ext>
            </p:extLst>
          </p:nvPr>
        </p:nvGraphicFramePr>
        <p:xfrm>
          <a:off x="1120208" y="3641835"/>
          <a:ext cx="9905999" cy="2427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1892014418"/>
              </p:ext>
            </p:extLst>
          </p:nvPr>
        </p:nvGraphicFramePr>
        <p:xfrm>
          <a:off x="830660" y="1035794"/>
          <a:ext cx="10275232" cy="25852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Diagram 8"/>
          <p:cNvGraphicFramePr/>
          <p:nvPr>
            <p:extLst>
              <p:ext uri="{D42A27DB-BD31-4B8C-83A1-F6EECF244321}">
                <p14:modId xmlns:p14="http://schemas.microsoft.com/office/powerpoint/2010/main" val="3197866833"/>
              </p:ext>
            </p:extLst>
          </p:nvPr>
        </p:nvGraphicFramePr>
        <p:xfrm>
          <a:off x="1519174" y="5186855"/>
          <a:ext cx="8635104" cy="118919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595646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2849"/>
            <a:ext cx="9905998" cy="1478570"/>
          </a:xfrm>
        </p:spPr>
        <p:txBody>
          <a:bodyPr/>
          <a:lstStyle/>
          <a:p>
            <a:r>
              <a:rPr lang="en-US" dirty="0" smtClean="0"/>
              <a:t>Adverse health </a:t>
            </a:r>
            <a:r>
              <a:rPr lang="en-US" dirty="0" err="1" smtClean="0"/>
              <a:t>behaviours</a:t>
            </a:r>
            <a:r>
              <a:rPr lang="en-US" dirty="0" smtClean="0"/>
              <a:t> and poorer self-care </a:t>
            </a:r>
            <a:endParaRPr lang="en-US"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089483849"/>
              </p:ext>
            </p:extLst>
          </p:nvPr>
        </p:nvGraphicFramePr>
        <p:xfrm>
          <a:off x="551796" y="2033752"/>
          <a:ext cx="5596758" cy="2979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2028170137"/>
              </p:ext>
            </p:extLst>
          </p:nvPr>
        </p:nvGraphicFramePr>
        <p:xfrm>
          <a:off x="4707047" y="1245476"/>
          <a:ext cx="7667297" cy="21598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2500318579"/>
              </p:ext>
            </p:extLst>
          </p:nvPr>
        </p:nvGraphicFramePr>
        <p:xfrm>
          <a:off x="2002221" y="5265683"/>
          <a:ext cx="8623737" cy="159231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0" name="Picture 9"/>
          <p:cNvPicPr>
            <a:picLocks noChangeAspect="1"/>
          </p:cNvPicPr>
          <p:nvPr/>
        </p:nvPicPr>
        <p:blipFill>
          <a:blip r:embed="rId17"/>
          <a:stretch>
            <a:fillRect/>
          </a:stretch>
        </p:blipFill>
        <p:spPr>
          <a:xfrm>
            <a:off x="7205497" y="3673365"/>
            <a:ext cx="3436227" cy="1738147"/>
          </a:xfrm>
          <a:prstGeom prst="rect">
            <a:avLst/>
          </a:prstGeom>
        </p:spPr>
      </p:pic>
    </p:spTree>
    <p:extLst>
      <p:ext uri="{BB962C8B-B14F-4D97-AF65-F5344CB8AC3E}">
        <p14:creationId xmlns:p14="http://schemas.microsoft.com/office/powerpoint/2010/main" val="921808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p:cNvGraphicFramePr>
            <a:graphicFrameLocks noGrp="1"/>
          </p:cNvGraphicFramePr>
          <p:nvPr>
            <p:ph idx="1"/>
            <p:extLst>
              <p:ext uri="{D42A27DB-BD31-4B8C-83A1-F6EECF244321}">
                <p14:modId xmlns:p14="http://schemas.microsoft.com/office/powerpoint/2010/main" val="3908201775"/>
              </p:ext>
            </p:extLst>
          </p:nvPr>
        </p:nvGraphicFramePr>
        <p:xfrm>
          <a:off x="4635062" y="2585546"/>
          <a:ext cx="7141780" cy="22860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41413" y="161925"/>
            <a:ext cx="9906000" cy="1477963"/>
          </a:xfrm>
        </p:spPr>
        <p:txBody>
          <a:bodyPr/>
          <a:lstStyle/>
          <a:p>
            <a:r>
              <a:rPr lang="en-US" dirty="0"/>
              <a:t>Adverse health </a:t>
            </a:r>
            <a:r>
              <a:rPr lang="en-US" dirty="0" err="1"/>
              <a:t>behaviours</a:t>
            </a:r>
            <a:r>
              <a:rPr lang="en-US" dirty="0"/>
              <a:t> and poorer self-care </a:t>
            </a:r>
          </a:p>
        </p:txBody>
      </p:sp>
      <p:graphicFrame>
        <p:nvGraphicFramePr>
          <p:cNvPr id="6" name="Diagram 5"/>
          <p:cNvGraphicFramePr/>
          <p:nvPr>
            <p:extLst>
              <p:ext uri="{D42A27DB-BD31-4B8C-83A1-F6EECF244321}">
                <p14:modId xmlns:p14="http://schemas.microsoft.com/office/powerpoint/2010/main" val="160019565"/>
              </p:ext>
            </p:extLst>
          </p:nvPr>
        </p:nvGraphicFramePr>
        <p:xfrm>
          <a:off x="-1409427" y="1639888"/>
          <a:ext cx="7983647" cy="41302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913082385"/>
              </p:ext>
            </p:extLst>
          </p:nvPr>
        </p:nvGraphicFramePr>
        <p:xfrm>
          <a:off x="2664373" y="5218385"/>
          <a:ext cx="9175531" cy="15134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 name="Diagram 8"/>
          <p:cNvGraphicFramePr/>
          <p:nvPr>
            <p:extLst>
              <p:ext uri="{D42A27DB-BD31-4B8C-83A1-F6EECF244321}">
                <p14:modId xmlns:p14="http://schemas.microsoft.com/office/powerpoint/2010/main" val="3961165563"/>
              </p:ext>
            </p:extLst>
          </p:nvPr>
        </p:nvGraphicFramePr>
        <p:xfrm>
          <a:off x="4738906" y="1320901"/>
          <a:ext cx="6612265" cy="92333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410223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0276" y="-272996"/>
            <a:ext cx="9905998" cy="1478570"/>
          </a:xfrm>
        </p:spPr>
        <p:txBody>
          <a:bodyPr>
            <a:normAutofit/>
          </a:bodyPr>
          <a:lstStyle/>
          <a:p>
            <a:r>
              <a:rPr lang="en-US" sz="3200" dirty="0"/>
              <a:t>Lower quality of life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30004171"/>
              </p:ext>
            </p:extLst>
          </p:nvPr>
        </p:nvGraphicFramePr>
        <p:xfrm>
          <a:off x="731508" y="1003442"/>
          <a:ext cx="3824726" cy="35732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1513620718"/>
              </p:ext>
            </p:extLst>
          </p:nvPr>
        </p:nvGraphicFramePr>
        <p:xfrm>
          <a:off x="4162098" y="425669"/>
          <a:ext cx="8029902" cy="410425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152241638"/>
              </p:ext>
            </p:extLst>
          </p:nvPr>
        </p:nvGraphicFramePr>
        <p:xfrm>
          <a:off x="4808483" y="3491182"/>
          <a:ext cx="4240923" cy="141189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3583964066"/>
              </p:ext>
            </p:extLst>
          </p:nvPr>
        </p:nvGraphicFramePr>
        <p:xfrm>
          <a:off x="1003519" y="5295154"/>
          <a:ext cx="10063874" cy="118447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448093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648" y="-132433"/>
            <a:ext cx="9905998" cy="1478570"/>
          </a:xfrm>
        </p:spPr>
        <p:txBody>
          <a:bodyPr/>
          <a:lstStyle/>
          <a:p>
            <a:r>
              <a:rPr lang="en-US" dirty="0"/>
              <a:t>Increased service use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79092802"/>
              </p:ext>
            </p:extLst>
          </p:nvPr>
        </p:nvGraphicFramePr>
        <p:xfrm>
          <a:off x="906816" y="4382814"/>
          <a:ext cx="10343661" cy="22891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1869165505"/>
              </p:ext>
            </p:extLst>
          </p:nvPr>
        </p:nvGraphicFramePr>
        <p:xfrm>
          <a:off x="804041" y="1346137"/>
          <a:ext cx="4745421" cy="25382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2755241908"/>
              </p:ext>
            </p:extLst>
          </p:nvPr>
        </p:nvGraphicFramePr>
        <p:xfrm>
          <a:off x="5849006" y="999295"/>
          <a:ext cx="5864774" cy="314703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9395072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1054" y="-268014"/>
            <a:ext cx="9905998" cy="1478570"/>
          </a:xfrm>
        </p:spPr>
        <p:txBody>
          <a:bodyPr/>
          <a:lstStyle/>
          <a:p>
            <a:r>
              <a:rPr lang="en-US" dirty="0"/>
              <a:t>Health service costs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3649491"/>
              </p:ext>
            </p:extLst>
          </p:nvPr>
        </p:nvGraphicFramePr>
        <p:xfrm>
          <a:off x="6448095" y="1639614"/>
          <a:ext cx="4488957" cy="5754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767296570"/>
              </p:ext>
            </p:extLst>
          </p:nvPr>
        </p:nvGraphicFramePr>
        <p:xfrm>
          <a:off x="258544" y="1072055"/>
          <a:ext cx="6362973" cy="544097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926883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7991" y="-236483"/>
            <a:ext cx="9905998" cy="1478570"/>
          </a:xfrm>
        </p:spPr>
        <p:txBody>
          <a:bodyPr/>
          <a:lstStyle/>
          <a:p>
            <a:r>
              <a:rPr lang="en-GB" dirty="0" smtClean="0"/>
              <a:t>The impact of depression </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369603594"/>
              </p:ext>
            </p:extLst>
          </p:nvPr>
        </p:nvGraphicFramePr>
        <p:xfrm>
          <a:off x="536027" y="1040525"/>
          <a:ext cx="5102771" cy="5458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5785698" y="6350140"/>
            <a:ext cx="5673733" cy="369332"/>
          </a:xfrm>
          <a:prstGeom prst="rect">
            <a:avLst/>
          </a:prstGeom>
        </p:spPr>
        <p:txBody>
          <a:bodyPr wrap="none">
            <a:spAutoFit/>
          </a:bodyPr>
          <a:lstStyle/>
          <a:p>
            <a:r>
              <a:rPr lang="en-US" dirty="0">
                <a:hlinkClick r:id="rId7"/>
              </a:rPr>
              <a:t>http://www.ncbi.nlm.nih.gov/pmc/articles/PMC2788400</a:t>
            </a:r>
            <a:r>
              <a:rPr lang="en-US" dirty="0" smtClean="0">
                <a:hlinkClick r:id="rId7"/>
              </a:rPr>
              <a:t>/</a:t>
            </a:r>
            <a:r>
              <a:rPr lang="en-US" dirty="0" smtClean="0"/>
              <a:t>  </a:t>
            </a:r>
            <a:endParaRPr lang="en-US" dirty="0"/>
          </a:p>
        </p:txBody>
      </p:sp>
      <p:graphicFrame>
        <p:nvGraphicFramePr>
          <p:cNvPr id="8" name="Diagram 7"/>
          <p:cNvGraphicFramePr/>
          <p:nvPr>
            <p:extLst>
              <p:ext uri="{D42A27DB-BD31-4B8C-83A1-F6EECF244321}">
                <p14:modId xmlns:p14="http://schemas.microsoft.com/office/powerpoint/2010/main" val="3757191521"/>
              </p:ext>
            </p:extLst>
          </p:nvPr>
        </p:nvGraphicFramePr>
        <p:xfrm>
          <a:off x="6211615" y="290463"/>
          <a:ext cx="5202620" cy="32949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Diagram 8"/>
          <p:cNvGraphicFramePr/>
          <p:nvPr>
            <p:extLst>
              <p:ext uri="{D42A27DB-BD31-4B8C-83A1-F6EECF244321}">
                <p14:modId xmlns:p14="http://schemas.microsoft.com/office/powerpoint/2010/main" val="1072956521"/>
              </p:ext>
            </p:extLst>
          </p:nvPr>
        </p:nvGraphicFramePr>
        <p:xfrm>
          <a:off x="5501919" y="3244334"/>
          <a:ext cx="6690081" cy="286932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56185657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4082436671"/>
              </p:ext>
            </p:extLst>
          </p:nvPr>
        </p:nvGraphicFramePr>
        <p:xfrm>
          <a:off x="889164" y="1340342"/>
          <a:ext cx="4502643" cy="3152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889164" y="0"/>
            <a:ext cx="9905998" cy="1478570"/>
          </a:xfrm>
        </p:spPr>
        <p:txBody>
          <a:bodyPr/>
          <a:lstStyle/>
          <a:p>
            <a:r>
              <a:rPr lang="en-GB" dirty="0" smtClean="0"/>
              <a:t>The impact of depression </a:t>
            </a:r>
            <a:endParaRPr lang="en-US" dirty="0"/>
          </a:p>
        </p:txBody>
      </p:sp>
      <p:sp>
        <p:nvSpPr>
          <p:cNvPr id="5" name="Rectangle 4"/>
          <p:cNvSpPr/>
          <p:nvPr/>
        </p:nvSpPr>
        <p:spPr>
          <a:xfrm>
            <a:off x="10161090" y="3282215"/>
            <a:ext cx="1621341" cy="369332"/>
          </a:xfrm>
          <a:prstGeom prst="rect">
            <a:avLst/>
          </a:prstGeom>
        </p:spPr>
        <p:txBody>
          <a:bodyPr wrap="none">
            <a:spAutoFit/>
          </a:bodyPr>
          <a:lstStyle/>
          <a:p>
            <a:r>
              <a:rPr lang="en-US" dirty="0"/>
              <a:t>(</a:t>
            </a:r>
            <a:r>
              <a:rPr lang="en-US" dirty="0" err="1"/>
              <a:t>Pendick</a:t>
            </a:r>
            <a:r>
              <a:rPr lang="en-US" dirty="0"/>
              <a:t>, 2001)</a:t>
            </a:r>
          </a:p>
        </p:txBody>
      </p:sp>
      <p:graphicFrame>
        <p:nvGraphicFramePr>
          <p:cNvPr id="8" name="Diagram 7"/>
          <p:cNvGraphicFramePr/>
          <p:nvPr>
            <p:extLst>
              <p:ext uri="{D42A27DB-BD31-4B8C-83A1-F6EECF244321}">
                <p14:modId xmlns:p14="http://schemas.microsoft.com/office/powerpoint/2010/main" val="1236634747"/>
              </p:ext>
            </p:extLst>
          </p:nvPr>
        </p:nvGraphicFramePr>
        <p:xfrm>
          <a:off x="5173318" y="2279947"/>
          <a:ext cx="4230414" cy="2743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2959943866"/>
              </p:ext>
            </p:extLst>
          </p:nvPr>
        </p:nvGraphicFramePr>
        <p:xfrm>
          <a:off x="6463862" y="140196"/>
          <a:ext cx="5517929" cy="247419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p:cNvGraphicFramePr/>
          <p:nvPr>
            <p:extLst>
              <p:ext uri="{D42A27DB-BD31-4B8C-83A1-F6EECF244321}">
                <p14:modId xmlns:p14="http://schemas.microsoft.com/office/powerpoint/2010/main" val="3555921666"/>
              </p:ext>
            </p:extLst>
          </p:nvPr>
        </p:nvGraphicFramePr>
        <p:xfrm>
          <a:off x="441434" y="4975233"/>
          <a:ext cx="11340997" cy="173420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2642046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73438685"/>
              </p:ext>
            </p:extLst>
          </p:nvPr>
        </p:nvGraphicFramePr>
        <p:xfrm>
          <a:off x="1064501" y="1746711"/>
          <a:ext cx="5306685" cy="3915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096033" y="0"/>
            <a:ext cx="9905998" cy="1478570"/>
          </a:xfrm>
        </p:spPr>
        <p:txBody>
          <a:bodyPr/>
          <a:lstStyle/>
          <a:p>
            <a:r>
              <a:rPr lang="en-GB" dirty="0" smtClean="0"/>
              <a:t>The impact of depression </a:t>
            </a:r>
            <a:endParaRPr lang="en-US" dirty="0"/>
          </a:p>
        </p:txBody>
      </p:sp>
      <p:graphicFrame>
        <p:nvGraphicFramePr>
          <p:cNvPr id="8" name="Diagram 7"/>
          <p:cNvGraphicFramePr/>
          <p:nvPr>
            <p:extLst>
              <p:ext uri="{D42A27DB-BD31-4B8C-83A1-F6EECF244321}">
                <p14:modId xmlns:p14="http://schemas.microsoft.com/office/powerpoint/2010/main" val="1974540263"/>
              </p:ext>
            </p:extLst>
          </p:nvPr>
        </p:nvGraphicFramePr>
        <p:xfrm>
          <a:off x="6984124" y="1284517"/>
          <a:ext cx="4864601" cy="92438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814401926"/>
              </p:ext>
            </p:extLst>
          </p:nvPr>
        </p:nvGraphicFramePr>
        <p:xfrm>
          <a:off x="5294913" y="2334675"/>
          <a:ext cx="5675586" cy="395576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1515344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706489056"/>
              </p:ext>
            </p:extLst>
          </p:nvPr>
        </p:nvGraphicFramePr>
        <p:xfrm>
          <a:off x="425669" y="1087820"/>
          <a:ext cx="11461531" cy="53760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41413" y="0"/>
            <a:ext cx="9905998" cy="1478570"/>
          </a:xfrm>
        </p:spPr>
        <p:txBody>
          <a:bodyPr/>
          <a:lstStyle/>
          <a:p>
            <a:r>
              <a:rPr lang="en-GB" dirty="0" smtClean="0"/>
              <a:t>The impact of depression </a:t>
            </a:r>
            <a:endParaRPr lang="en-US" dirty="0"/>
          </a:p>
        </p:txBody>
      </p:sp>
    </p:spTree>
    <p:extLst>
      <p:ext uri="{BB962C8B-B14F-4D97-AF65-F5344CB8AC3E}">
        <p14:creationId xmlns:p14="http://schemas.microsoft.com/office/powerpoint/2010/main" val="17627301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295882"/>
            <a:ext cx="9905998" cy="1478570"/>
          </a:xfrm>
        </p:spPr>
        <p:txBody>
          <a:bodyPr/>
          <a:lstStyle/>
          <a:p>
            <a:r>
              <a:rPr lang="en-GB" dirty="0" smtClean="0"/>
              <a:t>References </a:t>
            </a:r>
            <a:endParaRPr lang="en-US" dirty="0"/>
          </a:p>
        </p:txBody>
      </p:sp>
      <p:sp>
        <p:nvSpPr>
          <p:cNvPr id="3" name="Content Placeholder 2"/>
          <p:cNvSpPr>
            <a:spLocks noGrp="1"/>
          </p:cNvSpPr>
          <p:nvPr>
            <p:ph idx="1"/>
          </p:nvPr>
        </p:nvSpPr>
        <p:spPr>
          <a:xfrm>
            <a:off x="1141412" y="740978"/>
            <a:ext cx="9905999" cy="5927835"/>
          </a:xfrm>
        </p:spPr>
        <p:txBody>
          <a:bodyPr>
            <a:noAutofit/>
          </a:bodyPr>
          <a:lstStyle/>
          <a:p>
            <a:r>
              <a:rPr lang="en-US" sz="1600" dirty="0"/>
              <a:t> Godfrey M et al (2005). Literature and policy review on </a:t>
            </a:r>
            <a:r>
              <a:rPr lang="en-US" sz="1600" dirty="0" smtClean="0"/>
              <a:t>prevention and </a:t>
            </a:r>
            <a:r>
              <a:rPr lang="en-US" sz="1600" dirty="0"/>
              <a:t>services. UK Inquiry into Mental Health and Well-Being in </a:t>
            </a:r>
            <a:r>
              <a:rPr lang="en-US" sz="1600" dirty="0" smtClean="0"/>
              <a:t>Later Life</a:t>
            </a:r>
            <a:r>
              <a:rPr lang="en-US" sz="1600" dirty="0"/>
              <a:t>. London: Age Concern/Mental Health Foundation.</a:t>
            </a:r>
          </a:p>
          <a:p>
            <a:r>
              <a:rPr lang="en-US" sz="1600" dirty="0" smtClean="0"/>
              <a:t> </a:t>
            </a:r>
            <a:r>
              <a:rPr lang="en-US" sz="1600" dirty="0"/>
              <a:t>Craig R, </a:t>
            </a:r>
            <a:r>
              <a:rPr lang="en-US" sz="1600" dirty="0" err="1"/>
              <a:t>Mindell</a:t>
            </a:r>
            <a:r>
              <a:rPr lang="en-US" sz="1600" dirty="0"/>
              <a:t> J (</a:t>
            </a:r>
            <a:r>
              <a:rPr lang="en-US" sz="1600" dirty="0" err="1"/>
              <a:t>eds</a:t>
            </a:r>
            <a:r>
              <a:rPr lang="en-US" sz="1600" dirty="0"/>
              <a:t>) (2007). Health survey for England </a:t>
            </a:r>
            <a:r>
              <a:rPr lang="en-US" sz="1600" dirty="0" smtClean="0"/>
              <a:t>2005: the </a:t>
            </a:r>
            <a:r>
              <a:rPr lang="en-US" sz="1600" dirty="0"/>
              <a:t>health of older people. London: Information Centre</a:t>
            </a:r>
            <a:r>
              <a:rPr lang="en-US" sz="1600" dirty="0" smtClean="0"/>
              <a:t>.</a:t>
            </a:r>
          </a:p>
          <a:p>
            <a:r>
              <a:rPr lang="en-US" sz="1600" dirty="0"/>
              <a:t>Age Concern (2006). Promoting mental health and well-being </a:t>
            </a:r>
            <a:r>
              <a:rPr lang="en-US" sz="1600" dirty="0" smtClean="0"/>
              <a:t>in later </a:t>
            </a:r>
            <a:r>
              <a:rPr lang="en-US" sz="1600" dirty="0"/>
              <a:t>life: a first report from the UK Inquiry into Mental Health </a:t>
            </a:r>
            <a:r>
              <a:rPr lang="en-US" sz="1600" dirty="0" smtClean="0"/>
              <a:t>and Well-Being </a:t>
            </a:r>
            <a:r>
              <a:rPr lang="en-US" sz="1600" dirty="0"/>
              <a:t>in Later Life. London: Age Concern/Mental </a:t>
            </a:r>
            <a:r>
              <a:rPr lang="en-US" sz="1600" dirty="0" smtClean="0"/>
              <a:t>Health Foundation.</a:t>
            </a:r>
          </a:p>
          <a:p>
            <a:r>
              <a:rPr lang="en-US" sz="1600" dirty="0" smtClean="0"/>
              <a:t> </a:t>
            </a:r>
            <a:r>
              <a:rPr lang="en-US" sz="1600" dirty="0" err="1"/>
              <a:t>Rait</a:t>
            </a:r>
            <a:r>
              <a:rPr lang="en-US" sz="1600" dirty="0"/>
              <a:t> G, Burns A, Chew CA (1996). Old age, ethnicity and </a:t>
            </a:r>
            <a:r>
              <a:rPr lang="en-US" sz="1600" dirty="0" smtClean="0"/>
              <a:t>mental illness</a:t>
            </a:r>
            <a:r>
              <a:rPr lang="en-US" sz="1600" dirty="0"/>
              <a:t>: a triple whammy. British Medical Journal 313: 1347–1348.</a:t>
            </a:r>
          </a:p>
          <a:p>
            <a:r>
              <a:rPr lang="en-US" sz="1600" dirty="0" smtClean="0"/>
              <a:t> </a:t>
            </a:r>
            <a:r>
              <a:rPr lang="en-US" sz="1600" dirty="0"/>
              <a:t>Amore M, </a:t>
            </a:r>
            <a:r>
              <a:rPr lang="en-US" sz="1600" dirty="0" err="1"/>
              <a:t>Tagariello</a:t>
            </a:r>
            <a:r>
              <a:rPr lang="en-US" sz="1600" dirty="0"/>
              <a:t> P, </a:t>
            </a:r>
            <a:r>
              <a:rPr lang="en-US" sz="1600" dirty="0" err="1"/>
              <a:t>Laterza</a:t>
            </a:r>
            <a:r>
              <a:rPr lang="en-US" sz="1600" dirty="0"/>
              <a:t> C, </a:t>
            </a:r>
            <a:r>
              <a:rPr lang="en-US" sz="1600" dirty="0" err="1"/>
              <a:t>Savoia</a:t>
            </a:r>
            <a:r>
              <a:rPr lang="en-US" sz="1600" dirty="0"/>
              <a:t> EM (2007). Subtypes </a:t>
            </a:r>
            <a:r>
              <a:rPr lang="en-US" sz="1600" dirty="0" smtClean="0"/>
              <a:t>of depression </a:t>
            </a:r>
            <a:r>
              <a:rPr lang="en-US" sz="1600" dirty="0"/>
              <a:t>in dementia. Archives of Gerontology and Geriatrics </a:t>
            </a:r>
            <a:r>
              <a:rPr lang="en-US" sz="1600" dirty="0" smtClean="0"/>
              <a:t>44 (</a:t>
            </a:r>
            <a:r>
              <a:rPr lang="en-US" sz="1600" dirty="0"/>
              <a:t>s1): 23–33</a:t>
            </a:r>
            <a:r>
              <a:rPr lang="en-US" sz="1600" dirty="0" smtClean="0"/>
              <a:t>.</a:t>
            </a:r>
          </a:p>
          <a:p>
            <a:r>
              <a:rPr lang="en-US" sz="1600" dirty="0"/>
              <a:t> </a:t>
            </a:r>
            <a:r>
              <a:rPr lang="en-US" sz="1600" dirty="0" err="1"/>
              <a:t>Egede</a:t>
            </a:r>
            <a:r>
              <a:rPr lang="en-US" sz="1600" dirty="0"/>
              <a:t> LE (2007). Major depression in individuals with </a:t>
            </a:r>
            <a:r>
              <a:rPr lang="en-US" sz="1600" dirty="0" smtClean="0"/>
              <a:t>chronic medical </a:t>
            </a:r>
            <a:r>
              <a:rPr lang="en-US" sz="1600" dirty="0"/>
              <a:t>disorders: prevalence, correlates and association </a:t>
            </a:r>
            <a:r>
              <a:rPr lang="en-US" sz="1600" dirty="0" smtClean="0"/>
              <a:t>with health </a:t>
            </a:r>
            <a:r>
              <a:rPr lang="en-US" sz="1600" dirty="0"/>
              <a:t>resource utilization, lost productivity and functional disability</a:t>
            </a:r>
            <a:r>
              <a:rPr lang="en-US" sz="1600" dirty="0" smtClean="0"/>
              <a:t>. General </a:t>
            </a:r>
            <a:r>
              <a:rPr lang="en-US" sz="1600" dirty="0"/>
              <a:t>Hospital Psychiatry 29(5): 409–416</a:t>
            </a:r>
            <a:r>
              <a:rPr lang="en-US" sz="1600" dirty="0" smtClean="0"/>
              <a:t>. 10</a:t>
            </a:r>
          </a:p>
          <a:p>
            <a:r>
              <a:rPr lang="en-US" sz="1600" dirty="0" smtClean="0"/>
              <a:t> </a:t>
            </a:r>
            <a:r>
              <a:rPr lang="en-US" sz="1600" dirty="0"/>
              <a:t>NICE (2009). Depression in adults with a chronic physical </a:t>
            </a:r>
            <a:r>
              <a:rPr lang="en-US" sz="1600" dirty="0" smtClean="0"/>
              <a:t>health problem</a:t>
            </a:r>
            <a:r>
              <a:rPr lang="en-US" sz="1600" dirty="0"/>
              <a:t>: treatment and management. London: NICE. </a:t>
            </a:r>
            <a:r>
              <a:rPr lang="en-US" sz="1600" dirty="0">
                <a:hlinkClick r:id="rId2"/>
              </a:rPr>
              <a:t>http://www</a:t>
            </a:r>
            <a:r>
              <a:rPr lang="en-US" sz="1600" dirty="0" smtClean="0"/>
              <a:t>. nice.org.uk/</a:t>
            </a:r>
            <a:r>
              <a:rPr lang="en-US" sz="1600" dirty="0" err="1" smtClean="0"/>
              <a:t>nicemedia</a:t>
            </a:r>
            <a:r>
              <a:rPr lang="en-US" sz="1600" dirty="0" smtClean="0"/>
              <a:t>/pdf/CG91FullGuideline.pdf </a:t>
            </a:r>
            <a:r>
              <a:rPr lang="en-US" sz="1600" dirty="0"/>
              <a:t>[</a:t>
            </a:r>
            <a:r>
              <a:rPr lang="en-US" sz="1600" dirty="0" smtClean="0"/>
              <a:t>accessed February 2016] </a:t>
            </a:r>
          </a:p>
          <a:p>
            <a:r>
              <a:rPr lang="en-US" sz="1600" dirty="0" err="1"/>
              <a:t>Moussavi</a:t>
            </a:r>
            <a:r>
              <a:rPr lang="en-US" sz="1600" dirty="0"/>
              <a:t> S, </a:t>
            </a:r>
            <a:r>
              <a:rPr lang="en-US" sz="1600" dirty="0" err="1"/>
              <a:t>Chatterji</a:t>
            </a:r>
            <a:r>
              <a:rPr lang="en-US" sz="1600" dirty="0"/>
              <a:t> S, Verdes E et al (2007). Depression, chronic disease and decrements in health. Results from the world Health Surveys. Lancet 370: 851–858.</a:t>
            </a:r>
          </a:p>
        </p:txBody>
      </p:sp>
    </p:spTree>
    <p:extLst>
      <p:ext uri="{BB962C8B-B14F-4D97-AF65-F5344CB8AC3E}">
        <p14:creationId xmlns:p14="http://schemas.microsoft.com/office/powerpoint/2010/main" val="29489970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8147" y="753978"/>
            <a:ext cx="11197390" cy="1947735"/>
          </a:xfrm>
        </p:spPr>
        <p:txBody>
          <a:bodyPr>
            <a:noAutofit/>
          </a:bodyPr>
          <a:lstStyle/>
          <a:p>
            <a:r>
              <a:rPr lang="en-US" sz="1800" dirty="0" smtClean="0"/>
              <a:t>Dewey, </a:t>
            </a:r>
            <a:r>
              <a:rPr lang="en-US" sz="1800" dirty="0" err="1"/>
              <a:t>Saz</a:t>
            </a:r>
            <a:r>
              <a:rPr lang="en-US" sz="1800" dirty="0"/>
              <a:t> </a:t>
            </a:r>
            <a:r>
              <a:rPr lang="en-US" sz="1800" dirty="0" smtClean="0"/>
              <a:t>(</a:t>
            </a:r>
            <a:r>
              <a:rPr lang="en-US" sz="1800" dirty="0"/>
              <a:t>2001). Dementia, cognitive impairment </a:t>
            </a:r>
            <a:r>
              <a:rPr lang="en-US" sz="1800" dirty="0" smtClean="0"/>
              <a:t>and mortality </a:t>
            </a:r>
            <a:r>
              <a:rPr lang="en-US" sz="1800" dirty="0"/>
              <a:t>in persons aged 65 and over living in the community: </a:t>
            </a:r>
            <a:r>
              <a:rPr lang="en-US" sz="1800" dirty="0" smtClean="0"/>
              <a:t>a systematic </a:t>
            </a:r>
            <a:r>
              <a:rPr lang="en-US" sz="1800" dirty="0"/>
              <a:t>review of the literature. International Journal of </a:t>
            </a:r>
            <a:r>
              <a:rPr lang="en-US" sz="1800" dirty="0" smtClean="0"/>
              <a:t>Geriatric Psychiatry </a:t>
            </a:r>
            <a:r>
              <a:rPr lang="en-US" sz="1800" dirty="0"/>
              <a:t>16(8): 751–761.</a:t>
            </a:r>
          </a:p>
          <a:p>
            <a:r>
              <a:rPr lang="en-US" sz="1800" dirty="0" err="1" smtClean="0"/>
              <a:t>Mykletun</a:t>
            </a:r>
            <a:r>
              <a:rPr lang="en-US" sz="1800" dirty="0" smtClean="0"/>
              <a:t> </a:t>
            </a:r>
            <a:r>
              <a:rPr lang="en-US" sz="1800" dirty="0"/>
              <a:t>A, </a:t>
            </a:r>
            <a:r>
              <a:rPr lang="en-US" sz="1800" dirty="0" err="1"/>
              <a:t>Bjerkeset</a:t>
            </a:r>
            <a:r>
              <a:rPr lang="en-US" sz="1800" dirty="0"/>
              <a:t> O, </a:t>
            </a:r>
            <a:r>
              <a:rPr lang="en-US" sz="1800" dirty="0" err="1"/>
              <a:t>Øverland</a:t>
            </a:r>
            <a:r>
              <a:rPr lang="en-US" sz="1800" dirty="0"/>
              <a:t> S et al (2009). Levels of </a:t>
            </a:r>
            <a:r>
              <a:rPr lang="en-US" sz="1800" dirty="0" smtClean="0"/>
              <a:t>anxiety and </a:t>
            </a:r>
            <a:r>
              <a:rPr lang="en-US" sz="1800" dirty="0"/>
              <a:t>depression as predictors of </a:t>
            </a:r>
            <a:r>
              <a:rPr lang="en-US" sz="1800" dirty="0" smtClean="0"/>
              <a:t>mortality</a:t>
            </a:r>
            <a:r>
              <a:rPr lang="en-US" sz="1800" dirty="0"/>
              <a:t>: the HUNT study. </a:t>
            </a:r>
            <a:r>
              <a:rPr lang="en-US" sz="1800" dirty="0" smtClean="0"/>
              <a:t>British Journal </a:t>
            </a:r>
            <a:r>
              <a:rPr lang="en-US" sz="1800" dirty="0"/>
              <a:t>of Psychiatry 195: 118–125.</a:t>
            </a:r>
          </a:p>
          <a:p>
            <a:r>
              <a:rPr lang="en-US" sz="1800" dirty="0" smtClean="0"/>
              <a:t>Hemingway </a:t>
            </a:r>
            <a:r>
              <a:rPr lang="en-US" sz="1800" dirty="0"/>
              <a:t>M, Marmot M (1999). Psychosocial factors in </a:t>
            </a:r>
            <a:r>
              <a:rPr lang="en-US" sz="1800" dirty="0" smtClean="0"/>
              <a:t>the </a:t>
            </a:r>
            <a:r>
              <a:rPr lang="en-US" sz="1800" dirty="0" err="1" smtClean="0"/>
              <a:t>aetiology</a:t>
            </a:r>
            <a:r>
              <a:rPr lang="en-US" sz="1800" dirty="0" smtClean="0"/>
              <a:t> </a:t>
            </a:r>
            <a:r>
              <a:rPr lang="en-US" sz="1800" dirty="0"/>
              <a:t>and prognosis of coronary heart disease: </a:t>
            </a:r>
            <a:r>
              <a:rPr lang="en-US" sz="1800" dirty="0" smtClean="0"/>
              <a:t>systematic review </a:t>
            </a:r>
            <a:r>
              <a:rPr lang="en-US" sz="1800" dirty="0"/>
              <a:t>of prospective cohort studies. British Medical Journal 318</a:t>
            </a:r>
            <a:r>
              <a:rPr lang="en-US" sz="1800" dirty="0" smtClean="0"/>
              <a:t>: 1460</a:t>
            </a:r>
            <a:r>
              <a:rPr lang="en-US" sz="1800" dirty="0"/>
              <a:t>.</a:t>
            </a:r>
          </a:p>
          <a:p>
            <a:r>
              <a:rPr lang="en-US" sz="1800" dirty="0" smtClean="0"/>
              <a:t>Nicholson </a:t>
            </a:r>
            <a:r>
              <a:rPr lang="en-US" sz="1800" dirty="0"/>
              <a:t>A, </a:t>
            </a:r>
            <a:r>
              <a:rPr lang="en-US" sz="1800" dirty="0" err="1"/>
              <a:t>Kuper</a:t>
            </a:r>
            <a:r>
              <a:rPr lang="en-US" sz="1800" dirty="0"/>
              <a:t> H, Hemingway M (2006). Depression </a:t>
            </a:r>
            <a:r>
              <a:rPr lang="en-US" sz="1800" dirty="0" smtClean="0"/>
              <a:t>as an </a:t>
            </a:r>
            <a:r>
              <a:rPr lang="en-US" sz="1800" dirty="0" err="1"/>
              <a:t>aetiologic</a:t>
            </a:r>
            <a:r>
              <a:rPr lang="en-US" sz="1800" dirty="0"/>
              <a:t> and prognostic factor in coronary heart disease: </a:t>
            </a:r>
            <a:r>
              <a:rPr lang="en-US" sz="1800" dirty="0" smtClean="0"/>
              <a:t>a meta-analysis </a:t>
            </a:r>
            <a:r>
              <a:rPr lang="en-US" sz="1800" dirty="0"/>
              <a:t>of 6362 events among 146,538 participants in </a:t>
            </a:r>
            <a:r>
              <a:rPr lang="en-US" sz="1800" dirty="0" smtClean="0"/>
              <a:t>54 observational </a:t>
            </a:r>
            <a:r>
              <a:rPr lang="en-US" sz="1800" dirty="0"/>
              <a:t>studies. European Heart Journal 27(23): </a:t>
            </a:r>
            <a:r>
              <a:rPr lang="en-US" sz="1800" dirty="0" smtClean="0"/>
              <a:t>2763-2774</a:t>
            </a:r>
          </a:p>
          <a:p>
            <a:r>
              <a:rPr lang="en-US" sz="1800" dirty="0"/>
              <a:t>National Confidential Inquiry into Suicides and Homicides (2010). Annual report: England and Wales. Manchester: National Confidential Inquiry into Suicides and Homicides http://www. medicine.manchester.ac.uk/psychiatry/research/suicide/prevention/ </a:t>
            </a:r>
            <a:r>
              <a:rPr lang="en-US" sz="1800" dirty="0" err="1"/>
              <a:t>nci</a:t>
            </a:r>
            <a:r>
              <a:rPr lang="en-US" sz="1800" dirty="0"/>
              <a:t>/</a:t>
            </a:r>
            <a:r>
              <a:rPr lang="en-US" sz="1800" dirty="0" err="1"/>
              <a:t>inquiryannualreports</a:t>
            </a:r>
            <a:r>
              <a:rPr lang="en-US" sz="1800" dirty="0"/>
              <a:t>/AnnualReportJuly2010.pdf [accessed February </a:t>
            </a:r>
            <a:r>
              <a:rPr lang="en-US" sz="1800" dirty="0" smtClean="0"/>
              <a:t>2016]</a:t>
            </a:r>
          </a:p>
          <a:p>
            <a:r>
              <a:rPr lang="en-US" sz="1800" dirty="0" err="1"/>
              <a:t>Alexopoulus</a:t>
            </a:r>
            <a:r>
              <a:rPr lang="en-US" sz="1800" dirty="0"/>
              <a:t> A (2005). Depression in the elderly. Lancet 365:1961– 1970</a:t>
            </a:r>
            <a:r>
              <a:rPr lang="en-US" sz="1800" dirty="0" smtClean="0"/>
              <a:t>.</a:t>
            </a:r>
          </a:p>
          <a:p>
            <a:r>
              <a:rPr lang="en-US" sz="1800" dirty="0"/>
              <a:t>Burroughs H, Morley M, Lovell K et al (2006). ‘Justifiable depression’: how health professionals and patients view late-life depression – a qualitative study. Family Practice 23: 369–377.</a:t>
            </a:r>
            <a:endParaRPr lang="en-US" sz="1800" dirty="0" smtClean="0"/>
          </a:p>
          <a:p>
            <a:r>
              <a:rPr lang="en-US" sz="1800" dirty="0"/>
              <a:t>Foresight Mental Capital and Wellbeing Project (2008). Final project report. London: Government </a:t>
            </a:r>
            <a:r>
              <a:rPr lang="en-US" sz="1800" dirty="0" err="1" smtClean="0"/>
              <a:t>Officefor</a:t>
            </a:r>
            <a:r>
              <a:rPr lang="en-US" sz="1800" dirty="0" smtClean="0"/>
              <a:t> </a:t>
            </a:r>
            <a:r>
              <a:rPr lang="en-US" sz="1800" dirty="0"/>
              <a:t>Science</a:t>
            </a:r>
          </a:p>
        </p:txBody>
      </p:sp>
      <p:sp>
        <p:nvSpPr>
          <p:cNvPr id="4" name="Title 1"/>
          <p:cNvSpPr>
            <a:spLocks noGrp="1"/>
          </p:cNvSpPr>
          <p:nvPr>
            <p:ph type="title"/>
          </p:nvPr>
        </p:nvSpPr>
        <p:spPr>
          <a:xfrm>
            <a:off x="1141413" y="-232820"/>
            <a:ext cx="9905998" cy="1478570"/>
          </a:xfrm>
        </p:spPr>
        <p:txBody>
          <a:bodyPr/>
          <a:lstStyle/>
          <a:p>
            <a:r>
              <a:rPr lang="en-GB" dirty="0" smtClean="0"/>
              <a:t>References </a:t>
            </a:r>
            <a:endParaRPr lang="en-US" dirty="0"/>
          </a:p>
        </p:txBody>
      </p:sp>
    </p:spTree>
    <p:extLst>
      <p:ext uri="{BB962C8B-B14F-4D97-AF65-F5344CB8AC3E}">
        <p14:creationId xmlns:p14="http://schemas.microsoft.com/office/powerpoint/2010/main" val="199581628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9538" y="1230814"/>
            <a:ext cx="9905999" cy="5374938"/>
          </a:xfrm>
        </p:spPr>
        <p:txBody>
          <a:bodyPr>
            <a:normAutofit fontScale="62500" lnSpcReduction="20000"/>
          </a:bodyPr>
          <a:lstStyle/>
          <a:p>
            <a:r>
              <a:rPr lang="en-US" dirty="0"/>
              <a:t> Department of Health (2011). Talking therapies: a four-year plan </a:t>
            </a:r>
            <a:r>
              <a:rPr lang="en-US" dirty="0" smtClean="0"/>
              <a:t>of action</a:t>
            </a:r>
            <a:r>
              <a:rPr lang="en-US" dirty="0"/>
              <a:t>. London: Department of </a:t>
            </a:r>
            <a:r>
              <a:rPr lang="en-US" dirty="0" smtClean="0"/>
              <a:t>Health</a:t>
            </a:r>
          </a:p>
          <a:p>
            <a:r>
              <a:rPr lang="en-US" dirty="0"/>
              <a:t> Givens J, </a:t>
            </a:r>
            <a:r>
              <a:rPr lang="en-US" dirty="0" err="1"/>
              <a:t>Datto</a:t>
            </a:r>
            <a:r>
              <a:rPr lang="en-US" dirty="0"/>
              <a:t> C, </a:t>
            </a:r>
            <a:r>
              <a:rPr lang="en-US" dirty="0" err="1"/>
              <a:t>Ruckdeschel</a:t>
            </a:r>
            <a:r>
              <a:rPr lang="en-US" dirty="0"/>
              <a:t> K et al (2006). Older patients</a:t>
            </a:r>
            <a:r>
              <a:rPr lang="en-US" dirty="0" smtClean="0"/>
              <a:t>’ aversion </a:t>
            </a:r>
            <a:r>
              <a:rPr lang="en-US" dirty="0"/>
              <a:t>to antidepressants: a qualitative study. Journal of </a:t>
            </a:r>
            <a:r>
              <a:rPr lang="en-US" dirty="0" smtClean="0"/>
              <a:t>General Internal </a:t>
            </a:r>
            <a:r>
              <a:rPr lang="en-US" dirty="0"/>
              <a:t>Medicine 21:146–151.</a:t>
            </a:r>
          </a:p>
          <a:p>
            <a:r>
              <a:rPr lang="en-US" dirty="0" smtClean="0"/>
              <a:t>Woods </a:t>
            </a:r>
            <a:r>
              <a:rPr lang="en-US" dirty="0"/>
              <a:t>R, Roth A (2005). Effectiveness of </a:t>
            </a:r>
            <a:r>
              <a:rPr lang="en-US" dirty="0" smtClean="0"/>
              <a:t>psychological interventions </a:t>
            </a:r>
            <a:r>
              <a:rPr lang="en-US" dirty="0"/>
              <a:t>with older people. In: Roth A, </a:t>
            </a:r>
            <a:r>
              <a:rPr lang="en-US" dirty="0" err="1"/>
              <a:t>Fonagy</a:t>
            </a:r>
            <a:r>
              <a:rPr lang="en-US" dirty="0"/>
              <a:t> P (</a:t>
            </a:r>
            <a:r>
              <a:rPr lang="en-US" dirty="0" err="1"/>
              <a:t>eds</a:t>
            </a:r>
            <a:r>
              <a:rPr lang="en-US" dirty="0"/>
              <a:t>). </a:t>
            </a:r>
            <a:r>
              <a:rPr lang="en-US" dirty="0" smtClean="0"/>
              <a:t>What works </a:t>
            </a:r>
            <a:r>
              <a:rPr lang="en-US" dirty="0"/>
              <a:t>for whom? A critical review of psychotherapy </a:t>
            </a:r>
            <a:r>
              <a:rPr lang="en-US" dirty="0" smtClean="0"/>
              <a:t>research (</a:t>
            </a:r>
            <a:r>
              <a:rPr lang="en-US" dirty="0"/>
              <a:t>second edition). New York: Guilford Press 425–446</a:t>
            </a:r>
            <a:r>
              <a:rPr lang="en-US" dirty="0" smtClean="0"/>
              <a:t>.</a:t>
            </a:r>
          </a:p>
          <a:p>
            <a:r>
              <a:rPr lang="en-US" dirty="0"/>
              <a:t>Kendrick T, </a:t>
            </a:r>
            <a:r>
              <a:rPr lang="en-US" dirty="0" err="1"/>
              <a:t>Dowrick</a:t>
            </a:r>
            <a:r>
              <a:rPr lang="en-US" dirty="0"/>
              <a:t> C, McBride A et al (2009). Management of depression in UK general practice in relation to scores on depression severity questionnaires: analysis of medical record data. British Medical Journal 338: b750</a:t>
            </a:r>
            <a:r>
              <a:rPr lang="en-US" dirty="0" smtClean="0"/>
              <a:t>. </a:t>
            </a:r>
          </a:p>
          <a:p>
            <a:r>
              <a:rPr lang="en-US" dirty="0"/>
              <a:t>Mead N, Lester H, Chew-Graham C et al (2010). Effects of befriending on depressive symptoms and distress: systematic review and meta-analysis. British Journal of Psychiatry 196: 96–101</a:t>
            </a:r>
            <a:r>
              <a:rPr lang="en-US" dirty="0" smtClean="0"/>
              <a:t>.</a:t>
            </a:r>
          </a:p>
          <a:p>
            <a:r>
              <a:rPr lang="en-US" dirty="0"/>
              <a:t>Chew-Graham CA, Lovell K, Roberts C et al (2007). A randomized controlled trial to test the feasibility of a collaborative care model for the management of depression in older people. British Journal of General Practice 57: 364–369</a:t>
            </a:r>
            <a:r>
              <a:rPr lang="en-US" dirty="0" smtClean="0"/>
              <a:t>.</a:t>
            </a:r>
          </a:p>
          <a:p>
            <a:r>
              <a:rPr lang="en-US" dirty="0" err="1"/>
              <a:t>Netuveli</a:t>
            </a:r>
            <a:r>
              <a:rPr lang="en-US" dirty="0"/>
              <a:t> G, Wiggins RD, Montgomery SM, </a:t>
            </a:r>
            <a:r>
              <a:rPr lang="en-US" dirty="0" err="1"/>
              <a:t>Hildon</a:t>
            </a:r>
            <a:r>
              <a:rPr lang="en-US" dirty="0"/>
              <a:t> Z (2008). Mental health and resilience at older ages: bouncing back after adversity in the British Household Panel Survey. Journal of Epidemiology and Community Health 62 (11): 987–991</a:t>
            </a:r>
            <a:r>
              <a:rPr lang="en-US" dirty="0" smtClean="0"/>
              <a:t>.</a:t>
            </a:r>
          </a:p>
          <a:p>
            <a:r>
              <a:rPr lang="en-US" dirty="0"/>
              <a:t>White H, McConnell E, </a:t>
            </a:r>
            <a:r>
              <a:rPr lang="en-US" dirty="0" err="1"/>
              <a:t>Clipp</a:t>
            </a:r>
            <a:r>
              <a:rPr lang="en-US" dirty="0"/>
              <a:t> E (2002). A randomized controlled trial of the psychosocial impact of providing internet training and access to older adults. Aging &amp; Mental Health 6(3): 213–221</a:t>
            </a:r>
            <a:r>
              <a:rPr lang="en-US" dirty="0" smtClean="0"/>
              <a:t>.</a:t>
            </a:r>
          </a:p>
          <a:p>
            <a:r>
              <a:rPr lang="en-US" dirty="0" err="1"/>
              <a:t>Windle</a:t>
            </a:r>
            <a:r>
              <a:rPr lang="en-US" dirty="0"/>
              <a:t> J, Hughes D, Lick P et al (2008). Public health interventions to promote mental well-being in people aged 65 and over: systematic review of effectiveness and cost-effectiveness. London: NICE. http://www.nice.org.uk/nicemedia/live/11999/42401/42401. pdf [accessed February </a:t>
            </a:r>
            <a:r>
              <a:rPr lang="en-US" dirty="0" smtClean="0"/>
              <a:t>2016].</a:t>
            </a:r>
            <a:endParaRPr lang="en-US" dirty="0"/>
          </a:p>
        </p:txBody>
      </p:sp>
      <p:sp>
        <p:nvSpPr>
          <p:cNvPr id="4" name="Title 1"/>
          <p:cNvSpPr>
            <a:spLocks noGrp="1"/>
          </p:cNvSpPr>
          <p:nvPr>
            <p:ph type="title"/>
          </p:nvPr>
        </p:nvSpPr>
        <p:spPr>
          <a:xfrm>
            <a:off x="1301834" y="-247756"/>
            <a:ext cx="9905998" cy="1478570"/>
          </a:xfrm>
        </p:spPr>
        <p:txBody>
          <a:bodyPr/>
          <a:lstStyle/>
          <a:p>
            <a:r>
              <a:rPr lang="en-GB" dirty="0" smtClean="0"/>
              <a:t>References </a:t>
            </a:r>
            <a:endParaRPr lang="en-US" dirty="0"/>
          </a:p>
        </p:txBody>
      </p:sp>
    </p:spTree>
    <p:extLst>
      <p:ext uri="{BB962C8B-B14F-4D97-AF65-F5344CB8AC3E}">
        <p14:creationId xmlns:p14="http://schemas.microsoft.com/office/powerpoint/2010/main" val="16723381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691</TotalTime>
  <Words>4471</Words>
  <Application>Microsoft Office PowerPoint</Application>
  <PresentationFormat>Widescreen</PresentationFormat>
  <Paragraphs>254</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Trebuchet MS</vt:lpstr>
      <vt:lpstr>Tw Cen MT</vt:lpstr>
      <vt:lpstr>Circuit</vt:lpstr>
      <vt:lpstr>Introduction to mental health in old age</vt:lpstr>
      <vt:lpstr>older population is growing rapidly</vt:lpstr>
      <vt:lpstr>mental health in old age</vt:lpstr>
      <vt:lpstr>five main areas that influence mental health and well-being in later life</vt:lpstr>
      <vt:lpstr>five main areas that influence mental health and well-being in later life</vt:lpstr>
      <vt:lpstr>five main areas that influence mental health and well-being in later life</vt:lpstr>
      <vt:lpstr>five main areas that influence mental health and well-being in later life</vt:lpstr>
      <vt:lpstr>five main areas that influence mental health and well-being in later life</vt:lpstr>
      <vt:lpstr>Depression in old age</vt:lpstr>
      <vt:lpstr>Prevalence of depression  in older people</vt:lpstr>
      <vt:lpstr>Potential risk factors</vt:lpstr>
      <vt:lpstr>Screening for depression Diagnosis of depression  </vt:lpstr>
      <vt:lpstr>Diagnosis</vt:lpstr>
      <vt:lpstr>Barriers to diagnosing depression </vt:lpstr>
      <vt:lpstr>Barriers to diagnosing  depression </vt:lpstr>
      <vt:lpstr>Barriers to diagnosing  depression </vt:lpstr>
      <vt:lpstr>Barriers to diagnosing  depression </vt:lpstr>
      <vt:lpstr>Management of depression in older people in primary care </vt:lpstr>
      <vt:lpstr>Management of depression in older people in primary care </vt:lpstr>
      <vt:lpstr>Management of depression in older people in primary care </vt:lpstr>
      <vt:lpstr>The impact of depression on the elderly </vt:lpstr>
      <vt:lpstr>Poorer clinical outcomes and prognosis  </vt:lpstr>
      <vt:lpstr>PowerPoint Presentation</vt:lpstr>
      <vt:lpstr>Adverse health behaviours and poorer self-care </vt:lpstr>
      <vt:lpstr>Adverse health behaviours and poorer self-care </vt:lpstr>
      <vt:lpstr>Lower quality of life </vt:lpstr>
      <vt:lpstr>Increased service use</vt:lpstr>
      <vt:lpstr>Health service costs</vt:lpstr>
      <vt:lpstr>The impact of depression </vt:lpstr>
      <vt:lpstr>The impact of depression </vt:lpstr>
      <vt:lpstr>The impact of depression </vt:lpstr>
      <vt:lpstr>The impact of depression </vt:lpstr>
      <vt:lpstr>References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in old age</dc:title>
  <dc:creator>Charlotte Greenway</dc:creator>
  <cp:lastModifiedBy>Charlotte Greenway</cp:lastModifiedBy>
  <cp:revision>61</cp:revision>
  <dcterms:created xsi:type="dcterms:W3CDTF">2016-02-29T14:04:10Z</dcterms:created>
  <dcterms:modified xsi:type="dcterms:W3CDTF">2019-10-11T08:01:52Z</dcterms:modified>
</cp:coreProperties>
</file>