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0" r:id="rId3"/>
    <p:sldId id="365" r:id="rId4"/>
    <p:sldId id="381" r:id="rId5"/>
    <p:sldId id="378" r:id="rId6"/>
    <p:sldId id="384" r:id="rId7"/>
    <p:sldId id="385" r:id="rId8"/>
    <p:sldId id="379" r:id="rId9"/>
    <p:sldId id="382" r:id="rId10"/>
    <p:sldId id="38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79" d="100"/>
          <a:sy n="79" d="100"/>
        </p:scale>
        <p:origin x="96" y="4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</a:t>
            </a:r>
            <a:r>
              <a:rPr lang="en-US" altLang="en-US" b="1" i="1" dirty="0"/>
              <a:t>JAQUELINE SILVA MARQUES</a:t>
            </a:r>
            <a:endParaRPr lang="en-GB" altLang="en-US" b="1" i="1" dirty="0"/>
          </a:p>
          <a:p>
            <a:r>
              <a:rPr lang="en-GB" altLang="en-US" u="sng" dirty="0"/>
              <a:t>Student ID: </a:t>
            </a:r>
            <a:r>
              <a:rPr lang="en-US" altLang="en-US" u="sng" dirty="0"/>
              <a:t>2425635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</a:t>
            </a:r>
            <a:r>
              <a:rPr lang="en-US" altLang="en-US" b="1" i="1" dirty="0" err="1"/>
              <a:t>AMITAVE</a:t>
            </a:r>
            <a:r>
              <a:rPr lang="en-US" altLang="en-US" b="1" i="1" dirty="0"/>
              <a:t> BANIK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600201"/>
            <a:ext cx="11247967" cy="4060825"/>
          </a:xfrm>
        </p:spPr>
        <p:txBody>
          <a:bodyPr/>
          <a:lstStyle/>
          <a:p>
            <a:pPr marL="0" indent="0">
              <a:buNone/>
              <a:defRPr/>
            </a:pPr>
            <a:endParaRPr lang="en-GB" altLang="en-US" sz="2000" dirty="0"/>
          </a:p>
          <a:p>
            <a:pPr>
              <a:defRPr/>
            </a:pPr>
            <a:r>
              <a:rPr lang="en-US" altLang="en-US" sz="2000" dirty="0"/>
              <a:t>This presentation provides an overview of the student’s personal and professional development within the Health and Social Care sector.</a:t>
            </a:r>
          </a:p>
          <a:p>
            <a:pPr>
              <a:defRPr/>
            </a:pPr>
            <a:r>
              <a:rPr lang="en-US" altLang="en-US" sz="2000" dirty="0"/>
              <a:t>It includes a SWOT analysis to identify key strengths, weaknesses, opportunities, and threats.</a:t>
            </a:r>
          </a:p>
          <a:p>
            <a:pPr>
              <a:defRPr/>
            </a:pPr>
            <a:r>
              <a:rPr lang="en-US" altLang="en-US" sz="2000" dirty="0"/>
              <a:t>The aim is to show how self-awareness and reflection can support continuous improvement and career progression.</a:t>
            </a:r>
          </a:p>
          <a:p>
            <a:pPr>
              <a:defRPr/>
            </a:pPr>
            <a:r>
              <a:rPr lang="en-US" altLang="en-US" sz="2000" dirty="0"/>
              <a:t>Focuses on how the student applies professional values, teamwork, and communication to their role.</a:t>
            </a:r>
          </a:p>
          <a:p>
            <a:pPr>
              <a:defRPr/>
            </a:pPr>
            <a:r>
              <a:rPr lang="en-US" altLang="en-US" sz="2000" dirty="0"/>
              <a:t>Highlights the importance of training, mentorship, and adaptability in personal growth.</a:t>
            </a:r>
          </a:p>
          <a:p>
            <a:pPr>
              <a:defRPr/>
            </a:pPr>
            <a:r>
              <a:rPr lang="en-US" altLang="en-US" sz="2000" dirty="0"/>
              <a:t>Demonstrates how using strengths effectively can enhance performance and </a:t>
            </a:r>
            <a:r>
              <a:rPr lang="en-US" altLang="en-US" sz="2000" dirty="0" err="1"/>
              <a:t>minimise</a:t>
            </a:r>
            <a:r>
              <a:rPr lang="en-US" altLang="en-US" sz="2000" dirty="0"/>
              <a:t> challenges.</a:t>
            </a: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518" y="1412875"/>
            <a:ext cx="11152682" cy="4103688"/>
          </a:xfrm>
        </p:spPr>
        <p:txBody>
          <a:bodyPr/>
          <a:lstStyle/>
          <a:p>
            <a:pPr>
              <a:defRPr/>
            </a:pPr>
            <a:r>
              <a:rPr lang="en-US" sz="1800" dirty="0"/>
              <a:t>A dedicated and compassionate individual pursuing a career in Health and Social Care.</a:t>
            </a:r>
          </a:p>
          <a:p>
            <a:pPr>
              <a:defRPr/>
            </a:pPr>
            <a:r>
              <a:rPr lang="en-US" sz="1800" dirty="0"/>
              <a:t>Values teamwork, empathy, and continuous learning in professional </a:t>
            </a:r>
            <a:r>
              <a:rPr lang="en-US" sz="1800" dirty="0" err="1"/>
              <a:t>practice.Committed</a:t>
            </a:r>
            <a:r>
              <a:rPr lang="en-US" sz="1800" dirty="0"/>
              <a:t> to providing person-</a:t>
            </a:r>
            <a:r>
              <a:rPr lang="en-US" sz="1800" dirty="0" err="1"/>
              <a:t>centred</a:t>
            </a:r>
            <a:r>
              <a:rPr lang="en-US" sz="1800" dirty="0"/>
              <a:t> care and supporting others’ wellbeing.</a:t>
            </a:r>
          </a:p>
          <a:p>
            <a:pPr marL="0" indent="0">
              <a:buNone/>
              <a:defRPr/>
            </a:pPr>
            <a:r>
              <a:rPr lang="en-US" sz="1800" b="1" dirty="0"/>
              <a:t>Future Career Aspiration</a:t>
            </a:r>
          </a:p>
          <a:p>
            <a:pPr>
              <a:defRPr/>
            </a:pPr>
            <a:r>
              <a:rPr lang="en-US" sz="1800" dirty="0"/>
              <a:t>Aspires to become a qualified healthcare professional within the NHS or community care sector</a:t>
            </a:r>
          </a:p>
          <a:p>
            <a:pPr>
              <a:defRPr/>
            </a:pPr>
            <a:r>
              <a:rPr lang="en-US" sz="1800" dirty="0"/>
              <a:t>Aims to develop leadership and clinical skills through ongoing training and CPD.</a:t>
            </a:r>
          </a:p>
          <a:p>
            <a:pPr>
              <a:defRPr/>
            </a:pPr>
            <a:r>
              <a:rPr lang="en-US" sz="1800" dirty="0"/>
              <a:t>Focused on building a long-term career in patient support and healthcare management.</a:t>
            </a:r>
          </a:p>
          <a:p>
            <a:pPr marL="0" indent="0">
              <a:buNone/>
              <a:defRPr/>
            </a:pPr>
            <a:r>
              <a:rPr lang="en-US" sz="1800" b="1" dirty="0"/>
              <a:t>What This Presentation Is About</a:t>
            </a:r>
          </a:p>
          <a:p>
            <a:pPr>
              <a:defRPr/>
            </a:pPr>
            <a:r>
              <a:rPr lang="en-US" sz="1800" dirty="0"/>
              <a:t>A personal SWOT analysis focused on professional development in health and social care.</a:t>
            </a:r>
          </a:p>
          <a:p>
            <a:pPr>
              <a:defRPr/>
            </a:pPr>
            <a:r>
              <a:rPr lang="en-US" sz="1800" dirty="0"/>
              <a:t>Shows how the student’s strengths, opportunities, and values guide career growth.</a:t>
            </a:r>
          </a:p>
          <a:p>
            <a:pPr>
              <a:defRPr/>
            </a:pPr>
            <a:r>
              <a:rPr lang="en-US" sz="1800" dirty="0"/>
              <a:t>Demonstrates how to overcome weaknesses and </a:t>
            </a:r>
            <a:r>
              <a:rPr lang="en-US" sz="1800" dirty="0" err="1"/>
              <a:t>minimise</a:t>
            </a:r>
            <a:r>
              <a:rPr lang="en-US" sz="1800" dirty="0"/>
              <a:t> threats using reflection and planning.</a:t>
            </a:r>
            <a:endParaRPr lang="en-GB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49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US" sz="1600" b="1" dirty="0"/>
              <a:t>STRENGTHS</a:t>
            </a:r>
          </a:p>
          <a:p>
            <a:pPr marL="0" indent="0">
              <a:buNone/>
              <a:defRPr/>
            </a:pPr>
            <a:r>
              <a:rPr lang="en-US" sz="1600" dirty="0"/>
              <a:t>	Strong communication and interpersonal skills – able to build trust with service users and colleagues (</a:t>
            </a:r>
            <a:r>
              <a:rPr lang="en-US" sz="1600" dirty="0" err="1"/>
              <a:t>Matlhaba</a:t>
            </a:r>
            <a:r>
              <a:rPr lang="en-US" sz="1600" dirty="0"/>
              <a:t>, 2025). </a:t>
            </a:r>
          </a:p>
          <a:p>
            <a:pPr marL="0" indent="0">
              <a:buNone/>
              <a:defRPr/>
            </a:pPr>
            <a:r>
              <a:rPr lang="en-US" sz="1600" dirty="0"/>
              <a:t>	Empathetic and compassionate approach to care delivery</a:t>
            </a:r>
          </a:p>
          <a:p>
            <a:pPr marL="0" indent="0">
              <a:buNone/>
              <a:defRPr/>
            </a:pPr>
            <a:r>
              <a:rPr lang="en-US" sz="1600" dirty="0"/>
              <a:t>	Good teamwork and collaboration abilities in multidisciplinary environments</a:t>
            </a:r>
          </a:p>
          <a:p>
            <a:pPr marL="0" indent="0">
              <a:buNone/>
              <a:defRPr/>
            </a:pPr>
            <a:r>
              <a:rPr lang="en-US" sz="1600" dirty="0"/>
              <a:t>	Reliable, punctual, and committed to maintaining professional standards</a:t>
            </a:r>
          </a:p>
          <a:p>
            <a:pPr marL="0" indent="0">
              <a:buNone/>
              <a:defRPr/>
            </a:pPr>
            <a:r>
              <a:rPr lang="en-US" sz="1600" dirty="0"/>
              <a:t>	Basic knowledge of safeguarding, confidentiality, and equality legislation</a:t>
            </a:r>
          </a:p>
          <a:p>
            <a:pPr marL="0" indent="0">
              <a:buNone/>
              <a:defRPr/>
            </a:pPr>
            <a:r>
              <a:rPr lang="en-US" sz="1600" dirty="0"/>
              <a:t>	Eagerness to learn and willingness to take constructive feedback</a:t>
            </a:r>
          </a:p>
          <a:p>
            <a:pPr marL="0" indent="0">
              <a:buNone/>
              <a:defRPr/>
            </a:pPr>
            <a:r>
              <a:rPr lang="en-US" sz="1600" b="1" dirty="0"/>
              <a:t>WEAKNESSES</a:t>
            </a:r>
          </a:p>
          <a:p>
            <a:pPr marL="0" indent="0">
              <a:buNone/>
              <a:defRPr/>
            </a:pPr>
            <a:r>
              <a:rPr lang="en-US" sz="1600" dirty="0"/>
              <a:t>	Limited practical experience within professional care settings</a:t>
            </a:r>
          </a:p>
          <a:p>
            <a:pPr marL="0" indent="0">
              <a:buNone/>
              <a:defRPr/>
            </a:pPr>
            <a:r>
              <a:rPr lang="en-US" sz="1600" dirty="0"/>
              <a:t>	Occasional lack of confidence in making independent decisions</a:t>
            </a:r>
          </a:p>
          <a:p>
            <a:pPr marL="0" indent="0">
              <a:buNone/>
              <a:defRPr/>
            </a:pPr>
            <a:r>
              <a:rPr lang="en-US" sz="1600" dirty="0"/>
              <a:t>	Time management challenges when handling multiple responsibilities</a:t>
            </a:r>
          </a:p>
          <a:p>
            <a:pPr marL="0" indent="0">
              <a:buNone/>
              <a:defRPr/>
            </a:pPr>
            <a:r>
              <a:rPr lang="en-US" sz="1600" dirty="0"/>
              <a:t>	Hesitancy to speak up in large team meetings or with senior staff</a:t>
            </a:r>
          </a:p>
          <a:p>
            <a:pPr marL="0" indent="0">
              <a:buNone/>
              <a:defRPr/>
            </a:pPr>
            <a:r>
              <a:rPr lang="en-US" sz="1600" dirty="0"/>
              <a:t>	Need for improvement in digital record-keeping and report writing skills</a:t>
            </a:r>
          </a:p>
          <a:p>
            <a:pPr marL="0" indent="0">
              <a:buNone/>
              <a:defRPr/>
            </a:pP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US" dirty="0"/>
              <a:t>Access to professional training and Continuing Professional Development (CPD) courses. Availability of mentorship and supervision from experienced professionals.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dirty="0"/>
              <a:t>High competition for employment and placement positions. Risk of emotional burnout and stress in demanding care roles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dirty="0"/>
              <a:t>Expanding demand for skilled health and social care workers in the UK. Networking and placement/volunteering opportunities through NHS, local </a:t>
            </a:r>
            <a:r>
              <a:rPr lang="en-US" dirty="0" err="1"/>
              <a:t>organisations</a:t>
            </a:r>
            <a:r>
              <a:rPr lang="en-US" dirty="0"/>
              <a:t>, and professional platforms.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US" dirty="0"/>
              <a:t>Constant policy changes and evolving regulations in the health sector. Rapid technological advancements requiring continuous digital literacy and adaptation.</a:t>
            </a:r>
            <a:endParaRPr lang="en-GB" sz="14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400" b="1" dirty="0"/>
              <a:t>LEVERAGING STRENGTHS TO OVERCOME WEAKNESSES</a:t>
            </a:r>
          </a:p>
          <a:p>
            <a:r>
              <a:rPr lang="en-US" sz="1400" dirty="0"/>
              <a:t>Strong communication and teamwork → can seek feedback from colleagues and mentors to build confidence in decision-making.</a:t>
            </a:r>
          </a:p>
          <a:p>
            <a:r>
              <a:rPr lang="en-US" sz="1400" dirty="0"/>
              <a:t>Example: During placement, I can discuss care plans with senior </a:t>
            </a:r>
            <a:r>
              <a:rPr lang="en-US" sz="1400" dirty="0" err="1"/>
              <a:t>carers</a:t>
            </a:r>
            <a:r>
              <a:rPr lang="en-US" sz="1400" dirty="0"/>
              <a:t> to gain assurance and gradually make independent decisions</a:t>
            </a:r>
          </a:p>
          <a:p>
            <a:r>
              <a:rPr lang="en-US" sz="1400" dirty="0"/>
              <a:t>Empathy and compassion → help me remain patient while learning new digital systems or record-keeping tools.</a:t>
            </a:r>
          </a:p>
          <a:p>
            <a:r>
              <a:rPr lang="en-US" sz="1400" dirty="0"/>
              <a:t>Example: Taking time to understand how documentation affects patient wellbeing motivates me to improve this skill.</a:t>
            </a:r>
          </a:p>
          <a:p>
            <a:r>
              <a:rPr lang="en-US" sz="1400" dirty="0"/>
              <a:t>Reliability and commitment → allow me to practice better time management through consistent scheduling and </a:t>
            </a:r>
            <a:r>
              <a:rPr lang="en-US" sz="1400" dirty="0" err="1"/>
              <a:t>prioritisation</a:t>
            </a:r>
            <a:r>
              <a:rPr lang="en-US" sz="1400" dirty="0"/>
              <a:t>.</a:t>
            </a:r>
          </a:p>
          <a:p>
            <a:r>
              <a:rPr lang="en-US" sz="1400" dirty="0"/>
              <a:t>Example: Using daily to-do lists and shift reminders to stay </a:t>
            </a:r>
            <a:r>
              <a:rPr lang="en-US" sz="1400" dirty="0" err="1"/>
              <a:t>organised</a:t>
            </a:r>
            <a:r>
              <a:rPr lang="en-US" sz="1400" dirty="0"/>
              <a:t>.</a:t>
            </a:r>
          </a:p>
          <a:p>
            <a:pPr marL="0" indent="0">
              <a:buNone/>
            </a:pPr>
            <a:r>
              <a:rPr lang="en-US" sz="1400" b="1" dirty="0"/>
              <a:t>USING STRENGTHS TO MINIMISE THREATS</a:t>
            </a:r>
          </a:p>
          <a:p>
            <a:r>
              <a:rPr lang="en-US" sz="1400" dirty="0"/>
              <a:t>Eagerness to learn and adaptability → enable me to stay current with changing health and safety regulations.</a:t>
            </a:r>
          </a:p>
          <a:p>
            <a:r>
              <a:rPr lang="en-US" sz="1400" dirty="0"/>
              <a:t>Example: Regularly attending online CPD training and reading NHS updates</a:t>
            </a:r>
          </a:p>
          <a:p>
            <a:r>
              <a:rPr lang="en-US" sz="1400" dirty="0"/>
              <a:t>Strong interpersonal skills → help manage stress and burnout by maintaining good communication and seeking peer support (Horne et al., 2025).</a:t>
            </a:r>
          </a:p>
          <a:p>
            <a:r>
              <a:rPr lang="en-US" sz="1400" dirty="0"/>
              <a:t>Example: Sharing workload concerns with supervisors during supervision sessions</a:t>
            </a:r>
          </a:p>
          <a:p>
            <a:r>
              <a:rPr lang="en-US" sz="1400" dirty="0"/>
              <a:t>Professional values and ethics → ensure I remain compliant even during </a:t>
            </a:r>
            <a:r>
              <a:rPr lang="en-US" sz="1400" dirty="0" err="1"/>
              <a:t>organisational</a:t>
            </a:r>
            <a:r>
              <a:rPr lang="en-US" sz="1400" dirty="0"/>
              <a:t> changes or challenging situations.</a:t>
            </a:r>
          </a:p>
          <a:p>
            <a:r>
              <a:rPr lang="en-US" sz="1400" dirty="0"/>
              <a:t>Example: Following confidentiality protocols and professional codes of conduct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GB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Training and CPD courses + Eagerness to learn → allow me to gain new qualifications and improve employability.</a:t>
            </a:r>
          </a:p>
          <a:p>
            <a:r>
              <a:rPr lang="en-US" sz="1800" dirty="0"/>
              <a:t>Example: Enrolling in Safeguarding Level 3 or Medication Administration courses</a:t>
            </a:r>
          </a:p>
          <a:p>
            <a:r>
              <a:rPr lang="en-US" sz="1800" dirty="0"/>
              <a:t>Mentorship and supervision + Good teamwork → help me identify growth areas and career progression goals.</a:t>
            </a:r>
          </a:p>
          <a:p>
            <a:r>
              <a:rPr lang="en-US" sz="1800" dirty="0"/>
              <a:t>Example: Working closely with a senior </a:t>
            </a:r>
            <a:r>
              <a:rPr lang="en-US" sz="1800" dirty="0" err="1"/>
              <a:t>carer</a:t>
            </a:r>
            <a:r>
              <a:rPr lang="en-US" sz="1800" dirty="0"/>
              <a:t> to learn about leadership roles</a:t>
            </a:r>
          </a:p>
          <a:p>
            <a:r>
              <a:rPr lang="en-US" sz="1800" dirty="0"/>
              <a:t>Expanding job demand + Empathetic care approach → positions me as a valuable candidate in person-</a:t>
            </a:r>
            <a:r>
              <a:rPr lang="en-US" sz="1800" dirty="0" err="1"/>
              <a:t>centred</a:t>
            </a:r>
            <a:r>
              <a:rPr lang="en-US" sz="1800" dirty="0"/>
              <a:t> </a:t>
            </a:r>
            <a:r>
              <a:rPr lang="en-US" sz="1800" dirty="0" err="1"/>
              <a:t>organisations</a:t>
            </a:r>
            <a:r>
              <a:rPr lang="en-US" sz="1800" dirty="0"/>
              <a:t>.</a:t>
            </a:r>
          </a:p>
          <a:p>
            <a:r>
              <a:rPr lang="en-US" sz="1800" dirty="0"/>
              <a:t>Example: Applying for NHS healthcare support roles that </a:t>
            </a:r>
            <a:r>
              <a:rPr lang="en-US" sz="1800" dirty="0" err="1"/>
              <a:t>prioritise</a:t>
            </a:r>
            <a:r>
              <a:rPr lang="en-US" sz="1800" dirty="0"/>
              <a:t> compassionate care</a:t>
            </a:r>
          </a:p>
          <a:p>
            <a:r>
              <a:rPr lang="en-US" sz="1800" dirty="0"/>
              <a:t>Networking opportunities + Strong communication skills → can be used to build professional relationships and access hidden job markets.</a:t>
            </a:r>
          </a:p>
          <a:p>
            <a:r>
              <a:rPr lang="en-US" sz="1800" dirty="0"/>
              <a:t>Example: Joining LinkedIn groups and local care forums to connect with employers</a:t>
            </a:r>
          </a:p>
          <a:p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4262" y="1660162"/>
            <a:ext cx="10163331" cy="391636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The analysis highlights how the student can transform challenges into opportunities through the effective use of strengths.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Continuous learning, supervision, and adaptability are </a:t>
            </a:r>
            <a:r>
              <a:rPr lang="en-US" sz="2400" dirty="0" err="1"/>
              <a:t>recognised</a:t>
            </a:r>
            <a:r>
              <a:rPr lang="en-US" sz="2400" dirty="0"/>
              <a:t> as key elements of professional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Overall, the reflection supports a proactive and ethical approach to achieving career progression and delivering high-quality care.</a:t>
            </a:r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184" y="1600201"/>
            <a:ext cx="10118360" cy="3241622"/>
          </a:xfrm>
        </p:spPr>
        <p:txBody>
          <a:bodyPr/>
          <a:lstStyle/>
          <a:p>
            <a:pPr algn="just"/>
            <a:r>
              <a:rPr lang="en-US" sz="2000" dirty="0">
                <a:cs typeface="Times New Roman" panose="02020603050405020304" pitchFamily="18" charset="0"/>
              </a:rPr>
              <a:t>Horne, I.M.T., </a:t>
            </a:r>
            <a:r>
              <a:rPr lang="en-US" sz="2000" dirty="0" err="1">
                <a:cs typeface="Times New Roman" panose="02020603050405020304" pitchFamily="18" charset="0"/>
              </a:rPr>
              <a:t>Veggeland</a:t>
            </a:r>
            <a:r>
              <a:rPr lang="en-US" sz="2000" dirty="0">
                <a:cs typeface="Times New Roman" panose="02020603050405020304" pitchFamily="18" charset="0"/>
              </a:rPr>
              <a:t>, F., </a:t>
            </a:r>
            <a:r>
              <a:rPr lang="en-US" sz="2000" dirty="0" err="1">
                <a:cs typeface="Times New Roman" panose="02020603050405020304" pitchFamily="18" charset="0"/>
              </a:rPr>
              <a:t>Bååthe</a:t>
            </a:r>
            <a:r>
              <a:rPr lang="en-US" sz="2000" dirty="0">
                <a:cs typeface="Times New Roman" panose="02020603050405020304" pitchFamily="18" charset="0"/>
              </a:rPr>
              <a:t>, F. and </a:t>
            </a:r>
            <a:r>
              <a:rPr lang="en-US" sz="2000" dirty="0" err="1">
                <a:cs typeface="Times New Roman" panose="02020603050405020304" pitchFamily="18" charset="0"/>
              </a:rPr>
              <a:t>Rø</a:t>
            </a:r>
            <a:r>
              <a:rPr lang="en-US" sz="2000" dirty="0">
                <a:cs typeface="Times New Roman" panose="02020603050405020304" pitchFamily="18" charset="0"/>
              </a:rPr>
              <a:t>, K.I., 2025. How Peer Support Enables a More Sustainable Professional Medical Role: A Qualitative Study. Professions and Professionalism, 15(1).</a:t>
            </a:r>
          </a:p>
          <a:p>
            <a:pPr algn="just"/>
            <a:r>
              <a:rPr lang="en-US" sz="2000" dirty="0" err="1">
                <a:cs typeface="Times New Roman" panose="02020603050405020304" pitchFamily="18" charset="0"/>
              </a:rPr>
              <a:t>Matlhaba</a:t>
            </a:r>
            <a:r>
              <a:rPr lang="en-US" sz="2000" dirty="0">
                <a:cs typeface="Times New Roman" panose="02020603050405020304" pitchFamily="18" charset="0"/>
              </a:rPr>
              <a:t>, K., 2025. Communication and Interpersonal Skills. In Enhancing Clinical Competence of Graduate Nurses (pp. 135-148). Cham: Springer Nature Switzerland.</a:t>
            </a:r>
          </a:p>
          <a:p>
            <a:pPr algn="just"/>
            <a:endParaRPr lang="en-US" sz="2000" dirty="0"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cs typeface="Times New Roman" panose="020206030504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01/11/2025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01/11/2025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0A729BA-BE6F-A5F0-592B-F511338D9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E73999FC-8C06-BEAF-3266-7A649807C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1033</Words>
  <Application>Microsoft Office PowerPoint</Application>
  <PresentationFormat>Widescreen</PresentationFormat>
  <Paragraphs>98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PowerPoint Presentation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Jaqueline marques</cp:lastModifiedBy>
  <cp:revision>28</cp:revision>
  <dcterms:created xsi:type="dcterms:W3CDTF">2025-02-21T18:28:54Z</dcterms:created>
  <dcterms:modified xsi:type="dcterms:W3CDTF">2025-11-01T14:32:22Z</dcterms:modified>
</cp:coreProperties>
</file>