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2" r:id="rId6"/>
    <p:sldId id="261" r:id="rId7"/>
    <p:sldId id="264" r:id="rId8"/>
    <p:sldId id="265"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AC298-B3DE-4D9A-9EDB-BD5BAC612791}" v="29" dt="2022-03-26T16:36:46.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1" d="100"/>
          <a:sy n="101" d="100"/>
        </p:scale>
        <p:origin x="138"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ica Cristea" userId="00f86bc17652416a" providerId="LiveId" clId="{D49DAFC0-FA55-D040-98C9-9E3FC1D2BC76}"/>
    <pc:docChg chg="modSld modMainMaster">
      <pc:chgData name="Angelica Cristea" userId="00f86bc17652416a" providerId="LiveId" clId="{D49DAFC0-FA55-D040-98C9-9E3FC1D2BC76}" dt="2022-03-26T07:13:49.359" v="3" actId="12563"/>
      <pc:docMkLst>
        <pc:docMk/>
      </pc:docMkLst>
      <pc:sldChg chg="modTransition">
        <pc:chgData name="Angelica Cristea" userId="00f86bc17652416a" providerId="LiveId" clId="{D49DAFC0-FA55-D040-98C9-9E3FC1D2BC76}" dt="2022-03-26T07:13:49.359" v="3" actId="12563"/>
        <pc:sldMkLst>
          <pc:docMk/>
          <pc:sldMk cId="2188301781" sldId="256"/>
        </pc:sldMkLst>
      </pc:sldChg>
      <pc:sldChg chg="modTransition">
        <pc:chgData name="Angelica Cristea" userId="00f86bc17652416a" providerId="LiveId" clId="{D49DAFC0-FA55-D040-98C9-9E3FC1D2BC76}" dt="2022-03-26T07:13:49.359" v="3" actId="12563"/>
        <pc:sldMkLst>
          <pc:docMk/>
          <pc:sldMk cId="1890572512" sldId="257"/>
        </pc:sldMkLst>
      </pc:sldChg>
      <pc:sldChg chg="modTransition">
        <pc:chgData name="Angelica Cristea" userId="00f86bc17652416a" providerId="LiveId" clId="{D49DAFC0-FA55-D040-98C9-9E3FC1D2BC76}" dt="2022-03-26T07:13:49.359" v="3" actId="12563"/>
        <pc:sldMkLst>
          <pc:docMk/>
          <pc:sldMk cId="2321755286" sldId="258"/>
        </pc:sldMkLst>
      </pc:sldChg>
      <pc:sldChg chg="modTransition">
        <pc:chgData name="Angelica Cristea" userId="00f86bc17652416a" providerId="LiveId" clId="{D49DAFC0-FA55-D040-98C9-9E3FC1D2BC76}" dt="2022-03-26T07:13:49.359" v="3" actId="12563"/>
        <pc:sldMkLst>
          <pc:docMk/>
          <pc:sldMk cId="722864623" sldId="259"/>
        </pc:sldMkLst>
      </pc:sldChg>
      <pc:sldChg chg="modTransition">
        <pc:chgData name="Angelica Cristea" userId="00f86bc17652416a" providerId="LiveId" clId="{D49DAFC0-FA55-D040-98C9-9E3FC1D2BC76}" dt="2022-03-26T07:13:49.359" v="3" actId="12563"/>
        <pc:sldMkLst>
          <pc:docMk/>
          <pc:sldMk cId="1686338515" sldId="261"/>
        </pc:sldMkLst>
      </pc:sldChg>
      <pc:sldChg chg="modTransition">
        <pc:chgData name="Angelica Cristea" userId="00f86bc17652416a" providerId="LiveId" clId="{D49DAFC0-FA55-D040-98C9-9E3FC1D2BC76}" dt="2022-03-26T07:13:49.359" v="3" actId="12563"/>
        <pc:sldMkLst>
          <pc:docMk/>
          <pc:sldMk cId="1807195455" sldId="262"/>
        </pc:sldMkLst>
      </pc:sldChg>
      <pc:sldChg chg="modTransition">
        <pc:chgData name="Angelica Cristea" userId="00f86bc17652416a" providerId="LiveId" clId="{D49DAFC0-FA55-D040-98C9-9E3FC1D2BC76}" dt="2022-03-26T07:13:49.359" v="3" actId="12563"/>
        <pc:sldMkLst>
          <pc:docMk/>
          <pc:sldMk cId="2253492797" sldId="263"/>
        </pc:sldMkLst>
      </pc:sldChg>
      <pc:sldChg chg="modTransition">
        <pc:chgData name="Angelica Cristea" userId="00f86bc17652416a" providerId="LiveId" clId="{D49DAFC0-FA55-D040-98C9-9E3FC1D2BC76}" dt="2022-03-26T07:13:49.359" v="3" actId="12563"/>
        <pc:sldMkLst>
          <pc:docMk/>
          <pc:sldMk cId="2051078100" sldId="264"/>
        </pc:sldMkLst>
      </pc:sldChg>
      <pc:sldChg chg="modTransition">
        <pc:chgData name="Angelica Cristea" userId="00f86bc17652416a" providerId="LiveId" clId="{D49DAFC0-FA55-D040-98C9-9E3FC1D2BC76}" dt="2022-03-26T07:13:49.359" v="3" actId="12563"/>
        <pc:sldMkLst>
          <pc:docMk/>
          <pc:sldMk cId="2392017981" sldId="265"/>
        </pc:sldMkLst>
      </pc:sldChg>
      <pc:sldChg chg="modTransition">
        <pc:chgData name="Angelica Cristea" userId="00f86bc17652416a" providerId="LiveId" clId="{D49DAFC0-FA55-D040-98C9-9E3FC1D2BC76}" dt="2022-03-26T07:13:49.359" v="3" actId="12563"/>
        <pc:sldMkLst>
          <pc:docMk/>
          <pc:sldMk cId="2224835712" sldId="266"/>
        </pc:sldMkLst>
      </pc:sldChg>
      <pc:sldMasterChg chg="modTransition modSldLayout">
        <pc:chgData name="Angelica Cristea" userId="00f86bc17652416a" providerId="LiveId" clId="{D49DAFC0-FA55-D040-98C9-9E3FC1D2BC76}" dt="2022-03-26T07:13:49.359" v="3" actId="12563"/>
        <pc:sldMasterMkLst>
          <pc:docMk/>
          <pc:sldMasterMk cId="3690655424" sldId="2147483677"/>
        </pc:sldMasterMkLst>
        <pc:sldLayoutChg chg="modTransition">
          <pc:chgData name="Angelica Cristea" userId="00f86bc17652416a" providerId="LiveId" clId="{D49DAFC0-FA55-D040-98C9-9E3FC1D2BC76}" dt="2022-03-26T07:13:49.359" v="3" actId="12563"/>
          <pc:sldLayoutMkLst>
            <pc:docMk/>
            <pc:sldMasterMk cId="3690655424" sldId="2147483677"/>
            <pc:sldLayoutMk cId="4114475132" sldId="2147483678"/>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4020760412" sldId="2147483679"/>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852179210" sldId="2147483680"/>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791986417" sldId="2147483681"/>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4273680226" sldId="2147483682"/>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1979290732" sldId="2147483683"/>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2358367127" sldId="2147483684"/>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1546494151" sldId="2147483685"/>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3613875361" sldId="2147483686"/>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777672682" sldId="2147483687"/>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995312176" sldId="2147483688"/>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1633390484" sldId="2147483689"/>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1337653626" sldId="2147483690"/>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4166635907" sldId="2147483691"/>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3420530071" sldId="2147483692"/>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3187253461" sldId="2147483693"/>
          </pc:sldLayoutMkLst>
        </pc:sldLayoutChg>
        <pc:sldLayoutChg chg="modTransition">
          <pc:chgData name="Angelica Cristea" userId="00f86bc17652416a" providerId="LiveId" clId="{D49DAFC0-FA55-D040-98C9-9E3FC1D2BC76}" dt="2022-03-26T07:13:49.359" v="3" actId="12563"/>
          <pc:sldLayoutMkLst>
            <pc:docMk/>
            <pc:sldMasterMk cId="3690655424" sldId="2147483677"/>
            <pc:sldLayoutMk cId="1300704647" sldId="2147483694"/>
          </pc:sldLayoutMkLst>
        </pc:sldLayoutChg>
      </pc:sldMasterChg>
    </pc:docChg>
  </pc:docChgLst>
  <pc:docChgLst>
    <pc:chgData name="Angelica Cristea" userId="00f86bc17652416a" providerId="LiveId" clId="{162AC298-B3DE-4D9A-9EDB-BD5BAC612791}"/>
    <pc:docChg chg="undo custSel addSld delSld modSld modShowInfo">
      <pc:chgData name="Angelica Cristea" userId="00f86bc17652416a" providerId="LiveId" clId="{162AC298-B3DE-4D9A-9EDB-BD5BAC612791}" dt="2022-03-26T17:01:27.556" v="3097" actId="20577"/>
      <pc:docMkLst>
        <pc:docMk/>
      </pc:docMkLst>
      <pc:sldChg chg="addSp delSp modSp mod modTransition setBg setClrOvrMap">
        <pc:chgData name="Angelica Cristea" userId="00f86bc17652416a" providerId="LiveId" clId="{162AC298-B3DE-4D9A-9EDB-BD5BAC612791}" dt="2022-03-26T16:53:49.264" v="3079" actId="26606"/>
        <pc:sldMkLst>
          <pc:docMk/>
          <pc:sldMk cId="2188301781" sldId="256"/>
        </pc:sldMkLst>
        <pc:spChg chg="mod">
          <ac:chgData name="Angelica Cristea" userId="00f86bc17652416a" providerId="LiveId" clId="{162AC298-B3DE-4D9A-9EDB-BD5BAC612791}" dt="2022-03-26T16:53:49.264" v="3079" actId="26606"/>
          <ac:spMkLst>
            <pc:docMk/>
            <pc:sldMk cId="2188301781" sldId="256"/>
            <ac:spMk id="2" creationId="{E74C2310-8056-4B23-811A-B51FBF7DFB08}"/>
          </ac:spMkLst>
        </pc:spChg>
        <pc:spChg chg="mod">
          <ac:chgData name="Angelica Cristea" userId="00f86bc17652416a" providerId="LiveId" clId="{162AC298-B3DE-4D9A-9EDB-BD5BAC612791}" dt="2022-03-26T16:53:49.264" v="3079" actId="26606"/>
          <ac:spMkLst>
            <pc:docMk/>
            <pc:sldMk cId="2188301781" sldId="256"/>
            <ac:spMk id="3" creationId="{3503822B-C764-4833-99BC-602B87CA3672}"/>
          </ac:spMkLst>
        </pc:spChg>
        <pc:spChg chg="del">
          <ac:chgData name="Angelica Cristea" userId="00f86bc17652416a" providerId="LiveId" clId="{162AC298-B3DE-4D9A-9EDB-BD5BAC612791}" dt="2022-03-26T16:53:49.264" v="3079" actId="26606"/>
          <ac:spMkLst>
            <pc:docMk/>
            <pc:sldMk cId="2188301781" sldId="256"/>
            <ac:spMk id="8" creationId="{7E134C76-7FB4-4BB7-9322-DD8A4B179ACD}"/>
          </ac:spMkLst>
        </pc:spChg>
        <pc:spChg chg="del">
          <ac:chgData name="Angelica Cristea" userId="00f86bc17652416a" providerId="LiveId" clId="{162AC298-B3DE-4D9A-9EDB-BD5BAC612791}" dt="2022-03-26T16:53:49.264" v="3079" actId="26606"/>
          <ac:spMkLst>
            <pc:docMk/>
            <pc:sldMk cId="2188301781" sldId="256"/>
            <ac:spMk id="10" creationId="{C0C57804-4F33-4D85-AA3E-DA0F214BBD91}"/>
          </ac:spMkLst>
        </pc:spChg>
        <pc:spChg chg="add">
          <ac:chgData name="Angelica Cristea" userId="00f86bc17652416a" providerId="LiveId" clId="{162AC298-B3DE-4D9A-9EDB-BD5BAC612791}" dt="2022-03-26T16:53:49.264" v="3079" actId="26606"/>
          <ac:spMkLst>
            <pc:docMk/>
            <pc:sldMk cId="2188301781" sldId="256"/>
            <ac:spMk id="15" creationId="{0B65EC2C-5E72-45C4-9792-4143706AA7D7}"/>
          </ac:spMkLst>
        </pc:spChg>
        <pc:grpChg chg="add">
          <ac:chgData name="Angelica Cristea" userId="00f86bc17652416a" providerId="LiveId" clId="{162AC298-B3DE-4D9A-9EDB-BD5BAC612791}" dt="2022-03-26T16:53:49.264" v="3079" actId="26606"/>
          <ac:grpSpMkLst>
            <pc:docMk/>
            <pc:sldMk cId="2188301781" sldId="256"/>
            <ac:grpSpMk id="17" creationId="{9073B6DB-4B88-4BCD-97DE-9DD16B88A4B8}"/>
          </ac:grpSpMkLst>
        </pc:grpChg>
        <pc:picChg chg="mod">
          <ac:chgData name="Angelica Cristea" userId="00f86bc17652416a" providerId="LiveId" clId="{162AC298-B3DE-4D9A-9EDB-BD5BAC612791}" dt="2022-03-26T16:53:49.264" v="3079" actId="26606"/>
          <ac:picMkLst>
            <pc:docMk/>
            <pc:sldMk cId="2188301781" sldId="256"/>
            <ac:picMk id="5" creationId="{00000000-0000-0000-0000-000000000000}"/>
          </ac:picMkLst>
        </pc:picChg>
      </pc:sldChg>
      <pc:sldChg chg="modSp mod">
        <pc:chgData name="Angelica Cristea" userId="00f86bc17652416a" providerId="LiveId" clId="{162AC298-B3DE-4D9A-9EDB-BD5BAC612791}" dt="2022-03-26T16:00:34.468" v="2609" actId="20577"/>
        <pc:sldMkLst>
          <pc:docMk/>
          <pc:sldMk cId="1890572512" sldId="257"/>
        </pc:sldMkLst>
        <pc:spChg chg="mod">
          <ac:chgData name="Angelica Cristea" userId="00f86bc17652416a" providerId="LiveId" clId="{162AC298-B3DE-4D9A-9EDB-BD5BAC612791}" dt="2022-03-26T16:00:34.468" v="2609" actId="20577"/>
          <ac:spMkLst>
            <pc:docMk/>
            <pc:sldMk cId="1890572512" sldId="257"/>
            <ac:spMk id="3" creationId="{E8BC935C-1745-460D-99EF-ADB2042E7DF9}"/>
          </ac:spMkLst>
        </pc:spChg>
      </pc:sldChg>
      <pc:sldChg chg="addSp delSp modSp mod">
        <pc:chgData name="Angelica Cristea" userId="00f86bc17652416a" providerId="LiveId" clId="{162AC298-B3DE-4D9A-9EDB-BD5BAC612791}" dt="2022-03-26T17:01:27.556" v="3097" actId="20577"/>
        <pc:sldMkLst>
          <pc:docMk/>
          <pc:sldMk cId="2321755286" sldId="258"/>
        </pc:sldMkLst>
        <pc:spChg chg="mod">
          <ac:chgData name="Angelica Cristea" userId="00f86bc17652416a" providerId="LiveId" clId="{162AC298-B3DE-4D9A-9EDB-BD5BAC612791}" dt="2022-03-26T17:01:27.556" v="3097" actId="20577"/>
          <ac:spMkLst>
            <pc:docMk/>
            <pc:sldMk cId="2321755286" sldId="258"/>
            <ac:spMk id="3" creationId="{7077A9E3-0551-426C-A97C-CAB906294007}"/>
          </ac:spMkLst>
        </pc:spChg>
        <pc:graphicFrameChg chg="add del mod modGraphic">
          <ac:chgData name="Angelica Cristea" userId="00f86bc17652416a" providerId="LiveId" clId="{162AC298-B3DE-4D9A-9EDB-BD5BAC612791}" dt="2022-03-26T11:50:26.314" v="1670" actId="27309"/>
          <ac:graphicFrameMkLst>
            <pc:docMk/>
            <pc:sldMk cId="2321755286" sldId="258"/>
            <ac:graphicFrameMk id="4" creationId="{C3A0B2AD-AEE0-4ADD-A58C-9E15A915A32B}"/>
          </ac:graphicFrameMkLst>
        </pc:graphicFrameChg>
      </pc:sldChg>
      <pc:sldChg chg="modSp mod">
        <pc:chgData name="Angelica Cristea" userId="00f86bc17652416a" providerId="LiveId" clId="{162AC298-B3DE-4D9A-9EDB-BD5BAC612791}" dt="2022-03-26T16:06:29.893" v="2713" actId="20577"/>
        <pc:sldMkLst>
          <pc:docMk/>
          <pc:sldMk cId="722864623" sldId="259"/>
        </pc:sldMkLst>
        <pc:spChg chg="mod">
          <ac:chgData name="Angelica Cristea" userId="00f86bc17652416a" providerId="LiveId" clId="{162AC298-B3DE-4D9A-9EDB-BD5BAC612791}" dt="2022-03-26T16:06:29.893" v="2713" actId="20577"/>
          <ac:spMkLst>
            <pc:docMk/>
            <pc:sldMk cId="722864623" sldId="259"/>
            <ac:spMk id="3" creationId="{F8B3BF98-D814-4496-A94D-025666130F5F}"/>
          </ac:spMkLst>
        </pc:spChg>
      </pc:sldChg>
      <pc:sldChg chg="del">
        <pc:chgData name="Angelica Cristea" userId="00f86bc17652416a" providerId="LiveId" clId="{162AC298-B3DE-4D9A-9EDB-BD5BAC612791}" dt="2022-03-25T19:09:56.806" v="529" actId="2696"/>
        <pc:sldMkLst>
          <pc:docMk/>
          <pc:sldMk cId="1239023212" sldId="260"/>
        </pc:sldMkLst>
      </pc:sldChg>
      <pc:sldChg chg="addSp delSp modSp new mod setBg setClrOvrMap">
        <pc:chgData name="Angelica Cristea" userId="00f86bc17652416a" providerId="LiveId" clId="{162AC298-B3DE-4D9A-9EDB-BD5BAC612791}" dt="2022-03-26T16:07:11.485" v="2714" actId="12"/>
        <pc:sldMkLst>
          <pc:docMk/>
          <pc:sldMk cId="2051078100" sldId="264"/>
        </pc:sldMkLst>
        <pc:spChg chg="del">
          <ac:chgData name="Angelica Cristea" userId="00f86bc17652416a" providerId="LiveId" clId="{162AC298-B3DE-4D9A-9EDB-BD5BAC612791}" dt="2022-03-25T18:59:32.247" v="1" actId="478"/>
          <ac:spMkLst>
            <pc:docMk/>
            <pc:sldMk cId="2051078100" sldId="264"/>
            <ac:spMk id="2" creationId="{C1467BE0-5DF9-48A9-8E96-741EB1F83FC5}"/>
          </ac:spMkLst>
        </pc:spChg>
        <pc:spChg chg="mod">
          <ac:chgData name="Angelica Cristea" userId="00f86bc17652416a" providerId="LiveId" clId="{162AC298-B3DE-4D9A-9EDB-BD5BAC612791}" dt="2022-03-26T16:07:11.485" v="2714" actId="12"/>
          <ac:spMkLst>
            <pc:docMk/>
            <pc:sldMk cId="2051078100" sldId="264"/>
            <ac:spMk id="3" creationId="{CA8D1526-EC34-495C-B28C-499CB5BB8EAC}"/>
          </ac:spMkLst>
        </pc:spChg>
        <pc:spChg chg="add">
          <ac:chgData name="Angelica Cristea" userId="00f86bc17652416a" providerId="LiveId" clId="{162AC298-B3DE-4D9A-9EDB-BD5BAC612791}" dt="2022-03-25T19:00:02.723" v="3" actId="26606"/>
          <ac:spMkLst>
            <pc:docMk/>
            <pc:sldMk cId="2051078100" sldId="264"/>
            <ac:spMk id="8" creationId="{AD2D45C7-2E37-44FD-AC77-116CD14B9ED9}"/>
          </ac:spMkLst>
        </pc:spChg>
        <pc:spChg chg="add">
          <ac:chgData name="Angelica Cristea" userId="00f86bc17652416a" providerId="LiveId" clId="{162AC298-B3DE-4D9A-9EDB-BD5BAC612791}" dt="2022-03-25T19:00:02.723" v="3" actId="26606"/>
          <ac:spMkLst>
            <pc:docMk/>
            <pc:sldMk cId="2051078100" sldId="264"/>
            <ac:spMk id="10" creationId="{1FF88480-2CF1-4C54-8CE3-2CA9CD9FF896}"/>
          </ac:spMkLst>
        </pc:spChg>
      </pc:sldChg>
      <pc:sldChg chg="addSp delSp modSp new mod setBg setClrOvrMap">
        <pc:chgData name="Angelica Cristea" userId="00f86bc17652416a" providerId="LiveId" clId="{162AC298-B3DE-4D9A-9EDB-BD5BAC612791}" dt="2022-03-26T16:39:07.485" v="3077" actId="27636"/>
        <pc:sldMkLst>
          <pc:docMk/>
          <pc:sldMk cId="2392017981" sldId="265"/>
        </pc:sldMkLst>
        <pc:spChg chg="del">
          <ac:chgData name="Angelica Cristea" userId="00f86bc17652416a" providerId="LiveId" clId="{162AC298-B3DE-4D9A-9EDB-BD5BAC612791}" dt="2022-03-25T19:12:38.465" v="533" actId="478"/>
          <ac:spMkLst>
            <pc:docMk/>
            <pc:sldMk cId="2392017981" sldId="265"/>
            <ac:spMk id="2" creationId="{0990A547-E6CC-4BF1-9AC8-046AE80BC8E5}"/>
          </ac:spMkLst>
        </pc:spChg>
        <pc:spChg chg="mod">
          <ac:chgData name="Angelica Cristea" userId="00f86bc17652416a" providerId="LiveId" clId="{162AC298-B3DE-4D9A-9EDB-BD5BAC612791}" dt="2022-03-26T16:39:07.485" v="3077" actId="27636"/>
          <ac:spMkLst>
            <pc:docMk/>
            <pc:sldMk cId="2392017981" sldId="265"/>
            <ac:spMk id="3" creationId="{9F5FE6A8-7871-4BBF-82D2-2CF7E67BFD5A}"/>
          </ac:spMkLst>
        </pc:spChg>
        <pc:spChg chg="add">
          <ac:chgData name="Angelica Cristea" userId="00f86bc17652416a" providerId="LiveId" clId="{162AC298-B3DE-4D9A-9EDB-BD5BAC612791}" dt="2022-03-25T19:12:50.415" v="534" actId="26606"/>
          <ac:spMkLst>
            <pc:docMk/>
            <pc:sldMk cId="2392017981" sldId="265"/>
            <ac:spMk id="8" creationId="{AD2D45C7-2E37-44FD-AC77-116CD14B9ED9}"/>
          </ac:spMkLst>
        </pc:spChg>
        <pc:spChg chg="add">
          <ac:chgData name="Angelica Cristea" userId="00f86bc17652416a" providerId="LiveId" clId="{162AC298-B3DE-4D9A-9EDB-BD5BAC612791}" dt="2022-03-25T19:12:50.415" v="534" actId="26606"/>
          <ac:spMkLst>
            <pc:docMk/>
            <pc:sldMk cId="2392017981" sldId="265"/>
            <ac:spMk id="10" creationId="{1FF88480-2CF1-4C54-8CE3-2CA9CD9FF896}"/>
          </ac:spMkLst>
        </pc:spChg>
      </pc:sldChg>
      <pc:sldChg chg="addSp delSp modSp new del mod setBg setClrOvrMap">
        <pc:chgData name="Angelica Cristea" userId="00f86bc17652416a" providerId="LiveId" clId="{162AC298-B3DE-4D9A-9EDB-BD5BAC612791}" dt="2022-03-26T16:39:18.088" v="3078" actId="2696"/>
        <pc:sldMkLst>
          <pc:docMk/>
          <pc:sldMk cId="2224835712" sldId="266"/>
        </pc:sldMkLst>
        <pc:spChg chg="del">
          <ac:chgData name="Angelica Cristea" userId="00f86bc17652416a" providerId="LiveId" clId="{162AC298-B3DE-4D9A-9EDB-BD5BAC612791}" dt="2022-03-25T19:34:48.980" v="1460" actId="478"/>
          <ac:spMkLst>
            <pc:docMk/>
            <pc:sldMk cId="2224835712" sldId="266"/>
            <ac:spMk id="2" creationId="{97CC80E6-2F3E-4298-AC2C-1DF56F27DB2D}"/>
          </ac:spMkLst>
        </pc:spChg>
        <pc:spChg chg="mod">
          <ac:chgData name="Angelica Cristea" userId="00f86bc17652416a" providerId="LiveId" clId="{162AC298-B3DE-4D9A-9EDB-BD5BAC612791}" dt="2022-03-25T19:40:38.681" v="1641" actId="20577"/>
          <ac:spMkLst>
            <pc:docMk/>
            <pc:sldMk cId="2224835712" sldId="266"/>
            <ac:spMk id="3" creationId="{FFEC2263-29A8-4C40-B6D3-97ADF8BA2B94}"/>
          </ac:spMkLst>
        </pc:spChg>
        <pc:spChg chg="add">
          <ac:chgData name="Angelica Cristea" userId="00f86bc17652416a" providerId="LiveId" clId="{162AC298-B3DE-4D9A-9EDB-BD5BAC612791}" dt="2022-03-25T19:34:52.596" v="1461" actId="26606"/>
          <ac:spMkLst>
            <pc:docMk/>
            <pc:sldMk cId="2224835712" sldId="266"/>
            <ac:spMk id="8" creationId="{AD2D45C7-2E37-44FD-AC77-116CD14B9ED9}"/>
          </ac:spMkLst>
        </pc:spChg>
        <pc:spChg chg="add">
          <ac:chgData name="Angelica Cristea" userId="00f86bc17652416a" providerId="LiveId" clId="{162AC298-B3DE-4D9A-9EDB-BD5BAC612791}" dt="2022-03-25T19:34:52.596" v="1461" actId="26606"/>
          <ac:spMkLst>
            <pc:docMk/>
            <pc:sldMk cId="2224835712" sldId="266"/>
            <ac:spMk id="10" creationId="{1FF88480-2CF1-4C54-8CE3-2CA9CD9FF89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363B8F-21EB-4575-9A45-C8ADAB581A7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DF8AC-3A14-461A-B9BB-B9EC12C367B3}"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44751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363B8F-21EB-4575-9A45-C8ADAB581A7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40207604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363B8F-21EB-4575-9A45-C8ADAB581A7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8521792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363B8F-21EB-4575-9A45-C8ADAB581A74}" type="datetimeFigureOut">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7919864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363B8F-21EB-4575-9A45-C8ADAB581A74}" type="datetimeFigureOut">
              <a:rPr lang="en-GB" smtClean="0"/>
              <a:t>26/03/2022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42736802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363B8F-21EB-4575-9A45-C8ADAB581A74}" type="datetimeFigureOut">
              <a:rPr lang="en-GB" smtClean="0"/>
              <a:t>26/03/2022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19792907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363B8F-21EB-4575-9A45-C8ADAB581A74}" type="datetimeFigureOut">
              <a:rPr lang="en-GB" smtClean="0"/>
              <a:t>26/03/2022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23583671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363B8F-21EB-4575-9A45-C8ADAB581A74}" type="datetimeFigureOut">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15464941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363B8F-21EB-4575-9A45-C8ADAB581A74}" type="datetimeFigureOut">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36138753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59363B8F-21EB-4575-9A45-C8ADAB581A74}" type="datetimeFigureOut">
              <a:rPr lang="en-GB" smtClean="0"/>
              <a:t>26/03/2022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77767268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363B8F-21EB-4575-9A45-C8ADAB581A7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9953121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363B8F-21EB-4575-9A45-C8ADAB581A7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DF8AC-3A14-461A-B9BB-B9EC12C367B3}"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333904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363B8F-21EB-4575-9A45-C8ADAB581A7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13376536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363B8F-21EB-4575-9A45-C8ADAB581A7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DF8AC-3A14-461A-B9BB-B9EC12C367B3}"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666359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363B8F-21EB-4575-9A45-C8ADAB581A7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34205300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363B8F-21EB-4575-9A45-C8ADAB581A7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31872534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363B8F-21EB-4575-9A45-C8ADAB581A7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DF8AC-3A14-461A-B9BB-B9EC12C367B3}" type="slidenum">
              <a:rPr lang="en-GB" smtClean="0"/>
              <a:t>‹#›</a:t>
            </a:fld>
            <a:endParaRPr lang="en-GB"/>
          </a:p>
        </p:txBody>
      </p:sp>
    </p:spTree>
    <p:extLst>
      <p:ext uri="{BB962C8B-B14F-4D97-AF65-F5344CB8AC3E}">
        <p14:creationId xmlns:p14="http://schemas.microsoft.com/office/powerpoint/2010/main" val="13007046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59363B8F-21EB-4575-9A45-C8ADAB581A74}" type="datetimeFigureOut">
              <a:rPr lang="en-GB" smtClean="0"/>
              <a:t>26/03/2022</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004DF8AC-3A14-461A-B9BB-B9EC12C367B3}" type="slidenum">
              <a:rPr lang="en-GB" smtClean="0"/>
              <a:t>‹#›</a:t>
            </a:fld>
            <a:endParaRPr lang="en-GB"/>
          </a:p>
        </p:txBody>
      </p:sp>
      <p:sp>
        <p:nvSpPr>
          <p:cNvPr id="13" name="MSIPCMContentMarking" descr="{&quot;HashCode&quot;:905108722,&quot;Placement&quot;:&quot;Header&quot;,&quot;Top&quot;:0.0,&quot;Left&quot;:0.0,&quot;SlideWidth&quot;:960,&quot;SlideHeight&quot;:540}"/>
          <p:cNvSpPr txBox="1"/>
          <p:nvPr userDrawn="1"/>
        </p:nvSpPr>
        <p:spPr>
          <a:xfrm>
            <a:off x="0" y="0"/>
            <a:ext cx="1387009" cy="234315"/>
          </a:xfrm>
          <a:prstGeom prst="rect">
            <a:avLst/>
          </a:prstGeom>
          <a:noFill/>
        </p:spPr>
        <p:txBody>
          <a:bodyPr vert="horz" wrap="square" lIns="0" tIns="0" rIns="0" bIns="0" rtlCol="0" anchor="ctr" anchorCtr="1">
            <a:spAutoFit/>
          </a:bodyPr>
          <a:lstStyle/>
          <a:p>
            <a:pPr algn="l">
              <a:spcBef>
                <a:spcPts val="0"/>
              </a:spcBef>
              <a:spcAft>
                <a:spcPts val="0"/>
              </a:spcAft>
            </a:pPr>
            <a:r>
              <a:rPr lang="en-US" sz="1000">
                <a:solidFill>
                  <a:srgbClr val="747474"/>
                </a:solidFill>
                <a:latin typeface="Delivery" panose="020F0503020204020204" pitchFamily="34" charset="0"/>
              </a:rPr>
              <a:t>FOR INTERNAL USE</a:t>
            </a:r>
          </a:p>
        </p:txBody>
      </p:sp>
    </p:spTree>
    <p:extLst>
      <p:ext uri="{BB962C8B-B14F-4D97-AF65-F5344CB8AC3E}">
        <p14:creationId xmlns:p14="http://schemas.microsoft.com/office/powerpoint/2010/main" val="3690655424"/>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fortune.com/company/amazon-com/" TargetMode="External"/><Relationship Id="rId2" Type="http://schemas.openxmlformats.org/officeDocument/2006/relationships/hyperlink" Target="https://www.britannica.com/topic/Amazoncom.%20Accessed%2026%20March%202022" TargetMode="External"/><Relationship Id="rId1" Type="http://schemas.openxmlformats.org/officeDocument/2006/relationships/slideLayout" Target="../slideLayouts/slideLayout2.xml"/><Relationship Id="rId4" Type="http://schemas.openxmlformats.org/officeDocument/2006/relationships/hyperlink" Target="https://insiderintelligence.com/insights/Amazon-revenue"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B65EC2C-5E72-45C4-9792-4143706AA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4C2310-8056-4B23-811A-B51FBF7DFB08}"/>
              </a:ext>
            </a:extLst>
          </p:cNvPr>
          <p:cNvSpPr>
            <a:spLocks noGrp="1"/>
          </p:cNvSpPr>
          <p:nvPr>
            <p:ph type="ctrTitle"/>
          </p:nvPr>
        </p:nvSpPr>
        <p:spPr>
          <a:xfrm>
            <a:off x="4375999" y="685799"/>
            <a:ext cx="7406374" cy="2971801"/>
          </a:xfrm>
        </p:spPr>
        <p:txBody>
          <a:bodyPr>
            <a:normAutofit/>
          </a:bodyPr>
          <a:lstStyle/>
          <a:p>
            <a:r>
              <a:rPr lang="en-GB" b="1">
                <a:latin typeface="Arial" panose="020B0604020202020204" pitchFamily="34" charset="0"/>
                <a:cs typeface="Arial" panose="020B0604020202020204" pitchFamily="34" charset="0"/>
              </a:rPr>
              <a:t>The main activities of a multinational company</a:t>
            </a:r>
          </a:p>
        </p:txBody>
      </p:sp>
      <p:sp>
        <p:nvSpPr>
          <p:cNvPr id="3" name="Subtitle 2">
            <a:extLst>
              <a:ext uri="{FF2B5EF4-FFF2-40B4-BE49-F238E27FC236}">
                <a16:creationId xmlns:a16="http://schemas.microsoft.com/office/drawing/2014/main" id="{3503822B-C764-4833-99BC-602B87CA3672}"/>
              </a:ext>
            </a:extLst>
          </p:cNvPr>
          <p:cNvSpPr>
            <a:spLocks noGrp="1"/>
          </p:cNvSpPr>
          <p:nvPr>
            <p:ph type="subTitle" idx="1"/>
          </p:nvPr>
        </p:nvSpPr>
        <p:spPr>
          <a:xfrm>
            <a:off x="4366483" y="3843867"/>
            <a:ext cx="5815690" cy="1947333"/>
          </a:xfrm>
        </p:spPr>
        <p:txBody>
          <a:bodyPr>
            <a:normAutofit/>
          </a:bodyPr>
          <a:lstStyle/>
          <a:p>
            <a:r>
              <a:rPr lang="en-GB"/>
              <a:t>Amazon.com</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1233" y="2956135"/>
            <a:ext cx="3152439" cy="945731"/>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7" name="Group 16">
            <a:extLst>
              <a:ext uri="{FF2B5EF4-FFF2-40B4-BE49-F238E27FC236}">
                <a16:creationId xmlns:a16="http://schemas.microsoft.com/office/drawing/2014/main" id="{9073B6DB-4B88-4BCD-97DE-9DD16B88A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8" name="Straight Connector 17">
              <a:extLst>
                <a:ext uri="{FF2B5EF4-FFF2-40B4-BE49-F238E27FC236}">
                  <a16:creationId xmlns:a16="http://schemas.microsoft.com/office/drawing/2014/main" id="{346E4CB1-2A79-49F6-8FDD-74161D0D1B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8AF7F103-B34D-460F-A43A-1A0953D573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AA6EF948-AE5B-4AFD-9071-4553E2EA58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7A008A68-D48C-4C79-AC7D-65C0D47EA0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DD2F0D54-7F2F-45FC-BA8B-BE63A7DA4E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1883017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8BC935C-1745-460D-99EF-ADB2042E7DF9}"/>
              </a:ext>
            </a:extLst>
          </p:cNvPr>
          <p:cNvSpPr>
            <a:spLocks noGrp="1"/>
          </p:cNvSpPr>
          <p:nvPr>
            <p:ph idx="1"/>
          </p:nvPr>
        </p:nvSpPr>
        <p:spPr>
          <a:xfrm>
            <a:off x="684212" y="300447"/>
            <a:ext cx="11012488" cy="6224178"/>
          </a:xfrm>
        </p:spPr>
        <p:txBody>
          <a:bodyPr>
            <a:normAutofit/>
          </a:bodyPr>
          <a:lstStyle/>
          <a:p>
            <a:pPr algn="just">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“A multinational corporation (MNC), also called a transnational corporation, is any corporation that is registered and operates in more than one country at a time.</a:t>
            </a:r>
          </a:p>
          <a:p>
            <a:pPr algn="just">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Generally, the corporation has its headquarters in one country and operates wholly or partially owned subsidiaries in other countries.</a:t>
            </a:r>
          </a:p>
          <a:p>
            <a:pPr algn="just">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Its subsidiaries report to the corporation’s central headquarters.“	(‘Britannica.com’ website, 2012).</a:t>
            </a:r>
          </a:p>
          <a:p>
            <a:pPr algn="just">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Any multinational corporation has advantages (reduction in cost, increased market share, etc) and disadvantages (cultural barriers, political critics, etc).</a:t>
            </a:r>
          </a:p>
          <a:p>
            <a:pPr algn="just">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Among the largest multinational companies are Microsoft, Apple, Nestle, Amazon, etc.</a:t>
            </a:r>
          </a:p>
        </p:txBody>
      </p:sp>
    </p:spTree>
    <p:extLst>
      <p:ext uri="{BB962C8B-B14F-4D97-AF65-F5344CB8AC3E}">
        <p14:creationId xmlns:p14="http://schemas.microsoft.com/office/powerpoint/2010/main" val="189057251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077A9E3-0551-426C-A97C-CAB906294007}"/>
              </a:ext>
            </a:extLst>
          </p:cNvPr>
          <p:cNvSpPr>
            <a:spLocks noGrp="1"/>
          </p:cNvSpPr>
          <p:nvPr>
            <p:ph idx="1"/>
          </p:nvPr>
        </p:nvSpPr>
        <p:spPr>
          <a:xfrm>
            <a:off x="672353" y="242048"/>
            <a:ext cx="11167783" cy="6192090"/>
          </a:xfrm>
        </p:spPr>
        <p:txBody>
          <a:bodyPr>
            <a:noAutofit/>
          </a:bodyPr>
          <a:lstStyle/>
          <a:p>
            <a:pPr>
              <a:lnSpc>
                <a:spcPct val="90000"/>
              </a:lnSpc>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Amazon .com is an American company, with headquarters in </a:t>
            </a:r>
            <a:r>
              <a:rPr lang="en-GB" sz="2400" dirty="0" err="1">
                <a:solidFill>
                  <a:schemeClr val="tx1"/>
                </a:solidFill>
                <a:latin typeface="Arial" panose="020B0604020202020204" pitchFamily="34" charset="0"/>
                <a:cs typeface="Arial" panose="020B0604020202020204" pitchFamily="34" charset="0"/>
              </a:rPr>
              <a:t>Seatle</a:t>
            </a:r>
            <a:r>
              <a:rPr lang="en-GB" sz="2400" dirty="0">
                <a:solidFill>
                  <a:schemeClr val="tx1"/>
                </a:solidFill>
                <a:latin typeface="Arial" panose="020B0604020202020204" pitchFamily="34" charset="0"/>
                <a:cs typeface="Arial" panose="020B0604020202020204" pitchFamily="34" charset="0"/>
              </a:rPr>
              <a:t>, Washington.</a:t>
            </a:r>
          </a:p>
          <a:p>
            <a:pPr>
              <a:lnSpc>
                <a:spcPct val="90000"/>
              </a:lnSpc>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		“In 1994 Jeff Bezos, a former Wall Street hedge fund executive, incorporated Amazon.com, choosing the name, primarily because it began with the first letter of the alphabet and because of its association with the vast South American river.” (HALL, M, 2020)	</a:t>
            </a:r>
          </a:p>
          <a:p>
            <a:pPr>
              <a:lnSpc>
                <a:spcPct val="90000"/>
              </a:lnSpc>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The first products sold on the market online were books.	</a:t>
            </a:r>
          </a:p>
          <a:p>
            <a:pPr>
              <a:lnSpc>
                <a:spcPct val="90000"/>
              </a:lnSpc>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	Amazon's business includes:</a:t>
            </a:r>
          </a:p>
          <a:p>
            <a:pPr lvl="2">
              <a:lnSpc>
                <a:spcPct val="90000"/>
              </a:lnSpc>
              <a:buFont typeface="Arial" panose="020B0604020202020204" pitchFamily="34" charset="0"/>
              <a:buChar char="•"/>
            </a:pPr>
            <a:r>
              <a:rPr lang="en-GB" sz="2400" dirty="0">
                <a:solidFill>
                  <a:schemeClr val="tx1"/>
                </a:solidFill>
                <a:latin typeface="Arial" panose="020B0604020202020204" pitchFamily="34" charset="0"/>
                <a:ea typeface="Calibri" panose="020F0502020204030204" pitchFamily="34" charset="0"/>
              </a:rPr>
              <a:t>E</a:t>
            </a:r>
            <a:r>
              <a:rPr lang="en-GB" sz="2400" dirty="0">
                <a:solidFill>
                  <a:schemeClr val="tx1"/>
                </a:solidFill>
                <a:effectLst/>
                <a:latin typeface="Arial" panose="020B0604020202020204" pitchFamily="34" charset="0"/>
                <a:ea typeface="Calibri" panose="020F0502020204030204" pitchFamily="34" charset="0"/>
              </a:rPr>
              <a:t>-commerce</a:t>
            </a:r>
          </a:p>
          <a:p>
            <a:pPr lvl="2">
              <a:lnSpc>
                <a:spcPct val="90000"/>
              </a:lnSpc>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Cloud computing</a:t>
            </a:r>
          </a:p>
          <a:p>
            <a:pPr lvl="2">
              <a:lnSpc>
                <a:spcPct val="90000"/>
              </a:lnSpc>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Digital streaming</a:t>
            </a:r>
          </a:p>
          <a:p>
            <a:pPr lvl="2">
              <a:lnSpc>
                <a:spcPct val="90000"/>
              </a:lnSpc>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Artificial intelligence( ‘Fortune.com’ website)</a:t>
            </a:r>
          </a:p>
          <a:p>
            <a:pPr lvl="2">
              <a:lnSpc>
                <a:spcPct val="90000"/>
              </a:lnSpc>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17552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8B3BF98-D814-4496-A94D-025666130F5F}"/>
              </a:ext>
            </a:extLst>
          </p:cNvPr>
          <p:cNvSpPr>
            <a:spLocks noGrp="1"/>
          </p:cNvSpPr>
          <p:nvPr>
            <p:ph idx="1"/>
          </p:nvPr>
        </p:nvSpPr>
        <p:spPr>
          <a:xfrm>
            <a:off x="618565" y="528918"/>
            <a:ext cx="11104467" cy="5819494"/>
          </a:xfrm>
        </p:spPr>
        <p:txBody>
          <a:bodyPr>
            <a:normAutofit fontScale="25000" lnSpcReduction="20000"/>
          </a:bodyPr>
          <a:lstStyle/>
          <a:p>
            <a:pPr marL="0" indent="0">
              <a:buNone/>
            </a:pPr>
            <a:r>
              <a:rPr lang="en-GB" sz="9600" dirty="0">
                <a:solidFill>
                  <a:schemeClr val="tx1"/>
                </a:solidFill>
                <a:latin typeface="Arial" panose="020B0604020202020204" pitchFamily="34" charset="0"/>
                <a:cs typeface="Arial" panose="020B0604020202020204" pitchFamily="34" charset="0"/>
              </a:rPr>
              <a:t>	</a:t>
            </a:r>
          </a:p>
          <a:p>
            <a:pPr marL="0" indent="0">
              <a:buNone/>
            </a:pPr>
            <a:r>
              <a:rPr lang="en-GB" sz="9600" dirty="0">
                <a:solidFill>
                  <a:schemeClr val="tx1"/>
                </a:solidFill>
                <a:latin typeface="Arial" panose="020B0604020202020204" pitchFamily="34" charset="0"/>
                <a:cs typeface="Arial" panose="020B0604020202020204" pitchFamily="34" charset="0"/>
              </a:rPr>
              <a:t>	</a:t>
            </a:r>
          </a:p>
          <a:p>
            <a:pPr marL="0" indent="0">
              <a:buNone/>
            </a:pPr>
            <a:endParaRPr lang="en-GB" sz="9600" dirty="0">
              <a:solidFill>
                <a:schemeClr val="tx1"/>
              </a:solidFill>
              <a:latin typeface="Arial" panose="020B0604020202020204" pitchFamily="34" charset="0"/>
              <a:cs typeface="Arial" panose="020B0604020202020204" pitchFamily="34" charset="0"/>
            </a:endParaRPr>
          </a:p>
          <a:p>
            <a:pPr marL="0" indent="0">
              <a:buNone/>
            </a:pPr>
            <a:r>
              <a:rPr lang="en-GB" sz="9600" dirty="0">
                <a:solidFill>
                  <a:schemeClr val="tx1"/>
                </a:solidFill>
                <a:latin typeface="Arial" panose="020B0604020202020204" pitchFamily="34" charset="0"/>
                <a:cs typeface="Arial" panose="020B0604020202020204" pitchFamily="34" charset="0"/>
              </a:rPr>
              <a:t>	</a:t>
            </a:r>
          </a:p>
          <a:p>
            <a:pPr marL="0" indent="0">
              <a:buNone/>
            </a:pPr>
            <a:endParaRPr lang="en-GB" sz="96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96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sz="9600" dirty="0">
                <a:solidFill>
                  <a:schemeClr val="tx1"/>
                </a:solidFill>
                <a:latin typeface="Arial" panose="020B0604020202020204" pitchFamily="34" charset="0"/>
                <a:cs typeface="Arial" panose="020B0604020202020204" pitchFamily="34" charset="0"/>
              </a:rPr>
              <a:t>‘Fortune 100’ inform us that unlike the start of 2020, when Amazon registered 120 million Prime subscribers, in 2021 was 200 million.</a:t>
            </a:r>
          </a:p>
          <a:p>
            <a:pPr algn="just">
              <a:buFont typeface="Wingdings" panose="05000000000000000000" pitchFamily="2" charset="2"/>
              <a:buChar char="v"/>
            </a:pPr>
            <a:r>
              <a:rPr lang="en-GB" sz="9600" dirty="0">
                <a:solidFill>
                  <a:schemeClr val="tx1"/>
                </a:solidFill>
                <a:latin typeface="Arial" panose="020B0604020202020204" pitchFamily="34" charset="0"/>
                <a:cs typeface="Arial" panose="020B0604020202020204" pitchFamily="34" charset="0"/>
              </a:rPr>
              <a:t>Among the most important activities of the multinational company Amazon.com, there are:</a:t>
            </a:r>
          </a:p>
          <a:p>
            <a:pPr lvl="1" algn="just"/>
            <a:r>
              <a:rPr lang="en-GB" sz="9600" dirty="0">
                <a:solidFill>
                  <a:schemeClr val="tx1"/>
                </a:solidFill>
                <a:latin typeface="Arial" panose="020B0604020202020204" pitchFamily="34" charset="0"/>
                <a:cs typeface="Arial" panose="020B0604020202020204" pitchFamily="34" charset="0"/>
              </a:rPr>
              <a:t>	A strong online retailer</a:t>
            </a:r>
          </a:p>
          <a:p>
            <a:pPr lvl="1" algn="just"/>
            <a:r>
              <a:rPr lang="en-GB" sz="9600" dirty="0">
                <a:solidFill>
                  <a:schemeClr val="tx1"/>
                </a:solidFill>
                <a:latin typeface="Arial" panose="020B0604020202020204" pitchFamily="34" charset="0"/>
                <a:cs typeface="Arial" panose="020B0604020202020204" pitchFamily="34" charset="0"/>
              </a:rPr>
              <a:t>	Manufacturer of electronic book readers</a:t>
            </a:r>
          </a:p>
          <a:p>
            <a:pPr lvl="1" algn="just"/>
            <a:r>
              <a:rPr lang="en-GB" sz="9600" dirty="0">
                <a:solidFill>
                  <a:schemeClr val="tx1"/>
                </a:solidFill>
                <a:latin typeface="Arial" panose="020B0604020202020204" pitchFamily="34" charset="0"/>
                <a:cs typeface="Arial" panose="020B0604020202020204" pitchFamily="34" charset="0"/>
              </a:rPr>
              <a:t>  Web services provider</a:t>
            </a:r>
          </a:p>
          <a:p>
            <a:pPr marL="0" indent="0" algn="just">
              <a:buNone/>
            </a:pPr>
            <a:r>
              <a:rPr lang="en-GB" sz="9600" dirty="0">
                <a:solidFill>
                  <a:schemeClr val="tx1"/>
                </a:solidFill>
                <a:latin typeface="Arial" panose="020B0604020202020204" pitchFamily="34" charset="0"/>
                <a:cs typeface="Arial" panose="020B0604020202020204" pitchFamily="34" charset="0"/>
              </a:rPr>
              <a:t>	</a:t>
            </a:r>
          </a:p>
          <a:p>
            <a:pPr>
              <a:buFont typeface="Wingdings" panose="05000000000000000000" pitchFamily="2" charset="2"/>
              <a:buChar char="v"/>
            </a:pPr>
            <a:r>
              <a:rPr lang="en-GB" sz="9600" dirty="0">
                <a:solidFill>
                  <a:schemeClr val="tx1"/>
                </a:solidFill>
                <a:latin typeface="Arial" panose="020B0604020202020204" pitchFamily="34" charset="0"/>
                <a:cs typeface="Arial" panose="020B0604020202020204" pitchFamily="34" charset="0"/>
              </a:rPr>
              <a:t> Amazon.com has grown enormously during the COVID pandemic, due to:</a:t>
            </a:r>
          </a:p>
          <a:p>
            <a:pPr lvl="3">
              <a:buFont typeface="Arial" panose="020B0604020202020204" pitchFamily="34" charset="0"/>
              <a:buChar char="•"/>
            </a:pPr>
            <a:r>
              <a:rPr lang="en-GB" sz="9000" dirty="0">
                <a:solidFill>
                  <a:schemeClr val="tx1"/>
                </a:solidFill>
                <a:latin typeface="Arial" panose="020B0604020202020204" pitchFamily="34" charset="0"/>
                <a:cs typeface="Arial" panose="020B0604020202020204" pitchFamily="34" charset="0"/>
              </a:rPr>
              <a:t>delivery services</a:t>
            </a:r>
          </a:p>
          <a:p>
            <a:pPr lvl="3">
              <a:buFont typeface="Arial" panose="020B0604020202020204" pitchFamily="34" charset="0"/>
              <a:buChar char="•"/>
            </a:pPr>
            <a:r>
              <a:rPr lang="en-GB" sz="9000" dirty="0">
                <a:solidFill>
                  <a:schemeClr val="tx1"/>
                </a:solidFill>
                <a:latin typeface="Arial" panose="020B0604020202020204" pitchFamily="34" charset="0"/>
                <a:cs typeface="Arial" panose="020B0604020202020204" pitchFamily="34" charset="0"/>
              </a:rPr>
              <a:t>lockdown period</a:t>
            </a:r>
          </a:p>
          <a:p>
            <a:pPr lvl="3">
              <a:buFont typeface="Arial" panose="020B0604020202020204" pitchFamily="34" charset="0"/>
              <a:buChar char="•"/>
            </a:pPr>
            <a:r>
              <a:rPr lang="en-GB" sz="9000" dirty="0">
                <a:solidFill>
                  <a:schemeClr val="tx1"/>
                </a:solidFill>
                <a:latin typeface="Arial" panose="020B0604020202020204" pitchFamily="34" charset="0"/>
                <a:cs typeface="Arial" panose="020B0604020202020204" pitchFamily="34" charset="0"/>
              </a:rPr>
              <a:t>self-isolated people</a:t>
            </a:r>
          </a:p>
          <a:p>
            <a:pPr>
              <a:buFont typeface="Arial" panose="020B0604020202020204" pitchFamily="34" charset="0"/>
              <a:buChar char="•"/>
            </a:pPr>
            <a:endParaRPr lang="en-GB" sz="9600" dirty="0">
              <a:solidFill>
                <a:schemeClr val="tx1"/>
              </a:solidFill>
              <a:latin typeface="Arial" panose="020B0604020202020204" pitchFamily="34" charset="0"/>
              <a:cs typeface="Arial" panose="020B0604020202020204" pitchFamily="34" charset="0"/>
            </a:endParaRPr>
          </a:p>
          <a:p>
            <a:pPr marL="0" indent="0">
              <a:buNone/>
            </a:pPr>
            <a:endParaRPr lang="en-GB" sz="9600" dirty="0">
              <a:solidFill>
                <a:schemeClr val="tx1"/>
              </a:solidFill>
              <a:latin typeface="Arial" panose="020B0604020202020204" pitchFamily="34" charset="0"/>
              <a:cs typeface="Arial" panose="020B0604020202020204" pitchFamily="34" charset="0"/>
            </a:endParaRPr>
          </a:p>
          <a:p>
            <a:pPr marL="0" indent="0">
              <a:buNone/>
            </a:pPr>
            <a:endParaRPr lang="en-GB" sz="7400" dirty="0">
              <a:solidFill>
                <a:schemeClr val="tx1"/>
              </a:solidFill>
              <a:latin typeface="Arial" panose="020B0604020202020204" pitchFamily="34" charset="0"/>
              <a:cs typeface="Arial" panose="020B0604020202020204" pitchFamily="34" charset="0"/>
            </a:endParaRPr>
          </a:p>
          <a:p>
            <a:pPr marL="0" indent="0">
              <a:buNone/>
            </a:pPr>
            <a:endParaRPr lang="en-GB" sz="7400" dirty="0">
              <a:solidFill>
                <a:schemeClr val="tx1"/>
              </a:solidFill>
              <a:latin typeface="Arial" panose="020B0604020202020204" pitchFamily="34" charset="0"/>
              <a:cs typeface="Arial" panose="020B0604020202020204" pitchFamily="34" charset="0"/>
            </a:endParaRPr>
          </a:p>
          <a:p>
            <a:pPr marL="0" indent="0">
              <a:buNone/>
            </a:pPr>
            <a:endParaRPr lang="en-GB" sz="2400" dirty="0">
              <a:solidFill>
                <a:schemeClr val="tx1"/>
              </a:solidFill>
              <a:latin typeface="Arial" panose="020B0604020202020204" pitchFamily="34" charset="0"/>
              <a:cs typeface="Arial" panose="020B0604020202020204" pitchFamily="34" charset="0"/>
            </a:endParaRPr>
          </a:p>
          <a:p>
            <a:pPr marL="0" indent="0">
              <a:buNone/>
            </a:pPr>
            <a:endParaRPr lang="en-GB" sz="2400" dirty="0">
              <a:solidFill>
                <a:schemeClr val="tx1"/>
              </a:solidFill>
              <a:latin typeface="Arial" panose="020B0604020202020204" pitchFamily="34" charset="0"/>
              <a:cs typeface="Arial" panose="020B0604020202020204" pitchFamily="34" charset="0"/>
            </a:endParaRPr>
          </a:p>
          <a:p>
            <a:pPr marL="0" indent="0">
              <a:buNone/>
            </a:pPr>
            <a:endParaRPr lang="en-GB" dirty="0">
              <a:solidFill>
                <a:schemeClr val="tx1"/>
              </a:solidFill>
            </a:endParaRPr>
          </a:p>
        </p:txBody>
      </p:sp>
    </p:spTree>
    <p:extLst>
      <p:ext uri="{BB962C8B-B14F-4D97-AF65-F5344CB8AC3E}">
        <p14:creationId xmlns:p14="http://schemas.microsoft.com/office/powerpoint/2010/main" val="72286462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Rectangle 1"/>
          <p:cNvSpPr/>
          <p:nvPr/>
        </p:nvSpPr>
        <p:spPr>
          <a:xfrm>
            <a:off x="731837" y="365760"/>
            <a:ext cx="10841854" cy="992777"/>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3200" u="sng" dirty="0"/>
              <a:t>Financial Information (Q4 – 2021)</a:t>
            </a:r>
          </a:p>
          <a:p>
            <a:pPr algn="ctr"/>
            <a:r>
              <a:rPr lang="en-GB" sz="3200" dirty="0"/>
              <a:t>Amazon revenue by segment</a:t>
            </a:r>
            <a:endParaRPr lang="en-US" sz="3200" dirty="0"/>
          </a:p>
        </p:txBody>
      </p:sp>
      <p:pic>
        <p:nvPicPr>
          <p:cNvPr id="5" name="Picture 4"/>
          <p:cNvPicPr>
            <a:picLocks noChangeAspect="1"/>
          </p:cNvPicPr>
          <p:nvPr/>
        </p:nvPicPr>
        <p:blipFill>
          <a:blip r:embed="rId2"/>
          <a:stretch>
            <a:fillRect/>
          </a:stretch>
        </p:blipFill>
        <p:spPr>
          <a:xfrm>
            <a:off x="6487885" y="1580606"/>
            <a:ext cx="5085806" cy="5016137"/>
          </a:xfrm>
          <a:prstGeom prst="rect">
            <a:avLst/>
          </a:prstGeom>
        </p:spPr>
      </p:pic>
      <p:sp>
        <p:nvSpPr>
          <p:cNvPr id="7" name="TextBox 6"/>
          <p:cNvSpPr txBox="1"/>
          <p:nvPr/>
        </p:nvSpPr>
        <p:spPr>
          <a:xfrm>
            <a:off x="731837" y="1580606"/>
            <a:ext cx="5629774" cy="6093976"/>
          </a:xfrm>
          <a:prstGeom prst="rect">
            <a:avLst/>
          </a:prstGeom>
          <a:noFill/>
        </p:spPr>
        <p:txBody>
          <a:bodyPr wrap="square" rtlCol="0">
            <a:spAutoFit/>
          </a:bodyPr>
          <a:lstStyle/>
          <a:p>
            <a:pPr marL="285750" indent="-285750">
              <a:buFont typeface="Wingdings" panose="05000000000000000000" pitchFamily="2" charset="2"/>
              <a:buChar char="Ø"/>
            </a:pPr>
            <a:r>
              <a:rPr lang="en-GB" sz="1400" b="1" dirty="0"/>
              <a:t>Online stores </a:t>
            </a:r>
            <a:r>
              <a:rPr lang="en-GB" sz="1400" dirty="0"/>
              <a:t>– </a:t>
            </a:r>
            <a:r>
              <a:rPr lang="en-GB" sz="1400" b="1" dirty="0"/>
              <a:t>66.8 billion USD - </a:t>
            </a:r>
            <a:r>
              <a:rPr lang="en-GB" sz="1400" dirty="0"/>
              <a:t>sales of physical and digital products (e-books, videos, music, games, software)</a:t>
            </a:r>
          </a:p>
          <a:p>
            <a:pPr marL="285750" indent="-285750">
              <a:buFont typeface="Wingdings" panose="05000000000000000000" pitchFamily="2" charset="2"/>
              <a:buChar char="Ø"/>
            </a:pPr>
            <a:endParaRPr lang="en-GB" sz="1400" dirty="0"/>
          </a:p>
          <a:p>
            <a:pPr marL="285750" indent="-285750">
              <a:buFont typeface="Wingdings" panose="05000000000000000000" pitchFamily="2" charset="2"/>
              <a:buChar char="Ø"/>
            </a:pPr>
            <a:r>
              <a:rPr lang="en-GB" sz="1400" b="1" dirty="0"/>
              <a:t>3</a:t>
            </a:r>
            <a:r>
              <a:rPr lang="en-GB" sz="1400" b="1" baseline="30000" dirty="0"/>
              <a:t>rd</a:t>
            </a:r>
            <a:r>
              <a:rPr lang="en-GB" sz="1400" b="1" dirty="0"/>
              <a:t> Party Seller Services </a:t>
            </a:r>
            <a:r>
              <a:rPr lang="en-GB" sz="1400" dirty="0"/>
              <a:t>– </a:t>
            </a:r>
            <a:r>
              <a:rPr lang="en-GB" sz="1400" b="1" dirty="0"/>
              <a:t>30.3 billion USD -</a:t>
            </a:r>
            <a:r>
              <a:rPr lang="en-GB" sz="1400" dirty="0"/>
              <a:t>including commissions, fulfilment and shipping fees and other seller services</a:t>
            </a:r>
          </a:p>
          <a:p>
            <a:pPr marL="285750" indent="-285750">
              <a:buFont typeface="Wingdings" panose="05000000000000000000" pitchFamily="2" charset="2"/>
              <a:buChar char="Ø"/>
            </a:pPr>
            <a:endParaRPr lang="en-GB" sz="1400" b="1" dirty="0"/>
          </a:p>
          <a:p>
            <a:pPr marL="285750" indent="-285750">
              <a:buFont typeface="Wingdings" panose="05000000000000000000" pitchFamily="2" charset="2"/>
              <a:buChar char="Ø"/>
            </a:pPr>
            <a:r>
              <a:rPr lang="en-GB" sz="1400" b="1" dirty="0"/>
              <a:t>Amazon Web Services (AWS) – 17.8 billion USD – with 40% growth for 1 year </a:t>
            </a:r>
            <a:r>
              <a:rPr lang="en-GB" sz="1400" dirty="0"/>
              <a:t>offered in 26 regions globally with more than 200 online services like core computing, storage, software services</a:t>
            </a:r>
          </a:p>
          <a:p>
            <a:pPr marL="285750" indent="-285750">
              <a:buFont typeface="Wingdings" panose="05000000000000000000" pitchFamily="2" charset="2"/>
              <a:buChar char="Ø"/>
            </a:pPr>
            <a:endParaRPr lang="en-GB" sz="1400" b="1" dirty="0"/>
          </a:p>
          <a:p>
            <a:pPr marL="285750" indent="-285750">
              <a:buFont typeface="Wingdings" panose="05000000000000000000" pitchFamily="2" charset="2"/>
              <a:buChar char="Ø"/>
            </a:pPr>
            <a:r>
              <a:rPr lang="en-GB" sz="1400" b="1" dirty="0"/>
              <a:t>Advertising Services – 9.7 billion USD </a:t>
            </a:r>
            <a:r>
              <a:rPr lang="en-GB" sz="1400" dirty="0"/>
              <a:t>– </a:t>
            </a:r>
            <a:r>
              <a:rPr lang="en-GB" sz="1400" b="1" dirty="0"/>
              <a:t>32% growth for 1 year – </a:t>
            </a:r>
            <a:r>
              <a:rPr lang="en-GB" sz="1400" dirty="0"/>
              <a:t>in competition with Google and Facebook</a:t>
            </a:r>
            <a:endParaRPr lang="en-GB" sz="1400" b="1" dirty="0"/>
          </a:p>
          <a:p>
            <a:pPr marL="285750" indent="-285750">
              <a:buFont typeface="Wingdings" panose="05000000000000000000" pitchFamily="2" charset="2"/>
              <a:buChar char="Ø"/>
            </a:pPr>
            <a:endParaRPr lang="en-GB" sz="1400" b="1" dirty="0"/>
          </a:p>
          <a:p>
            <a:pPr marL="285750" indent="-285750">
              <a:buFont typeface="Wingdings" panose="05000000000000000000" pitchFamily="2" charset="2"/>
              <a:buChar char="Ø"/>
            </a:pPr>
            <a:r>
              <a:rPr lang="en-GB" sz="1400" b="1" dirty="0"/>
              <a:t>Subscription services – 8.1 billion USD – 15% increase for 1 year – </a:t>
            </a:r>
            <a:r>
              <a:rPr lang="en-GB" sz="1400" dirty="0"/>
              <a:t>including Amazon PRIME memberships, digital video, digital music, audiobooks</a:t>
            </a:r>
          </a:p>
          <a:p>
            <a:pPr marL="285750" indent="-285750">
              <a:buFont typeface="Wingdings" panose="05000000000000000000" pitchFamily="2" charset="2"/>
              <a:buChar char="Ø"/>
            </a:pPr>
            <a:endParaRPr lang="en-GB" sz="1400" dirty="0"/>
          </a:p>
          <a:p>
            <a:pPr marL="285750" indent="-285750">
              <a:buFont typeface="Wingdings" panose="05000000000000000000" pitchFamily="2" charset="2"/>
              <a:buChar char="Ø"/>
            </a:pPr>
            <a:r>
              <a:rPr lang="en-GB" sz="1400" b="1" dirty="0"/>
              <a:t>Physical Stores – 4.7 billion USD </a:t>
            </a:r>
            <a:r>
              <a:rPr lang="en-GB" sz="1400" dirty="0"/>
              <a:t>– </a:t>
            </a:r>
            <a:r>
              <a:rPr lang="en-GB" sz="1400" b="1" dirty="0"/>
              <a:t>17% increase for 1 year – </a:t>
            </a:r>
            <a:r>
              <a:rPr lang="en-GB" sz="1400" dirty="0"/>
              <a:t>over 600 physical stores in the US. Whole Foods Market, Amazon Fresh (grocery), Amazon Go (no cashier stores), Amazon 4-star (products with 4-star ratings)</a:t>
            </a:r>
            <a:endParaRPr lang="en-GB" sz="1400" b="1" dirty="0"/>
          </a:p>
          <a:p>
            <a:pPr marL="285750" indent="-285750">
              <a:buFont typeface="Wingdings" panose="05000000000000000000" pitchFamily="2" charset="2"/>
              <a:buChar char="Ø"/>
            </a:pPr>
            <a:endParaRPr lang="en-GB" sz="1400" b="1" dirty="0"/>
          </a:p>
          <a:p>
            <a:endParaRPr lang="en-GB" b="1"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US" dirty="0"/>
          </a:p>
        </p:txBody>
      </p:sp>
    </p:spTree>
    <p:extLst>
      <p:ext uri="{BB962C8B-B14F-4D97-AF65-F5344CB8AC3E}">
        <p14:creationId xmlns:p14="http://schemas.microsoft.com/office/powerpoint/2010/main" val="180719545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Rectangle 1"/>
          <p:cNvSpPr/>
          <p:nvPr/>
        </p:nvSpPr>
        <p:spPr>
          <a:xfrm>
            <a:off x="731837" y="365760"/>
            <a:ext cx="10841854" cy="992777"/>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3200" u="sng" dirty="0"/>
              <a:t>Financial Information (Q4 – 2021)</a:t>
            </a:r>
          </a:p>
          <a:p>
            <a:pPr algn="ctr"/>
            <a:r>
              <a:rPr lang="en-GB" sz="3200" dirty="0"/>
              <a:t>Amazon revenue by segment</a:t>
            </a:r>
            <a:endParaRPr lang="en-US" sz="3200" dirty="0"/>
          </a:p>
        </p:txBody>
      </p:sp>
      <p:sp>
        <p:nvSpPr>
          <p:cNvPr id="7" name="TextBox 6"/>
          <p:cNvSpPr txBox="1"/>
          <p:nvPr/>
        </p:nvSpPr>
        <p:spPr>
          <a:xfrm>
            <a:off x="731837" y="1580606"/>
            <a:ext cx="10933294" cy="1138773"/>
          </a:xfrm>
          <a:prstGeom prst="rect">
            <a:avLst/>
          </a:prstGeom>
          <a:noFill/>
        </p:spPr>
        <p:txBody>
          <a:bodyPr wrap="square" rtlCol="0">
            <a:spAutoFit/>
          </a:bodyPr>
          <a:lstStyle/>
          <a:p>
            <a:pPr marL="285750" indent="-285750">
              <a:buFont typeface="Wingdings" panose="05000000000000000000" pitchFamily="2" charset="2"/>
              <a:buChar char="Ø"/>
            </a:pPr>
            <a:endParaRPr lang="en-GB" sz="1400" b="1" dirty="0"/>
          </a:p>
          <a:p>
            <a:endParaRPr lang="en-GB" b="1"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US" dirty="0"/>
          </a:p>
        </p:txBody>
      </p:sp>
      <p:pic>
        <p:nvPicPr>
          <p:cNvPr id="9" name="Picture 8"/>
          <p:cNvPicPr>
            <a:picLocks noChangeAspect="1"/>
          </p:cNvPicPr>
          <p:nvPr/>
        </p:nvPicPr>
        <p:blipFill>
          <a:blip r:embed="rId2"/>
          <a:stretch>
            <a:fillRect/>
          </a:stretch>
        </p:blipFill>
        <p:spPr>
          <a:xfrm>
            <a:off x="3045709" y="1580605"/>
            <a:ext cx="6686120" cy="4868142"/>
          </a:xfrm>
          <a:prstGeom prst="rect">
            <a:avLst/>
          </a:prstGeom>
        </p:spPr>
      </p:pic>
      <p:sp>
        <p:nvSpPr>
          <p:cNvPr id="11" name="Oval 10"/>
          <p:cNvSpPr/>
          <p:nvPr/>
        </p:nvSpPr>
        <p:spPr>
          <a:xfrm>
            <a:off x="9026434" y="4402183"/>
            <a:ext cx="209006" cy="18288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12" name="TextBox 11"/>
          <p:cNvSpPr txBox="1"/>
          <p:nvPr/>
        </p:nvSpPr>
        <p:spPr>
          <a:xfrm>
            <a:off x="8752113" y="4585063"/>
            <a:ext cx="744583" cy="276999"/>
          </a:xfrm>
          <a:prstGeom prst="rect">
            <a:avLst/>
          </a:prstGeom>
          <a:noFill/>
        </p:spPr>
        <p:txBody>
          <a:bodyPr wrap="square" rtlCol="0">
            <a:spAutoFit/>
          </a:bodyPr>
          <a:lstStyle/>
          <a:p>
            <a:r>
              <a:rPr lang="en-GB" sz="1200" dirty="0"/>
              <a:t>Cov-19</a:t>
            </a:r>
            <a:endParaRPr lang="en-US" sz="1200" dirty="0"/>
          </a:p>
        </p:txBody>
      </p:sp>
    </p:spTree>
    <p:extLst>
      <p:ext uri="{BB962C8B-B14F-4D97-AF65-F5344CB8AC3E}">
        <p14:creationId xmlns:p14="http://schemas.microsoft.com/office/powerpoint/2010/main" val="16863385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A8D1526-EC34-495C-B28C-499CB5BB8EAC}"/>
              </a:ext>
            </a:extLst>
          </p:cNvPr>
          <p:cNvSpPr>
            <a:spLocks noGrp="1"/>
          </p:cNvSpPr>
          <p:nvPr>
            <p:ph idx="1"/>
          </p:nvPr>
        </p:nvSpPr>
        <p:spPr>
          <a:xfrm>
            <a:off x="684212" y="685800"/>
            <a:ext cx="10860088" cy="5762625"/>
          </a:xfrm>
        </p:spPr>
        <p:txBody>
          <a:bodyPr>
            <a:normAutofit/>
          </a:bodyPr>
          <a:lstStyle/>
          <a:p>
            <a:pPr>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    Therefore, after presenting this data about Amazon.com, we thought that a new approach to the market would be possible and useful, considering the wide coverage area and the varied range of products and services offered.</a:t>
            </a:r>
          </a:p>
          <a:p>
            <a:pPr>
              <a:buFont typeface="Wingdings" panose="05000000000000000000" pitchFamily="2" charset="2"/>
              <a:buChar char="v"/>
            </a:pPr>
            <a:r>
              <a:rPr lang="en-GB" sz="2400" dirty="0">
                <a:solidFill>
                  <a:schemeClr val="tx1"/>
                </a:solidFill>
                <a:latin typeface="Arial" panose="020B0604020202020204" pitchFamily="34" charset="0"/>
                <a:cs typeface="Arial" panose="020B0604020202020204" pitchFamily="34" charset="0"/>
              </a:rPr>
              <a:t>   Given that, Amazon.com is a company present all over the world, setting up Travel Agencies, would be a natural and pleasant step for consumers, especially for Prime members, who could benefit from preferential prices and other advantageous offers.</a:t>
            </a:r>
          </a:p>
          <a:p>
            <a:pPr marL="0" indent="0">
              <a:buNone/>
            </a:pPr>
            <a:endParaRPr lang="en-GB" dirty="0">
              <a:solidFill>
                <a:schemeClr val="tx1"/>
              </a:solidFill>
            </a:endParaRPr>
          </a:p>
        </p:txBody>
      </p:sp>
    </p:spTree>
    <p:extLst>
      <p:ext uri="{BB962C8B-B14F-4D97-AF65-F5344CB8AC3E}">
        <p14:creationId xmlns:p14="http://schemas.microsoft.com/office/powerpoint/2010/main" val="20510781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F5FE6A8-7871-4BBF-82D2-2CF7E67BFD5A}"/>
              </a:ext>
            </a:extLst>
          </p:cNvPr>
          <p:cNvSpPr>
            <a:spLocks noGrp="1"/>
          </p:cNvSpPr>
          <p:nvPr>
            <p:ph idx="1"/>
          </p:nvPr>
        </p:nvSpPr>
        <p:spPr>
          <a:xfrm>
            <a:off x="680243" y="703730"/>
            <a:ext cx="10831513" cy="5667375"/>
          </a:xfrm>
        </p:spPr>
        <p:txBody>
          <a:bodyPr>
            <a:normAutofit fontScale="92500" lnSpcReduction="20000"/>
          </a:bodyPr>
          <a:lstStyle/>
          <a:p>
            <a:pPr marL="0" indent="0" algn="just">
              <a:buNone/>
            </a:pPr>
            <a:r>
              <a:rPr lang="en-GB" sz="2400" b="1" dirty="0">
                <a:solidFill>
                  <a:schemeClr val="tx1"/>
                </a:solidFill>
                <a:latin typeface="Arial" panose="020B0604020202020204" pitchFamily="34" charset="0"/>
                <a:cs typeface="Arial" panose="020B0604020202020204" pitchFamily="34" charset="0"/>
              </a:rPr>
              <a:t>                                                </a:t>
            </a:r>
            <a:endParaRPr lang="en-GB" sz="2400" i="1"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indent="0" algn="just">
              <a:buNone/>
            </a:pPr>
            <a:endParaRPr lang="en-GB" sz="2400" i="1"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indent="0" algn="just">
              <a:buNone/>
            </a:pPr>
            <a:endParaRPr lang="en-GB" sz="2400" i="1"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indent="0" algn="just">
              <a:buNone/>
            </a:pPr>
            <a:endParaRPr lang="en-GB" sz="2400" i="1"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indent="0" algn="just">
              <a:buNone/>
            </a:pPr>
            <a:endParaRPr lang="en-GB" sz="2400" i="1"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indent="0" algn="ctr">
              <a:buNone/>
            </a:pPr>
            <a:r>
              <a:rPr lang="en-GB" sz="2600" b="1" dirty="0">
                <a:solidFill>
                  <a:schemeClr val="tx1"/>
                </a:solidFill>
                <a:latin typeface="Arial" panose="020B0604020202020204" pitchFamily="34" charset="0"/>
                <a:ea typeface="Calibri" panose="020F0502020204030204" pitchFamily="34" charset="0"/>
                <a:cs typeface="Arial" panose="020B0604020202020204" pitchFamily="34" charset="0"/>
              </a:rPr>
              <a:t>REFERENCES </a:t>
            </a:r>
          </a:p>
          <a:p>
            <a:pPr marL="0" indent="0" algn="ctr">
              <a:buNone/>
            </a:pPr>
            <a:endParaRPr lang="en-GB" sz="2600" b="1"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457200" indent="-457200" algn="just">
              <a:buFont typeface="+mj-lt"/>
              <a:buAutoNum type="arabicPeriod"/>
            </a:pPr>
            <a:r>
              <a:rPr lang="en-GB" sz="2600" i="1" dirty="0">
                <a:solidFill>
                  <a:schemeClr val="tx1"/>
                </a:solidFill>
                <a:latin typeface="Arial" panose="020B0604020202020204" pitchFamily="34" charset="0"/>
                <a:ea typeface="Calibri" panose="020F0502020204030204" pitchFamily="34" charset="0"/>
                <a:cs typeface="Arial" panose="020B0604020202020204" pitchFamily="34" charset="0"/>
              </a:rPr>
              <a:t>Multinational corporation/business </a:t>
            </a:r>
            <a:r>
              <a:rPr lang="en-GB" sz="26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2600" dirty="0" err="1">
                <a:solidFill>
                  <a:schemeClr val="tx1"/>
                </a:solidFill>
                <a:latin typeface="Arial" panose="020B0604020202020204" pitchFamily="34" charset="0"/>
                <a:ea typeface="Calibri" panose="020F0502020204030204" pitchFamily="34" charset="0"/>
                <a:cs typeface="Arial" panose="020B0604020202020204" pitchFamily="34" charset="0"/>
              </a:rPr>
              <a:t>Encyclopedia</a:t>
            </a:r>
            <a:r>
              <a:rPr lang="en-GB" sz="2600" dirty="0">
                <a:solidFill>
                  <a:schemeClr val="tx1"/>
                </a:solidFill>
                <a:latin typeface="Arial" panose="020B0604020202020204" pitchFamily="34" charset="0"/>
                <a:ea typeface="Calibri" panose="020F0502020204030204" pitchFamily="34" charset="0"/>
                <a:cs typeface="Arial" panose="020B0604020202020204" pitchFamily="34" charset="0"/>
              </a:rPr>
              <a:t> Britannica Available at: https://www.britannica.com/topic/multinational-corporation </a:t>
            </a:r>
          </a:p>
          <a:p>
            <a:pPr marL="457200" indent="-457200" algn="just">
              <a:buFont typeface="+mj-lt"/>
              <a:buAutoNum type="arabicPeriod"/>
            </a:pPr>
            <a:r>
              <a:rPr lang="en-GB" sz="2600" b="0" i="0" dirty="0">
                <a:solidFill>
                  <a:srgbClr val="1A1A1A"/>
                </a:solidFill>
                <a:effectLst/>
                <a:latin typeface="Arial" panose="020B0604020202020204" pitchFamily="34" charset="0"/>
                <a:cs typeface="Arial" panose="020B0604020202020204" pitchFamily="34" charset="0"/>
              </a:rPr>
              <a:t>Hall, Mark. </a:t>
            </a:r>
            <a:r>
              <a:rPr lang="en-GB" sz="2600" b="0" i="1" dirty="0">
                <a:solidFill>
                  <a:srgbClr val="1A1A1A"/>
                </a:solidFill>
                <a:effectLst/>
                <a:latin typeface="Arial" panose="020B0604020202020204" pitchFamily="34" charset="0"/>
                <a:cs typeface="Arial" panose="020B0604020202020204" pitchFamily="34" charset="0"/>
              </a:rPr>
              <a:t>Amazon.com</a:t>
            </a:r>
            <a:r>
              <a:rPr lang="en-GB" sz="2600" dirty="0">
                <a:solidFill>
                  <a:srgbClr val="1A1A1A"/>
                </a:solidFill>
                <a:latin typeface="Arial" panose="020B0604020202020204" pitchFamily="34" charset="0"/>
                <a:cs typeface="Arial" panose="020B0604020202020204" pitchFamily="34" charset="0"/>
              </a:rPr>
              <a:t>, </a:t>
            </a:r>
            <a:r>
              <a:rPr lang="en-GB" sz="2600" b="0" i="1" dirty="0" err="1">
                <a:solidFill>
                  <a:srgbClr val="1A1A1A"/>
                </a:solidFill>
                <a:effectLst/>
                <a:latin typeface="Arial" panose="020B0604020202020204" pitchFamily="34" charset="0"/>
                <a:cs typeface="Arial" panose="020B0604020202020204" pitchFamily="34" charset="0"/>
              </a:rPr>
              <a:t>Encyclopedia</a:t>
            </a:r>
            <a:r>
              <a:rPr lang="en-GB" sz="2600" b="0" i="1" dirty="0">
                <a:solidFill>
                  <a:srgbClr val="1A1A1A"/>
                </a:solidFill>
                <a:effectLst/>
                <a:latin typeface="Arial" panose="020B0604020202020204" pitchFamily="34" charset="0"/>
                <a:cs typeface="Arial" panose="020B0604020202020204" pitchFamily="34" charset="0"/>
              </a:rPr>
              <a:t> Britannica</a:t>
            </a:r>
            <a:r>
              <a:rPr lang="en-GB" sz="2600" b="0" i="0" dirty="0">
                <a:solidFill>
                  <a:srgbClr val="1A1A1A"/>
                </a:solidFill>
                <a:effectLst/>
                <a:latin typeface="Arial" panose="020B0604020202020204" pitchFamily="34" charset="0"/>
                <a:cs typeface="Arial" panose="020B0604020202020204" pitchFamily="34" charset="0"/>
              </a:rPr>
              <a:t>, 9 Apr. 2020, </a:t>
            </a:r>
            <a:r>
              <a:rPr lang="en-GB" sz="2600" b="0" i="0" dirty="0">
                <a:solidFill>
                  <a:srgbClr val="1A1A1A"/>
                </a:solidFill>
                <a:effectLst/>
                <a:latin typeface="Arial" panose="020B0604020202020204" pitchFamily="34" charset="0"/>
                <a:cs typeface="Arial" panose="020B0604020202020204" pitchFamily="34" charset="0"/>
                <a:hlinkClick r:id="rId2"/>
              </a:rPr>
              <a:t>https://www.britannica.com/topic/Amazoncom. Accessed 26 March 2022</a:t>
            </a:r>
            <a:r>
              <a:rPr lang="en-GB" sz="2600" b="0" i="0" dirty="0">
                <a:solidFill>
                  <a:srgbClr val="1A1A1A"/>
                </a:solidFill>
                <a:effectLst/>
                <a:latin typeface="Arial" panose="020B0604020202020204" pitchFamily="34" charset="0"/>
                <a:cs typeface="Arial" panose="020B0604020202020204" pitchFamily="34" charset="0"/>
              </a:rPr>
              <a:t>.</a:t>
            </a:r>
          </a:p>
          <a:p>
            <a:pPr marL="457200" indent="-457200" algn="just">
              <a:buFont typeface="+mj-lt"/>
              <a:buAutoNum type="arabicPeriod"/>
            </a:pPr>
            <a:r>
              <a:rPr lang="en-GB" sz="2600" b="0" i="0" dirty="0">
                <a:solidFill>
                  <a:srgbClr val="1A1A1A"/>
                </a:solidFill>
                <a:effectLst/>
                <a:latin typeface="Arial" panose="020B0604020202020204" pitchFamily="34" charset="0"/>
                <a:cs typeface="Arial" panose="020B0604020202020204" pitchFamily="34" charset="0"/>
              </a:rPr>
              <a:t>Fortune, </a:t>
            </a:r>
            <a:r>
              <a:rPr lang="en-GB" sz="2600" b="0" i="1" dirty="0">
                <a:solidFill>
                  <a:srgbClr val="1A1A1A"/>
                </a:solidFill>
                <a:effectLst/>
                <a:latin typeface="Arial" panose="020B0604020202020204" pitchFamily="34" charset="0"/>
                <a:cs typeface="Arial" panose="020B0604020202020204" pitchFamily="34" charset="0"/>
              </a:rPr>
              <a:t>Amazon, </a:t>
            </a:r>
            <a:r>
              <a:rPr lang="en-GB" sz="2600" b="0" dirty="0">
                <a:solidFill>
                  <a:srgbClr val="1A1A1A"/>
                </a:solidFill>
                <a:effectLst/>
                <a:latin typeface="Arial" panose="020B0604020202020204" pitchFamily="34" charset="0"/>
                <a:cs typeface="Arial" panose="020B0604020202020204" pitchFamily="34" charset="0"/>
              </a:rPr>
              <a:t>Available at: </a:t>
            </a:r>
            <a:r>
              <a:rPr lang="en-GB" sz="2600" b="0" dirty="0">
                <a:solidFill>
                  <a:srgbClr val="1A1A1A"/>
                </a:solidFill>
                <a:effectLst/>
                <a:latin typeface="Arial" panose="020B0604020202020204" pitchFamily="34" charset="0"/>
                <a:cs typeface="Arial" panose="020B0604020202020204" pitchFamily="34" charset="0"/>
                <a:hlinkClick r:id="rId3"/>
              </a:rPr>
              <a:t>https://fortune.com/company/amazon-com/</a:t>
            </a:r>
            <a:endParaRPr lang="en-GB" sz="2600" b="0" dirty="0">
              <a:solidFill>
                <a:srgbClr val="1A1A1A"/>
              </a:solidFill>
              <a:effectLst/>
              <a:latin typeface="Arial" panose="020B0604020202020204" pitchFamily="34" charset="0"/>
              <a:cs typeface="Arial" panose="020B0604020202020204" pitchFamily="34" charset="0"/>
            </a:endParaRPr>
          </a:p>
          <a:p>
            <a:pPr marL="457200" indent="-457200" algn="just">
              <a:buFont typeface="+mj-lt"/>
              <a:buAutoNum type="arabicPeriod"/>
            </a:pPr>
            <a:r>
              <a:rPr lang="en-GB" sz="2600" dirty="0">
                <a:solidFill>
                  <a:schemeClr val="tx1"/>
                </a:solidFill>
                <a:latin typeface="Arial" panose="020B0604020202020204" pitchFamily="34" charset="0"/>
                <a:cs typeface="Arial" panose="020B0604020202020204" pitchFamily="34" charset="0"/>
                <a:hlinkClick r:id="rId4"/>
              </a:rPr>
              <a:t>https://</a:t>
            </a:r>
            <a:r>
              <a:rPr lang="en-GB" sz="2600" b="0" i="0" dirty="0">
                <a:solidFill>
                  <a:srgbClr val="000000"/>
                </a:solidFill>
                <a:effectLst/>
                <a:latin typeface="Arial" panose="020B0604020202020204" pitchFamily="34" charset="0"/>
                <a:cs typeface="Arial" panose="020B0604020202020204" pitchFamily="34" charset="0"/>
                <a:hlinkClick r:id="rId4"/>
              </a:rPr>
              <a:t>Insiderintelligence.com/insights/Amazon-revenue</a:t>
            </a:r>
            <a:endParaRPr lang="en-GB" sz="2600" b="0" i="0" dirty="0">
              <a:solidFill>
                <a:srgbClr val="000000"/>
              </a:solidFill>
              <a:effectLst/>
              <a:latin typeface="Arial" panose="020B0604020202020204" pitchFamily="34" charset="0"/>
              <a:cs typeface="Arial" panose="020B0604020202020204" pitchFamily="34" charset="0"/>
            </a:endParaRPr>
          </a:p>
          <a:p>
            <a:pPr marL="0" indent="0" algn="just">
              <a:buNone/>
            </a:pPr>
            <a:endParaRPr lang="en-GB" sz="2400" b="0" dirty="0">
              <a:solidFill>
                <a:srgbClr val="1A1A1A"/>
              </a:solidFill>
              <a:effectLst/>
              <a:latin typeface="Arial" panose="020B0604020202020204" pitchFamily="34" charset="0"/>
              <a:cs typeface="Arial" panose="020B0604020202020204" pitchFamily="34" charset="0"/>
            </a:endParaRPr>
          </a:p>
          <a:p>
            <a:pPr marL="457200" indent="-457200" algn="just">
              <a:buFont typeface="+mj-lt"/>
              <a:buAutoNum type="arabicPeriod"/>
            </a:pPr>
            <a:endParaRPr lang="en-GB" sz="2400" b="0" dirty="0">
              <a:solidFill>
                <a:srgbClr val="1A1A1A"/>
              </a:solidFill>
              <a:effectLst/>
              <a:latin typeface="Arial" panose="020B0604020202020204" pitchFamily="34" charset="0"/>
              <a:cs typeface="Arial" panose="020B0604020202020204" pitchFamily="34" charset="0"/>
            </a:endParaRPr>
          </a:p>
          <a:p>
            <a:pPr marL="457200" indent="-457200" algn="just">
              <a:buFont typeface="+mj-lt"/>
              <a:buAutoNum type="arabicPeriod"/>
            </a:pPr>
            <a:endParaRPr lang="en-GB" sz="2400" b="0" i="0" dirty="0">
              <a:solidFill>
                <a:srgbClr val="1A1A1A"/>
              </a:solidFill>
              <a:effectLst/>
              <a:latin typeface="Arial" panose="020B0604020202020204" pitchFamily="34" charset="0"/>
              <a:cs typeface="Arial" panose="020B0604020202020204" pitchFamily="34" charset="0"/>
            </a:endParaRPr>
          </a:p>
          <a:p>
            <a:pPr marL="457200" indent="-457200" algn="just">
              <a:buFont typeface="+mj-lt"/>
              <a:buAutoNum type="arabicPeriod"/>
            </a:pPr>
            <a:endParaRPr lang="en-GB" sz="24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457200" indent="-457200" algn="just">
              <a:buFont typeface="+mj-lt"/>
              <a:buAutoNum type="arabicPeriod"/>
            </a:pPr>
            <a:endPar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lgn="just">
              <a:buNone/>
            </a:pPr>
            <a:endParaRPr lang="en-GB" sz="2400" dirty="0">
              <a:solidFill>
                <a:schemeClr val="tx1"/>
              </a:solidFill>
              <a:latin typeface="Arial" panose="020B0604020202020204" pitchFamily="34" charset="0"/>
              <a:cs typeface="Arial" panose="020B0604020202020204" pitchFamily="34" charset="0"/>
            </a:endParaRPr>
          </a:p>
          <a:p>
            <a:pPr marL="0" indent="0" algn="just">
              <a:buNone/>
            </a:pPr>
            <a:endParaRPr lang="en-GB" sz="24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201798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16711" y="2588512"/>
            <a:ext cx="4245073"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THANK YOU!</a:t>
            </a:r>
          </a:p>
        </p:txBody>
      </p:sp>
      <p:sp>
        <p:nvSpPr>
          <p:cNvPr id="5" name="TextBox 4"/>
          <p:cNvSpPr txBox="1"/>
          <p:nvPr/>
        </p:nvSpPr>
        <p:spPr>
          <a:xfrm>
            <a:off x="2534194" y="3840480"/>
            <a:ext cx="7432766" cy="1477328"/>
          </a:xfrm>
          <a:prstGeom prst="rect">
            <a:avLst/>
          </a:prstGeom>
          <a:noFill/>
        </p:spPr>
        <p:txBody>
          <a:bodyPr wrap="square" rtlCol="0">
            <a:spAutoFit/>
          </a:bodyPr>
          <a:lstStyle/>
          <a:p>
            <a:pPr algn="ctr"/>
            <a:r>
              <a:rPr lang="en-GB" dirty="0"/>
              <a:t>Presented by :</a:t>
            </a:r>
          </a:p>
          <a:p>
            <a:endParaRPr lang="en-GB" dirty="0"/>
          </a:p>
          <a:p>
            <a:pPr algn="ctr"/>
            <a:r>
              <a:rPr lang="en-GB" dirty="0"/>
              <a:t>Angelica </a:t>
            </a:r>
            <a:r>
              <a:rPr lang="en-GB" dirty="0" err="1"/>
              <a:t>Cristea</a:t>
            </a:r>
            <a:endParaRPr lang="en-GB" dirty="0"/>
          </a:p>
          <a:p>
            <a:pPr algn="ctr"/>
            <a:r>
              <a:rPr lang="en-GB" dirty="0"/>
              <a:t>and</a:t>
            </a:r>
          </a:p>
          <a:p>
            <a:pPr algn="ctr"/>
            <a:r>
              <a:rPr lang="en-GB" dirty="0" err="1"/>
              <a:t>Petar</a:t>
            </a:r>
            <a:r>
              <a:rPr lang="en-GB" dirty="0"/>
              <a:t> </a:t>
            </a:r>
            <a:r>
              <a:rPr lang="en-GB" dirty="0" err="1"/>
              <a:t>Artyuhov</a:t>
            </a:r>
            <a:endParaRPr lang="en-US" dirty="0"/>
          </a:p>
        </p:txBody>
      </p:sp>
    </p:spTree>
    <p:extLst>
      <p:ext uri="{BB962C8B-B14F-4D97-AF65-F5344CB8AC3E}">
        <p14:creationId xmlns:p14="http://schemas.microsoft.com/office/powerpoint/2010/main" val="22534927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231</TotalTime>
  <Words>687</Words>
  <Application>Microsoft Office PowerPoint</Application>
  <PresentationFormat>Widescreen</PresentationFormat>
  <Paragraphs>80</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Century Gothic</vt:lpstr>
      <vt:lpstr>Delivery</vt:lpstr>
      <vt:lpstr>Wingdings</vt:lpstr>
      <vt:lpstr>Wingdings 3</vt:lpstr>
      <vt:lpstr>Slice</vt:lpstr>
      <vt:lpstr>The main activities of a multinational company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main activities of a multinational company</dc:title>
  <dc:creator>Angelica Cristea</dc:creator>
  <cp:lastModifiedBy>Angelica Cristea</cp:lastModifiedBy>
  <cp:revision>9</cp:revision>
  <dcterms:created xsi:type="dcterms:W3CDTF">2022-03-20T18:05:44Z</dcterms:created>
  <dcterms:modified xsi:type="dcterms:W3CDTF">2022-03-26T17:01:33Z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6915f3-2f02-4945-8997-f2963298db46_Enabled">
    <vt:lpwstr>true</vt:lpwstr>
  </property>
  <property fmtid="{D5CDD505-2E9C-101B-9397-08002B2CF9AE}" pid="3" name="MSIP_Label_736915f3-2f02-4945-8997-f2963298db46_SetDate">
    <vt:lpwstr>2022-03-23T04:21:35Z</vt:lpwstr>
  </property>
  <property fmtid="{D5CDD505-2E9C-101B-9397-08002B2CF9AE}" pid="4" name="MSIP_Label_736915f3-2f02-4945-8997-f2963298db46_Method">
    <vt:lpwstr>Standard</vt:lpwstr>
  </property>
  <property fmtid="{D5CDD505-2E9C-101B-9397-08002B2CF9AE}" pid="5" name="MSIP_Label_736915f3-2f02-4945-8997-f2963298db46_Name">
    <vt:lpwstr>Internal</vt:lpwstr>
  </property>
  <property fmtid="{D5CDD505-2E9C-101B-9397-08002B2CF9AE}" pid="6" name="MSIP_Label_736915f3-2f02-4945-8997-f2963298db46_SiteId">
    <vt:lpwstr>cd99fef8-1cd3-4a2a-9bdf-15531181d65e</vt:lpwstr>
  </property>
  <property fmtid="{D5CDD505-2E9C-101B-9397-08002B2CF9AE}" pid="7" name="MSIP_Label_736915f3-2f02-4945-8997-f2963298db46_ActionId">
    <vt:lpwstr>1545bb16-4302-45cd-b182-957323da3242</vt:lpwstr>
  </property>
  <property fmtid="{D5CDD505-2E9C-101B-9397-08002B2CF9AE}" pid="8" name="MSIP_Label_736915f3-2f02-4945-8997-f2963298db46_ContentBits">
    <vt:lpwstr>1</vt:lpwstr>
  </property>
</Properties>
</file>