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11483F8-FB75-4389-A1C5-69A2DE383510}" type="datetimeFigureOut">
              <a:rPr lang="en-US" smtClean="0"/>
              <a:t>6/13/2012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F4570B-65D8-45E9-BF4D-F62A81AC3DA3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CLOSING STOCK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value for closing stock will appear in 2 places in the financial statements:</a:t>
            </a:r>
          </a:p>
          <a:p>
            <a:endParaRPr lang="en-GB" dirty="0"/>
          </a:p>
          <a:p>
            <a:r>
              <a:rPr lang="en-GB" dirty="0" smtClean="0"/>
              <a:t>As part of cost of sales in the profit and loss account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(cost of sales  =  opening stock  +  purchases  -  closing stock)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As a current asset in the balance sheet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Fixed assets are defined as those assets which are intended for use on a continuing basis in the enterprise’s activities</a:t>
            </a:r>
          </a:p>
          <a:p>
            <a:endParaRPr lang="en-GB" dirty="0" smtClean="0"/>
          </a:p>
          <a:p>
            <a:r>
              <a:rPr lang="en-GB" dirty="0" smtClean="0"/>
              <a:t>The benefit of these assets is spread over a period of time so the expenditure is not immediately charged to the profit and loss account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i.e.  It is capitalised in the balance sheet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Examples of fixed assets include:</a:t>
            </a:r>
          </a:p>
          <a:p>
            <a:endParaRPr lang="en-GB" dirty="0" smtClean="0"/>
          </a:p>
          <a:p>
            <a:pPr marL="971550" lvl="1" indent="-514350"/>
            <a:r>
              <a:rPr lang="en-GB" dirty="0" smtClean="0"/>
              <a:t>motor vehicles</a:t>
            </a:r>
          </a:p>
          <a:p>
            <a:pPr marL="971550" lvl="1" indent="-514350"/>
            <a:r>
              <a:rPr lang="en-GB" dirty="0" smtClean="0"/>
              <a:t>plant and machinery</a:t>
            </a:r>
          </a:p>
          <a:p>
            <a:pPr marL="971550" lvl="1" indent="-514350"/>
            <a:r>
              <a:rPr lang="en-GB" dirty="0" smtClean="0"/>
              <a:t>fixtures and equipment</a:t>
            </a:r>
          </a:p>
          <a:p>
            <a:pPr marL="971550" lvl="1" indent="-514350"/>
            <a:r>
              <a:rPr lang="en-GB" dirty="0" smtClean="0"/>
              <a:t>freehold / leasehold property</a:t>
            </a:r>
          </a:p>
          <a:p>
            <a:pPr marL="971550" lvl="1" indent="-514350"/>
            <a:r>
              <a:rPr lang="en-GB" dirty="0" smtClean="0"/>
              <a:t>computer equipment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 OF FIXED ASSETS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Recorded at purchase price or production cost</a:t>
            </a:r>
          </a:p>
          <a:p>
            <a:endParaRPr lang="en-GB" dirty="0" smtClean="0"/>
          </a:p>
          <a:p>
            <a:r>
              <a:rPr lang="en-GB" dirty="0" smtClean="0"/>
              <a:t>We should also include costs necessary to bring the item to its present location and to prepare it for use</a:t>
            </a:r>
          </a:p>
          <a:p>
            <a:endParaRPr lang="en-GB" dirty="0" smtClean="0"/>
          </a:p>
          <a:p>
            <a:r>
              <a:rPr lang="en-GB" dirty="0" smtClean="0"/>
              <a:t>e.g.</a:t>
            </a:r>
          </a:p>
          <a:p>
            <a:pPr lvl="1"/>
            <a:r>
              <a:rPr lang="en-GB" dirty="0" smtClean="0"/>
              <a:t>Delivery charges</a:t>
            </a:r>
          </a:p>
          <a:p>
            <a:pPr lvl="1"/>
            <a:r>
              <a:rPr lang="en-GB" dirty="0" smtClean="0"/>
              <a:t>Installation fees</a:t>
            </a:r>
          </a:p>
          <a:p>
            <a:pPr lvl="1"/>
            <a:r>
              <a:rPr lang="en-GB" dirty="0" smtClean="0"/>
              <a:t>Import duties</a:t>
            </a:r>
          </a:p>
          <a:p>
            <a:pPr lvl="1"/>
            <a:r>
              <a:rPr lang="en-GB" dirty="0" smtClean="0"/>
              <a:t>Legal fees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DEPRECIATION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fixed assets have finite useful lives</a:t>
            </a:r>
          </a:p>
          <a:p>
            <a:endParaRPr lang="en-GB" dirty="0" smtClean="0"/>
          </a:p>
          <a:p>
            <a:r>
              <a:rPr lang="en-GB" dirty="0" smtClean="0"/>
              <a:t>The cost of a fixed asset should be matched with the accounting periods expected to benefit from its use</a:t>
            </a:r>
          </a:p>
          <a:p>
            <a:endParaRPr lang="en-GB" dirty="0" smtClean="0"/>
          </a:p>
          <a:p>
            <a:r>
              <a:rPr lang="en-GB" dirty="0" smtClean="0"/>
              <a:t>Depreciation is thus a means of spreading the cost of a fixed asset over its useful life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RECORDING DEPRECIATION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Depreciation is an expense in </a:t>
            </a:r>
            <a:r>
              <a:rPr lang="en-GB" dirty="0" err="1" smtClean="0"/>
              <a:t>teh</a:t>
            </a:r>
            <a:r>
              <a:rPr lang="en-GB" dirty="0" smtClean="0"/>
              <a:t> profit and loss account ( a depreciation expense account is created)</a:t>
            </a:r>
          </a:p>
          <a:p>
            <a:endParaRPr lang="en-GB" dirty="0" smtClean="0"/>
          </a:p>
          <a:p>
            <a:r>
              <a:rPr lang="en-GB" dirty="0" smtClean="0"/>
              <a:t>It also reduces the value of the fixed asset in the balance sheet which is achieved by creating an account called the provision for depreciation account ( also called “accumulated depreciation”)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DOUBLE ENTRY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the depreciation charge for the year (or month) has been calculated, it is recorded as follows: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Dr	Depreciation expense (p @ l)	X</a:t>
            </a:r>
          </a:p>
          <a:p>
            <a:pPr>
              <a:buNone/>
            </a:pPr>
            <a:r>
              <a:rPr lang="en-GB" dirty="0" smtClean="0"/>
              <a:t>	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smtClean="0"/>
              <a:t>Cr	Provision for depreciation (b/s)	X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CALCULATING DEPRECIATION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Straight Line Method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This requires an equal depreciation charge in each period of the asset’s life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We will either:</a:t>
            </a:r>
          </a:p>
          <a:p>
            <a:pPr marL="1236726" lvl="2" indent="-514350">
              <a:buFont typeface="+mj-lt"/>
              <a:buAutoNum type="arabicPeriod"/>
            </a:pPr>
            <a:r>
              <a:rPr lang="en-GB" dirty="0" smtClean="0"/>
              <a:t>Divide the original cost by the useful life or</a:t>
            </a:r>
          </a:p>
          <a:p>
            <a:pPr marL="1236726" lvl="2" indent="-514350">
              <a:buFont typeface="+mj-lt"/>
              <a:buAutoNum type="arabicPeriod"/>
            </a:pPr>
            <a:r>
              <a:rPr lang="en-GB" dirty="0" smtClean="0"/>
              <a:t>Take a percentage of the cost each year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Reducing Balance Method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This method applies a fixed percentage to the net book value of the fixed asset each year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45</TotalTime>
  <Words>266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Apex</vt:lpstr>
      <vt:lpstr>CLOSING STOCK</vt:lpstr>
      <vt:lpstr>FIXED ASSETS</vt:lpstr>
      <vt:lpstr>Slide 3</vt:lpstr>
      <vt:lpstr>RECORDING OF FIXED ASSETS</vt:lpstr>
      <vt:lpstr>DEPRECIATION</vt:lpstr>
      <vt:lpstr>RECORDING DEPRECIATION</vt:lpstr>
      <vt:lpstr>THE DOUBLE ENTRY</vt:lpstr>
      <vt:lpstr>CALCULATING DEPRECIATION</vt:lpstr>
      <vt:lpstr>Slide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CLOSING STOCK</dc:title>
  <dc:creator>Richard Dunstan</dc:creator>
  <cp:lastModifiedBy>Richard Dunstan</cp:lastModifiedBy>
  <cp:revision>6</cp:revision>
  <dcterms:created xsi:type="dcterms:W3CDTF">2012-06-13T10:41:12Z</dcterms:created>
  <dcterms:modified xsi:type="dcterms:W3CDTF">2012-06-13T11:26:43Z</dcterms:modified>
</cp:coreProperties>
</file>