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48.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8.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47.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Lst>
  <p:sldSz cy="5143500" cx="9144000"/>
  <p:notesSz cx="6858000" cy="9144000"/>
  <p:embeddedFontLst>
    <p:embeddedFont>
      <p:font typeface="Audiowide"/>
      <p:regular r:id="rId54"/>
    </p:embeddedFont>
    <p:embeddedFont>
      <p:font typeface="Raleway"/>
      <p:regular r:id="rId55"/>
      <p:bold r:id="rId56"/>
      <p:italic r:id="rId57"/>
      <p:boldItalic r:id="rId58"/>
    </p:embeddedFont>
    <p:embeddedFont>
      <p:font typeface="Open Sans"/>
      <p:regular r:id="rId59"/>
      <p:bold r:id="rId60"/>
      <p:italic r:id="rId61"/>
      <p:boldItalic r:id="rId6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42" Type="http://schemas.openxmlformats.org/officeDocument/2006/relationships/slide" Target="slides/slide37.xml"/><Relationship Id="rId41" Type="http://schemas.openxmlformats.org/officeDocument/2006/relationships/slide" Target="slides/slide36.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33" Type="http://schemas.openxmlformats.org/officeDocument/2006/relationships/slide" Target="slides/slide28.xml"/><Relationship Id="rId32" Type="http://schemas.openxmlformats.org/officeDocument/2006/relationships/slide" Target="slides/slide27.xml"/><Relationship Id="rId35" Type="http://schemas.openxmlformats.org/officeDocument/2006/relationships/slide" Target="slides/slide30.xml"/><Relationship Id="rId34" Type="http://schemas.openxmlformats.org/officeDocument/2006/relationships/slide" Target="slides/slide29.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62" Type="http://schemas.openxmlformats.org/officeDocument/2006/relationships/font" Target="fonts/OpenSans-boldItalic.fntdata"/><Relationship Id="rId61" Type="http://schemas.openxmlformats.org/officeDocument/2006/relationships/font" Target="fonts/OpenSans-italic.fntdata"/><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60" Type="http://schemas.openxmlformats.org/officeDocument/2006/relationships/font" Target="fonts/OpenSans-bold.fntdata"/><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55" Type="http://schemas.openxmlformats.org/officeDocument/2006/relationships/font" Target="fonts/Raleway-regular.fntdata"/><Relationship Id="rId10" Type="http://schemas.openxmlformats.org/officeDocument/2006/relationships/slide" Target="slides/slide5.xml"/><Relationship Id="rId54" Type="http://schemas.openxmlformats.org/officeDocument/2006/relationships/font" Target="fonts/Audiowide-regular.fntdata"/><Relationship Id="rId13" Type="http://schemas.openxmlformats.org/officeDocument/2006/relationships/slide" Target="slides/slide8.xml"/><Relationship Id="rId57" Type="http://schemas.openxmlformats.org/officeDocument/2006/relationships/font" Target="fonts/Raleway-italic.fntdata"/><Relationship Id="rId12" Type="http://schemas.openxmlformats.org/officeDocument/2006/relationships/slide" Target="slides/slide7.xml"/><Relationship Id="rId56" Type="http://schemas.openxmlformats.org/officeDocument/2006/relationships/font" Target="fonts/Raleway-bold.fntdata"/><Relationship Id="rId15" Type="http://schemas.openxmlformats.org/officeDocument/2006/relationships/slide" Target="slides/slide10.xml"/><Relationship Id="rId59" Type="http://schemas.openxmlformats.org/officeDocument/2006/relationships/font" Target="fonts/OpenSans-regular.fntdata"/><Relationship Id="rId14" Type="http://schemas.openxmlformats.org/officeDocument/2006/relationships/slide" Target="slides/slide9.xml"/><Relationship Id="rId58" Type="http://schemas.openxmlformats.org/officeDocument/2006/relationships/font" Target="fonts/Raleway-boldItalic.fntdata"/><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7" name="Shape 707"/>
        <p:cNvGrpSpPr/>
        <p:nvPr/>
      </p:nvGrpSpPr>
      <p:grpSpPr>
        <a:xfrm>
          <a:off x="0" y="0"/>
          <a:ext cx="0" cy="0"/>
          <a:chOff x="0" y="0"/>
          <a:chExt cx="0" cy="0"/>
        </a:xfrm>
      </p:grpSpPr>
      <p:sp>
        <p:nvSpPr>
          <p:cNvPr id="708" name="Google Shape;708;g2ae4000421f_2_1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9" name="Google Shape;709;g2ae4000421f_2_1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3" name="Shape 713"/>
        <p:cNvGrpSpPr/>
        <p:nvPr/>
      </p:nvGrpSpPr>
      <p:grpSpPr>
        <a:xfrm>
          <a:off x="0" y="0"/>
          <a:ext cx="0" cy="0"/>
          <a:chOff x="0" y="0"/>
          <a:chExt cx="0" cy="0"/>
        </a:xfrm>
      </p:grpSpPr>
      <p:sp>
        <p:nvSpPr>
          <p:cNvPr id="714" name="Google Shape;714;g281ca7b7bb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5" name="Google Shape;715;g281ca7b7bb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0" name="Shape 730"/>
        <p:cNvGrpSpPr/>
        <p:nvPr/>
      </p:nvGrpSpPr>
      <p:grpSpPr>
        <a:xfrm>
          <a:off x="0" y="0"/>
          <a:ext cx="0" cy="0"/>
          <a:chOff x="0" y="0"/>
          <a:chExt cx="0" cy="0"/>
        </a:xfrm>
      </p:grpSpPr>
      <p:sp>
        <p:nvSpPr>
          <p:cNvPr id="731" name="Google Shape;731;g13376c3136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2" name="Google Shape;732;g13376c3136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1" name="Shape 741"/>
        <p:cNvGrpSpPr/>
        <p:nvPr/>
      </p:nvGrpSpPr>
      <p:grpSpPr>
        <a:xfrm>
          <a:off x="0" y="0"/>
          <a:ext cx="0" cy="0"/>
          <a:chOff x="0" y="0"/>
          <a:chExt cx="0" cy="0"/>
        </a:xfrm>
      </p:grpSpPr>
      <p:sp>
        <p:nvSpPr>
          <p:cNvPr id="742" name="Google Shape;742;g2ae38bc8ddf_3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3" name="Google Shape;743;g2ae38bc8ddf_3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8" name="Shape 748"/>
        <p:cNvGrpSpPr/>
        <p:nvPr/>
      </p:nvGrpSpPr>
      <p:grpSpPr>
        <a:xfrm>
          <a:off x="0" y="0"/>
          <a:ext cx="0" cy="0"/>
          <a:chOff x="0" y="0"/>
          <a:chExt cx="0" cy="0"/>
        </a:xfrm>
      </p:grpSpPr>
      <p:sp>
        <p:nvSpPr>
          <p:cNvPr id="749" name="Google Shape;749;g2adc7c8bf30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0" name="Google Shape;750;g2adc7c8bf30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6" name="Shape 756"/>
        <p:cNvGrpSpPr/>
        <p:nvPr/>
      </p:nvGrpSpPr>
      <p:grpSpPr>
        <a:xfrm>
          <a:off x="0" y="0"/>
          <a:ext cx="0" cy="0"/>
          <a:chOff x="0" y="0"/>
          <a:chExt cx="0" cy="0"/>
        </a:xfrm>
      </p:grpSpPr>
      <p:sp>
        <p:nvSpPr>
          <p:cNvPr id="757" name="Google Shape;757;g2adc7c8bf30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8" name="Google Shape;758;g2adc7c8bf30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2" name="Shape 762"/>
        <p:cNvGrpSpPr/>
        <p:nvPr/>
      </p:nvGrpSpPr>
      <p:grpSpPr>
        <a:xfrm>
          <a:off x="0" y="0"/>
          <a:ext cx="0" cy="0"/>
          <a:chOff x="0" y="0"/>
          <a:chExt cx="0" cy="0"/>
        </a:xfrm>
      </p:grpSpPr>
      <p:sp>
        <p:nvSpPr>
          <p:cNvPr id="763" name="Google Shape;763;g2adc7c8bf30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4" name="Google Shape;764;g2adc7c8bf30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9" name="Shape 769"/>
        <p:cNvGrpSpPr/>
        <p:nvPr/>
      </p:nvGrpSpPr>
      <p:grpSpPr>
        <a:xfrm>
          <a:off x="0" y="0"/>
          <a:ext cx="0" cy="0"/>
          <a:chOff x="0" y="0"/>
          <a:chExt cx="0" cy="0"/>
        </a:xfrm>
      </p:grpSpPr>
      <p:sp>
        <p:nvSpPr>
          <p:cNvPr id="770" name="Google Shape;770;g2ae25d9493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1" name="Google Shape;771;g2ae25d9493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0" name="Shape 780"/>
        <p:cNvGrpSpPr/>
        <p:nvPr/>
      </p:nvGrpSpPr>
      <p:grpSpPr>
        <a:xfrm>
          <a:off x="0" y="0"/>
          <a:ext cx="0" cy="0"/>
          <a:chOff x="0" y="0"/>
          <a:chExt cx="0" cy="0"/>
        </a:xfrm>
      </p:grpSpPr>
      <p:sp>
        <p:nvSpPr>
          <p:cNvPr id="781" name="Google Shape;781;g2ae7680bc63_4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2" name="Google Shape;782;g2ae7680bc63_4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6" name="Shape 826"/>
        <p:cNvGrpSpPr/>
        <p:nvPr/>
      </p:nvGrpSpPr>
      <p:grpSpPr>
        <a:xfrm>
          <a:off x="0" y="0"/>
          <a:ext cx="0" cy="0"/>
          <a:chOff x="0" y="0"/>
          <a:chExt cx="0" cy="0"/>
        </a:xfrm>
      </p:grpSpPr>
      <p:sp>
        <p:nvSpPr>
          <p:cNvPr id="827" name="Google Shape;827;g2ae7680bc63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8" name="Google Shape;828;g2ae7680bc63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3" name="Shape 833"/>
        <p:cNvGrpSpPr/>
        <p:nvPr/>
      </p:nvGrpSpPr>
      <p:grpSpPr>
        <a:xfrm>
          <a:off x="0" y="0"/>
          <a:ext cx="0" cy="0"/>
          <a:chOff x="0" y="0"/>
          <a:chExt cx="0" cy="0"/>
        </a:xfrm>
      </p:grpSpPr>
      <p:sp>
        <p:nvSpPr>
          <p:cNvPr id="834" name="Google Shape;834;g2ae7680bc63_4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5" name="Google Shape;835;g2ae7680bc63_4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1" name="Shape 841"/>
        <p:cNvGrpSpPr/>
        <p:nvPr/>
      </p:nvGrpSpPr>
      <p:grpSpPr>
        <a:xfrm>
          <a:off x="0" y="0"/>
          <a:ext cx="0" cy="0"/>
          <a:chOff x="0" y="0"/>
          <a:chExt cx="0" cy="0"/>
        </a:xfrm>
      </p:grpSpPr>
      <p:sp>
        <p:nvSpPr>
          <p:cNvPr id="842" name="Google Shape;842;g2ae7680bc63_4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3" name="Google Shape;843;g2ae7680bc63_4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g2ae7680bc63_4_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g2ae7680bc63_4_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5" name="Shape 855"/>
        <p:cNvGrpSpPr/>
        <p:nvPr/>
      </p:nvGrpSpPr>
      <p:grpSpPr>
        <a:xfrm>
          <a:off x="0" y="0"/>
          <a:ext cx="0" cy="0"/>
          <a:chOff x="0" y="0"/>
          <a:chExt cx="0" cy="0"/>
        </a:xfrm>
      </p:grpSpPr>
      <p:sp>
        <p:nvSpPr>
          <p:cNvPr id="856" name="Google Shape;856;g2ae7680bc63_4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7" name="Google Shape;857;g2ae7680bc63_4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2" name="Shape 862"/>
        <p:cNvGrpSpPr/>
        <p:nvPr/>
      </p:nvGrpSpPr>
      <p:grpSpPr>
        <a:xfrm>
          <a:off x="0" y="0"/>
          <a:ext cx="0" cy="0"/>
          <a:chOff x="0" y="0"/>
          <a:chExt cx="0" cy="0"/>
        </a:xfrm>
      </p:grpSpPr>
      <p:sp>
        <p:nvSpPr>
          <p:cNvPr id="863" name="Google Shape;863;g2ae7680bc63_4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4" name="Google Shape;864;g2ae7680bc63_4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9" name="Shape 869"/>
        <p:cNvGrpSpPr/>
        <p:nvPr/>
      </p:nvGrpSpPr>
      <p:grpSpPr>
        <a:xfrm>
          <a:off x="0" y="0"/>
          <a:ext cx="0" cy="0"/>
          <a:chOff x="0" y="0"/>
          <a:chExt cx="0" cy="0"/>
        </a:xfrm>
      </p:grpSpPr>
      <p:sp>
        <p:nvSpPr>
          <p:cNvPr id="870" name="Google Shape;870;g2ae7680bc63_4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1" name="Google Shape;871;g2ae7680bc63_4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6" name="Shape 876"/>
        <p:cNvGrpSpPr/>
        <p:nvPr/>
      </p:nvGrpSpPr>
      <p:grpSpPr>
        <a:xfrm>
          <a:off x="0" y="0"/>
          <a:ext cx="0" cy="0"/>
          <a:chOff x="0" y="0"/>
          <a:chExt cx="0" cy="0"/>
        </a:xfrm>
      </p:grpSpPr>
      <p:sp>
        <p:nvSpPr>
          <p:cNvPr id="877" name="Google Shape;877;g2ae7680bc63_4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8" name="Google Shape;878;g2ae7680bc63_4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3" name="Shape 883"/>
        <p:cNvGrpSpPr/>
        <p:nvPr/>
      </p:nvGrpSpPr>
      <p:grpSpPr>
        <a:xfrm>
          <a:off x="0" y="0"/>
          <a:ext cx="0" cy="0"/>
          <a:chOff x="0" y="0"/>
          <a:chExt cx="0" cy="0"/>
        </a:xfrm>
      </p:grpSpPr>
      <p:sp>
        <p:nvSpPr>
          <p:cNvPr id="884" name="Google Shape;884;g2ae7680bc63_4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5" name="Google Shape;885;g2ae7680bc63_4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0" name="Shape 890"/>
        <p:cNvGrpSpPr/>
        <p:nvPr/>
      </p:nvGrpSpPr>
      <p:grpSpPr>
        <a:xfrm>
          <a:off x="0" y="0"/>
          <a:ext cx="0" cy="0"/>
          <a:chOff x="0" y="0"/>
          <a:chExt cx="0" cy="0"/>
        </a:xfrm>
      </p:grpSpPr>
      <p:sp>
        <p:nvSpPr>
          <p:cNvPr id="891" name="Google Shape;891;g2ae7680bc63_4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2" name="Google Shape;892;g2ae7680bc63_4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7" name="Shape 897"/>
        <p:cNvGrpSpPr/>
        <p:nvPr/>
      </p:nvGrpSpPr>
      <p:grpSpPr>
        <a:xfrm>
          <a:off x="0" y="0"/>
          <a:ext cx="0" cy="0"/>
          <a:chOff x="0" y="0"/>
          <a:chExt cx="0" cy="0"/>
        </a:xfrm>
      </p:grpSpPr>
      <p:sp>
        <p:nvSpPr>
          <p:cNvPr id="898" name="Google Shape;898;g2ad61150f32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9" name="Google Shape;899;g2ad61150f32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8" name="Shape 908"/>
        <p:cNvGrpSpPr/>
        <p:nvPr/>
      </p:nvGrpSpPr>
      <p:grpSpPr>
        <a:xfrm>
          <a:off x="0" y="0"/>
          <a:ext cx="0" cy="0"/>
          <a:chOff x="0" y="0"/>
          <a:chExt cx="0" cy="0"/>
        </a:xfrm>
      </p:grpSpPr>
      <p:sp>
        <p:nvSpPr>
          <p:cNvPr id="909" name="Google Shape;909;g2ad61150f32_1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0" name="Google Shape;910;g2ad61150f32_1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6" name="Shape 916"/>
        <p:cNvGrpSpPr/>
        <p:nvPr/>
      </p:nvGrpSpPr>
      <p:grpSpPr>
        <a:xfrm>
          <a:off x="0" y="0"/>
          <a:ext cx="0" cy="0"/>
          <a:chOff x="0" y="0"/>
          <a:chExt cx="0" cy="0"/>
        </a:xfrm>
      </p:grpSpPr>
      <p:sp>
        <p:nvSpPr>
          <p:cNvPr id="917" name="Google Shape;917;g2ad61150f32_1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8" name="Google Shape;918;g2ad61150f32_1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3" name="Shape 923"/>
        <p:cNvGrpSpPr/>
        <p:nvPr/>
      </p:nvGrpSpPr>
      <p:grpSpPr>
        <a:xfrm>
          <a:off x="0" y="0"/>
          <a:ext cx="0" cy="0"/>
          <a:chOff x="0" y="0"/>
          <a:chExt cx="0" cy="0"/>
        </a:xfrm>
      </p:grpSpPr>
      <p:sp>
        <p:nvSpPr>
          <p:cNvPr id="924" name="Google Shape;924;g2ad61150f32_1_5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5" name="Google Shape;925;g2ad61150f32_1_5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2" name="Shape 932"/>
        <p:cNvGrpSpPr/>
        <p:nvPr/>
      </p:nvGrpSpPr>
      <p:grpSpPr>
        <a:xfrm>
          <a:off x="0" y="0"/>
          <a:ext cx="0" cy="0"/>
          <a:chOff x="0" y="0"/>
          <a:chExt cx="0" cy="0"/>
        </a:xfrm>
      </p:grpSpPr>
      <p:sp>
        <p:nvSpPr>
          <p:cNvPr id="933" name="Google Shape;933;g2ad61150f32_1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4" name="Google Shape;934;g2ad61150f32_1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9" name="Shape 939"/>
        <p:cNvGrpSpPr/>
        <p:nvPr/>
      </p:nvGrpSpPr>
      <p:grpSpPr>
        <a:xfrm>
          <a:off x="0" y="0"/>
          <a:ext cx="0" cy="0"/>
          <a:chOff x="0" y="0"/>
          <a:chExt cx="0" cy="0"/>
        </a:xfrm>
      </p:grpSpPr>
      <p:sp>
        <p:nvSpPr>
          <p:cNvPr id="940" name="Google Shape;940;g2ad61150f32_1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1" name="Google Shape;941;g2ad61150f32_1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7" name="Shape 947"/>
        <p:cNvGrpSpPr/>
        <p:nvPr/>
      </p:nvGrpSpPr>
      <p:grpSpPr>
        <a:xfrm>
          <a:off x="0" y="0"/>
          <a:ext cx="0" cy="0"/>
          <a:chOff x="0" y="0"/>
          <a:chExt cx="0" cy="0"/>
        </a:xfrm>
      </p:grpSpPr>
      <p:sp>
        <p:nvSpPr>
          <p:cNvPr id="948" name="Google Shape;948;g2ad61150f32_1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9" name="Google Shape;949;g2ad61150f32_1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4" name="Shape 954"/>
        <p:cNvGrpSpPr/>
        <p:nvPr/>
      </p:nvGrpSpPr>
      <p:grpSpPr>
        <a:xfrm>
          <a:off x="0" y="0"/>
          <a:ext cx="0" cy="0"/>
          <a:chOff x="0" y="0"/>
          <a:chExt cx="0" cy="0"/>
        </a:xfrm>
      </p:grpSpPr>
      <p:sp>
        <p:nvSpPr>
          <p:cNvPr id="955" name="Google Shape;955;g2ae38bc8ddf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6" name="Google Shape;956;g2ae38bc8ddf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2" name="Shape 962"/>
        <p:cNvGrpSpPr/>
        <p:nvPr/>
      </p:nvGrpSpPr>
      <p:grpSpPr>
        <a:xfrm>
          <a:off x="0" y="0"/>
          <a:ext cx="0" cy="0"/>
          <a:chOff x="0" y="0"/>
          <a:chExt cx="0" cy="0"/>
        </a:xfrm>
      </p:grpSpPr>
      <p:sp>
        <p:nvSpPr>
          <p:cNvPr id="963" name="Google Shape;963;g2ad80ab4bf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4" name="Google Shape;964;g2ad80ab4bf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3" name="Shape 973"/>
        <p:cNvGrpSpPr/>
        <p:nvPr/>
      </p:nvGrpSpPr>
      <p:grpSpPr>
        <a:xfrm>
          <a:off x="0" y="0"/>
          <a:ext cx="0" cy="0"/>
          <a:chOff x="0" y="0"/>
          <a:chExt cx="0" cy="0"/>
        </a:xfrm>
      </p:grpSpPr>
      <p:sp>
        <p:nvSpPr>
          <p:cNvPr id="974" name="Google Shape;974;g2ae4000421f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5" name="Google Shape;975;g2ae4000421f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 Theory is what I primarily use when designing anything. We picked Blue Violet as our main colour with a hex code of #7333CC and I went ahead and researched complimentary colours as well as Shades and Tints of that colour. </a:t>
            </a:r>
            <a:endParaRPr/>
          </a:p>
          <a:p>
            <a:pPr indent="0" lvl="0" marL="0" rtl="0" algn="l">
              <a:spcBef>
                <a:spcPts val="0"/>
              </a:spcBef>
              <a:spcAft>
                <a:spcPts val="0"/>
              </a:spcAft>
              <a:buNone/>
            </a:pPr>
            <a:r>
              <a:rPr lang="en"/>
              <a:t>By applying these principles, I can create interfaces that are visually stunning, emotionally resonant and ultimately an interface which is more engaging and impactful.</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1" name="Shape 981"/>
        <p:cNvGrpSpPr/>
        <p:nvPr/>
      </p:nvGrpSpPr>
      <p:grpSpPr>
        <a:xfrm>
          <a:off x="0" y="0"/>
          <a:ext cx="0" cy="0"/>
          <a:chOff x="0" y="0"/>
          <a:chExt cx="0" cy="0"/>
        </a:xfrm>
      </p:grpSpPr>
      <p:sp>
        <p:nvSpPr>
          <p:cNvPr id="982" name="Google Shape;982;g2ae4000421f_1_14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3" name="Google Shape;983;g2ae4000421f_1_14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Here is a </a:t>
            </a:r>
            <a:r>
              <a:rPr lang="en"/>
              <a:t>palette</a:t>
            </a:r>
            <a:r>
              <a:rPr lang="en"/>
              <a:t> for both Dark mode and Light mode. </a:t>
            </a:r>
            <a:endParaRPr/>
          </a:p>
          <a:p>
            <a:pPr indent="0" lvl="0" marL="0" rtl="0" algn="l">
              <a:spcBef>
                <a:spcPts val="0"/>
              </a:spcBef>
              <a:spcAft>
                <a:spcPts val="0"/>
              </a:spcAft>
              <a:buNone/>
            </a:pPr>
            <a:r>
              <a:rPr lang="en"/>
              <a:t>Dark mode can help reduce eye strain, especially in low-light conditions, and improve accessibility for users with visual impairments or light sensitivity.</a:t>
            </a:r>
            <a:endParaRPr/>
          </a:p>
          <a:p>
            <a:pPr indent="0" lvl="0" marL="0" rtl="0" algn="l">
              <a:spcBef>
                <a:spcPts val="0"/>
              </a:spcBef>
              <a:spcAft>
                <a:spcPts val="0"/>
              </a:spcAft>
              <a:buNone/>
            </a:pPr>
            <a:r>
              <a:rPr lang="en"/>
              <a:t>It also has the potential to enhance the aesthetic appeal of an interface and can significantly extend battery life for devices with OLED screens, leading to increased battery efficiency.</a:t>
            </a:r>
            <a:endParaRPr/>
          </a:p>
          <a:p>
            <a:pPr indent="0" lvl="0" marL="0" rtl="0" algn="l">
              <a:spcBef>
                <a:spcPts val="0"/>
              </a:spcBef>
              <a:spcAft>
                <a:spcPts val="0"/>
              </a:spcAft>
              <a:buNone/>
            </a:pPr>
            <a:r>
              <a:rPr lang="en"/>
              <a:t>By providing both light and dark modes in our design, it gives users the power to choose based on their preferences and specific situations, thus increasing usability and inclusivity, which in turn enhances the overall user experience.</a:t>
            </a:r>
            <a:endParaRPr/>
          </a:p>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0" name="Shape 990"/>
        <p:cNvGrpSpPr/>
        <p:nvPr/>
      </p:nvGrpSpPr>
      <p:grpSpPr>
        <a:xfrm>
          <a:off x="0" y="0"/>
          <a:ext cx="0" cy="0"/>
          <a:chOff x="0" y="0"/>
          <a:chExt cx="0" cy="0"/>
        </a:xfrm>
      </p:grpSpPr>
      <p:sp>
        <p:nvSpPr>
          <p:cNvPr id="991" name="Google Shape;991;g2ae4000421f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2" name="Google Shape;992;g2ae4000421f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 used photoshop mainly for the logo design and illustrator to make the vectors and lineart for some logos. </a:t>
            </a:r>
            <a:endParaRPr/>
          </a:p>
          <a:p>
            <a:pPr indent="0" lvl="0" marL="0" rtl="0" algn="l">
              <a:spcBef>
                <a:spcPts val="0"/>
              </a:spcBef>
              <a:spcAft>
                <a:spcPts val="0"/>
              </a:spcAft>
              <a:buNone/>
            </a:pPr>
            <a:r>
              <a:rPr lang="en"/>
              <a:t>UIzard was used to make the prototype.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Issues I had was constant crashes in photoshop and illustrator because I had too many fonts installed. </a:t>
            </a:r>
            <a:br>
              <a:rPr lang="en"/>
            </a:br>
            <a:r>
              <a:rPr lang="en"/>
              <a:t>UIzard crashed my browser every time I tried to use the AI assistant. It was not very helpful.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8" name="Shape 998"/>
        <p:cNvGrpSpPr/>
        <p:nvPr/>
      </p:nvGrpSpPr>
      <p:grpSpPr>
        <a:xfrm>
          <a:off x="0" y="0"/>
          <a:ext cx="0" cy="0"/>
          <a:chOff x="0" y="0"/>
          <a:chExt cx="0" cy="0"/>
        </a:xfrm>
      </p:grpSpPr>
      <p:sp>
        <p:nvSpPr>
          <p:cNvPr id="999" name="Google Shape;999;g2ae4000421f_1_7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0" name="Google Shape;1000;g2ae4000421f_1_7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4" name="Shape 1044"/>
        <p:cNvGrpSpPr/>
        <p:nvPr/>
      </p:nvGrpSpPr>
      <p:grpSpPr>
        <a:xfrm>
          <a:off x="0" y="0"/>
          <a:ext cx="0" cy="0"/>
          <a:chOff x="0" y="0"/>
          <a:chExt cx="0" cy="0"/>
        </a:xfrm>
      </p:grpSpPr>
      <p:sp>
        <p:nvSpPr>
          <p:cNvPr id="1045" name="Google Shape;1045;g2ae4000421f_1_14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6" name="Google Shape;1046;g2ae4000421f_1_14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are some of the light mode logos I created for our app. All keeping in mind that it is an app for gaming and that should be apparent from the logo itself.</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4" name="Shape 1054"/>
        <p:cNvGrpSpPr/>
        <p:nvPr/>
      </p:nvGrpSpPr>
      <p:grpSpPr>
        <a:xfrm>
          <a:off x="0" y="0"/>
          <a:ext cx="0" cy="0"/>
          <a:chOff x="0" y="0"/>
          <a:chExt cx="0" cy="0"/>
        </a:xfrm>
      </p:grpSpPr>
      <p:sp>
        <p:nvSpPr>
          <p:cNvPr id="1055" name="Google Shape;1055;g2ae4000421f_1_14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6" name="Google Shape;1056;g2ae4000421f_1_14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Adapting logos for dark mode is important to ensure they remain visible and aligned with the brand's visual identity, whilst still being a lot more easy on the eyes compared to light mode logos.</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4" name="Shape 1064"/>
        <p:cNvGrpSpPr/>
        <p:nvPr/>
      </p:nvGrpSpPr>
      <p:grpSpPr>
        <a:xfrm>
          <a:off x="0" y="0"/>
          <a:ext cx="0" cy="0"/>
          <a:chOff x="0" y="0"/>
          <a:chExt cx="0" cy="0"/>
        </a:xfrm>
      </p:grpSpPr>
      <p:sp>
        <p:nvSpPr>
          <p:cNvPr id="1065" name="Google Shape;1065;g2ae4000421f_1_14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6" name="Google Shape;1066;g2ae4000421f_1_14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This was the final logo based on feedback from the rest of the team.</a:t>
            </a:r>
            <a:endParaRPr/>
          </a:p>
          <a:p>
            <a:pPr indent="0" lvl="0" marL="0" rtl="0" algn="l">
              <a:spcBef>
                <a:spcPts val="0"/>
              </a:spcBef>
              <a:spcAft>
                <a:spcPts val="0"/>
              </a:spcAft>
              <a:buNone/>
            </a:pPr>
            <a:r>
              <a:rPr lang="en"/>
              <a:t>E</a:t>
            </a:r>
            <a:r>
              <a:rPr lang="en"/>
              <a:t>nsuring that the logo remains recognisable and effectively represents the brand in both light and dark modes contributes to a consistent and cohesive user experience.</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2" name="Shape 1072"/>
        <p:cNvGrpSpPr/>
        <p:nvPr/>
      </p:nvGrpSpPr>
      <p:grpSpPr>
        <a:xfrm>
          <a:off x="0" y="0"/>
          <a:ext cx="0" cy="0"/>
          <a:chOff x="0" y="0"/>
          <a:chExt cx="0" cy="0"/>
        </a:xfrm>
      </p:grpSpPr>
      <p:sp>
        <p:nvSpPr>
          <p:cNvPr id="1073" name="Google Shape;1073;g2ad61150f32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4" name="Google Shape;1074;g2ad61150f32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3" name="Shape 1083"/>
        <p:cNvGrpSpPr/>
        <p:nvPr/>
      </p:nvGrpSpPr>
      <p:grpSpPr>
        <a:xfrm>
          <a:off x="0" y="0"/>
          <a:ext cx="0" cy="0"/>
          <a:chOff x="0" y="0"/>
          <a:chExt cx="0" cy="0"/>
        </a:xfrm>
      </p:grpSpPr>
      <p:sp>
        <p:nvSpPr>
          <p:cNvPr id="1084" name="Google Shape;1084;g110860aa57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5" name="Google Shape;1085;g110860aa57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1" name="Shape 1091"/>
        <p:cNvGrpSpPr/>
        <p:nvPr/>
      </p:nvGrpSpPr>
      <p:grpSpPr>
        <a:xfrm>
          <a:off x="0" y="0"/>
          <a:ext cx="0" cy="0"/>
          <a:chOff x="0" y="0"/>
          <a:chExt cx="0" cy="0"/>
        </a:xfrm>
      </p:grpSpPr>
      <p:sp>
        <p:nvSpPr>
          <p:cNvPr id="1092" name="Google Shape;1092;g1125d80b419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3" name="Google Shape;1093;g1125d80b419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0" name="Shape 1110"/>
        <p:cNvGrpSpPr/>
        <p:nvPr/>
      </p:nvGrpSpPr>
      <p:grpSpPr>
        <a:xfrm>
          <a:off x="0" y="0"/>
          <a:ext cx="0" cy="0"/>
          <a:chOff x="0" y="0"/>
          <a:chExt cx="0" cy="0"/>
        </a:xfrm>
      </p:grpSpPr>
      <p:sp>
        <p:nvSpPr>
          <p:cNvPr id="1111" name="Google Shape;1111;g2ad8df14ff1_1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2" name="Google Shape;1112;g2ad8df14ff1_1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9" name="Shape 1119"/>
        <p:cNvGrpSpPr/>
        <p:nvPr/>
      </p:nvGrpSpPr>
      <p:grpSpPr>
        <a:xfrm>
          <a:off x="0" y="0"/>
          <a:ext cx="0" cy="0"/>
          <a:chOff x="0" y="0"/>
          <a:chExt cx="0" cy="0"/>
        </a:xfrm>
      </p:grpSpPr>
      <p:sp>
        <p:nvSpPr>
          <p:cNvPr id="1120" name="Google Shape;1120;g1125d80b419_0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1" name="Google Shape;1121;g1125d80b419_0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8" name="Shape 1128"/>
        <p:cNvGrpSpPr/>
        <p:nvPr/>
      </p:nvGrpSpPr>
      <p:grpSpPr>
        <a:xfrm>
          <a:off x="0" y="0"/>
          <a:ext cx="0" cy="0"/>
          <a:chOff x="0" y="0"/>
          <a:chExt cx="0" cy="0"/>
        </a:xfrm>
      </p:grpSpPr>
      <p:sp>
        <p:nvSpPr>
          <p:cNvPr id="1129" name="Google Shape;1129;g2ae25d94931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0" name="Google Shape;1130;g2ae25d94931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prototype is an interactive set of images that are linked together via icons and buttons. Some take you to different screens whereas others change things on the current screen. Once you have them in your hands, we can show you what it is you’re actually seeing on the screens of those </a:t>
            </a:r>
            <a:r>
              <a:rPr lang="en"/>
              <a:t>devices</a:t>
            </a:r>
            <a:r>
              <a:rPr lang="en"/>
              <a:t>.</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9" name="Shape 1139"/>
        <p:cNvGrpSpPr/>
        <p:nvPr/>
      </p:nvGrpSpPr>
      <p:grpSpPr>
        <a:xfrm>
          <a:off x="0" y="0"/>
          <a:ext cx="0" cy="0"/>
          <a:chOff x="0" y="0"/>
          <a:chExt cx="0" cy="0"/>
        </a:xfrm>
      </p:grpSpPr>
      <p:sp>
        <p:nvSpPr>
          <p:cNvPr id="1140" name="Google Shape;1140;g2ae4000421f_2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1" name="Google Shape;1141;g2ae4000421f_2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From left to right: Splash Screen, Signup, Onboarding, Login</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8" name="Shape 1148"/>
        <p:cNvGrpSpPr/>
        <p:nvPr/>
      </p:nvGrpSpPr>
      <p:grpSpPr>
        <a:xfrm>
          <a:off x="0" y="0"/>
          <a:ext cx="0" cy="0"/>
          <a:chOff x="0" y="0"/>
          <a:chExt cx="0" cy="0"/>
        </a:xfrm>
      </p:grpSpPr>
      <p:sp>
        <p:nvSpPr>
          <p:cNvPr id="1149" name="Google Shape;1149;g2ae4000421f_2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0" name="Google Shape;1150;g2ae4000421f_2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Your home feed first two images showing the connect tab and the other two showing the explore tab.</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7" name="Shape 1157"/>
        <p:cNvGrpSpPr/>
        <p:nvPr/>
      </p:nvGrpSpPr>
      <p:grpSpPr>
        <a:xfrm>
          <a:off x="0" y="0"/>
          <a:ext cx="0" cy="0"/>
          <a:chOff x="0" y="0"/>
          <a:chExt cx="0" cy="0"/>
        </a:xfrm>
      </p:grpSpPr>
      <p:sp>
        <p:nvSpPr>
          <p:cNvPr id="1158" name="Google Shape;1158;g2ae4000421f_2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9" name="Google Shape;1159;g2ae4000421f_2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Your profile, editing the profile, viewing settings, messaging and a conversation alongside the invite link and search function.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9" name="Shape 1169"/>
        <p:cNvGrpSpPr/>
        <p:nvPr/>
      </p:nvGrpSpPr>
      <p:grpSpPr>
        <a:xfrm>
          <a:off x="0" y="0"/>
          <a:ext cx="0" cy="0"/>
          <a:chOff x="0" y="0"/>
          <a:chExt cx="0" cy="0"/>
        </a:xfrm>
      </p:grpSpPr>
      <p:sp>
        <p:nvSpPr>
          <p:cNvPr id="1170" name="Google Shape;1170;g2ae4000421f_2_1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1" name="Google Shape;1171;g2ae4000421f_2_1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Essentially the same thing but dark mode instead.</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8" name="Shape 1178"/>
        <p:cNvGrpSpPr/>
        <p:nvPr/>
      </p:nvGrpSpPr>
      <p:grpSpPr>
        <a:xfrm>
          <a:off x="0" y="0"/>
          <a:ext cx="0" cy="0"/>
          <a:chOff x="0" y="0"/>
          <a:chExt cx="0" cy="0"/>
        </a:xfrm>
      </p:grpSpPr>
      <p:sp>
        <p:nvSpPr>
          <p:cNvPr id="1179" name="Google Shape;1179;g2ae4000421f_2_1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0" name="Google Shape;1180;g2ae4000421f_2_1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0" name="Shape 1190"/>
        <p:cNvGrpSpPr/>
        <p:nvPr/>
      </p:nvGrpSpPr>
      <p:grpSpPr>
        <a:xfrm>
          <a:off x="0" y="0"/>
          <a:ext cx="0" cy="0"/>
          <a:chOff x="0" y="0"/>
          <a:chExt cx="0" cy="0"/>
        </a:xfrm>
      </p:grpSpPr>
      <p:sp>
        <p:nvSpPr>
          <p:cNvPr id="1191" name="Google Shape;1191;g2ae4000421f_2_1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2" name="Google Shape;1192;g2ae4000421f_2_1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9" name="Shape 1199"/>
        <p:cNvGrpSpPr/>
        <p:nvPr/>
      </p:nvGrpSpPr>
      <p:grpSpPr>
        <a:xfrm>
          <a:off x="0" y="0"/>
          <a:ext cx="0" cy="0"/>
          <a:chOff x="0" y="0"/>
          <a:chExt cx="0" cy="0"/>
        </a:xfrm>
      </p:grpSpPr>
      <p:sp>
        <p:nvSpPr>
          <p:cNvPr id="1200" name="Google Shape;1200;g2ae4000421f_2_1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1" name="Google Shape;1201;g2ae4000421f_2_1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interactions are the same within the light mode variant.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7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7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hyperlink" Target="https://bit.ly/3A1uf1Q" TargetMode="External"/><Relationship Id="rId4" Type="http://schemas.openxmlformats.org/officeDocument/2006/relationships/hyperlink" Target="http://bit.ly/2TyoMsr" TargetMode="External"/><Relationship Id="rId5"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pic>
        <p:nvPicPr>
          <p:cNvPr id="9" name="Google Shape;9;p2"/>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0" name="Google Shape;10;p2"/>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Clr>
                <a:srgbClr val="191919"/>
              </a:buClr>
              <a:buSzPts val="5200"/>
              <a:buNone/>
              <a:defRPr sz="45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p:txBody>
      </p:sp>
      <p:sp>
        <p:nvSpPr>
          <p:cNvPr id="11" name="Google Shape;11;p2"/>
          <p:cNvSpPr txBox="1"/>
          <p:nvPr>
            <p:ph idx="1" type="subTitle"/>
          </p:nvPr>
        </p:nvSpPr>
        <p:spPr>
          <a:xfrm>
            <a:off x="3172200" y="3254150"/>
            <a:ext cx="2799600" cy="809100"/>
          </a:xfrm>
          <a:prstGeom prst="rect">
            <a:avLst/>
          </a:prstGeom>
          <a:noFill/>
        </p:spPr>
        <p:txBody>
          <a:bodyPr anchorCtr="0" anchor="ctr" bIns="91425" lIns="91425" spcFirstLastPara="1" rIns="91425" wrap="square" tIns="91425">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grpSp>
        <p:nvGrpSpPr>
          <p:cNvPr id="12" name="Google Shape;12;p2"/>
          <p:cNvGrpSpPr/>
          <p:nvPr/>
        </p:nvGrpSpPr>
        <p:grpSpPr>
          <a:xfrm>
            <a:off x="-160524" y="242913"/>
            <a:ext cx="9353869" cy="4900579"/>
            <a:chOff x="-160524" y="242913"/>
            <a:chExt cx="9353869" cy="4900579"/>
          </a:xfrm>
        </p:grpSpPr>
        <p:grpSp>
          <p:nvGrpSpPr>
            <p:cNvPr id="13" name="Google Shape;13;p2"/>
            <p:cNvGrpSpPr/>
            <p:nvPr/>
          </p:nvGrpSpPr>
          <p:grpSpPr>
            <a:xfrm rot="2700000">
              <a:off x="1417305" y="4792145"/>
              <a:ext cx="182912" cy="182969"/>
              <a:chOff x="3052932" y="2641078"/>
              <a:chExt cx="616189" cy="616674"/>
            </a:xfrm>
          </p:grpSpPr>
          <p:sp>
            <p:nvSpPr>
              <p:cNvPr id="14" name="Google Shape;14;p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061701" y="280965"/>
              <a:ext cx="734380" cy="558925"/>
              <a:chOff x="3000389" y="360865"/>
              <a:chExt cx="734380" cy="558925"/>
            </a:xfrm>
          </p:grpSpPr>
          <p:sp>
            <p:nvSpPr>
              <p:cNvPr id="19" name="Google Shape;19;p2"/>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2" name="Google Shape;22;p2"/>
            <p:cNvSpPr/>
            <p:nvPr/>
          </p:nvSpPr>
          <p:spPr>
            <a:xfrm>
              <a:off x="316206"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3" name="Google Shape;23;p2"/>
            <p:cNvGrpSpPr/>
            <p:nvPr/>
          </p:nvGrpSpPr>
          <p:grpSpPr>
            <a:xfrm>
              <a:off x="8103334" y="1257914"/>
              <a:ext cx="1090011" cy="316808"/>
              <a:chOff x="1689834" y="1191289"/>
              <a:chExt cx="1090011" cy="316808"/>
            </a:xfrm>
          </p:grpSpPr>
          <p:sp>
            <p:nvSpPr>
              <p:cNvPr id="24" name="Google Shape;24;p2"/>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 name="Google Shape;27;p2"/>
            <p:cNvGrpSpPr/>
            <p:nvPr/>
          </p:nvGrpSpPr>
          <p:grpSpPr>
            <a:xfrm>
              <a:off x="6712911" y="242913"/>
              <a:ext cx="978694" cy="425409"/>
              <a:chOff x="1624187" y="402335"/>
              <a:chExt cx="1210805" cy="526366"/>
            </a:xfrm>
          </p:grpSpPr>
          <p:sp>
            <p:nvSpPr>
              <p:cNvPr id="28" name="Google Shape;28;p2"/>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2"/>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2" name="Google Shape;32;p2"/>
            <p:cNvGrpSpPr/>
            <p:nvPr/>
          </p:nvGrpSpPr>
          <p:grpSpPr>
            <a:xfrm>
              <a:off x="-160524" y="1257915"/>
              <a:ext cx="734380" cy="558925"/>
              <a:chOff x="3000389" y="360865"/>
              <a:chExt cx="734380" cy="558925"/>
            </a:xfrm>
          </p:grpSpPr>
          <p:sp>
            <p:nvSpPr>
              <p:cNvPr id="33" name="Google Shape;33;p2"/>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 name="Google Shape;36;p2"/>
            <p:cNvGrpSpPr/>
            <p:nvPr/>
          </p:nvGrpSpPr>
          <p:grpSpPr>
            <a:xfrm>
              <a:off x="8024316" y="4122658"/>
              <a:ext cx="809129" cy="809129"/>
              <a:chOff x="1785966" y="4166970"/>
              <a:chExt cx="579439" cy="579439"/>
            </a:xfrm>
          </p:grpSpPr>
          <p:sp>
            <p:nvSpPr>
              <p:cNvPr id="37" name="Google Shape;37;p2"/>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2"/>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9" name="Google Shape;39;p2"/>
            <p:cNvGrpSpPr/>
            <p:nvPr/>
          </p:nvGrpSpPr>
          <p:grpSpPr>
            <a:xfrm rot="2700000">
              <a:off x="7236605" y="4868620"/>
              <a:ext cx="182912" cy="182969"/>
              <a:chOff x="3052932" y="2641078"/>
              <a:chExt cx="616189" cy="616674"/>
            </a:xfrm>
          </p:grpSpPr>
          <p:sp>
            <p:nvSpPr>
              <p:cNvPr id="40" name="Google Shape;40;p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 name="Google Shape;44;p2"/>
            <p:cNvGrpSpPr/>
            <p:nvPr/>
          </p:nvGrpSpPr>
          <p:grpSpPr>
            <a:xfrm>
              <a:off x="238509" y="3672991"/>
              <a:ext cx="390267" cy="390267"/>
              <a:chOff x="320471" y="3391693"/>
              <a:chExt cx="615660" cy="615660"/>
            </a:xfrm>
          </p:grpSpPr>
          <p:sp>
            <p:nvSpPr>
              <p:cNvPr id="45" name="Google Shape;45;p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2" name="Google Shape;52;p2"/>
            <p:cNvGrpSpPr/>
            <p:nvPr/>
          </p:nvGrpSpPr>
          <p:grpSpPr>
            <a:xfrm>
              <a:off x="460585" y="4461656"/>
              <a:ext cx="509028" cy="681836"/>
              <a:chOff x="409235" y="4100794"/>
              <a:chExt cx="509028" cy="681836"/>
            </a:xfrm>
          </p:grpSpPr>
          <p:sp>
            <p:nvSpPr>
              <p:cNvPr id="53" name="Google Shape;53;p2"/>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2"/>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5" name="Shape 55"/>
        <p:cNvGrpSpPr/>
        <p:nvPr/>
      </p:nvGrpSpPr>
      <p:grpSpPr>
        <a:xfrm>
          <a:off x="0" y="0"/>
          <a:ext cx="0" cy="0"/>
          <a:chOff x="0" y="0"/>
          <a:chExt cx="0" cy="0"/>
        </a:xfrm>
      </p:grpSpPr>
      <p:pic>
        <p:nvPicPr>
          <p:cNvPr id="56" name="Google Shape;56;p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7" name="Google Shape;57;p3"/>
          <p:cNvSpPr txBox="1"/>
          <p:nvPr>
            <p:ph type="title"/>
          </p:nvPr>
        </p:nvSpPr>
        <p:spPr>
          <a:xfrm>
            <a:off x="2391900" y="2634414"/>
            <a:ext cx="4360200" cy="931500"/>
          </a:xfrm>
          <a:prstGeom prst="rect">
            <a:avLst/>
          </a:prstGeom>
        </p:spPr>
        <p:txBody>
          <a:bodyPr anchorCtr="0" anchor="t" bIns="91425" lIns="91425" spcFirstLastPara="1" rIns="91425" wrap="square" tIns="91425">
            <a:noAutofit/>
          </a:bodyPr>
          <a:lstStyle>
            <a:lvl1pPr lvl="0" algn="ctr">
              <a:spcBef>
                <a:spcPts val="0"/>
              </a:spcBef>
              <a:spcAft>
                <a:spcPts val="0"/>
              </a:spcAft>
              <a:buSzPts val="5000"/>
              <a:buNone/>
              <a:defRPr sz="5000"/>
            </a:lvl1pPr>
            <a:lvl2pPr lvl="1" algn="ctr">
              <a:spcBef>
                <a:spcPts val="0"/>
              </a:spcBef>
              <a:spcAft>
                <a:spcPts val="0"/>
              </a:spcAft>
              <a:buSzPts val="5000"/>
              <a:buNone/>
              <a:defRPr sz="5000"/>
            </a:lvl2pPr>
            <a:lvl3pPr lvl="2" algn="ctr">
              <a:spcBef>
                <a:spcPts val="0"/>
              </a:spcBef>
              <a:spcAft>
                <a:spcPts val="0"/>
              </a:spcAft>
              <a:buSzPts val="5000"/>
              <a:buNone/>
              <a:defRPr sz="5000"/>
            </a:lvl3pPr>
            <a:lvl4pPr lvl="3" algn="ctr">
              <a:spcBef>
                <a:spcPts val="0"/>
              </a:spcBef>
              <a:spcAft>
                <a:spcPts val="0"/>
              </a:spcAft>
              <a:buSzPts val="5000"/>
              <a:buNone/>
              <a:defRPr sz="5000"/>
            </a:lvl4pPr>
            <a:lvl5pPr lvl="4" algn="ctr">
              <a:spcBef>
                <a:spcPts val="0"/>
              </a:spcBef>
              <a:spcAft>
                <a:spcPts val="0"/>
              </a:spcAft>
              <a:buSzPts val="5000"/>
              <a:buNone/>
              <a:defRPr sz="5000"/>
            </a:lvl5pPr>
            <a:lvl6pPr lvl="5" algn="ctr">
              <a:spcBef>
                <a:spcPts val="0"/>
              </a:spcBef>
              <a:spcAft>
                <a:spcPts val="0"/>
              </a:spcAft>
              <a:buSzPts val="5000"/>
              <a:buNone/>
              <a:defRPr sz="5000"/>
            </a:lvl6pPr>
            <a:lvl7pPr lvl="6" algn="ctr">
              <a:spcBef>
                <a:spcPts val="0"/>
              </a:spcBef>
              <a:spcAft>
                <a:spcPts val="0"/>
              </a:spcAft>
              <a:buSzPts val="5000"/>
              <a:buNone/>
              <a:defRPr sz="5000"/>
            </a:lvl7pPr>
            <a:lvl8pPr lvl="7" algn="ctr">
              <a:spcBef>
                <a:spcPts val="0"/>
              </a:spcBef>
              <a:spcAft>
                <a:spcPts val="0"/>
              </a:spcAft>
              <a:buSzPts val="5000"/>
              <a:buNone/>
              <a:defRPr sz="5000"/>
            </a:lvl8pPr>
            <a:lvl9pPr lvl="8" algn="ctr">
              <a:spcBef>
                <a:spcPts val="0"/>
              </a:spcBef>
              <a:spcAft>
                <a:spcPts val="0"/>
              </a:spcAft>
              <a:buSzPts val="5000"/>
              <a:buNone/>
              <a:defRPr sz="5000"/>
            </a:lvl9pPr>
          </a:lstStyle>
          <a:p/>
        </p:txBody>
      </p:sp>
      <p:sp>
        <p:nvSpPr>
          <p:cNvPr id="58" name="Google Shape;58;p3"/>
          <p:cNvSpPr txBox="1"/>
          <p:nvPr>
            <p:ph hasCustomPrompt="1" idx="2" type="title"/>
          </p:nvPr>
        </p:nvSpPr>
        <p:spPr>
          <a:xfrm>
            <a:off x="4027150" y="1577583"/>
            <a:ext cx="1089900" cy="1027800"/>
          </a:xfrm>
          <a:prstGeom prst="rect">
            <a:avLst/>
          </a:prstGeom>
          <a:noFill/>
        </p:spPr>
        <p:txBody>
          <a:bodyPr anchorCtr="0" anchor="ctr" bIns="91425" lIns="91425" spcFirstLastPara="1" rIns="91425" wrap="square" tIns="91425">
            <a:noAutofit/>
          </a:bodyPr>
          <a:lstStyle>
            <a:lvl1pPr lvl="0" rtl="0" algn="ctr">
              <a:spcBef>
                <a:spcPts val="0"/>
              </a:spcBef>
              <a:spcAft>
                <a:spcPts val="0"/>
              </a:spcAft>
              <a:buSzPts val="6000"/>
              <a:buNone/>
              <a:defRPr sz="50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grpSp>
        <p:nvGrpSpPr>
          <p:cNvPr id="59" name="Google Shape;59;p3"/>
          <p:cNvGrpSpPr/>
          <p:nvPr/>
        </p:nvGrpSpPr>
        <p:grpSpPr>
          <a:xfrm>
            <a:off x="-101606" y="225802"/>
            <a:ext cx="9723103" cy="4716794"/>
            <a:chOff x="-101606" y="225802"/>
            <a:chExt cx="9723103" cy="4716794"/>
          </a:xfrm>
        </p:grpSpPr>
        <p:pic>
          <p:nvPicPr>
            <p:cNvPr id="60" name="Google Shape;60;p3"/>
            <p:cNvPicPr preferRelativeResize="0"/>
            <p:nvPr/>
          </p:nvPicPr>
          <p:blipFill rotWithShape="1">
            <a:blip r:embed="rId3">
              <a:alphaModFix amt="80000"/>
            </a:blip>
            <a:srcRect b="0" l="0" r="39943" t="0"/>
            <a:stretch/>
          </p:blipFill>
          <p:spPr>
            <a:xfrm>
              <a:off x="7742451" y="319974"/>
              <a:ext cx="308050" cy="288527"/>
            </a:xfrm>
            <a:prstGeom prst="rect">
              <a:avLst/>
            </a:prstGeom>
            <a:noFill/>
            <a:ln>
              <a:noFill/>
            </a:ln>
            <a:effectLst>
              <a:outerShdw blurRad="142875" rotWithShape="0" algn="bl" dir="5400000" dist="57150">
                <a:schemeClr val="lt2">
                  <a:alpha val="50000"/>
                </a:schemeClr>
              </a:outerShdw>
            </a:effectLst>
          </p:spPr>
        </p:pic>
        <p:sp>
          <p:nvSpPr>
            <p:cNvPr id="61" name="Google Shape;61;p3"/>
            <p:cNvSpPr/>
            <p:nvPr/>
          </p:nvSpPr>
          <p:spPr>
            <a:xfrm>
              <a:off x="206737"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a:off x="8619787"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3"/>
            <p:cNvSpPr/>
            <p:nvPr/>
          </p:nvSpPr>
          <p:spPr>
            <a:xfrm>
              <a:off x="165462"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3"/>
            <p:cNvSpPr/>
            <p:nvPr/>
          </p:nvSpPr>
          <p:spPr>
            <a:xfrm>
              <a:off x="1361287"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3"/>
            <p:cNvSpPr/>
            <p:nvPr/>
          </p:nvSpPr>
          <p:spPr>
            <a:xfrm>
              <a:off x="-101606" y="31240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6" name="Google Shape;66;p3"/>
            <p:cNvGrpSpPr/>
            <p:nvPr/>
          </p:nvGrpSpPr>
          <p:grpSpPr>
            <a:xfrm>
              <a:off x="448134" y="4561314"/>
              <a:ext cx="1090011" cy="316808"/>
              <a:chOff x="1689834" y="1191289"/>
              <a:chExt cx="1090011" cy="316808"/>
            </a:xfrm>
          </p:grpSpPr>
          <p:sp>
            <p:nvSpPr>
              <p:cNvPr id="67" name="Google Shape;67;p3"/>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3"/>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0" name="Google Shape;70;p3"/>
            <p:cNvGrpSpPr/>
            <p:nvPr/>
          </p:nvGrpSpPr>
          <p:grpSpPr>
            <a:xfrm>
              <a:off x="8428854" y="567045"/>
              <a:ext cx="1192643" cy="518418"/>
              <a:chOff x="1624187" y="402335"/>
              <a:chExt cx="1210805" cy="526366"/>
            </a:xfrm>
          </p:grpSpPr>
          <p:sp>
            <p:nvSpPr>
              <p:cNvPr id="71" name="Google Shape;71;p3"/>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3"/>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5" name="Google Shape;75;p3"/>
            <p:cNvGrpSpPr/>
            <p:nvPr/>
          </p:nvGrpSpPr>
          <p:grpSpPr>
            <a:xfrm rot="-2700000">
              <a:off x="8300189" y="4372203"/>
              <a:ext cx="472267" cy="472636"/>
              <a:chOff x="1673025" y="3369590"/>
              <a:chExt cx="677645" cy="678174"/>
            </a:xfrm>
          </p:grpSpPr>
          <p:sp>
            <p:nvSpPr>
              <p:cNvPr id="76" name="Google Shape;76;p3"/>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3"/>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82" name="Shape 82"/>
        <p:cNvGrpSpPr/>
        <p:nvPr/>
      </p:nvGrpSpPr>
      <p:grpSpPr>
        <a:xfrm>
          <a:off x="0" y="0"/>
          <a:ext cx="0" cy="0"/>
          <a:chOff x="0" y="0"/>
          <a:chExt cx="0" cy="0"/>
        </a:xfrm>
      </p:grpSpPr>
      <p:pic>
        <p:nvPicPr>
          <p:cNvPr id="83" name="Google Shape;83;p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84" name="Google Shape;84;p4"/>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85" name="Google Shape;85;p4"/>
          <p:cNvSpPr txBox="1"/>
          <p:nvPr>
            <p:ph idx="1" type="body"/>
          </p:nvPr>
        </p:nvSpPr>
        <p:spPr>
          <a:xfrm>
            <a:off x="720000" y="1017725"/>
            <a:ext cx="7704000" cy="35511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86" name="Google Shape;86;p4"/>
          <p:cNvGrpSpPr/>
          <p:nvPr/>
        </p:nvGrpSpPr>
        <p:grpSpPr>
          <a:xfrm>
            <a:off x="-617241" y="-146016"/>
            <a:ext cx="9868415" cy="5422412"/>
            <a:chOff x="-617241" y="-146016"/>
            <a:chExt cx="9868415" cy="5422412"/>
          </a:xfrm>
        </p:grpSpPr>
        <p:grpSp>
          <p:nvGrpSpPr>
            <p:cNvPr id="87" name="Google Shape;87;p4"/>
            <p:cNvGrpSpPr/>
            <p:nvPr/>
          </p:nvGrpSpPr>
          <p:grpSpPr>
            <a:xfrm>
              <a:off x="8524648" y="405804"/>
              <a:ext cx="726527" cy="571013"/>
              <a:chOff x="293648" y="1097804"/>
              <a:chExt cx="726527" cy="571013"/>
            </a:xfrm>
          </p:grpSpPr>
          <p:sp>
            <p:nvSpPr>
              <p:cNvPr id="88" name="Google Shape;88;p4"/>
              <p:cNvSpPr/>
              <p:nvPr/>
            </p:nvSpPr>
            <p:spPr>
              <a:xfrm>
                <a:off x="916101" y="1616758"/>
                <a:ext cx="52059" cy="52059"/>
              </a:xfrm>
              <a:custGeom>
                <a:rect b="b" l="l" r="r" t="t"/>
                <a:pathLst>
                  <a:path extrusionOk="0" h="1180" w="1180">
                    <a:moveTo>
                      <a:pt x="1" y="1"/>
                    </a:moveTo>
                    <a:lnTo>
                      <a:pt x="1" y="1180"/>
                    </a:lnTo>
                    <a:lnTo>
                      <a:pt x="1179" y="1180"/>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9" name="Google Shape;89;p4"/>
              <p:cNvGrpSpPr/>
              <p:nvPr/>
            </p:nvGrpSpPr>
            <p:grpSpPr>
              <a:xfrm>
                <a:off x="293648" y="1097804"/>
                <a:ext cx="726527" cy="571013"/>
                <a:chOff x="293648" y="1097804"/>
                <a:chExt cx="726527" cy="571013"/>
              </a:xfrm>
            </p:grpSpPr>
            <p:sp>
              <p:nvSpPr>
                <p:cNvPr id="90" name="Google Shape;90;p4"/>
                <p:cNvSpPr/>
                <p:nvPr/>
              </p:nvSpPr>
              <p:spPr>
                <a:xfrm>
                  <a:off x="397677" y="1097804"/>
                  <a:ext cx="51529" cy="52059"/>
                </a:xfrm>
                <a:custGeom>
                  <a:rect b="b" l="l" r="r" t="t"/>
                  <a:pathLst>
                    <a:path extrusionOk="0" h="1180" w="1168">
                      <a:moveTo>
                        <a:pt x="0" y="1"/>
                      </a:moveTo>
                      <a:lnTo>
                        <a:pt x="0" y="1179"/>
                      </a:lnTo>
                      <a:lnTo>
                        <a:pt x="1167" y="1179"/>
                      </a:lnTo>
                      <a:lnTo>
                        <a:pt x="11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4"/>
                <p:cNvSpPr/>
                <p:nvPr/>
              </p:nvSpPr>
              <p:spPr>
                <a:xfrm>
                  <a:off x="553147" y="1097804"/>
                  <a:ext cx="52059" cy="52059"/>
                </a:xfrm>
                <a:custGeom>
                  <a:rect b="b" l="l" r="r" t="t"/>
                  <a:pathLst>
                    <a:path extrusionOk="0" h="1180" w="1180">
                      <a:moveTo>
                        <a:pt x="1" y="1"/>
                      </a:moveTo>
                      <a:lnTo>
                        <a:pt x="1" y="1179"/>
                      </a:lnTo>
                      <a:lnTo>
                        <a:pt x="1179" y="1179"/>
                      </a:lnTo>
                      <a:lnTo>
                        <a:pt x="117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4"/>
                <p:cNvSpPr/>
                <p:nvPr/>
              </p:nvSpPr>
              <p:spPr>
                <a:xfrm>
                  <a:off x="345662" y="1149818"/>
                  <a:ext cx="259543" cy="155514"/>
                </a:xfrm>
                <a:custGeom>
                  <a:rect b="b" l="l" r="r" t="t"/>
                  <a:pathLst>
                    <a:path extrusionOk="0" h="3525" w="5883">
                      <a:moveTo>
                        <a:pt x="1" y="0"/>
                      </a:moveTo>
                      <a:lnTo>
                        <a:pt x="1" y="2358"/>
                      </a:lnTo>
                      <a:lnTo>
                        <a:pt x="1" y="3525"/>
                      </a:lnTo>
                      <a:lnTo>
                        <a:pt x="5882" y="3525"/>
                      </a:lnTo>
                      <a:lnTo>
                        <a:pt x="5882" y="2358"/>
                      </a:lnTo>
                      <a:lnTo>
                        <a:pt x="4704" y="2358"/>
                      </a:lnTo>
                      <a:lnTo>
                        <a:pt x="4704" y="0"/>
                      </a:lnTo>
                      <a:lnTo>
                        <a:pt x="3525" y="0"/>
                      </a:lnTo>
                      <a:lnTo>
                        <a:pt x="3525" y="2358"/>
                      </a:lnTo>
                      <a:lnTo>
                        <a:pt x="1179" y="2358"/>
                      </a:lnTo>
                      <a:lnTo>
                        <a:pt x="1179"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4"/>
                <p:cNvSpPr/>
                <p:nvPr/>
              </p:nvSpPr>
              <p:spPr>
                <a:xfrm>
                  <a:off x="293648" y="1149818"/>
                  <a:ext cx="726527" cy="518998"/>
                </a:xfrm>
                <a:custGeom>
                  <a:rect b="b" l="l" r="r" t="t"/>
                  <a:pathLst>
                    <a:path extrusionOk="0" h="11764" w="16468">
                      <a:moveTo>
                        <a:pt x="4704" y="4703"/>
                      </a:moveTo>
                      <a:lnTo>
                        <a:pt x="4704" y="5882"/>
                      </a:lnTo>
                      <a:lnTo>
                        <a:pt x="2346" y="5882"/>
                      </a:lnTo>
                      <a:lnTo>
                        <a:pt x="2346" y="4703"/>
                      </a:lnTo>
                      <a:close/>
                      <a:moveTo>
                        <a:pt x="8228" y="0"/>
                      </a:moveTo>
                      <a:lnTo>
                        <a:pt x="8228" y="2346"/>
                      </a:lnTo>
                      <a:lnTo>
                        <a:pt x="9407" y="2346"/>
                      </a:lnTo>
                      <a:lnTo>
                        <a:pt x="9407" y="4703"/>
                      </a:lnTo>
                      <a:lnTo>
                        <a:pt x="8228" y="4703"/>
                      </a:lnTo>
                      <a:lnTo>
                        <a:pt x="8228" y="3536"/>
                      </a:lnTo>
                      <a:lnTo>
                        <a:pt x="1" y="3536"/>
                      </a:lnTo>
                      <a:lnTo>
                        <a:pt x="1" y="8239"/>
                      </a:lnTo>
                      <a:lnTo>
                        <a:pt x="1180" y="8239"/>
                      </a:lnTo>
                      <a:lnTo>
                        <a:pt x="1180" y="10585"/>
                      </a:lnTo>
                      <a:lnTo>
                        <a:pt x="2346" y="10585"/>
                      </a:lnTo>
                      <a:lnTo>
                        <a:pt x="2346" y="11764"/>
                      </a:lnTo>
                      <a:lnTo>
                        <a:pt x="5883" y="11764"/>
                      </a:lnTo>
                      <a:lnTo>
                        <a:pt x="5883" y="10585"/>
                      </a:lnTo>
                      <a:lnTo>
                        <a:pt x="4704" y="10585"/>
                      </a:lnTo>
                      <a:lnTo>
                        <a:pt x="4704" y="9418"/>
                      </a:lnTo>
                      <a:lnTo>
                        <a:pt x="7061" y="9418"/>
                      </a:lnTo>
                      <a:lnTo>
                        <a:pt x="7061" y="8239"/>
                      </a:lnTo>
                      <a:lnTo>
                        <a:pt x="8228" y="8239"/>
                      </a:lnTo>
                      <a:lnTo>
                        <a:pt x="8228" y="5882"/>
                      </a:lnTo>
                      <a:lnTo>
                        <a:pt x="9407" y="5882"/>
                      </a:lnTo>
                      <a:lnTo>
                        <a:pt x="9407" y="8239"/>
                      </a:lnTo>
                      <a:lnTo>
                        <a:pt x="10585" y="8239"/>
                      </a:lnTo>
                      <a:lnTo>
                        <a:pt x="10585" y="10585"/>
                      </a:lnTo>
                      <a:lnTo>
                        <a:pt x="11764" y="10585"/>
                      </a:lnTo>
                      <a:lnTo>
                        <a:pt x="11764" y="11764"/>
                      </a:lnTo>
                      <a:lnTo>
                        <a:pt x="12931" y="11764"/>
                      </a:lnTo>
                      <a:lnTo>
                        <a:pt x="12931" y="10585"/>
                      </a:lnTo>
                      <a:lnTo>
                        <a:pt x="14110" y="10585"/>
                      </a:lnTo>
                      <a:lnTo>
                        <a:pt x="14110" y="8239"/>
                      </a:lnTo>
                      <a:lnTo>
                        <a:pt x="15288" y="8239"/>
                      </a:lnTo>
                      <a:lnTo>
                        <a:pt x="15288" y="2346"/>
                      </a:lnTo>
                      <a:lnTo>
                        <a:pt x="16467" y="2346"/>
                      </a:lnTo>
                      <a:lnTo>
                        <a:pt x="16467" y="0"/>
                      </a:lnTo>
                      <a:lnTo>
                        <a:pt x="15288" y="0"/>
                      </a:lnTo>
                      <a:lnTo>
                        <a:pt x="15288" y="1179"/>
                      </a:lnTo>
                      <a:lnTo>
                        <a:pt x="14110" y="1179"/>
                      </a:lnTo>
                      <a:lnTo>
                        <a:pt x="14110" y="0"/>
                      </a:lnTo>
                      <a:lnTo>
                        <a:pt x="12931" y="0"/>
                      </a:lnTo>
                      <a:lnTo>
                        <a:pt x="12931" y="2346"/>
                      </a:lnTo>
                      <a:lnTo>
                        <a:pt x="14110" y="2346"/>
                      </a:lnTo>
                      <a:lnTo>
                        <a:pt x="14110" y="3525"/>
                      </a:lnTo>
                      <a:lnTo>
                        <a:pt x="10585" y="3525"/>
                      </a:lnTo>
                      <a:lnTo>
                        <a:pt x="10585" y="2346"/>
                      </a:lnTo>
                      <a:lnTo>
                        <a:pt x="11764" y="2346"/>
                      </a:lnTo>
                      <a:lnTo>
                        <a:pt x="11764" y="0"/>
                      </a:lnTo>
                      <a:lnTo>
                        <a:pt x="10585" y="0"/>
                      </a:lnTo>
                      <a:lnTo>
                        <a:pt x="10585" y="1179"/>
                      </a:lnTo>
                      <a:lnTo>
                        <a:pt x="9407" y="1179"/>
                      </a:lnTo>
                      <a:lnTo>
                        <a:pt x="940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94" name="Google Shape;94;p4"/>
            <p:cNvGrpSpPr/>
            <p:nvPr/>
          </p:nvGrpSpPr>
          <p:grpSpPr>
            <a:xfrm>
              <a:off x="-617241" y="3631014"/>
              <a:ext cx="1090011" cy="316808"/>
              <a:chOff x="1689834" y="1191289"/>
              <a:chExt cx="1090011" cy="316808"/>
            </a:xfrm>
          </p:grpSpPr>
          <p:sp>
            <p:nvSpPr>
              <p:cNvPr id="95" name="Google Shape;95;p4"/>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4"/>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4"/>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98" name="Google Shape;98;p4"/>
            <p:cNvGrpSpPr/>
            <p:nvPr/>
          </p:nvGrpSpPr>
          <p:grpSpPr>
            <a:xfrm>
              <a:off x="66951" y="4211814"/>
              <a:ext cx="726501" cy="726559"/>
              <a:chOff x="1785966" y="4166970"/>
              <a:chExt cx="579439" cy="579439"/>
            </a:xfrm>
          </p:grpSpPr>
          <p:sp>
            <p:nvSpPr>
              <p:cNvPr id="99" name="Google Shape;99;p4"/>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4"/>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1" name="Google Shape;101;p4"/>
            <p:cNvGrpSpPr/>
            <p:nvPr/>
          </p:nvGrpSpPr>
          <p:grpSpPr>
            <a:xfrm rot="10800000">
              <a:off x="8037365" y="-146016"/>
              <a:ext cx="539420" cy="359789"/>
              <a:chOff x="4479753" y="3369590"/>
              <a:chExt cx="678174" cy="452337"/>
            </a:xfrm>
          </p:grpSpPr>
          <p:sp>
            <p:nvSpPr>
              <p:cNvPr id="102" name="Google Shape;102;p4"/>
              <p:cNvSpPr/>
              <p:nvPr/>
            </p:nvSpPr>
            <p:spPr>
              <a:xfrm>
                <a:off x="447975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4"/>
              <p:cNvSpPr/>
              <p:nvPr/>
            </p:nvSpPr>
            <p:spPr>
              <a:xfrm>
                <a:off x="447975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4"/>
              <p:cNvSpPr/>
              <p:nvPr/>
            </p:nvSpPr>
            <p:spPr>
              <a:xfrm>
                <a:off x="504494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5" name="Google Shape;105;p4"/>
            <p:cNvSpPr/>
            <p:nvPr/>
          </p:nvSpPr>
          <p:spPr>
            <a:xfrm>
              <a:off x="905799" y="4916601"/>
              <a:ext cx="359795" cy="359795"/>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4"/>
            <p:cNvSpPr/>
            <p:nvPr/>
          </p:nvSpPr>
          <p:spPr>
            <a:xfrm>
              <a:off x="9042329" y="144844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07" name="Shape 107"/>
        <p:cNvGrpSpPr/>
        <p:nvPr/>
      </p:nvGrpSpPr>
      <p:grpSpPr>
        <a:xfrm>
          <a:off x="0" y="0"/>
          <a:ext cx="0" cy="0"/>
          <a:chOff x="0" y="0"/>
          <a:chExt cx="0" cy="0"/>
        </a:xfrm>
      </p:grpSpPr>
      <p:pic>
        <p:nvPicPr>
          <p:cNvPr id="108" name="Google Shape;108;p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09" name="Google Shape;109;p5"/>
          <p:cNvSpPr txBox="1"/>
          <p:nvPr>
            <p:ph idx="1" type="subTitle"/>
          </p:nvPr>
        </p:nvSpPr>
        <p:spPr>
          <a:xfrm>
            <a:off x="1369500" y="1937950"/>
            <a:ext cx="2750100" cy="7134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10" name="Google Shape;110;p5"/>
          <p:cNvSpPr txBox="1"/>
          <p:nvPr>
            <p:ph idx="2" type="subTitle"/>
          </p:nvPr>
        </p:nvSpPr>
        <p:spPr>
          <a:xfrm>
            <a:off x="5024388" y="1937950"/>
            <a:ext cx="2750100" cy="7134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111" name="Google Shape;111;p5"/>
          <p:cNvSpPr txBox="1"/>
          <p:nvPr>
            <p:ph idx="3" type="subTitle"/>
          </p:nvPr>
        </p:nvSpPr>
        <p:spPr>
          <a:xfrm>
            <a:off x="1369500"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12" name="Google Shape;112;p5"/>
          <p:cNvSpPr txBox="1"/>
          <p:nvPr>
            <p:ph idx="4" type="subTitle"/>
          </p:nvPr>
        </p:nvSpPr>
        <p:spPr>
          <a:xfrm>
            <a:off x="5024395" y="2588595"/>
            <a:ext cx="2750100" cy="14331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113" name="Google Shape;113;p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grpSp>
        <p:nvGrpSpPr>
          <p:cNvPr id="114" name="Google Shape;114;p5"/>
          <p:cNvGrpSpPr/>
          <p:nvPr/>
        </p:nvGrpSpPr>
        <p:grpSpPr>
          <a:xfrm>
            <a:off x="150986" y="141746"/>
            <a:ext cx="8776942" cy="4826541"/>
            <a:chOff x="150986" y="141746"/>
            <a:chExt cx="8776942" cy="4826541"/>
          </a:xfrm>
        </p:grpSpPr>
        <p:grpSp>
          <p:nvGrpSpPr>
            <p:cNvPr id="115" name="Google Shape;115;p5"/>
            <p:cNvGrpSpPr/>
            <p:nvPr/>
          </p:nvGrpSpPr>
          <p:grpSpPr>
            <a:xfrm>
              <a:off x="150986" y="283034"/>
              <a:ext cx="503917" cy="503917"/>
              <a:chOff x="320471" y="3391693"/>
              <a:chExt cx="615660" cy="615660"/>
            </a:xfrm>
          </p:grpSpPr>
          <p:sp>
            <p:nvSpPr>
              <p:cNvPr id="116" name="Google Shape;116;p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3" name="Google Shape;123;p5"/>
            <p:cNvGrpSpPr/>
            <p:nvPr/>
          </p:nvGrpSpPr>
          <p:grpSpPr>
            <a:xfrm>
              <a:off x="8424011" y="4426734"/>
              <a:ext cx="503917" cy="503917"/>
              <a:chOff x="320471" y="3391693"/>
              <a:chExt cx="615660" cy="615660"/>
            </a:xfrm>
          </p:grpSpPr>
          <p:sp>
            <p:nvSpPr>
              <p:cNvPr id="124" name="Google Shape;124;p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1" name="Google Shape;131;p5"/>
            <p:cNvGrpSpPr/>
            <p:nvPr/>
          </p:nvGrpSpPr>
          <p:grpSpPr>
            <a:xfrm rot="2700000">
              <a:off x="263180" y="1180795"/>
              <a:ext cx="182912" cy="182969"/>
              <a:chOff x="3052932" y="2641078"/>
              <a:chExt cx="616189" cy="616674"/>
            </a:xfrm>
          </p:grpSpPr>
          <p:sp>
            <p:nvSpPr>
              <p:cNvPr id="132" name="Google Shape;132;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36" name="Google Shape;136;p5"/>
            <p:cNvGrpSpPr/>
            <p:nvPr/>
          </p:nvGrpSpPr>
          <p:grpSpPr>
            <a:xfrm rot="2700000">
              <a:off x="1148680" y="179620"/>
              <a:ext cx="182912" cy="182969"/>
              <a:chOff x="3052932" y="2641078"/>
              <a:chExt cx="616189" cy="616674"/>
            </a:xfrm>
          </p:grpSpPr>
          <p:sp>
            <p:nvSpPr>
              <p:cNvPr id="137" name="Google Shape;137;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1" name="Google Shape;141;p5"/>
            <p:cNvGrpSpPr/>
            <p:nvPr/>
          </p:nvGrpSpPr>
          <p:grpSpPr>
            <a:xfrm rot="2700000">
              <a:off x="8584505" y="3906195"/>
              <a:ext cx="182912" cy="182969"/>
              <a:chOff x="3052932" y="2641078"/>
              <a:chExt cx="616189" cy="616674"/>
            </a:xfrm>
          </p:grpSpPr>
          <p:sp>
            <p:nvSpPr>
              <p:cNvPr id="142" name="Google Shape;142;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6" name="Google Shape;146;p5"/>
            <p:cNvGrpSpPr/>
            <p:nvPr/>
          </p:nvGrpSpPr>
          <p:grpSpPr>
            <a:xfrm rot="2700000">
              <a:off x="7847530" y="4747445"/>
              <a:ext cx="182912" cy="182969"/>
              <a:chOff x="3052932" y="2641078"/>
              <a:chExt cx="616189" cy="616674"/>
            </a:xfrm>
          </p:grpSpPr>
          <p:sp>
            <p:nvSpPr>
              <p:cNvPr id="147" name="Google Shape;147;p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51" name="Shape 151"/>
        <p:cNvGrpSpPr/>
        <p:nvPr/>
      </p:nvGrpSpPr>
      <p:grpSpPr>
        <a:xfrm>
          <a:off x="0" y="0"/>
          <a:ext cx="0" cy="0"/>
          <a:chOff x="0" y="0"/>
          <a:chExt cx="0" cy="0"/>
        </a:xfrm>
      </p:grpSpPr>
      <p:pic>
        <p:nvPicPr>
          <p:cNvPr id="152" name="Google Shape;152;p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53" name="Google Shape;153;p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154" name="Google Shape;154;p6"/>
          <p:cNvGrpSpPr/>
          <p:nvPr/>
        </p:nvGrpSpPr>
        <p:grpSpPr>
          <a:xfrm>
            <a:off x="-241250" y="-83102"/>
            <a:ext cx="9994042" cy="3172454"/>
            <a:chOff x="-241250" y="-83102"/>
            <a:chExt cx="9994042" cy="3172454"/>
          </a:xfrm>
        </p:grpSpPr>
        <p:sp>
          <p:nvSpPr>
            <p:cNvPr id="155" name="Google Shape;155;p6"/>
            <p:cNvSpPr/>
            <p:nvPr/>
          </p:nvSpPr>
          <p:spPr>
            <a:xfrm>
              <a:off x="884978" y="-83102"/>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6"/>
            <p:cNvSpPr/>
            <p:nvPr/>
          </p:nvSpPr>
          <p:spPr>
            <a:xfrm>
              <a:off x="-241250" y="365675"/>
              <a:ext cx="859310" cy="245448"/>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6"/>
            <p:cNvSpPr/>
            <p:nvPr/>
          </p:nvSpPr>
          <p:spPr>
            <a:xfrm>
              <a:off x="34378" y="92682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58" name="Google Shape;158;p6"/>
            <p:cNvGrpSpPr/>
            <p:nvPr/>
          </p:nvGrpSpPr>
          <p:grpSpPr>
            <a:xfrm>
              <a:off x="8888386" y="2680616"/>
              <a:ext cx="408736" cy="408736"/>
              <a:chOff x="3052403" y="3369590"/>
              <a:chExt cx="678174" cy="678174"/>
            </a:xfrm>
          </p:grpSpPr>
          <p:sp>
            <p:nvSpPr>
              <p:cNvPr id="159" name="Google Shape;159;p6"/>
              <p:cNvSpPr/>
              <p:nvPr/>
            </p:nvSpPr>
            <p:spPr>
              <a:xfrm>
                <a:off x="3052403" y="3369590"/>
                <a:ext cx="678174" cy="452337"/>
              </a:xfrm>
              <a:custGeom>
                <a:rect b="b" l="l" r="r" t="t"/>
                <a:pathLst>
                  <a:path extrusionOk="0" h="10253" w="15372">
                    <a:moveTo>
                      <a:pt x="5120" y="1"/>
                    </a:moveTo>
                    <a:lnTo>
                      <a:pt x="5120" y="2561"/>
                    </a:lnTo>
                    <a:lnTo>
                      <a:pt x="2560" y="2561"/>
                    </a:lnTo>
                    <a:lnTo>
                      <a:pt x="2560" y="5121"/>
                    </a:lnTo>
                    <a:lnTo>
                      <a:pt x="0" y="5121"/>
                    </a:lnTo>
                    <a:lnTo>
                      <a:pt x="0" y="10252"/>
                    </a:lnTo>
                    <a:lnTo>
                      <a:pt x="15371" y="10252"/>
                    </a:lnTo>
                    <a:lnTo>
                      <a:pt x="15371" y="5121"/>
                    </a:lnTo>
                    <a:lnTo>
                      <a:pt x="12812" y="5121"/>
                    </a:lnTo>
                    <a:lnTo>
                      <a:pt x="12812" y="2561"/>
                    </a:lnTo>
                    <a:lnTo>
                      <a:pt x="10252" y="2561"/>
                    </a:lnTo>
                    <a:lnTo>
                      <a:pt x="10252"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6"/>
              <p:cNvSpPr/>
              <p:nvPr/>
            </p:nvSpPr>
            <p:spPr>
              <a:xfrm>
                <a:off x="3165344"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6"/>
              <p:cNvSpPr/>
              <p:nvPr/>
            </p:nvSpPr>
            <p:spPr>
              <a:xfrm>
                <a:off x="3052403" y="3369590"/>
                <a:ext cx="112985" cy="112985"/>
              </a:xfrm>
              <a:custGeom>
                <a:rect b="b" l="l" r="r" t="t"/>
                <a:pathLst>
                  <a:path extrusionOk="0" h="2561" w="2561">
                    <a:moveTo>
                      <a:pt x="0" y="1"/>
                    </a:moveTo>
                    <a:lnTo>
                      <a:pt x="0"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6"/>
              <p:cNvSpPr/>
              <p:nvPr/>
            </p:nvSpPr>
            <p:spPr>
              <a:xfrm>
                <a:off x="3617592"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6"/>
              <p:cNvSpPr/>
              <p:nvPr/>
            </p:nvSpPr>
            <p:spPr>
              <a:xfrm>
                <a:off x="3052403"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4" name="Google Shape;164;p6"/>
              <p:cNvSpPr/>
              <p:nvPr/>
            </p:nvSpPr>
            <p:spPr>
              <a:xfrm>
                <a:off x="3617592"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5" name="Google Shape;165;p6"/>
            <p:cNvSpPr/>
            <p:nvPr/>
          </p:nvSpPr>
          <p:spPr>
            <a:xfrm>
              <a:off x="7916448" y="21278"/>
              <a:ext cx="203862" cy="203665"/>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66" name="Google Shape;166;p6"/>
            <p:cNvGrpSpPr/>
            <p:nvPr/>
          </p:nvGrpSpPr>
          <p:grpSpPr>
            <a:xfrm>
              <a:off x="8541987" y="611135"/>
              <a:ext cx="1210805" cy="526366"/>
              <a:chOff x="1624187" y="402335"/>
              <a:chExt cx="1210805" cy="526366"/>
            </a:xfrm>
          </p:grpSpPr>
          <p:sp>
            <p:nvSpPr>
              <p:cNvPr id="167" name="Google Shape;167;p6"/>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6"/>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6"/>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6"/>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71" name="Google Shape;171;p6"/>
            <p:cNvSpPr/>
            <p:nvPr/>
          </p:nvSpPr>
          <p:spPr>
            <a:xfrm>
              <a:off x="8609253" y="136973"/>
              <a:ext cx="308043" cy="308043"/>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172" name="Shape 172"/>
        <p:cNvGrpSpPr/>
        <p:nvPr/>
      </p:nvGrpSpPr>
      <p:grpSpPr>
        <a:xfrm>
          <a:off x="0" y="0"/>
          <a:ext cx="0" cy="0"/>
          <a:chOff x="0" y="0"/>
          <a:chExt cx="0" cy="0"/>
        </a:xfrm>
      </p:grpSpPr>
      <p:pic>
        <p:nvPicPr>
          <p:cNvPr id="173" name="Google Shape;173;p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174" name="Google Shape;174;p7"/>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175" name="Google Shape;175;p7"/>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lvl1pPr indent="-304800" lvl="0" marL="457200" rtl="0">
              <a:lnSpc>
                <a:spcPct val="100000"/>
              </a:lnSpc>
              <a:spcBef>
                <a:spcPts val="0"/>
              </a:spcBef>
              <a:spcAft>
                <a:spcPts val="0"/>
              </a:spcAft>
              <a:buSzPts val="1200"/>
              <a:buFont typeface="Open Sans Light"/>
              <a:buChar char="■"/>
              <a:defRPr/>
            </a:lvl1pPr>
            <a:lvl2pPr indent="-304800" lvl="1" marL="914400" rtl="0">
              <a:lnSpc>
                <a:spcPct val="100000"/>
              </a:lnSpc>
              <a:spcBef>
                <a:spcPts val="0"/>
              </a:spcBef>
              <a:spcAft>
                <a:spcPts val="0"/>
              </a:spcAft>
              <a:buClr>
                <a:srgbClr val="E76A28"/>
              </a:buClr>
              <a:buSzPts val="1200"/>
              <a:buFont typeface="Open Sans Light"/>
              <a:buChar char="○"/>
              <a:defRPr/>
            </a:lvl2pPr>
            <a:lvl3pPr indent="-304800" lvl="2" marL="1371600" rtl="0">
              <a:lnSpc>
                <a:spcPct val="100000"/>
              </a:lnSpc>
              <a:spcBef>
                <a:spcPts val="0"/>
              </a:spcBef>
              <a:spcAft>
                <a:spcPts val="0"/>
              </a:spcAft>
              <a:buClr>
                <a:srgbClr val="E76A28"/>
              </a:buClr>
              <a:buSzPts val="1200"/>
              <a:buFont typeface="Open Sans Light"/>
              <a:buChar char="■"/>
              <a:defRPr/>
            </a:lvl3pPr>
            <a:lvl4pPr indent="-304800" lvl="3" marL="1828800" rtl="0">
              <a:lnSpc>
                <a:spcPct val="100000"/>
              </a:lnSpc>
              <a:spcBef>
                <a:spcPts val="0"/>
              </a:spcBef>
              <a:spcAft>
                <a:spcPts val="0"/>
              </a:spcAft>
              <a:buClr>
                <a:srgbClr val="E76A28"/>
              </a:buClr>
              <a:buSzPts val="1200"/>
              <a:buFont typeface="Open Sans Light"/>
              <a:buChar char="●"/>
              <a:defRPr/>
            </a:lvl4pPr>
            <a:lvl5pPr indent="-304800" lvl="4" marL="2286000" rtl="0">
              <a:lnSpc>
                <a:spcPct val="100000"/>
              </a:lnSpc>
              <a:spcBef>
                <a:spcPts val="0"/>
              </a:spcBef>
              <a:spcAft>
                <a:spcPts val="0"/>
              </a:spcAft>
              <a:buClr>
                <a:srgbClr val="E76A28"/>
              </a:buClr>
              <a:buSzPts val="1200"/>
              <a:buFont typeface="Open Sans Light"/>
              <a:buChar char="○"/>
              <a:defRPr/>
            </a:lvl5pPr>
            <a:lvl6pPr indent="-304800" lvl="5" marL="2743200" rtl="0">
              <a:lnSpc>
                <a:spcPct val="100000"/>
              </a:lnSpc>
              <a:spcBef>
                <a:spcPts val="0"/>
              </a:spcBef>
              <a:spcAft>
                <a:spcPts val="0"/>
              </a:spcAft>
              <a:buClr>
                <a:srgbClr val="999999"/>
              </a:buClr>
              <a:buSzPts val="1200"/>
              <a:buFont typeface="Open Sans Light"/>
              <a:buChar char="■"/>
              <a:defRPr/>
            </a:lvl6pPr>
            <a:lvl7pPr indent="-304800" lvl="6" marL="3200400" rtl="0">
              <a:lnSpc>
                <a:spcPct val="100000"/>
              </a:lnSpc>
              <a:spcBef>
                <a:spcPts val="0"/>
              </a:spcBef>
              <a:spcAft>
                <a:spcPts val="0"/>
              </a:spcAft>
              <a:buClr>
                <a:srgbClr val="999999"/>
              </a:buClr>
              <a:buSzPts val="1200"/>
              <a:buFont typeface="Open Sans Light"/>
              <a:buChar char="●"/>
              <a:defRPr/>
            </a:lvl7pPr>
            <a:lvl8pPr indent="-304800" lvl="7" marL="3657600" rtl="0">
              <a:lnSpc>
                <a:spcPct val="100000"/>
              </a:lnSpc>
              <a:spcBef>
                <a:spcPts val="0"/>
              </a:spcBef>
              <a:spcAft>
                <a:spcPts val="0"/>
              </a:spcAft>
              <a:buClr>
                <a:srgbClr val="999999"/>
              </a:buClr>
              <a:buSzPts val="1200"/>
              <a:buFont typeface="Open Sans Light"/>
              <a:buChar char="○"/>
              <a:defRPr/>
            </a:lvl8pPr>
            <a:lvl9pPr indent="-304800" lvl="8" marL="4114800" rtl="0">
              <a:lnSpc>
                <a:spcPct val="100000"/>
              </a:lnSpc>
              <a:spcBef>
                <a:spcPts val="0"/>
              </a:spcBef>
              <a:spcAft>
                <a:spcPts val="0"/>
              </a:spcAft>
              <a:buClr>
                <a:srgbClr val="999999"/>
              </a:buClr>
              <a:buSzPts val="1200"/>
              <a:buFont typeface="Open Sans Light"/>
              <a:buChar char="■"/>
              <a:defRPr/>
            </a:lvl9pPr>
          </a:lstStyle>
          <a:p/>
        </p:txBody>
      </p:sp>
      <p:sp>
        <p:nvSpPr>
          <p:cNvPr id="176" name="Google Shape;176;p7"/>
          <p:cNvSpPr/>
          <p:nvPr>
            <p:ph idx="2" type="pic"/>
          </p:nvPr>
        </p:nvSpPr>
        <p:spPr>
          <a:xfrm>
            <a:off x="5242000" y="961650"/>
            <a:ext cx="3186900" cy="3220200"/>
          </a:xfrm>
          <a:prstGeom prst="rect">
            <a:avLst/>
          </a:prstGeom>
          <a:noFill/>
          <a:ln>
            <a:noFill/>
          </a:ln>
          <a:effectLst>
            <a:outerShdw blurRad="128588" rotWithShape="0" algn="bl" dir="5400000" dist="57150">
              <a:schemeClr val="lt2">
                <a:alpha val="50000"/>
              </a:schemeClr>
            </a:outerShdw>
          </a:effectLst>
        </p:spPr>
      </p:sp>
      <p:grpSp>
        <p:nvGrpSpPr>
          <p:cNvPr id="177" name="Google Shape;177;p7"/>
          <p:cNvGrpSpPr/>
          <p:nvPr/>
        </p:nvGrpSpPr>
        <p:grpSpPr>
          <a:xfrm>
            <a:off x="-160524" y="493213"/>
            <a:ext cx="9451203" cy="4458936"/>
            <a:chOff x="-160524" y="493213"/>
            <a:chExt cx="9451203" cy="4458936"/>
          </a:xfrm>
        </p:grpSpPr>
        <p:grpSp>
          <p:nvGrpSpPr>
            <p:cNvPr id="178" name="Google Shape;178;p7"/>
            <p:cNvGrpSpPr/>
            <p:nvPr/>
          </p:nvGrpSpPr>
          <p:grpSpPr>
            <a:xfrm>
              <a:off x="8311986" y="493213"/>
              <a:ext cx="978694" cy="425409"/>
              <a:chOff x="1624187" y="402335"/>
              <a:chExt cx="1210805" cy="526366"/>
            </a:xfrm>
          </p:grpSpPr>
          <p:sp>
            <p:nvSpPr>
              <p:cNvPr id="179" name="Google Shape;179;p7"/>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7"/>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7"/>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7"/>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3" name="Google Shape;183;p7"/>
            <p:cNvGrpSpPr/>
            <p:nvPr/>
          </p:nvGrpSpPr>
          <p:grpSpPr>
            <a:xfrm>
              <a:off x="-160524" y="1257915"/>
              <a:ext cx="734380" cy="558925"/>
              <a:chOff x="3000389" y="360865"/>
              <a:chExt cx="734380" cy="558925"/>
            </a:xfrm>
          </p:grpSpPr>
          <p:sp>
            <p:nvSpPr>
              <p:cNvPr id="184" name="Google Shape;184;p7"/>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7"/>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7"/>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7" name="Google Shape;187;p7"/>
            <p:cNvGrpSpPr/>
            <p:nvPr/>
          </p:nvGrpSpPr>
          <p:grpSpPr>
            <a:xfrm rot="7199631">
              <a:off x="7897744" y="4735676"/>
              <a:ext cx="182919" cy="183010"/>
              <a:chOff x="3052932" y="2641078"/>
              <a:chExt cx="616189" cy="616674"/>
            </a:xfrm>
          </p:grpSpPr>
          <p:sp>
            <p:nvSpPr>
              <p:cNvPr id="188" name="Google Shape;188;p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2" name="Google Shape;192;p7"/>
            <p:cNvGrpSpPr/>
            <p:nvPr/>
          </p:nvGrpSpPr>
          <p:grpSpPr>
            <a:xfrm rot="7199631">
              <a:off x="8709873" y="3965383"/>
              <a:ext cx="182919" cy="183010"/>
              <a:chOff x="3052932" y="2641078"/>
              <a:chExt cx="616189" cy="616674"/>
            </a:xfrm>
          </p:grpSpPr>
          <p:sp>
            <p:nvSpPr>
              <p:cNvPr id="193" name="Google Shape;193;p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97" name="Google Shape;197;p7"/>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198" name="Shape 198"/>
        <p:cNvGrpSpPr/>
        <p:nvPr/>
      </p:nvGrpSpPr>
      <p:grpSpPr>
        <a:xfrm>
          <a:off x="0" y="0"/>
          <a:ext cx="0" cy="0"/>
          <a:chOff x="0" y="0"/>
          <a:chExt cx="0" cy="0"/>
        </a:xfrm>
      </p:grpSpPr>
      <p:pic>
        <p:nvPicPr>
          <p:cNvPr id="199" name="Google Shape;199;p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00" name="Google Shape;200;p8"/>
          <p:cNvSpPr txBox="1"/>
          <p:nvPr>
            <p:ph type="title"/>
          </p:nvPr>
        </p:nvSpPr>
        <p:spPr>
          <a:xfrm>
            <a:off x="1388100" y="1307100"/>
            <a:ext cx="6367800" cy="2529300"/>
          </a:xfrm>
          <a:prstGeom prst="rect">
            <a:avLst/>
          </a:prstGeom>
        </p:spPr>
        <p:txBody>
          <a:bodyPr anchorCtr="0" anchor="ctr" bIns="91425" lIns="91425" spcFirstLastPara="1" rIns="91425" wrap="square" tIns="91425">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01" name="Shape 201"/>
        <p:cNvGrpSpPr/>
        <p:nvPr/>
      </p:nvGrpSpPr>
      <p:grpSpPr>
        <a:xfrm>
          <a:off x="0" y="0"/>
          <a:ext cx="0" cy="0"/>
          <a:chOff x="0" y="0"/>
          <a:chExt cx="0" cy="0"/>
        </a:xfrm>
      </p:grpSpPr>
      <p:pic>
        <p:nvPicPr>
          <p:cNvPr id="202" name="Google Shape;202;p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03" name="Google Shape;203;p9"/>
          <p:cNvSpPr txBox="1"/>
          <p:nvPr>
            <p:ph type="title"/>
          </p:nvPr>
        </p:nvSpPr>
        <p:spPr>
          <a:xfrm>
            <a:off x="2241425" y="1293100"/>
            <a:ext cx="4661100" cy="8418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600"/>
              <a:buNone/>
              <a:defRPr sz="4500"/>
            </a:lvl1pPr>
            <a:lvl2pPr lvl="1" rtl="0" algn="ctr">
              <a:spcBef>
                <a:spcPts val="0"/>
              </a:spcBef>
              <a:spcAft>
                <a:spcPts val="0"/>
              </a:spcAft>
              <a:buSzPts val="3600"/>
              <a:buNone/>
              <a:defRPr sz="3600"/>
            </a:lvl2pPr>
            <a:lvl3pPr lvl="2" rtl="0" algn="ctr">
              <a:spcBef>
                <a:spcPts val="0"/>
              </a:spcBef>
              <a:spcAft>
                <a:spcPts val="0"/>
              </a:spcAft>
              <a:buSzPts val="3600"/>
              <a:buNone/>
              <a:defRPr sz="3600"/>
            </a:lvl3pPr>
            <a:lvl4pPr lvl="3" rtl="0" algn="ctr">
              <a:spcBef>
                <a:spcPts val="0"/>
              </a:spcBef>
              <a:spcAft>
                <a:spcPts val="0"/>
              </a:spcAft>
              <a:buSzPts val="3600"/>
              <a:buNone/>
              <a:defRPr sz="3600"/>
            </a:lvl4pPr>
            <a:lvl5pPr lvl="4" rtl="0" algn="ctr">
              <a:spcBef>
                <a:spcPts val="0"/>
              </a:spcBef>
              <a:spcAft>
                <a:spcPts val="0"/>
              </a:spcAft>
              <a:buSzPts val="3600"/>
              <a:buNone/>
              <a:defRPr sz="3600"/>
            </a:lvl5pPr>
            <a:lvl6pPr lvl="5" rtl="0" algn="ctr">
              <a:spcBef>
                <a:spcPts val="0"/>
              </a:spcBef>
              <a:spcAft>
                <a:spcPts val="0"/>
              </a:spcAft>
              <a:buSzPts val="3600"/>
              <a:buNone/>
              <a:defRPr sz="3600"/>
            </a:lvl6pPr>
            <a:lvl7pPr lvl="6" rtl="0" algn="ctr">
              <a:spcBef>
                <a:spcPts val="0"/>
              </a:spcBef>
              <a:spcAft>
                <a:spcPts val="0"/>
              </a:spcAft>
              <a:buSzPts val="3600"/>
              <a:buNone/>
              <a:defRPr sz="3600"/>
            </a:lvl7pPr>
            <a:lvl8pPr lvl="7" rtl="0" algn="ctr">
              <a:spcBef>
                <a:spcPts val="0"/>
              </a:spcBef>
              <a:spcAft>
                <a:spcPts val="0"/>
              </a:spcAft>
              <a:buSzPts val="3600"/>
              <a:buNone/>
              <a:defRPr sz="3600"/>
            </a:lvl8pPr>
            <a:lvl9pPr lvl="8" rtl="0" algn="ctr">
              <a:spcBef>
                <a:spcPts val="0"/>
              </a:spcBef>
              <a:spcAft>
                <a:spcPts val="0"/>
              </a:spcAft>
              <a:buSzPts val="3600"/>
              <a:buNone/>
              <a:defRPr sz="3600"/>
            </a:lvl9pPr>
          </a:lstStyle>
          <a:p/>
        </p:txBody>
      </p:sp>
      <p:sp>
        <p:nvSpPr>
          <p:cNvPr id="204" name="Google Shape;204;p9"/>
          <p:cNvSpPr txBox="1"/>
          <p:nvPr>
            <p:ph idx="1" type="subTitle"/>
          </p:nvPr>
        </p:nvSpPr>
        <p:spPr>
          <a:xfrm>
            <a:off x="2241475" y="2168600"/>
            <a:ext cx="4661100" cy="16818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sz="1600"/>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05" name="Shape 205"/>
        <p:cNvGrpSpPr/>
        <p:nvPr/>
      </p:nvGrpSpPr>
      <p:grpSpPr>
        <a:xfrm>
          <a:off x="0" y="0"/>
          <a:ext cx="0" cy="0"/>
          <a:chOff x="0" y="0"/>
          <a:chExt cx="0" cy="0"/>
        </a:xfrm>
      </p:grpSpPr>
      <p:sp>
        <p:nvSpPr>
          <p:cNvPr id="206" name="Google Shape;206;p10"/>
          <p:cNvSpPr/>
          <p:nvPr>
            <p:ph idx="2" type="pic"/>
          </p:nvPr>
        </p:nvSpPr>
        <p:spPr>
          <a:xfrm>
            <a:off x="0" y="0"/>
            <a:ext cx="9144000" cy="5142600"/>
          </a:xfrm>
          <a:prstGeom prst="rect">
            <a:avLst/>
          </a:prstGeom>
          <a:noFill/>
          <a:ln>
            <a:noFill/>
          </a:ln>
        </p:spPr>
      </p:sp>
      <p:sp>
        <p:nvSpPr>
          <p:cNvPr id="207" name="Google Shape;207;p10"/>
          <p:cNvSpPr txBox="1"/>
          <p:nvPr>
            <p:ph type="title"/>
          </p:nvPr>
        </p:nvSpPr>
        <p:spPr>
          <a:xfrm>
            <a:off x="720000" y="4104775"/>
            <a:ext cx="7704000" cy="503700"/>
          </a:xfrm>
          <a:prstGeom prst="rect">
            <a:avLst/>
          </a:prstGeom>
          <a:solidFill>
            <a:schemeClr val="lt2"/>
          </a:solidFill>
          <a:effectLst>
            <a:outerShdw blurRad="128588" rotWithShape="0" algn="bl" dir="5400000" dist="57150">
              <a:schemeClr val="lt2">
                <a:alpha val="50000"/>
              </a:schemeClr>
            </a:outerShdw>
          </a:effectLst>
        </p:spPr>
        <p:txBody>
          <a:bodyPr anchorCtr="0" anchor="t" bIns="91425" lIns="91425" spcFirstLastPara="1" rIns="91425" wrap="square" tIns="91425">
            <a:noAutofit/>
          </a:bodyPr>
          <a:lstStyle>
            <a:lvl1pPr lvl="0" rtl="0" algn="ctr">
              <a:spcBef>
                <a:spcPts val="0"/>
              </a:spcBef>
              <a:spcAft>
                <a:spcPts val="0"/>
              </a:spcAft>
              <a:buSzPts val="3000"/>
              <a:buNone/>
              <a:defRPr sz="2400">
                <a:solidFill>
                  <a:schemeClr val="lt1"/>
                </a:solidFill>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208" name="Shape 208"/>
        <p:cNvGrpSpPr/>
        <p:nvPr/>
      </p:nvGrpSpPr>
      <p:grpSpPr>
        <a:xfrm>
          <a:off x="0" y="0"/>
          <a:ext cx="0" cy="0"/>
          <a:chOff x="0" y="0"/>
          <a:chExt cx="0" cy="0"/>
        </a:xfrm>
      </p:grpSpPr>
      <p:pic>
        <p:nvPicPr>
          <p:cNvPr id="209" name="Google Shape;209;p11"/>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10" name="Google Shape;210;p11"/>
          <p:cNvSpPr txBox="1"/>
          <p:nvPr>
            <p:ph hasCustomPrompt="1" type="title"/>
          </p:nvPr>
        </p:nvSpPr>
        <p:spPr>
          <a:xfrm>
            <a:off x="1518600" y="1488513"/>
            <a:ext cx="6106800" cy="1511100"/>
          </a:xfrm>
          <a:prstGeom prst="rect">
            <a:avLst/>
          </a:prstGeom>
        </p:spPr>
        <p:txBody>
          <a:bodyPr anchorCtr="0" anchor="b" bIns="91425" lIns="91425" spcFirstLastPara="1" rIns="91425" wrap="square" tIns="91425">
            <a:noAutofit/>
          </a:bodyPr>
          <a:lstStyle>
            <a:lvl1pPr lvl="0" algn="ctr">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11" name="Google Shape;211;p11"/>
          <p:cNvSpPr txBox="1"/>
          <p:nvPr>
            <p:ph idx="1" type="subTitle"/>
          </p:nvPr>
        </p:nvSpPr>
        <p:spPr>
          <a:xfrm>
            <a:off x="1518600" y="2941591"/>
            <a:ext cx="6106800" cy="713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600"/>
              <a:buNone/>
              <a:defRPr sz="1600"/>
            </a:lvl1pPr>
            <a:lvl2pPr lvl="1" rtl="0" algn="ctr">
              <a:lnSpc>
                <a:spcPct val="100000"/>
              </a:lnSpc>
              <a:spcBef>
                <a:spcPts val="0"/>
              </a:spcBef>
              <a:spcAft>
                <a:spcPts val="0"/>
              </a:spcAft>
              <a:buSzPts val="1600"/>
              <a:buNone/>
              <a:defRPr sz="1600"/>
            </a:lvl2pPr>
            <a:lvl3pPr lvl="2" rtl="0" algn="ctr">
              <a:lnSpc>
                <a:spcPct val="100000"/>
              </a:lnSpc>
              <a:spcBef>
                <a:spcPts val="0"/>
              </a:spcBef>
              <a:spcAft>
                <a:spcPts val="0"/>
              </a:spcAft>
              <a:buSzPts val="1600"/>
              <a:buNone/>
              <a:defRPr sz="1600"/>
            </a:lvl3pPr>
            <a:lvl4pPr lvl="3" rtl="0" algn="ctr">
              <a:lnSpc>
                <a:spcPct val="100000"/>
              </a:lnSpc>
              <a:spcBef>
                <a:spcPts val="0"/>
              </a:spcBef>
              <a:spcAft>
                <a:spcPts val="0"/>
              </a:spcAft>
              <a:buSzPts val="1600"/>
              <a:buNone/>
              <a:defRPr sz="1600"/>
            </a:lvl4pPr>
            <a:lvl5pPr lvl="4" rtl="0" algn="ctr">
              <a:lnSpc>
                <a:spcPct val="100000"/>
              </a:lnSpc>
              <a:spcBef>
                <a:spcPts val="0"/>
              </a:spcBef>
              <a:spcAft>
                <a:spcPts val="0"/>
              </a:spcAft>
              <a:buSzPts val="1600"/>
              <a:buNone/>
              <a:defRPr sz="1600"/>
            </a:lvl5pPr>
            <a:lvl6pPr lvl="5" rtl="0" algn="ctr">
              <a:lnSpc>
                <a:spcPct val="100000"/>
              </a:lnSpc>
              <a:spcBef>
                <a:spcPts val="0"/>
              </a:spcBef>
              <a:spcAft>
                <a:spcPts val="0"/>
              </a:spcAft>
              <a:buSzPts val="1600"/>
              <a:buNone/>
              <a:defRPr sz="1600"/>
            </a:lvl6pPr>
            <a:lvl7pPr lvl="6" rtl="0" algn="ctr">
              <a:lnSpc>
                <a:spcPct val="100000"/>
              </a:lnSpc>
              <a:spcBef>
                <a:spcPts val="0"/>
              </a:spcBef>
              <a:spcAft>
                <a:spcPts val="0"/>
              </a:spcAft>
              <a:buSzPts val="1600"/>
              <a:buNone/>
              <a:defRPr sz="1600"/>
            </a:lvl7pPr>
            <a:lvl8pPr lvl="7" rtl="0" algn="ctr">
              <a:lnSpc>
                <a:spcPct val="100000"/>
              </a:lnSpc>
              <a:spcBef>
                <a:spcPts val="0"/>
              </a:spcBef>
              <a:spcAft>
                <a:spcPts val="0"/>
              </a:spcAft>
              <a:buSzPts val="1600"/>
              <a:buNone/>
              <a:defRPr sz="1600"/>
            </a:lvl8pPr>
            <a:lvl9pPr lvl="8" rtl="0" algn="ctr">
              <a:lnSpc>
                <a:spcPct val="100000"/>
              </a:lnSpc>
              <a:spcBef>
                <a:spcPts val="0"/>
              </a:spcBef>
              <a:spcAft>
                <a:spcPts val="0"/>
              </a:spcAft>
              <a:buSzPts val="1600"/>
              <a:buNone/>
              <a:defRPr sz="1600"/>
            </a:lvl9pPr>
          </a:lstStyle>
          <a:p/>
        </p:txBody>
      </p:sp>
      <p:grpSp>
        <p:nvGrpSpPr>
          <p:cNvPr id="212" name="Google Shape;212;p11"/>
          <p:cNvGrpSpPr/>
          <p:nvPr/>
        </p:nvGrpSpPr>
        <p:grpSpPr>
          <a:xfrm>
            <a:off x="-421431" y="130160"/>
            <a:ext cx="9456035" cy="5041628"/>
            <a:chOff x="-421431" y="130160"/>
            <a:chExt cx="9456035" cy="5041628"/>
          </a:xfrm>
        </p:grpSpPr>
        <p:pic>
          <p:nvPicPr>
            <p:cNvPr id="213" name="Google Shape;213;p11"/>
            <p:cNvPicPr preferRelativeResize="0"/>
            <p:nvPr/>
          </p:nvPicPr>
          <p:blipFill rotWithShape="1">
            <a:blip r:embed="rId3">
              <a:alphaModFix amt="80000"/>
            </a:blip>
            <a:srcRect b="0" l="0" r="39943" t="0"/>
            <a:stretch/>
          </p:blipFill>
          <p:spPr>
            <a:xfrm flipH="1">
              <a:off x="1149565" y="319974"/>
              <a:ext cx="308050" cy="288527"/>
            </a:xfrm>
            <a:prstGeom prst="rect">
              <a:avLst/>
            </a:prstGeom>
            <a:noFill/>
            <a:ln>
              <a:noFill/>
            </a:ln>
            <a:effectLst>
              <a:outerShdw blurRad="142875" rotWithShape="0" algn="bl" dir="5400000" dist="57150">
                <a:schemeClr val="lt2">
                  <a:alpha val="50000"/>
                </a:schemeClr>
              </a:outerShdw>
            </a:effectLst>
          </p:spPr>
        </p:pic>
        <p:sp>
          <p:nvSpPr>
            <p:cNvPr id="214" name="Google Shape;214;p11"/>
            <p:cNvSpPr/>
            <p:nvPr/>
          </p:nvSpPr>
          <p:spPr>
            <a:xfrm flipH="1">
              <a:off x="8751941" y="406132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11"/>
            <p:cNvSpPr/>
            <p:nvPr/>
          </p:nvSpPr>
          <p:spPr>
            <a:xfrm flipH="1">
              <a:off x="338891" y="1397577"/>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8793216" y="10152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7597391" y="2258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18" name="Google Shape;218;p11"/>
            <p:cNvGrpSpPr/>
            <p:nvPr/>
          </p:nvGrpSpPr>
          <p:grpSpPr>
            <a:xfrm flipH="1">
              <a:off x="7661920" y="4561314"/>
              <a:ext cx="1090011" cy="316808"/>
              <a:chOff x="1689834" y="1191289"/>
              <a:chExt cx="1090011" cy="316808"/>
            </a:xfrm>
          </p:grpSpPr>
          <p:sp>
            <p:nvSpPr>
              <p:cNvPr id="219" name="Google Shape;219;p11"/>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11"/>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2" name="Google Shape;222;p11"/>
            <p:cNvGrpSpPr/>
            <p:nvPr/>
          </p:nvGrpSpPr>
          <p:grpSpPr>
            <a:xfrm flipH="1">
              <a:off x="-421431" y="567045"/>
              <a:ext cx="1192643" cy="518418"/>
              <a:chOff x="1624187" y="402335"/>
              <a:chExt cx="1210805" cy="526366"/>
            </a:xfrm>
          </p:grpSpPr>
          <p:sp>
            <p:nvSpPr>
              <p:cNvPr id="223" name="Google Shape;223;p11"/>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1"/>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7" name="Google Shape;227;p11"/>
            <p:cNvGrpSpPr/>
            <p:nvPr/>
          </p:nvGrpSpPr>
          <p:grpSpPr>
            <a:xfrm flipH="1" rot="2700000">
              <a:off x="8290959" y="227916"/>
              <a:ext cx="472267" cy="472636"/>
              <a:chOff x="1673025" y="3369590"/>
              <a:chExt cx="677645" cy="678174"/>
            </a:xfrm>
          </p:grpSpPr>
          <p:sp>
            <p:nvSpPr>
              <p:cNvPr id="228" name="Google Shape;228;p11"/>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11"/>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409235" y="4100794"/>
              <a:ext cx="509028" cy="681836"/>
              <a:chOff x="409235" y="4100794"/>
              <a:chExt cx="509028" cy="681836"/>
            </a:xfrm>
          </p:grpSpPr>
          <p:sp>
            <p:nvSpPr>
              <p:cNvPr id="235" name="Google Shape;235;p1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37" name="Google Shape;237;p11"/>
            <p:cNvSpPr/>
            <p:nvPr/>
          </p:nvSpPr>
          <p:spPr>
            <a:xfrm flipH="1">
              <a:off x="1182904" y="49304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103321" y="4019602"/>
              <a:ext cx="241387" cy="241387"/>
            </a:xfrm>
            <a:custGeom>
              <a:rect b="b" l="l" r="r" t="t"/>
              <a:pathLst>
                <a:path extrusionOk="0" h="12943" w="12943">
                  <a:moveTo>
                    <a:pt x="8097" y="4859"/>
                  </a:moveTo>
                  <a:lnTo>
                    <a:pt x="8097" y="8085"/>
                  </a:lnTo>
                  <a:lnTo>
                    <a:pt x="4858" y="8085"/>
                  </a:lnTo>
                  <a:lnTo>
                    <a:pt x="4858" y="4859"/>
                  </a:lnTo>
                  <a:close/>
                  <a:moveTo>
                    <a:pt x="4858" y="1"/>
                  </a:moveTo>
                  <a:lnTo>
                    <a:pt x="4858" y="1620"/>
                  </a:lnTo>
                  <a:lnTo>
                    <a:pt x="3239" y="1620"/>
                  </a:lnTo>
                  <a:lnTo>
                    <a:pt x="3239" y="3239"/>
                  </a:lnTo>
                  <a:lnTo>
                    <a:pt x="1620" y="3239"/>
                  </a:lnTo>
                  <a:lnTo>
                    <a:pt x="1620" y="4859"/>
                  </a:lnTo>
                  <a:lnTo>
                    <a:pt x="1" y="4859"/>
                  </a:lnTo>
                  <a:lnTo>
                    <a:pt x="1" y="8085"/>
                  </a:lnTo>
                  <a:lnTo>
                    <a:pt x="1620" y="8085"/>
                  </a:lnTo>
                  <a:lnTo>
                    <a:pt x="1620" y="9705"/>
                  </a:lnTo>
                  <a:lnTo>
                    <a:pt x="3239" y="9705"/>
                  </a:lnTo>
                  <a:lnTo>
                    <a:pt x="3239" y="11324"/>
                  </a:lnTo>
                  <a:lnTo>
                    <a:pt x="4858" y="11324"/>
                  </a:lnTo>
                  <a:lnTo>
                    <a:pt x="4858" y="12943"/>
                  </a:lnTo>
                  <a:lnTo>
                    <a:pt x="8097" y="12943"/>
                  </a:lnTo>
                  <a:lnTo>
                    <a:pt x="8097" y="11324"/>
                  </a:lnTo>
                  <a:lnTo>
                    <a:pt x="9716" y="11324"/>
                  </a:lnTo>
                  <a:lnTo>
                    <a:pt x="9716" y="9705"/>
                  </a:lnTo>
                  <a:lnTo>
                    <a:pt x="11323" y="9705"/>
                  </a:lnTo>
                  <a:lnTo>
                    <a:pt x="11323" y="8085"/>
                  </a:lnTo>
                  <a:lnTo>
                    <a:pt x="12943" y="8085"/>
                  </a:lnTo>
                  <a:lnTo>
                    <a:pt x="12943" y="4859"/>
                  </a:lnTo>
                  <a:lnTo>
                    <a:pt x="11323" y="4859"/>
                  </a:lnTo>
                  <a:lnTo>
                    <a:pt x="11323" y="3239"/>
                  </a:lnTo>
                  <a:lnTo>
                    <a:pt x="9716" y="3239"/>
                  </a:lnTo>
                  <a:lnTo>
                    <a:pt x="9716" y="1620"/>
                  </a:lnTo>
                  <a:lnTo>
                    <a:pt x="8097" y="1620"/>
                  </a:lnTo>
                  <a:lnTo>
                    <a:pt x="809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239" name="Shape 239"/>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
    <p:spTree>
      <p:nvGrpSpPr>
        <p:cNvPr id="240" name="Shape 240"/>
        <p:cNvGrpSpPr/>
        <p:nvPr/>
      </p:nvGrpSpPr>
      <p:grpSpPr>
        <a:xfrm>
          <a:off x="0" y="0"/>
          <a:ext cx="0" cy="0"/>
          <a:chOff x="0" y="0"/>
          <a:chExt cx="0" cy="0"/>
        </a:xfrm>
      </p:grpSpPr>
      <p:pic>
        <p:nvPicPr>
          <p:cNvPr id="241" name="Google Shape;241;p1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242" name="Google Shape;242;p13"/>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43" name="Google Shape;243;p13"/>
          <p:cNvSpPr txBox="1"/>
          <p:nvPr>
            <p:ph hasCustomPrompt="1" idx="2" type="title"/>
          </p:nvPr>
        </p:nvSpPr>
        <p:spPr>
          <a:xfrm>
            <a:off x="1315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4" name="Google Shape;244;p13"/>
          <p:cNvSpPr txBox="1"/>
          <p:nvPr>
            <p:ph hasCustomPrompt="1" idx="3" type="title"/>
          </p:nvPr>
        </p:nvSpPr>
        <p:spPr>
          <a:xfrm>
            <a:off x="5167165" y="157527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5" name="Google Shape;245;p13"/>
          <p:cNvSpPr txBox="1"/>
          <p:nvPr>
            <p:ph hasCustomPrompt="1" idx="4" type="title"/>
          </p:nvPr>
        </p:nvSpPr>
        <p:spPr>
          <a:xfrm>
            <a:off x="1315165" y="2395950"/>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6" name="Google Shape;246;p13"/>
          <p:cNvSpPr txBox="1"/>
          <p:nvPr>
            <p:ph hasCustomPrompt="1" idx="5" type="title"/>
          </p:nvPr>
        </p:nvSpPr>
        <p:spPr>
          <a:xfrm>
            <a:off x="5167165" y="2395953"/>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7" name="Google Shape;247;p13"/>
          <p:cNvSpPr txBox="1"/>
          <p:nvPr>
            <p:ph hasCustomPrompt="1" idx="6" type="title"/>
          </p:nvPr>
        </p:nvSpPr>
        <p:spPr>
          <a:xfrm>
            <a:off x="1315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8" name="Google Shape;248;p13"/>
          <p:cNvSpPr txBox="1"/>
          <p:nvPr>
            <p:ph hasCustomPrompt="1" idx="7" type="title"/>
          </p:nvPr>
        </p:nvSpPr>
        <p:spPr>
          <a:xfrm>
            <a:off x="5167165" y="3216625"/>
            <a:ext cx="647700" cy="6789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3000"/>
              <a:buNone/>
              <a:defRPr sz="18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49" name="Google Shape;249;p13"/>
          <p:cNvSpPr txBox="1"/>
          <p:nvPr>
            <p:ph idx="1" type="subTitle"/>
          </p:nvPr>
        </p:nvSpPr>
        <p:spPr>
          <a:xfrm>
            <a:off x="2130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0" name="Google Shape;250;p13"/>
          <p:cNvSpPr txBox="1"/>
          <p:nvPr>
            <p:ph idx="8" type="subTitle"/>
          </p:nvPr>
        </p:nvSpPr>
        <p:spPr>
          <a:xfrm>
            <a:off x="2130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1" name="Google Shape;251;p13"/>
          <p:cNvSpPr txBox="1"/>
          <p:nvPr>
            <p:ph idx="9" type="subTitle"/>
          </p:nvPr>
        </p:nvSpPr>
        <p:spPr>
          <a:xfrm>
            <a:off x="2130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2" name="Google Shape;252;p13"/>
          <p:cNvSpPr txBox="1"/>
          <p:nvPr>
            <p:ph idx="13" type="subTitle"/>
          </p:nvPr>
        </p:nvSpPr>
        <p:spPr>
          <a:xfrm>
            <a:off x="5982507" y="157527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3" name="Google Shape;253;p13"/>
          <p:cNvSpPr txBox="1"/>
          <p:nvPr>
            <p:ph idx="14" type="subTitle"/>
          </p:nvPr>
        </p:nvSpPr>
        <p:spPr>
          <a:xfrm>
            <a:off x="5982507" y="2395953"/>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sp>
        <p:nvSpPr>
          <p:cNvPr id="254" name="Google Shape;254;p13"/>
          <p:cNvSpPr txBox="1"/>
          <p:nvPr>
            <p:ph idx="15" type="subTitle"/>
          </p:nvPr>
        </p:nvSpPr>
        <p:spPr>
          <a:xfrm>
            <a:off x="5982507" y="3216625"/>
            <a:ext cx="2168100" cy="6789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2000"/>
              <a:buFont typeface="Raleway"/>
              <a:buNone/>
              <a:defRPr sz="1800">
                <a:solidFill>
                  <a:schemeClr val="dk1"/>
                </a:solidFill>
                <a:latin typeface="Audiowide"/>
                <a:ea typeface="Audiowide"/>
                <a:cs typeface="Audiowide"/>
                <a:sym typeface="Audiowide"/>
              </a:defRPr>
            </a:lvl1pPr>
            <a:lvl2pPr lvl="1" rtl="0">
              <a:lnSpc>
                <a:spcPct val="100000"/>
              </a:lnSpc>
              <a:spcBef>
                <a:spcPts val="0"/>
              </a:spcBef>
              <a:spcAft>
                <a:spcPts val="0"/>
              </a:spcAft>
              <a:buSzPts val="2000"/>
              <a:buFont typeface="Raleway"/>
              <a:buNone/>
              <a:defRPr b="1" sz="2000">
                <a:latin typeface="Raleway"/>
                <a:ea typeface="Raleway"/>
                <a:cs typeface="Raleway"/>
                <a:sym typeface="Raleway"/>
              </a:defRPr>
            </a:lvl2pPr>
            <a:lvl3pPr lvl="2" rtl="0">
              <a:lnSpc>
                <a:spcPct val="100000"/>
              </a:lnSpc>
              <a:spcBef>
                <a:spcPts val="0"/>
              </a:spcBef>
              <a:spcAft>
                <a:spcPts val="0"/>
              </a:spcAft>
              <a:buSzPts val="2000"/>
              <a:buFont typeface="Raleway"/>
              <a:buNone/>
              <a:defRPr b="1" sz="2000">
                <a:latin typeface="Raleway"/>
                <a:ea typeface="Raleway"/>
                <a:cs typeface="Raleway"/>
                <a:sym typeface="Raleway"/>
              </a:defRPr>
            </a:lvl3pPr>
            <a:lvl4pPr lvl="3" rtl="0">
              <a:lnSpc>
                <a:spcPct val="100000"/>
              </a:lnSpc>
              <a:spcBef>
                <a:spcPts val="0"/>
              </a:spcBef>
              <a:spcAft>
                <a:spcPts val="0"/>
              </a:spcAft>
              <a:buSzPts val="2000"/>
              <a:buFont typeface="Raleway"/>
              <a:buNone/>
              <a:defRPr b="1" sz="2000">
                <a:latin typeface="Raleway"/>
                <a:ea typeface="Raleway"/>
                <a:cs typeface="Raleway"/>
                <a:sym typeface="Raleway"/>
              </a:defRPr>
            </a:lvl4pPr>
            <a:lvl5pPr lvl="4" rtl="0">
              <a:lnSpc>
                <a:spcPct val="100000"/>
              </a:lnSpc>
              <a:spcBef>
                <a:spcPts val="0"/>
              </a:spcBef>
              <a:spcAft>
                <a:spcPts val="0"/>
              </a:spcAft>
              <a:buSzPts val="2000"/>
              <a:buFont typeface="Raleway"/>
              <a:buNone/>
              <a:defRPr b="1" sz="2000">
                <a:latin typeface="Raleway"/>
                <a:ea typeface="Raleway"/>
                <a:cs typeface="Raleway"/>
                <a:sym typeface="Raleway"/>
              </a:defRPr>
            </a:lvl5pPr>
            <a:lvl6pPr lvl="5" rtl="0">
              <a:lnSpc>
                <a:spcPct val="100000"/>
              </a:lnSpc>
              <a:spcBef>
                <a:spcPts val="0"/>
              </a:spcBef>
              <a:spcAft>
                <a:spcPts val="0"/>
              </a:spcAft>
              <a:buSzPts val="2000"/>
              <a:buFont typeface="Raleway"/>
              <a:buNone/>
              <a:defRPr b="1" sz="2000">
                <a:latin typeface="Raleway"/>
                <a:ea typeface="Raleway"/>
                <a:cs typeface="Raleway"/>
                <a:sym typeface="Raleway"/>
              </a:defRPr>
            </a:lvl6pPr>
            <a:lvl7pPr lvl="6" rtl="0">
              <a:lnSpc>
                <a:spcPct val="100000"/>
              </a:lnSpc>
              <a:spcBef>
                <a:spcPts val="0"/>
              </a:spcBef>
              <a:spcAft>
                <a:spcPts val="0"/>
              </a:spcAft>
              <a:buSzPts val="2000"/>
              <a:buFont typeface="Raleway"/>
              <a:buNone/>
              <a:defRPr b="1" sz="2000">
                <a:latin typeface="Raleway"/>
                <a:ea typeface="Raleway"/>
                <a:cs typeface="Raleway"/>
                <a:sym typeface="Raleway"/>
              </a:defRPr>
            </a:lvl7pPr>
            <a:lvl8pPr lvl="7" rtl="0">
              <a:lnSpc>
                <a:spcPct val="100000"/>
              </a:lnSpc>
              <a:spcBef>
                <a:spcPts val="0"/>
              </a:spcBef>
              <a:spcAft>
                <a:spcPts val="0"/>
              </a:spcAft>
              <a:buSzPts val="2000"/>
              <a:buFont typeface="Raleway"/>
              <a:buNone/>
              <a:defRPr b="1" sz="2000">
                <a:latin typeface="Raleway"/>
                <a:ea typeface="Raleway"/>
                <a:cs typeface="Raleway"/>
                <a:sym typeface="Raleway"/>
              </a:defRPr>
            </a:lvl8pPr>
            <a:lvl9pPr lvl="8" rtl="0">
              <a:lnSpc>
                <a:spcPct val="100000"/>
              </a:lnSpc>
              <a:spcBef>
                <a:spcPts val="0"/>
              </a:spcBef>
              <a:spcAft>
                <a:spcPts val="0"/>
              </a:spcAft>
              <a:buSzPts val="2000"/>
              <a:buFont typeface="Raleway"/>
              <a:buNone/>
              <a:defRPr b="1" sz="2000">
                <a:latin typeface="Raleway"/>
                <a:ea typeface="Raleway"/>
                <a:cs typeface="Raleway"/>
                <a:sym typeface="Raleway"/>
              </a:defRPr>
            </a:lvl9pPr>
          </a:lstStyle>
          <a:p/>
        </p:txBody>
      </p:sp>
      <p:grpSp>
        <p:nvGrpSpPr>
          <p:cNvPr id="255" name="Google Shape;255;p13"/>
          <p:cNvGrpSpPr/>
          <p:nvPr/>
        </p:nvGrpSpPr>
        <p:grpSpPr>
          <a:xfrm>
            <a:off x="201817" y="-200679"/>
            <a:ext cx="8666953" cy="5193041"/>
            <a:chOff x="201817" y="-200679"/>
            <a:chExt cx="8666953" cy="5193041"/>
          </a:xfrm>
        </p:grpSpPr>
        <p:grpSp>
          <p:nvGrpSpPr>
            <p:cNvPr id="256" name="Google Shape;256;p13"/>
            <p:cNvGrpSpPr/>
            <p:nvPr/>
          </p:nvGrpSpPr>
          <p:grpSpPr>
            <a:xfrm>
              <a:off x="201817" y="4200790"/>
              <a:ext cx="647682" cy="791550"/>
              <a:chOff x="1594761" y="1818992"/>
              <a:chExt cx="513219" cy="627218"/>
            </a:xfrm>
          </p:grpSpPr>
          <p:sp>
            <p:nvSpPr>
              <p:cNvPr id="257" name="Google Shape;257;p13"/>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3"/>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p13"/>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13"/>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3"/>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3"/>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3"/>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3"/>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3"/>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6" name="Google Shape;266;p13"/>
            <p:cNvGrpSpPr/>
            <p:nvPr/>
          </p:nvGrpSpPr>
          <p:grpSpPr>
            <a:xfrm rot="2700000">
              <a:off x="1271305" y="4771520"/>
              <a:ext cx="182912" cy="182969"/>
              <a:chOff x="3052932" y="2641078"/>
              <a:chExt cx="616189" cy="616674"/>
            </a:xfrm>
          </p:grpSpPr>
          <p:sp>
            <p:nvSpPr>
              <p:cNvPr id="267" name="Google Shape;267;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1" name="Google Shape;271;p13"/>
            <p:cNvGrpSpPr/>
            <p:nvPr/>
          </p:nvGrpSpPr>
          <p:grpSpPr>
            <a:xfrm>
              <a:off x="8337036" y="77421"/>
              <a:ext cx="503917" cy="503917"/>
              <a:chOff x="320471" y="3391693"/>
              <a:chExt cx="615660" cy="615660"/>
            </a:xfrm>
          </p:grpSpPr>
          <p:sp>
            <p:nvSpPr>
              <p:cNvPr id="272" name="Google Shape;272;p1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1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1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1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79" name="Google Shape;279;p13"/>
            <p:cNvGrpSpPr/>
            <p:nvPr/>
          </p:nvGrpSpPr>
          <p:grpSpPr>
            <a:xfrm rot="2700000">
              <a:off x="8620130" y="905645"/>
              <a:ext cx="182912" cy="182969"/>
              <a:chOff x="3052932" y="2641078"/>
              <a:chExt cx="616189" cy="616674"/>
            </a:xfrm>
          </p:grpSpPr>
          <p:sp>
            <p:nvSpPr>
              <p:cNvPr id="280" name="Google Shape;280;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4" name="Google Shape;284;p13"/>
            <p:cNvGrpSpPr/>
            <p:nvPr/>
          </p:nvGrpSpPr>
          <p:grpSpPr>
            <a:xfrm rot="2700000">
              <a:off x="7813630" y="279920"/>
              <a:ext cx="182912" cy="182969"/>
              <a:chOff x="3052932" y="2641078"/>
              <a:chExt cx="616189" cy="616674"/>
            </a:xfrm>
          </p:grpSpPr>
          <p:sp>
            <p:nvSpPr>
              <p:cNvPr id="285" name="Google Shape;285;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89" name="Google Shape;289;p13"/>
            <p:cNvGrpSpPr/>
            <p:nvPr/>
          </p:nvGrpSpPr>
          <p:grpSpPr>
            <a:xfrm>
              <a:off x="313786" y="-200679"/>
              <a:ext cx="503917" cy="503917"/>
              <a:chOff x="320471" y="3391693"/>
              <a:chExt cx="615660" cy="615660"/>
            </a:xfrm>
          </p:grpSpPr>
          <p:sp>
            <p:nvSpPr>
              <p:cNvPr id="290" name="Google Shape;290;p1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1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1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1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97" name="Google Shape;297;p13"/>
            <p:cNvGrpSpPr/>
            <p:nvPr/>
          </p:nvGrpSpPr>
          <p:grpSpPr>
            <a:xfrm rot="2700000">
              <a:off x="8647955" y="4305470"/>
              <a:ext cx="182912" cy="182969"/>
              <a:chOff x="3052932" y="2641078"/>
              <a:chExt cx="616189" cy="616674"/>
            </a:xfrm>
          </p:grpSpPr>
          <p:sp>
            <p:nvSpPr>
              <p:cNvPr id="298" name="Google Shape;298;p1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 name="Google Shape;301;p1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CUSTOM">
    <p:spTree>
      <p:nvGrpSpPr>
        <p:cNvPr id="302" name="Shape 302"/>
        <p:cNvGrpSpPr/>
        <p:nvPr/>
      </p:nvGrpSpPr>
      <p:grpSpPr>
        <a:xfrm>
          <a:off x="0" y="0"/>
          <a:ext cx="0" cy="0"/>
          <a:chOff x="0" y="0"/>
          <a:chExt cx="0" cy="0"/>
        </a:xfrm>
      </p:grpSpPr>
      <p:pic>
        <p:nvPicPr>
          <p:cNvPr id="303" name="Google Shape;303;p14"/>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04" name="Google Shape;304;p14"/>
          <p:cNvSpPr txBox="1"/>
          <p:nvPr>
            <p:ph idx="1" type="subTitle"/>
          </p:nvPr>
        </p:nvSpPr>
        <p:spPr>
          <a:xfrm>
            <a:off x="715100" y="1742750"/>
            <a:ext cx="2982900" cy="940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600"/>
              <a:buFont typeface="Raleway"/>
              <a:buNone/>
              <a:defRPr sz="1600">
                <a:latin typeface="Raleway"/>
                <a:ea typeface="Raleway"/>
                <a:cs typeface="Raleway"/>
                <a:sym typeface="Raleway"/>
              </a:defRPr>
            </a:lvl2pPr>
            <a:lvl3pPr lvl="2" rtl="0">
              <a:lnSpc>
                <a:spcPct val="100000"/>
              </a:lnSpc>
              <a:spcBef>
                <a:spcPts val="0"/>
              </a:spcBef>
              <a:spcAft>
                <a:spcPts val="0"/>
              </a:spcAft>
              <a:buSzPts val="1600"/>
              <a:buFont typeface="Raleway"/>
              <a:buNone/>
              <a:defRPr sz="1600">
                <a:latin typeface="Raleway"/>
                <a:ea typeface="Raleway"/>
                <a:cs typeface="Raleway"/>
                <a:sym typeface="Raleway"/>
              </a:defRPr>
            </a:lvl3pPr>
            <a:lvl4pPr lvl="3" rtl="0">
              <a:lnSpc>
                <a:spcPct val="100000"/>
              </a:lnSpc>
              <a:spcBef>
                <a:spcPts val="0"/>
              </a:spcBef>
              <a:spcAft>
                <a:spcPts val="0"/>
              </a:spcAft>
              <a:buSzPts val="1600"/>
              <a:buFont typeface="Raleway"/>
              <a:buNone/>
              <a:defRPr sz="1600">
                <a:latin typeface="Raleway"/>
                <a:ea typeface="Raleway"/>
                <a:cs typeface="Raleway"/>
                <a:sym typeface="Raleway"/>
              </a:defRPr>
            </a:lvl4pPr>
            <a:lvl5pPr lvl="4" rtl="0">
              <a:lnSpc>
                <a:spcPct val="100000"/>
              </a:lnSpc>
              <a:spcBef>
                <a:spcPts val="0"/>
              </a:spcBef>
              <a:spcAft>
                <a:spcPts val="0"/>
              </a:spcAft>
              <a:buSzPts val="1600"/>
              <a:buFont typeface="Raleway"/>
              <a:buNone/>
              <a:defRPr sz="1600">
                <a:latin typeface="Raleway"/>
                <a:ea typeface="Raleway"/>
                <a:cs typeface="Raleway"/>
                <a:sym typeface="Raleway"/>
              </a:defRPr>
            </a:lvl5pPr>
            <a:lvl6pPr lvl="5" rtl="0">
              <a:lnSpc>
                <a:spcPct val="100000"/>
              </a:lnSpc>
              <a:spcBef>
                <a:spcPts val="0"/>
              </a:spcBef>
              <a:spcAft>
                <a:spcPts val="0"/>
              </a:spcAft>
              <a:buSzPts val="1600"/>
              <a:buFont typeface="Raleway"/>
              <a:buNone/>
              <a:defRPr sz="1600">
                <a:latin typeface="Raleway"/>
                <a:ea typeface="Raleway"/>
                <a:cs typeface="Raleway"/>
                <a:sym typeface="Raleway"/>
              </a:defRPr>
            </a:lvl6pPr>
            <a:lvl7pPr lvl="6" rtl="0">
              <a:lnSpc>
                <a:spcPct val="100000"/>
              </a:lnSpc>
              <a:spcBef>
                <a:spcPts val="0"/>
              </a:spcBef>
              <a:spcAft>
                <a:spcPts val="0"/>
              </a:spcAft>
              <a:buSzPts val="1600"/>
              <a:buFont typeface="Raleway"/>
              <a:buNone/>
              <a:defRPr sz="1600">
                <a:latin typeface="Raleway"/>
                <a:ea typeface="Raleway"/>
                <a:cs typeface="Raleway"/>
                <a:sym typeface="Raleway"/>
              </a:defRPr>
            </a:lvl7pPr>
            <a:lvl8pPr lvl="7" rtl="0">
              <a:lnSpc>
                <a:spcPct val="100000"/>
              </a:lnSpc>
              <a:spcBef>
                <a:spcPts val="0"/>
              </a:spcBef>
              <a:spcAft>
                <a:spcPts val="0"/>
              </a:spcAft>
              <a:buSzPts val="1600"/>
              <a:buFont typeface="Raleway"/>
              <a:buNone/>
              <a:defRPr sz="1600">
                <a:latin typeface="Raleway"/>
                <a:ea typeface="Raleway"/>
                <a:cs typeface="Raleway"/>
                <a:sym typeface="Raleway"/>
              </a:defRPr>
            </a:lvl8pPr>
            <a:lvl9pPr lvl="8" rtl="0">
              <a:lnSpc>
                <a:spcPct val="100000"/>
              </a:lnSpc>
              <a:spcBef>
                <a:spcPts val="0"/>
              </a:spcBef>
              <a:spcAft>
                <a:spcPts val="0"/>
              </a:spcAft>
              <a:buSzPts val="1600"/>
              <a:buFont typeface="Raleway"/>
              <a:buNone/>
              <a:defRPr sz="1600">
                <a:latin typeface="Raleway"/>
                <a:ea typeface="Raleway"/>
                <a:cs typeface="Raleway"/>
                <a:sym typeface="Raleway"/>
              </a:defRPr>
            </a:lvl9pPr>
          </a:lstStyle>
          <a:p/>
        </p:txBody>
      </p:sp>
      <p:sp>
        <p:nvSpPr>
          <p:cNvPr id="305" name="Google Shape;305;p14"/>
          <p:cNvSpPr txBox="1"/>
          <p:nvPr>
            <p:ph type="title"/>
          </p:nvPr>
        </p:nvSpPr>
        <p:spPr>
          <a:xfrm>
            <a:off x="715100" y="646250"/>
            <a:ext cx="2982900" cy="10122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06" name="Google Shape;306;p14"/>
          <p:cNvSpPr/>
          <p:nvPr>
            <p:ph idx="2" type="pic"/>
          </p:nvPr>
        </p:nvSpPr>
        <p:spPr>
          <a:xfrm>
            <a:off x="5833950" y="469050"/>
            <a:ext cx="2904600" cy="4196700"/>
          </a:xfrm>
          <a:prstGeom prst="rect">
            <a:avLst/>
          </a:prstGeom>
          <a:noFill/>
          <a:ln>
            <a:noFill/>
          </a:ln>
          <a:effectLst>
            <a:outerShdw blurRad="128588" rotWithShape="0" algn="bl" dir="5400000" dist="57150">
              <a:schemeClr val="lt2">
                <a:alpha val="50000"/>
              </a:schemeClr>
            </a:outerShdw>
          </a:effectLst>
        </p:spPr>
      </p:sp>
      <p:sp>
        <p:nvSpPr>
          <p:cNvPr id="307" name="Google Shape;307;p14"/>
          <p:cNvSpPr/>
          <p:nvPr>
            <p:ph idx="3" type="pic"/>
          </p:nvPr>
        </p:nvSpPr>
        <p:spPr>
          <a:xfrm>
            <a:off x="1283350" y="2906950"/>
            <a:ext cx="4275300" cy="1700700"/>
          </a:xfrm>
          <a:prstGeom prst="rect">
            <a:avLst/>
          </a:prstGeom>
          <a:noFill/>
          <a:ln>
            <a:noFill/>
          </a:ln>
          <a:effectLst>
            <a:outerShdw blurRad="128588" rotWithShape="0" algn="bl" dir="5400000" dist="57150">
              <a:schemeClr val="lt2">
                <a:alpha val="50000"/>
              </a:schemeClr>
            </a:outerShdw>
          </a:effectLst>
        </p:spPr>
      </p:sp>
      <p:sp>
        <p:nvSpPr>
          <p:cNvPr id="308" name="Google Shape;308;p14"/>
          <p:cNvSpPr/>
          <p:nvPr>
            <p:ph idx="4" type="pic"/>
          </p:nvPr>
        </p:nvSpPr>
        <p:spPr>
          <a:xfrm>
            <a:off x="3807700" y="469051"/>
            <a:ext cx="1751100" cy="2121600"/>
          </a:xfrm>
          <a:prstGeom prst="rect">
            <a:avLst/>
          </a:prstGeom>
          <a:noFill/>
          <a:ln>
            <a:noFill/>
          </a:ln>
          <a:effectLst>
            <a:outerShdw blurRad="128588" rotWithShape="0" algn="bl" dir="5400000" dist="57150">
              <a:schemeClr val="lt2">
                <a:alpha val="50000"/>
              </a:schemeClr>
            </a:outerShdw>
          </a:effectLst>
        </p:spPr>
      </p:sp>
      <p:grpSp>
        <p:nvGrpSpPr>
          <p:cNvPr id="309" name="Google Shape;309;p14"/>
          <p:cNvGrpSpPr/>
          <p:nvPr/>
        </p:nvGrpSpPr>
        <p:grpSpPr>
          <a:xfrm flipH="1">
            <a:off x="5704581" y="212818"/>
            <a:ext cx="350074" cy="116600"/>
            <a:chOff x="5661878" y="3821883"/>
            <a:chExt cx="678174" cy="225882"/>
          </a:xfrm>
        </p:grpSpPr>
        <p:sp>
          <p:nvSpPr>
            <p:cNvPr id="310" name="Google Shape;310;p14"/>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14"/>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14"/>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3" name="Google Shape;313;p14"/>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14" name="Google Shape;314;p14"/>
          <p:cNvGrpSpPr/>
          <p:nvPr/>
        </p:nvGrpSpPr>
        <p:grpSpPr>
          <a:xfrm flipH="1">
            <a:off x="8572451" y="4023874"/>
            <a:ext cx="844779" cy="367245"/>
            <a:chOff x="1624187" y="402335"/>
            <a:chExt cx="1210805" cy="526366"/>
          </a:xfrm>
        </p:grpSpPr>
        <p:sp>
          <p:nvSpPr>
            <p:cNvPr id="315" name="Google Shape;315;p14"/>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6" name="Google Shape;316;p14"/>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4"/>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14"/>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19" name="Google Shape;319;p14"/>
          <p:cNvSpPr/>
          <p:nvPr/>
        </p:nvSpPr>
        <p:spPr>
          <a:xfrm flipH="1">
            <a:off x="-113910" y="3730311"/>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14"/>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14"/>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CUSTOM_2">
    <p:spTree>
      <p:nvGrpSpPr>
        <p:cNvPr id="322" name="Shape 322"/>
        <p:cNvGrpSpPr/>
        <p:nvPr/>
      </p:nvGrpSpPr>
      <p:grpSpPr>
        <a:xfrm>
          <a:off x="0" y="0"/>
          <a:ext cx="0" cy="0"/>
          <a:chOff x="0" y="0"/>
          <a:chExt cx="0" cy="0"/>
        </a:xfrm>
      </p:grpSpPr>
      <p:pic>
        <p:nvPicPr>
          <p:cNvPr id="323" name="Google Shape;323;p15"/>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24" name="Google Shape;324;p1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p:txBody>
      </p:sp>
      <p:sp>
        <p:nvSpPr>
          <p:cNvPr id="325" name="Google Shape;325;p15"/>
          <p:cNvSpPr txBox="1"/>
          <p:nvPr>
            <p:ph idx="1" type="body"/>
          </p:nvPr>
        </p:nvSpPr>
        <p:spPr>
          <a:xfrm>
            <a:off x="720000" y="1017725"/>
            <a:ext cx="7704000" cy="13347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Char char="■"/>
              <a:defRPr/>
            </a:lvl1pPr>
            <a:lvl2pPr indent="-304800" lvl="1" marL="914400" rtl="0">
              <a:lnSpc>
                <a:spcPct val="100000"/>
              </a:lnSpc>
              <a:spcBef>
                <a:spcPts val="0"/>
              </a:spcBef>
              <a:spcAft>
                <a:spcPts val="0"/>
              </a:spcAft>
              <a:buSzPts val="1200"/>
              <a:buChar char="○"/>
              <a:defRPr/>
            </a:lvl2pPr>
            <a:lvl3pPr indent="-304800" lvl="2" marL="1371600" rtl="0">
              <a:lnSpc>
                <a:spcPct val="100000"/>
              </a:lnSpc>
              <a:spcBef>
                <a:spcPts val="0"/>
              </a:spcBef>
              <a:spcAft>
                <a:spcPts val="0"/>
              </a:spcAft>
              <a:buSzPts val="1200"/>
              <a:buChar char="■"/>
              <a:defRPr/>
            </a:lvl3pPr>
            <a:lvl4pPr indent="-304800" lvl="3" marL="1828800" rtl="0">
              <a:lnSpc>
                <a:spcPct val="100000"/>
              </a:lnSpc>
              <a:spcBef>
                <a:spcPts val="0"/>
              </a:spcBef>
              <a:spcAft>
                <a:spcPts val="0"/>
              </a:spcAft>
              <a:buSzPts val="1200"/>
              <a:buChar char="●"/>
              <a:defRPr/>
            </a:lvl4pPr>
            <a:lvl5pPr indent="-304800" lvl="4" marL="2286000" rtl="0">
              <a:lnSpc>
                <a:spcPct val="100000"/>
              </a:lnSpc>
              <a:spcBef>
                <a:spcPts val="0"/>
              </a:spcBef>
              <a:spcAft>
                <a:spcPts val="0"/>
              </a:spcAft>
              <a:buSzPts val="1200"/>
              <a:buChar char="○"/>
              <a:defRPr/>
            </a:lvl5pPr>
            <a:lvl6pPr indent="-304800" lvl="5" marL="2743200" rtl="0">
              <a:lnSpc>
                <a:spcPct val="100000"/>
              </a:lnSpc>
              <a:spcBef>
                <a:spcPts val="0"/>
              </a:spcBef>
              <a:spcAft>
                <a:spcPts val="0"/>
              </a:spcAft>
              <a:buSzPts val="1200"/>
              <a:buChar char="■"/>
              <a:defRPr/>
            </a:lvl6pPr>
            <a:lvl7pPr indent="-304800" lvl="6" marL="3200400" rtl="0">
              <a:lnSpc>
                <a:spcPct val="100000"/>
              </a:lnSpc>
              <a:spcBef>
                <a:spcPts val="0"/>
              </a:spcBef>
              <a:spcAft>
                <a:spcPts val="0"/>
              </a:spcAft>
              <a:buSzPts val="1200"/>
              <a:buChar char="●"/>
              <a:defRPr/>
            </a:lvl7pPr>
            <a:lvl8pPr indent="-304800" lvl="7" marL="3657600" rtl="0">
              <a:lnSpc>
                <a:spcPct val="100000"/>
              </a:lnSpc>
              <a:spcBef>
                <a:spcPts val="0"/>
              </a:spcBef>
              <a:spcAft>
                <a:spcPts val="0"/>
              </a:spcAft>
              <a:buSzPts val="1200"/>
              <a:buChar char="○"/>
              <a:defRPr/>
            </a:lvl8pPr>
            <a:lvl9pPr indent="-304800" lvl="8" marL="4114800" rtl="0">
              <a:lnSpc>
                <a:spcPct val="100000"/>
              </a:lnSpc>
              <a:spcBef>
                <a:spcPts val="0"/>
              </a:spcBef>
              <a:spcAft>
                <a:spcPts val="0"/>
              </a:spcAft>
              <a:buSzPts val="1200"/>
              <a:buChar char="■"/>
              <a:defRPr/>
            </a:lvl9pPr>
          </a:lstStyle>
          <a:p/>
        </p:txBody>
      </p:sp>
      <p:grpSp>
        <p:nvGrpSpPr>
          <p:cNvPr id="326" name="Google Shape;326;p15"/>
          <p:cNvGrpSpPr/>
          <p:nvPr/>
        </p:nvGrpSpPr>
        <p:grpSpPr>
          <a:xfrm>
            <a:off x="7770504" y="3286571"/>
            <a:ext cx="1274350" cy="1628328"/>
            <a:chOff x="7770504" y="3286571"/>
            <a:chExt cx="1274350" cy="1628328"/>
          </a:xfrm>
        </p:grpSpPr>
        <p:grpSp>
          <p:nvGrpSpPr>
            <p:cNvPr id="327" name="Google Shape;327;p15"/>
            <p:cNvGrpSpPr/>
            <p:nvPr/>
          </p:nvGrpSpPr>
          <p:grpSpPr>
            <a:xfrm>
              <a:off x="8428889" y="3855779"/>
              <a:ext cx="615965" cy="752725"/>
              <a:chOff x="1594761" y="1818992"/>
              <a:chExt cx="513219" cy="627218"/>
            </a:xfrm>
          </p:grpSpPr>
          <p:sp>
            <p:nvSpPr>
              <p:cNvPr id="328" name="Google Shape;328;p15"/>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15"/>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0" name="Google Shape;330;p15"/>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1" name="Google Shape;331;p15"/>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5"/>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1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5"/>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15"/>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7" name="Google Shape;337;p15"/>
            <p:cNvSpPr/>
            <p:nvPr/>
          </p:nvSpPr>
          <p:spPr>
            <a:xfrm>
              <a:off x="7770504" y="4757096"/>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15"/>
            <p:cNvSpPr/>
            <p:nvPr/>
          </p:nvSpPr>
          <p:spPr>
            <a:xfrm>
              <a:off x="8657979" y="3286571"/>
              <a:ext cx="157803" cy="157803"/>
            </a:xfrm>
            <a:custGeom>
              <a:rect b="b" l="l" r="r" t="t"/>
              <a:pathLst>
                <a:path extrusionOk="0" h="11014" w="11014">
                  <a:moveTo>
                    <a:pt x="2751" y="0"/>
                  </a:moveTo>
                  <a:lnTo>
                    <a:pt x="2751" y="917"/>
                  </a:lnTo>
                  <a:lnTo>
                    <a:pt x="1834" y="917"/>
                  </a:lnTo>
                  <a:lnTo>
                    <a:pt x="1834" y="1834"/>
                  </a:lnTo>
                  <a:lnTo>
                    <a:pt x="858" y="1834"/>
                  </a:lnTo>
                  <a:lnTo>
                    <a:pt x="858" y="2751"/>
                  </a:lnTo>
                  <a:lnTo>
                    <a:pt x="1" y="2751"/>
                  </a:lnTo>
                  <a:lnTo>
                    <a:pt x="1" y="3667"/>
                  </a:lnTo>
                  <a:lnTo>
                    <a:pt x="1" y="4584"/>
                  </a:lnTo>
                  <a:lnTo>
                    <a:pt x="1" y="5501"/>
                  </a:lnTo>
                  <a:lnTo>
                    <a:pt x="1" y="7346"/>
                  </a:lnTo>
                  <a:lnTo>
                    <a:pt x="1" y="8263"/>
                  </a:lnTo>
                  <a:lnTo>
                    <a:pt x="917" y="8263"/>
                  </a:lnTo>
                  <a:lnTo>
                    <a:pt x="917" y="9180"/>
                  </a:lnTo>
                  <a:lnTo>
                    <a:pt x="1834" y="9180"/>
                  </a:lnTo>
                  <a:lnTo>
                    <a:pt x="1834" y="10097"/>
                  </a:lnTo>
                  <a:lnTo>
                    <a:pt x="2751" y="10097"/>
                  </a:lnTo>
                  <a:lnTo>
                    <a:pt x="2751" y="11014"/>
                  </a:lnTo>
                  <a:lnTo>
                    <a:pt x="8263" y="11014"/>
                  </a:lnTo>
                  <a:lnTo>
                    <a:pt x="8263" y="10097"/>
                  </a:lnTo>
                  <a:lnTo>
                    <a:pt x="9180" y="10097"/>
                  </a:lnTo>
                  <a:lnTo>
                    <a:pt x="9180" y="9180"/>
                  </a:lnTo>
                  <a:lnTo>
                    <a:pt x="10097" y="9180"/>
                  </a:lnTo>
                  <a:lnTo>
                    <a:pt x="10097" y="8263"/>
                  </a:lnTo>
                  <a:lnTo>
                    <a:pt x="11014" y="8263"/>
                  </a:lnTo>
                  <a:lnTo>
                    <a:pt x="11014" y="7346"/>
                  </a:lnTo>
                  <a:lnTo>
                    <a:pt x="11014" y="5501"/>
                  </a:lnTo>
                  <a:lnTo>
                    <a:pt x="11014" y="2751"/>
                  </a:lnTo>
                  <a:lnTo>
                    <a:pt x="10097" y="2751"/>
                  </a:lnTo>
                  <a:lnTo>
                    <a:pt x="10097" y="1834"/>
                  </a:lnTo>
                  <a:lnTo>
                    <a:pt x="9180" y="1834"/>
                  </a:lnTo>
                  <a:lnTo>
                    <a:pt x="9180" y="917"/>
                  </a:lnTo>
                  <a:lnTo>
                    <a:pt x="8263" y="917"/>
                  </a:lnTo>
                  <a:lnTo>
                    <a:pt x="82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CUSTOM_1">
    <p:spTree>
      <p:nvGrpSpPr>
        <p:cNvPr id="339" name="Shape 339"/>
        <p:cNvGrpSpPr/>
        <p:nvPr/>
      </p:nvGrpSpPr>
      <p:grpSpPr>
        <a:xfrm>
          <a:off x="0" y="0"/>
          <a:ext cx="0" cy="0"/>
          <a:chOff x="0" y="0"/>
          <a:chExt cx="0" cy="0"/>
        </a:xfrm>
      </p:grpSpPr>
      <p:pic>
        <p:nvPicPr>
          <p:cNvPr id="340" name="Google Shape;340;p16"/>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41" name="Google Shape;341;p1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grpSp>
        <p:nvGrpSpPr>
          <p:cNvPr id="342" name="Google Shape;342;p16"/>
          <p:cNvGrpSpPr/>
          <p:nvPr/>
        </p:nvGrpSpPr>
        <p:grpSpPr>
          <a:xfrm>
            <a:off x="-160533" y="-200679"/>
            <a:ext cx="9176041" cy="5152828"/>
            <a:chOff x="-160533" y="-200679"/>
            <a:chExt cx="9176041" cy="5152828"/>
          </a:xfrm>
        </p:grpSpPr>
        <p:grpSp>
          <p:nvGrpSpPr>
            <p:cNvPr id="343" name="Google Shape;343;p16"/>
            <p:cNvGrpSpPr/>
            <p:nvPr/>
          </p:nvGrpSpPr>
          <p:grpSpPr>
            <a:xfrm>
              <a:off x="-160524" y="1257915"/>
              <a:ext cx="734380" cy="558925"/>
              <a:chOff x="3000389" y="360865"/>
              <a:chExt cx="734380" cy="558925"/>
            </a:xfrm>
          </p:grpSpPr>
          <p:sp>
            <p:nvSpPr>
              <p:cNvPr id="344" name="Google Shape;344;p16"/>
              <p:cNvSpPr/>
              <p:nvPr/>
            </p:nvSpPr>
            <p:spPr>
              <a:xfrm>
                <a:off x="3073932" y="360865"/>
                <a:ext cx="660836" cy="558925"/>
              </a:xfrm>
              <a:custGeom>
                <a:rect b="b" l="l" r="r" t="t"/>
                <a:pathLst>
                  <a:path extrusionOk="0" h="12669" w="14979">
                    <a:moveTo>
                      <a:pt x="1" y="1155"/>
                    </a:moveTo>
                    <a:lnTo>
                      <a:pt x="1" y="2310"/>
                    </a:lnTo>
                    <a:lnTo>
                      <a:pt x="1156" y="2310"/>
                    </a:lnTo>
                    <a:lnTo>
                      <a:pt x="1156" y="3453"/>
                    </a:lnTo>
                    <a:lnTo>
                      <a:pt x="2310" y="3453"/>
                    </a:lnTo>
                    <a:lnTo>
                      <a:pt x="2310" y="1155"/>
                    </a:lnTo>
                    <a:close/>
                    <a:moveTo>
                      <a:pt x="10371" y="5763"/>
                    </a:moveTo>
                    <a:lnTo>
                      <a:pt x="10371" y="6918"/>
                    </a:lnTo>
                    <a:lnTo>
                      <a:pt x="8073" y="6918"/>
                    </a:lnTo>
                    <a:lnTo>
                      <a:pt x="8073" y="5763"/>
                    </a:lnTo>
                    <a:close/>
                    <a:moveTo>
                      <a:pt x="1156" y="9216"/>
                    </a:moveTo>
                    <a:lnTo>
                      <a:pt x="1156" y="10370"/>
                    </a:lnTo>
                    <a:lnTo>
                      <a:pt x="1" y="10370"/>
                    </a:lnTo>
                    <a:lnTo>
                      <a:pt x="1" y="11525"/>
                    </a:lnTo>
                    <a:lnTo>
                      <a:pt x="2310" y="11525"/>
                    </a:lnTo>
                    <a:lnTo>
                      <a:pt x="2310" y="9216"/>
                    </a:lnTo>
                    <a:close/>
                    <a:moveTo>
                      <a:pt x="2310" y="0"/>
                    </a:moveTo>
                    <a:lnTo>
                      <a:pt x="2310" y="1155"/>
                    </a:lnTo>
                    <a:lnTo>
                      <a:pt x="3453" y="1155"/>
                    </a:lnTo>
                    <a:lnTo>
                      <a:pt x="3453" y="4608"/>
                    </a:lnTo>
                    <a:lnTo>
                      <a:pt x="4608" y="4608"/>
                    </a:lnTo>
                    <a:lnTo>
                      <a:pt x="4608" y="8061"/>
                    </a:lnTo>
                    <a:lnTo>
                      <a:pt x="3453" y="8061"/>
                    </a:lnTo>
                    <a:lnTo>
                      <a:pt x="3453" y="11525"/>
                    </a:lnTo>
                    <a:lnTo>
                      <a:pt x="2310" y="11525"/>
                    </a:lnTo>
                    <a:lnTo>
                      <a:pt x="2310" y="12668"/>
                    </a:lnTo>
                    <a:lnTo>
                      <a:pt x="5763" y="12668"/>
                    </a:lnTo>
                    <a:lnTo>
                      <a:pt x="5763" y="11525"/>
                    </a:lnTo>
                    <a:lnTo>
                      <a:pt x="6918" y="11525"/>
                    </a:lnTo>
                    <a:lnTo>
                      <a:pt x="6918" y="10370"/>
                    </a:lnTo>
                    <a:lnTo>
                      <a:pt x="8061" y="10370"/>
                    </a:lnTo>
                    <a:lnTo>
                      <a:pt x="8061" y="9216"/>
                    </a:lnTo>
                    <a:lnTo>
                      <a:pt x="9216" y="9216"/>
                    </a:lnTo>
                    <a:lnTo>
                      <a:pt x="9216" y="8061"/>
                    </a:lnTo>
                    <a:lnTo>
                      <a:pt x="12669" y="8061"/>
                    </a:lnTo>
                    <a:lnTo>
                      <a:pt x="12669" y="6918"/>
                    </a:lnTo>
                    <a:lnTo>
                      <a:pt x="14979" y="6918"/>
                    </a:lnTo>
                    <a:lnTo>
                      <a:pt x="14979" y="5763"/>
                    </a:lnTo>
                    <a:lnTo>
                      <a:pt x="12669" y="5763"/>
                    </a:lnTo>
                    <a:lnTo>
                      <a:pt x="12669" y="4608"/>
                    </a:lnTo>
                    <a:lnTo>
                      <a:pt x="9216" y="4608"/>
                    </a:lnTo>
                    <a:lnTo>
                      <a:pt x="9216" y="3453"/>
                    </a:lnTo>
                    <a:lnTo>
                      <a:pt x="8061" y="3453"/>
                    </a:lnTo>
                    <a:lnTo>
                      <a:pt x="8061" y="2310"/>
                    </a:lnTo>
                    <a:lnTo>
                      <a:pt x="6918" y="2310"/>
                    </a:lnTo>
                    <a:lnTo>
                      <a:pt x="6918" y="1155"/>
                    </a:lnTo>
                    <a:lnTo>
                      <a:pt x="5763" y="1155"/>
                    </a:lnTo>
                    <a:lnTo>
                      <a:pt x="576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16"/>
              <p:cNvSpPr/>
              <p:nvPr/>
            </p:nvSpPr>
            <p:spPr>
              <a:xfrm>
                <a:off x="3000389" y="411821"/>
                <a:ext cx="51000" cy="50956"/>
              </a:xfrm>
              <a:custGeom>
                <a:rect b="b" l="l" r="r" t="t"/>
                <a:pathLst>
                  <a:path extrusionOk="0" h="1155" w="1156">
                    <a:moveTo>
                      <a:pt x="1" y="0"/>
                    </a:moveTo>
                    <a:lnTo>
                      <a:pt x="1" y="1155"/>
                    </a:lnTo>
                    <a:lnTo>
                      <a:pt x="1156" y="1155"/>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16"/>
              <p:cNvSpPr/>
              <p:nvPr/>
            </p:nvSpPr>
            <p:spPr>
              <a:xfrm>
                <a:off x="3000389" y="818363"/>
                <a:ext cx="51000" cy="50470"/>
              </a:xfrm>
              <a:custGeom>
                <a:rect b="b" l="l" r="r" t="t"/>
                <a:pathLst>
                  <a:path extrusionOk="0" h="1144" w="1156">
                    <a:moveTo>
                      <a:pt x="1" y="0"/>
                    </a:moveTo>
                    <a:lnTo>
                      <a:pt x="1" y="1143"/>
                    </a:lnTo>
                    <a:lnTo>
                      <a:pt x="1156" y="1143"/>
                    </a:lnTo>
                    <a:lnTo>
                      <a:pt x="11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47" name="Google Shape;347;p16"/>
            <p:cNvGrpSpPr/>
            <p:nvPr/>
          </p:nvGrpSpPr>
          <p:grpSpPr>
            <a:xfrm rot="7199631">
              <a:off x="7897744" y="4735676"/>
              <a:ext cx="182919" cy="183010"/>
              <a:chOff x="3052932" y="2641078"/>
              <a:chExt cx="616189" cy="616674"/>
            </a:xfrm>
          </p:grpSpPr>
          <p:sp>
            <p:nvSpPr>
              <p:cNvPr id="348" name="Google Shape;348;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 name="Google Shape;350;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52" name="Google Shape;352;p16"/>
            <p:cNvGrpSpPr/>
            <p:nvPr/>
          </p:nvGrpSpPr>
          <p:grpSpPr>
            <a:xfrm rot="7199631">
              <a:off x="8709873" y="3965383"/>
              <a:ext cx="182919" cy="183010"/>
              <a:chOff x="3052932" y="2641078"/>
              <a:chExt cx="616189" cy="616674"/>
            </a:xfrm>
          </p:grpSpPr>
          <p:sp>
            <p:nvSpPr>
              <p:cNvPr id="353" name="Google Shape;353;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7" name="Google Shape;357;p16"/>
            <p:cNvSpPr/>
            <p:nvPr/>
          </p:nvSpPr>
          <p:spPr>
            <a:xfrm>
              <a:off x="8533906" y="4578951"/>
              <a:ext cx="288559" cy="288248"/>
            </a:xfrm>
            <a:custGeom>
              <a:rect b="b" l="l" r="r" t="t"/>
              <a:pathLst>
                <a:path extrusionOk="0" h="13490" w="13503">
                  <a:moveTo>
                    <a:pt x="4501" y="0"/>
                  </a:moveTo>
                  <a:lnTo>
                    <a:pt x="4501" y="1500"/>
                  </a:lnTo>
                  <a:lnTo>
                    <a:pt x="3001" y="1500"/>
                  </a:lnTo>
                  <a:lnTo>
                    <a:pt x="3001" y="3000"/>
                  </a:lnTo>
                  <a:lnTo>
                    <a:pt x="1501" y="3000"/>
                  </a:lnTo>
                  <a:lnTo>
                    <a:pt x="1501" y="4501"/>
                  </a:lnTo>
                  <a:lnTo>
                    <a:pt x="0" y="4501"/>
                  </a:lnTo>
                  <a:lnTo>
                    <a:pt x="0" y="8989"/>
                  </a:lnTo>
                  <a:lnTo>
                    <a:pt x="1501" y="8989"/>
                  </a:lnTo>
                  <a:lnTo>
                    <a:pt x="1501" y="10489"/>
                  </a:lnTo>
                  <a:lnTo>
                    <a:pt x="3001" y="10489"/>
                  </a:lnTo>
                  <a:lnTo>
                    <a:pt x="3001" y="11990"/>
                  </a:lnTo>
                  <a:lnTo>
                    <a:pt x="4501" y="11990"/>
                  </a:lnTo>
                  <a:lnTo>
                    <a:pt x="4501" y="13490"/>
                  </a:lnTo>
                  <a:lnTo>
                    <a:pt x="9001" y="13490"/>
                  </a:lnTo>
                  <a:lnTo>
                    <a:pt x="9001" y="11990"/>
                  </a:lnTo>
                  <a:lnTo>
                    <a:pt x="10502" y="11990"/>
                  </a:lnTo>
                  <a:lnTo>
                    <a:pt x="10502" y="10489"/>
                  </a:lnTo>
                  <a:lnTo>
                    <a:pt x="12002" y="10489"/>
                  </a:lnTo>
                  <a:lnTo>
                    <a:pt x="12002" y="8989"/>
                  </a:lnTo>
                  <a:lnTo>
                    <a:pt x="13502" y="8989"/>
                  </a:lnTo>
                  <a:lnTo>
                    <a:pt x="13502" y="7489"/>
                  </a:lnTo>
                  <a:lnTo>
                    <a:pt x="13502" y="4501"/>
                  </a:lnTo>
                  <a:lnTo>
                    <a:pt x="12002" y="4501"/>
                  </a:lnTo>
                  <a:lnTo>
                    <a:pt x="12002" y="3000"/>
                  </a:lnTo>
                  <a:lnTo>
                    <a:pt x="10502" y="3000"/>
                  </a:lnTo>
                  <a:lnTo>
                    <a:pt x="10502" y="1500"/>
                  </a:lnTo>
                  <a:lnTo>
                    <a:pt x="9001" y="1500"/>
                  </a:lnTo>
                  <a:lnTo>
                    <a:pt x="900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58" name="Google Shape;358;p16"/>
            <p:cNvGrpSpPr/>
            <p:nvPr/>
          </p:nvGrpSpPr>
          <p:grpSpPr>
            <a:xfrm flipH="1" rot="-2700000">
              <a:off x="267544" y="905645"/>
              <a:ext cx="182912" cy="182969"/>
              <a:chOff x="3052932" y="2641078"/>
              <a:chExt cx="616189" cy="616674"/>
            </a:xfrm>
          </p:grpSpPr>
          <p:sp>
            <p:nvSpPr>
              <p:cNvPr id="359" name="Google Shape;359;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3" name="Google Shape;363;p16"/>
            <p:cNvGrpSpPr/>
            <p:nvPr/>
          </p:nvGrpSpPr>
          <p:grpSpPr>
            <a:xfrm flipH="1" rot="-2700000">
              <a:off x="526244" y="2047120"/>
              <a:ext cx="182912" cy="182969"/>
              <a:chOff x="3052932" y="2641078"/>
              <a:chExt cx="616189" cy="616674"/>
            </a:xfrm>
          </p:grpSpPr>
          <p:sp>
            <p:nvSpPr>
              <p:cNvPr id="364" name="Google Shape;364;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68" name="Google Shape;368;p16"/>
            <p:cNvGrpSpPr/>
            <p:nvPr/>
          </p:nvGrpSpPr>
          <p:grpSpPr>
            <a:xfrm flipH="1">
              <a:off x="8252882" y="-200679"/>
              <a:ext cx="503917" cy="503917"/>
              <a:chOff x="320471" y="3391693"/>
              <a:chExt cx="615660" cy="615660"/>
            </a:xfrm>
          </p:grpSpPr>
          <p:sp>
            <p:nvSpPr>
              <p:cNvPr id="369" name="Google Shape;369;p16"/>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16"/>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 name="Google Shape;371;p16"/>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2" name="Google Shape;372;p16"/>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16"/>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16"/>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16"/>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76" name="Google Shape;376;p16"/>
            <p:cNvGrpSpPr/>
            <p:nvPr/>
          </p:nvGrpSpPr>
          <p:grpSpPr>
            <a:xfrm flipH="1" rot="-2700000">
              <a:off x="-122631" y="2480270"/>
              <a:ext cx="182912" cy="182969"/>
              <a:chOff x="3052932" y="2641078"/>
              <a:chExt cx="616189" cy="616674"/>
            </a:xfrm>
          </p:grpSpPr>
          <p:sp>
            <p:nvSpPr>
              <p:cNvPr id="377" name="Google Shape;377;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0" name="Google Shape;380;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81" name="Google Shape;381;p16"/>
            <p:cNvGrpSpPr/>
            <p:nvPr/>
          </p:nvGrpSpPr>
          <p:grpSpPr>
            <a:xfrm flipH="1" rot="-2700000">
              <a:off x="8794694" y="646945"/>
              <a:ext cx="182912" cy="182969"/>
              <a:chOff x="3052932" y="2641078"/>
              <a:chExt cx="616189" cy="616674"/>
            </a:xfrm>
          </p:grpSpPr>
          <p:sp>
            <p:nvSpPr>
              <p:cNvPr id="382" name="Google Shape;382;p16"/>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16"/>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 name="Google Shape;384;p16"/>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 name="Google Shape;385;p16"/>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386" name="Shape 386"/>
        <p:cNvGrpSpPr/>
        <p:nvPr/>
      </p:nvGrpSpPr>
      <p:grpSpPr>
        <a:xfrm>
          <a:off x="0" y="0"/>
          <a:ext cx="0" cy="0"/>
          <a:chOff x="0" y="0"/>
          <a:chExt cx="0" cy="0"/>
        </a:xfrm>
      </p:grpSpPr>
      <p:pic>
        <p:nvPicPr>
          <p:cNvPr id="387" name="Google Shape;387;p17"/>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388" name="Google Shape;388;p1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9" name="Google Shape;389;p17"/>
          <p:cNvSpPr txBox="1"/>
          <p:nvPr>
            <p:ph idx="1" type="subTitle"/>
          </p:nvPr>
        </p:nvSpPr>
        <p:spPr>
          <a:xfrm>
            <a:off x="2339950" y="117375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390" name="Google Shape;390;p17"/>
          <p:cNvSpPr txBox="1"/>
          <p:nvPr>
            <p:ph idx="2" type="subTitle"/>
          </p:nvPr>
        </p:nvSpPr>
        <p:spPr>
          <a:xfrm>
            <a:off x="2339950" y="1537875"/>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1" name="Google Shape;391;p17"/>
          <p:cNvSpPr txBox="1"/>
          <p:nvPr>
            <p:ph idx="3" type="subTitle"/>
          </p:nvPr>
        </p:nvSpPr>
        <p:spPr>
          <a:xfrm>
            <a:off x="2339950" y="2715888"/>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2" name="Google Shape;392;p17"/>
          <p:cNvSpPr txBox="1"/>
          <p:nvPr>
            <p:ph idx="4" type="subTitle"/>
          </p:nvPr>
        </p:nvSpPr>
        <p:spPr>
          <a:xfrm>
            <a:off x="2339950" y="3893900"/>
            <a:ext cx="5759100" cy="638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393" name="Google Shape;393;p17"/>
          <p:cNvSpPr txBox="1"/>
          <p:nvPr>
            <p:ph idx="5" type="subTitle"/>
          </p:nvPr>
        </p:nvSpPr>
        <p:spPr>
          <a:xfrm>
            <a:off x="2339950" y="2351688"/>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394" name="Google Shape;394;p17"/>
          <p:cNvSpPr txBox="1"/>
          <p:nvPr>
            <p:ph idx="6" type="subTitle"/>
          </p:nvPr>
        </p:nvSpPr>
        <p:spPr>
          <a:xfrm>
            <a:off x="2339950" y="3529700"/>
            <a:ext cx="5759100" cy="4404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395" name="Google Shape;395;p17"/>
          <p:cNvGrpSpPr/>
          <p:nvPr/>
        </p:nvGrpSpPr>
        <p:grpSpPr>
          <a:xfrm>
            <a:off x="-120162" y="-50349"/>
            <a:ext cx="9264167" cy="5118911"/>
            <a:chOff x="-120162" y="-50349"/>
            <a:chExt cx="9264167" cy="5118911"/>
          </a:xfrm>
        </p:grpSpPr>
        <p:grpSp>
          <p:nvGrpSpPr>
            <p:cNvPr id="396" name="Google Shape;396;p17"/>
            <p:cNvGrpSpPr/>
            <p:nvPr/>
          </p:nvGrpSpPr>
          <p:grpSpPr>
            <a:xfrm rot="10800000">
              <a:off x="182490" y="4564645"/>
              <a:ext cx="503917" cy="503917"/>
              <a:chOff x="320471" y="3391693"/>
              <a:chExt cx="615660" cy="615660"/>
            </a:xfrm>
          </p:grpSpPr>
          <p:sp>
            <p:nvSpPr>
              <p:cNvPr id="397" name="Google Shape;397;p17"/>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17"/>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9" name="Google Shape;399;p17"/>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17"/>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17"/>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17"/>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17"/>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4" name="Google Shape;404;p17"/>
            <p:cNvGrpSpPr/>
            <p:nvPr/>
          </p:nvGrpSpPr>
          <p:grpSpPr>
            <a:xfrm rot="-8100000">
              <a:off x="220402" y="4057370"/>
              <a:ext cx="182912" cy="182969"/>
              <a:chOff x="3052932" y="2641078"/>
              <a:chExt cx="616189" cy="616674"/>
            </a:xfrm>
          </p:grpSpPr>
          <p:sp>
            <p:nvSpPr>
              <p:cNvPr id="405" name="Google Shape;405;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09" name="Google Shape;409;p17"/>
            <p:cNvGrpSpPr/>
            <p:nvPr/>
          </p:nvGrpSpPr>
          <p:grpSpPr>
            <a:xfrm rot="-8100000">
              <a:off x="1026902" y="4683095"/>
              <a:ext cx="182912" cy="182969"/>
              <a:chOff x="3052932" y="2641078"/>
              <a:chExt cx="616189" cy="616674"/>
            </a:xfrm>
          </p:grpSpPr>
          <p:sp>
            <p:nvSpPr>
              <p:cNvPr id="410" name="Google Shape;410;p17"/>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1" name="Google Shape;411;p17"/>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17"/>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17"/>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14" name="Google Shape;414;p17"/>
            <p:cNvGrpSpPr/>
            <p:nvPr/>
          </p:nvGrpSpPr>
          <p:grpSpPr>
            <a:xfrm>
              <a:off x="8564566" y="502970"/>
              <a:ext cx="579439" cy="579439"/>
              <a:chOff x="1785966" y="4166970"/>
              <a:chExt cx="579439" cy="579439"/>
            </a:xfrm>
          </p:grpSpPr>
          <p:sp>
            <p:nvSpPr>
              <p:cNvPr id="415" name="Google Shape;415;p17"/>
              <p:cNvSpPr/>
              <p:nvPr/>
            </p:nvSpPr>
            <p:spPr>
              <a:xfrm>
                <a:off x="1891539" y="4641277"/>
                <a:ext cx="105088" cy="105132"/>
              </a:xfrm>
              <a:custGeom>
                <a:rect b="b" l="l" r="r" t="t"/>
                <a:pathLst>
                  <a:path extrusionOk="0" h="2383" w="2382">
                    <a:moveTo>
                      <a:pt x="1" y="1"/>
                    </a:moveTo>
                    <a:lnTo>
                      <a:pt x="1" y="2382"/>
                    </a:lnTo>
                    <a:lnTo>
                      <a:pt x="2382" y="2382"/>
                    </a:lnTo>
                    <a:lnTo>
                      <a:pt x="2382" y="1192"/>
                    </a:lnTo>
                    <a:lnTo>
                      <a:pt x="1191" y="1192"/>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p17"/>
              <p:cNvSpPr/>
              <p:nvPr/>
            </p:nvSpPr>
            <p:spPr>
              <a:xfrm>
                <a:off x="1785966" y="4166970"/>
                <a:ext cx="579439" cy="579439"/>
              </a:xfrm>
              <a:custGeom>
                <a:rect b="b" l="l" r="r" t="t"/>
                <a:pathLst>
                  <a:path extrusionOk="0" h="13134" w="13134">
                    <a:moveTo>
                      <a:pt x="0" y="7168"/>
                    </a:moveTo>
                    <a:lnTo>
                      <a:pt x="0" y="8359"/>
                    </a:lnTo>
                    <a:lnTo>
                      <a:pt x="1191" y="8359"/>
                    </a:lnTo>
                    <a:lnTo>
                      <a:pt x="1191" y="7168"/>
                    </a:lnTo>
                    <a:close/>
                    <a:moveTo>
                      <a:pt x="8359" y="7168"/>
                    </a:moveTo>
                    <a:lnTo>
                      <a:pt x="8359" y="8359"/>
                    </a:lnTo>
                    <a:lnTo>
                      <a:pt x="7168" y="8359"/>
                    </a:lnTo>
                    <a:lnTo>
                      <a:pt x="7168" y="9549"/>
                    </a:lnTo>
                    <a:lnTo>
                      <a:pt x="4775" y="9549"/>
                    </a:lnTo>
                    <a:lnTo>
                      <a:pt x="4775" y="8359"/>
                    </a:lnTo>
                    <a:lnTo>
                      <a:pt x="7168" y="8359"/>
                    </a:lnTo>
                    <a:lnTo>
                      <a:pt x="7168" y="7168"/>
                    </a:lnTo>
                    <a:close/>
                    <a:moveTo>
                      <a:pt x="2394" y="1"/>
                    </a:moveTo>
                    <a:lnTo>
                      <a:pt x="2394" y="3584"/>
                    </a:lnTo>
                    <a:lnTo>
                      <a:pt x="4775" y="3584"/>
                    </a:lnTo>
                    <a:lnTo>
                      <a:pt x="4775" y="5966"/>
                    </a:lnTo>
                    <a:lnTo>
                      <a:pt x="1191" y="5966"/>
                    </a:lnTo>
                    <a:lnTo>
                      <a:pt x="1191" y="7168"/>
                    </a:lnTo>
                    <a:lnTo>
                      <a:pt x="3584" y="7168"/>
                    </a:lnTo>
                    <a:lnTo>
                      <a:pt x="3584" y="10752"/>
                    </a:lnTo>
                    <a:lnTo>
                      <a:pt x="7168" y="10752"/>
                    </a:lnTo>
                    <a:lnTo>
                      <a:pt x="7168" y="13133"/>
                    </a:lnTo>
                    <a:lnTo>
                      <a:pt x="9549" y="13133"/>
                    </a:lnTo>
                    <a:lnTo>
                      <a:pt x="9549" y="11943"/>
                    </a:lnTo>
                    <a:lnTo>
                      <a:pt x="8359" y="11943"/>
                    </a:lnTo>
                    <a:lnTo>
                      <a:pt x="8359" y="10752"/>
                    </a:lnTo>
                    <a:lnTo>
                      <a:pt x="9549" y="10752"/>
                    </a:lnTo>
                    <a:lnTo>
                      <a:pt x="9549" y="7168"/>
                    </a:lnTo>
                    <a:lnTo>
                      <a:pt x="11942" y="7168"/>
                    </a:lnTo>
                    <a:lnTo>
                      <a:pt x="11942" y="8359"/>
                    </a:lnTo>
                    <a:lnTo>
                      <a:pt x="13133" y="8359"/>
                    </a:lnTo>
                    <a:lnTo>
                      <a:pt x="13133" y="7156"/>
                    </a:lnTo>
                    <a:lnTo>
                      <a:pt x="11942" y="7156"/>
                    </a:lnTo>
                    <a:lnTo>
                      <a:pt x="11942" y="5966"/>
                    </a:lnTo>
                    <a:lnTo>
                      <a:pt x="8359" y="5966"/>
                    </a:lnTo>
                    <a:lnTo>
                      <a:pt x="8359" y="3584"/>
                    </a:lnTo>
                    <a:lnTo>
                      <a:pt x="10752" y="3584"/>
                    </a:lnTo>
                    <a:lnTo>
                      <a:pt x="10752" y="1191"/>
                    </a:lnTo>
                    <a:lnTo>
                      <a:pt x="9561" y="1191"/>
                    </a:lnTo>
                    <a:lnTo>
                      <a:pt x="9561" y="2394"/>
                    </a:lnTo>
                    <a:lnTo>
                      <a:pt x="8359" y="2394"/>
                    </a:lnTo>
                    <a:lnTo>
                      <a:pt x="8359" y="1191"/>
                    </a:lnTo>
                    <a:lnTo>
                      <a:pt x="9561" y="1191"/>
                    </a:lnTo>
                    <a:lnTo>
                      <a:pt x="9561" y="1"/>
                    </a:lnTo>
                    <a:lnTo>
                      <a:pt x="7168" y="1"/>
                    </a:lnTo>
                    <a:lnTo>
                      <a:pt x="7168" y="5966"/>
                    </a:lnTo>
                    <a:lnTo>
                      <a:pt x="5977" y="5966"/>
                    </a:lnTo>
                    <a:lnTo>
                      <a:pt x="5977" y="1191"/>
                    </a:lnTo>
                    <a:lnTo>
                      <a:pt x="4775" y="1191"/>
                    </a:lnTo>
                    <a:lnTo>
                      <a:pt x="4775" y="2382"/>
                    </a:lnTo>
                    <a:lnTo>
                      <a:pt x="3584" y="2382"/>
                    </a:lnTo>
                    <a:lnTo>
                      <a:pt x="3584" y="1191"/>
                    </a:lnTo>
                    <a:lnTo>
                      <a:pt x="4775" y="1191"/>
                    </a:lnTo>
                    <a:lnTo>
                      <a:pt x="477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17" name="Google Shape;417;p17"/>
            <p:cNvSpPr/>
            <p:nvPr/>
          </p:nvSpPr>
          <p:spPr>
            <a:xfrm>
              <a:off x="7999599" y="-50349"/>
              <a:ext cx="339360" cy="339360"/>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p17"/>
            <p:cNvSpPr/>
            <p:nvPr/>
          </p:nvSpPr>
          <p:spPr>
            <a:xfrm>
              <a:off x="9040502" y="1823128"/>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19" name="Google Shape;419;p17"/>
            <p:cNvGrpSpPr/>
            <p:nvPr/>
          </p:nvGrpSpPr>
          <p:grpSpPr>
            <a:xfrm>
              <a:off x="-120162" y="3217149"/>
              <a:ext cx="224337" cy="112456"/>
              <a:chOff x="3585563" y="2029124"/>
              <a:chExt cx="224337" cy="112456"/>
            </a:xfrm>
          </p:grpSpPr>
          <p:sp>
            <p:nvSpPr>
              <p:cNvPr id="420" name="Google Shape;420;p17"/>
              <p:cNvSpPr/>
              <p:nvPr/>
            </p:nvSpPr>
            <p:spPr>
              <a:xfrm>
                <a:off x="3753651"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1" name="Google Shape;421;p17"/>
              <p:cNvSpPr/>
              <p:nvPr/>
            </p:nvSpPr>
            <p:spPr>
              <a:xfrm>
                <a:off x="3585563" y="2029124"/>
                <a:ext cx="56250" cy="112456"/>
              </a:xfrm>
              <a:custGeom>
                <a:rect b="b" l="l" r="r" t="t"/>
                <a:pathLst>
                  <a:path extrusionOk="0" h="2549" w="1275">
                    <a:moveTo>
                      <a:pt x="0" y="0"/>
                    </a:moveTo>
                    <a:lnTo>
                      <a:pt x="0" y="1274"/>
                    </a:lnTo>
                    <a:lnTo>
                      <a:pt x="0" y="2548"/>
                    </a:lnTo>
                    <a:lnTo>
                      <a:pt x="1274" y="2548"/>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1">
  <p:cSld name="BLANK_1_1_1_2_1">
    <p:spTree>
      <p:nvGrpSpPr>
        <p:cNvPr id="422" name="Shape 422"/>
        <p:cNvGrpSpPr/>
        <p:nvPr/>
      </p:nvGrpSpPr>
      <p:grpSpPr>
        <a:xfrm>
          <a:off x="0" y="0"/>
          <a:ext cx="0" cy="0"/>
          <a:chOff x="0" y="0"/>
          <a:chExt cx="0" cy="0"/>
        </a:xfrm>
      </p:grpSpPr>
      <p:pic>
        <p:nvPicPr>
          <p:cNvPr id="423" name="Google Shape;423;p18"/>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24" name="Google Shape;424;p1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425" name="Google Shape;425;p18"/>
          <p:cNvSpPr txBox="1"/>
          <p:nvPr>
            <p:ph idx="1" type="subTitle"/>
          </p:nvPr>
        </p:nvSpPr>
        <p:spPr>
          <a:xfrm>
            <a:off x="715075" y="3785108"/>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latin typeface="Audiowide"/>
                <a:ea typeface="Audiowide"/>
                <a:cs typeface="Audiowide"/>
                <a:sym typeface="Audiowide"/>
              </a:defRPr>
            </a:lvl1pPr>
            <a:lvl2pPr lvl="1"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26" name="Google Shape;426;p18"/>
          <p:cNvSpPr txBox="1"/>
          <p:nvPr>
            <p:ph idx="2" type="subTitle"/>
          </p:nvPr>
        </p:nvSpPr>
        <p:spPr>
          <a:xfrm>
            <a:off x="3350250" y="3785105"/>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27" name="Google Shape;427;p18"/>
          <p:cNvSpPr txBox="1"/>
          <p:nvPr>
            <p:ph idx="3" type="subTitle"/>
          </p:nvPr>
        </p:nvSpPr>
        <p:spPr>
          <a:xfrm>
            <a:off x="5985425" y="3785101"/>
            <a:ext cx="2443500" cy="677400"/>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lt1"/>
              </a:buClr>
              <a:buSzPts val="2400"/>
              <a:buFont typeface="Raleway"/>
              <a:buNone/>
              <a:defRPr sz="1800">
                <a:solidFill>
                  <a:schemeClr val="lt1"/>
                </a:solidFill>
                <a:latin typeface="Audiowide"/>
                <a:ea typeface="Audiowide"/>
                <a:cs typeface="Audiowide"/>
                <a:sym typeface="Audiowide"/>
              </a:defRPr>
            </a:lvl1pPr>
            <a:lvl2pPr lvl="1"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2pPr>
            <a:lvl3pPr lvl="2"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3pPr>
            <a:lvl4pPr lvl="3"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4pPr>
            <a:lvl5pPr lvl="4"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5pPr>
            <a:lvl6pPr lvl="5"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6pPr>
            <a:lvl7pPr lvl="6"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7pPr>
            <a:lvl8pPr lvl="7"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8pPr>
            <a:lvl9pPr lvl="8" rtl="0">
              <a:lnSpc>
                <a:spcPct val="100000"/>
              </a:lnSpc>
              <a:spcBef>
                <a:spcPts val="0"/>
              </a:spcBef>
              <a:spcAft>
                <a:spcPts val="0"/>
              </a:spcAft>
              <a:buClr>
                <a:schemeClr val="lt1"/>
              </a:buClr>
              <a:buSzPts val="2400"/>
              <a:buFont typeface="Raleway"/>
              <a:buNone/>
              <a:defRPr sz="2400">
                <a:solidFill>
                  <a:schemeClr val="lt1"/>
                </a:solidFill>
                <a:latin typeface="Raleway"/>
                <a:ea typeface="Raleway"/>
                <a:cs typeface="Raleway"/>
                <a:sym typeface="Raleway"/>
              </a:defRPr>
            </a:lvl9pPr>
          </a:lstStyle>
          <a:p/>
        </p:txBody>
      </p:sp>
      <p:sp>
        <p:nvSpPr>
          <p:cNvPr id="428" name="Google Shape;428;p18"/>
          <p:cNvSpPr txBox="1"/>
          <p:nvPr>
            <p:ph idx="4" type="subTitle"/>
          </p:nvPr>
        </p:nvSpPr>
        <p:spPr>
          <a:xfrm>
            <a:off x="71507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29" name="Google Shape;429;p18"/>
          <p:cNvSpPr txBox="1"/>
          <p:nvPr>
            <p:ph idx="5" type="subTitle"/>
          </p:nvPr>
        </p:nvSpPr>
        <p:spPr>
          <a:xfrm>
            <a:off x="3350250"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30" name="Google Shape;430;p18"/>
          <p:cNvSpPr txBox="1"/>
          <p:nvPr>
            <p:ph idx="6" type="subTitle"/>
          </p:nvPr>
        </p:nvSpPr>
        <p:spPr>
          <a:xfrm>
            <a:off x="5985425" y="2571500"/>
            <a:ext cx="2443500" cy="11511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grpSp>
        <p:nvGrpSpPr>
          <p:cNvPr id="431" name="Google Shape;431;p18"/>
          <p:cNvGrpSpPr/>
          <p:nvPr/>
        </p:nvGrpSpPr>
        <p:grpSpPr>
          <a:xfrm>
            <a:off x="201817" y="-200679"/>
            <a:ext cx="8595353" cy="5193018"/>
            <a:chOff x="201817" y="-200679"/>
            <a:chExt cx="8595353" cy="5193018"/>
          </a:xfrm>
        </p:grpSpPr>
        <p:grpSp>
          <p:nvGrpSpPr>
            <p:cNvPr id="432" name="Google Shape;432;p18"/>
            <p:cNvGrpSpPr/>
            <p:nvPr/>
          </p:nvGrpSpPr>
          <p:grpSpPr>
            <a:xfrm flipH="1">
              <a:off x="8437167" y="4920072"/>
              <a:ext cx="360003" cy="72268"/>
              <a:chOff x="1651496" y="2388946"/>
              <a:chExt cx="285264" cy="57265"/>
            </a:xfrm>
          </p:grpSpPr>
          <p:sp>
            <p:nvSpPr>
              <p:cNvPr id="433" name="Google Shape;433;p18"/>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4" name="Google Shape;434;p18"/>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5" name="Google Shape;435;p18"/>
            <p:cNvGrpSpPr/>
            <p:nvPr/>
          </p:nvGrpSpPr>
          <p:grpSpPr>
            <a:xfrm flipH="1" rot="-2700000">
              <a:off x="8525719" y="4646370"/>
              <a:ext cx="182912" cy="182969"/>
              <a:chOff x="3052932" y="2641078"/>
              <a:chExt cx="616189" cy="616674"/>
            </a:xfrm>
          </p:grpSpPr>
          <p:sp>
            <p:nvSpPr>
              <p:cNvPr id="436" name="Google Shape;436;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7" name="Google Shape;437;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0" name="Google Shape;440;p18"/>
            <p:cNvGrpSpPr/>
            <p:nvPr/>
          </p:nvGrpSpPr>
          <p:grpSpPr>
            <a:xfrm flipH="1">
              <a:off x="229632" y="77421"/>
              <a:ext cx="503917" cy="503917"/>
              <a:chOff x="320471" y="3391693"/>
              <a:chExt cx="615660" cy="615660"/>
            </a:xfrm>
          </p:grpSpPr>
          <p:sp>
            <p:nvSpPr>
              <p:cNvPr id="441" name="Google Shape;441;p1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1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p1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1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p1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6" name="Google Shape;446;p1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1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48" name="Google Shape;448;p18"/>
            <p:cNvGrpSpPr/>
            <p:nvPr/>
          </p:nvGrpSpPr>
          <p:grpSpPr>
            <a:xfrm flipH="1" rot="-2700000">
              <a:off x="267544" y="905645"/>
              <a:ext cx="182912" cy="182969"/>
              <a:chOff x="3052932" y="2641078"/>
              <a:chExt cx="616189" cy="616674"/>
            </a:xfrm>
          </p:grpSpPr>
          <p:sp>
            <p:nvSpPr>
              <p:cNvPr id="449" name="Google Shape;449;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1" name="Google Shape;451;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2" name="Google Shape;452;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3" name="Google Shape;453;p18"/>
            <p:cNvGrpSpPr/>
            <p:nvPr/>
          </p:nvGrpSpPr>
          <p:grpSpPr>
            <a:xfrm flipH="1" rot="-2700000">
              <a:off x="1074044" y="279920"/>
              <a:ext cx="182912" cy="182969"/>
              <a:chOff x="3052932" y="2641078"/>
              <a:chExt cx="616189" cy="616674"/>
            </a:xfrm>
          </p:grpSpPr>
          <p:sp>
            <p:nvSpPr>
              <p:cNvPr id="454" name="Google Shape;454;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5" name="Google Shape;455;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6" name="Google Shape;456;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58" name="Google Shape;458;p18"/>
            <p:cNvGrpSpPr/>
            <p:nvPr/>
          </p:nvGrpSpPr>
          <p:grpSpPr>
            <a:xfrm flipH="1">
              <a:off x="8252882" y="-200679"/>
              <a:ext cx="503917" cy="503917"/>
              <a:chOff x="320471" y="3391693"/>
              <a:chExt cx="615660" cy="615660"/>
            </a:xfrm>
          </p:grpSpPr>
          <p:sp>
            <p:nvSpPr>
              <p:cNvPr id="459" name="Google Shape;459;p18"/>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0" name="Google Shape;460;p18"/>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1" name="Google Shape;461;p18"/>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2" name="Google Shape;462;p18"/>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18"/>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p18"/>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5" name="Google Shape;465;p18"/>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66" name="Google Shape;466;p18"/>
            <p:cNvGrpSpPr/>
            <p:nvPr/>
          </p:nvGrpSpPr>
          <p:grpSpPr>
            <a:xfrm flipH="1" rot="-2700000">
              <a:off x="239719" y="4305470"/>
              <a:ext cx="182912" cy="182969"/>
              <a:chOff x="3052932" y="2641078"/>
              <a:chExt cx="616189" cy="616674"/>
            </a:xfrm>
          </p:grpSpPr>
          <p:sp>
            <p:nvSpPr>
              <p:cNvPr id="467" name="Google Shape;467;p18"/>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18"/>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18"/>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0" name="Google Shape;470;p18"/>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four columns">
  <p:cSld name="BLANK_1_1_1_1">
    <p:spTree>
      <p:nvGrpSpPr>
        <p:cNvPr id="471" name="Shape 471"/>
        <p:cNvGrpSpPr/>
        <p:nvPr/>
      </p:nvGrpSpPr>
      <p:grpSpPr>
        <a:xfrm>
          <a:off x="0" y="0"/>
          <a:ext cx="0" cy="0"/>
          <a:chOff x="0" y="0"/>
          <a:chExt cx="0" cy="0"/>
        </a:xfrm>
      </p:grpSpPr>
      <p:pic>
        <p:nvPicPr>
          <p:cNvPr id="472" name="Google Shape;472;p19"/>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473" name="Google Shape;473;p1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3000"/>
              <a:buNone/>
              <a:defRPr/>
            </a:lvl1pPr>
            <a:lvl2pPr lvl="1" rtl="0" algn="ctr">
              <a:spcBef>
                <a:spcPts val="0"/>
              </a:spcBef>
              <a:spcAft>
                <a:spcPts val="0"/>
              </a:spcAft>
              <a:buSzPts val="3000"/>
              <a:buNone/>
              <a:defRPr/>
            </a:lvl2pPr>
            <a:lvl3pPr lvl="2" rtl="0" algn="ctr">
              <a:spcBef>
                <a:spcPts val="0"/>
              </a:spcBef>
              <a:spcAft>
                <a:spcPts val="0"/>
              </a:spcAft>
              <a:buSzPts val="3000"/>
              <a:buNone/>
              <a:defRPr/>
            </a:lvl3pPr>
            <a:lvl4pPr lvl="3" rtl="0" algn="ctr">
              <a:spcBef>
                <a:spcPts val="0"/>
              </a:spcBef>
              <a:spcAft>
                <a:spcPts val="0"/>
              </a:spcAft>
              <a:buSzPts val="3000"/>
              <a:buNone/>
              <a:defRPr/>
            </a:lvl4pPr>
            <a:lvl5pPr lvl="4" rtl="0" algn="ctr">
              <a:spcBef>
                <a:spcPts val="0"/>
              </a:spcBef>
              <a:spcAft>
                <a:spcPts val="0"/>
              </a:spcAft>
              <a:buSzPts val="3000"/>
              <a:buNone/>
              <a:defRPr/>
            </a:lvl5pPr>
            <a:lvl6pPr lvl="5" rtl="0" algn="ctr">
              <a:spcBef>
                <a:spcPts val="0"/>
              </a:spcBef>
              <a:spcAft>
                <a:spcPts val="0"/>
              </a:spcAft>
              <a:buSzPts val="3000"/>
              <a:buNone/>
              <a:defRPr/>
            </a:lvl6pPr>
            <a:lvl7pPr lvl="6" rtl="0" algn="ctr">
              <a:spcBef>
                <a:spcPts val="0"/>
              </a:spcBef>
              <a:spcAft>
                <a:spcPts val="0"/>
              </a:spcAft>
              <a:buSzPts val="3000"/>
              <a:buNone/>
              <a:defRPr/>
            </a:lvl7pPr>
            <a:lvl8pPr lvl="7" rtl="0" algn="ctr">
              <a:spcBef>
                <a:spcPts val="0"/>
              </a:spcBef>
              <a:spcAft>
                <a:spcPts val="0"/>
              </a:spcAft>
              <a:buSzPts val="3000"/>
              <a:buNone/>
              <a:defRPr/>
            </a:lvl8pPr>
            <a:lvl9pPr lvl="8" rtl="0" algn="ctr">
              <a:spcBef>
                <a:spcPts val="0"/>
              </a:spcBef>
              <a:spcAft>
                <a:spcPts val="0"/>
              </a:spcAft>
              <a:buSzPts val="3000"/>
              <a:buNone/>
              <a:defRPr/>
            </a:lvl9pPr>
          </a:lstStyle>
          <a:p/>
        </p:txBody>
      </p:sp>
      <p:sp>
        <p:nvSpPr>
          <p:cNvPr id="474" name="Google Shape;474;p19"/>
          <p:cNvSpPr txBox="1"/>
          <p:nvPr>
            <p:ph idx="1" type="subTitle"/>
          </p:nvPr>
        </p:nvSpPr>
        <p:spPr>
          <a:xfrm>
            <a:off x="720000" y="114277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75" name="Google Shape;475;p19"/>
          <p:cNvSpPr txBox="1"/>
          <p:nvPr>
            <p:ph idx="2" type="subTitle"/>
          </p:nvPr>
        </p:nvSpPr>
        <p:spPr>
          <a:xfrm>
            <a:off x="720000" y="1709175"/>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6" name="Google Shape;476;p19"/>
          <p:cNvSpPr txBox="1"/>
          <p:nvPr>
            <p:ph idx="3" type="subTitle"/>
          </p:nvPr>
        </p:nvSpPr>
        <p:spPr>
          <a:xfrm>
            <a:off x="5309700" y="1709175"/>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7" name="Google Shape;477;p19"/>
          <p:cNvSpPr txBox="1"/>
          <p:nvPr>
            <p:ph idx="4" type="subTitle"/>
          </p:nvPr>
        </p:nvSpPr>
        <p:spPr>
          <a:xfrm>
            <a:off x="720000" y="3504500"/>
            <a:ext cx="3114300" cy="10278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8" name="Google Shape;478;p19"/>
          <p:cNvSpPr txBox="1"/>
          <p:nvPr>
            <p:ph idx="5" type="subTitle"/>
          </p:nvPr>
        </p:nvSpPr>
        <p:spPr>
          <a:xfrm>
            <a:off x="5309700" y="3504500"/>
            <a:ext cx="3114300" cy="10278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479" name="Google Shape;479;p19"/>
          <p:cNvSpPr txBox="1"/>
          <p:nvPr>
            <p:ph idx="6" type="subTitle"/>
          </p:nvPr>
        </p:nvSpPr>
        <p:spPr>
          <a:xfrm>
            <a:off x="720000" y="2938225"/>
            <a:ext cx="3114300" cy="642600"/>
          </a:xfrm>
          <a:prstGeom prst="rect">
            <a:avLst/>
          </a:prstGeom>
          <a:ln>
            <a:noFill/>
          </a:ln>
        </p:spPr>
        <p:txBody>
          <a:bodyPr anchorCtr="0" anchor="b" bIns="91425" lIns="91425" spcFirstLastPara="1" rIns="91425" wrap="square" tIns="91425">
            <a:noAutofit/>
          </a:bodyPr>
          <a:lstStyle>
            <a:lvl1pPr lvl="0" rtl="0" algn="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80" name="Google Shape;480;p19"/>
          <p:cNvSpPr txBox="1"/>
          <p:nvPr>
            <p:ph idx="7" type="subTitle"/>
          </p:nvPr>
        </p:nvSpPr>
        <p:spPr>
          <a:xfrm>
            <a:off x="5309700" y="114277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481" name="Google Shape;481;p19"/>
          <p:cNvSpPr txBox="1"/>
          <p:nvPr>
            <p:ph idx="8" type="subTitle"/>
          </p:nvPr>
        </p:nvSpPr>
        <p:spPr>
          <a:xfrm>
            <a:off x="5309700" y="2938225"/>
            <a:ext cx="3114300" cy="642600"/>
          </a:xfrm>
          <a:prstGeom prst="rect">
            <a:avLst/>
          </a:prstGeom>
          <a:ln>
            <a:noFill/>
          </a:ln>
        </p:spPr>
        <p:txBody>
          <a:bodyPr anchorCtr="0" anchor="b" bIns="91425" lIns="91425" spcFirstLastPara="1" rIns="91425" wrap="square" tIns="91425">
            <a:noAutofit/>
          </a:bodyPr>
          <a:lstStyle>
            <a:lvl1pPr lvl="0" rtl="0">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482" name="Google Shape;482;p19"/>
          <p:cNvGrpSpPr/>
          <p:nvPr/>
        </p:nvGrpSpPr>
        <p:grpSpPr>
          <a:xfrm>
            <a:off x="-433710" y="2094186"/>
            <a:ext cx="9850940" cy="3160793"/>
            <a:chOff x="-433710" y="2094186"/>
            <a:chExt cx="9850940" cy="3160793"/>
          </a:xfrm>
        </p:grpSpPr>
        <p:grpSp>
          <p:nvGrpSpPr>
            <p:cNvPr id="483" name="Google Shape;483;p19"/>
            <p:cNvGrpSpPr/>
            <p:nvPr/>
          </p:nvGrpSpPr>
          <p:grpSpPr>
            <a:xfrm flipH="1">
              <a:off x="41255" y="2607591"/>
              <a:ext cx="590810" cy="808075"/>
              <a:chOff x="3039785" y="4130220"/>
              <a:chExt cx="476998" cy="652410"/>
            </a:xfrm>
          </p:grpSpPr>
          <p:sp>
            <p:nvSpPr>
              <p:cNvPr id="484" name="Google Shape;484;p19"/>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5" name="Google Shape;485;p19"/>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6" name="Google Shape;486;p19"/>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19"/>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19"/>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9" name="Google Shape;489;p19"/>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19"/>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91" name="Google Shape;491;p19"/>
            <p:cNvGrpSpPr/>
            <p:nvPr/>
          </p:nvGrpSpPr>
          <p:grpSpPr>
            <a:xfrm flipH="1">
              <a:off x="366631" y="3623118"/>
              <a:ext cx="350074" cy="116600"/>
              <a:chOff x="5661878" y="3821883"/>
              <a:chExt cx="678174" cy="225882"/>
            </a:xfrm>
          </p:grpSpPr>
          <p:sp>
            <p:nvSpPr>
              <p:cNvPr id="492" name="Google Shape;492;p19"/>
              <p:cNvSpPr/>
              <p:nvPr/>
            </p:nvSpPr>
            <p:spPr>
              <a:xfrm>
                <a:off x="5774819" y="3821883"/>
                <a:ext cx="452293" cy="225882"/>
              </a:xfrm>
              <a:custGeom>
                <a:rect b="b" l="l" r="r" t="t"/>
                <a:pathLst>
                  <a:path extrusionOk="0" h="5120" w="10252">
                    <a:moveTo>
                      <a:pt x="0" y="0"/>
                    </a:moveTo>
                    <a:lnTo>
                      <a:pt x="0" y="2560"/>
                    </a:lnTo>
                    <a:lnTo>
                      <a:pt x="2560" y="2560"/>
                    </a:lnTo>
                    <a:lnTo>
                      <a:pt x="2560" y="5120"/>
                    </a:lnTo>
                    <a:lnTo>
                      <a:pt x="7692" y="5120"/>
                    </a:lnTo>
                    <a:lnTo>
                      <a:pt x="7692" y="2560"/>
                    </a:lnTo>
                    <a:lnTo>
                      <a:pt x="10252" y="2560"/>
                    </a:lnTo>
                    <a:lnTo>
                      <a:pt x="1025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3" name="Google Shape;493;p19"/>
              <p:cNvSpPr/>
              <p:nvPr/>
            </p:nvSpPr>
            <p:spPr>
              <a:xfrm>
                <a:off x="5661878" y="3934824"/>
                <a:ext cx="112985" cy="112941"/>
              </a:xfrm>
              <a:custGeom>
                <a:rect b="b" l="l" r="r" t="t"/>
                <a:pathLst>
                  <a:path extrusionOk="0" h="2560" w="2561">
                    <a:moveTo>
                      <a:pt x="0" y="0"/>
                    </a:moveTo>
                    <a:lnTo>
                      <a:pt x="0"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4" name="Google Shape;494;p19"/>
              <p:cNvSpPr/>
              <p:nvPr/>
            </p:nvSpPr>
            <p:spPr>
              <a:xfrm>
                <a:off x="6227067"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95" name="Google Shape;495;p19"/>
            <p:cNvSpPr/>
            <p:nvPr/>
          </p:nvSpPr>
          <p:spPr>
            <a:xfrm flipH="1">
              <a:off x="8572434" y="4775949"/>
              <a:ext cx="479029" cy="479029"/>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6" name="Google Shape;496;p19"/>
            <p:cNvGrpSpPr/>
            <p:nvPr/>
          </p:nvGrpSpPr>
          <p:grpSpPr>
            <a:xfrm flipH="1">
              <a:off x="8572451" y="4023874"/>
              <a:ext cx="844779" cy="367245"/>
              <a:chOff x="1624187" y="402335"/>
              <a:chExt cx="1210805" cy="526366"/>
            </a:xfrm>
          </p:grpSpPr>
          <p:sp>
            <p:nvSpPr>
              <p:cNvPr id="497" name="Google Shape;497;p19"/>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 name="Google Shape;498;p19"/>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19"/>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19"/>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1" name="Google Shape;501;p19"/>
            <p:cNvSpPr/>
            <p:nvPr/>
          </p:nvSpPr>
          <p:spPr>
            <a:xfrm flipH="1">
              <a:off x="-433710" y="2094186"/>
              <a:ext cx="800328" cy="228567"/>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19"/>
            <p:cNvSpPr/>
            <p:nvPr/>
          </p:nvSpPr>
          <p:spPr>
            <a:xfrm flipH="1">
              <a:off x="8273768" y="4775940"/>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19"/>
            <p:cNvSpPr/>
            <p:nvPr/>
          </p:nvSpPr>
          <p:spPr>
            <a:xfrm flipH="1">
              <a:off x="8692793" y="3906865"/>
              <a:ext cx="103500" cy="52015"/>
            </a:xfrm>
            <a:custGeom>
              <a:rect b="b" l="l" r="r" t="t"/>
              <a:pathLst>
                <a:path extrusionOk="0" h="1179" w="2346">
                  <a:moveTo>
                    <a:pt x="0" y="0"/>
                  </a:moveTo>
                  <a:lnTo>
                    <a:pt x="0" y="1179"/>
                  </a:lnTo>
                  <a:lnTo>
                    <a:pt x="2346" y="1179"/>
                  </a:lnTo>
                  <a:lnTo>
                    <a:pt x="234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504" name="Shape 504"/>
        <p:cNvGrpSpPr/>
        <p:nvPr/>
      </p:nvGrpSpPr>
      <p:grpSpPr>
        <a:xfrm>
          <a:off x="0" y="0"/>
          <a:ext cx="0" cy="0"/>
          <a:chOff x="0" y="0"/>
          <a:chExt cx="0" cy="0"/>
        </a:xfrm>
      </p:grpSpPr>
      <p:pic>
        <p:nvPicPr>
          <p:cNvPr id="505" name="Google Shape;505;p20"/>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sp>
        <p:nvSpPr>
          <p:cNvPr id="506" name="Google Shape;506;p2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507" name="Google Shape;507;p20"/>
          <p:cNvSpPr txBox="1"/>
          <p:nvPr>
            <p:ph idx="1" type="subTitle"/>
          </p:nvPr>
        </p:nvSpPr>
        <p:spPr>
          <a:xfrm>
            <a:off x="725143" y="1735313"/>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08" name="Google Shape;508;p20"/>
          <p:cNvSpPr txBox="1"/>
          <p:nvPr>
            <p:ph idx="2" type="subTitle"/>
          </p:nvPr>
        </p:nvSpPr>
        <p:spPr>
          <a:xfrm>
            <a:off x="3342142"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09" name="Google Shape;509;p20"/>
          <p:cNvSpPr txBox="1"/>
          <p:nvPr>
            <p:ph idx="3" type="subTitle"/>
          </p:nvPr>
        </p:nvSpPr>
        <p:spPr>
          <a:xfrm>
            <a:off x="5959741" y="1735325"/>
            <a:ext cx="24597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0" name="Google Shape;510;p20"/>
          <p:cNvSpPr txBox="1"/>
          <p:nvPr>
            <p:ph idx="4" type="subTitle"/>
          </p:nvPr>
        </p:nvSpPr>
        <p:spPr>
          <a:xfrm>
            <a:off x="725143"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1" name="Google Shape;511;p20"/>
          <p:cNvSpPr txBox="1"/>
          <p:nvPr>
            <p:ph idx="5" type="subTitle"/>
          </p:nvPr>
        </p:nvSpPr>
        <p:spPr>
          <a:xfrm>
            <a:off x="3342450" y="3436425"/>
            <a:ext cx="24591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2" name="Google Shape;512;p20"/>
          <p:cNvSpPr txBox="1"/>
          <p:nvPr>
            <p:ph idx="6" type="subTitle"/>
          </p:nvPr>
        </p:nvSpPr>
        <p:spPr>
          <a:xfrm>
            <a:off x="5962591" y="3436425"/>
            <a:ext cx="2454000" cy="1055700"/>
          </a:xfrm>
          <a:prstGeom prst="rect">
            <a:avLst/>
          </a:prstGeom>
          <a:ln>
            <a:noFill/>
          </a:ln>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200"/>
              <a:buNone/>
              <a:defRPr/>
            </a:lvl2pPr>
            <a:lvl3pPr lvl="2" rtl="0" algn="ctr">
              <a:lnSpc>
                <a:spcPct val="100000"/>
              </a:lnSpc>
              <a:spcBef>
                <a:spcPts val="0"/>
              </a:spcBef>
              <a:spcAft>
                <a:spcPts val="0"/>
              </a:spcAft>
              <a:buSzPts val="1200"/>
              <a:buNone/>
              <a:defRPr/>
            </a:lvl3pPr>
            <a:lvl4pPr lvl="3" rtl="0" algn="ctr">
              <a:lnSpc>
                <a:spcPct val="100000"/>
              </a:lnSpc>
              <a:spcBef>
                <a:spcPts val="0"/>
              </a:spcBef>
              <a:spcAft>
                <a:spcPts val="0"/>
              </a:spcAft>
              <a:buSzPts val="1200"/>
              <a:buNone/>
              <a:defRPr/>
            </a:lvl4pPr>
            <a:lvl5pPr lvl="4" rtl="0" algn="ctr">
              <a:lnSpc>
                <a:spcPct val="100000"/>
              </a:lnSpc>
              <a:spcBef>
                <a:spcPts val="0"/>
              </a:spcBef>
              <a:spcAft>
                <a:spcPts val="0"/>
              </a:spcAft>
              <a:buSzPts val="1200"/>
              <a:buNone/>
              <a:defRPr/>
            </a:lvl5pPr>
            <a:lvl6pPr lvl="5" rtl="0" algn="ctr">
              <a:lnSpc>
                <a:spcPct val="100000"/>
              </a:lnSpc>
              <a:spcBef>
                <a:spcPts val="0"/>
              </a:spcBef>
              <a:spcAft>
                <a:spcPts val="0"/>
              </a:spcAft>
              <a:buSzPts val="1200"/>
              <a:buNone/>
              <a:defRPr/>
            </a:lvl6pPr>
            <a:lvl7pPr lvl="6" rtl="0" algn="ctr">
              <a:lnSpc>
                <a:spcPct val="100000"/>
              </a:lnSpc>
              <a:spcBef>
                <a:spcPts val="0"/>
              </a:spcBef>
              <a:spcAft>
                <a:spcPts val="0"/>
              </a:spcAft>
              <a:buSzPts val="1200"/>
              <a:buNone/>
              <a:defRPr/>
            </a:lvl7pPr>
            <a:lvl8pPr lvl="7" rtl="0" algn="ctr">
              <a:lnSpc>
                <a:spcPct val="100000"/>
              </a:lnSpc>
              <a:spcBef>
                <a:spcPts val="0"/>
              </a:spcBef>
              <a:spcAft>
                <a:spcPts val="0"/>
              </a:spcAft>
              <a:buSzPts val="1200"/>
              <a:buNone/>
              <a:defRPr/>
            </a:lvl8pPr>
            <a:lvl9pPr lvl="8" rtl="0" algn="ctr">
              <a:lnSpc>
                <a:spcPct val="100000"/>
              </a:lnSpc>
              <a:spcBef>
                <a:spcPts val="0"/>
              </a:spcBef>
              <a:spcAft>
                <a:spcPts val="0"/>
              </a:spcAft>
              <a:buSzPts val="1200"/>
              <a:buNone/>
              <a:defRPr/>
            </a:lvl9pPr>
          </a:lstStyle>
          <a:p/>
        </p:txBody>
      </p:sp>
      <p:sp>
        <p:nvSpPr>
          <p:cNvPr id="513" name="Google Shape;513;p20"/>
          <p:cNvSpPr txBox="1"/>
          <p:nvPr>
            <p:ph idx="7" type="subTitle"/>
          </p:nvPr>
        </p:nvSpPr>
        <p:spPr>
          <a:xfrm>
            <a:off x="72000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4" name="Google Shape;514;p20"/>
          <p:cNvSpPr txBox="1"/>
          <p:nvPr>
            <p:ph idx="8" type="subTitle"/>
          </p:nvPr>
        </p:nvSpPr>
        <p:spPr>
          <a:xfrm>
            <a:off x="3342450" y="12766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5" name="Google Shape;515;p20"/>
          <p:cNvSpPr txBox="1"/>
          <p:nvPr>
            <p:ph idx="9" type="subTitle"/>
          </p:nvPr>
        </p:nvSpPr>
        <p:spPr>
          <a:xfrm>
            <a:off x="5959741" y="1276675"/>
            <a:ext cx="24597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6" name="Google Shape;516;p20"/>
          <p:cNvSpPr txBox="1"/>
          <p:nvPr>
            <p:ph idx="13" type="subTitle"/>
          </p:nvPr>
        </p:nvSpPr>
        <p:spPr>
          <a:xfrm>
            <a:off x="720344"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7" name="Google Shape;517;p20"/>
          <p:cNvSpPr txBox="1"/>
          <p:nvPr>
            <p:ph idx="14" type="subTitle"/>
          </p:nvPr>
        </p:nvSpPr>
        <p:spPr>
          <a:xfrm>
            <a:off x="3342450"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sp>
        <p:nvSpPr>
          <p:cNvPr id="518" name="Google Shape;518;p20"/>
          <p:cNvSpPr txBox="1"/>
          <p:nvPr>
            <p:ph idx="15" type="subTitle"/>
          </p:nvPr>
        </p:nvSpPr>
        <p:spPr>
          <a:xfrm>
            <a:off x="5960041" y="2973275"/>
            <a:ext cx="2459100" cy="537300"/>
          </a:xfrm>
          <a:prstGeom prst="rect">
            <a:avLst/>
          </a:prstGeom>
          <a:ln>
            <a:noFill/>
          </a:ln>
        </p:spPr>
        <p:txBody>
          <a:bodyPr anchorCtr="0" anchor="b" bIns="91425" lIns="91425" spcFirstLastPara="1" rIns="91425" wrap="square" tIns="91425">
            <a:noAutofit/>
          </a:bodyPr>
          <a:lstStyle>
            <a:lvl1pPr lvl="0" rtl="0" algn="ctr">
              <a:lnSpc>
                <a:spcPct val="100000"/>
              </a:lnSpc>
              <a:spcBef>
                <a:spcPts val="0"/>
              </a:spcBef>
              <a:spcAft>
                <a:spcPts val="0"/>
              </a:spcAft>
              <a:buClr>
                <a:schemeClr val="dk1"/>
              </a:buClr>
              <a:buSzPts val="2400"/>
              <a:buFont typeface="Raleway"/>
              <a:buNone/>
              <a:defRPr sz="1800">
                <a:solidFill>
                  <a:schemeClr val="dk1"/>
                </a:solidFill>
                <a:latin typeface="Audiowide"/>
                <a:ea typeface="Audiowide"/>
                <a:cs typeface="Audiowide"/>
                <a:sym typeface="Audiowide"/>
              </a:defRPr>
            </a:lvl1pPr>
            <a:lvl2pPr lvl="1"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2pPr>
            <a:lvl3pPr lvl="2"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3pPr>
            <a:lvl4pPr lvl="3"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4pPr>
            <a:lvl5pPr lvl="4"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5pPr>
            <a:lvl6pPr lvl="5"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6pPr>
            <a:lvl7pPr lvl="6"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7pPr>
            <a:lvl8pPr lvl="7"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8pPr>
            <a:lvl9pPr lvl="8" rtl="0" algn="ctr">
              <a:lnSpc>
                <a:spcPct val="100000"/>
              </a:lnSpc>
              <a:spcBef>
                <a:spcPts val="0"/>
              </a:spcBef>
              <a:spcAft>
                <a:spcPts val="0"/>
              </a:spcAft>
              <a:buClr>
                <a:schemeClr val="dk1"/>
              </a:buClr>
              <a:buSzPts val="2400"/>
              <a:buFont typeface="Raleway"/>
              <a:buNone/>
              <a:defRPr sz="2400">
                <a:solidFill>
                  <a:schemeClr val="dk1"/>
                </a:solidFill>
                <a:latin typeface="Raleway"/>
                <a:ea typeface="Raleway"/>
                <a:cs typeface="Raleway"/>
                <a:sym typeface="Raleway"/>
              </a:defRPr>
            </a:lvl9pPr>
          </a:lstStyle>
          <a:p/>
        </p:txBody>
      </p:sp>
      <p:grpSp>
        <p:nvGrpSpPr>
          <p:cNvPr id="519" name="Google Shape;519;p20"/>
          <p:cNvGrpSpPr/>
          <p:nvPr/>
        </p:nvGrpSpPr>
        <p:grpSpPr>
          <a:xfrm>
            <a:off x="354217" y="-200679"/>
            <a:ext cx="8666953" cy="5193041"/>
            <a:chOff x="354217" y="-200679"/>
            <a:chExt cx="8666953" cy="5193041"/>
          </a:xfrm>
        </p:grpSpPr>
        <p:grpSp>
          <p:nvGrpSpPr>
            <p:cNvPr id="520" name="Google Shape;520;p20"/>
            <p:cNvGrpSpPr/>
            <p:nvPr/>
          </p:nvGrpSpPr>
          <p:grpSpPr>
            <a:xfrm flipH="1">
              <a:off x="8373487" y="4200790"/>
              <a:ext cx="647682" cy="791550"/>
              <a:chOff x="1594761" y="1818992"/>
              <a:chExt cx="513219" cy="627218"/>
            </a:xfrm>
          </p:grpSpPr>
          <p:sp>
            <p:nvSpPr>
              <p:cNvPr id="521" name="Google Shape;521;p20"/>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2" name="Google Shape;522;p20"/>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3" name="Google Shape;523;p20"/>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20"/>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20"/>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p20"/>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20"/>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8" name="Google Shape;528;p20"/>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9" name="Google Shape;529;p20"/>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0" name="Google Shape;530;p20"/>
            <p:cNvGrpSpPr/>
            <p:nvPr/>
          </p:nvGrpSpPr>
          <p:grpSpPr>
            <a:xfrm flipH="1" rot="-2700000">
              <a:off x="7768769" y="4771520"/>
              <a:ext cx="182912" cy="182969"/>
              <a:chOff x="3052932" y="2641078"/>
              <a:chExt cx="616189" cy="616674"/>
            </a:xfrm>
          </p:grpSpPr>
          <p:sp>
            <p:nvSpPr>
              <p:cNvPr id="531" name="Google Shape;531;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3" name="Google Shape;533;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4" name="Google Shape;534;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35" name="Google Shape;535;p20"/>
            <p:cNvGrpSpPr/>
            <p:nvPr/>
          </p:nvGrpSpPr>
          <p:grpSpPr>
            <a:xfrm flipH="1">
              <a:off x="382032" y="77421"/>
              <a:ext cx="503917" cy="503917"/>
              <a:chOff x="320471" y="3391693"/>
              <a:chExt cx="615660" cy="615660"/>
            </a:xfrm>
          </p:grpSpPr>
          <p:sp>
            <p:nvSpPr>
              <p:cNvPr id="536" name="Google Shape;536;p2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7" name="Google Shape;537;p2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2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9" name="Google Shape;539;p2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0" name="Google Shape;540;p2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p2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p2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3" name="Google Shape;543;p20"/>
            <p:cNvGrpSpPr/>
            <p:nvPr/>
          </p:nvGrpSpPr>
          <p:grpSpPr>
            <a:xfrm flipH="1" rot="-2700000">
              <a:off x="419944" y="905645"/>
              <a:ext cx="182912" cy="182969"/>
              <a:chOff x="3052932" y="2641078"/>
              <a:chExt cx="616189" cy="616674"/>
            </a:xfrm>
          </p:grpSpPr>
          <p:sp>
            <p:nvSpPr>
              <p:cNvPr id="544" name="Google Shape;544;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6" name="Google Shape;546;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7" name="Google Shape;547;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8" name="Google Shape;548;p20"/>
            <p:cNvGrpSpPr/>
            <p:nvPr/>
          </p:nvGrpSpPr>
          <p:grpSpPr>
            <a:xfrm flipH="1" rot="-2700000">
              <a:off x="1226444" y="279920"/>
              <a:ext cx="182912" cy="182969"/>
              <a:chOff x="3052932" y="2641078"/>
              <a:chExt cx="616189" cy="616674"/>
            </a:xfrm>
          </p:grpSpPr>
          <p:sp>
            <p:nvSpPr>
              <p:cNvPr id="549" name="Google Shape;549;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2" name="Google Shape;552;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53" name="Google Shape;553;p20"/>
            <p:cNvGrpSpPr/>
            <p:nvPr/>
          </p:nvGrpSpPr>
          <p:grpSpPr>
            <a:xfrm flipH="1">
              <a:off x="8405282" y="-200679"/>
              <a:ext cx="503917" cy="503917"/>
              <a:chOff x="320471" y="3391693"/>
              <a:chExt cx="615660" cy="615660"/>
            </a:xfrm>
          </p:grpSpPr>
          <p:sp>
            <p:nvSpPr>
              <p:cNvPr id="554" name="Google Shape;554;p20"/>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5" name="Google Shape;555;p20"/>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20"/>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7" name="Google Shape;557;p20"/>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8" name="Google Shape;558;p20"/>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20"/>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0" name="Google Shape;560;p20"/>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61" name="Google Shape;561;p20"/>
            <p:cNvGrpSpPr/>
            <p:nvPr/>
          </p:nvGrpSpPr>
          <p:grpSpPr>
            <a:xfrm flipH="1" rot="-2700000">
              <a:off x="392119" y="4305470"/>
              <a:ext cx="182912" cy="182969"/>
              <a:chOff x="3052932" y="2641078"/>
              <a:chExt cx="616189" cy="616674"/>
            </a:xfrm>
          </p:grpSpPr>
          <p:sp>
            <p:nvSpPr>
              <p:cNvPr id="562" name="Google Shape;562;p20"/>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3" name="Google Shape;563;p20"/>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4" name="Google Shape;564;p20"/>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5" name="Google Shape;565;p20"/>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BLANK_1_1_1_1_1_1_2">
    <p:spTree>
      <p:nvGrpSpPr>
        <p:cNvPr id="566" name="Shape 566"/>
        <p:cNvGrpSpPr/>
        <p:nvPr/>
      </p:nvGrpSpPr>
      <p:grpSpPr>
        <a:xfrm>
          <a:off x="0" y="0"/>
          <a:ext cx="0" cy="0"/>
          <a:chOff x="0" y="0"/>
          <a:chExt cx="0" cy="0"/>
        </a:xfrm>
      </p:grpSpPr>
      <p:pic>
        <p:nvPicPr>
          <p:cNvPr id="567" name="Google Shape;567;p21"/>
          <p:cNvPicPr preferRelativeResize="0"/>
          <p:nvPr/>
        </p:nvPicPr>
        <p:blipFill rotWithShape="1">
          <a:blip r:embed="rId2">
            <a:alphaModFix amt="80000"/>
          </a:blip>
          <a:srcRect b="0" l="19" r="9" t="0"/>
          <a:stretch/>
        </p:blipFill>
        <p:spPr>
          <a:xfrm>
            <a:off x="-44325" y="-875"/>
            <a:ext cx="9144005" cy="5145242"/>
          </a:xfrm>
          <a:prstGeom prst="rect">
            <a:avLst/>
          </a:prstGeom>
          <a:noFill/>
          <a:ln>
            <a:noFill/>
          </a:ln>
          <a:effectLst>
            <a:outerShdw blurRad="57150" rotWithShape="0" algn="bl" dir="5400000" dist="19050">
              <a:schemeClr val="lt1">
                <a:alpha val="45000"/>
              </a:schemeClr>
            </a:outerShdw>
          </a:effectLst>
        </p:spPr>
      </p:pic>
      <p:sp>
        <p:nvSpPr>
          <p:cNvPr id="568" name="Google Shape;568;p21"/>
          <p:cNvSpPr txBox="1"/>
          <p:nvPr>
            <p:ph type="ctrTitle"/>
          </p:nvPr>
        </p:nvSpPr>
        <p:spPr>
          <a:xfrm>
            <a:off x="2382250" y="833975"/>
            <a:ext cx="4379400" cy="1056300"/>
          </a:xfrm>
          <a:prstGeom prst="rect">
            <a:avLst/>
          </a:prstGeom>
        </p:spPr>
        <p:txBody>
          <a:bodyPr anchorCtr="0" anchor="t" bIns="91425" lIns="91425" spcFirstLastPara="1" rIns="91425" wrap="square" tIns="91425">
            <a:noAutofit/>
          </a:bodyPr>
          <a:lstStyle>
            <a:lvl1pPr lvl="0" rtl="0" algn="ctr">
              <a:spcBef>
                <a:spcPts val="0"/>
              </a:spcBef>
              <a:spcAft>
                <a:spcPts val="0"/>
              </a:spcAft>
              <a:buSzPts val="5200"/>
              <a:buNone/>
              <a:defRPr sz="7200"/>
            </a:lvl1pPr>
            <a:lvl2pPr lvl="1" rtl="0" algn="ctr">
              <a:spcBef>
                <a:spcPts val="0"/>
              </a:spcBef>
              <a:spcAft>
                <a:spcPts val="0"/>
              </a:spcAft>
              <a:buSzPts val="5200"/>
              <a:buNone/>
              <a:defRPr sz="5200"/>
            </a:lvl2pPr>
            <a:lvl3pPr lvl="2" rtl="0" algn="ctr">
              <a:spcBef>
                <a:spcPts val="0"/>
              </a:spcBef>
              <a:spcAft>
                <a:spcPts val="0"/>
              </a:spcAft>
              <a:buSzPts val="5200"/>
              <a:buNone/>
              <a:defRPr sz="5200"/>
            </a:lvl3pPr>
            <a:lvl4pPr lvl="3" rtl="0" algn="ctr">
              <a:spcBef>
                <a:spcPts val="0"/>
              </a:spcBef>
              <a:spcAft>
                <a:spcPts val="0"/>
              </a:spcAft>
              <a:buSzPts val="5200"/>
              <a:buNone/>
              <a:defRPr sz="5200"/>
            </a:lvl4pPr>
            <a:lvl5pPr lvl="4" rtl="0" algn="ctr">
              <a:spcBef>
                <a:spcPts val="0"/>
              </a:spcBef>
              <a:spcAft>
                <a:spcPts val="0"/>
              </a:spcAft>
              <a:buSzPts val="5200"/>
              <a:buNone/>
              <a:defRPr sz="5200"/>
            </a:lvl5pPr>
            <a:lvl6pPr lvl="5" rtl="0" algn="ctr">
              <a:spcBef>
                <a:spcPts val="0"/>
              </a:spcBef>
              <a:spcAft>
                <a:spcPts val="0"/>
              </a:spcAft>
              <a:buSzPts val="5200"/>
              <a:buNone/>
              <a:defRPr sz="5200"/>
            </a:lvl6pPr>
            <a:lvl7pPr lvl="6" rtl="0" algn="ctr">
              <a:spcBef>
                <a:spcPts val="0"/>
              </a:spcBef>
              <a:spcAft>
                <a:spcPts val="0"/>
              </a:spcAft>
              <a:buSzPts val="5200"/>
              <a:buNone/>
              <a:defRPr sz="5200"/>
            </a:lvl7pPr>
            <a:lvl8pPr lvl="7" rtl="0" algn="ctr">
              <a:spcBef>
                <a:spcPts val="0"/>
              </a:spcBef>
              <a:spcAft>
                <a:spcPts val="0"/>
              </a:spcAft>
              <a:buSzPts val="5200"/>
              <a:buNone/>
              <a:defRPr sz="5200"/>
            </a:lvl8pPr>
            <a:lvl9pPr lvl="8" rtl="0" algn="ctr">
              <a:spcBef>
                <a:spcPts val="0"/>
              </a:spcBef>
              <a:spcAft>
                <a:spcPts val="0"/>
              </a:spcAft>
              <a:buSzPts val="5200"/>
              <a:buNone/>
              <a:defRPr sz="5200"/>
            </a:lvl9pPr>
          </a:lstStyle>
          <a:p/>
        </p:txBody>
      </p:sp>
      <p:sp>
        <p:nvSpPr>
          <p:cNvPr id="569" name="Google Shape;569;p21"/>
          <p:cNvSpPr txBox="1"/>
          <p:nvPr>
            <p:ph idx="1" type="subTitle"/>
          </p:nvPr>
        </p:nvSpPr>
        <p:spPr>
          <a:xfrm>
            <a:off x="2382350" y="2027175"/>
            <a:ext cx="4379400" cy="11703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200"/>
              <a:buNone/>
              <a:defRPr/>
            </a:lvl1pPr>
            <a:lvl2pPr lvl="1" rtl="0" algn="ctr">
              <a:lnSpc>
                <a:spcPct val="100000"/>
              </a:lnSpc>
              <a:spcBef>
                <a:spcPts val="0"/>
              </a:spcBef>
              <a:spcAft>
                <a:spcPts val="0"/>
              </a:spcAft>
              <a:buSzPts val="1800"/>
              <a:buNone/>
              <a:defRPr sz="1800"/>
            </a:lvl2pPr>
            <a:lvl3pPr lvl="2" rtl="0" algn="ctr">
              <a:lnSpc>
                <a:spcPct val="100000"/>
              </a:lnSpc>
              <a:spcBef>
                <a:spcPts val="0"/>
              </a:spcBef>
              <a:spcAft>
                <a:spcPts val="0"/>
              </a:spcAft>
              <a:buSzPts val="1800"/>
              <a:buNone/>
              <a:defRPr sz="1800"/>
            </a:lvl3pPr>
            <a:lvl4pPr lvl="3" rtl="0" algn="ctr">
              <a:lnSpc>
                <a:spcPct val="100000"/>
              </a:lnSpc>
              <a:spcBef>
                <a:spcPts val="0"/>
              </a:spcBef>
              <a:spcAft>
                <a:spcPts val="0"/>
              </a:spcAft>
              <a:buSzPts val="1800"/>
              <a:buNone/>
              <a:defRPr sz="1800"/>
            </a:lvl4pPr>
            <a:lvl5pPr lvl="4" rtl="0" algn="ctr">
              <a:lnSpc>
                <a:spcPct val="100000"/>
              </a:lnSpc>
              <a:spcBef>
                <a:spcPts val="0"/>
              </a:spcBef>
              <a:spcAft>
                <a:spcPts val="0"/>
              </a:spcAft>
              <a:buSzPts val="1800"/>
              <a:buNone/>
              <a:defRPr sz="1800"/>
            </a:lvl5pPr>
            <a:lvl6pPr lvl="5" rtl="0" algn="ctr">
              <a:lnSpc>
                <a:spcPct val="100000"/>
              </a:lnSpc>
              <a:spcBef>
                <a:spcPts val="0"/>
              </a:spcBef>
              <a:spcAft>
                <a:spcPts val="0"/>
              </a:spcAft>
              <a:buSzPts val="1800"/>
              <a:buNone/>
              <a:defRPr sz="1800"/>
            </a:lvl6pPr>
            <a:lvl7pPr lvl="6" rtl="0" algn="ctr">
              <a:lnSpc>
                <a:spcPct val="100000"/>
              </a:lnSpc>
              <a:spcBef>
                <a:spcPts val="0"/>
              </a:spcBef>
              <a:spcAft>
                <a:spcPts val="0"/>
              </a:spcAft>
              <a:buSzPts val="1800"/>
              <a:buNone/>
              <a:defRPr sz="1800"/>
            </a:lvl7pPr>
            <a:lvl8pPr lvl="7" rtl="0" algn="ctr">
              <a:lnSpc>
                <a:spcPct val="100000"/>
              </a:lnSpc>
              <a:spcBef>
                <a:spcPts val="0"/>
              </a:spcBef>
              <a:spcAft>
                <a:spcPts val="0"/>
              </a:spcAft>
              <a:buSzPts val="1800"/>
              <a:buNone/>
              <a:defRPr sz="1800"/>
            </a:lvl8pPr>
            <a:lvl9pPr lvl="8" rtl="0" algn="ctr">
              <a:lnSpc>
                <a:spcPct val="100000"/>
              </a:lnSpc>
              <a:spcBef>
                <a:spcPts val="0"/>
              </a:spcBef>
              <a:spcAft>
                <a:spcPts val="0"/>
              </a:spcAft>
              <a:buSzPts val="1800"/>
              <a:buNone/>
              <a:defRPr sz="1800"/>
            </a:lvl9pPr>
          </a:lstStyle>
          <a:p/>
        </p:txBody>
      </p:sp>
      <p:sp>
        <p:nvSpPr>
          <p:cNvPr id="570" name="Google Shape;570;p21"/>
          <p:cNvSpPr txBox="1"/>
          <p:nvPr/>
        </p:nvSpPr>
        <p:spPr>
          <a:xfrm>
            <a:off x="2769300" y="3197475"/>
            <a:ext cx="3605400" cy="7341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300"/>
              </a:spcBef>
              <a:spcAft>
                <a:spcPts val="0"/>
              </a:spcAft>
              <a:buNone/>
            </a:pPr>
            <a:r>
              <a:rPr lang="en" sz="1000">
                <a:solidFill>
                  <a:schemeClr val="dk1"/>
                </a:solidFill>
                <a:latin typeface="Open Sans"/>
                <a:ea typeface="Open Sans"/>
                <a:cs typeface="Open Sans"/>
                <a:sym typeface="Open Sans"/>
              </a:rPr>
              <a:t>CREDITS: This presentation template was created by </a:t>
            </a:r>
            <a:r>
              <a:rPr b="1" lang="en" sz="1000" u="sng">
                <a:solidFill>
                  <a:schemeClr val="dk1"/>
                </a:solidFill>
                <a:latin typeface="Open Sans"/>
                <a:ea typeface="Open Sans"/>
                <a:cs typeface="Open Sans"/>
                <a:sym typeface="Open Sans"/>
                <a:hlinkClick r:id="rId3">
                  <a:extLst>
                    <a:ext uri="{A12FA001-AC4F-418D-AE19-62706E023703}">
                      <ahyp:hlinkClr val="tx"/>
                    </a:ext>
                  </a:extLst>
                </a:hlinkClick>
              </a:rPr>
              <a:t>Slidesgo</a:t>
            </a:r>
            <a:r>
              <a:rPr lang="en" sz="1000">
                <a:solidFill>
                  <a:schemeClr val="dk1"/>
                </a:solidFill>
                <a:latin typeface="Open Sans"/>
                <a:ea typeface="Open Sans"/>
                <a:cs typeface="Open Sans"/>
                <a:sym typeface="Open Sans"/>
              </a:rPr>
              <a:t>, and includes icons by </a:t>
            </a:r>
            <a:r>
              <a:rPr b="1" lang="en" sz="1000" u="sng">
                <a:solidFill>
                  <a:schemeClr val="dk1"/>
                </a:solidFill>
                <a:latin typeface="Open Sans"/>
                <a:ea typeface="Open Sans"/>
                <a:cs typeface="Open Sans"/>
                <a:sym typeface="Open Sans"/>
                <a:hlinkClick r:id="rId4">
                  <a:extLst>
                    <a:ext uri="{A12FA001-AC4F-418D-AE19-62706E023703}">
                      <ahyp:hlinkClr val="tx"/>
                    </a:ext>
                  </a:extLst>
                </a:hlinkClick>
              </a:rPr>
              <a:t>Flaticon</a:t>
            </a:r>
            <a:r>
              <a:rPr lang="en" sz="1000">
                <a:solidFill>
                  <a:schemeClr val="dk1"/>
                </a:solidFill>
                <a:latin typeface="Open Sans"/>
                <a:ea typeface="Open Sans"/>
                <a:cs typeface="Open Sans"/>
                <a:sym typeface="Open Sans"/>
              </a:rPr>
              <a:t>, and infographics &amp; images by </a:t>
            </a:r>
            <a:r>
              <a:rPr b="1" lang="en" sz="1000" u="sng">
                <a:solidFill>
                  <a:schemeClr val="dk1"/>
                </a:solidFill>
                <a:latin typeface="Open Sans"/>
                <a:ea typeface="Open Sans"/>
                <a:cs typeface="Open Sans"/>
                <a:sym typeface="Open Sans"/>
                <a:hlinkClick r:id="rId5">
                  <a:extLst>
                    <a:ext uri="{A12FA001-AC4F-418D-AE19-62706E023703}">
                      <ahyp:hlinkClr val="tx"/>
                    </a:ext>
                  </a:extLst>
                </a:hlinkClick>
              </a:rPr>
              <a:t>Freepik</a:t>
            </a:r>
            <a:endParaRPr b="1" sz="1000" u="sng">
              <a:solidFill>
                <a:schemeClr val="dk1"/>
              </a:solidFill>
              <a:latin typeface="Open Sans"/>
              <a:ea typeface="Open Sans"/>
              <a:cs typeface="Open Sans"/>
              <a:sym typeface="Open Sans"/>
            </a:endParaRPr>
          </a:p>
        </p:txBody>
      </p:sp>
      <p:grpSp>
        <p:nvGrpSpPr>
          <p:cNvPr id="571" name="Google Shape;571;p21"/>
          <p:cNvGrpSpPr/>
          <p:nvPr/>
        </p:nvGrpSpPr>
        <p:grpSpPr>
          <a:xfrm>
            <a:off x="-544874" y="120146"/>
            <a:ext cx="9918584" cy="5227864"/>
            <a:chOff x="-544874" y="120146"/>
            <a:chExt cx="9918584" cy="5227864"/>
          </a:xfrm>
        </p:grpSpPr>
        <p:grpSp>
          <p:nvGrpSpPr>
            <p:cNvPr id="572" name="Google Shape;572;p21"/>
            <p:cNvGrpSpPr/>
            <p:nvPr/>
          </p:nvGrpSpPr>
          <p:grpSpPr>
            <a:xfrm flipH="1" rot="-2700000">
              <a:off x="8667329" y="4111995"/>
              <a:ext cx="182912" cy="182969"/>
              <a:chOff x="3052932" y="2641078"/>
              <a:chExt cx="616189" cy="616674"/>
            </a:xfrm>
          </p:grpSpPr>
          <p:sp>
            <p:nvSpPr>
              <p:cNvPr id="573" name="Google Shape;573;p2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2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p2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6" name="Google Shape;576;p2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7" name="Google Shape;577;p21"/>
            <p:cNvSpPr/>
            <p:nvPr/>
          </p:nvSpPr>
          <p:spPr>
            <a:xfrm flipH="1">
              <a:off x="7653428" y="593657"/>
              <a:ext cx="1063188" cy="303661"/>
            </a:xfrm>
            <a:custGeom>
              <a:rect b="b" l="l" r="r" t="t"/>
              <a:pathLst>
                <a:path extrusionOk="0" h="6883" w="24099">
                  <a:moveTo>
                    <a:pt x="6883" y="1"/>
                  </a:moveTo>
                  <a:lnTo>
                    <a:pt x="6883" y="1715"/>
                  </a:lnTo>
                  <a:lnTo>
                    <a:pt x="5168" y="1715"/>
                  </a:lnTo>
                  <a:lnTo>
                    <a:pt x="5168" y="3441"/>
                  </a:lnTo>
                  <a:lnTo>
                    <a:pt x="3442" y="3441"/>
                  </a:lnTo>
                  <a:lnTo>
                    <a:pt x="3442" y="5156"/>
                  </a:lnTo>
                  <a:lnTo>
                    <a:pt x="1" y="5156"/>
                  </a:lnTo>
                  <a:lnTo>
                    <a:pt x="1" y="6882"/>
                  </a:lnTo>
                  <a:lnTo>
                    <a:pt x="12050" y="6882"/>
                  </a:lnTo>
                  <a:lnTo>
                    <a:pt x="12050" y="5156"/>
                  </a:lnTo>
                  <a:lnTo>
                    <a:pt x="13764" y="5156"/>
                  </a:lnTo>
                  <a:lnTo>
                    <a:pt x="13764" y="6882"/>
                  </a:lnTo>
                  <a:lnTo>
                    <a:pt x="24099" y="6882"/>
                  </a:lnTo>
                  <a:lnTo>
                    <a:pt x="24099" y="5156"/>
                  </a:lnTo>
                  <a:lnTo>
                    <a:pt x="20658" y="5156"/>
                  </a:lnTo>
                  <a:lnTo>
                    <a:pt x="20658" y="3441"/>
                  </a:lnTo>
                  <a:lnTo>
                    <a:pt x="17217" y="3441"/>
                  </a:lnTo>
                  <a:lnTo>
                    <a:pt x="17217" y="1715"/>
                  </a:lnTo>
                  <a:lnTo>
                    <a:pt x="13764" y="1715"/>
                  </a:lnTo>
                  <a:lnTo>
                    <a:pt x="1376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578" name="Google Shape;578;p21"/>
            <p:cNvGrpSpPr/>
            <p:nvPr/>
          </p:nvGrpSpPr>
          <p:grpSpPr>
            <a:xfrm flipH="1">
              <a:off x="-544874" y="3356239"/>
              <a:ext cx="1090011" cy="316808"/>
              <a:chOff x="1689834" y="1191289"/>
              <a:chExt cx="1090011" cy="316808"/>
            </a:xfrm>
          </p:grpSpPr>
          <p:sp>
            <p:nvSpPr>
              <p:cNvPr id="579" name="Google Shape;579;p21"/>
              <p:cNvSpPr/>
              <p:nvPr/>
            </p:nvSpPr>
            <p:spPr>
              <a:xfrm>
                <a:off x="1689834" y="1259053"/>
                <a:ext cx="871982" cy="249043"/>
              </a:xfrm>
              <a:custGeom>
                <a:rect b="b" l="l" r="r" t="t"/>
                <a:pathLst>
                  <a:path extrusionOk="0" h="5645" w="19765">
                    <a:moveTo>
                      <a:pt x="5656" y="1"/>
                    </a:moveTo>
                    <a:lnTo>
                      <a:pt x="5656" y="1406"/>
                    </a:lnTo>
                    <a:lnTo>
                      <a:pt x="4239" y="1406"/>
                    </a:lnTo>
                    <a:lnTo>
                      <a:pt x="4239" y="2823"/>
                    </a:lnTo>
                    <a:lnTo>
                      <a:pt x="2834" y="2823"/>
                    </a:lnTo>
                    <a:lnTo>
                      <a:pt x="2834" y="4239"/>
                    </a:lnTo>
                    <a:lnTo>
                      <a:pt x="1" y="4239"/>
                    </a:lnTo>
                    <a:lnTo>
                      <a:pt x="1" y="5644"/>
                    </a:lnTo>
                    <a:lnTo>
                      <a:pt x="9883" y="5644"/>
                    </a:lnTo>
                    <a:lnTo>
                      <a:pt x="9883" y="4239"/>
                    </a:lnTo>
                    <a:lnTo>
                      <a:pt x="11300" y="4239"/>
                    </a:lnTo>
                    <a:lnTo>
                      <a:pt x="11300" y="5644"/>
                    </a:lnTo>
                    <a:lnTo>
                      <a:pt x="19765" y="5644"/>
                    </a:lnTo>
                    <a:lnTo>
                      <a:pt x="19765" y="4239"/>
                    </a:lnTo>
                    <a:lnTo>
                      <a:pt x="16943" y="4239"/>
                    </a:lnTo>
                    <a:lnTo>
                      <a:pt x="16943" y="2823"/>
                    </a:lnTo>
                    <a:lnTo>
                      <a:pt x="14121" y="2823"/>
                    </a:lnTo>
                    <a:lnTo>
                      <a:pt x="14121" y="1406"/>
                    </a:lnTo>
                    <a:lnTo>
                      <a:pt x="11300" y="1406"/>
                    </a:lnTo>
                    <a:lnTo>
                      <a:pt x="1130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0" name="Google Shape;580;p21"/>
              <p:cNvSpPr/>
              <p:nvPr/>
            </p:nvSpPr>
            <p:spPr>
              <a:xfrm>
                <a:off x="2321200" y="1191289"/>
                <a:ext cx="62559" cy="62559"/>
              </a:xfrm>
              <a:custGeom>
                <a:rect b="b" l="l" r="r" t="t"/>
                <a:pathLst>
                  <a:path extrusionOk="0" h="1418" w="1418">
                    <a:moveTo>
                      <a:pt x="1" y="1"/>
                    </a:moveTo>
                    <a:lnTo>
                      <a:pt x="1" y="1418"/>
                    </a:lnTo>
                    <a:lnTo>
                      <a:pt x="1418" y="1418"/>
                    </a:lnTo>
                    <a:lnTo>
                      <a:pt x="141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1" name="Google Shape;581;p21"/>
              <p:cNvSpPr/>
              <p:nvPr/>
            </p:nvSpPr>
            <p:spPr>
              <a:xfrm>
                <a:off x="2593316" y="1321038"/>
                <a:ext cx="186529" cy="62559"/>
              </a:xfrm>
              <a:custGeom>
                <a:rect b="b" l="l" r="r" t="t"/>
                <a:pathLst>
                  <a:path extrusionOk="0" h="1418" w="4228">
                    <a:moveTo>
                      <a:pt x="0" y="1"/>
                    </a:moveTo>
                    <a:lnTo>
                      <a:pt x="0" y="1418"/>
                    </a:lnTo>
                    <a:lnTo>
                      <a:pt x="4227" y="1418"/>
                    </a:lnTo>
                    <a:lnTo>
                      <a:pt x="422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2" name="Google Shape;582;p21"/>
            <p:cNvGrpSpPr/>
            <p:nvPr/>
          </p:nvGrpSpPr>
          <p:grpSpPr>
            <a:xfrm flipH="1">
              <a:off x="1090542" y="234538"/>
              <a:ext cx="978694" cy="425409"/>
              <a:chOff x="1624187" y="402335"/>
              <a:chExt cx="1210805" cy="526366"/>
            </a:xfrm>
          </p:grpSpPr>
          <p:sp>
            <p:nvSpPr>
              <p:cNvPr id="583" name="Google Shape;583;p21"/>
              <p:cNvSpPr/>
              <p:nvPr/>
            </p:nvSpPr>
            <p:spPr>
              <a:xfrm>
                <a:off x="1624187" y="402335"/>
                <a:ext cx="1210805" cy="368249"/>
              </a:xfrm>
              <a:custGeom>
                <a:rect b="b" l="l" r="r" t="t"/>
                <a:pathLst>
                  <a:path extrusionOk="0" h="8347" w="27445">
                    <a:moveTo>
                      <a:pt x="9549" y="1"/>
                    </a:moveTo>
                    <a:lnTo>
                      <a:pt x="9549" y="1191"/>
                    </a:lnTo>
                    <a:lnTo>
                      <a:pt x="8359" y="1191"/>
                    </a:lnTo>
                    <a:lnTo>
                      <a:pt x="8359" y="2382"/>
                    </a:lnTo>
                    <a:lnTo>
                      <a:pt x="5965" y="2382"/>
                    </a:lnTo>
                    <a:lnTo>
                      <a:pt x="5965" y="3573"/>
                    </a:lnTo>
                    <a:lnTo>
                      <a:pt x="4775" y="3573"/>
                    </a:lnTo>
                    <a:lnTo>
                      <a:pt x="4775" y="4775"/>
                    </a:lnTo>
                    <a:lnTo>
                      <a:pt x="2394" y="4775"/>
                    </a:lnTo>
                    <a:lnTo>
                      <a:pt x="2394" y="5966"/>
                    </a:lnTo>
                    <a:lnTo>
                      <a:pt x="0" y="5966"/>
                    </a:lnTo>
                    <a:lnTo>
                      <a:pt x="0" y="7156"/>
                    </a:lnTo>
                    <a:lnTo>
                      <a:pt x="3584" y="7156"/>
                    </a:lnTo>
                    <a:lnTo>
                      <a:pt x="3584" y="8347"/>
                    </a:lnTo>
                    <a:lnTo>
                      <a:pt x="10740" y="8347"/>
                    </a:lnTo>
                    <a:lnTo>
                      <a:pt x="10740" y="7156"/>
                    </a:lnTo>
                    <a:lnTo>
                      <a:pt x="9549" y="7156"/>
                    </a:lnTo>
                    <a:lnTo>
                      <a:pt x="9549" y="5966"/>
                    </a:lnTo>
                    <a:lnTo>
                      <a:pt x="8359" y="5966"/>
                    </a:lnTo>
                    <a:lnTo>
                      <a:pt x="8359" y="4775"/>
                    </a:lnTo>
                    <a:lnTo>
                      <a:pt x="11930" y="4775"/>
                    </a:lnTo>
                    <a:lnTo>
                      <a:pt x="11930" y="5966"/>
                    </a:lnTo>
                    <a:lnTo>
                      <a:pt x="10740" y="5966"/>
                    </a:lnTo>
                    <a:lnTo>
                      <a:pt x="10740" y="7156"/>
                    </a:lnTo>
                    <a:lnTo>
                      <a:pt x="27444" y="7156"/>
                    </a:lnTo>
                    <a:lnTo>
                      <a:pt x="27444" y="5966"/>
                    </a:lnTo>
                    <a:lnTo>
                      <a:pt x="25063" y="5966"/>
                    </a:lnTo>
                    <a:lnTo>
                      <a:pt x="25063" y="4775"/>
                    </a:lnTo>
                    <a:lnTo>
                      <a:pt x="21479" y="4775"/>
                    </a:lnTo>
                    <a:lnTo>
                      <a:pt x="21479" y="3573"/>
                    </a:lnTo>
                    <a:lnTo>
                      <a:pt x="19098" y="3573"/>
                    </a:lnTo>
                    <a:lnTo>
                      <a:pt x="19098" y="2382"/>
                    </a:lnTo>
                    <a:lnTo>
                      <a:pt x="16705" y="2382"/>
                    </a:lnTo>
                    <a:lnTo>
                      <a:pt x="16705" y="1191"/>
                    </a:lnTo>
                    <a:lnTo>
                      <a:pt x="14324" y="1191"/>
                    </a:lnTo>
                    <a:lnTo>
                      <a:pt x="14324"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4" name="Google Shape;584;p21"/>
              <p:cNvSpPr/>
              <p:nvPr/>
            </p:nvSpPr>
            <p:spPr>
              <a:xfrm>
                <a:off x="2122141" y="876157"/>
                <a:ext cx="52588" cy="52544"/>
              </a:xfrm>
              <a:custGeom>
                <a:rect b="b" l="l" r="r" t="t"/>
                <a:pathLst>
                  <a:path extrusionOk="0" h="1191" w="1192">
                    <a:moveTo>
                      <a:pt x="0" y="0"/>
                    </a:moveTo>
                    <a:lnTo>
                      <a:pt x="0" y="1191"/>
                    </a:lnTo>
                    <a:lnTo>
                      <a:pt x="1191" y="1191"/>
                    </a:lnTo>
                    <a:lnTo>
                      <a:pt x="119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5" name="Google Shape;585;p21"/>
              <p:cNvSpPr/>
              <p:nvPr/>
            </p:nvSpPr>
            <p:spPr>
              <a:xfrm>
                <a:off x="1832731" y="402335"/>
                <a:ext cx="52544" cy="52588"/>
              </a:xfrm>
              <a:custGeom>
                <a:rect b="b" l="l" r="r" t="t"/>
                <a:pathLst>
                  <a:path extrusionOk="0" h="1192" w="1191">
                    <a:moveTo>
                      <a:pt x="0" y="1"/>
                    </a:moveTo>
                    <a:lnTo>
                      <a:pt x="0" y="1191"/>
                    </a:lnTo>
                    <a:lnTo>
                      <a:pt x="1191" y="1191"/>
                    </a:lnTo>
                    <a:lnTo>
                      <a:pt x="119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21"/>
              <p:cNvSpPr/>
              <p:nvPr/>
            </p:nvSpPr>
            <p:spPr>
              <a:xfrm>
                <a:off x="1832731" y="876157"/>
                <a:ext cx="157588" cy="52544"/>
              </a:xfrm>
              <a:custGeom>
                <a:rect b="b" l="l" r="r" t="t"/>
                <a:pathLst>
                  <a:path extrusionOk="0" h="1191" w="3572">
                    <a:moveTo>
                      <a:pt x="0" y="0"/>
                    </a:moveTo>
                    <a:lnTo>
                      <a:pt x="0" y="1191"/>
                    </a:lnTo>
                    <a:lnTo>
                      <a:pt x="3572" y="1191"/>
                    </a:lnTo>
                    <a:lnTo>
                      <a:pt x="357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7" name="Google Shape;587;p21"/>
            <p:cNvGrpSpPr/>
            <p:nvPr/>
          </p:nvGrpSpPr>
          <p:grpSpPr>
            <a:xfrm flipH="1" rot="-2700000">
              <a:off x="1279079" y="4792145"/>
              <a:ext cx="182912" cy="182969"/>
              <a:chOff x="3052932" y="2641078"/>
              <a:chExt cx="616189" cy="616674"/>
            </a:xfrm>
          </p:grpSpPr>
          <p:sp>
            <p:nvSpPr>
              <p:cNvPr id="588" name="Google Shape;588;p21"/>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9" name="Google Shape;589;p21"/>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0" name="Google Shape;590;p21"/>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1" name="Google Shape;591;p21"/>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2" name="Google Shape;592;p21"/>
            <p:cNvGrpSpPr/>
            <p:nvPr/>
          </p:nvGrpSpPr>
          <p:grpSpPr>
            <a:xfrm flipH="1" rot="-5400000">
              <a:off x="8653000" y="1169573"/>
              <a:ext cx="616127" cy="825294"/>
              <a:chOff x="409235" y="4100794"/>
              <a:chExt cx="509028" cy="681836"/>
            </a:xfrm>
          </p:grpSpPr>
          <p:sp>
            <p:nvSpPr>
              <p:cNvPr id="593" name="Google Shape;593;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4" name="Google Shape;594;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5" name="Google Shape;595;p21"/>
            <p:cNvGrpSpPr/>
            <p:nvPr/>
          </p:nvGrpSpPr>
          <p:grpSpPr>
            <a:xfrm flipH="1">
              <a:off x="207345" y="491866"/>
              <a:ext cx="552091" cy="739519"/>
              <a:chOff x="409235" y="4100794"/>
              <a:chExt cx="509028" cy="681836"/>
            </a:xfrm>
          </p:grpSpPr>
          <p:sp>
            <p:nvSpPr>
              <p:cNvPr id="596" name="Google Shape;596;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7" name="Google Shape;597;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98" name="Google Shape;598;p21"/>
            <p:cNvGrpSpPr/>
            <p:nvPr/>
          </p:nvGrpSpPr>
          <p:grpSpPr>
            <a:xfrm>
              <a:off x="208786" y="3931759"/>
              <a:ext cx="694080" cy="949321"/>
              <a:chOff x="3039785" y="4130220"/>
              <a:chExt cx="476998" cy="652410"/>
            </a:xfrm>
          </p:grpSpPr>
          <p:sp>
            <p:nvSpPr>
              <p:cNvPr id="599" name="Google Shape;599;p21"/>
              <p:cNvSpPr/>
              <p:nvPr/>
            </p:nvSpPr>
            <p:spPr>
              <a:xfrm>
                <a:off x="3348652" y="4698542"/>
                <a:ext cx="42088" cy="42088"/>
              </a:xfrm>
              <a:custGeom>
                <a:rect b="b" l="l" r="r" t="t"/>
                <a:pathLst>
                  <a:path extrusionOk="0" h="954" w="954">
                    <a:moveTo>
                      <a:pt x="1" y="1"/>
                    </a:moveTo>
                    <a:lnTo>
                      <a:pt x="1"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0" name="Google Shape;600;p21"/>
              <p:cNvSpPr/>
              <p:nvPr/>
            </p:nvSpPr>
            <p:spPr>
              <a:xfrm>
                <a:off x="3062374" y="4656542"/>
                <a:ext cx="42088" cy="84088"/>
              </a:xfrm>
              <a:custGeom>
                <a:rect b="b" l="l" r="r" t="t"/>
                <a:pathLst>
                  <a:path extrusionOk="0" h="1906" w="954">
                    <a:moveTo>
                      <a:pt x="1" y="0"/>
                    </a:moveTo>
                    <a:lnTo>
                      <a:pt x="1"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1" name="Google Shape;601;p21"/>
              <p:cNvSpPr/>
              <p:nvPr/>
            </p:nvSpPr>
            <p:spPr>
              <a:xfrm>
                <a:off x="3104418" y="4614498"/>
                <a:ext cx="42044" cy="42088"/>
              </a:xfrm>
              <a:custGeom>
                <a:rect b="b" l="l" r="r" t="t"/>
                <a:pathLst>
                  <a:path extrusionOk="0" h="954" w="953">
                    <a:moveTo>
                      <a:pt x="0" y="1"/>
                    </a:moveTo>
                    <a:lnTo>
                      <a:pt x="0" y="953"/>
                    </a:lnTo>
                    <a:lnTo>
                      <a:pt x="953" y="953"/>
                    </a:lnTo>
                    <a:lnTo>
                      <a:pt x="953"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2" name="Google Shape;602;p21"/>
              <p:cNvSpPr/>
              <p:nvPr/>
            </p:nvSpPr>
            <p:spPr>
              <a:xfrm>
                <a:off x="3188991" y="4656542"/>
                <a:ext cx="42044" cy="84088"/>
              </a:xfrm>
              <a:custGeom>
                <a:rect b="b" l="l" r="r" t="t"/>
                <a:pathLst>
                  <a:path extrusionOk="0" h="1906" w="953">
                    <a:moveTo>
                      <a:pt x="0" y="0"/>
                    </a:moveTo>
                    <a:lnTo>
                      <a:pt x="0" y="1905"/>
                    </a:lnTo>
                    <a:lnTo>
                      <a:pt x="953" y="1905"/>
                    </a:lnTo>
                    <a:lnTo>
                      <a:pt x="95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3" name="Google Shape;603;p21"/>
              <p:cNvSpPr/>
              <p:nvPr/>
            </p:nvSpPr>
            <p:spPr>
              <a:xfrm>
                <a:off x="3334490" y="4361837"/>
                <a:ext cx="126088" cy="126132"/>
              </a:xfrm>
              <a:custGeom>
                <a:rect b="b" l="l" r="r" t="t"/>
                <a:pathLst>
                  <a:path extrusionOk="0" h="2859" w="2858">
                    <a:moveTo>
                      <a:pt x="953" y="1"/>
                    </a:moveTo>
                    <a:lnTo>
                      <a:pt x="953" y="953"/>
                    </a:lnTo>
                    <a:lnTo>
                      <a:pt x="0" y="953"/>
                    </a:lnTo>
                    <a:lnTo>
                      <a:pt x="0" y="2858"/>
                    </a:lnTo>
                    <a:lnTo>
                      <a:pt x="953" y="2858"/>
                    </a:lnTo>
                    <a:lnTo>
                      <a:pt x="953" y="1906"/>
                    </a:lnTo>
                    <a:lnTo>
                      <a:pt x="1917" y="1906"/>
                    </a:lnTo>
                    <a:lnTo>
                      <a:pt x="1917" y="953"/>
                    </a:lnTo>
                    <a:lnTo>
                      <a:pt x="2858" y="953"/>
                    </a:lnTo>
                    <a:lnTo>
                      <a:pt x="285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4" name="Google Shape;604;p21"/>
              <p:cNvSpPr/>
              <p:nvPr/>
            </p:nvSpPr>
            <p:spPr>
              <a:xfrm>
                <a:off x="3390696" y="4740586"/>
                <a:ext cx="84088" cy="42044"/>
              </a:xfrm>
              <a:custGeom>
                <a:rect b="b" l="l" r="r" t="t"/>
                <a:pathLst>
                  <a:path extrusionOk="0" h="953" w="1906">
                    <a:moveTo>
                      <a:pt x="0" y="0"/>
                    </a:moveTo>
                    <a:lnTo>
                      <a:pt x="0" y="953"/>
                    </a:lnTo>
                    <a:lnTo>
                      <a:pt x="1905" y="953"/>
                    </a:lnTo>
                    <a:lnTo>
                      <a:pt x="190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5" name="Google Shape;605;p21"/>
              <p:cNvSpPr/>
              <p:nvPr/>
            </p:nvSpPr>
            <p:spPr>
              <a:xfrm>
                <a:off x="3039785" y="4130220"/>
                <a:ext cx="476998" cy="610410"/>
              </a:xfrm>
              <a:custGeom>
                <a:rect b="b" l="l" r="r" t="t"/>
                <a:pathLst>
                  <a:path extrusionOk="0" h="13836" w="10812">
                    <a:moveTo>
                      <a:pt x="4775" y="7632"/>
                    </a:moveTo>
                    <a:lnTo>
                      <a:pt x="4775" y="9537"/>
                    </a:lnTo>
                    <a:lnTo>
                      <a:pt x="3823" y="9537"/>
                    </a:lnTo>
                    <a:lnTo>
                      <a:pt x="3823" y="7632"/>
                    </a:lnTo>
                    <a:close/>
                    <a:moveTo>
                      <a:pt x="1918" y="0"/>
                    </a:moveTo>
                    <a:lnTo>
                      <a:pt x="1918" y="1905"/>
                    </a:lnTo>
                    <a:lnTo>
                      <a:pt x="2870" y="1905"/>
                    </a:lnTo>
                    <a:lnTo>
                      <a:pt x="2870" y="4775"/>
                    </a:lnTo>
                    <a:lnTo>
                      <a:pt x="1918" y="4775"/>
                    </a:lnTo>
                    <a:lnTo>
                      <a:pt x="1918" y="1905"/>
                    </a:lnTo>
                    <a:lnTo>
                      <a:pt x="1" y="1905"/>
                    </a:lnTo>
                    <a:lnTo>
                      <a:pt x="1" y="3822"/>
                    </a:lnTo>
                    <a:lnTo>
                      <a:pt x="953" y="3822"/>
                    </a:lnTo>
                    <a:lnTo>
                      <a:pt x="953" y="9537"/>
                    </a:lnTo>
                    <a:lnTo>
                      <a:pt x="2418" y="9537"/>
                    </a:lnTo>
                    <a:lnTo>
                      <a:pt x="2418" y="10978"/>
                    </a:lnTo>
                    <a:lnTo>
                      <a:pt x="4335" y="10978"/>
                    </a:lnTo>
                    <a:lnTo>
                      <a:pt x="4335" y="11930"/>
                    </a:lnTo>
                    <a:lnTo>
                      <a:pt x="5287" y="11930"/>
                    </a:lnTo>
                    <a:lnTo>
                      <a:pt x="5287" y="10978"/>
                    </a:lnTo>
                    <a:lnTo>
                      <a:pt x="7954" y="10978"/>
                    </a:lnTo>
                    <a:lnTo>
                      <a:pt x="7954" y="11930"/>
                    </a:lnTo>
                    <a:lnTo>
                      <a:pt x="8907" y="11930"/>
                    </a:lnTo>
                    <a:lnTo>
                      <a:pt x="8907" y="12883"/>
                    </a:lnTo>
                    <a:lnTo>
                      <a:pt x="9859" y="12883"/>
                    </a:lnTo>
                    <a:lnTo>
                      <a:pt x="9859" y="13835"/>
                    </a:lnTo>
                    <a:lnTo>
                      <a:pt x="10812" y="13835"/>
                    </a:lnTo>
                    <a:lnTo>
                      <a:pt x="10812" y="11930"/>
                    </a:lnTo>
                    <a:lnTo>
                      <a:pt x="9859" y="11930"/>
                    </a:lnTo>
                    <a:lnTo>
                      <a:pt x="9859" y="10013"/>
                    </a:lnTo>
                    <a:lnTo>
                      <a:pt x="9038" y="10013"/>
                    </a:lnTo>
                    <a:lnTo>
                      <a:pt x="9038" y="8108"/>
                    </a:lnTo>
                    <a:lnTo>
                      <a:pt x="5728" y="8108"/>
                    </a:lnTo>
                    <a:lnTo>
                      <a:pt x="5728" y="3822"/>
                    </a:lnTo>
                    <a:lnTo>
                      <a:pt x="6680" y="3822"/>
                    </a:lnTo>
                    <a:lnTo>
                      <a:pt x="6680" y="1905"/>
                    </a:lnTo>
                    <a:lnTo>
                      <a:pt x="4775" y="1905"/>
                    </a:lnTo>
                    <a:lnTo>
                      <a:pt x="4775" y="4775"/>
                    </a:lnTo>
                    <a:lnTo>
                      <a:pt x="3823" y="4775"/>
                    </a:lnTo>
                    <a:lnTo>
                      <a:pt x="3823"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06" name="Google Shape;606;p21"/>
            <p:cNvGrpSpPr/>
            <p:nvPr/>
          </p:nvGrpSpPr>
          <p:grpSpPr>
            <a:xfrm>
              <a:off x="8716630" y="120146"/>
              <a:ext cx="258725" cy="258927"/>
              <a:chOff x="1673025" y="3369590"/>
              <a:chExt cx="677645" cy="678174"/>
            </a:xfrm>
          </p:grpSpPr>
          <p:sp>
            <p:nvSpPr>
              <p:cNvPr id="607" name="Google Shape;607;p21"/>
              <p:cNvSpPr/>
              <p:nvPr/>
            </p:nvSpPr>
            <p:spPr>
              <a:xfrm>
                <a:off x="1673025" y="3369590"/>
                <a:ext cx="677645" cy="452337"/>
              </a:xfrm>
              <a:custGeom>
                <a:rect b="b" l="l" r="r" t="t"/>
                <a:pathLst>
                  <a:path extrusionOk="0" h="10253" w="15360">
                    <a:moveTo>
                      <a:pt x="5120" y="1"/>
                    </a:moveTo>
                    <a:lnTo>
                      <a:pt x="5120" y="2561"/>
                    </a:lnTo>
                    <a:lnTo>
                      <a:pt x="2560" y="2561"/>
                    </a:lnTo>
                    <a:lnTo>
                      <a:pt x="2560" y="5121"/>
                    </a:lnTo>
                    <a:lnTo>
                      <a:pt x="1" y="5121"/>
                    </a:lnTo>
                    <a:lnTo>
                      <a:pt x="1" y="10252"/>
                    </a:lnTo>
                    <a:lnTo>
                      <a:pt x="5120" y="10252"/>
                    </a:lnTo>
                    <a:lnTo>
                      <a:pt x="5120" y="5121"/>
                    </a:lnTo>
                    <a:lnTo>
                      <a:pt x="10240" y="5121"/>
                    </a:lnTo>
                    <a:lnTo>
                      <a:pt x="10240" y="10252"/>
                    </a:lnTo>
                    <a:lnTo>
                      <a:pt x="15360" y="10252"/>
                    </a:lnTo>
                    <a:lnTo>
                      <a:pt x="15360" y="5121"/>
                    </a:lnTo>
                    <a:lnTo>
                      <a:pt x="12800" y="5121"/>
                    </a:lnTo>
                    <a:lnTo>
                      <a:pt x="12800" y="2561"/>
                    </a:lnTo>
                    <a:lnTo>
                      <a:pt x="10240" y="2561"/>
                    </a:lnTo>
                    <a:lnTo>
                      <a:pt x="1024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8" name="Google Shape;608;p21"/>
              <p:cNvSpPr/>
              <p:nvPr/>
            </p:nvSpPr>
            <p:spPr>
              <a:xfrm>
                <a:off x="1785966" y="3821883"/>
                <a:ext cx="451763" cy="225882"/>
              </a:xfrm>
              <a:custGeom>
                <a:rect b="b" l="l" r="r" t="t"/>
                <a:pathLst>
                  <a:path extrusionOk="0" h="5120" w="10240">
                    <a:moveTo>
                      <a:pt x="0" y="0"/>
                    </a:moveTo>
                    <a:lnTo>
                      <a:pt x="0" y="2560"/>
                    </a:lnTo>
                    <a:lnTo>
                      <a:pt x="2560" y="2560"/>
                    </a:lnTo>
                    <a:lnTo>
                      <a:pt x="2560" y="5120"/>
                    </a:lnTo>
                    <a:lnTo>
                      <a:pt x="7680" y="5120"/>
                    </a:lnTo>
                    <a:lnTo>
                      <a:pt x="7680" y="2560"/>
                    </a:lnTo>
                    <a:lnTo>
                      <a:pt x="10240" y="2560"/>
                    </a:lnTo>
                    <a:lnTo>
                      <a:pt x="1024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9" name="Google Shape;609;p21"/>
              <p:cNvSpPr/>
              <p:nvPr/>
            </p:nvSpPr>
            <p:spPr>
              <a:xfrm>
                <a:off x="1673025" y="3369590"/>
                <a:ext cx="112985" cy="112985"/>
              </a:xfrm>
              <a:custGeom>
                <a:rect b="b" l="l" r="r" t="t"/>
                <a:pathLst>
                  <a:path extrusionOk="0" h="2561" w="2561">
                    <a:moveTo>
                      <a:pt x="1" y="1"/>
                    </a:moveTo>
                    <a:lnTo>
                      <a:pt x="1" y="2561"/>
                    </a:lnTo>
                    <a:lnTo>
                      <a:pt x="2560" y="2561"/>
                    </a:lnTo>
                    <a:lnTo>
                      <a:pt x="2560"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21"/>
              <p:cNvSpPr/>
              <p:nvPr/>
            </p:nvSpPr>
            <p:spPr>
              <a:xfrm>
                <a:off x="2237685" y="3369590"/>
                <a:ext cx="112985" cy="112985"/>
              </a:xfrm>
              <a:custGeom>
                <a:rect b="b" l="l" r="r" t="t"/>
                <a:pathLst>
                  <a:path extrusionOk="0" h="2561" w="2561">
                    <a:moveTo>
                      <a:pt x="1" y="1"/>
                    </a:moveTo>
                    <a:lnTo>
                      <a:pt x="1" y="2561"/>
                    </a:lnTo>
                    <a:lnTo>
                      <a:pt x="2561" y="2561"/>
                    </a:lnTo>
                    <a:lnTo>
                      <a:pt x="256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1" name="Google Shape;611;p21"/>
              <p:cNvSpPr/>
              <p:nvPr/>
            </p:nvSpPr>
            <p:spPr>
              <a:xfrm>
                <a:off x="1673025" y="3934824"/>
                <a:ext cx="112985" cy="112941"/>
              </a:xfrm>
              <a:custGeom>
                <a:rect b="b" l="l" r="r" t="t"/>
                <a:pathLst>
                  <a:path extrusionOk="0" h="2560" w="2561">
                    <a:moveTo>
                      <a:pt x="1" y="0"/>
                    </a:moveTo>
                    <a:lnTo>
                      <a:pt x="1" y="2560"/>
                    </a:lnTo>
                    <a:lnTo>
                      <a:pt x="2560" y="2560"/>
                    </a:lnTo>
                    <a:lnTo>
                      <a:pt x="2560"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2" name="Google Shape;612;p21"/>
              <p:cNvSpPr/>
              <p:nvPr/>
            </p:nvSpPr>
            <p:spPr>
              <a:xfrm>
                <a:off x="2237685" y="3934824"/>
                <a:ext cx="112985" cy="112941"/>
              </a:xfrm>
              <a:custGeom>
                <a:rect b="b" l="l" r="r" t="t"/>
                <a:pathLst>
                  <a:path extrusionOk="0" h="2560" w="2561">
                    <a:moveTo>
                      <a:pt x="1" y="0"/>
                    </a:moveTo>
                    <a:lnTo>
                      <a:pt x="1" y="2560"/>
                    </a:lnTo>
                    <a:lnTo>
                      <a:pt x="2561" y="2560"/>
                    </a:lnTo>
                    <a:lnTo>
                      <a:pt x="256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13" name="Google Shape;613;p21"/>
            <p:cNvGrpSpPr/>
            <p:nvPr/>
          </p:nvGrpSpPr>
          <p:grpSpPr>
            <a:xfrm flipH="1">
              <a:off x="8152858" y="4608491"/>
              <a:ext cx="552091" cy="739519"/>
              <a:chOff x="409235" y="4100794"/>
              <a:chExt cx="509028" cy="681836"/>
            </a:xfrm>
          </p:grpSpPr>
          <p:sp>
            <p:nvSpPr>
              <p:cNvPr id="614" name="Google Shape;614;p21"/>
              <p:cNvSpPr/>
              <p:nvPr/>
            </p:nvSpPr>
            <p:spPr>
              <a:xfrm>
                <a:off x="409235" y="4100794"/>
                <a:ext cx="509028" cy="547895"/>
              </a:xfrm>
              <a:custGeom>
                <a:rect b="b" l="l" r="r" t="t"/>
                <a:pathLst>
                  <a:path extrusionOk="0" h="12419" w="11538">
                    <a:moveTo>
                      <a:pt x="7108" y="3549"/>
                    </a:moveTo>
                    <a:lnTo>
                      <a:pt x="7108" y="4430"/>
                    </a:lnTo>
                    <a:lnTo>
                      <a:pt x="4441" y="4430"/>
                    </a:lnTo>
                    <a:lnTo>
                      <a:pt x="4441" y="3549"/>
                    </a:lnTo>
                    <a:close/>
                    <a:moveTo>
                      <a:pt x="4441" y="6204"/>
                    </a:moveTo>
                    <a:lnTo>
                      <a:pt x="4441" y="8871"/>
                    </a:lnTo>
                    <a:lnTo>
                      <a:pt x="3560" y="8871"/>
                    </a:lnTo>
                    <a:lnTo>
                      <a:pt x="3560" y="6204"/>
                    </a:lnTo>
                    <a:close/>
                    <a:moveTo>
                      <a:pt x="7989" y="6204"/>
                    </a:moveTo>
                    <a:lnTo>
                      <a:pt x="7989" y="8871"/>
                    </a:lnTo>
                    <a:lnTo>
                      <a:pt x="7108" y="8871"/>
                    </a:lnTo>
                    <a:lnTo>
                      <a:pt x="7108" y="6204"/>
                    </a:lnTo>
                    <a:close/>
                    <a:moveTo>
                      <a:pt x="5322" y="0"/>
                    </a:moveTo>
                    <a:lnTo>
                      <a:pt x="5322" y="1774"/>
                    </a:lnTo>
                    <a:lnTo>
                      <a:pt x="4441" y="1774"/>
                    </a:lnTo>
                    <a:lnTo>
                      <a:pt x="4441" y="2656"/>
                    </a:lnTo>
                    <a:lnTo>
                      <a:pt x="3548" y="2656"/>
                    </a:lnTo>
                    <a:lnTo>
                      <a:pt x="3548" y="4430"/>
                    </a:lnTo>
                    <a:lnTo>
                      <a:pt x="2667" y="4430"/>
                    </a:lnTo>
                    <a:lnTo>
                      <a:pt x="2667" y="5323"/>
                    </a:lnTo>
                    <a:lnTo>
                      <a:pt x="1774" y="5323"/>
                    </a:lnTo>
                    <a:lnTo>
                      <a:pt x="1774" y="6204"/>
                    </a:lnTo>
                    <a:lnTo>
                      <a:pt x="893" y="6204"/>
                    </a:lnTo>
                    <a:lnTo>
                      <a:pt x="893" y="7097"/>
                    </a:lnTo>
                    <a:lnTo>
                      <a:pt x="1774" y="7097"/>
                    </a:lnTo>
                    <a:lnTo>
                      <a:pt x="1774" y="9752"/>
                    </a:lnTo>
                    <a:lnTo>
                      <a:pt x="893" y="9752"/>
                    </a:lnTo>
                    <a:lnTo>
                      <a:pt x="893" y="7097"/>
                    </a:lnTo>
                    <a:lnTo>
                      <a:pt x="0" y="7097"/>
                    </a:lnTo>
                    <a:lnTo>
                      <a:pt x="0" y="12419"/>
                    </a:lnTo>
                    <a:lnTo>
                      <a:pt x="893" y="12419"/>
                    </a:lnTo>
                    <a:lnTo>
                      <a:pt x="893" y="11526"/>
                    </a:lnTo>
                    <a:lnTo>
                      <a:pt x="1774" y="11526"/>
                    </a:lnTo>
                    <a:lnTo>
                      <a:pt x="1774" y="10645"/>
                    </a:lnTo>
                    <a:lnTo>
                      <a:pt x="2667" y="10645"/>
                    </a:lnTo>
                    <a:lnTo>
                      <a:pt x="2667" y="9752"/>
                    </a:lnTo>
                    <a:lnTo>
                      <a:pt x="3548" y="9752"/>
                    </a:lnTo>
                    <a:lnTo>
                      <a:pt x="3548" y="11526"/>
                    </a:lnTo>
                    <a:lnTo>
                      <a:pt x="4441" y="11526"/>
                    </a:lnTo>
                    <a:lnTo>
                      <a:pt x="4441" y="12347"/>
                    </a:lnTo>
                    <a:lnTo>
                      <a:pt x="7096" y="12347"/>
                    </a:lnTo>
                    <a:lnTo>
                      <a:pt x="7096" y="11526"/>
                    </a:lnTo>
                    <a:lnTo>
                      <a:pt x="7989" y="11526"/>
                    </a:lnTo>
                    <a:lnTo>
                      <a:pt x="7989" y="9752"/>
                    </a:lnTo>
                    <a:lnTo>
                      <a:pt x="8870" y="9752"/>
                    </a:lnTo>
                    <a:lnTo>
                      <a:pt x="8870" y="10645"/>
                    </a:lnTo>
                    <a:lnTo>
                      <a:pt x="9763" y="10645"/>
                    </a:lnTo>
                    <a:lnTo>
                      <a:pt x="9763" y="11526"/>
                    </a:lnTo>
                    <a:lnTo>
                      <a:pt x="10656" y="11526"/>
                    </a:lnTo>
                    <a:lnTo>
                      <a:pt x="10656" y="12419"/>
                    </a:lnTo>
                    <a:lnTo>
                      <a:pt x="11537" y="12419"/>
                    </a:lnTo>
                    <a:lnTo>
                      <a:pt x="11537" y="7097"/>
                    </a:lnTo>
                    <a:lnTo>
                      <a:pt x="10656" y="7097"/>
                    </a:lnTo>
                    <a:lnTo>
                      <a:pt x="10656" y="9752"/>
                    </a:lnTo>
                    <a:lnTo>
                      <a:pt x="9763" y="9752"/>
                    </a:lnTo>
                    <a:lnTo>
                      <a:pt x="9763" y="7097"/>
                    </a:lnTo>
                    <a:lnTo>
                      <a:pt x="10656" y="7097"/>
                    </a:lnTo>
                    <a:lnTo>
                      <a:pt x="10656" y="6204"/>
                    </a:lnTo>
                    <a:lnTo>
                      <a:pt x="9763" y="6204"/>
                    </a:lnTo>
                    <a:lnTo>
                      <a:pt x="9763" y="5323"/>
                    </a:lnTo>
                    <a:lnTo>
                      <a:pt x="8882" y="5323"/>
                    </a:lnTo>
                    <a:lnTo>
                      <a:pt x="8882" y="4430"/>
                    </a:lnTo>
                    <a:lnTo>
                      <a:pt x="7989" y="4430"/>
                    </a:lnTo>
                    <a:lnTo>
                      <a:pt x="7989" y="2656"/>
                    </a:lnTo>
                    <a:lnTo>
                      <a:pt x="7108" y="2656"/>
                    </a:lnTo>
                    <a:lnTo>
                      <a:pt x="7108" y="1774"/>
                    </a:lnTo>
                    <a:lnTo>
                      <a:pt x="6215" y="1774"/>
                    </a:lnTo>
                    <a:lnTo>
                      <a:pt x="621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p21"/>
              <p:cNvSpPr/>
              <p:nvPr/>
            </p:nvSpPr>
            <p:spPr>
              <a:xfrm>
                <a:off x="605161" y="4665454"/>
                <a:ext cx="117705" cy="117176"/>
              </a:xfrm>
              <a:custGeom>
                <a:rect b="b" l="l" r="r" t="t"/>
                <a:pathLst>
                  <a:path extrusionOk="0" h="2656" w="2668">
                    <a:moveTo>
                      <a:pt x="0" y="1"/>
                    </a:moveTo>
                    <a:lnTo>
                      <a:pt x="0" y="1775"/>
                    </a:lnTo>
                    <a:lnTo>
                      <a:pt x="893" y="1775"/>
                    </a:lnTo>
                    <a:lnTo>
                      <a:pt x="893" y="2656"/>
                    </a:lnTo>
                    <a:lnTo>
                      <a:pt x="1774" y="2656"/>
                    </a:lnTo>
                    <a:lnTo>
                      <a:pt x="1774" y="1775"/>
                    </a:lnTo>
                    <a:lnTo>
                      <a:pt x="2667" y="1775"/>
                    </a:lnTo>
                    <a:lnTo>
                      <a:pt x="2667"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616" name="Shape 616"/>
        <p:cNvGrpSpPr/>
        <p:nvPr/>
      </p:nvGrpSpPr>
      <p:grpSpPr>
        <a:xfrm>
          <a:off x="0" y="0"/>
          <a:ext cx="0" cy="0"/>
          <a:chOff x="0" y="0"/>
          <a:chExt cx="0" cy="0"/>
        </a:xfrm>
      </p:grpSpPr>
      <p:pic>
        <p:nvPicPr>
          <p:cNvPr id="617" name="Google Shape;617;p22"/>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618" name="Google Shape;618;p22"/>
          <p:cNvGrpSpPr/>
          <p:nvPr/>
        </p:nvGrpSpPr>
        <p:grpSpPr>
          <a:xfrm>
            <a:off x="201817" y="-200679"/>
            <a:ext cx="8595353" cy="5193018"/>
            <a:chOff x="201817" y="-200679"/>
            <a:chExt cx="8595353" cy="5193018"/>
          </a:xfrm>
        </p:grpSpPr>
        <p:grpSp>
          <p:nvGrpSpPr>
            <p:cNvPr id="619" name="Google Shape;619;p22"/>
            <p:cNvGrpSpPr/>
            <p:nvPr/>
          </p:nvGrpSpPr>
          <p:grpSpPr>
            <a:xfrm flipH="1">
              <a:off x="8437167" y="4920072"/>
              <a:ext cx="360003" cy="72268"/>
              <a:chOff x="1651496" y="2388946"/>
              <a:chExt cx="285264" cy="57265"/>
            </a:xfrm>
          </p:grpSpPr>
          <p:sp>
            <p:nvSpPr>
              <p:cNvPr id="620" name="Google Shape;620;p22"/>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p22"/>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2" name="Google Shape;622;p22"/>
            <p:cNvGrpSpPr/>
            <p:nvPr/>
          </p:nvGrpSpPr>
          <p:grpSpPr>
            <a:xfrm flipH="1" rot="-2700000">
              <a:off x="8525719" y="4646370"/>
              <a:ext cx="182912" cy="182969"/>
              <a:chOff x="3052932" y="2641078"/>
              <a:chExt cx="616189" cy="616674"/>
            </a:xfrm>
          </p:grpSpPr>
          <p:sp>
            <p:nvSpPr>
              <p:cNvPr id="623" name="Google Shape;623;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4" name="Google Shape;624;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5" name="Google Shape;625;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6" name="Google Shape;626;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27" name="Google Shape;627;p22"/>
            <p:cNvGrpSpPr/>
            <p:nvPr/>
          </p:nvGrpSpPr>
          <p:grpSpPr>
            <a:xfrm flipH="1">
              <a:off x="229632" y="77421"/>
              <a:ext cx="503917" cy="503917"/>
              <a:chOff x="320471" y="3391693"/>
              <a:chExt cx="615660" cy="615660"/>
            </a:xfrm>
          </p:grpSpPr>
          <p:sp>
            <p:nvSpPr>
              <p:cNvPr id="628" name="Google Shape;628;p2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9" name="Google Shape;629;p2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0" name="Google Shape;630;p2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1" name="Google Shape;631;p2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2" name="Google Shape;632;p2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3" name="Google Shape;633;p2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4" name="Google Shape;634;p2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35" name="Google Shape;635;p22"/>
            <p:cNvGrpSpPr/>
            <p:nvPr/>
          </p:nvGrpSpPr>
          <p:grpSpPr>
            <a:xfrm flipH="1" rot="-2700000">
              <a:off x="267544" y="905645"/>
              <a:ext cx="182912" cy="182969"/>
              <a:chOff x="3052932" y="2641078"/>
              <a:chExt cx="616189" cy="616674"/>
            </a:xfrm>
          </p:grpSpPr>
          <p:sp>
            <p:nvSpPr>
              <p:cNvPr id="636" name="Google Shape;636;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7" name="Google Shape;637;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8" name="Google Shape;638;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9" name="Google Shape;639;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0" name="Google Shape;640;p22"/>
            <p:cNvGrpSpPr/>
            <p:nvPr/>
          </p:nvGrpSpPr>
          <p:grpSpPr>
            <a:xfrm flipH="1" rot="-2700000">
              <a:off x="1074044" y="279920"/>
              <a:ext cx="182912" cy="182969"/>
              <a:chOff x="3052932" y="2641078"/>
              <a:chExt cx="616189" cy="616674"/>
            </a:xfrm>
          </p:grpSpPr>
          <p:sp>
            <p:nvSpPr>
              <p:cNvPr id="641" name="Google Shape;641;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2" name="Google Shape;642;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3" name="Google Shape;643;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45" name="Google Shape;645;p22"/>
            <p:cNvGrpSpPr/>
            <p:nvPr/>
          </p:nvGrpSpPr>
          <p:grpSpPr>
            <a:xfrm flipH="1">
              <a:off x="8252882" y="-200679"/>
              <a:ext cx="503917" cy="503917"/>
              <a:chOff x="320471" y="3391693"/>
              <a:chExt cx="615660" cy="615660"/>
            </a:xfrm>
          </p:grpSpPr>
          <p:sp>
            <p:nvSpPr>
              <p:cNvPr id="646" name="Google Shape;646;p2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7" name="Google Shape;647;p2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2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9" name="Google Shape;649;p2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0" name="Google Shape;650;p2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1" name="Google Shape;651;p2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2" name="Google Shape;652;p2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53" name="Google Shape;653;p22"/>
            <p:cNvGrpSpPr/>
            <p:nvPr/>
          </p:nvGrpSpPr>
          <p:grpSpPr>
            <a:xfrm flipH="1" rot="-2700000">
              <a:off x="239719" y="4305470"/>
              <a:ext cx="182912" cy="182969"/>
              <a:chOff x="3052932" y="2641078"/>
              <a:chExt cx="616189" cy="616674"/>
            </a:xfrm>
          </p:grpSpPr>
          <p:sp>
            <p:nvSpPr>
              <p:cNvPr id="654" name="Google Shape;654;p2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5" name="Google Shape;655;p2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6" name="Google Shape;656;p2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7" name="Google Shape;657;p2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658" name="Shape 658"/>
        <p:cNvGrpSpPr/>
        <p:nvPr/>
      </p:nvGrpSpPr>
      <p:grpSpPr>
        <a:xfrm>
          <a:off x="0" y="0"/>
          <a:ext cx="0" cy="0"/>
          <a:chOff x="0" y="0"/>
          <a:chExt cx="0" cy="0"/>
        </a:xfrm>
      </p:grpSpPr>
      <p:pic>
        <p:nvPicPr>
          <p:cNvPr id="659" name="Google Shape;659;p23"/>
          <p:cNvPicPr preferRelativeResize="0"/>
          <p:nvPr/>
        </p:nvPicPr>
        <p:blipFill rotWithShape="1">
          <a:blip r:embed="rId2">
            <a:alphaModFix amt="80000"/>
          </a:blip>
          <a:srcRect b="0" l="19" r="9" t="0"/>
          <a:stretch/>
        </p:blipFill>
        <p:spPr>
          <a:xfrm>
            <a:off x="0" y="-875"/>
            <a:ext cx="9144005" cy="5145242"/>
          </a:xfrm>
          <a:prstGeom prst="rect">
            <a:avLst/>
          </a:prstGeom>
          <a:noFill/>
          <a:ln>
            <a:noFill/>
          </a:ln>
          <a:effectLst>
            <a:outerShdw blurRad="57150" rotWithShape="0" algn="bl" dir="5400000" dist="19050">
              <a:schemeClr val="lt1">
                <a:alpha val="45000"/>
              </a:schemeClr>
            </a:outerShdw>
          </a:effectLst>
        </p:spPr>
      </p:pic>
      <p:grpSp>
        <p:nvGrpSpPr>
          <p:cNvPr id="660" name="Google Shape;660;p23"/>
          <p:cNvGrpSpPr/>
          <p:nvPr/>
        </p:nvGrpSpPr>
        <p:grpSpPr>
          <a:xfrm>
            <a:off x="201817" y="-200679"/>
            <a:ext cx="8666953" cy="5193041"/>
            <a:chOff x="201817" y="-200679"/>
            <a:chExt cx="8666953" cy="5193041"/>
          </a:xfrm>
        </p:grpSpPr>
        <p:grpSp>
          <p:nvGrpSpPr>
            <p:cNvPr id="661" name="Google Shape;661;p23"/>
            <p:cNvGrpSpPr/>
            <p:nvPr/>
          </p:nvGrpSpPr>
          <p:grpSpPr>
            <a:xfrm>
              <a:off x="201817" y="4200790"/>
              <a:ext cx="647682" cy="791550"/>
              <a:chOff x="1594761" y="1818992"/>
              <a:chExt cx="513219" cy="627218"/>
            </a:xfrm>
          </p:grpSpPr>
          <p:sp>
            <p:nvSpPr>
              <p:cNvPr id="662" name="Google Shape;662;p23"/>
              <p:cNvSpPr/>
              <p:nvPr/>
            </p:nvSpPr>
            <p:spPr>
              <a:xfrm>
                <a:off x="1652025" y="1932992"/>
                <a:ext cx="398734" cy="455998"/>
              </a:xfrm>
              <a:custGeom>
                <a:rect b="b" l="l" r="r" t="t"/>
                <a:pathLst>
                  <a:path extrusionOk="0" h="10336" w="9038">
                    <a:moveTo>
                      <a:pt x="3870" y="1298"/>
                    </a:moveTo>
                    <a:lnTo>
                      <a:pt x="3870" y="2584"/>
                    </a:lnTo>
                    <a:lnTo>
                      <a:pt x="2584" y="2584"/>
                    </a:lnTo>
                    <a:lnTo>
                      <a:pt x="2584" y="1298"/>
                    </a:lnTo>
                    <a:close/>
                    <a:moveTo>
                      <a:pt x="1286" y="0"/>
                    </a:moveTo>
                    <a:lnTo>
                      <a:pt x="1286" y="6466"/>
                    </a:lnTo>
                    <a:lnTo>
                      <a:pt x="0" y="6466"/>
                    </a:lnTo>
                    <a:lnTo>
                      <a:pt x="0" y="7751"/>
                    </a:lnTo>
                    <a:lnTo>
                      <a:pt x="1286" y="7751"/>
                    </a:lnTo>
                    <a:lnTo>
                      <a:pt x="1286" y="10335"/>
                    </a:lnTo>
                    <a:lnTo>
                      <a:pt x="2584" y="10335"/>
                    </a:lnTo>
                    <a:lnTo>
                      <a:pt x="2584" y="7751"/>
                    </a:lnTo>
                    <a:lnTo>
                      <a:pt x="3870" y="7751"/>
                    </a:lnTo>
                    <a:lnTo>
                      <a:pt x="3870" y="10335"/>
                    </a:lnTo>
                    <a:lnTo>
                      <a:pt x="5168" y="10335"/>
                    </a:lnTo>
                    <a:lnTo>
                      <a:pt x="5168" y="7751"/>
                    </a:lnTo>
                    <a:lnTo>
                      <a:pt x="6454" y="7751"/>
                    </a:lnTo>
                    <a:lnTo>
                      <a:pt x="6454" y="9049"/>
                    </a:lnTo>
                    <a:lnTo>
                      <a:pt x="7751" y="9049"/>
                    </a:lnTo>
                    <a:lnTo>
                      <a:pt x="7751" y="7751"/>
                    </a:lnTo>
                    <a:lnTo>
                      <a:pt x="9037" y="7751"/>
                    </a:lnTo>
                    <a:lnTo>
                      <a:pt x="9037" y="6466"/>
                    </a:lnTo>
                    <a:lnTo>
                      <a:pt x="7751" y="6466"/>
                    </a:lnTo>
                    <a:lnTo>
                      <a:pt x="7751" y="1298"/>
                    </a:lnTo>
                    <a:lnTo>
                      <a:pt x="7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3" name="Google Shape;663;p23"/>
              <p:cNvSpPr/>
              <p:nvPr/>
            </p:nvSpPr>
            <p:spPr>
              <a:xfrm>
                <a:off x="1708761" y="1818992"/>
                <a:ext cx="285264" cy="56779"/>
              </a:xfrm>
              <a:custGeom>
                <a:rect b="b" l="l" r="r" t="t"/>
                <a:pathLst>
                  <a:path extrusionOk="0" h="1287" w="6466">
                    <a:moveTo>
                      <a:pt x="0" y="1"/>
                    </a:moveTo>
                    <a:lnTo>
                      <a:pt x="0" y="1287"/>
                    </a:lnTo>
                    <a:lnTo>
                      <a:pt x="6465" y="1287"/>
                    </a:lnTo>
                    <a:lnTo>
                      <a:pt x="6465"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4" name="Google Shape;664;p23"/>
              <p:cNvSpPr/>
              <p:nvPr/>
            </p:nvSpPr>
            <p:spPr>
              <a:xfrm>
                <a:off x="1594761" y="1932992"/>
                <a:ext cx="56779" cy="285264"/>
              </a:xfrm>
              <a:custGeom>
                <a:rect b="b" l="l" r="r" t="t"/>
                <a:pathLst>
                  <a:path extrusionOk="0" h="6466" w="1287">
                    <a:moveTo>
                      <a:pt x="1" y="0"/>
                    </a:moveTo>
                    <a:lnTo>
                      <a:pt x="1" y="6466"/>
                    </a:lnTo>
                    <a:lnTo>
                      <a:pt x="1286" y="6466"/>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5" name="Google Shape;665;p23"/>
              <p:cNvSpPr/>
              <p:nvPr/>
            </p:nvSpPr>
            <p:spPr>
              <a:xfrm>
                <a:off x="2050715" y="1932992"/>
                <a:ext cx="57265" cy="285264"/>
              </a:xfrm>
              <a:custGeom>
                <a:rect b="b" l="l" r="r" t="t"/>
                <a:pathLst>
                  <a:path extrusionOk="0" h="6466" w="1298">
                    <a:moveTo>
                      <a:pt x="0" y="0"/>
                    </a:moveTo>
                    <a:lnTo>
                      <a:pt x="0" y="6466"/>
                    </a:lnTo>
                    <a:lnTo>
                      <a:pt x="1298" y="6466"/>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p23"/>
              <p:cNvSpPr/>
              <p:nvPr/>
            </p:nvSpPr>
            <p:spPr>
              <a:xfrm>
                <a:off x="1993980" y="2332211"/>
                <a:ext cx="56779" cy="114000"/>
              </a:xfrm>
              <a:custGeom>
                <a:rect b="b" l="l" r="r" t="t"/>
                <a:pathLst>
                  <a:path extrusionOk="0" h="2584" w="1287">
                    <a:moveTo>
                      <a:pt x="0" y="0"/>
                    </a:moveTo>
                    <a:lnTo>
                      <a:pt x="0" y="2584"/>
                    </a:lnTo>
                    <a:lnTo>
                      <a:pt x="1286" y="2584"/>
                    </a:lnTo>
                    <a:lnTo>
                      <a:pt x="128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7" name="Google Shape;667;p23"/>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8" name="Google Shape;668;p23"/>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9" name="Google Shape;669;p23"/>
              <p:cNvSpPr/>
              <p:nvPr/>
            </p:nvSpPr>
            <p:spPr>
              <a:xfrm>
                <a:off x="1651496" y="1875728"/>
                <a:ext cx="57309" cy="57309"/>
              </a:xfrm>
              <a:custGeom>
                <a:rect b="b" l="l" r="r" t="t"/>
                <a:pathLst>
                  <a:path extrusionOk="0" h="1299" w="1299">
                    <a:moveTo>
                      <a:pt x="0" y="1"/>
                    </a:moveTo>
                    <a:lnTo>
                      <a:pt x="0" y="1298"/>
                    </a:lnTo>
                    <a:lnTo>
                      <a:pt x="1298" y="1298"/>
                    </a:lnTo>
                    <a:lnTo>
                      <a:pt x="129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23"/>
              <p:cNvSpPr/>
              <p:nvPr/>
            </p:nvSpPr>
            <p:spPr>
              <a:xfrm>
                <a:off x="1993980" y="1875728"/>
                <a:ext cx="56779" cy="57309"/>
              </a:xfrm>
              <a:custGeom>
                <a:rect b="b" l="l" r="r" t="t"/>
                <a:pathLst>
                  <a:path extrusionOk="0" h="1299" w="1287">
                    <a:moveTo>
                      <a:pt x="0" y="1"/>
                    </a:moveTo>
                    <a:lnTo>
                      <a:pt x="0" y="1298"/>
                    </a:lnTo>
                    <a:lnTo>
                      <a:pt x="1286" y="1298"/>
                    </a:lnTo>
                    <a:lnTo>
                      <a:pt x="128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1" name="Google Shape;671;p23"/>
            <p:cNvGrpSpPr/>
            <p:nvPr/>
          </p:nvGrpSpPr>
          <p:grpSpPr>
            <a:xfrm rot="2700000">
              <a:off x="1271305" y="4771520"/>
              <a:ext cx="182912" cy="182969"/>
              <a:chOff x="3052932" y="2641078"/>
              <a:chExt cx="616189" cy="616674"/>
            </a:xfrm>
          </p:grpSpPr>
          <p:sp>
            <p:nvSpPr>
              <p:cNvPr id="672" name="Google Shape;672;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3" name="Google Shape;673;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4" name="Google Shape;674;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5" name="Google Shape;675;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6" name="Google Shape;676;p23"/>
            <p:cNvGrpSpPr/>
            <p:nvPr/>
          </p:nvGrpSpPr>
          <p:grpSpPr>
            <a:xfrm>
              <a:off x="8337036" y="77421"/>
              <a:ext cx="503917" cy="503917"/>
              <a:chOff x="320471" y="3391693"/>
              <a:chExt cx="615660" cy="615660"/>
            </a:xfrm>
          </p:grpSpPr>
          <p:sp>
            <p:nvSpPr>
              <p:cNvPr id="677" name="Google Shape;677;p2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8" name="Google Shape;678;p2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9" name="Google Shape;679;p2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0" name="Google Shape;680;p2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1" name="Google Shape;681;p2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p2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3" name="Google Shape;683;p2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4" name="Google Shape;684;p23"/>
            <p:cNvGrpSpPr/>
            <p:nvPr/>
          </p:nvGrpSpPr>
          <p:grpSpPr>
            <a:xfrm rot="2700000">
              <a:off x="8620130" y="905645"/>
              <a:ext cx="182912" cy="182969"/>
              <a:chOff x="3052932" y="2641078"/>
              <a:chExt cx="616189" cy="616674"/>
            </a:xfrm>
          </p:grpSpPr>
          <p:sp>
            <p:nvSpPr>
              <p:cNvPr id="685" name="Google Shape;685;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6" name="Google Shape;686;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7" name="Google Shape;687;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89" name="Google Shape;689;p23"/>
            <p:cNvGrpSpPr/>
            <p:nvPr/>
          </p:nvGrpSpPr>
          <p:grpSpPr>
            <a:xfrm rot="2700000">
              <a:off x="7813630" y="279920"/>
              <a:ext cx="182912" cy="182969"/>
              <a:chOff x="3052932" y="2641078"/>
              <a:chExt cx="616189" cy="616674"/>
            </a:xfrm>
          </p:grpSpPr>
          <p:sp>
            <p:nvSpPr>
              <p:cNvPr id="690" name="Google Shape;690;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1" name="Google Shape;691;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2" name="Google Shape;692;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94" name="Google Shape;694;p23"/>
            <p:cNvGrpSpPr/>
            <p:nvPr/>
          </p:nvGrpSpPr>
          <p:grpSpPr>
            <a:xfrm>
              <a:off x="313786" y="-200679"/>
              <a:ext cx="503917" cy="503917"/>
              <a:chOff x="320471" y="3391693"/>
              <a:chExt cx="615660" cy="615660"/>
            </a:xfrm>
          </p:grpSpPr>
          <p:sp>
            <p:nvSpPr>
              <p:cNvPr id="695" name="Google Shape;695;p23"/>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6" name="Google Shape;696;p23"/>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7" name="Google Shape;697;p23"/>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8" name="Google Shape;698;p23"/>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9" name="Google Shape;699;p23"/>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p23"/>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1" name="Google Shape;701;p23"/>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02" name="Google Shape;702;p23"/>
            <p:cNvGrpSpPr/>
            <p:nvPr/>
          </p:nvGrpSpPr>
          <p:grpSpPr>
            <a:xfrm rot="2700000">
              <a:off x="8647955" y="4305470"/>
              <a:ext cx="182912" cy="182969"/>
              <a:chOff x="3052932" y="2641078"/>
              <a:chExt cx="616189" cy="616674"/>
            </a:xfrm>
          </p:grpSpPr>
          <p:sp>
            <p:nvSpPr>
              <p:cNvPr id="703" name="Google Shape;703;p23"/>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4" name="Google Shape;704;p23"/>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5" name="Google Shape;705;p23"/>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6" name="Google Shape;706;p23"/>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5100" y="445025"/>
            <a:ext cx="77139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1pPr>
            <a:lvl2pPr lvl="1"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2pPr>
            <a:lvl3pPr lvl="2"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3pPr>
            <a:lvl4pPr lvl="3"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4pPr>
            <a:lvl5pPr lvl="4"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5pPr>
            <a:lvl6pPr lvl="5"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6pPr>
            <a:lvl7pPr lvl="6"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7pPr>
            <a:lvl8pPr lvl="7"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8pPr>
            <a:lvl9pPr lvl="8" rtl="0">
              <a:spcBef>
                <a:spcPts val="0"/>
              </a:spcBef>
              <a:spcAft>
                <a:spcPts val="0"/>
              </a:spcAft>
              <a:buClr>
                <a:schemeClr val="dk1"/>
              </a:buClr>
              <a:buSzPts val="3000"/>
              <a:buFont typeface="Audiowide"/>
              <a:buNone/>
              <a:defRPr sz="3000">
                <a:solidFill>
                  <a:schemeClr val="dk1"/>
                </a:solidFill>
                <a:latin typeface="Audiowide"/>
                <a:ea typeface="Audiowide"/>
                <a:cs typeface="Audiowide"/>
                <a:sym typeface="Audiowide"/>
              </a:defRPr>
            </a:lvl9pPr>
          </a:lstStyle>
          <a:p/>
        </p:txBody>
      </p:sp>
      <p:sp>
        <p:nvSpPr>
          <p:cNvPr id="7" name="Google Shape;7;p1"/>
          <p:cNvSpPr txBox="1"/>
          <p:nvPr>
            <p:ph idx="1" type="body"/>
          </p:nvPr>
        </p:nvSpPr>
        <p:spPr>
          <a:xfrm>
            <a:off x="715100" y="1152475"/>
            <a:ext cx="7713900" cy="3416400"/>
          </a:xfrm>
          <a:prstGeom prst="rect">
            <a:avLst/>
          </a:prstGeom>
          <a:noFill/>
          <a:ln>
            <a:noFill/>
          </a:ln>
        </p:spPr>
        <p:txBody>
          <a:bodyPr anchorCtr="0" anchor="t" bIns="91425" lIns="91425" spcFirstLastPara="1" rIns="91425" wrap="square" tIns="91425">
            <a:noAutofit/>
          </a:bodyPr>
          <a:lstStyle>
            <a:lvl1pPr indent="-304800" lvl="0" marL="4572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1pPr>
            <a:lvl2pPr indent="-304800" lvl="1" marL="9144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2pPr>
            <a:lvl3pPr indent="-304800" lvl="2" marL="13716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3pPr>
            <a:lvl4pPr indent="-304800" lvl="3" marL="1828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4pPr>
            <a:lvl5pPr indent="-304800" lvl="4" marL="22860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5pPr>
            <a:lvl6pPr indent="-304800" lvl="5" marL="27432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6pPr>
            <a:lvl7pPr indent="-304800" lvl="6" marL="32004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7pPr>
            <a:lvl8pPr indent="-304800" lvl="7" marL="36576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8pPr>
            <a:lvl9pPr indent="-304800" lvl="8" marL="4114800">
              <a:lnSpc>
                <a:spcPct val="100000"/>
              </a:lnSpc>
              <a:spcBef>
                <a:spcPts val="0"/>
              </a:spcBef>
              <a:spcAft>
                <a:spcPts val="0"/>
              </a:spcAft>
              <a:buClr>
                <a:schemeClr val="dk1"/>
              </a:buClr>
              <a:buSzPts val="1200"/>
              <a:buFont typeface="Open Sans"/>
              <a:buChar char="■"/>
              <a:defRPr sz="1200">
                <a:solidFill>
                  <a:schemeClr val="dk1"/>
                </a:solidFill>
                <a:latin typeface="Open Sans"/>
                <a:ea typeface="Open Sans"/>
                <a:cs typeface="Open Sans"/>
                <a:sym typeface="Open Sans"/>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5.xml"/><Relationship Id="rId3" Type="http://schemas.openxmlformats.org/officeDocument/2006/relationships/image" Target="../media/image24.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image" Target="../media/image7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 Id="rId3"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3.xml"/><Relationship Id="rId3"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4.xml"/><Relationship Id="rId3" Type="http://schemas.openxmlformats.org/officeDocument/2006/relationships/image" Target="../media/image1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 Id="rId3" Type="http://schemas.openxmlformats.org/officeDocument/2006/relationships/image" Target="../media/image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6.xml"/><Relationship Id="rId3" Type="http://schemas.openxmlformats.org/officeDocument/2006/relationships/image" Target="../media/image11.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7.xml"/><Relationship Id="rId3" Type="http://schemas.openxmlformats.org/officeDocument/2006/relationships/image" Target="../media/image6.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8.xml"/><Relationship Id="rId3" Type="http://schemas.openxmlformats.org/officeDocument/2006/relationships/image" Target="../media/image8.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1.xml"/><Relationship Id="rId3" Type="http://schemas.openxmlformats.org/officeDocument/2006/relationships/image" Target="../media/image10.png"/><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2.xml"/><Relationship Id="rId3" Type="http://schemas.openxmlformats.org/officeDocument/2006/relationships/image" Target="../media/image2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3.xml"/><Relationship Id="rId3" Type="http://schemas.openxmlformats.org/officeDocument/2006/relationships/image" Target="../media/image19.png"/><Relationship Id="rId4" Type="http://schemas.openxmlformats.org/officeDocument/2006/relationships/image" Target="../media/image14.png"/><Relationship Id="rId5" Type="http://schemas.openxmlformats.org/officeDocument/2006/relationships/image" Target="../media/image3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4.xml"/><Relationship Id="rId3" Type="http://schemas.openxmlformats.org/officeDocument/2006/relationships/image" Target="../media/image1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5.xml"/><Relationship Id="rId3" Type="http://schemas.openxmlformats.org/officeDocument/2006/relationships/image" Target="../media/image25.png"/><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6.xml"/><Relationship Id="rId3" Type="http://schemas.openxmlformats.org/officeDocument/2006/relationships/image" Target="../media/image3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9.xml"/><Relationship Id="rId3" Type="http://schemas.openxmlformats.org/officeDocument/2006/relationships/image" Target="../media/image74.png"/><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0.xml"/><Relationship Id="rId3" Type="http://schemas.openxmlformats.org/officeDocument/2006/relationships/image" Target="../media/image20.png"/><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1.xml"/><Relationship Id="rId3" Type="http://schemas.openxmlformats.org/officeDocument/2006/relationships/image" Target="../media/image22.png"/><Relationship Id="rId4" Type="http://schemas.openxmlformats.org/officeDocument/2006/relationships/image" Target="../media/image23.png"/><Relationship Id="rId5" Type="http://schemas.openxmlformats.org/officeDocument/2006/relationships/image" Target="../media/image2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2.xml"/><Relationship Id="rId3" Type="http://schemas.openxmlformats.org/officeDocument/2006/relationships/image" Target="../media/image3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29.png"/><Relationship Id="rId4" Type="http://schemas.openxmlformats.org/officeDocument/2006/relationships/image" Target="../media/image33.png"/><Relationship Id="rId5" Type="http://schemas.openxmlformats.org/officeDocument/2006/relationships/image" Target="../media/image27.png"/><Relationship Id="rId6" Type="http://schemas.openxmlformats.org/officeDocument/2006/relationships/image" Target="../media/image62.png"/><Relationship Id="rId7" Type="http://schemas.openxmlformats.org/officeDocument/2006/relationships/image" Target="../media/image31.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32.png"/><Relationship Id="rId4" Type="http://schemas.openxmlformats.org/officeDocument/2006/relationships/image" Target="../media/image34.png"/><Relationship Id="rId5" Type="http://schemas.openxmlformats.org/officeDocument/2006/relationships/image" Target="../media/image37.png"/><Relationship Id="rId6" Type="http://schemas.openxmlformats.org/officeDocument/2006/relationships/image" Target="../media/image36.png"/><Relationship Id="rId7" Type="http://schemas.openxmlformats.org/officeDocument/2006/relationships/image" Target="../media/image38.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38.png"/><Relationship Id="rId4" Type="http://schemas.openxmlformats.org/officeDocument/2006/relationships/image" Target="../media/image42.png"/><Relationship Id="rId5" Type="http://schemas.openxmlformats.org/officeDocument/2006/relationships/image" Target="../media/image3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hyperlink" Target="https://app.uizard.io/p/7caf15f7/preview"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image" Target="../media/image40.png"/><Relationship Id="rId4" Type="http://schemas.openxmlformats.org/officeDocument/2006/relationships/image" Target="../media/image43.png"/><Relationship Id="rId5" Type="http://schemas.openxmlformats.org/officeDocument/2006/relationships/image" Target="../media/image45.png"/><Relationship Id="rId6" Type="http://schemas.openxmlformats.org/officeDocument/2006/relationships/image" Target="../media/image44.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 Id="rId3" Type="http://schemas.openxmlformats.org/officeDocument/2006/relationships/image" Target="../media/image47.png"/><Relationship Id="rId4" Type="http://schemas.openxmlformats.org/officeDocument/2006/relationships/image" Target="../media/image48.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 Id="rId3" Type="http://schemas.openxmlformats.org/officeDocument/2006/relationships/image" Target="../media/image60.png"/><Relationship Id="rId4" Type="http://schemas.openxmlformats.org/officeDocument/2006/relationships/image" Target="../media/image56.png"/><Relationship Id="rId9" Type="http://schemas.openxmlformats.org/officeDocument/2006/relationships/image" Target="../media/image52.png"/><Relationship Id="rId5" Type="http://schemas.openxmlformats.org/officeDocument/2006/relationships/image" Target="../media/image51.png"/><Relationship Id="rId6" Type="http://schemas.openxmlformats.org/officeDocument/2006/relationships/image" Target="../media/image49.png"/><Relationship Id="rId7" Type="http://schemas.openxmlformats.org/officeDocument/2006/relationships/image" Target="../media/image58.png"/><Relationship Id="rId8" Type="http://schemas.openxmlformats.org/officeDocument/2006/relationships/image" Target="../media/image54.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 Id="rId3" Type="http://schemas.openxmlformats.org/officeDocument/2006/relationships/image" Target="../media/image53.png"/><Relationship Id="rId4" Type="http://schemas.openxmlformats.org/officeDocument/2006/relationships/image" Target="../media/image55.png"/><Relationship Id="rId5" Type="http://schemas.openxmlformats.org/officeDocument/2006/relationships/image" Target="../media/image57.png"/><Relationship Id="rId6" Type="http://schemas.openxmlformats.org/officeDocument/2006/relationships/image" Target="../media/image61.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 Id="rId3" Type="http://schemas.openxmlformats.org/officeDocument/2006/relationships/image" Target="../media/image66.png"/><Relationship Id="rId4" Type="http://schemas.openxmlformats.org/officeDocument/2006/relationships/image" Target="../media/image64.png"/><Relationship Id="rId9" Type="http://schemas.openxmlformats.org/officeDocument/2006/relationships/image" Target="../media/image69.png"/><Relationship Id="rId5" Type="http://schemas.openxmlformats.org/officeDocument/2006/relationships/image" Target="../media/image59.png"/><Relationship Id="rId6" Type="http://schemas.openxmlformats.org/officeDocument/2006/relationships/image" Target="../media/image65.png"/><Relationship Id="rId7" Type="http://schemas.openxmlformats.org/officeDocument/2006/relationships/image" Target="../media/image63.png"/><Relationship Id="rId8" Type="http://schemas.openxmlformats.org/officeDocument/2006/relationships/image" Target="../media/image67.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 Id="rId3" Type="http://schemas.openxmlformats.org/officeDocument/2006/relationships/image" Target="../media/image68.png"/><Relationship Id="rId4" Type="http://schemas.openxmlformats.org/officeDocument/2006/relationships/image" Target="../media/image70.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 Id="rId3" Type="http://schemas.openxmlformats.org/officeDocument/2006/relationships/image" Target="../media/image7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710" name="Shape 710"/>
        <p:cNvGrpSpPr/>
        <p:nvPr/>
      </p:nvGrpSpPr>
      <p:grpSpPr>
        <a:xfrm>
          <a:off x="0" y="0"/>
          <a:ext cx="0" cy="0"/>
          <a:chOff x="0" y="0"/>
          <a:chExt cx="0" cy="0"/>
        </a:xfrm>
      </p:grpSpPr>
      <p:sp>
        <p:nvSpPr>
          <p:cNvPr id="711" name="Google Shape;711;p24"/>
          <p:cNvSpPr txBox="1"/>
          <p:nvPr>
            <p:ph idx="1" type="subTitle"/>
          </p:nvPr>
        </p:nvSpPr>
        <p:spPr>
          <a:xfrm>
            <a:off x="2680050" y="3040400"/>
            <a:ext cx="3783900" cy="8091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1200"/>
              <a:t>Development of a Digital Product Prototype in UX</a:t>
            </a:r>
            <a:endParaRPr sz="1200"/>
          </a:p>
        </p:txBody>
      </p:sp>
      <p:sp>
        <p:nvSpPr>
          <p:cNvPr id="712" name="Google Shape;712;p24"/>
          <p:cNvSpPr txBox="1"/>
          <p:nvPr>
            <p:ph type="ctrTitle"/>
          </p:nvPr>
        </p:nvSpPr>
        <p:spPr>
          <a:xfrm>
            <a:off x="1166550" y="1499600"/>
            <a:ext cx="6810900" cy="15408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6900"/>
              <a:t>M6X01111</a:t>
            </a:r>
            <a:endParaRPr sz="6900"/>
          </a:p>
          <a:p>
            <a:pPr indent="0" lvl="0" marL="0" rtl="0" algn="ctr">
              <a:spcBef>
                <a:spcPts val="0"/>
              </a:spcBef>
              <a:spcAft>
                <a:spcPts val="0"/>
              </a:spcAft>
              <a:buNone/>
            </a:pPr>
            <a:r>
              <a:rPr lang="en" sz="3800"/>
              <a:t>User Experience Design </a:t>
            </a:r>
            <a:endParaRPr sz="3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6" name="Shape 716"/>
        <p:cNvGrpSpPr/>
        <p:nvPr/>
      </p:nvGrpSpPr>
      <p:grpSpPr>
        <a:xfrm>
          <a:off x="0" y="0"/>
          <a:ext cx="0" cy="0"/>
          <a:chOff x="0" y="0"/>
          <a:chExt cx="0" cy="0"/>
        </a:xfrm>
      </p:grpSpPr>
      <p:sp>
        <p:nvSpPr>
          <p:cNvPr id="717" name="Google Shape;717;p2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Table of contents</a:t>
            </a:r>
            <a:endParaRPr/>
          </a:p>
        </p:txBody>
      </p:sp>
      <p:sp>
        <p:nvSpPr>
          <p:cNvPr id="718" name="Google Shape;718;p25"/>
          <p:cNvSpPr txBox="1"/>
          <p:nvPr>
            <p:ph idx="2" type="title"/>
          </p:nvPr>
        </p:nvSpPr>
        <p:spPr>
          <a:xfrm>
            <a:off x="1426902" y="156050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01</a:t>
            </a:r>
            <a:endParaRPr/>
          </a:p>
        </p:txBody>
      </p:sp>
      <p:sp>
        <p:nvSpPr>
          <p:cNvPr id="719" name="Google Shape;719;p25"/>
          <p:cNvSpPr txBox="1"/>
          <p:nvPr>
            <p:ph idx="3" type="title"/>
          </p:nvPr>
        </p:nvSpPr>
        <p:spPr>
          <a:xfrm>
            <a:off x="4577952" y="156050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04</a:t>
            </a:r>
            <a:endParaRPr/>
          </a:p>
        </p:txBody>
      </p:sp>
      <p:sp>
        <p:nvSpPr>
          <p:cNvPr id="720" name="Google Shape;720;p25"/>
          <p:cNvSpPr txBox="1"/>
          <p:nvPr>
            <p:ph idx="4" type="title"/>
          </p:nvPr>
        </p:nvSpPr>
        <p:spPr>
          <a:xfrm>
            <a:off x="1426902" y="2381175"/>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02</a:t>
            </a:r>
            <a:endParaRPr/>
          </a:p>
        </p:txBody>
      </p:sp>
      <p:sp>
        <p:nvSpPr>
          <p:cNvPr id="721" name="Google Shape;721;p25"/>
          <p:cNvSpPr txBox="1"/>
          <p:nvPr>
            <p:ph idx="5" type="title"/>
          </p:nvPr>
        </p:nvSpPr>
        <p:spPr>
          <a:xfrm>
            <a:off x="4577952" y="2381178"/>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05</a:t>
            </a:r>
            <a:endParaRPr/>
          </a:p>
        </p:txBody>
      </p:sp>
      <p:sp>
        <p:nvSpPr>
          <p:cNvPr id="722" name="Google Shape;722;p25"/>
          <p:cNvSpPr txBox="1"/>
          <p:nvPr>
            <p:ph idx="6" type="title"/>
          </p:nvPr>
        </p:nvSpPr>
        <p:spPr>
          <a:xfrm>
            <a:off x="1426902" y="320185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03</a:t>
            </a:r>
            <a:endParaRPr/>
          </a:p>
        </p:txBody>
      </p:sp>
      <p:sp>
        <p:nvSpPr>
          <p:cNvPr id="723" name="Google Shape;723;p25"/>
          <p:cNvSpPr txBox="1"/>
          <p:nvPr>
            <p:ph idx="7" type="title"/>
          </p:nvPr>
        </p:nvSpPr>
        <p:spPr>
          <a:xfrm>
            <a:off x="4577952" y="3231410"/>
            <a:ext cx="6477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06</a:t>
            </a:r>
            <a:endParaRPr/>
          </a:p>
        </p:txBody>
      </p:sp>
      <p:sp>
        <p:nvSpPr>
          <p:cNvPr id="724" name="Google Shape;724;p25"/>
          <p:cNvSpPr txBox="1"/>
          <p:nvPr>
            <p:ph idx="1" type="subTitle"/>
          </p:nvPr>
        </p:nvSpPr>
        <p:spPr>
          <a:xfrm>
            <a:off x="2242245" y="156050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Idea </a:t>
            </a:r>
            <a:r>
              <a:rPr lang="en"/>
              <a:t>Generation</a:t>
            </a:r>
            <a:endParaRPr/>
          </a:p>
        </p:txBody>
      </p:sp>
      <p:sp>
        <p:nvSpPr>
          <p:cNvPr id="725" name="Google Shape;725;p25"/>
          <p:cNvSpPr txBox="1"/>
          <p:nvPr>
            <p:ph idx="8" type="subTitle"/>
          </p:nvPr>
        </p:nvSpPr>
        <p:spPr>
          <a:xfrm>
            <a:off x="2242245" y="2381175"/>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User Research</a:t>
            </a:r>
            <a:endParaRPr/>
          </a:p>
        </p:txBody>
      </p:sp>
      <p:sp>
        <p:nvSpPr>
          <p:cNvPr id="726" name="Google Shape;726;p25"/>
          <p:cNvSpPr txBox="1"/>
          <p:nvPr>
            <p:ph idx="9" type="subTitle"/>
          </p:nvPr>
        </p:nvSpPr>
        <p:spPr>
          <a:xfrm>
            <a:off x="2242245" y="320185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Wireframing</a:t>
            </a:r>
            <a:endParaRPr/>
          </a:p>
        </p:txBody>
      </p:sp>
      <p:sp>
        <p:nvSpPr>
          <p:cNvPr id="727" name="Google Shape;727;p25"/>
          <p:cNvSpPr txBox="1"/>
          <p:nvPr>
            <p:ph idx="13" type="subTitle"/>
          </p:nvPr>
        </p:nvSpPr>
        <p:spPr>
          <a:xfrm>
            <a:off x="5393295" y="156050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UI design</a:t>
            </a:r>
            <a:endParaRPr/>
          </a:p>
        </p:txBody>
      </p:sp>
      <p:sp>
        <p:nvSpPr>
          <p:cNvPr id="728" name="Google Shape;728;p25"/>
          <p:cNvSpPr txBox="1"/>
          <p:nvPr>
            <p:ph idx="14" type="subTitle"/>
          </p:nvPr>
        </p:nvSpPr>
        <p:spPr>
          <a:xfrm>
            <a:off x="5393287" y="2381175"/>
            <a:ext cx="23238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Usability tester</a:t>
            </a:r>
            <a:endParaRPr/>
          </a:p>
        </p:txBody>
      </p:sp>
      <p:sp>
        <p:nvSpPr>
          <p:cNvPr id="729" name="Google Shape;729;p25"/>
          <p:cNvSpPr txBox="1"/>
          <p:nvPr>
            <p:ph idx="15" type="subTitle"/>
          </p:nvPr>
        </p:nvSpPr>
        <p:spPr>
          <a:xfrm>
            <a:off x="5393295" y="3201850"/>
            <a:ext cx="2168100" cy="6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Final Prototype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33" name="Shape 733"/>
        <p:cNvGrpSpPr/>
        <p:nvPr/>
      </p:nvGrpSpPr>
      <p:grpSpPr>
        <a:xfrm>
          <a:off x="0" y="0"/>
          <a:ext cx="0" cy="0"/>
          <a:chOff x="0" y="0"/>
          <a:chExt cx="0" cy="0"/>
        </a:xfrm>
      </p:grpSpPr>
      <p:sp>
        <p:nvSpPr>
          <p:cNvPr id="734" name="Google Shape;734;p26"/>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Idea Generation</a:t>
            </a:r>
            <a:endParaRPr/>
          </a:p>
          <a:p>
            <a:pPr indent="0" lvl="0" marL="0" rtl="0" algn="ctr">
              <a:spcBef>
                <a:spcPts val="0"/>
              </a:spcBef>
              <a:spcAft>
                <a:spcPts val="0"/>
              </a:spcAft>
              <a:buNone/>
            </a:pPr>
            <a:r>
              <a:rPr lang="en" sz="3500"/>
              <a:t>Luke Morgan</a:t>
            </a:r>
            <a:endParaRPr sz="3500"/>
          </a:p>
        </p:txBody>
      </p:sp>
      <p:grpSp>
        <p:nvGrpSpPr>
          <p:cNvPr id="735" name="Google Shape;735;p26"/>
          <p:cNvGrpSpPr/>
          <p:nvPr/>
        </p:nvGrpSpPr>
        <p:grpSpPr>
          <a:xfrm>
            <a:off x="3989851" y="759264"/>
            <a:ext cx="1164319" cy="582188"/>
            <a:chOff x="4701888" y="1924317"/>
            <a:chExt cx="897218" cy="448631"/>
          </a:xfrm>
        </p:grpSpPr>
        <p:sp>
          <p:nvSpPr>
            <p:cNvPr id="736" name="Google Shape;736;p26"/>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7" name="Google Shape;737;p26"/>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8" name="Google Shape;738;p26"/>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9" name="Google Shape;739;p26"/>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0" name="Google Shape;740;p26"/>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4" name="Shape 744"/>
        <p:cNvGrpSpPr/>
        <p:nvPr/>
      </p:nvGrpSpPr>
      <p:grpSpPr>
        <a:xfrm>
          <a:off x="0" y="0"/>
          <a:ext cx="0" cy="0"/>
          <a:chOff x="0" y="0"/>
          <a:chExt cx="0" cy="0"/>
        </a:xfrm>
      </p:grpSpPr>
      <p:sp>
        <p:nvSpPr>
          <p:cNvPr id="745" name="Google Shape;745;p2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Communication</a:t>
            </a:r>
            <a:endParaRPr/>
          </a:p>
        </p:txBody>
      </p:sp>
      <p:sp>
        <p:nvSpPr>
          <p:cNvPr id="746" name="Google Shape;746;p27"/>
          <p:cNvSpPr txBox="1"/>
          <p:nvPr>
            <p:ph idx="2" type="subTitle"/>
          </p:nvPr>
        </p:nvSpPr>
        <p:spPr>
          <a:xfrm>
            <a:off x="2155225" y="2449100"/>
            <a:ext cx="31482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We used a Discord chat to </a:t>
            </a:r>
            <a:r>
              <a:rPr lang="en"/>
              <a:t>communicate</a:t>
            </a:r>
            <a:r>
              <a:rPr lang="en"/>
              <a:t> with </a:t>
            </a:r>
            <a:r>
              <a:rPr lang="en"/>
              <a:t>each other</a:t>
            </a:r>
            <a:endParaRPr/>
          </a:p>
        </p:txBody>
      </p:sp>
      <p:pic>
        <p:nvPicPr>
          <p:cNvPr id="747" name="Google Shape;747;p27"/>
          <p:cNvPicPr preferRelativeResize="0"/>
          <p:nvPr/>
        </p:nvPicPr>
        <p:blipFill>
          <a:blip r:embed="rId3">
            <a:alphaModFix/>
          </a:blip>
          <a:stretch>
            <a:fillRect/>
          </a:stretch>
        </p:blipFill>
        <p:spPr>
          <a:xfrm>
            <a:off x="5303425" y="1579100"/>
            <a:ext cx="2438400" cy="2438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1" name="Shape 751"/>
        <p:cNvGrpSpPr/>
        <p:nvPr/>
      </p:nvGrpSpPr>
      <p:grpSpPr>
        <a:xfrm>
          <a:off x="0" y="0"/>
          <a:ext cx="0" cy="0"/>
          <a:chOff x="0" y="0"/>
          <a:chExt cx="0" cy="0"/>
        </a:xfrm>
      </p:grpSpPr>
      <p:sp>
        <p:nvSpPr>
          <p:cNvPr id="752" name="Google Shape;752;p28"/>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Brainstorming</a:t>
            </a:r>
            <a:endParaRPr/>
          </a:p>
        </p:txBody>
      </p:sp>
      <p:sp>
        <p:nvSpPr>
          <p:cNvPr id="753" name="Google Shape;753;p28"/>
          <p:cNvSpPr txBox="1"/>
          <p:nvPr>
            <p:ph idx="2" type="subTitle"/>
          </p:nvPr>
        </p:nvSpPr>
        <p:spPr>
          <a:xfrm>
            <a:off x="5158950" y="1340175"/>
            <a:ext cx="31482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We started with brainstorming session where we just </a:t>
            </a:r>
            <a:r>
              <a:rPr lang="en"/>
              <a:t>threw out ideas</a:t>
            </a:r>
            <a:endParaRPr/>
          </a:p>
          <a:p>
            <a:pPr indent="0" lvl="0" marL="0" rtl="0" algn="l">
              <a:spcBef>
                <a:spcPts val="0"/>
              </a:spcBef>
              <a:spcAft>
                <a:spcPts val="0"/>
              </a:spcAft>
              <a:buNone/>
            </a:pPr>
            <a:r>
              <a:rPr lang="en"/>
              <a:t>To each other.</a:t>
            </a:r>
            <a:endParaRPr/>
          </a:p>
        </p:txBody>
      </p:sp>
      <p:pic>
        <p:nvPicPr>
          <p:cNvPr id="754" name="Google Shape;754;p28"/>
          <p:cNvPicPr preferRelativeResize="0"/>
          <p:nvPr/>
        </p:nvPicPr>
        <p:blipFill>
          <a:blip r:embed="rId3">
            <a:alphaModFix/>
          </a:blip>
          <a:stretch>
            <a:fillRect/>
          </a:stretch>
        </p:blipFill>
        <p:spPr>
          <a:xfrm rot="-5400000">
            <a:off x="1112701" y="947463"/>
            <a:ext cx="2356174" cy="3141576"/>
          </a:xfrm>
          <a:prstGeom prst="rect">
            <a:avLst/>
          </a:prstGeom>
          <a:noFill/>
          <a:ln>
            <a:noFill/>
          </a:ln>
        </p:spPr>
      </p:pic>
      <p:pic>
        <p:nvPicPr>
          <p:cNvPr id="755" name="Google Shape;755;p28"/>
          <p:cNvPicPr preferRelativeResize="0"/>
          <p:nvPr/>
        </p:nvPicPr>
        <p:blipFill>
          <a:blip r:embed="rId4">
            <a:alphaModFix/>
          </a:blip>
          <a:stretch>
            <a:fillRect/>
          </a:stretch>
        </p:blipFill>
        <p:spPr>
          <a:xfrm rot="-5400000">
            <a:off x="5552464" y="1829688"/>
            <a:ext cx="2361174" cy="31482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9" name="Shape 759"/>
        <p:cNvGrpSpPr/>
        <p:nvPr/>
      </p:nvGrpSpPr>
      <p:grpSpPr>
        <a:xfrm>
          <a:off x="0" y="0"/>
          <a:ext cx="0" cy="0"/>
          <a:chOff x="0" y="0"/>
          <a:chExt cx="0" cy="0"/>
        </a:xfrm>
      </p:grpSpPr>
      <p:sp>
        <p:nvSpPr>
          <p:cNvPr id="760" name="Google Shape;760;p2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Developing the Idea</a:t>
            </a:r>
            <a:endParaRPr/>
          </a:p>
        </p:txBody>
      </p:sp>
      <p:sp>
        <p:nvSpPr>
          <p:cNvPr id="761" name="Google Shape;761;p29"/>
          <p:cNvSpPr txBox="1"/>
          <p:nvPr>
            <p:ph idx="2" type="subTitle"/>
          </p:nvPr>
        </p:nvSpPr>
        <p:spPr>
          <a:xfrm>
            <a:off x="2035500" y="1948050"/>
            <a:ext cx="5073000" cy="1247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After we had a few Ideas on paper we decided which one to take forward.</a:t>
            </a:r>
            <a:endParaRPr/>
          </a:p>
          <a:p>
            <a:pPr indent="0" lvl="0" marL="0" rtl="0" algn="l">
              <a:spcBef>
                <a:spcPts val="0"/>
              </a:spcBef>
              <a:spcAft>
                <a:spcPts val="0"/>
              </a:spcAft>
              <a:buNone/>
            </a:pPr>
            <a:r>
              <a:rPr lang="en"/>
              <a:t>After</a:t>
            </a:r>
            <a:r>
              <a:rPr lang="en"/>
              <a:t> I looked at all the ideas we had a lot of them ended up being related to a social gaming app.</a:t>
            </a:r>
            <a:endParaRPr/>
          </a:p>
          <a:p>
            <a:pPr indent="0" lvl="0" marL="0" rtl="0" algn="l">
              <a:spcBef>
                <a:spcPts val="0"/>
              </a:spcBef>
              <a:spcAft>
                <a:spcPts val="0"/>
              </a:spcAft>
              <a:buNone/>
            </a:pPr>
            <a:r>
              <a:rPr lang="en"/>
              <a:t>I managed to combine and </a:t>
            </a:r>
            <a:r>
              <a:rPr lang="en"/>
              <a:t>condense</a:t>
            </a:r>
            <a:r>
              <a:rPr lang="en"/>
              <a:t> a lot of these Ideas down in to a single app Idea we could take </a:t>
            </a:r>
            <a:r>
              <a:rPr lang="en"/>
              <a:t>forward.</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5" name="Shape 765"/>
        <p:cNvGrpSpPr/>
        <p:nvPr/>
      </p:nvGrpSpPr>
      <p:grpSpPr>
        <a:xfrm>
          <a:off x="0" y="0"/>
          <a:ext cx="0" cy="0"/>
          <a:chOff x="0" y="0"/>
          <a:chExt cx="0" cy="0"/>
        </a:xfrm>
      </p:grpSpPr>
      <p:sp>
        <p:nvSpPr>
          <p:cNvPr id="766" name="Google Shape;766;p3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Deciding</a:t>
            </a:r>
            <a:r>
              <a:rPr lang="en"/>
              <a:t> on the content</a:t>
            </a:r>
            <a:endParaRPr/>
          </a:p>
        </p:txBody>
      </p:sp>
      <p:sp>
        <p:nvSpPr>
          <p:cNvPr id="767" name="Google Shape;767;p30"/>
          <p:cNvSpPr txBox="1"/>
          <p:nvPr>
            <p:ph idx="2" type="subTitle"/>
          </p:nvPr>
        </p:nvSpPr>
        <p:spPr>
          <a:xfrm>
            <a:off x="1442563" y="1505300"/>
            <a:ext cx="3627000" cy="255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After we settled on the social gaming app Idea we needed to agree on what </a:t>
            </a:r>
            <a:r>
              <a:rPr lang="en"/>
              <a:t>content</a:t>
            </a:r>
            <a:r>
              <a:rPr lang="en"/>
              <a:t> would actually be on the app.</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We settled on the name ‘Game Force’</a:t>
            </a:r>
            <a:endParaRPr/>
          </a:p>
        </p:txBody>
      </p:sp>
      <p:pic>
        <p:nvPicPr>
          <p:cNvPr id="768" name="Google Shape;768;p30"/>
          <p:cNvPicPr preferRelativeResize="0"/>
          <p:nvPr/>
        </p:nvPicPr>
        <p:blipFill>
          <a:blip r:embed="rId3">
            <a:alphaModFix/>
          </a:blip>
          <a:stretch>
            <a:fillRect/>
          </a:stretch>
        </p:blipFill>
        <p:spPr>
          <a:xfrm>
            <a:off x="5069563" y="1226875"/>
            <a:ext cx="2631875" cy="350917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2" name="Shape 772"/>
        <p:cNvGrpSpPr/>
        <p:nvPr/>
      </p:nvGrpSpPr>
      <p:grpSpPr>
        <a:xfrm>
          <a:off x="0" y="0"/>
          <a:ext cx="0" cy="0"/>
          <a:chOff x="0" y="0"/>
          <a:chExt cx="0" cy="0"/>
        </a:xfrm>
      </p:grpSpPr>
      <p:sp>
        <p:nvSpPr>
          <p:cNvPr id="773" name="Google Shape;773;p31"/>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User Research</a:t>
            </a:r>
            <a:endParaRPr/>
          </a:p>
          <a:p>
            <a:pPr indent="0" lvl="0" marL="0" rtl="0" algn="ctr">
              <a:spcBef>
                <a:spcPts val="0"/>
              </a:spcBef>
              <a:spcAft>
                <a:spcPts val="0"/>
              </a:spcAft>
              <a:buNone/>
            </a:pPr>
            <a:r>
              <a:rPr lang="en" sz="3500"/>
              <a:t>Leam Jenkins </a:t>
            </a:r>
            <a:endParaRPr sz="3500"/>
          </a:p>
        </p:txBody>
      </p:sp>
      <p:grpSp>
        <p:nvGrpSpPr>
          <p:cNvPr id="774" name="Google Shape;774;p31"/>
          <p:cNvGrpSpPr/>
          <p:nvPr/>
        </p:nvGrpSpPr>
        <p:grpSpPr>
          <a:xfrm>
            <a:off x="3989851" y="759264"/>
            <a:ext cx="1164319" cy="582188"/>
            <a:chOff x="4701888" y="1924317"/>
            <a:chExt cx="897218" cy="448631"/>
          </a:xfrm>
        </p:grpSpPr>
        <p:sp>
          <p:nvSpPr>
            <p:cNvPr id="775" name="Google Shape;775;p31"/>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6" name="Google Shape;776;p31"/>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7" name="Google Shape;777;p31"/>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8" name="Google Shape;778;p31"/>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9" name="Google Shape;779;p31"/>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3" name="Shape 783"/>
        <p:cNvGrpSpPr/>
        <p:nvPr/>
      </p:nvGrpSpPr>
      <p:grpSpPr>
        <a:xfrm>
          <a:off x="0" y="0"/>
          <a:ext cx="0" cy="0"/>
          <a:chOff x="0" y="0"/>
          <a:chExt cx="0" cy="0"/>
        </a:xfrm>
      </p:grpSpPr>
      <p:pic>
        <p:nvPicPr>
          <p:cNvPr id="784" name="Google Shape;784;p32"/>
          <p:cNvPicPr preferRelativeResize="0"/>
          <p:nvPr/>
        </p:nvPicPr>
        <p:blipFill>
          <a:blip r:embed="rId3">
            <a:alphaModFix/>
          </a:blip>
          <a:stretch>
            <a:fillRect/>
          </a:stretch>
        </p:blipFill>
        <p:spPr>
          <a:xfrm>
            <a:off x="0" y="0"/>
            <a:ext cx="9144000" cy="5143500"/>
          </a:xfrm>
          <a:prstGeom prst="rect">
            <a:avLst/>
          </a:prstGeom>
          <a:noFill/>
          <a:ln>
            <a:noFill/>
          </a:ln>
        </p:spPr>
      </p:pic>
      <p:sp>
        <p:nvSpPr>
          <p:cNvPr id="785" name="Google Shape;785;p32"/>
          <p:cNvSpPr txBox="1"/>
          <p:nvPr>
            <p:ph type="title"/>
          </p:nvPr>
        </p:nvSpPr>
        <p:spPr>
          <a:xfrm>
            <a:off x="720000" y="4104775"/>
            <a:ext cx="7704000" cy="503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SOCIAL NETWORKING GAMING APPS</a:t>
            </a:r>
            <a:endParaRPr/>
          </a:p>
        </p:txBody>
      </p:sp>
      <p:grpSp>
        <p:nvGrpSpPr>
          <p:cNvPr id="786" name="Google Shape;786;p32"/>
          <p:cNvGrpSpPr/>
          <p:nvPr/>
        </p:nvGrpSpPr>
        <p:grpSpPr>
          <a:xfrm flipH="1">
            <a:off x="201817" y="-200679"/>
            <a:ext cx="8595353" cy="5193041"/>
            <a:chOff x="273416" y="-200679"/>
            <a:chExt cx="8595353" cy="5193041"/>
          </a:xfrm>
        </p:grpSpPr>
        <p:grpSp>
          <p:nvGrpSpPr>
            <p:cNvPr id="787" name="Google Shape;787;p32"/>
            <p:cNvGrpSpPr/>
            <p:nvPr/>
          </p:nvGrpSpPr>
          <p:grpSpPr>
            <a:xfrm>
              <a:off x="273416" y="4920072"/>
              <a:ext cx="360003" cy="72268"/>
              <a:chOff x="1651496" y="2388946"/>
              <a:chExt cx="285264" cy="57265"/>
            </a:xfrm>
          </p:grpSpPr>
          <p:sp>
            <p:nvSpPr>
              <p:cNvPr id="788" name="Google Shape;788;p32"/>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9" name="Google Shape;789;p32"/>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90" name="Google Shape;790;p32"/>
            <p:cNvGrpSpPr/>
            <p:nvPr/>
          </p:nvGrpSpPr>
          <p:grpSpPr>
            <a:xfrm rot="2700000">
              <a:off x="1271305" y="4771520"/>
              <a:ext cx="182912" cy="182969"/>
              <a:chOff x="3052932" y="2641078"/>
              <a:chExt cx="616189" cy="616674"/>
            </a:xfrm>
          </p:grpSpPr>
          <p:sp>
            <p:nvSpPr>
              <p:cNvPr id="791" name="Google Shape;791;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2" name="Google Shape;792;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3" name="Google Shape;793;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4" name="Google Shape;794;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95" name="Google Shape;795;p32"/>
            <p:cNvGrpSpPr/>
            <p:nvPr/>
          </p:nvGrpSpPr>
          <p:grpSpPr>
            <a:xfrm>
              <a:off x="8337036" y="77421"/>
              <a:ext cx="503917" cy="503917"/>
              <a:chOff x="320471" y="3391693"/>
              <a:chExt cx="615660" cy="615660"/>
            </a:xfrm>
          </p:grpSpPr>
          <p:sp>
            <p:nvSpPr>
              <p:cNvPr id="796" name="Google Shape;796;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7" name="Google Shape;797;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8" name="Google Shape;798;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9" name="Google Shape;799;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0" name="Google Shape;800;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1" name="Google Shape;801;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2" name="Google Shape;802;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3" name="Google Shape;803;p32"/>
            <p:cNvGrpSpPr/>
            <p:nvPr/>
          </p:nvGrpSpPr>
          <p:grpSpPr>
            <a:xfrm rot="2700000">
              <a:off x="8620130" y="905645"/>
              <a:ext cx="182912" cy="182969"/>
              <a:chOff x="3052932" y="2641078"/>
              <a:chExt cx="616189" cy="616674"/>
            </a:xfrm>
          </p:grpSpPr>
          <p:sp>
            <p:nvSpPr>
              <p:cNvPr id="804" name="Google Shape;804;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5" name="Google Shape;805;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6" name="Google Shape;806;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7" name="Google Shape;807;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08" name="Google Shape;808;p32"/>
            <p:cNvGrpSpPr/>
            <p:nvPr/>
          </p:nvGrpSpPr>
          <p:grpSpPr>
            <a:xfrm rot="2700000">
              <a:off x="7813630" y="279920"/>
              <a:ext cx="182912" cy="182969"/>
              <a:chOff x="3052932" y="2641078"/>
              <a:chExt cx="616189" cy="616674"/>
            </a:xfrm>
          </p:grpSpPr>
          <p:sp>
            <p:nvSpPr>
              <p:cNvPr id="809" name="Google Shape;809;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0" name="Google Shape;810;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1" name="Google Shape;811;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2" name="Google Shape;812;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13" name="Google Shape;813;p32"/>
            <p:cNvGrpSpPr/>
            <p:nvPr/>
          </p:nvGrpSpPr>
          <p:grpSpPr>
            <a:xfrm>
              <a:off x="313786" y="-200679"/>
              <a:ext cx="503917" cy="503917"/>
              <a:chOff x="320471" y="3391693"/>
              <a:chExt cx="615660" cy="615660"/>
            </a:xfrm>
          </p:grpSpPr>
          <p:sp>
            <p:nvSpPr>
              <p:cNvPr id="814" name="Google Shape;814;p32"/>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5" name="Google Shape;815;p32"/>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6" name="Google Shape;816;p32"/>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7" name="Google Shape;817;p32"/>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8" name="Google Shape;818;p32"/>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9" name="Google Shape;819;p32"/>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0" name="Google Shape;820;p32"/>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21" name="Google Shape;821;p32"/>
            <p:cNvGrpSpPr/>
            <p:nvPr/>
          </p:nvGrpSpPr>
          <p:grpSpPr>
            <a:xfrm rot="2700000">
              <a:off x="8647955" y="4305470"/>
              <a:ext cx="182912" cy="182969"/>
              <a:chOff x="3052932" y="2641078"/>
              <a:chExt cx="616189" cy="616674"/>
            </a:xfrm>
          </p:grpSpPr>
          <p:sp>
            <p:nvSpPr>
              <p:cNvPr id="822" name="Google Shape;822;p32"/>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3" name="Google Shape;823;p32"/>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4" name="Google Shape;824;p32"/>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5" name="Google Shape;825;p32"/>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9" name="Shape 829"/>
        <p:cNvGrpSpPr/>
        <p:nvPr/>
      </p:nvGrpSpPr>
      <p:grpSpPr>
        <a:xfrm>
          <a:off x="0" y="0"/>
          <a:ext cx="0" cy="0"/>
          <a:chOff x="0" y="0"/>
          <a:chExt cx="0" cy="0"/>
        </a:xfrm>
      </p:grpSpPr>
      <p:sp>
        <p:nvSpPr>
          <p:cNvPr id="830" name="Google Shape;830;p33"/>
          <p:cNvSpPr txBox="1"/>
          <p:nvPr>
            <p:ph idx="1" type="body"/>
          </p:nvPr>
        </p:nvSpPr>
        <p:spPr>
          <a:xfrm>
            <a:off x="720000" y="1121850"/>
            <a:ext cx="4394100" cy="3179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SNAPCHAT?</a:t>
            </a:r>
            <a:endParaRPr b="1"/>
          </a:p>
          <a:p>
            <a:pPr indent="0" lvl="0" marL="0" rtl="0" algn="l">
              <a:spcBef>
                <a:spcPts val="0"/>
              </a:spcBef>
              <a:spcAft>
                <a:spcPts val="0"/>
              </a:spcAft>
              <a:buClr>
                <a:schemeClr val="lt1"/>
              </a:buClr>
              <a:buSzPts val="1100"/>
              <a:buFont typeface="Arial"/>
              <a:buNone/>
            </a:pPr>
            <a:r>
              <a:t/>
            </a:r>
            <a:endParaRPr b="1"/>
          </a:p>
          <a:p>
            <a:pPr indent="0" lvl="0" marL="0" rtl="0" algn="l">
              <a:spcBef>
                <a:spcPts val="0"/>
              </a:spcBef>
              <a:spcAft>
                <a:spcPts val="0"/>
              </a:spcAft>
              <a:buNone/>
            </a:pPr>
            <a:r>
              <a:rPr lang="en"/>
              <a:t>Snapchat is a popular messaging app that lets users exchange pictures and videos (called snaps) that are meant to disappear after they're viewed. It's advertised as a "new type of camera" because the essential function is to take a picture or video, add filters, lenses or other effects and share them with friends.</a:t>
            </a:r>
            <a:endParaRPr/>
          </a:p>
          <a:p>
            <a:pPr indent="0" lvl="0" marL="0" rtl="0" algn="l">
              <a:spcBef>
                <a:spcPts val="0"/>
              </a:spcBef>
              <a:spcAft>
                <a:spcPts val="0"/>
              </a:spcAft>
              <a:buClr>
                <a:schemeClr val="lt1"/>
              </a:buClr>
              <a:buSzPts val="1100"/>
              <a:buFont typeface="Arial"/>
              <a:buNone/>
            </a:pPr>
            <a:r>
              <a:t/>
            </a:r>
            <a:endParaRPr/>
          </a:p>
          <a:p>
            <a:pPr indent="0" lvl="0" marL="0" rtl="0" algn="l">
              <a:spcBef>
                <a:spcPts val="0"/>
              </a:spcBef>
              <a:spcAft>
                <a:spcPts val="0"/>
              </a:spcAft>
              <a:buClr>
                <a:schemeClr val="lt1"/>
              </a:buClr>
              <a:buSzPts val="1100"/>
              <a:buFont typeface="Arial"/>
              <a:buNone/>
            </a:pPr>
            <a:r>
              <a:rPr lang="en"/>
              <a:t>If you have tweens or teens, you know about Snapchat. And if you can't figure out how it works, you're probably over 25. One of the most popular social media apps out there,</a:t>
            </a:r>
            <a:endParaRPr/>
          </a:p>
          <a:p>
            <a:pPr indent="0" lvl="0" marL="0" rtl="0" algn="l">
              <a:spcBef>
                <a:spcPts val="0"/>
              </a:spcBef>
              <a:spcAft>
                <a:spcPts val="0"/>
              </a:spcAft>
              <a:buNone/>
            </a:pPr>
            <a:r>
              <a:t/>
            </a:r>
            <a:endParaRPr/>
          </a:p>
          <a:p>
            <a:pPr indent="0" lvl="0" marL="0" rtl="0" algn="l">
              <a:spcBef>
                <a:spcPts val="0"/>
              </a:spcBef>
              <a:spcAft>
                <a:spcPts val="0"/>
              </a:spcAft>
              <a:buClr>
                <a:schemeClr val="lt1"/>
              </a:buClr>
              <a:buSzPts val="1100"/>
              <a:buFont typeface="Arial"/>
              <a:buNone/>
            </a:pPr>
            <a:r>
              <a:rPr lang="en"/>
              <a:t>Unlike Facebook and Twitter, which record and broadcast everything you do, Snapchat uses messages that are meant to disappear</a:t>
            </a:r>
            <a:endParaRPr/>
          </a:p>
          <a:p>
            <a:pPr indent="0" lvl="0" marL="0" rtl="0" algn="l">
              <a:spcBef>
                <a:spcPts val="0"/>
              </a:spcBef>
              <a:spcAft>
                <a:spcPts val="0"/>
              </a:spcAft>
              <a:buClr>
                <a:schemeClr val="lt1"/>
              </a:buClr>
              <a:buSzPts val="1100"/>
              <a:buFont typeface="Arial"/>
              <a:buNone/>
            </a:pPr>
            <a:r>
              <a:t/>
            </a:r>
            <a:endParaRPr/>
          </a:p>
          <a:p>
            <a:pPr indent="0" lvl="0" marL="0" rtl="0" algn="l">
              <a:spcBef>
                <a:spcPts val="0"/>
              </a:spcBef>
              <a:spcAft>
                <a:spcPts val="0"/>
              </a:spcAft>
              <a:buNone/>
            </a:pPr>
            <a:r>
              <a:t/>
            </a:r>
            <a:endParaRPr/>
          </a:p>
        </p:txBody>
      </p:sp>
      <p:pic>
        <p:nvPicPr>
          <p:cNvPr descr="Snapchat Plus: More Than 1 Million Paying Customers, Four New Features" id="831" name="Google Shape;831;p33"/>
          <p:cNvPicPr preferRelativeResize="0"/>
          <p:nvPr/>
        </p:nvPicPr>
        <p:blipFill>
          <a:blip r:embed="rId3">
            <a:alphaModFix/>
          </a:blip>
          <a:stretch>
            <a:fillRect/>
          </a:stretch>
        </p:blipFill>
        <p:spPr>
          <a:xfrm>
            <a:off x="5177350" y="1631837"/>
            <a:ext cx="3341026" cy="1879825"/>
          </a:xfrm>
          <a:prstGeom prst="rect">
            <a:avLst/>
          </a:prstGeom>
          <a:noFill/>
          <a:ln>
            <a:noFill/>
          </a:ln>
        </p:spPr>
      </p:pic>
      <p:sp>
        <p:nvSpPr>
          <p:cNvPr id="832" name="Google Shape;832;p33"/>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SnapChat</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6" name="Shape 836"/>
        <p:cNvGrpSpPr/>
        <p:nvPr/>
      </p:nvGrpSpPr>
      <p:grpSpPr>
        <a:xfrm>
          <a:off x="0" y="0"/>
          <a:ext cx="0" cy="0"/>
          <a:chOff x="0" y="0"/>
          <a:chExt cx="0" cy="0"/>
        </a:xfrm>
      </p:grpSpPr>
      <p:sp>
        <p:nvSpPr>
          <p:cNvPr id="837" name="Google Shape;837;p34"/>
          <p:cNvSpPr txBox="1"/>
          <p:nvPr>
            <p:ph type="title"/>
          </p:nvPr>
        </p:nvSpPr>
        <p:spPr>
          <a:xfrm>
            <a:off x="720000" y="407125"/>
            <a:ext cx="49842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SnapChat UX Design</a:t>
            </a:r>
            <a:endParaRPr/>
          </a:p>
        </p:txBody>
      </p:sp>
      <p:sp>
        <p:nvSpPr>
          <p:cNvPr id="838" name="Google Shape;838;p34"/>
          <p:cNvSpPr txBox="1"/>
          <p:nvPr>
            <p:ph idx="1" type="body"/>
          </p:nvPr>
        </p:nvSpPr>
        <p:spPr>
          <a:xfrm>
            <a:off x="720000" y="1100775"/>
            <a:ext cx="4458000" cy="383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HOW DOES SNAPCHAT WORK?</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All you need to sign up is your name, an email address and your birth date. On Snapchat, users go by a handle, and Snapchatters gravitate toward silly names. To add friends, you can upload your contacts or search for people you know. You can also automatically add someone by taking a picture of their "Snapcode," a special QR code unique to each user. After that, things get a little confusing. On Snapchat, photos—not text—usually start the communication.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To begin a conversation, you tap the big camera circle and take a snap. There are all sorts of photo-editing tools (you have to experiment to figure out what they do) as well as filters to adorn your images. Once you customize your snap, you can send it to anyone in your friends list or add it to your story, which is a record of the day that your friends can view for 24 hours. Snapchat also offers group texting and group stories that everyone in the group can contribute to.</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39" name="Google Shape;839;p34"/>
          <p:cNvPicPr preferRelativeResize="0"/>
          <p:nvPr/>
        </p:nvPicPr>
        <p:blipFill>
          <a:blip r:embed="rId3">
            <a:alphaModFix/>
          </a:blip>
          <a:stretch>
            <a:fillRect/>
          </a:stretch>
        </p:blipFill>
        <p:spPr>
          <a:xfrm>
            <a:off x="5177963" y="1631838"/>
            <a:ext cx="3339788" cy="1879825"/>
          </a:xfrm>
          <a:prstGeom prst="rect">
            <a:avLst/>
          </a:prstGeom>
          <a:noFill/>
          <a:ln>
            <a:noFill/>
          </a:ln>
        </p:spPr>
      </p:pic>
      <p:sp>
        <p:nvSpPr>
          <p:cNvPr id="840" name="Google Shape;840;p34"/>
          <p:cNvSpPr txBox="1"/>
          <p:nvPr/>
        </p:nvSpPr>
        <p:spPr>
          <a:xfrm>
            <a:off x="5347863" y="3689400"/>
            <a:ext cx="3000000" cy="5541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 sz="1200">
                <a:solidFill>
                  <a:schemeClr val="dk1"/>
                </a:solidFill>
                <a:latin typeface="Open Sans"/>
                <a:ea typeface="Open Sans"/>
                <a:cs typeface="Open Sans"/>
                <a:sym typeface="Open Sans"/>
              </a:rPr>
              <a:t>They create experience design way make ai face tracker</a:t>
            </a:r>
            <a:endParaRPr sz="1200">
              <a:latin typeface="Open Sans"/>
              <a:ea typeface="Open Sans"/>
              <a:cs typeface="Open Sans"/>
              <a:sym typeface="Open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4" name="Shape 844"/>
        <p:cNvGrpSpPr/>
        <p:nvPr/>
      </p:nvGrpSpPr>
      <p:grpSpPr>
        <a:xfrm>
          <a:off x="0" y="0"/>
          <a:ext cx="0" cy="0"/>
          <a:chOff x="0" y="0"/>
          <a:chExt cx="0" cy="0"/>
        </a:xfrm>
      </p:grpSpPr>
      <p:sp>
        <p:nvSpPr>
          <p:cNvPr id="845" name="Google Shape;845;p35"/>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46" name="Google Shape;846;p35"/>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Discord is an instant messaging and chat platform that allows users to communicate using voice, video or text. It is popular with the gaming community who use it to talk to people during gameplay, and swap tips about different types of games. However, recently it has grown its user base and is now used by others outside the gaming community.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It has an age-rating of </a:t>
            </a:r>
            <a:r>
              <a:rPr b="1" lang="en"/>
              <a:t>13+</a:t>
            </a:r>
            <a:r>
              <a:rPr lang="en"/>
              <a:t>.</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47" name="Google Shape;847;p35"/>
          <p:cNvPicPr preferRelativeResize="0"/>
          <p:nvPr/>
        </p:nvPicPr>
        <p:blipFill>
          <a:blip r:embed="rId3">
            <a:alphaModFix/>
          </a:blip>
          <a:stretch>
            <a:fillRect/>
          </a:stretch>
        </p:blipFill>
        <p:spPr>
          <a:xfrm>
            <a:off x="5040325" y="1317300"/>
            <a:ext cx="3857541" cy="25088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1" name="Shape 851"/>
        <p:cNvGrpSpPr/>
        <p:nvPr/>
      </p:nvGrpSpPr>
      <p:grpSpPr>
        <a:xfrm>
          <a:off x="0" y="0"/>
          <a:ext cx="0" cy="0"/>
          <a:chOff x="0" y="0"/>
          <a:chExt cx="0" cy="0"/>
        </a:xfrm>
      </p:grpSpPr>
      <p:sp>
        <p:nvSpPr>
          <p:cNvPr id="852" name="Google Shape;852;p36"/>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53" name="Google Shape;853;p36"/>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How does Discord work?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Users talk to each other on the platform via servers. A server is like a message board, where people can meet and chat to others who have similar interests to them. Each server is focused on a different theme or topic. There are servers dedicated to discussing anything from Fortnite, to food. Any user can create a server and invite people to it.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There are two different types of servers:</a:t>
            </a:r>
            <a:endParaRPr/>
          </a:p>
          <a:p>
            <a:pPr indent="0" lvl="0" marL="0" rtl="0" algn="l">
              <a:spcBef>
                <a:spcPts val="0"/>
              </a:spcBef>
              <a:spcAft>
                <a:spcPts val="0"/>
              </a:spcAft>
              <a:buNone/>
            </a:pPr>
            <a:r>
              <a:rPr lang="en"/>
              <a:t>text – lets users share text messages and images</a:t>
            </a:r>
            <a:endParaRPr/>
          </a:p>
          <a:p>
            <a:pPr indent="0" lvl="0" marL="0" rtl="0" algn="l">
              <a:spcBef>
                <a:spcPts val="0"/>
              </a:spcBef>
              <a:spcAft>
                <a:spcPts val="0"/>
              </a:spcAft>
              <a:buNone/>
            </a:pPr>
            <a:r>
              <a:rPr lang="en"/>
              <a:t>voice – these are like group voice chats. Anyone can join at any time and listen to the conversation in real-time (except invitation-only servers). Normally there is also a chat function. All voice servers have a speaker icon next to them. You can have private, invite-only servers as well as public, all-access ones.</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54" name="Google Shape;854;p36"/>
          <p:cNvPicPr preferRelativeResize="0"/>
          <p:nvPr/>
        </p:nvPicPr>
        <p:blipFill>
          <a:blip r:embed="rId3">
            <a:alphaModFix/>
          </a:blip>
          <a:stretch>
            <a:fillRect/>
          </a:stretch>
        </p:blipFill>
        <p:spPr>
          <a:xfrm>
            <a:off x="5114100" y="1554438"/>
            <a:ext cx="3875499" cy="203463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8" name="Shape 858"/>
        <p:cNvGrpSpPr/>
        <p:nvPr/>
      </p:nvGrpSpPr>
      <p:grpSpPr>
        <a:xfrm>
          <a:off x="0" y="0"/>
          <a:ext cx="0" cy="0"/>
          <a:chOff x="0" y="0"/>
          <a:chExt cx="0" cy="0"/>
        </a:xfrm>
      </p:grpSpPr>
      <p:sp>
        <p:nvSpPr>
          <p:cNvPr id="859" name="Google Shape;859;p37"/>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Discord</a:t>
            </a:r>
            <a:endParaRPr/>
          </a:p>
        </p:txBody>
      </p:sp>
      <p:sp>
        <p:nvSpPr>
          <p:cNvPr id="860" name="Google Shape;860;p37"/>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do young people think about Discord?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Young people who have contacted Childline have described the platform as being a good place to meet new people outside of their normal social circle. Some also spoke about it being somewhere they can explore romantic connections and talk to others with similar interests to them.</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However, they also reported experiencing abuse and harassment on the platform. Some also shared that they had been exposed to harmful and inappropriate content on the app.</a:t>
            </a:r>
            <a:endParaRPr/>
          </a:p>
          <a:p>
            <a:pPr indent="0" lvl="0" marL="0" rtl="0" algn="l">
              <a:spcBef>
                <a:spcPts val="0"/>
              </a:spcBef>
              <a:spcAft>
                <a:spcPts val="0"/>
              </a:spcAft>
              <a:buNone/>
            </a:pPr>
            <a:r>
              <a:rPr lang="en"/>
              <a:t>(NSPCC, 2024)</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61" name="Google Shape;861;p37"/>
          <p:cNvPicPr preferRelativeResize="0"/>
          <p:nvPr/>
        </p:nvPicPr>
        <p:blipFill>
          <a:blip r:embed="rId3">
            <a:alphaModFix/>
          </a:blip>
          <a:stretch>
            <a:fillRect/>
          </a:stretch>
        </p:blipFill>
        <p:spPr>
          <a:xfrm>
            <a:off x="5114088" y="1806088"/>
            <a:ext cx="3828325" cy="15313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5" name="Shape 865"/>
        <p:cNvGrpSpPr/>
        <p:nvPr/>
      </p:nvGrpSpPr>
      <p:grpSpPr>
        <a:xfrm>
          <a:off x="0" y="0"/>
          <a:ext cx="0" cy="0"/>
          <a:chOff x="0" y="0"/>
          <a:chExt cx="0" cy="0"/>
        </a:xfrm>
      </p:grpSpPr>
      <p:sp>
        <p:nvSpPr>
          <p:cNvPr id="866" name="Google Shape;866;p38"/>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67" name="Google Shape;867;p38"/>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is it?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Steam offers mostly Windows games along with some mac OS titles. Steam Machines may not have taken off, but you'll find Linux titles, which is great for Steam Deck owners who don't want to rely solely on the Proton compatibility layer for Windows games (more on that in a bit). The Mac and Linux versions have been updated to more closely resemble their Windows counterpart, thanks to hardware acceleration. The free Steam app is a terrific way to buy new releases or preorder upcoming releases. If there's a significant new PC game, Steam likely has the title—provided that the game's publisher isn't selling it exclusively via another store. For example, you can only buy Diablo IV from Battle.net and Fortnite from the Epic Games Store.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68" name="Google Shape;868;p38"/>
          <p:cNvPicPr preferRelativeResize="0"/>
          <p:nvPr/>
        </p:nvPicPr>
        <p:blipFill rotWithShape="1">
          <a:blip r:embed="rId3">
            <a:alphaModFix/>
          </a:blip>
          <a:srcRect b="13622" l="0" r="0" t="12739"/>
          <a:stretch/>
        </p:blipFill>
        <p:spPr>
          <a:xfrm>
            <a:off x="5114100" y="1735450"/>
            <a:ext cx="3028450" cy="16726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2" name="Shape 872"/>
        <p:cNvGrpSpPr/>
        <p:nvPr/>
      </p:nvGrpSpPr>
      <p:grpSpPr>
        <a:xfrm>
          <a:off x="0" y="0"/>
          <a:ext cx="0" cy="0"/>
          <a:chOff x="0" y="0"/>
          <a:chExt cx="0" cy="0"/>
        </a:xfrm>
      </p:grpSpPr>
      <p:sp>
        <p:nvSpPr>
          <p:cNvPr id="873" name="Google Shape;873;p39"/>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74" name="Google Shape;874;p39"/>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What it offers? </a:t>
            </a:r>
            <a:endParaRPr b="1"/>
          </a:p>
          <a:p>
            <a:pPr indent="0" lvl="0" marL="0" rtl="0" algn="l">
              <a:spcBef>
                <a:spcPts val="0"/>
              </a:spcBef>
              <a:spcAft>
                <a:spcPts val="0"/>
              </a:spcAft>
              <a:buNone/>
            </a:pPr>
            <a:r>
              <a:t/>
            </a:r>
            <a:endParaRPr b="1"/>
          </a:p>
          <a:p>
            <a:pPr indent="0" lvl="0" marL="0" rtl="0" algn="l">
              <a:spcBef>
                <a:spcPts val="0"/>
              </a:spcBef>
              <a:spcAft>
                <a:spcPts val="0"/>
              </a:spcAft>
              <a:buClr>
                <a:schemeClr val="lt1"/>
              </a:buClr>
              <a:buSzPts val="1100"/>
              <a:buFont typeface="Arial"/>
              <a:buNone/>
            </a:pPr>
            <a:r>
              <a:rPr lang="en"/>
              <a:t>Steam currently offers thousands of titles, ranging from simple arcade-like games (Pac-Man Championship Edition DX+) to simulations (Football Manager) to AAA behemoths (Monster Hunter World). Of course, as Steam is a Valve product, it has titles you won't find in other PC game stores, such as Counter-Strike: Global Offensive, Half-Life: Alyx, and Portal. In addition, Valve produces one of the finest VR headsets on the market, so you'll find many VR games on Steam. It has a variety that its competitors can't match. Even competitors with their own digital game stores, like EA and Microsoft, now sell games on Steam.</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75" name="Google Shape;875;p39"/>
          <p:cNvPicPr preferRelativeResize="0"/>
          <p:nvPr/>
        </p:nvPicPr>
        <p:blipFill>
          <a:blip r:embed="rId3">
            <a:alphaModFix/>
          </a:blip>
          <a:stretch>
            <a:fillRect/>
          </a:stretch>
        </p:blipFill>
        <p:spPr>
          <a:xfrm>
            <a:off x="5114100" y="1657313"/>
            <a:ext cx="3251332" cy="182887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9" name="Shape 879"/>
        <p:cNvGrpSpPr/>
        <p:nvPr/>
      </p:nvGrpSpPr>
      <p:grpSpPr>
        <a:xfrm>
          <a:off x="0" y="0"/>
          <a:ext cx="0" cy="0"/>
          <a:chOff x="0" y="0"/>
          <a:chExt cx="0" cy="0"/>
        </a:xfrm>
      </p:grpSpPr>
      <p:sp>
        <p:nvSpPr>
          <p:cNvPr id="880" name="Google Shape;880;p40"/>
          <p:cNvSpPr txBox="1"/>
          <p:nvPr>
            <p:ph type="title"/>
          </p:nvPr>
        </p:nvSpPr>
        <p:spPr>
          <a:xfrm>
            <a:off x="720000" y="4071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Steam</a:t>
            </a:r>
            <a:endParaRPr/>
          </a:p>
        </p:txBody>
      </p:sp>
      <p:sp>
        <p:nvSpPr>
          <p:cNvPr id="881" name="Google Shape;881;p40"/>
          <p:cNvSpPr txBox="1"/>
          <p:nvPr>
            <p:ph idx="1" type="body"/>
          </p:nvPr>
        </p:nvSpPr>
        <p:spPr>
          <a:xfrm>
            <a:off x="720000" y="1037125"/>
            <a:ext cx="55323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Are there any risks</a:t>
            </a:r>
            <a:r>
              <a:rPr b="1" lang="en"/>
              <a:t>? </a:t>
            </a:r>
            <a:endParaRPr b="1"/>
          </a:p>
          <a:p>
            <a:pPr indent="0" lvl="0" marL="0" rtl="0" algn="l">
              <a:spcBef>
                <a:spcPts val="0"/>
              </a:spcBef>
              <a:spcAft>
                <a:spcPts val="0"/>
              </a:spcAft>
              <a:buNone/>
            </a:pPr>
            <a:r>
              <a:t/>
            </a:r>
            <a:endParaRPr b="1"/>
          </a:p>
          <a:p>
            <a:pPr indent="0" lvl="0" marL="0" rtl="0" algn="l">
              <a:spcBef>
                <a:spcPts val="0"/>
              </a:spcBef>
              <a:spcAft>
                <a:spcPts val="0"/>
              </a:spcAft>
              <a:buNone/>
            </a:pPr>
            <a:r>
              <a:rPr lang="en"/>
              <a:t>There are potential dangers for kids using the Steam app. One of the main risks is exposure to inappropriate content, including violence, sexual content, and other adult themes. Many games on Steam are not suitable for children, and it is up to parents to monitor their child's use of the app and restrict access to these games if necessary.</a:t>
            </a:r>
            <a:endParaRPr/>
          </a:p>
          <a:p>
            <a:pPr indent="0" lvl="0" marL="0" rtl="0" algn="l">
              <a:spcBef>
                <a:spcPts val="0"/>
              </a:spcBef>
              <a:spcAft>
                <a:spcPts val="0"/>
              </a:spcAft>
              <a:buNone/>
            </a:pPr>
            <a:r>
              <a:rPr lang="en"/>
              <a:t>Another potential danger is online harassment. Steam has a large community of users, and while the platform has taken steps to mitigate this, bullying and harassment can still occur. Kids may be exposed to abusive language, hate speech, and other forms of bullying while playing games on the app. Additionally, kids may be targeted by predators who use the platform to groom or exploit minors.</a:t>
            </a:r>
            <a:endParaRPr/>
          </a:p>
          <a:p>
            <a:pPr indent="0" lvl="0" marL="0" rtl="0" algn="l">
              <a:spcBef>
                <a:spcPts val="0"/>
              </a:spcBef>
              <a:spcAft>
                <a:spcPts val="0"/>
              </a:spcAft>
              <a:buNone/>
            </a:pPr>
            <a:r>
              <a:rPr lang="en"/>
              <a:t>Finally, there is a risk of addiction with the Steam app. Games on the platform can be incredibly engaging, and kids may spend hours playing them, leading to neglect of other important activities, such as school work or physical activity. Additionally, some games may be designed to be addictive, using tactics such as loot boxes and micro-transactions to encourage players to spend more time and money on the app.</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882" name="Google Shape;882;p40"/>
          <p:cNvPicPr preferRelativeResize="0"/>
          <p:nvPr/>
        </p:nvPicPr>
        <p:blipFill>
          <a:blip r:embed="rId3">
            <a:alphaModFix/>
          </a:blip>
          <a:stretch>
            <a:fillRect/>
          </a:stretch>
        </p:blipFill>
        <p:spPr>
          <a:xfrm>
            <a:off x="6252300" y="1657313"/>
            <a:ext cx="2743313" cy="18288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6" name="Shape 886"/>
        <p:cNvGrpSpPr/>
        <p:nvPr/>
      </p:nvGrpSpPr>
      <p:grpSpPr>
        <a:xfrm>
          <a:off x="0" y="0"/>
          <a:ext cx="0" cy="0"/>
          <a:chOff x="0" y="0"/>
          <a:chExt cx="0" cy="0"/>
        </a:xfrm>
      </p:grpSpPr>
      <p:sp>
        <p:nvSpPr>
          <p:cNvPr id="887" name="Google Shape;887;p41"/>
          <p:cNvSpPr txBox="1"/>
          <p:nvPr>
            <p:ph type="title"/>
          </p:nvPr>
        </p:nvSpPr>
        <p:spPr>
          <a:xfrm>
            <a:off x="720000" y="407125"/>
            <a:ext cx="4655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Selected Others</a:t>
            </a:r>
            <a:endParaRPr/>
          </a:p>
        </p:txBody>
      </p:sp>
      <p:sp>
        <p:nvSpPr>
          <p:cNvPr id="888" name="Google Shape;888;p41"/>
          <p:cNvSpPr txBox="1"/>
          <p:nvPr>
            <p:ph idx="1" type="body"/>
          </p:nvPr>
        </p:nvSpPr>
        <p:spPr>
          <a:xfrm>
            <a:off x="720000" y="1037125"/>
            <a:ext cx="4394100" cy="3770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Twitch </a:t>
            </a:r>
            <a:br>
              <a:rPr b="1" lang="en"/>
            </a:br>
            <a:endParaRPr b="1"/>
          </a:p>
          <a:p>
            <a:pPr indent="0" lvl="0" marL="0" rtl="0" algn="l">
              <a:spcBef>
                <a:spcPts val="0"/>
              </a:spcBef>
              <a:spcAft>
                <a:spcPts val="0"/>
              </a:spcAft>
              <a:buNone/>
            </a:pPr>
            <a:r>
              <a:rPr lang="en"/>
              <a:t>Created as a social media for gamers engaged in video streaming. If you like to watch others play or want to try yourself as a streamer, this social network is for you. Also, here, you will find various gaming channels that you can subscribe to. You can communicate with other players in comments or private messages.</a:t>
            </a:r>
            <a:br>
              <a:rPr lang="en"/>
            </a:br>
            <a:endParaRPr/>
          </a:p>
          <a:p>
            <a:pPr indent="0" lvl="0" marL="0" rtl="0" algn="l">
              <a:spcBef>
                <a:spcPts val="0"/>
              </a:spcBef>
              <a:spcAft>
                <a:spcPts val="0"/>
              </a:spcAft>
              <a:buNone/>
            </a:pPr>
            <a:r>
              <a:rPr b="1" lang="en"/>
              <a:t>Playstation Network</a:t>
            </a:r>
            <a:br>
              <a:rPr b="1" lang="en"/>
            </a:br>
            <a:endParaRPr b="1"/>
          </a:p>
          <a:p>
            <a:pPr indent="0" lvl="0" marL="0" rtl="0" algn="l">
              <a:spcBef>
                <a:spcPts val="0"/>
              </a:spcBef>
              <a:spcAft>
                <a:spcPts val="0"/>
              </a:spcAft>
              <a:buNone/>
            </a:pPr>
            <a:r>
              <a:rPr lang="en"/>
              <a:t>If you play games mostly on your PlayStation, then you should check out the PlayStation Network. In this gamer social networking service, you can send invitations to join the game session and communicate with friends using chat and voice. You can also buy new games and additional content here. Yet, I must say that the PlayStation Network is a bit outdated and not as convenient for chatting as GameTree or Discord, for example.</a:t>
            </a:r>
            <a:endParaRPr/>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b="1"/>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descr="Select Who?&quot; - Fun &amp; easy Android app for randomly selecting a person (e.g.  start player) - Is there an app like this for iOS? : r/boardgames" id="889" name="Google Shape;889;p41"/>
          <p:cNvPicPr preferRelativeResize="0"/>
          <p:nvPr/>
        </p:nvPicPr>
        <p:blipFill>
          <a:blip r:embed="rId3">
            <a:alphaModFix/>
          </a:blip>
          <a:stretch>
            <a:fillRect/>
          </a:stretch>
        </p:blipFill>
        <p:spPr>
          <a:xfrm>
            <a:off x="5114087" y="1657313"/>
            <a:ext cx="3745536" cy="18288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3" name="Shape 893"/>
        <p:cNvGrpSpPr/>
        <p:nvPr/>
      </p:nvGrpSpPr>
      <p:grpSpPr>
        <a:xfrm>
          <a:off x="0" y="0"/>
          <a:ext cx="0" cy="0"/>
          <a:chOff x="0" y="0"/>
          <a:chExt cx="0" cy="0"/>
        </a:xfrm>
      </p:grpSpPr>
      <p:sp>
        <p:nvSpPr>
          <p:cNvPr id="894" name="Google Shape;894;p42"/>
          <p:cNvSpPr txBox="1"/>
          <p:nvPr>
            <p:ph type="title"/>
          </p:nvPr>
        </p:nvSpPr>
        <p:spPr>
          <a:xfrm>
            <a:off x="720000" y="407125"/>
            <a:ext cx="7334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Conclusion &amp; References</a:t>
            </a:r>
            <a:endParaRPr/>
          </a:p>
        </p:txBody>
      </p:sp>
      <p:sp>
        <p:nvSpPr>
          <p:cNvPr id="895" name="Google Shape;895;p42"/>
          <p:cNvSpPr txBox="1"/>
          <p:nvPr>
            <p:ph idx="1" type="body"/>
          </p:nvPr>
        </p:nvSpPr>
        <p:spPr>
          <a:xfrm>
            <a:off x="720000" y="1037125"/>
            <a:ext cx="7334700" cy="1981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Conclusion</a:t>
            </a:r>
            <a:r>
              <a:rPr b="1" lang="en"/>
              <a:t> </a:t>
            </a:r>
            <a:br>
              <a:rPr b="1" lang="en"/>
            </a:br>
            <a:endParaRPr b="1"/>
          </a:p>
          <a:p>
            <a:pPr indent="0" lvl="0" marL="0" rtl="0" algn="l">
              <a:spcBef>
                <a:spcPts val="0"/>
              </a:spcBef>
              <a:spcAft>
                <a:spcPts val="0"/>
              </a:spcAft>
              <a:buNone/>
            </a:pPr>
            <a:r>
              <a:rPr lang="en"/>
              <a:t>In this article, I described popular gamer social networks and services. However, there are actually many more of them, and everyone can find a community to their liking. Whatever your choice, you will surely enjoy plunging into the gaming world and meeting other players from different parts of the world!</a:t>
            </a:r>
            <a:endParaRPr/>
          </a:p>
          <a:p>
            <a:pPr indent="0" lvl="0" marL="0" rtl="0" algn="l">
              <a:spcBef>
                <a:spcPts val="0"/>
              </a:spcBef>
              <a:spcAft>
                <a:spcPts val="0"/>
              </a:spcAft>
              <a:buNone/>
            </a:pPr>
            <a:r>
              <a:t/>
            </a:r>
            <a:endParaRPr/>
          </a:p>
        </p:txBody>
      </p:sp>
      <p:sp>
        <p:nvSpPr>
          <p:cNvPr id="896" name="Google Shape;896;p42"/>
          <p:cNvSpPr txBox="1"/>
          <p:nvPr>
            <p:ph idx="1" type="body"/>
          </p:nvPr>
        </p:nvSpPr>
        <p:spPr>
          <a:xfrm>
            <a:off x="720000" y="3075925"/>
            <a:ext cx="7334700" cy="173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References</a:t>
            </a:r>
            <a:r>
              <a:rPr b="1" lang="en"/>
              <a:t> </a:t>
            </a:r>
            <a:br>
              <a:rPr b="1" lang="en"/>
            </a:br>
            <a:endParaRPr b="1"/>
          </a:p>
          <a:p>
            <a:pPr indent="0" lvl="0" marL="0" rtl="0" algn="l">
              <a:spcBef>
                <a:spcPts val="0"/>
              </a:spcBef>
              <a:spcAft>
                <a:spcPts val="0"/>
              </a:spcAft>
              <a:buClr>
                <a:schemeClr val="lt1"/>
              </a:buClr>
              <a:buSzPts val="1100"/>
              <a:buFont typeface="Arial"/>
              <a:buNone/>
            </a:pPr>
            <a:r>
              <a:rPr lang="en"/>
              <a:t>NSPCC, 2024</a:t>
            </a:r>
            <a:endParaRPr/>
          </a:p>
          <a:p>
            <a:pPr indent="0" lvl="0" marL="0" rtl="0" algn="l">
              <a:spcBef>
                <a:spcPts val="0"/>
              </a:spcBef>
              <a:spcAft>
                <a:spcPts val="0"/>
              </a:spcAft>
              <a:buClr>
                <a:schemeClr val="lt1"/>
              </a:buClr>
              <a:buSzPts val="1100"/>
              <a:buFont typeface="Arial"/>
              <a:buNone/>
            </a:pPr>
            <a:r>
              <a:rPr lang="en"/>
              <a:t>www.gamertree.com</a:t>
            </a:r>
            <a:endParaRPr/>
          </a:p>
          <a:p>
            <a:pPr indent="0" lvl="0" marL="0" rtl="0" algn="l">
              <a:spcBef>
                <a:spcPts val="0"/>
              </a:spcBef>
              <a:spcAft>
                <a:spcPts val="0"/>
              </a:spcAft>
              <a:buClr>
                <a:schemeClr val="lt1"/>
              </a:buClr>
              <a:buSzPts val="1100"/>
              <a:buFont typeface="Arial"/>
              <a:buNone/>
            </a:pPr>
            <a:r>
              <a:rPr lang="en"/>
              <a:t>www.bark.com</a:t>
            </a:r>
            <a:endParaRPr/>
          </a:p>
          <a:p>
            <a:pPr indent="0" lvl="0" marL="0" rtl="0" algn="l">
              <a:spcBef>
                <a:spcPts val="0"/>
              </a:spcBef>
              <a:spcAft>
                <a:spcPts val="0"/>
              </a:spcAft>
              <a:buClr>
                <a:schemeClr val="lt1"/>
              </a:buClr>
              <a:buSzPts val="1100"/>
              <a:buFont typeface="Arial"/>
              <a:buNone/>
            </a:pPr>
            <a:r>
              <a:rPr lang="en"/>
              <a:t>www.pcreview.co.uk</a:t>
            </a:r>
            <a:endParaRPr/>
          </a:p>
          <a:p>
            <a:pPr indent="0" lvl="0" marL="0" rtl="0" algn="l">
              <a:spcBef>
                <a:spcPts val="0"/>
              </a:spcBef>
              <a:spcAft>
                <a:spcPts val="0"/>
              </a:spcAft>
              <a:buClr>
                <a:schemeClr val="lt1"/>
              </a:buClr>
              <a:buSzPts val="1100"/>
              <a:buFont typeface="Arial"/>
              <a:buNone/>
            </a:pPr>
            <a:r>
              <a:rPr lang="en"/>
              <a:t>www.digitaltrends.com</a:t>
            </a:r>
            <a:endParaRPr/>
          </a:p>
          <a:p>
            <a:pPr indent="0" lvl="0" marL="0" rtl="0" algn="l">
              <a:spcBef>
                <a:spcPts val="0"/>
              </a:spcBef>
              <a:spcAft>
                <a:spcPts val="0"/>
              </a:spcAft>
              <a:buNone/>
            </a:pPr>
            <a:r>
              <a:rPr lang="en"/>
              <a:t>www.ukpcmag.com</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0" name="Shape 900"/>
        <p:cNvGrpSpPr/>
        <p:nvPr/>
      </p:nvGrpSpPr>
      <p:grpSpPr>
        <a:xfrm>
          <a:off x="0" y="0"/>
          <a:ext cx="0" cy="0"/>
          <a:chOff x="0" y="0"/>
          <a:chExt cx="0" cy="0"/>
        </a:xfrm>
      </p:grpSpPr>
      <p:sp>
        <p:nvSpPr>
          <p:cNvPr id="901" name="Google Shape;901;p43"/>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Wireframing</a:t>
            </a:r>
            <a:endParaRPr/>
          </a:p>
          <a:p>
            <a:pPr indent="0" lvl="0" marL="0" rtl="0" algn="ctr">
              <a:spcBef>
                <a:spcPts val="0"/>
              </a:spcBef>
              <a:spcAft>
                <a:spcPts val="0"/>
              </a:spcAft>
              <a:buNone/>
            </a:pPr>
            <a:r>
              <a:rPr lang="en" sz="3500"/>
              <a:t>Shaun Tierney</a:t>
            </a:r>
            <a:endParaRPr sz="3500"/>
          </a:p>
        </p:txBody>
      </p:sp>
      <p:grpSp>
        <p:nvGrpSpPr>
          <p:cNvPr id="902" name="Google Shape;902;p43"/>
          <p:cNvGrpSpPr/>
          <p:nvPr/>
        </p:nvGrpSpPr>
        <p:grpSpPr>
          <a:xfrm>
            <a:off x="3989851" y="759264"/>
            <a:ext cx="1164319" cy="582188"/>
            <a:chOff x="4701888" y="1924317"/>
            <a:chExt cx="897218" cy="448631"/>
          </a:xfrm>
        </p:grpSpPr>
        <p:sp>
          <p:nvSpPr>
            <p:cNvPr id="903" name="Google Shape;903;p43"/>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4" name="Google Shape;904;p43"/>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5" name="Google Shape;905;p43"/>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6" name="Google Shape;906;p43"/>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7" name="Google Shape;907;p43"/>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1" name="Shape 911"/>
        <p:cNvGrpSpPr/>
        <p:nvPr/>
      </p:nvGrpSpPr>
      <p:grpSpPr>
        <a:xfrm>
          <a:off x="0" y="0"/>
          <a:ext cx="0" cy="0"/>
          <a:chOff x="0" y="0"/>
          <a:chExt cx="0" cy="0"/>
        </a:xfrm>
      </p:grpSpPr>
      <p:sp>
        <p:nvSpPr>
          <p:cNvPr id="912" name="Google Shape;912;p44"/>
          <p:cNvSpPr txBox="1"/>
          <p:nvPr>
            <p:ph idx="2" type="subTitle"/>
          </p:nvPr>
        </p:nvSpPr>
        <p:spPr>
          <a:xfrm>
            <a:off x="3182425" y="155265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Messy representation of the layout and tabs that would be.</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Deciding on colours.</a:t>
            </a:r>
            <a:endParaRPr/>
          </a:p>
        </p:txBody>
      </p:sp>
      <p:pic>
        <p:nvPicPr>
          <p:cNvPr id="913" name="Google Shape;913;p44"/>
          <p:cNvPicPr preferRelativeResize="0"/>
          <p:nvPr/>
        </p:nvPicPr>
        <p:blipFill>
          <a:blip r:embed="rId3">
            <a:alphaModFix/>
          </a:blip>
          <a:stretch>
            <a:fillRect/>
          </a:stretch>
        </p:blipFill>
        <p:spPr>
          <a:xfrm>
            <a:off x="248475" y="1074050"/>
            <a:ext cx="2865731" cy="3820974"/>
          </a:xfrm>
          <a:prstGeom prst="rect">
            <a:avLst/>
          </a:prstGeom>
          <a:noFill/>
          <a:ln>
            <a:noFill/>
          </a:ln>
        </p:spPr>
      </p:pic>
      <p:pic>
        <p:nvPicPr>
          <p:cNvPr id="914" name="Google Shape;914;p44"/>
          <p:cNvPicPr preferRelativeResize="0"/>
          <p:nvPr/>
        </p:nvPicPr>
        <p:blipFill rotWithShape="1">
          <a:blip r:embed="rId4">
            <a:alphaModFix/>
          </a:blip>
          <a:srcRect b="0" l="0" r="7475" t="2162"/>
          <a:stretch/>
        </p:blipFill>
        <p:spPr>
          <a:xfrm>
            <a:off x="6252200" y="1074050"/>
            <a:ext cx="2771101" cy="3907226"/>
          </a:xfrm>
          <a:prstGeom prst="rect">
            <a:avLst/>
          </a:prstGeom>
          <a:noFill/>
          <a:ln>
            <a:noFill/>
          </a:ln>
        </p:spPr>
      </p:pic>
      <p:sp>
        <p:nvSpPr>
          <p:cNvPr id="915" name="Google Shape;915;p44"/>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Starting Point</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9" name="Shape 919"/>
        <p:cNvGrpSpPr/>
        <p:nvPr/>
      </p:nvGrpSpPr>
      <p:grpSpPr>
        <a:xfrm>
          <a:off x="0" y="0"/>
          <a:ext cx="0" cy="0"/>
          <a:chOff x="0" y="0"/>
          <a:chExt cx="0" cy="0"/>
        </a:xfrm>
      </p:grpSpPr>
      <p:sp>
        <p:nvSpPr>
          <p:cNvPr id="920" name="Google Shape;920;p45"/>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Home Page</a:t>
            </a:r>
            <a:endParaRPr/>
          </a:p>
        </p:txBody>
      </p:sp>
      <p:sp>
        <p:nvSpPr>
          <p:cNvPr id="921" name="Google Shape;921;p45"/>
          <p:cNvSpPr txBox="1"/>
          <p:nvPr>
            <p:ph idx="2" type="subTitle"/>
          </p:nvPr>
        </p:nvSpPr>
        <p:spPr>
          <a:xfrm>
            <a:off x="5473350" y="2498575"/>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News and Updates from your played games and studios. Friend’s stories.</a:t>
            </a:r>
            <a:endParaRPr/>
          </a:p>
          <a:p>
            <a:pPr indent="0" lvl="0" marL="0" rtl="0" algn="l">
              <a:spcBef>
                <a:spcPts val="0"/>
              </a:spcBef>
              <a:spcAft>
                <a:spcPts val="0"/>
              </a:spcAft>
              <a:buNone/>
            </a:pPr>
            <a:r>
              <a:rPr lang="en"/>
              <a:t>Hamburger corner.</a:t>
            </a:r>
            <a:endParaRPr/>
          </a:p>
        </p:txBody>
      </p:sp>
      <p:pic>
        <p:nvPicPr>
          <p:cNvPr id="922" name="Google Shape;922;p45"/>
          <p:cNvPicPr preferRelativeResize="0"/>
          <p:nvPr/>
        </p:nvPicPr>
        <p:blipFill rotWithShape="1">
          <a:blip r:embed="rId3">
            <a:alphaModFix/>
          </a:blip>
          <a:srcRect b="33516" l="16227" r="2918" t="3412"/>
          <a:stretch/>
        </p:blipFill>
        <p:spPr>
          <a:xfrm rot="-5400000">
            <a:off x="1883487" y="1218812"/>
            <a:ext cx="2898501" cy="3014426"/>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6" name="Shape 926"/>
        <p:cNvGrpSpPr/>
        <p:nvPr/>
      </p:nvGrpSpPr>
      <p:grpSpPr>
        <a:xfrm>
          <a:off x="0" y="0"/>
          <a:ext cx="0" cy="0"/>
          <a:chOff x="0" y="0"/>
          <a:chExt cx="0" cy="0"/>
        </a:xfrm>
      </p:grpSpPr>
      <p:sp>
        <p:nvSpPr>
          <p:cNvPr id="927" name="Google Shape;927;p46"/>
          <p:cNvSpPr txBox="1"/>
          <p:nvPr>
            <p:ph idx="2" type="subTitle"/>
          </p:nvPr>
        </p:nvSpPr>
        <p:spPr>
          <a:xfrm>
            <a:off x="425925" y="1279200"/>
            <a:ext cx="42150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Profile Pic. Bio. Favourite Games. Recent Activity. Posts. Link Accounts (Steam, Xbox, etc.)</a:t>
            </a:r>
            <a:endParaRPr/>
          </a:p>
        </p:txBody>
      </p:sp>
      <p:pic>
        <p:nvPicPr>
          <p:cNvPr id="928" name="Google Shape;928;p46"/>
          <p:cNvPicPr preferRelativeResize="0"/>
          <p:nvPr/>
        </p:nvPicPr>
        <p:blipFill>
          <a:blip r:embed="rId3">
            <a:alphaModFix/>
          </a:blip>
          <a:stretch>
            <a:fillRect/>
          </a:stretch>
        </p:blipFill>
        <p:spPr>
          <a:xfrm rot="-5400000">
            <a:off x="775921" y="1519706"/>
            <a:ext cx="2272723" cy="3150065"/>
          </a:xfrm>
          <a:prstGeom prst="rect">
            <a:avLst/>
          </a:prstGeom>
          <a:noFill/>
          <a:ln>
            <a:noFill/>
          </a:ln>
        </p:spPr>
      </p:pic>
      <p:pic>
        <p:nvPicPr>
          <p:cNvPr id="929" name="Google Shape;929;p46"/>
          <p:cNvPicPr preferRelativeResize="0"/>
          <p:nvPr/>
        </p:nvPicPr>
        <p:blipFill>
          <a:blip r:embed="rId4">
            <a:alphaModFix/>
          </a:blip>
          <a:stretch>
            <a:fillRect/>
          </a:stretch>
        </p:blipFill>
        <p:spPr>
          <a:xfrm rot="-5400000">
            <a:off x="4136021" y="1521553"/>
            <a:ext cx="2270066" cy="3146368"/>
          </a:xfrm>
          <a:prstGeom prst="rect">
            <a:avLst/>
          </a:prstGeom>
          <a:noFill/>
          <a:ln>
            <a:noFill/>
          </a:ln>
        </p:spPr>
      </p:pic>
      <p:pic>
        <p:nvPicPr>
          <p:cNvPr id="930" name="Google Shape;930;p46"/>
          <p:cNvPicPr preferRelativeResize="0"/>
          <p:nvPr/>
        </p:nvPicPr>
        <p:blipFill rotWithShape="1">
          <a:blip r:embed="rId5">
            <a:alphaModFix/>
          </a:blip>
          <a:srcRect b="6001" l="0" r="29308" t="5993"/>
          <a:stretch/>
        </p:blipFill>
        <p:spPr>
          <a:xfrm>
            <a:off x="7054775" y="1958375"/>
            <a:ext cx="1369225" cy="2272727"/>
          </a:xfrm>
          <a:prstGeom prst="rect">
            <a:avLst/>
          </a:prstGeom>
          <a:noFill/>
          <a:ln>
            <a:noFill/>
          </a:ln>
        </p:spPr>
      </p:pic>
      <p:sp>
        <p:nvSpPr>
          <p:cNvPr id="931" name="Google Shape;931;p46"/>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Profile Page &amp; Settings</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5" name="Shape 935"/>
        <p:cNvGrpSpPr/>
        <p:nvPr/>
      </p:nvGrpSpPr>
      <p:grpSpPr>
        <a:xfrm>
          <a:off x="0" y="0"/>
          <a:ext cx="0" cy="0"/>
          <a:chOff x="0" y="0"/>
          <a:chExt cx="0" cy="0"/>
        </a:xfrm>
      </p:grpSpPr>
      <p:sp>
        <p:nvSpPr>
          <p:cNvPr id="936" name="Google Shape;936;p47"/>
          <p:cNvSpPr txBox="1"/>
          <p:nvPr>
            <p:ph idx="2" type="subTitle"/>
          </p:nvPr>
        </p:nvSpPr>
        <p:spPr>
          <a:xfrm>
            <a:off x="5783750" y="116095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Game List. Genre selection. Dropdown Wish List.</a:t>
            </a:r>
            <a:endParaRPr/>
          </a:p>
        </p:txBody>
      </p:sp>
      <p:pic>
        <p:nvPicPr>
          <p:cNvPr id="937" name="Google Shape;937;p47"/>
          <p:cNvPicPr preferRelativeResize="0"/>
          <p:nvPr/>
        </p:nvPicPr>
        <p:blipFill>
          <a:blip r:embed="rId3">
            <a:alphaModFix/>
          </a:blip>
          <a:stretch>
            <a:fillRect/>
          </a:stretch>
        </p:blipFill>
        <p:spPr>
          <a:xfrm rot="-5400000">
            <a:off x="1462976" y="531251"/>
            <a:ext cx="3604474" cy="4805975"/>
          </a:xfrm>
          <a:prstGeom prst="rect">
            <a:avLst/>
          </a:prstGeom>
          <a:noFill/>
          <a:ln>
            <a:noFill/>
          </a:ln>
        </p:spPr>
      </p:pic>
      <p:sp>
        <p:nvSpPr>
          <p:cNvPr id="938" name="Google Shape;938;p47"/>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Game List</a:t>
            </a:r>
            <a:endParaRPr/>
          </a:p>
          <a:p>
            <a:pPr indent="0" lvl="0" marL="0" rtl="0" algn="ctr">
              <a:spcBef>
                <a:spcPts val="0"/>
              </a:spcBef>
              <a:spcAft>
                <a:spcPts val="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2" name="Shape 942"/>
        <p:cNvGrpSpPr/>
        <p:nvPr/>
      </p:nvGrpSpPr>
      <p:grpSpPr>
        <a:xfrm>
          <a:off x="0" y="0"/>
          <a:ext cx="0" cy="0"/>
          <a:chOff x="0" y="0"/>
          <a:chExt cx="0" cy="0"/>
        </a:xfrm>
      </p:grpSpPr>
      <p:pic>
        <p:nvPicPr>
          <p:cNvPr id="943" name="Google Shape;943;p48"/>
          <p:cNvPicPr preferRelativeResize="0"/>
          <p:nvPr/>
        </p:nvPicPr>
        <p:blipFill>
          <a:blip r:embed="rId3">
            <a:alphaModFix/>
          </a:blip>
          <a:stretch>
            <a:fillRect/>
          </a:stretch>
        </p:blipFill>
        <p:spPr>
          <a:xfrm rot="-5400000">
            <a:off x="3388588" y="628737"/>
            <a:ext cx="2790102" cy="3720125"/>
          </a:xfrm>
          <a:prstGeom prst="rect">
            <a:avLst/>
          </a:prstGeom>
          <a:noFill/>
          <a:ln>
            <a:noFill/>
          </a:ln>
        </p:spPr>
      </p:pic>
      <p:sp>
        <p:nvSpPr>
          <p:cNvPr id="944" name="Google Shape;944;p48"/>
          <p:cNvSpPr txBox="1"/>
          <p:nvPr>
            <p:ph idx="2" type="subTitle"/>
          </p:nvPr>
        </p:nvSpPr>
        <p:spPr>
          <a:xfrm>
            <a:off x="97800" y="1347025"/>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List of Achievements. Game % List. Recent Achievements.</a:t>
            </a:r>
            <a:r>
              <a:rPr lang="en"/>
              <a:t> Genre selection.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Different % for each platform you own the game on.</a:t>
            </a:r>
            <a:endParaRPr/>
          </a:p>
        </p:txBody>
      </p:sp>
      <p:pic>
        <p:nvPicPr>
          <p:cNvPr id="945" name="Google Shape;945;p48"/>
          <p:cNvPicPr preferRelativeResize="0"/>
          <p:nvPr/>
        </p:nvPicPr>
        <p:blipFill>
          <a:blip r:embed="rId4">
            <a:alphaModFix/>
          </a:blip>
          <a:stretch>
            <a:fillRect/>
          </a:stretch>
        </p:blipFill>
        <p:spPr>
          <a:xfrm>
            <a:off x="6790325" y="1093750"/>
            <a:ext cx="2092573" cy="2790098"/>
          </a:xfrm>
          <a:prstGeom prst="rect">
            <a:avLst/>
          </a:prstGeom>
          <a:noFill/>
          <a:ln>
            <a:noFill/>
          </a:ln>
        </p:spPr>
      </p:pic>
      <p:sp>
        <p:nvSpPr>
          <p:cNvPr id="946" name="Google Shape;946;p48"/>
          <p:cNvSpPr txBox="1"/>
          <p:nvPr>
            <p:ph type="title"/>
          </p:nvPr>
        </p:nvSpPr>
        <p:spPr>
          <a:xfrm>
            <a:off x="-2457725" y="3492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Achievement</a:t>
            </a:r>
            <a:endParaRPr/>
          </a:p>
          <a:p>
            <a:pPr indent="0" lvl="0" marL="0" rtl="0" algn="ctr">
              <a:spcBef>
                <a:spcPts val="0"/>
              </a:spcBef>
              <a:spcAft>
                <a:spcPts val="0"/>
              </a:spcAft>
              <a:buNone/>
            </a:pPr>
            <a:r>
              <a:rPr lang="en"/>
              <a:t>List</a:t>
            </a:r>
            <a:endParaRPr/>
          </a:p>
          <a:p>
            <a:pPr indent="0" lvl="0" marL="0" rtl="0" algn="ctr">
              <a:spcBef>
                <a:spcPts val="0"/>
              </a:spcBef>
              <a:spcAft>
                <a:spcPts val="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0" name="Shape 950"/>
        <p:cNvGrpSpPr/>
        <p:nvPr/>
      </p:nvGrpSpPr>
      <p:grpSpPr>
        <a:xfrm>
          <a:off x="0" y="0"/>
          <a:ext cx="0" cy="0"/>
          <a:chOff x="0" y="0"/>
          <a:chExt cx="0" cy="0"/>
        </a:xfrm>
      </p:grpSpPr>
      <p:sp>
        <p:nvSpPr>
          <p:cNvPr id="951" name="Google Shape;951;p49"/>
          <p:cNvSpPr txBox="1"/>
          <p:nvPr>
            <p:ph idx="2" type="subTitle"/>
          </p:nvPr>
        </p:nvSpPr>
        <p:spPr>
          <a:xfrm>
            <a:off x="97800" y="1701200"/>
            <a:ext cx="2914500" cy="167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DM list. Click Online (top-center), drop down of friends and activity. + to add friend (pop-up search bar). Friend’s Profile.</a:t>
            </a:r>
            <a:endParaRPr/>
          </a:p>
        </p:txBody>
      </p:sp>
      <p:pic>
        <p:nvPicPr>
          <p:cNvPr id="952" name="Google Shape;952;p49"/>
          <p:cNvPicPr preferRelativeResize="0"/>
          <p:nvPr/>
        </p:nvPicPr>
        <p:blipFill rotWithShape="1">
          <a:blip r:embed="rId3">
            <a:alphaModFix/>
          </a:blip>
          <a:srcRect b="0" l="14324" r="0" t="0"/>
          <a:stretch/>
        </p:blipFill>
        <p:spPr>
          <a:xfrm rot="-5400000">
            <a:off x="4267251" y="-81676"/>
            <a:ext cx="3693101" cy="5747251"/>
          </a:xfrm>
          <a:prstGeom prst="rect">
            <a:avLst/>
          </a:prstGeom>
          <a:noFill/>
          <a:ln>
            <a:noFill/>
          </a:ln>
        </p:spPr>
      </p:pic>
      <p:sp>
        <p:nvSpPr>
          <p:cNvPr id="953" name="Google Shape;953;p49"/>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Friends List &amp; Messages</a:t>
            </a:r>
            <a:endParaRPr/>
          </a:p>
          <a:p>
            <a:pPr indent="0" lvl="0" marL="0" rtl="0" algn="ctr">
              <a:spcBef>
                <a:spcPts val="0"/>
              </a:spcBef>
              <a:spcAft>
                <a:spcPts val="0"/>
              </a:spcAft>
              <a:buNone/>
            </a:pPr>
            <a:r>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7" name="Shape 957"/>
        <p:cNvGrpSpPr/>
        <p:nvPr/>
      </p:nvGrpSpPr>
      <p:grpSpPr>
        <a:xfrm>
          <a:off x="0" y="0"/>
          <a:ext cx="0" cy="0"/>
          <a:chOff x="0" y="0"/>
          <a:chExt cx="0" cy="0"/>
        </a:xfrm>
      </p:grpSpPr>
      <p:sp>
        <p:nvSpPr>
          <p:cNvPr id="958" name="Google Shape;958;p50"/>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Real Time</a:t>
            </a:r>
            <a:r>
              <a:rPr lang="en"/>
              <a:t> Feedback</a:t>
            </a:r>
            <a:endParaRPr/>
          </a:p>
        </p:txBody>
      </p:sp>
      <p:sp>
        <p:nvSpPr>
          <p:cNvPr id="959" name="Google Shape;959;p50"/>
          <p:cNvSpPr txBox="1"/>
          <p:nvPr>
            <p:ph idx="1" type="subTitle"/>
          </p:nvPr>
        </p:nvSpPr>
        <p:spPr>
          <a:xfrm>
            <a:off x="2339950" y="1173750"/>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Feedback From Group Members</a:t>
            </a:r>
            <a:endParaRPr/>
          </a:p>
        </p:txBody>
      </p:sp>
      <p:sp>
        <p:nvSpPr>
          <p:cNvPr id="960" name="Google Shape;960;p50"/>
          <p:cNvSpPr txBox="1"/>
          <p:nvPr>
            <p:ph idx="5" type="subTitle"/>
          </p:nvPr>
        </p:nvSpPr>
        <p:spPr>
          <a:xfrm>
            <a:off x="2339950" y="2351688"/>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Back and forth</a:t>
            </a:r>
            <a:endParaRPr/>
          </a:p>
        </p:txBody>
      </p:sp>
      <p:sp>
        <p:nvSpPr>
          <p:cNvPr id="961" name="Google Shape;961;p50"/>
          <p:cNvSpPr txBox="1"/>
          <p:nvPr>
            <p:ph idx="6" type="subTitle"/>
          </p:nvPr>
        </p:nvSpPr>
        <p:spPr>
          <a:xfrm>
            <a:off x="2339950" y="3529700"/>
            <a:ext cx="5759100" cy="4404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Design Still </a:t>
            </a:r>
            <a:r>
              <a:rPr lang="en"/>
              <a:t>available</a:t>
            </a:r>
            <a:r>
              <a:rPr lang="en"/>
              <a:t> to change</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5" name="Shape 965"/>
        <p:cNvGrpSpPr/>
        <p:nvPr/>
      </p:nvGrpSpPr>
      <p:grpSpPr>
        <a:xfrm>
          <a:off x="0" y="0"/>
          <a:ext cx="0" cy="0"/>
          <a:chOff x="0" y="0"/>
          <a:chExt cx="0" cy="0"/>
        </a:xfrm>
      </p:grpSpPr>
      <p:sp>
        <p:nvSpPr>
          <p:cNvPr id="966" name="Google Shape;966;p51"/>
          <p:cNvSpPr txBox="1"/>
          <p:nvPr>
            <p:ph type="title"/>
          </p:nvPr>
        </p:nvSpPr>
        <p:spPr>
          <a:xfrm>
            <a:off x="1194150" y="210600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UI Design (DD)</a:t>
            </a:r>
            <a:endParaRPr/>
          </a:p>
          <a:p>
            <a:pPr indent="0" lvl="0" marL="0" rtl="0" algn="ctr">
              <a:spcBef>
                <a:spcPts val="0"/>
              </a:spcBef>
              <a:spcAft>
                <a:spcPts val="0"/>
              </a:spcAft>
              <a:buNone/>
            </a:pPr>
            <a:r>
              <a:rPr lang="en" sz="3500"/>
              <a:t>Hamza Qasim</a:t>
            </a:r>
            <a:endParaRPr sz="3500"/>
          </a:p>
        </p:txBody>
      </p:sp>
      <p:grpSp>
        <p:nvGrpSpPr>
          <p:cNvPr id="967" name="Google Shape;967;p51"/>
          <p:cNvGrpSpPr/>
          <p:nvPr/>
        </p:nvGrpSpPr>
        <p:grpSpPr>
          <a:xfrm>
            <a:off x="3989851" y="759264"/>
            <a:ext cx="1164319" cy="582188"/>
            <a:chOff x="4701888" y="1924317"/>
            <a:chExt cx="897218" cy="448631"/>
          </a:xfrm>
        </p:grpSpPr>
        <p:sp>
          <p:nvSpPr>
            <p:cNvPr id="968" name="Google Shape;968;p51"/>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9" name="Google Shape;969;p51"/>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0" name="Google Shape;970;p51"/>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1" name="Google Shape;971;p51"/>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2" name="Google Shape;972;p51"/>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6" name="Shape 976"/>
        <p:cNvGrpSpPr/>
        <p:nvPr/>
      </p:nvGrpSpPr>
      <p:grpSpPr>
        <a:xfrm>
          <a:off x="0" y="0"/>
          <a:ext cx="0" cy="0"/>
          <a:chOff x="0" y="0"/>
          <a:chExt cx="0" cy="0"/>
        </a:xfrm>
      </p:grpSpPr>
      <p:sp>
        <p:nvSpPr>
          <p:cNvPr id="977" name="Google Shape;977;p52"/>
          <p:cNvSpPr txBox="1"/>
          <p:nvPr>
            <p:ph type="title"/>
          </p:nvPr>
        </p:nvSpPr>
        <p:spPr>
          <a:xfrm>
            <a:off x="720000" y="881425"/>
            <a:ext cx="34053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Colours</a:t>
            </a:r>
            <a:endParaRPr/>
          </a:p>
        </p:txBody>
      </p:sp>
      <p:sp>
        <p:nvSpPr>
          <p:cNvPr id="978" name="Google Shape;978;p52"/>
          <p:cNvSpPr txBox="1"/>
          <p:nvPr>
            <p:ph idx="1" type="body"/>
          </p:nvPr>
        </p:nvSpPr>
        <p:spPr>
          <a:xfrm>
            <a:off x="720000" y="1627775"/>
            <a:ext cx="3405300" cy="2664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Colour Theory.</a:t>
            </a:r>
            <a:endParaRPr/>
          </a:p>
          <a:p>
            <a:pPr indent="-304800" lvl="0" marL="457200" rtl="0" algn="l">
              <a:spcBef>
                <a:spcPts val="1000"/>
              </a:spcBef>
              <a:spcAft>
                <a:spcPts val="0"/>
              </a:spcAft>
              <a:buSzPts val="1200"/>
              <a:buChar char="■"/>
            </a:pPr>
            <a:r>
              <a:rPr lang="en"/>
              <a:t>Enhance usability</a:t>
            </a:r>
            <a:endParaRPr/>
          </a:p>
          <a:p>
            <a:pPr indent="-304800" lvl="0" marL="457200" rtl="0" algn="l">
              <a:spcBef>
                <a:spcPts val="0"/>
              </a:spcBef>
              <a:spcAft>
                <a:spcPts val="0"/>
              </a:spcAft>
              <a:buSzPts val="1200"/>
              <a:buChar char="■"/>
            </a:pPr>
            <a:r>
              <a:rPr lang="en"/>
              <a:t>Guide attention</a:t>
            </a:r>
            <a:endParaRPr/>
          </a:p>
          <a:p>
            <a:pPr indent="-304800" lvl="0" marL="457200" rtl="0" algn="l">
              <a:spcBef>
                <a:spcPts val="0"/>
              </a:spcBef>
              <a:spcAft>
                <a:spcPts val="0"/>
              </a:spcAft>
              <a:buSzPts val="1200"/>
              <a:buChar char="■"/>
            </a:pPr>
            <a:r>
              <a:rPr lang="en"/>
              <a:t>Evoke specific moods</a:t>
            </a:r>
            <a:endParaRPr/>
          </a:p>
          <a:p>
            <a:pPr indent="-304800" lvl="0" marL="457200" rtl="0" algn="l">
              <a:spcBef>
                <a:spcPts val="0"/>
              </a:spcBef>
              <a:spcAft>
                <a:spcPts val="0"/>
              </a:spcAft>
              <a:buSzPts val="1200"/>
              <a:buChar char="■"/>
            </a:pPr>
            <a:r>
              <a:rPr lang="en"/>
              <a:t>Ensure Accessibility</a:t>
            </a:r>
            <a:endParaRPr/>
          </a:p>
          <a:p>
            <a:pPr indent="0" lvl="0" marL="0" rtl="0" algn="l">
              <a:spcBef>
                <a:spcPts val="1000"/>
              </a:spcBef>
              <a:spcAft>
                <a:spcPts val="0"/>
              </a:spcAft>
              <a:buNone/>
            </a:pPr>
            <a:r>
              <a:rPr lang="en"/>
              <a:t>Understanding the psychology of colour and its impact on user perception and experience is crucial for creating interfaces that are not only aesthetically pleasing </a:t>
            </a:r>
            <a:endParaRPr/>
          </a:p>
          <a:p>
            <a:pPr indent="0" lvl="0" marL="0" rtl="0" algn="l">
              <a:spcBef>
                <a:spcPts val="0"/>
              </a:spcBef>
              <a:spcAft>
                <a:spcPts val="0"/>
              </a:spcAft>
              <a:buNone/>
            </a:pPr>
            <a:r>
              <a:rPr lang="en"/>
              <a:t>but also effective in communicating and engaging with users.</a:t>
            </a:r>
            <a:endParaRPr/>
          </a:p>
        </p:txBody>
      </p:sp>
      <p:pic>
        <p:nvPicPr>
          <p:cNvPr id="979" name="Google Shape;979;p52"/>
          <p:cNvPicPr preferRelativeResize="0"/>
          <p:nvPr/>
        </p:nvPicPr>
        <p:blipFill>
          <a:blip r:embed="rId3">
            <a:alphaModFix amt="60000"/>
          </a:blip>
          <a:stretch>
            <a:fillRect/>
          </a:stretch>
        </p:blipFill>
        <p:spPr>
          <a:xfrm>
            <a:off x="4320175" y="1258475"/>
            <a:ext cx="4207048" cy="2877398"/>
          </a:xfrm>
          <a:prstGeom prst="rect">
            <a:avLst/>
          </a:prstGeom>
          <a:noFill/>
          <a:ln>
            <a:noFill/>
          </a:ln>
          <a:effectLst>
            <a:outerShdw blurRad="57150" rotWithShape="0" algn="bl" dir="5400000" dist="19050">
              <a:srgbClr val="000000">
                <a:alpha val="50000"/>
              </a:srgbClr>
            </a:outerShdw>
          </a:effectLst>
        </p:spPr>
      </p:pic>
      <p:pic>
        <p:nvPicPr>
          <p:cNvPr id="980" name="Google Shape;980;p52"/>
          <p:cNvPicPr preferRelativeResize="0"/>
          <p:nvPr>
            <p:ph idx="2" type="pic"/>
          </p:nvPr>
        </p:nvPicPr>
        <p:blipFill rotWithShape="1">
          <a:blip r:embed="rId4">
            <a:alphaModFix/>
          </a:blip>
          <a:srcRect b="0" l="0" r="0" t="0"/>
          <a:stretch/>
        </p:blipFill>
        <p:spPr>
          <a:xfrm>
            <a:off x="4286135" y="981184"/>
            <a:ext cx="4241100" cy="31797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4" name="Shape 984"/>
        <p:cNvGrpSpPr/>
        <p:nvPr/>
      </p:nvGrpSpPr>
      <p:grpSpPr>
        <a:xfrm>
          <a:off x="0" y="0"/>
          <a:ext cx="0" cy="0"/>
          <a:chOff x="0" y="0"/>
          <a:chExt cx="0" cy="0"/>
        </a:xfrm>
      </p:grpSpPr>
      <p:sp>
        <p:nvSpPr>
          <p:cNvPr id="985" name="Google Shape;985;p53"/>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Dark Mode vs Light Mode</a:t>
            </a:r>
            <a:endParaRPr/>
          </a:p>
        </p:txBody>
      </p:sp>
      <p:sp>
        <p:nvSpPr>
          <p:cNvPr id="986" name="Google Shape;986;p53"/>
          <p:cNvSpPr txBox="1"/>
          <p:nvPr>
            <p:ph idx="1" type="body"/>
          </p:nvPr>
        </p:nvSpPr>
        <p:spPr>
          <a:xfrm>
            <a:off x="1895263" y="4473575"/>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Dark Mode</a:t>
            </a:r>
            <a:endParaRPr b="1"/>
          </a:p>
        </p:txBody>
      </p:sp>
      <p:pic>
        <p:nvPicPr>
          <p:cNvPr id="987" name="Google Shape;987;p53"/>
          <p:cNvPicPr preferRelativeResize="0"/>
          <p:nvPr/>
        </p:nvPicPr>
        <p:blipFill rotWithShape="1">
          <a:blip r:embed="rId3">
            <a:alphaModFix/>
          </a:blip>
          <a:srcRect b="7209" l="0" r="0" t="0"/>
          <a:stretch/>
        </p:blipFill>
        <p:spPr>
          <a:xfrm>
            <a:off x="720000" y="1783288"/>
            <a:ext cx="3392752" cy="2361111"/>
          </a:xfrm>
          <a:prstGeom prst="rect">
            <a:avLst/>
          </a:prstGeom>
          <a:noFill/>
          <a:ln>
            <a:noFill/>
          </a:ln>
        </p:spPr>
      </p:pic>
      <p:pic>
        <p:nvPicPr>
          <p:cNvPr id="988" name="Google Shape;988;p53"/>
          <p:cNvPicPr preferRelativeResize="0"/>
          <p:nvPr/>
        </p:nvPicPr>
        <p:blipFill rotWithShape="1">
          <a:blip r:embed="rId4">
            <a:alphaModFix/>
          </a:blip>
          <a:srcRect b="8071" l="0" r="0" t="0"/>
          <a:stretch/>
        </p:blipFill>
        <p:spPr>
          <a:xfrm>
            <a:off x="4703950" y="1794238"/>
            <a:ext cx="3392752" cy="2339199"/>
          </a:xfrm>
          <a:prstGeom prst="rect">
            <a:avLst/>
          </a:prstGeom>
          <a:noFill/>
          <a:ln>
            <a:noFill/>
          </a:ln>
        </p:spPr>
      </p:pic>
      <p:sp>
        <p:nvSpPr>
          <p:cNvPr id="989" name="Google Shape;989;p53"/>
          <p:cNvSpPr txBox="1"/>
          <p:nvPr>
            <p:ph idx="1" type="body"/>
          </p:nvPr>
        </p:nvSpPr>
        <p:spPr>
          <a:xfrm>
            <a:off x="5879213" y="4473550"/>
            <a:ext cx="1042200" cy="3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Light</a:t>
            </a:r>
            <a:r>
              <a:rPr b="1" lang="en"/>
              <a:t> Mode</a:t>
            </a:r>
            <a:endParaRPr b="1"/>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3" name="Shape 993"/>
        <p:cNvGrpSpPr/>
        <p:nvPr/>
      </p:nvGrpSpPr>
      <p:grpSpPr>
        <a:xfrm>
          <a:off x="0" y="0"/>
          <a:ext cx="0" cy="0"/>
          <a:chOff x="0" y="0"/>
          <a:chExt cx="0" cy="0"/>
        </a:xfrm>
      </p:grpSpPr>
      <p:sp>
        <p:nvSpPr>
          <p:cNvPr id="994" name="Google Shape;994;p54"/>
          <p:cNvSpPr txBox="1"/>
          <p:nvPr>
            <p:ph type="title"/>
          </p:nvPr>
        </p:nvSpPr>
        <p:spPr>
          <a:xfrm>
            <a:off x="720000" y="881425"/>
            <a:ext cx="73767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Programs Used</a:t>
            </a:r>
            <a:endParaRPr/>
          </a:p>
        </p:txBody>
      </p:sp>
      <p:pic>
        <p:nvPicPr>
          <p:cNvPr id="995" name="Google Shape;995;p54"/>
          <p:cNvPicPr preferRelativeResize="0"/>
          <p:nvPr/>
        </p:nvPicPr>
        <p:blipFill>
          <a:blip r:embed="rId3">
            <a:alphaModFix/>
          </a:blip>
          <a:stretch>
            <a:fillRect/>
          </a:stretch>
        </p:blipFill>
        <p:spPr>
          <a:xfrm>
            <a:off x="652650" y="2726903"/>
            <a:ext cx="1794297" cy="1749425"/>
          </a:xfrm>
          <a:prstGeom prst="rect">
            <a:avLst/>
          </a:prstGeom>
          <a:noFill/>
          <a:ln>
            <a:noFill/>
          </a:ln>
        </p:spPr>
      </p:pic>
      <p:pic>
        <p:nvPicPr>
          <p:cNvPr id="996" name="Google Shape;996;p54"/>
          <p:cNvPicPr preferRelativeResize="0"/>
          <p:nvPr/>
        </p:nvPicPr>
        <p:blipFill>
          <a:blip r:embed="rId4">
            <a:alphaModFix/>
          </a:blip>
          <a:stretch>
            <a:fillRect/>
          </a:stretch>
        </p:blipFill>
        <p:spPr>
          <a:xfrm>
            <a:off x="6697050" y="2726899"/>
            <a:ext cx="1794300" cy="1749425"/>
          </a:xfrm>
          <a:prstGeom prst="rect">
            <a:avLst/>
          </a:prstGeom>
          <a:noFill/>
          <a:ln>
            <a:noFill/>
          </a:ln>
        </p:spPr>
      </p:pic>
      <p:pic>
        <p:nvPicPr>
          <p:cNvPr id="997" name="Google Shape;997;p54"/>
          <p:cNvPicPr preferRelativeResize="0"/>
          <p:nvPr/>
        </p:nvPicPr>
        <p:blipFill>
          <a:blip r:embed="rId5">
            <a:alphaModFix/>
          </a:blip>
          <a:stretch>
            <a:fillRect/>
          </a:stretch>
        </p:blipFill>
        <p:spPr>
          <a:xfrm>
            <a:off x="2622412" y="1553225"/>
            <a:ext cx="3899187" cy="203705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1" name="Shape 1001"/>
        <p:cNvGrpSpPr/>
        <p:nvPr/>
      </p:nvGrpSpPr>
      <p:grpSpPr>
        <a:xfrm>
          <a:off x="0" y="0"/>
          <a:ext cx="0" cy="0"/>
          <a:chOff x="0" y="0"/>
          <a:chExt cx="0" cy="0"/>
        </a:xfrm>
      </p:grpSpPr>
      <p:pic>
        <p:nvPicPr>
          <p:cNvPr id="1002" name="Google Shape;1002;p55"/>
          <p:cNvPicPr preferRelativeResize="0"/>
          <p:nvPr>
            <p:ph idx="2" type="pic"/>
          </p:nvPr>
        </p:nvPicPr>
        <p:blipFill rotWithShape="1">
          <a:blip r:embed="rId3">
            <a:alphaModFix/>
          </a:blip>
          <a:srcRect b="21877" l="0" r="0" t="21882"/>
          <a:stretch/>
        </p:blipFill>
        <p:spPr>
          <a:xfrm>
            <a:off x="0" y="0"/>
            <a:ext cx="9144003" cy="5143501"/>
          </a:xfrm>
          <a:prstGeom prst="rect">
            <a:avLst/>
          </a:prstGeom>
        </p:spPr>
      </p:pic>
      <p:sp>
        <p:nvSpPr>
          <p:cNvPr id="1003" name="Google Shape;1003;p55"/>
          <p:cNvSpPr txBox="1"/>
          <p:nvPr>
            <p:ph type="title"/>
          </p:nvPr>
        </p:nvSpPr>
        <p:spPr>
          <a:xfrm>
            <a:off x="720000" y="4104775"/>
            <a:ext cx="7704000" cy="503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LOGO DESIGN</a:t>
            </a:r>
            <a:endParaRPr/>
          </a:p>
        </p:txBody>
      </p:sp>
      <p:grpSp>
        <p:nvGrpSpPr>
          <p:cNvPr id="1004" name="Google Shape;1004;p55"/>
          <p:cNvGrpSpPr/>
          <p:nvPr/>
        </p:nvGrpSpPr>
        <p:grpSpPr>
          <a:xfrm flipH="1">
            <a:off x="201817" y="-200679"/>
            <a:ext cx="8595353" cy="5193041"/>
            <a:chOff x="273416" y="-200679"/>
            <a:chExt cx="8595353" cy="5193041"/>
          </a:xfrm>
        </p:grpSpPr>
        <p:grpSp>
          <p:nvGrpSpPr>
            <p:cNvPr id="1005" name="Google Shape;1005;p55"/>
            <p:cNvGrpSpPr/>
            <p:nvPr/>
          </p:nvGrpSpPr>
          <p:grpSpPr>
            <a:xfrm>
              <a:off x="273416" y="4920072"/>
              <a:ext cx="360003" cy="72268"/>
              <a:chOff x="1651496" y="2388946"/>
              <a:chExt cx="285264" cy="57265"/>
            </a:xfrm>
          </p:grpSpPr>
          <p:sp>
            <p:nvSpPr>
              <p:cNvPr id="1006" name="Google Shape;1006;p55"/>
              <p:cNvSpPr/>
              <p:nvPr/>
            </p:nvSpPr>
            <p:spPr>
              <a:xfrm>
                <a:off x="1651496" y="2388946"/>
                <a:ext cx="57309" cy="57265"/>
              </a:xfrm>
              <a:custGeom>
                <a:rect b="b" l="l" r="r" t="t"/>
                <a:pathLst>
                  <a:path extrusionOk="0" h="1298" w="1299">
                    <a:moveTo>
                      <a:pt x="0" y="0"/>
                    </a:moveTo>
                    <a:lnTo>
                      <a:pt x="0" y="1298"/>
                    </a:lnTo>
                    <a:lnTo>
                      <a:pt x="1298" y="1298"/>
                    </a:lnTo>
                    <a:lnTo>
                      <a:pt x="129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7" name="Google Shape;1007;p55"/>
              <p:cNvSpPr/>
              <p:nvPr/>
            </p:nvSpPr>
            <p:spPr>
              <a:xfrm>
                <a:off x="1879981" y="2388946"/>
                <a:ext cx="56779" cy="57265"/>
              </a:xfrm>
              <a:custGeom>
                <a:rect b="b" l="l" r="r" t="t"/>
                <a:pathLst>
                  <a:path extrusionOk="0" h="1298" w="1287">
                    <a:moveTo>
                      <a:pt x="1" y="0"/>
                    </a:moveTo>
                    <a:lnTo>
                      <a:pt x="1" y="1298"/>
                    </a:lnTo>
                    <a:lnTo>
                      <a:pt x="1287" y="1298"/>
                    </a:lnTo>
                    <a:lnTo>
                      <a:pt x="128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08" name="Google Shape;1008;p55"/>
            <p:cNvGrpSpPr/>
            <p:nvPr/>
          </p:nvGrpSpPr>
          <p:grpSpPr>
            <a:xfrm rot="2700000">
              <a:off x="1271305" y="4771520"/>
              <a:ext cx="182912" cy="182969"/>
              <a:chOff x="3052932" y="2641078"/>
              <a:chExt cx="616189" cy="616674"/>
            </a:xfrm>
          </p:grpSpPr>
          <p:sp>
            <p:nvSpPr>
              <p:cNvPr id="1009" name="Google Shape;1009;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0" name="Google Shape;1010;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1" name="Google Shape;1011;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2" name="Google Shape;1012;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13" name="Google Shape;1013;p55"/>
            <p:cNvGrpSpPr/>
            <p:nvPr/>
          </p:nvGrpSpPr>
          <p:grpSpPr>
            <a:xfrm>
              <a:off x="8337036" y="77421"/>
              <a:ext cx="503917" cy="503917"/>
              <a:chOff x="320471" y="3391693"/>
              <a:chExt cx="615660" cy="615660"/>
            </a:xfrm>
          </p:grpSpPr>
          <p:sp>
            <p:nvSpPr>
              <p:cNvPr id="1014" name="Google Shape;1014;p5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5" name="Google Shape;1015;p5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6" name="Google Shape;1016;p5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7" name="Google Shape;1017;p5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8" name="Google Shape;1018;p5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9" name="Google Shape;1019;p5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0" name="Google Shape;1020;p5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21" name="Google Shape;1021;p55"/>
            <p:cNvGrpSpPr/>
            <p:nvPr/>
          </p:nvGrpSpPr>
          <p:grpSpPr>
            <a:xfrm rot="2700000">
              <a:off x="8620130" y="905645"/>
              <a:ext cx="182912" cy="182969"/>
              <a:chOff x="3052932" y="2641078"/>
              <a:chExt cx="616189" cy="616674"/>
            </a:xfrm>
          </p:grpSpPr>
          <p:sp>
            <p:nvSpPr>
              <p:cNvPr id="1022" name="Google Shape;1022;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3" name="Google Shape;1023;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4" name="Google Shape;1024;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5" name="Google Shape;1025;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26" name="Google Shape;1026;p55"/>
            <p:cNvGrpSpPr/>
            <p:nvPr/>
          </p:nvGrpSpPr>
          <p:grpSpPr>
            <a:xfrm rot="2700000">
              <a:off x="7813630" y="279920"/>
              <a:ext cx="182912" cy="182969"/>
              <a:chOff x="3052932" y="2641078"/>
              <a:chExt cx="616189" cy="616674"/>
            </a:xfrm>
          </p:grpSpPr>
          <p:sp>
            <p:nvSpPr>
              <p:cNvPr id="1027" name="Google Shape;1027;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8" name="Google Shape;1028;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9" name="Google Shape;1029;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0" name="Google Shape;1030;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31" name="Google Shape;1031;p55"/>
            <p:cNvGrpSpPr/>
            <p:nvPr/>
          </p:nvGrpSpPr>
          <p:grpSpPr>
            <a:xfrm>
              <a:off x="313786" y="-200679"/>
              <a:ext cx="503917" cy="503917"/>
              <a:chOff x="320471" y="3391693"/>
              <a:chExt cx="615660" cy="615660"/>
            </a:xfrm>
          </p:grpSpPr>
          <p:sp>
            <p:nvSpPr>
              <p:cNvPr id="1032" name="Google Shape;1032;p55"/>
              <p:cNvSpPr/>
              <p:nvPr/>
            </p:nvSpPr>
            <p:spPr>
              <a:xfrm>
                <a:off x="320471" y="3391693"/>
                <a:ext cx="76720" cy="76720"/>
              </a:xfrm>
              <a:custGeom>
                <a:rect b="b" l="l" r="r" t="t"/>
                <a:pathLst>
                  <a:path extrusionOk="0" h="1739" w="1739">
                    <a:moveTo>
                      <a:pt x="0" y="0"/>
                    </a:moveTo>
                    <a:lnTo>
                      <a:pt x="0" y="1738"/>
                    </a:lnTo>
                    <a:lnTo>
                      <a:pt x="1738" y="1738"/>
                    </a:lnTo>
                    <a:lnTo>
                      <a:pt x="1738"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3" name="Google Shape;1033;p55"/>
              <p:cNvSpPr/>
              <p:nvPr/>
            </p:nvSpPr>
            <p:spPr>
              <a:xfrm>
                <a:off x="858837" y="3391693"/>
                <a:ext cx="77294" cy="76720"/>
              </a:xfrm>
              <a:custGeom>
                <a:rect b="b" l="l" r="r" t="t"/>
                <a:pathLst>
                  <a:path extrusionOk="0" h="1739" w="1752">
                    <a:moveTo>
                      <a:pt x="1" y="0"/>
                    </a:moveTo>
                    <a:lnTo>
                      <a:pt x="1" y="1738"/>
                    </a:lnTo>
                    <a:lnTo>
                      <a:pt x="1751" y="1738"/>
                    </a:lnTo>
                    <a:lnTo>
                      <a:pt x="1751"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4" name="Google Shape;1034;p55"/>
              <p:cNvSpPr/>
              <p:nvPr/>
            </p:nvSpPr>
            <p:spPr>
              <a:xfrm>
                <a:off x="397147" y="3468369"/>
                <a:ext cx="461734" cy="461734"/>
              </a:xfrm>
              <a:custGeom>
                <a:rect b="b" l="l" r="r" t="t"/>
                <a:pathLst>
                  <a:path extrusionOk="0" h="10466" w="10466">
                    <a:moveTo>
                      <a:pt x="0" y="0"/>
                    </a:moveTo>
                    <a:lnTo>
                      <a:pt x="0" y="1739"/>
                    </a:lnTo>
                    <a:lnTo>
                      <a:pt x="1751" y="1739"/>
                    </a:lnTo>
                    <a:lnTo>
                      <a:pt x="1751" y="0"/>
                    </a:lnTo>
                    <a:close/>
                    <a:moveTo>
                      <a:pt x="8728" y="0"/>
                    </a:moveTo>
                    <a:lnTo>
                      <a:pt x="8728" y="1739"/>
                    </a:lnTo>
                    <a:lnTo>
                      <a:pt x="10466" y="1739"/>
                    </a:lnTo>
                    <a:lnTo>
                      <a:pt x="10466" y="0"/>
                    </a:lnTo>
                    <a:close/>
                    <a:moveTo>
                      <a:pt x="6977" y="3489"/>
                    </a:moveTo>
                    <a:lnTo>
                      <a:pt x="6977" y="6977"/>
                    </a:lnTo>
                    <a:lnTo>
                      <a:pt x="3489" y="6977"/>
                    </a:lnTo>
                    <a:lnTo>
                      <a:pt x="3489" y="3489"/>
                    </a:lnTo>
                    <a:close/>
                    <a:moveTo>
                      <a:pt x="3489" y="0"/>
                    </a:moveTo>
                    <a:lnTo>
                      <a:pt x="3489" y="1739"/>
                    </a:lnTo>
                    <a:lnTo>
                      <a:pt x="1751" y="1739"/>
                    </a:lnTo>
                    <a:lnTo>
                      <a:pt x="1751" y="3489"/>
                    </a:lnTo>
                    <a:lnTo>
                      <a:pt x="0" y="3489"/>
                    </a:lnTo>
                    <a:lnTo>
                      <a:pt x="0" y="6977"/>
                    </a:lnTo>
                    <a:lnTo>
                      <a:pt x="1751" y="6977"/>
                    </a:lnTo>
                    <a:lnTo>
                      <a:pt x="1751" y="8728"/>
                    </a:lnTo>
                    <a:lnTo>
                      <a:pt x="3489" y="8728"/>
                    </a:lnTo>
                    <a:lnTo>
                      <a:pt x="3489" y="10466"/>
                    </a:lnTo>
                    <a:lnTo>
                      <a:pt x="6977" y="10466"/>
                    </a:lnTo>
                    <a:lnTo>
                      <a:pt x="6977" y="8728"/>
                    </a:lnTo>
                    <a:lnTo>
                      <a:pt x="8728" y="8728"/>
                    </a:lnTo>
                    <a:lnTo>
                      <a:pt x="8728" y="6977"/>
                    </a:lnTo>
                    <a:lnTo>
                      <a:pt x="10466" y="6977"/>
                    </a:lnTo>
                    <a:lnTo>
                      <a:pt x="10466" y="3489"/>
                    </a:lnTo>
                    <a:lnTo>
                      <a:pt x="8728" y="3489"/>
                    </a:lnTo>
                    <a:lnTo>
                      <a:pt x="8728" y="1739"/>
                    </a:lnTo>
                    <a:lnTo>
                      <a:pt x="6977" y="1739"/>
                    </a:lnTo>
                    <a:lnTo>
                      <a:pt x="6977"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5" name="Google Shape;1035;p55"/>
              <p:cNvSpPr/>
              <p:nvPr/>
            </p:nvSpPr>
            <p:spPr>
              <a:xfrm>
                <a:off x="397147" y="3852853"/>
                <a:ext cx="77250" cy="77250"/>
              </a:xfrm>
              <a:custGeom>
                <a:rect b="b" l="l" r="r" t="t"/>
                <a:pathLst>
                  <a:path extrusionOk="0" h="1751" w="1751">
                    <a:moveTo>
                      <a:pt x="0" y="1"/>
                    </a:moveTo>
                    <a:lnTo>
                      <a:pt x="0"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6" name="Google Shape;1036;p55"/>
              <p:cNvSpPr/>
              <p:nvPr/>
            </p:nvSpPr>
            <p:spPr>
              <a:xfrm>
                <a:off x="320471" y="3930059"/>
                <a:ext cx="76720" cy="77294"/>
              </a:xfrm>
              <a:custGeom>
                <a:rect b="b" l="l" r="r" t="t"/>
                <a:pathLst>
                  <a:path extrusionOk="0" h="1752" w="1739">
                    <a:moveTo>
                      <a:pt x="0" y="1"/>
                    </a:moveTo>
                    <a:lnTo>
                      <a:pt x="0" y="1751"/>
                    </a:lnTo>
                    <a:lnTo>
                      <a:pt x="1738" y="1751"/>
                    </a:lnTo>
                    <a:lnTo>
                      <a:pt x="1738"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7" name="Google Shape;1037;p55"/>
              <p:cNvSpPr/>
              <p:nvPr/>
            </p:nvSpPr>
            <p:spPr>
              <a:xfrm>
                <a:off x="858837" y="3930059"/>
                <a:ext cx="77294" cy="77294"/>
              </a:xfrm>
              <a:custGeom>
                <a:rect b="b" l="l" r="r" t="t"/>
                <a:pathLst>
                  <a:path extrusionOk="0" h="1752" w="1752">
                    <a:moveTo>
                      <a:pt x="1" y="1"/>
                    </a:moveTo>
                    <a:lnTo>
                      <a:pt x="1" y="1751"/>
                    </a:lnTo>
                    <a:lnTo>
                      <a:pt x="1751" y="1751"/>
                    </a:lnTo>
                    <a:lnTo>
                      <a:pt x="1751"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8" name="Google Shape;1038;p55"/>
              <p:cNvSpPr/>
              <p:nvPr/>
            </p:nvSpPr>
            <p:spPr>
              <a:xfrm>
                <a:off x="782161" y="3852853"/>
                <a:ext cx="76720" cy="77250"/>
              </a:xfrm>
              <a:custGeom>
                <a:rect b="b" l="l" r="r" t="t"/>
                <a:pathLst>
                  <a:path extrusionOk="0" h="1751" w="1739">
                    <a:moveTo>
                      <a:pt x="1" y="1"/>
                    </a:moveTo>
                    <a:lnTo>
                      <a:pt x="1" y="1751"/>
                    </a:lnTo>
                    <a:lnTo>
                      <a:pt x="1739" y="1751"/>
                    </a:lnTo>
                    <a:lnTo>
                      <a:pt x="1739"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039" name="Google Shape;1039;p55"/>
            <p:cNvGrpSpPr/>
            <p:nvPr/>
          </p:nvGrpSpPr>
          <p:grpSpPr>
            <a:xfrm rot="2700000">
              <a:off x="8647955" y="4305470"/>
              <a:ext cx="182912" cy="182969"/>
              <a:chOff x="3052932" y="2641078"/>
              <a:chExt cx="616189" cy="616674"/>
            </a:xfrm>
          </p:grpSpPr>
          <p:sp>
            <p:nvSpPr>
              <p:cNvPr id="1040" name="Google Shape;1040;p55"/>
              <p:cNvSpPr/>
              <p:nvPr/>
            </p:nvSpPr>
            <p:spPr>
              <a:xfrm>
                <a:off x="3258299" y="2641078"/>
                <a:ext cx="205455" cy="205411"/>
              </a:xfrm>
              <a:custGeom>
                <a:rect b="b" l="l" r="r" t="t"/>
                <a:pathLst>
                  <a:path extrusionOk="0" h="4656" w="4657">
                    <a:moveTo>
                      <a:pt x="1" y="0"/>
                    </a:moveTo>
                    <a:lnTo>
                      <a:pt x="1" y="4655"/>
                    </a:lnTo>
                    <a:lnTo>
                      <a:pt x="4656" y="4655"/>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1" name="Google Shape;1041;p55"/>
              <p:cNvSpPr/>
              <p:nvPr/>
            </p:nvSpPr>
            <p:spPr>
              <a:xfrm>
                <a:off x="3463711" y="2846445"/>
                <a:ext cx="205411" cy="205940"/>
              </a:xfrm>
              <a:custGeom>
                <a:rect b="b" l="l" r="r" t="t"/>
                <a:pathLst>
                  <a:path extrusionOk="0" h="4668" w="4656">
                    <a:moveTo>
                      <a:pt x="0" y="0"/>
                    </a:moveTo>
                    <a:lnTo>
                      <a:pt x="0" y="4668"/>
                    </a:lnTo>
                    <a:lnTo>
                      <a:pt x="4655" y="4668"/>
                    </a:lnTo>
                    <a:lnTo>
                      <a:pt x="4655"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2" name="Google Shape;1042;p55"/>
              <p:cNvSpPr/>
              <p:nvPr/>
            </p:nvSpPr>
            <p:spPr>
              <a:xfrm>
                <a:off x="3052932" y="2846445"/>
                <a:ext cx="205411" cy="205940"/>
              </a:xfrm>
              <a:custGeom>
                <a:rect b="b" l="l" r="r" t="t"/>
                <a:pathLst>
                  <a:path extrusionOk="0" h="4668" w="4656">
                    <a:moveTo>
                      <a:pt x="0" y="0"/>
                    </a:moveTo>
                    <a:lnTo>
                      <a:pt x="0" y="4668"/>
                    </a:lnTo>
                    <a:lnTo>
                      <a:pt x="4656" y="4668"/>
                    </a:lnTo>
                    <a:lnTo>
                      <a:pt x="4656"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3" name="Google Shape;1043;p55"/>
              <p:cNvSpPr/>
              <p:nvPr/>
            </p:nvSpPr>
            <p:spPr>
              <a:xfrm>
                <a:off x="3258299" y="3051812"/>
                <a:ext cx="205455" cy="205940"/>
              </a:xfrm>
              <a:custGeom>
                <a:rect b="b" l="l" r="r" t="t"/>
                <a:pathLst>
                  <a:path extrusionOk="0" h="4668" w="4657">
                    <a:moveTo>
                      <a:pt x="1" y="1"/>
                    </a:moveTo>
                    <a:lnTo>
                      <a:pt x="1" y="4668"/>
                    </a:lnTo>
                    <a:lnTo>
                      <a:pt x="4656" y="4668"/>
                    </a:lnTo>
                    <a:lnTo>
                      <a:pt x="4656" y="1"/>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7" name="Shape 1047"/>
        <p:cNvGrpSpPr/>
        <p:nvPr/>
      </p:nvGrpSpPr>
      <p:grpSpPr>
        <a:xfrm>
          <a:off x="0" y="0"/>
          <a:ext cx="0" cy="0"/>
          <a:chOff x="0" y="0"/>
          <a:chExt cx="0" cy="0"/>
        </a:xfrm>
      </p:grpSpPr>
      <p:sp>
        <p:nvSpPr>
          <p:cNvPr id="1048" name="Google Shape;1048;p56"/>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LOGOS</a:t>
            </a:r>
            <a:endParaRPr sz="2400"/>
          </a:p>
        </p:txBody>
      </p:sp>
      <p:pic>
        <p:nvPicPr>
          <p:cNvPr id="1049" name="Google Shape;1049;p56"/>
          <p:cNvPicPr preferRelativeResize="0"/>
          <p:nvPr/>
        </p:nvPicPr>
        <p:blipFill>
          <a:blip r:embed="rId3">
            <a:alphaModFix/>
          </a:blip>
          <a:stretch>
            <a:fillRect/>
          </a:stretch>
        </p:blipFill>
        <p:spPr>
          <a:xfrm>
            <a:off x="1618775" y="264825"/>
            <a:ext cx="1817800" cy="1817800"/>
          </a:xfrm>
          <a:prstGeom prst="rect">
            <a:avLst/>
          </a:prstGeom>
          <a:noFill/>
          <a:ln>
            <a:noFill/>
          </a:ln>
        </p:spPr>
      </p:pic>
      <p:pic>
        <p:nvPicPr>
          <p:cNvPr id="1050" name="Google Shape;1050;p56"/>
          <p:cNvPicPr preferRelativeResize="0"/>
          <p:nvPr/>
        </p:nvPicPr>
        <p:blipFill>
          <a:blip r:embed="rId4">
            <a:alphaModFix/>
          </a:blip>
          <a:stretch>
            <a:fillRect/>
          </a:stretch>
        </p:blipFill>
        <p:spPr>
          <a:xfrm>
            <a:off x="3663101" y="1662850"/>
            <a:ext cx="1817800" cy="1817800"/>
          </a:xfrm>
          <a:prstGeom prst="rect">
            <a:avLst/>
          </a:prstGeom>
          <a:noFill/>
          <a:ln>
            <a:noFill/>
          </a:ln>
        </p:spPr>
      </p:pic>
      <p:pic>
        <p:nvPicPr>
          <p:cNvPr id="1051" name="Google Shape;1051;p56"/>
          <p:cNvPicPr preferRelativeResize="0"/>
          <p:nvPr/>
        </p:nvPicPr>
        <p:blipFill>
          <a:blip r:embed="rId5">
            <a:alphaModFix/>
          </a:blip>
          <a:stretch>
            <a:fillRect/>
          </a:stretch>
        </p:blipFill>
        <p:spPr>
          <a:xfrm>
            <a:off x="6606200" y="2235888"/>
            <a:ext cx="1817800" cy="1817800"/>
          </a:xfrm>
          <a:prstGeom prst="rect">
            <a:avLst/>
          </a:prstGeom>
          <a:noFill/>
          <a:ln>
            <a:noFill/>
          </a:ln>
        </p:spPr>
      </p:pic>
      <p:pic>
        <p:nvPicPr>
          <p:cNvPr id="1052" name="Google Shape;1052;p56"/>
          <p:cNvPicPr preferRelativeResize="0"/>
          <p:nvPr/>
        </p:nvPicPr>
        <p:blipFill>
          <a:blip r:embed="rId6">
            <a:alphaModFix/>
          </a:blip>
          <a:stretch>
            <a:fillRect/>
          </a:stretch>
        </p:blipFill>
        <p:spPr>
          <a:xfrm>
            <a:off x="720000" y="2184800"/>
            <a:ext cx="1817800" cy="1817800"/>
          </a:xfrm>
          <a:prstGeom prst="rect">
            <a:avLst/>
          </a:prstGeom>
          <a:noFill/>
          <a:ln>
            <a:noFill/>
          </a:ln>
        </p:spPr>
      </p:pic>
      <p:pic>
        <p:nvPicPr>
          <p:cNvPr id="1053" name="Google Shape;1053;p56"/>
          <p:cNvPicPr preferRelativeResize="0"/>
          <p:nvPr/>
        </p:nvPicPr>
        <p:blipFill>
          <a:blip r:embed="rId7">
            <a:alphaModFix/>
          </a:blip>
          <a:stretch>
            <a:fillRect/>
          </a:stretch>
        </p:blipFill>
        <p:spPr>
          <a:xfrm>
            <a:off x="5707425" y="367000"/>
            <a:ext cx="1817800" cy="18178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7" name="Shape 1057"/>
        <p:cNvGrpSpPr/>
        <p:nvPr/>
      </p:nvGrpSpPr>
      <p:grpSpPr>
        <a:xfrm>
          <a:off x="0" y="0"/>
          <a:ext cx="0" cy="0"/>
          <a:chOff x="0" y="0"/>
          <a:chExt cx="0" cy="0"/>
        </a:xfrm>
      </p:grpSpPr>
      <p:sp>
        <p:nvSpPr>
          <p:cNvPr id="1058" name="Google Shape;1058;p57"/>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LOGOS</a:t>
            </a:r>
            <a:endParaRPr sz="2400">
              <a:solidFill>
                <a:schemeClr val="lt1"/>
              </a:solidFill>
            </a:endParaRPr>
          </a:p>
        </p:txBody>
      </p:sp>
      <p:pic>
        <p:nvPicPr>
          <p:cNvPr id="1059" name="Google Shape;1059;p57"/>
          <p:cNvPicPr preferRelativeResize="0"/>
          <p:nvPr/>
        </p:nvPicPr>
        <p:blipFill>
          <a:blip r:embed="rId3">
            <a:alphaModFix/>
          </a:blip>
          <a:stretch>
            <a:fillRect/>
          </a:stretch>
        </p:blipFill>
        <p:spPr>
          <a:xfrm>
            <a:off x="1626700" y="292938"/>
            <a:ext cx="1817800" cy="1817800"/>
          </a:xfrm>
          <a:prstGeom prst="rect">
            <a:avLst/>
          </a:prstGeom>
          <a:noFill/>
          <a:ln>
            <a:noFill/>
          </a:ln>
        </p:spPr>
      </p:pic>
      <p:pic>
        <p:nvPicPr>
          <p:cNvPr id="1060" name="Google Shape;1060;p57"/>
          <p:cNvPicPr preferRelativeResize="0"/>
          <p:nvPr/>
        </p:nvPicPr>
        <p:blipFill>
          <a:blip r:embed="rId4">
            <a:alphaModFix/>
          </a:blip>
          <a:stretch>
            <a:fillRect/>
          </a:stretch>
        </p:blipFill>
        <p:spPr>
          <a:xfrm>
            <a:off x="3663100" y="1662850"/>
            <a:ext cx="1817800" cy="1817800"/>
          </a:xfrm>
          <a:prstGeom prst="rect">
            <a:avLst/>
          </a:prstGeom>
          <a:noFill/>
          <a:ln>
            <a:noFill/>
          </a:ln>
        </p:spPr>
      </p:pic>
      <p:pic>
        <p:nvPicPr>
          <p:cNvPr id="1061" name="Google Shape;1061;p57"/>
          <p:cNvPicPr preferRelativeResize="0"/>
          <p:nvPr/>
        </p:nvPicPr>
        <p:blipFill>
          <a:blip r:embed="rId5">
            <a:alphaModFix/>
          </a:blip>
          <a:stretch>
            <a:fillRect/>
          </a:stretch>
        </p:blipFill>
        <p:spPr>
          <a:xfrm>
            <a:off x="6606200" y="2198862"/>
            <a:ext cx="1817800" cy="1817800"/>
          </a:xfrm>
          <a:prstGeom prst="rect">
            <a:avLst/>
          </a:prstGeom>
          <a:noFill/>
          <a:ln>
            <a:noFill/>
          </a:ln>
        </p:spPr>
      </p:pic>
      <p:pic>
        <p:nvPicPr>
          <p:cNvPr id="1062" name="Google Shape;1062;p57"/>
          <p:cNvPicPr preferRelativeResize="0"/>
          <p:nvPr/>
        </p:nvPicPr>
        <p:blipFill>
          <a:blip r:embed="rId6">
            <a:alphaModFix/>
          </a:blip>
          <a:stretch>
            <a:fillRect/>
          </a:stretch>
        </p:blipFill>
        <p:spPr>
          <a:xfrm>
            <a:off x="720000" y="2198860"/>
            <a:ext cx="1817800" cy="1817779"/>
          </a:xfrm>
          <a:prstGeom prst="rect">
            <a:avLst/>
          </a:prstGeom>
          <a:noFill/>
          <a:ln>
            <a:noFill/>
          </a:ln>
        </p:spPr>
      </p:pic>
      <p:pic>
        <p:nvPicPr>
          <p:cNvPr id="1063" name="Google Shape;1063;p57"/>
          <p:cNvPicPr preferRelativeResize="0"/>
          <p:nvPr/>
        </p:nvPicPr>
        <p:blipFill>
          <a:blip r:embed="rId7">
            <a:alphaModFix/>
          </a:blip>
          <a:stretch>
            <a:fillRect/>
          </a:stretch>
        </p:blipFill>
        <p:spPr>
          <a:xfrm>
            <a:off x="5699498" y="292938"/>
            <a:ext cx="1817800" cy="181780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7" name="Shape 1067"/>
        <p:cNvGrpSpPr/>
        <p:nvPr/>
      </p:nvGrpSpPr>
      <p:grpSpPr>
        <a:xfrm>
          <a:off x="0" y="0"/>
          <a:ext cx="0" cy="0"/>
          <a:chOff x="0" y="0"/>
          <a:chExt cx="0" cy="0"/>
        </a:xfrm>
      </p:grpSpPr>
      <p:sp>
        <p:nvSpPr>
          <p:cNvPr id="1068" name="Google Shape;1068;p58"/>
          <p:cNvSpPr txBox="1"/>
          <p:nvPr>
            <p:ph type="title"/>
          </p:nvPr>
        </p:nvSpPr>
        <p:spPr>
          <a:xfrm>
            <a:off x="726588" y="4092825"/>
            <a:ext cx="76974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   FINAL LO</a:t>
            </a:r>
            <a:r>
              <a:rPr lang="en" sz="2400"/>
              <a:t>GO DESIGN</a:t>
            </a:r>
            <a:endParaRPr sz="2400"/>
          </a:p>
        </p:txBody>
      </p:sp>
      <p:pic>
        <p:nvPicPr>
          <p:cNvPr id="1069" name="Google Shape;1069;p58"/>
          <p:cNvPicPr preferRelativeResize="0"/>
          <p:nvPr/>
        </p:nvPicPr>
        <p:blipFill>
          <a:blip r:embed="rId3">
            <a:alphaModFix/>
          </a:blip>
          <a:stretch>
            <a:fillRect/>
          </a:stretch>
        </p:blipFill>
        <p:spPr>
          <a:xfrm>
            <a:off x="993450" y="1489350"/>
            <a:ext cx="2164823" cy="2164823"/>
          </a:xfrm>
          <a:prstGeom prst="rect">
            <a:avLst/>
          </a:prstGeom>
          <a:noFill/>
          <a:ln>
            <a:noFill/>
          </a:ln>
        </p:spPr>
      </p:pic>
      <p:pic>
        <p:nvPicPr>
          <p:cNvPr id="1070" name="Google Shape;1070;p58"/>
          <p:cNvPicPr preferRelativeResize="0"/>
          <p:nvPr/>
        </p:nvPicPr>
        <p:blipFill>
          <a:blip r:embed="rId4">
            <a:alphaModFix/>
          </a:blip>
          <a:stretch>
            <a:fillRect/>
          </a:stretch>
        </p:blipFill>
        <p:spPr>
          <a:xfrm>
            <a:off x="3492873" y="1489350"/>
            <a:ext cx="2164823" cy="2164797"/>
          </a:xfrm>
          <a:prstGeom prst="rect">
            <a:avLst/>
          </a:prstGeom>
          <a:noFill/>
          <a:ln>
            <a:noFill/>
          </a:ln>
        </p:spPr>
      </p:pic>
      <p:pic>
        <p:nvPicPr>
          <p:cNvPr id="1071" name="Google Shape;1071;p58"/>
          <p:cNvPicPr preferRelativeResize="0"/>
          <p:nvPr/>
        </p:nvPicPr>
        <p:blipFill>
          <a:blip r:embed="rId5">
            <a:alphaModFix/>
          </a:blip>
          <a:stretch>
            <a:fillRect/>
          </a:stretch>
        </p:blipFill>
        <p:spPr>
          <a:xfrm>
            <a:off x="5992300" y="1489337"/>
            <a:ext cx="2164823" cy="2164823"/>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5" name="Shape 1075"/>
        <p:cNvGrpSpPr/>
        <p:nvPr/>
      </p:nvGrpSpPr>
      <p:grpSpPr>
        <a:xfrm>
          <a:off x="0" y="0"/>
          <a:ext cx="0" cy="0"/>
          <a:chOff x="0" y="0"/>
          <a:chExt cx="0" cy="0"/>
        </a:xfrm>
      </p:grpSpPr>
      <p:sp>
        <p:nvSpPr>
          <p:cNvPr id="1076" name="Google Shape;1076;p59"/>
          <p:cNvSpPr txBox="1"/>
          <p:nvPr>
            <p:ph type="title"/>
          </p:nvPr>
        </p:nvSpPr>
        <p:spPr>
          <a:xfrm>
            <a:off x="1194150" y="1834850"/>
            <a:ext cx="6755700" cy="931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Usability tester</a:t>
            </a:r>
            <a:endParaRPr/>
          </a:p>
          <a:p>
            <a:pPr indent="0" lvl="0" marL="0" rtl="0" algn="ctr">
              <a:spcBef>
                <a:spcPts val="0"/>
              </a:spcBef>
              <a:spcAft>
                <a:spcPts val="0"/>
              </a:spcAft>
              <a:buNone/>
            </a:pPr>
            <a:r>
              <a:rPr lang="en" sz="3500"/>
              <a:t>Phoenix Webb</a:t>
            </a:r>
            <a:endParaRPr sz="3500"/>
          </a:p>
        </p:txBody>
      </p:sp>
      <p:grpSp>
        <p:nvGrpSpPr>
          <p:cNvPr id="1077" name="Google Shape;1077;p59"/>
          <p:cNvGrpSpPr/>
          <p:nvPr/>
        </p:nvGrpSpPr>
        <p:grpSpPr>
          <a:xfrm>
            <a:off x="3989851" y="759264"/>
            <a:ext cx="1164319" cy="582188"/>
            <a:chOff x="4701888" y="1924317"/>
            <a:chExt cx="897218" cy="448631"/>
          </a:xfrm>
        </p:grpSpPr>
        <p:sp>
          <p:nvSpPr>
            <p:cNvPr id="1078" name="Google Shape;1078;p59"/>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9" name="Google Shape;1079;p59"/>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0" name="Google Shape;1080;p59"/>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1" name="Google Shape;1081;p59"/>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2" name="Google Shape;1082;p59"/>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6" name="Shape 1086"/>
        <p:cNvGrpSpPr/>
        <p:nvPr/>
      </p:nvGrpSpPr>
      <p:grpSpPr>
        <a:xfrm>
          <a:off x="0" y="0"/>
          <a:ext cx="0" cy="0"/>
          <a:chOff x="0" y="0"/>
          <a:chExt cx="0" cy="0"/>
        </a:xfrm>
      </p:grpSpPr>
      <p:sp>
        <p:nvSpPr>
          <p:cNvPr id="1087" name="Google Shape;1087;p60"/>
          <p:cNvSpPr txBox="1"/>
          <p:nvPr>
            <p:ph type="title"/>
          </p:nvPr>
        </p:nvSpPr>
        <p:spPr>
          <a:xfrm>
            <a:off x="720000" y="673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400"/>
              <a:t>What is?</a:t>
            </a:r>
            <a:endParaRPr sz="3400"/>
          </a:p>
        </p:txBody>
      </p:sp>
      <p:sp>
        <p:nvSpPr>
          <p:cNvPr id="1088" name="Google Shape;1088;p60"/>
          <p:cNvSpPr txBox="1"/>
          <p:nvPr/>
        </p:nvSpPr>
        <p:spPr>
          <a:xfrm>
            <a:off x="1470625" y="1919850"/>
            <a:ext cx="4160700" cy="7614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A usability tester improves the user experience of products through real-user testing.</a:t>
            </a:r>
            <a:endParaRPr>
              <a:solidFill>
                <a:schemeClr val="dk1"/>
              </a:solidFill>
              <a:latin typeface="Open Sans"/>
              <a:ea typeface="Open Sans"/>
              <a:cs typeface="Open Sans"/>
              <a:sym typeface="Open Sans"/>
            </a:endParaRPr>
          </a:p>
        </p:txBody>
      </p:sp>
      <p:cxnSp>
        <p:nvCxnSpPr>
          <p:cNvPr id="1089" name="Google Shape;1089;p60"/>
          <p:cNvCxnSpPr/>
          <p:nvPr/>
        </p:nvCxnSpPr>
        <p:spPr>
          <a:xfrm>
            <a:off x="1271100" y="2801650"/>
            <a:ext cx="5461200" cy="0"/>
          </a:xfrm>
          <a:prstGeom prst="straightConnector1">
            <a:avLst/>
          </a:prstGeom>
          <a:noFill/>
          <a:ln cap="flat" cmpd="sng" w="9525">
            <a:solidFill>
              <a:schemeClr val="dk2"/>
            </a:solidFill>
            <a:prstDash val="solid"/>
            <a:round/>
            <a:headEnd len="med" w="med" type="none"/>
            <a:tailEnd len="med" w="med" type="none"/>
          </a:ln>
        </p:spPr>
      </p:cxnSp>
      <p:sp>
        <p:nvSpPr>
          <p:cNvPr id="1090" name="Google Shape;1090;p60"/>
          <p:cNvSpPr txBox="1"/>
          <p:nvPr/>
        </p:nvSpPr>
        <p:spPr>
          <a:xfrm>
            <a:off x="1470625" y="2851100"/>
            <a:ext cx="4687800" cy="539400"/>
          </a:xfrm>
          <a:prstGeom prst="rect">
            <a:avLst/>
          </a:prstGeom>
          <a:noFill/>
          <a:ln>
            <a:noFill/>
          </a:ln>
        </p:spPr>
        <p:txBody>
          <a:bodyPr anchorCtr="0" anchor="t" bIns="91425" lIns="91425" spcFirstLastPara="1" rIns="91425" wrap="square" tIns="91425">
            <a:noAutofit/>
          </a:bodyPr>
          <a:lstStyle/>
          <a:p>
            <a:pPr indent="-317500" lvl="0" marL="457200" rtl="0" algn="l">
              <a:spcBef>
                <a:spcPts val="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My job is to assign a task to the tester and evaluate their behavior with the app.</a:t>
            </a:r>
            <a:endParaRPr>
              <a:solidFill>
                <a:schemeClr val="dk1"/>
              </a:solidFill>
              <a:latin typeface="Open Sans"/>
              <a:ea typeface="Open Sans"/>
              <a:cs typeface="Open Sans"/>
              <a:sym typeface="Open Sans"/>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4" name="Shape 1094"/>
        <p:cNvGrpSpPr/>
        <p:nvPr/>
      </p:nvGrpSpPr>
      <p:grpSpPr>
        <a:xfrm>
          <a:off x="0" y="0"/>
          <a:ext cx="0" cy="0"/>
          <a:chOff x="0" y="0"/>
          <a:chExt cx="0" cy="0"/>
        </a:xfrm>
      </p:grpSpPr>
      <p:sp>
        <p:nvSpPr>
          <p:cNvPr id="1095" name="Google Shape;1095;p61"/>
          <p:cNvSpPr txBox="1"/>
          <p:nvPr>
            <p:ph type="title"/>
          </p:nvPr>
        </p:nvSpPr>
        <p:spPr>
          <a:xfrm>
            <a:off x="720000" y="4450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Target Audience</a:t>
            </a:r>
            <a:endParaRPr/>
          </a:p>
        </p:txBody>
      </p:sp>
      <p:sp>
        <p:nvSpPr>
          <p:cNvPr id="1096" name="Google Shape;1096;p61"/>
          <p:cNvSpPr txBox="1"/>
          <p:nvPr/>
        </p:nvSpPr>
        <p:spPr>
          <a:xfrm>
            <a:off x="1108525" y="1477950"/>
            <a:ext cx="5298600" cy="10938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1500"/>
              </a:spcBef>
              <a:spcAft>
                <a:spcPts val="0"/>
              </a:spcAft>
              <a:buClr>
                <a:schemeClr val="dk1"/>
              </a:buClr>
              <a:buSzPts val="1400"/>
              <a:buFont typeface="Open Sans"/>
              <a:buChar char="●"/>
            </a:pPr>
            <a:r>
              <a:rPr lang="en">
                <a:solidFill>
                  <a:schemeClr val="dk1"/>
                </a:solidFill>
                <a:latin typeface="Open Sans"/>
                <a:ea typeface="Open Sans"/>
                <a:cs typeface="Open Sans"/>
                <a:sym typeface="Open Sans"/>
              </a:rPr>
              <a:t>Testers are young individuals who enjoy the world of video games and regularly use social media platforms such as Instagram, Snapchat, and Discord.</a:t>
            </a:r>
            <a:endParaRPr sz="1500">
              <a:solidFill>
                <a:schemeClr val="dk1"/>
              </a:solidFill>
              <a:latin typeface="Open Sans"/>
              <a:ea typeface="Open Sans"/>
              <a:cs typeface="Open Sans"/>
              <a:sym typeface="Open Sans"/>
            </a:endParaRPr>
          </a:p>
        </p:txBody>
      </p:sp>
      <p:sp>
        <p:nvSpPr>
          <p:cNvPr id="1097" name="Google Shape;1097;p61"/>
          <p:cNvSpPr txBox="1"/>
          <p:nvPr/>
        </p:nvSpPr>
        <p:spPr>
          <a:xfrm>
            <a:off x="1108525" y="2639509"/>
            <a:ext cx="5298600" cy="1093800"/>
          </a:xfrm>
          <a:prstGeom prst="rect">
            <a:avLst/>
          </a:prstGeom>
          <a:noFill/>
          <a:ln>
            <a:noFill/>
          </a:ln>
        </p:spPr>
        <p:txBody>
          <a:bodyPr anchorCtr="0" anchor="t" bIns="91425" lIns="91425" spcFirstLastPara="1" rIns="91425" wrap="square" tIns="91425">
            <a:noAutofit/>
          </a:bodyPr>
          <a:lstStyle/>
          <a:p>
            <a:pPr indent="-330200" lvl="0" marL="457200" rtl="0" algn="l">
              <a:lnSpc>
                <a:spcPct val="115000"/>
              </a:lnSpc>
              <a:spcBef>
                <a:spcPts val="1500"/>
              </a:spcBef>
              <a:spcAft>
                <a:spcPts val="0"/>
              </a:spcAft>
              <a:buClr>
                <a:schemeClr val="dk1"/>
              </a:buClr>
              <a:buSzPts val="1600"/>
              <a:buFont typeface="Open Sans"/>
              <a:buChar char="●"/>
            </a:pPr>
            <a:r>
              <a:rPr lang="en">
                <a:solidFill>
                  <a:schemeClr val="dk1"/>
                </a:solidFill>
                <a:latin typeface="Open Sans"/>
                <a:ea typeface="Open Sans"/>
                <a:cs typeface="Open Sans"/>
                <a:sym typeface="Open Sans"/>
              </a:rPr>
              <a:t>This kind of persons can be very useful as they can compare experiences with apps that have been successful and functional.</a:t>
            </a:r>
            <a:endParaRPr sz="1700">
              <a:solidFill>
                <a:schemeClr val="dk1"/>
              </a:solidFill>
              <a:latin typeface="Open Sans"/>
              <a:ea typeface="Open Sans"/>
              <a:cs typeface="Open Sans"/>
              <a:sym typeface="Open Sans"/>
            </a:endParaRPr>
          </a:p>
        </p:txBody>
      </p:sp>
      <p:grpSp>
        <p:nvGrpSpPr>
          <p:cNvPr id="1098" name="Google Shape;1098;p61"/>
          <p:cNvGrpSpPr/>
          <p:nvPr/>
        </p:nvGrpSpPr>
        <p:grpSpPr>
          <a:xfrm>
            <a:off x="3311598" y="3902508"/>
            <a:ext cx="578886" cy="572713"/>
            <a:chOff x="581525" y="3254850"/>
            <a:chExt cx="297750" cy="294575"/>
          </a:xfrm>
        </p:grpSpPr>
        <p:sp>
          <p:nvSpPr>
            <p:cNvPr id="1099" name="Google Shape;1099;p61"/>
            <p:cNvSpPr/>
            <p:nvPr/>
          </p:nvSpPr>
          <p:spPr>
            <a:xfrm>
              <a:off x="616950" y="3358025"/>
              <a:ext cx="89025" cy="86650"/>
            </a:xfrm>
            <a:custGeom>
              <a:rect b="b" l="l" r="r" t="t"/>
              <a:pathLst>
                <a:path extrusionOk="0" h="3466" w="3561">
                  <a:moveTo>
                    <a:pt x="1797" y="0"/>
                  </a:moveTo>
                  <a:cubicBezTo>
                    <a:pt x="789" y="0"/>
                    <a:pt x="1" y="788"/>
                    <a:pt x="1" y="1733"/>
                  </a:cubicBezTo>
                  <a:cubicBezTo>
                    <a:pt x="1" y="2710"/>
                    <a:pt x="789" y="3466"/>
                    <a:pt x="1797" y="3466"/>
                  </a:cubicBezTo>
                  <a:cubicBezTo>
                    <a:pt x="2773" y="3466"/>
                    <a:pt x="3561" y="2710"/>
                    <a:pt x="3561" y="1733"/>
                  </a:cubicBezTo>
                  <a:cubicBezTo>
                    <a:pt x="3561" y="788"/>
                    <a:pt x="2773" y="0"/>
                    <a:pt x="179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0" name="Google Shape;1100;p61"/>
            <p:cNvSpPr/>
            <p:nvPr/>
          </p:nvSpPr>
          <p:spPr>
            <a:xfrm>
              <a:off x="721725" y="3254850"/>
              <a:ext cx="157550" cy="155975"/>
            </a:xfrm>
            <a:custGeom>
              <a:rect b="b" l="l" r="r" t="t"/>
              <a:pathLst>
                <a:path extrusionOk="0" h="6239" w="6302">
                  <a:moveTo>
                    <a:pt x="3151" y="1355"/>
                  </a:moveTo>
                  <a:cubicBezTo>
                    <a:pt x="3749" y="1355"/>
                    <a:pt x="4159" y="1827"/>
                    <a:pt x="4159" y="2363"/>
                  </a:cubicBezTo>
                  <a:cubicBezTo>
                    <a:pt x="4159" y="2773"/>
                    <a:pt x="3970" y="3119"/>
                    <a:pt x="3623" y="3277"/>
                  </a:cubicBezTo>
                  <a:cubicBezTo>
                    <a:pt x="3529" y="3308"/>
                    <a:pt x="3497" y="3434"/>
                    <a:pt x="3497" y="3560"/>
                  </a:cubicBezTo>
                  <a:cubicBezTo>
                    <a:pt x="3497" y="3749"/>
                    <a:pt x="3340" y="3907"/>
                    <a:pt x="3151" y="3907"/>
                  </a:cubicBezTo>
                  <a:cubicBezTo>
                    <a:pt x="2962" y="3907"/>
                    <a:pt x="2804" y="3749"/>
                    <a:pt x="2804" y="3560"/>
                  </a:cubicBezTo>
                  <a:cubicBezTo>
                    <a:pt x="2804" y="3151"/>
                    <a:pt x="2993" y="2836"/>
                    <a:pt x="3308" y="2647"/>
                  </a:cubicBezTo>
                  <a:cubicBezTo>
                    <a:pt x="3434" y="2552"/>
                    <a:pt x="3497" y="2458"/>
                    <a:pt x="3497" y="2332"/>
                  </a:cubicBezTo>
                  <a:cubicBezTo>
                    <a:pt x="3497" y="2143"/>
                    <a:pt x="3340" y="1953"/>
                    <a:pt x="3151" y="1953"/>
                  </a:cubicBezTo>
                  <a:cubicBezTo>
                    <a:pt x="2962" y="1953"/>
                    <a:pt x="2804" y="2143"/>
                    <a:pt x="2804" y="2332"/>
                  </a:cubicBezTo>
                  <a:cubicBezTo>
                    <a:pt x="2804" y="2521"/>
                    <a:pt x="2646" y="2678"/>
                    <a:pt x="2426" y="2678"/>
                  </a:cubicBezTo>
                  <a:cubicBezTo>
                    <a:pt x="2237" y="2678"/>
                    <a:pt x="2079" y="2521"/>
                    <a:pt x="2079" y="2332"/>
                  </a:cubicBezTo>
                  <a:cubicBezTo>
                    <a:pt x="2079" y="1827"/>
                    <a:pt x="2552" y="1355"/>
                    <a:pt x="3151" y="1355"/>
                  </a:cubicBezTo>
                  <a:close/>
                  <a:moveTo>
                    <a:pt x="3151" y="4096"/>
                  </a:moveTo>
                  <a:cubicBezTo>
                    <a:pt x="3340" y="4096"/>
                    <a:pt x="3497" y="4253"/>
                    <a:pt x="3497" y="4442"/>
                  </a:cubicBezTo>
                  <a:cubicBezTo>
                    <a:pt x="3497" y="4663"/>
                    <a:pt x="3340" y="4820"/>
                    <a:pt x="3151" y="4820"/>
                  </a:cubicBezTo>
                  <a:cubicBezTo>
                    <a:pt x="2962" y="4820"/>
                    <a:pt x="2804" y="4663"/>
                    <a:pt x="2804" y="4442"/>
                  </a:cubicBezTo>
                  <a:cubicBezTo>
                    <a:pt x="2804" y="4253"/>
                    <a:pt x="2962" y="4096"/>
                    <a:pt x="3151" y="4096"/>
                  </a:cubicBezTo>
                  <a:close/>
                  <a:moveTo>
                    <a:pt x="3182" y="0"/>
                  </a:moveTo>
                  <a:cubicBezTo>
                    <a:pt x="1481" y="0"/>
                    <a:pt x="63" y="1418"/>
                    <a:pt x="63" y="3119"/>
                  </a:cubicBezTo>
                  <a:cubicBezTo>
                    <a:pt x="63" y="3655"/>
                    <a:pt x="189" y="4159"/>
                    <a:pt x="473" y="4663"/>
                  </a:cubicBezTo>
                  <a:lnTo>
                    <a:pt x="32" y="5766"/>
                  </a:lnTo>
                  <a:cubicBezTo>
                    <a:pt x="0" y="5860"/>
                    <a:pt x="32" y="5986"/>
                    <a:pt x="126" y="6112"/>
                  </a:cubicBezTo>
                  <a:cubicBezTo>
                    <a:pt x="189" y="6175"/>
                    <a:pt x="347" y="6238"/>
                    <a:pt x="473" y="6238"/>
                  </a:cubicBezTo>
                  <a:lnTo>
                    <a:pt x="1764" y="5892"/>
                  </a:lnTo>
                  <a:cubicBezTo>
                    <a:pt x="2205" y="6144"/>
                    <a:pt x="2678" y="6238"/>
                    <a:pt x="3182" y="6238"/>
                  </a:cubicBezTo>
                  <a:cubicBezTo>
                    <a:pt x="4915" y="6238"/>
                    <a:pt x="6301" y="4789"/>
                    <a:pt x="6301" y="3119"/>
                  </a:cubicBezTo>
                  <a:cubicBezTo>
                    <a:pt x="6301" y="1386"/>
                    <a:pt x="4883" y="0"/>
                    <a:pt x="3182"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1" name="Google Shape;1101;p61"/>
            <p:cNvSpPr/>
            <p:nvPr/>
          </p:nvSpPr>
          <p:spPr>
            <a:xfrm>
              <a:off x="581525" y="3440725"/>
              <a:ext cx="157550" cy="108700"/>
            </a:xfrm>
            <a:custGeom>
              <a:rect b="b" l="l" r="r" t="t"/>
              <a:pathLst>
                <a:path extrusionOk="0" h="4348" w="6302">
                  <a:moveTo>
                    <a:pt x="1355" y="0"/>
                  </a:moveTo>
                  <a:cubicBezTo>
                    <a:pt x="567" y="567"/>
                    <a:pt x="0" y="1513"/>
                    <a:pt x="0" y="2584"/>
                  </a:cubicBezTo>
                  <a:lnTo>
                    <a:pt x="0" y="4001"/>
                  </a:lnTo>
                  <a:cubicBezTo>
                    <a:pt x="63" y="4190"/>
                    <a:pt x="221" y="4348"/>
                    <a:pt x="410" y="4348"/>
                  </a:cubicBezTo>
                  <a:lnTo>
                    <a:pt x="5955" y="4348"/>
                  </a:lnTo>
                  <a:cubicBezTo>
                    <a:pt x="6144" y="4348"/>
                    <a:pt x="6301" y="4190"/>
                    <a:pt x="6301" y="4001"/>
                  </a:cubicBezTo>
                  <a:lnTo>
                    <a:pt x="6301" y="2584"/>
                  </a:lnTo>
                  <a:cubicBezTo>
                    <a:pt x="6301" y="1513"/>
                    <a:pt x="5797" y="599"/>
                    <a:pt x="4978" y="0"/>
                  </a:cubicBezTo>
                  <a:cubicBezTo>
                    <a:pt x="4537" y="536"/>
                    <a:pt x="3875" y="851"/>
                    <a:pt x="3151" y="851"/>
                  </a:cubicBezTo>
                  <a:cubicBezTo>
                    <a:pt x="2458" y="851"/>
                    <a:pt x="1796" y="536"/>
                    <a:pt x="1355"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02" name="Google Shape;1102;p61"/>
          <p:cNvGrpSpPr/>
          <p:nvPr/>
        </p:nvGrpSpPr>
        <p:grpSpPr>
          <a:xfrm>
            <a:off x="5185398" y="3971150"/>
            <a:ext cx="511553" cy="511583"/>
            <a:chOff x="583100" y="3982600"/>
            <a:chExt cx="296175" cy="296175"/>
          </a:xfrm>
        </p:grpSpPr>
        <p:sp>
          <p:nvSpPr>
            <p:cNvPr id="1103" name="Google Shape;1103;p61"/>
            <p:cNvSpPr/>
            <p:nvPr/>
          </p:nvSpPr>
          <p:spPr>
            <a:xfrm>
              <a:off x="694925" y="3982600"/>
              <a:ext cx="70925" cy="68550"/>
            </a:xfrm>
            <a:custGeom>
              <a:rect b="b" l="l" r="r" t="t"/>
              <a:pathLst>
                <a:path extrusionOk="0" h="2742" w="2837">
                  <a:moveTo>
                    <a:pt x="1419" y="1"/>
                  </a:moveTo>
                  <a:cubicBezTo>
                    <a:pt x="631" y="1"/>
                    <a:pt x="1" y="599"/>
                    <a:pt x="1" y="1355"/>
                  </a:cubicBezTo>
                  <a:cubicBezTo>
                    <a:pt x="1" y="2143"/>
                    <a:pt x="631" y="2742"/>
                    <a:pt x="1419" y="2742"/>
                  </a:cubicBezTo>
                  <a:cubicBezTo>
                    <a:pt x="2206" y="2742"/>
                    <a:pt x="2836" y="2143"/>
                    <a:pt x="2836" y="1355"/>
                  </a:cubicBezTo>
                  <a:cubicBezTo>
                    <a:pt x="2836" y="599"/>
                    <a:pt x="2206" y="1"/>
                    <a:pt x="1419"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4" name="Google Shape;1104;p61"/>
            <p:cNvSpPr/>
            <p:nvPr/>
          </p:nvSpPr>
          <p:spPr>
            <a:xfrm>
              <a:off x="609075" y="4139350"/>
              <a:ext cx="69350" cy="68525"/>
            </a:xfrm>
            <a:custGeom>
              <a:rect b="b" l="l" r="r" t="t"/>
              <a:pathLst>
                <a:path extrusionOk="0" h="2741" w="2774">
                  <a:moveTo>
                    <a:pt x="1387" y="0"/>
                  </a:moveTo>
                  <a:cubicBezTo>
                    <a:pt x="631" y="0"/>
                    <a:pt x="1" y="630"/>
                    <a:pt x="1" y="1355"/>
                  </a:cubicBezTo>
                  <a:cubicBezTo>
                    <a:pt x="1" y="2111"/>
                    <a:pt x="631" y="2741"/>
                    <a:pt x="1387" y="2741"/>
                  </a:cubicBezTo>
                  <a:cubicBezTo>
                    <a:pt x="2143" y="2741"/>
                    <a:pt x="2773" y="2111"/>
                    <a:pt x="2773" y="1355"/>
                  </a:cubicBezTo>
                  <a:cubicBezTo>
                    <a:pt x="2773" y="630"/>
                    <a:pt x="2143" y="0"/>
                    <a:pt x="1387"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5" name="Google Shape;1105;p61"/>
            <p:cNvSpPr/>
            <p:nvPr/>
          </p:nvSpPr>
          <p:spPr>
            <a:xfrm>
              <a:off x="783925" y="4140125"/>
              <a:ext cx="68550" cy="68550"/>
            </a:xfrm>
            <a:custGeom>
              <a:rect b="b" l="l" r="r" t="t"/>
              <a:pathLst>
                <a:path extrusionOk="0" h="2742" w="2742">
                  <a:moveTo>
                    <a:pt x="1356" y="1"/>
                  </a:moveTo>
                  <a:cubicBezTo>
                    <a:pt x="631" y="1"/>
                    <a:pt x="1" y="631"/>
                    <a:pt x="1" y="1387"/>
                  </a:cubicBezTo>
                  <a:cubicBezTo>
                    <a:pt x="1" y="2111"/>
                    <a:pt x="631" y="2741"/>
                    <a:pt x="1356" y="2741"/>
                  </a:cubicBezTo>
                  <a:cubicBezTo>
                    <a:pt x="2112" y="2741"/>
                    <a:pt x="2742" y="2111"/>
                    <a:pt x="2742" y="1387"/>
                  </a:cubicBezTo>
                  <a:cubicBezTo>
                    <a:pt x="2742" y="631"/>
                    <a:pt x="2112" y="1"/>
                    <a:pt x="1356"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6" name="Google Shape;1106;p61"/>
            <p:cNvSpPr/>
            <p:nvPr/>
          </p:nvSpPr>
          <p:spPr>
            <a:xfrm>
              <a:off x="583100" y="4207075"/>
              <a:ext cx="122100" cy="71700"/>
            </a:xfrm>
            <a:custGeom>
              <a:rect b="b" l="l" r="r" t="t"/>
              <a:pathLst>
                <a:path extrusionOk="0" h="2868" w="4884">
                  <a:moveTo>
                    <a:pt x="819" y="0"/>
                  </a:moveTo>
                  <a:cubicBezTo>
                    <a:pt x="347" y="442"/>
                    <a:pt x="0" y="1072"/>
                    <a:pt x="0" y="1796"/>
                  </a:cubicBezTo>
                  <a:lnTo>
                    <a:pt x="0" y="2521"/>
                  </a:lnTo>
                  <a:cubicBezTo>
                    <a:pt x="0" y="2710"/>
                    <a:pt x="158" y="2867"/>
                    <a:pt x="347" y="2867"/>
                  </a:cubicBezTo>
                  <a:lnTo>
                    <a:pt x="4505" y="2867"/>
                  </a:lnTo>
                  <a:cubicBezTo>
                    <a:pt x="4726" y="2867"/>
                    <a:pt x="4883" y="2710"/>
                    <a:pt x="4883" y="2521"/>
                  </a:cubicBezTo>
                  <a:lnTo>
                    <a:pt x="4883" y="1796"/>
                  </a:lnTo>
                  <a:cubicBezTo>
                    <a:pt x="4883" y="1103"/>
                    <a:pt x="4568" y="442"/>
                    <a:pt x="4033" y="0"/>
                  </a:cubicBezTo>
                  <a:cubicBezTo>
                    <a:pt x="3655" y="473"/>
                    <a:pt x="3088" y="788"/>
                    <a:pt x="2426" y="788"/>
                  </a:cubicBezTo>
                  <a:cubicBezTo>
                    <a:pt x="1796" y="788"/>
                    <a:pt x="1197" y="473"/>
                    <a:pt x="819"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7" name="Google Shape;1107;p61"/>
            <p:cNvSpPr/>
            <p:nvPr/>
          </p:nvSpPr>
          <p:spPr>
            <a:xfrm>
              <a:off x="669725" y="4049550"/>
              <a:ext cx="122900" cy="72475"/>
            </a:xfrm>
            <a:custGeom>
              <a:rect b="b" l="l" r="r" t="t"/>
              <a:pathLst>
                <a:path extrusionOk="0" h="2899" w="4916">
                  <a:moveTo>
                    <a:pt x="851" y="1"/>
                  </a:moveTo>
                  <a:cubicBezTo>
                    <a:pt x="347" y="442"/>
                    <a:pt x="1" y="1103"/>
                    <a:pt x="1" y="1796"/>
                  </a:cubicBezTo>
                  <a:lnTo>
                    <a:pt x="1" y="2552"/>
                  </a:lnTo>
                  <a:cubicBezTo>
                    <a:pt x="1" y="2741"/>
                    <a:pt x="158" y="2899"/>
                    <a:pt x="347" y="2899"/>
                  </a:cubicBezTo>
                  <a:lnTo>
                    <a:pt x="4537" y="2899"/>
                  </a:lnTo>
                  <a:cubicBezTo>
                    <a:pt x="4758" y="2899"/>
                    <a:pt x="4915" y="2741"/>
                    <a:pt x="4915" y="2552"/>
                  </a:cubicBezTo>
                  <a:lnTo>
                    <a:pt x="4915" y="1796"/>
                  </a:lnTo>
                  <a:cubicBezTo>
                    <a:pt x="4915" y="1103"/>
                    <a:pt x="4600" y="442"/>
                    <a:pt x="4065" y="1"/>
                  </a:cubicBezTo>
                  <a:cubicBezTo>
                    <a:pt x="3687" y="473"/>
                    <a:pt x="3088" y="788"/>
                    <a:pt x="2458" y="788"/>
                  </a:cubicBezTo>
                  <a:cubicBezTo>
                    <a:pt x="1828" y="788"/>
                    <a:pt x="1198" y="473"/>
                    <a:pt x="851" y="1"/>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8" name="Google Shape;1108;p61"/>
            <p:cNvSpPr/>
            <p:nvPr/>
          </p:nvSpPr>
          <p:spPr>
            <a:xfrm>
              <a:off x="757150" y="4207075"/>
              <a:ext cx="122125" cy="71700"/>
            </a:xfrm>
            <a:custGeom>
              <a:rect b="b" l="l" r="r" t="t"/>
              <a:pathLst>
                <a:path extrusionOk="0" h="2868" w="4885">
                  <a:moveTo>
                    <a:pt x="820" y="0"/>
                  </a:moveTo>
                  <a:cubicBezTo>
                    <a:pt x="316" y="442"/>
                    <a:pt x="1" y="1103"/>
                    <a:pt x="1" y="1796"/>
                  </a:cubicBezTo>
                  <a:lnTo>
                    <a:pt x="1" y="2521"/>
                  </a:lnTo>
                  <a:cubicBezTo>
                    <a:pt x="1" y="2710"/>
                    <a:pt x="158" y="2867"/>
                    <a:pt x="347" y="2867"/>
                  </a:cubicBezTo>
                  <a:lnTo>
                    <a:pt x="4506" y="2867"/>
                  </a:lnTo>
                  <a:cubicBezTo>
                    <a:pt x="4727" y="2867"/>
                    <a:pt x="4884" y="2710"/>
                    <a:pt x="4884" y="2521"/>
                  </a:cubicBezTo>
                  <a:lnTo>
                    <a:pt x="4884" y="1796"/>
                  </a:lnTo>
                  <a:cubicBezTo>
                    <a:pt x="4884" y="1103"/>
                    <a:pt x="4569" y="442"/>
                    <a:pt x="4033" y="0"/>
                  </a:cubicBezTo>
                  <a:cubicBezTo>
                    <a:pt x="3655" y="473"/>
                    <a:pt x="3088" y="788"/>
                    <a:pt x="2427" y="788"/>
                  </a:cubicBezTo>
                  <a:cubicBezTo>
                    <a:pt x="1797" y="788"/>
                    <a:pt x="1198" y="473"/>
                    <a:pt x="82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9" name="Google Shape;1109;p61"/>
            <p:cNvSpPr/>
            <p:nvPr/>
          </p:nvSpPr>
          <p:spPr>
            <a:xfrm>
              <a:off x="691775" y="4139350"/>
              <a:ext cx="77225" cy="64600"/>
            </a:xfrm>
            <a:custGeom>
              <a:rect b="b" l="l" r="r" t="t"/>
              <a:pathLst>
                <a:path extrusionOk="0" h="2584" w="3089">
                  <a:moveTo>
                    <a:pt x="1198" y="0"/>
                  </a:moveTo>
                  <a:lnTo>
                    <a:pt x="1198" y="882"/>
                  </a:lnTo>
                  <a:lnTo>
                    <a:pt x="1" y="2079"/>
                  </a:lnTo>
                  <a:cubicBezTo>
                    <a:pt x="221" y="2237"/>
                    <a:pt x="284" y="2300"/>
                    <a:pt x="473" y="2583"/>
                  </a:cubicBezTo>
                  <a:lnTo>
                    <a:pt x="1545" y="1575"/>
                  </a:lnTo>
                  <a:lnTo>
                    <a:pt x="2616" y="2583"/>
                  </a:lnTo>
                  <a:cubicBezTo>
                    <a:pt x="2773" y="2394"/>
                    <a:pt x="2931" y="2237"/>
                    <a:pt x="3088" y="2111"/>
                  </a:cubicBezTo>
                  <a:lnTo>
                    <a:pt x="1891" y="882"/>
                  </a:lnTo>
                  <a:lnTo>
                    <a:pt x="1891"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3" name="Shape 1113"/>
        <p:cNvGrpSpPr/>
        <p:nvPr/>
      </p:nvGrpSpPr>
      <p:grpSpPr>
        <a:xfrm>
          <a:off x="0" y="0"/>
          <a:ext cx="0" cy="0"/>
          <a:chOff x="0" y="0"/>
          <a:chExt cx="0" cy="0"/>
        </a:xfrm>
      </p:grpSpPr>
      <p:sp>
        <p:nvSpPr>
          <p:cNvPr id="1114" name="Google Shape;1114;p62"/>
          <p:cNvSpPr txBox="1"/>
          <p:nvPr>
            <p:ph type="title"/>
          </p:nvPr>
        </p:nvSpPr>
        <p:spPr>
          <a:xfrm>
            <a:off x="720000" y="673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sz="3400"/>
              <a:t>Tasks</a:t>
            </a:r>
            <a:endParaRPr sz="3400"/>
          </a:p>
        </p:txBody>
      </p:sp>
      <p:sp>
        <p:nvSpPr>
          <p:cNvPr id="1115" name="Google Shape;1115;p62"/>
          <p:cNvSpPr txBox="1"/>
          <p:nvPr/>
        </p:nvSpPr>
        <p:spPr>
          <a:xfrm>
            <a:off x="1470625" y="1919850"/>
            <a:ext cx="4160700" cy="761400"/>
          </a:xfrm>
          <a:prstGeom prst="rect">
            <a:avLst/>
          </a:prstGeom>
          <a:noFill/>
          <a:ln>
            <a:noFill/>
          </a:ln>
        </p:spPr>
        <p:txBody>
          <a:bodyPr anchorCtr="0" anchor="t" bIns="91425" lIns="91425" spcFirstLastPara="1" rIns="91425" wrap="square" tIns="91425">
            <a:noAutofit/>
          </a:bodyPr>
          <a:lstStyle/>
          <a:p>
            <a:pPr indent="-336550" lvl="0" marL="457200" rtl="0" algn="l">
              <a:lnSpc>
                <a:spcPct val="115000"/>
              </a:lnSpc>
              <a:spcBef>
                <a:spcPts val="0"/>
              </a:spcBef>
              <a:spcAft>
                <a:spcPts val="0"/>
              </a:spcAft>
              <a:buClr>
                <a:schemeClr val="dk1"/>
              </a:buClr>
              <a:buSzPts val="1700"/>
              <a:buFont typeface="Open Sans"/>
              <a:buChar char="●"/>
            </a:pPr>
            <a:r>
              <a:rPr lang="en">
                <a:solidFill>
                  <a:schemeClr val="dk1"/>
                </a:solidFill>
                <a:latin typeface="Open Sans"/>
                <a:ea typeface="Open Sans"/>
                <a:cs typeface="Open Sans"/>
                <a:sym typeface="Open Sans"/>
              </a:rPr>
              <a:t>What would you add to the app to improve the user experience?</a:t>
            </a:r>
            <a:endParaRPr sz="1700">
              <a:solidFill>
                <a:schemeClr val="dk1"/>
              </a:solidFill>
              <a:latin typeface="Open Sans"/>
              <a:ea typeface="Open Sans"/>
              <a:cs typeface="Open Sans"/>
              <a:sym typeface="Open Sans"/>
            </a:endParaRPr>
          </a:p>
        </p:txBody>
      </p:sp>
      <p:sp>
        <p:nvSpPr>
          <p:cNvPr id="1116" name="Google Shape;1116;p62"/>
          <p:cNvSpPr txBox="1"/>
          <p:nvPr/>
        </p:nvSpPr>
        <p:spPr>
          <a:xfrm>
            <a:off x="1467833" y="2679058"/>
            <a:ext cx="4160700" cy="761400"/>
          </a:xfrm>
          <a:prstGeom prst="rect">
            <a:avLst/>
          </a:prstGeom>
          <a:noFill/>
          <a:ln>
            <a:noFill/>
          </a:ln>
        </p:spPr>
        <p:txBody>
          <a:bodyPr anchorCtr="0" anchor="t" bIns="91425" lIns="91425" spcFirstLastPara="1" rIns="91425" wrap="square" tIns="91425">
            <a:noAutofit/>
          </a:bodyPr>
          <a:lstStyle/>
          <a:p>
            <a:pPr indent="-355600" lvl="0" marL="457200" rtl="0" algn="l">
              <a:lnSpc>
                <a:spcPct val="115000"/>
              </a:lnSpc>
              <a:spcBef>
                <a:spcPts val="1500"/>
              </a:spcBef>
              <a:spcAft>
                <a:spcPts val="0"/>
              </a:spcAft>
              <a:buClr>
                <a:schemeClr val="dk1"/>
              </a:buClr>
              <a:buSzPts val="2000"/>
              <a:buFont typeface="Open Sans"/>
              <a:buChar char="●"/>
            </a:pPr>
            <a:r>
              <a:rPr lang="en">
                <a:solidFill>
                  <a:schemeClr val="dk1"/>
                </a:solidFill>
                <a:latin typeface="Open Sans"/>
                <a:ea typeface="Open Sans"/>
                <a:cs typeface="Open Sans"/>
                <a:sym typeface="Open Sans"/>
              </a:rPr>
              <a:t>Do you think the app functions intuitively?</a:t>
            </a:r>
            <a:endParaRPr sz="2000">
              <a:solidFill>
                <a:schemeClr val="dk1"/>
              </a:solidFill>
              <a:latin typeface="Open Sans"/>
              <a:ea typeface="Open Sans"/>
              <a:cs typeface="Open Sans"/>
              <a:sym typeface="Open Sans"/>
            </a:endParaRPr>
          </a:p>
        </p:txBody>
      </p:sp>
      <p:sp>
        <p:nvSpPr>
          <p:cNvPr id="1117" name="Google Shape;1117;p62"/>
          <p:cNvSpPr txBox="1"/>
          <p:nvPr/>
        </p:nvSpPr>
        <p:spPr>
          <a:xfrm>
            <a:off x="1111801" y="1455250"/>
            <a:ext cx="4955400" cy="7614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a:solidFill>
                  <a:schemeClr val="dk1"/>
                </a:solidFill>
                <a:latin typeface="Open Sans"/>
                <a:ea typeface="Open Sans"/>
                <a:cs typeface="Open Sans"/>
                <a:sym typeface="Open Sans"/>
              </a:rPr>
              <a:t>These were the main questions to the testers:</a:t>
            </a:r>
            <a:endParaRPr sz="1700">
              <a:solidFill>
                <a:schemeClr val="dk1"/>
              </a:solidFill>
              <a:latin typeface="Open Sans"/>
              <a:ea typeface="Open Sans"/>
              <a:cs typeface="Open Sans"/>
              <a:sym typeface="Open Sans"/>
            </a:endParaRPr>
          </a:p>
        </p:txBody>
      </p:sp>
      <p:sp>
        <p:nvSpPr>
          <p:cNvPr id="1118" name="Google Shape;1118;p62"/>
          <p:cNvSpPr txBox="1"/>
          <p:nvPr/>
        </p:nvSpPr>
        <p:spPr>
          <a:xfrm>
            <a:off x="1111800" y="3512650"/>
            <a:ext cx="6884400" cy="761400"/>
          </a:xfrm>
          <a:prstGeom prst="rect">
            <a:avLst/>
          </a:prstGeom>
          <a:noFill/>
          <a:ln>
            <a:noFill/>
          </a:ln>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a:solidFill>
                  <a:schemeClr val="dk1"/>
                </a:solidFill>
                <a:latin typeface="Open Sans"/>
                <a:ea typeface="Open Sans"/>
                <a:cs typeface="Open Sans"/>
                <a:sym typeface="Open Sans"/>
              </a:rPr>
              <a:t>I also asked questions about ease of use, social interaction, visual design, and technical issues.</a:t>
            </a:r>
            <a:endParaRPr sz="1900">
              <a:solidFill>
                <a:schemeClr val="dk1"/>
              </a:solidFill>
              <a:latin typeface="Open Sans"/>
              <a:ea typeface="Open Sans"/>
              <a:cs typeface="Open Sans"/>
              <a:sym typeface="Open Sans"/>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2" name="Shape 1122"/>
        <p:cNvGrpSpPr/>
        <p:nvPr/>
      </p:nvGrpSpPr>
      <p:grpSpPr>
        <a:xfrm>
          <a:off x="0" y="0"/>
          <a:ext cx="0" cy="0"/>
          <a:chOff x="0" y="0"/>
          <a:chExt cx="0" cy="0"/>
        </a:xfrm>
      </p:grpSpPr>
      <p:sp>
        <p:nvSpPr>
          <p:cNvPr id="1123" name="Google Shape;1123;p63"/>
          <p:cNvSpPr txBox="1"/>
          <p:nvPr>
            <p:ph type="title"/>
          </p:nvPr>
        </p:nvSpPr>
        <p:spPr>
          <a:xfrm>
            <a:off x="720000" y="292625"/>
            <a:ext cx="77040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Feedback Analysis</a:t>
            </a:r>
            <a:endParaRPr/>
          </a:p>
        </p:txBody>
      </p:sp>
      <p:sp>
        <p:nvSpPr>
          <p:cNvPr id="1124" name="Google Shape;1124;p63"/>
          <p:cNvSpPr txBox="1"/>
          <p:nvPr/>
        </p:nvSpPr>
        <p:spPr>
          <a:xfrm>
            <a:off x="1152875" y="1103912"/>
            <a:ext cx="2268900" cy="28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Open Sans"/>
                <a:ea typeface="Open Sans"/>
                <a:cs typeface="Open Sans"/>
                <a:sym typeface="Open Sans"/>
              </a:rPr>
              <a:t>Changes or add suggestions:</a:t>
            </a:r>
            <a:endParaRPr sz="1200">
              <a:solidFill>
                <a:schemeClr val="dk1"/>
              </a:solidFill>
              <a:latin typeface="Open Sans"/>
              <a:ea typeface="Open Sans"/>
              <a:cs typeface="Open Sans"/>
              <a:sym typeface="Open Sans"/>
            </a:endParaRPr>
          </a:p>
        </p:txBody>
      </p:sp>
      <p:sp>
        <p:nvSpPr>
          <p:cNvPr id="1125" name="Google Shape;1125;p63"/>
          <p:cNvSpPr txBox="1"/>
          <p:nvPr/>
        </p:nvSpPr>
        <p:spPr>
          <a:xfrm>
            <a:off x="1271100" y="1586572"/>
            <a:ext cx="5313600" cy="960600"/>
          </a:xfrm>
          <a:prstGeom prst="rect">
            <a:avLst/>
          </a:prstGeom>
          <a:noFill/>
          <a:ln>
            <a:noFill/>
          </a:ln>
        </p:spPr>
        <p:txBody>
          <a:bodyPr anchorCtr="0" anchor="t" bIns="91425" lIns="91425" spcFirstLastPara="1" rIns="91425" wrap="square" tIns="91425">
            <a:noAutofit/>
          </a:bodyPr>
          <a:lstStyle/>
          <a:p>
            <a:pPr indent="-285750" lvl="0" marL="457200" rtl="0" algn="l">
              <a:lnSpc>
                <a:spcPct val="150000"/>
              </a:lnSpc>
              <a:spcBef>
                <a:spcPts val="150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Games list on each profile: It is important to know which games your friends have to play with people whenever you want.</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Add stories: can be used for more daily and spontaneous posts.</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Add a news window, including updates, release dates…</a:t>
            </a:r>
            <a:endParaRPr sz="9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Include more advanced privacy options to allow users to control who can see certain elements of their profile and activity.</a:t>
            </a:r>
            <a:endParaRPr sz="700">
              <a:solidFill>
                <a:schemeClr val="dk1"/>
              </a:solidFill>
              <a:latin typeface="Open Sans"/>
              <a:ea typeface="Open Sans"/>
              <a:cs typeface="Open Sans"/>
              <a:sym typeface="Open Sans"/>
            </a:endParaRPr>
          </a:p>
        </p:txBody>
      </p:sp>
      <p:sp>
        <p:nvSpPr>
          <p:cNvPr id="1126" name="Google Shape;1126;p63"/>
          <p:cNvSpPr txBox="1"/>
          <p:nvPr/>
        </p:nvSpPr>
        <p:spPr>
          <a:xfrm>
            <a:off x="1152875" y="2979351"/>
            <a:ext cx="2268900" cy="280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500"/>
              </a:spcBef>
              <a:spcAft>
                <a:spcPts val="1500"/>
              </a:spcAft>
              <a:buClr>
                <a:schemeClr val="lt1"/>
              </a:buClr>
              <a:buSzPts val="1100"/>
              <a:buFont typeface="Arial"/>
              <a:buNone/>
            </a:pPr>
            <a:r>
              <a:rPr lang="en" sz="1200">
                <a:solidFill>
                  <a:schemeClr val="dk1"/>
                </a:solidFill>
                <a:latin typeface="Open Sans"/>
                <a:ea typeface="Open Sans"/>
                <a:cs typeface="Open Sans"/>
                <a:sym typeface="Open Sans"/>
              </a:rPr>
              <a:t>Positive Aspects:</a:t>
            </a:r>
            <a:endParaRPr sz="1300">
              <a:solidFill>
                <a:schemeClr val="dk1"/>
              </a:solidFill>
              <a:latin typeface="Open Sans"/>
              <a:ea typeface="Open Sans"/>
              <a:cs typeface="Open Sans"/>
              <a:sym typeface="Open Sans"/>
            </a:endParaRPr>
          </a:p>
        </p:txBody>
      </p:sp>
      <p:sp>
        <p:nvSpPr>
          <p:cNvPr id="1127" name="Google Shape;1127;p63"/>
          <p:cNvSpPr txBox="1"/>
          <p:nvPr/>
        </p:nvSpPr>
        <p:spPr>
          <a:xfrm>
            <a:off x="1271100" y="3447231"/>
            <a:ext cx="5313600" cy="960600"/>
          </a:xfrm>
          <a:prstGeom prst="rect">
            <a:avLst/>
          </a:prstGeom>
          <a:noFill/>
          <a:ln>
            <a:noFill/>
          </a:ln>
        </p:spPr>
        <p:txBody>
          <a:bodyPr anchorCtr="0" anchor="t" bIns="91425" lIns="91425" spcFirstLastPara="1" rIns="91425" wrap="square" tIns="91425">
            <a:noAutofit/>
          </a:bodyPr>
          <a:lstStyle/>
          <a:p>
            <a:pPr indent="-285750" lvl="0" marL="457200" rtl="0" algn="l">
              <a:lnSpc>
                <a:spcPct val="150000"/>
              </a:lnSpc>
              <a:spcBef>
                <a:spcPts val="150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interface is intuitive and easy to navigate.</a:t>
            </a:r>
            <a:endParaRPr sz="7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theme centered around video games and gamers is clear from the beginning.</a:t>
            </a:r>
            <a:endParaRPr sz="700">
              <a:solidFill>
                <a:schemeClr val="dk1"/>
              </a:solidFill>
              <a:latin typeface="Open Sans"/>
              <a:ea typeface="Open Sans"/>
              <a:cs typeface="Open Sans"/>
              <a:sym typeface="Open Sans"/>
            </a:endParaRPr>
          </a:p>
          <a:p>
            <a:pPr indent="-285750" lvl="0" marL="457200" rtl="0" algn="l">
              <a:lnSpc>
                <a:spcPct val="150000"/>
              </a:lnSpc>
              <a:spcBef>
                <a:spcPts val="0"/>
              </a:spcBef>
              <a:spcAft>
                <a:spcPts val="0"/>
              </a:spcAft>
              <a:buClr>
                <a:schemeClr val="dk1"/>
              </a:buClr>
              <a:buSzPts val="900"/>
              <a:buFont typeface="Open Sans"/>
              <a:buChar char="-"/>
            </a:pPr>
            <a:r>
              <a:rPr lang="en" sz="900">
                <a:solidFill>
                  <a:schemeClr val="dk1"/>
                </a:solidFill>
                <a:latin typeface="Open Sans"/>
                <a:ea typeface="Open Sans"/>
                <a:cs typeface="Open Sans"/>
                <a:sym typeface="Open Sans"/>
              </a:rPr>
              <a:t>The ability to share game clips and screenshots directly from the application is a welcome addition.</a:t>
            </a:r>
            <a:endParaRPr sz="700">
              <a:solidFill>
                <a:schemeClr val="dk1"/>
              </a:solidFill>
              <a:latin typeface="Open Sans"/>
              <a:ea typeface="Open Sans"/>
              <a:cs typeface="Open Sans"/>
              <a:sym typeface="Open Sans"/>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1" name="Shape 1131"/>
        <p:cNvGrpSpPr/>
        <p:nvPr/>
      </p:nvGrpSpPr>
      <p:grpSpPr>
        <a:xfrm>
          <a:off x="0" y="0"/>
          <a:ext cx="0" cy="0"/>
          <a:chOff x="0" y="0"/>
          <a:chExt cx="0" cy="0"/>
        </a:xfrm>
      </p:grpSpPr>
      <p:sp>
        <p:nvSpPr>
          <p:cNvPr id="1132" name="Google Shape;1132;p64"/>
          <p:cNvSpPr txBox="1"/>
          <p:nvPr>
            <p:ph type="title"/>
          </p:nvPr>
        </p:nvSpPr>
        <p:spPr>
          <a:xfrm>
            <a:off x="1194150" y="1834850"/>
            <a:ext cx="6755700" cy="2280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Final Prototype</a:t>
            </a:r>
            <a:br>
              <a:rPr lang="en"/>
            </a:br>
            <a:endParaRPr/>
          </a:p>
          <a:p>
            <a:pPr indent="0" lvl="0" marL="0" rtl="0" algn="ctr">
              <a:spcBef>
                <a:spcPts val="0"/>
              </a:spcBef>
              <a:spcAft>
                <a:spcPts val="0"/>
              </a:spcAft>
              <a:buNone/>
            </a:pPr>
            <a:r>
              <a:rPr lang="en" sz="2700" u="sng">
                <a:solidFill>
                  <a:schemeClr val="hlink"/>
                </a:solidFill>
                <a:hlinkClick r:id="rId3"/>
              </a:rPr>
              <a:t>(CLICK HERE)</a:t>
            </a:r>
            <a:endParaRPr sz="2700"/>
          </a:p>
        </p:txBody>
      </p:sp>
      <p:grpSp>
        <p:nvGrpSpPr>
          <p:cNvPr id="1133" name="Google Shape;1133;p64"/>
          <p:cNvGrpSpPr/>
          <p:nvPr/>
        </p:nvGrpSpPr>
        <p:grpSpPr>
          <a:xfrm>
            <a:off x="3989851" y="759264"/>
            <a:ext cx="1164319" cy="582188"/>
            <a:chOff x="4701888" y="1924317"/>
            <a:chExt cx="897218" cy="448631"/>
          </a:xfrm>
        </p:grpSpPr>
        <p:sp>
          <p:nvSpPr>
            <p:cNvPr id="1134" name="Google Shape;1134;p64"/>
            <p:cNvSpPr/>
            <p:nvPr/>
          </p:nvSpPr>
          <p:spPr>
            <a:xfrm>
              <a:off x="5038063"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5" name="Google Shape;1135;p64"/>
            <p:cNvSpPr/>
            <p:nvPr/>
          </p:nvSpPr>
          <p:spPr>
            <a:xfrm>
              <a:off x="4757564"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6" name="Google Shape;1136;p64"/>
            <p:cNvSpPr/>
            <p:nvPr/>
          </p:nvSpPr>
          <p:spPr>
            <a:xfrm>
              <a:off x="5486650" y="2204287"/>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7" name="Google Shape;1137;p64"/>
            <p:cNvSpPr/>
            <p:nvPr/>
          </p:nvSpPr>
          <p:spPr>
            <a:xfrm>
              <a:off x="5206151" y="2316698"/>
              <a:ext cx="56250" cy="56250"/>
            </a:xfrm>
            <a:custGeom>
              <a:rect b="b" l="l" r="r" t="t"/>
              <a:pathLst>
                <a:path extrusionOk="0" h="1275" w="1275">
                  <a:moveTo>
                    <a:pt x="0" y="0"/>
                  </a:moveTo>
                  <a:lnTo>
                    <a:pt x="0" y="1274"/>
                  </a:lnTo>
                  <a:lnTo>
                    <a:pt x="1274" y="1274"/>
                  </a:lnTo>
                  <a:lnTo>
                    <a:pt x="1274"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8" name="Google Shape;1138;p64"/>
            <p:cNvSpPr/>
            <p:nvPr/>
          </p:nvSpPr>
          <p:spPr>
            <a:xfrm>
              <a:off x="4701888" y="1924317"/>
              <a:ext cx="897218" cy="392425"/>
            </a:xfrm>
            <a:custGeom>
              <a:rect b="b" l="l" r="r" t="t"/>
              <a:pathLst>
                <a:path extrusionOk="0" h="8895" w="20337">
                  <a:moveTo>
                    <a:pt x="8894" y="2536"/>
                  </a:moveTo>
                  <a:lnTo>
                    <a:pt x="8894" y="3810"/>
                  </a:lnTo>
                  <a:lnTo>
                    <a:pt x="8894" y="5084"/>
                  </a:lnTo>
                  <a:lnTo>
                    <a:pt x="7620" y="5084"/>
                  </a:lnTo>
                  <a:lnTo>
                    <a:pt x="7620" y="2536"/>
                  </a:lnTo>
                  <a:close/>
                  <a:moveTo>
                    <a:pt x="12704" y="2536"/>
                  </a:moveTo>
                  <a:lnTo>
                    <a:pt x="12704" y="3810"/>
                  </a:lnTo>
                  <a:lnTo>
                    <a:pt x="12704" y="5084"/>
                  </a:lnTo>
                  <a:lnTo>
                    <a:pt x="11442" y="5084"/>
                  </a:lnTo>
                  <a:lnTo>
                    <a:pt x="11442" y="2536"/>
                  </a:lnTo>
                  <a:close/>
                  <a:moveTo>
                    <a:pt x="0" y="0"/>
                  </a:moveTo>
                  <a:lnTo>
                    <a:pt x="0" y="2536"/>
                  </a:lnTo>
                  <a:lnTo>
                    <a:pt x="2536" y="2536"/>
                  </a:lnTo>
                  <a:lnTo>
                    <a:pt x="2536" y="3810"/>
                  </a:lnTo>
                  <a:lnTo>
                    <a:pt x="5084" y="3810"/>
                  </a:lnTo>
                  <a:lnTo>
                    <a:pt x="5084" y="5084"/>
                  </a:lnTo>
                  <a:lnTo>
                    <a:pt x="2536" y="5084"/>
                  </a:lnTo>
                  <a:lnTo>
                    <a:pt x="2536" y="6346"/>
                  </a:lnTo>
                  <a:lnTo>
                    <a:pt x="6358" y="6346"/>
                  </a:lnTo>
                  <a:lnTo>
                    <a:pt x="6358" y="8894"/>
                  </a:lnTo>
                  <a:lnTo>
                    <a:pt x="7620" y="8894"/>
                  </a:lnTo>
                  <a:lnTo>
                    <a:pt x="7620" y="7620"/>
                  </a:lnTo>
                  <a:lnTo>
                    <a:pt x="12716" y="7620"/>
                  </a:lnTo>
                  <a:lnTo>
                    <a:pt x="12716" y="8894"/>
                  </a:lnTo>
                  <a:lnTo>
                    <a:pt x="13978" y="8894"/>
                  </a:lnTo>
                  <a:lnTo>
                    <a:pt x="13978" y="6346"/>
                  </a:lnTo>
                  <a:lnTo>
                    <a:pt x="17800" y="6346"/>
                  </a:lnTo>
                  <a:lnTo>
                    <a:pt x="17800" y="5084"/>
                  </a:lnTo>
                  <a:lnTo>
                    <a:pt x="15252" y="5084"/>
                  </a:lnTo>
                  <a:lnTo>
                    <a:pt x="15252" y="3810"/>
                  </a:lnTo>
                  <a:lnTo>
                    <a:pt x="17800" y="3810"/>
                  </a:lnTo>
                  <a:lnTo>
                    <a:pt x="17800" y="2536"/>
                  </a:lnTo>
                  <a:lnTo>
                    <a:pt x="20336" y="2536"/>
                  </a:lnTo>
                  <a:lnTo>
                    <a:pt x="20336" y="0"/>
                  </a:lnTo>
                  <a:lnTo>
                    <a:pt x="19062" y="0"/>
                  </a:lnTo>
                  <a:lnTo>
                    <a:pt x="19062" y="1262"/>
                  </a:lnTo>
                  <a:lnTo>
                    <a:pt x="17800" y="1262"/>
                  </a:lnTo>
                  <a:lnTo>
                    <a:pt x="17800" y="0"/>
                  </a:lnTo>
                  <a:lnTo>
                    <a:pt x="16526" y="0"/>
                  </a:lnTo>
                  <a:lnTo>
                    <a:pt x="16526" y="2536"/>
                  </a:lnTo>
                  <a:lnTo>
                    <a:pt x="15252" y="2536"/>
                  </a:lnTo>
                  <a:lnTo>
                    <a:pt x="15252" y="1262"/>
                  </a:lnTo>
                  <a:lnTo>
                    <a:pt x="13978" y="1262"/>
                  </a:lnTo>
                  <a:lnTo>
                    <a:pt x="13978" y="0"/>
                  </a:lnTo>
                  <a:lnTo>
                    <a:pt x="6346" y="0"/>
                  </a:lnTo>
                  <a:lnTo>
                    <a:pt x="6346" y="1262"/>
                  </a:lnTo>
                  <a:lnTo>
                    <a:pt x="5084" y="1262"/>
                  </a:lnTo>
                  <a:lnTo>
                    <a:pt x="5084" y="2536"/>
                  </a:lnTo>
                  <a:lnTo>
                    <a:pt x="3810" y="2536"/>
                  </a:lnTo>
                  <a:lnTo>
                    <a:pt x="3810" y="0"/>
                  </a:lnTo>
                  <a:lnTo>
                    <a:pt x="2536" y="0"/>
                  </a:lnTo>
                  <a:lnTo>
                    <a:pt x="2536" y="1262"/>
                  </a:lnTo>
                  <a:lnTo>
                    <a:pt x="1262" y="1262"/>
                  </a:lnTo>
                  <a:lnTo>
                    <a:pt x="1262" y="0"/>
                  </a:lnTo>
                  <a:close/>
                </a:path>
              </a:pathLst>
            </a:custGeom>
            <a:solidFill>
              <a:srgbClr val="44F6A5">
                <a:alpha val="86880"/>
              </a:srgbClr>
            </a:solidFill>
            <a:ln>
              <a:noFill/>
            </a:ln>
            <a:effectLst>
              <a:outerShdw blurRad="85725" rotWithShape="0" algn="bl" dir="5400000" dist="57150">
                <a:schemeClr val="lt2">
                  <a:alpha val="50000"/>
                </a:scheme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2" name="Shape 1142"/>
        <p:cNvGrpSpPr/>
        <p:nvPr/>
      </p:nvGrpSpPr>
      <p:grpSpPr>
        <a:xfrm>
          <a:off x="0" y="0"/>
          <a:ext cx="0" cy="0"/>
          <a:chOff x="0" y="0"/>
          <a:chExt cx="0" cy="0"/>
        </a:xfrm>
      </p:grpSpPr>
      <p:sp>
        <p:nvSpPr>
          <p:cNvPr id="1143" name="Google Shape;1143;p65"/>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44" name="Google Shape;1144;p65"/>
          <p:cNvPicPr preferRelativeResize="0"/>
          <p:nvPr/>
        </p:nvPicPr>
        <p:blipFill>
          <a:blip r:embed="rId3">
            <a:alphaModFix/>
          </a:blip>
          <a:stretch>
            <a:fillRect/>
          </a:stretch>
        </p:blipFill>
        <p:spPr>
          <a:xfrm>
            <a:off x="4632400" y="1294875"/>
            <a:ext cx="1435222" cy="2553723"/>
          </a:xfrm>
          <a:prstGeom prst="rect">
            <a:avLst/>
          </a:prstGeom>
          <a:noFill/>
          <a:ln>
            <a:noFill/>
          </a:ln>
        </p:spPr>
      </p:pic>
      <p:pic>
        <p:nvPicPr>
          <p:cNvPr id="1145" name="Google Shape;1145;p65"/>
          <p:cNvPicPr preferRelativeResize="0"/>
          <p:nvPr/>
        </p:nvPicPr>
        <p:blipFill>
          <a:blip r:embed="rId4">
            <a:alphaModFix/>
          </a:blip>
          <a:stretch>
            <a:fillRect/>
          </a:stretch>
        </p:blipFill>
        <p:spPr>
          <a:xfrm>
            <a:off x="3045198" y="1294863"/>
            <a:ext cx="1435225" cy="2553733"/>
          </a:xfrm>
          <a:prstGeom prst="rect">
            <a:avLst/>
          </a:prstGeom>
          <a:noFill/>
          <a:ln>
            <a:noFill/>
          </a:ln>
        </p:spPr>
      </p:pic>
      <p:pic>
        <p:nvPicPr>
          <p:cNvPr id="1146" name="Google Shape;1146;p65"/>
          <p:cNvPicPr preferRelativeResize="0"/>
          <p:nvPr/>
        </p:nvPicPr>
        <p:blipFill>
          <a:blip r:embed="rId5">
            <a:alphaModFix/>
          </a:blip>
          <a:stretch>
            <a:fillRect/>
          </a:stretch>
        </p:blipFill>
        <p:spPr>
          <a:xfrm>
            <a:off x="6219600" y="1294875"/>
            <a:ext cx="1435225" cy="2553723"/>
          </a:xfrm>
          <a:prstGeom prst="rect">
            <a:avLst/>
          </a:prstGeom>
          <a:noFill/>
          <a:ln>
            <a:noFill/>
          </a:ln>
        </p:spPr>
      </p:pic>
      <p:pic>
        <p:nvPicPr>
          <p:cNvPr id="1147" name="Google Shape;1147;p65"/>
          <p:cNvPicPr preferRelativeResize="0"/>
          <p:nvPr/>
        </p:nvPicPr>
        <p:blipFill>
          <a:blip r:embed="rId6">
            <a:alphaModFix/>
          </a:blip>
          <a:stretch>
            <a:fillRect/>
          </a:stretch>
        </p:blipFill>
        <p:spPr>
          <a:xfrm>
            <a:off x="1457998" y="1294863"/>
            <a:ext cx="1435225" cy="2553733"/>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1" name="Shape 1151"/>
        <p:cNvGrpSpPr/>
        <p:nvPr/>
      </p:nvGrpSpPr>
      <p:grpSpPr>
        <a:xfrm>
          <a:off x="0" y="0"/>
          <a:ext cx="0" cy="0"/>
          <a:chOff x="0" y="0"/>
          <a:chExt cx="0" cy="0"/>
        </a:xfrm>
      </p:grpSpPr>
      <p:sp>
        <p:nvSpPr>
          <p:cNvPr id="1152" name="Google Shape;1152;p66"/>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53" name="Google Shape;1153;p66"/>
          <p:cNvPicPr preferRelativeResize="0"/>
          <p:nvPr/>
        </p:nvPicPr>
        <p:blipFill rotWithShape="1">
          <a:blip r:embed="rId3">
            <a:alphaModFix/>
          </a:blip>
          <a:srcRect b="50024" l="0" r="0" t="0"/>
          <a:stretch/>
        </p:blipFill>
        <p:spPr>
          <a:xfrm>
            <a:off x="4690825" y="459575"/>
            <a:ext cx="1423500" cy="3510548"/>
          </a:xfrm>
          <a:prstGeom prst="rect">
            <a:avLst/>
          </a:prstGeom>
          <a:noFill/>
          <a:ln>
            <a:noFill/>
          </a:ln>
        </p:spPr>
      </p:pic>
      <p:pic>
        <p:nvPicPr>
          <p:cNvPr id="1154" name="Google Shape;1154;p66"/>
          <p:cNvPicPr preferRelativeResize="0"/>
          <p:nvPr/>
        </p:nvPicPr>
        <p:blipFill rotWithShape="1">
          <a:blip r:embed="rId3">
            <a:alphaModFix/>
          </a:blip>
          <a:srcRect b="0" l="0" r="0" t="50024"/>
          <a:stretch/>
        </p:blipFill>
        <p:spPr>
          <a:xfrm>
            <a:off x="6352000" y="459575"/>
            <a:ext cx="1423500" cy="3510538"/>
          </a:xfrm>
          <a:prstGeom prst="rect">
            <a:avLst/>
          </a:prstGeom>
          <a:noFill/>
          <a:ln>
            <a:noFill/>
          </a:ln>
        </p:spPr>
      </p:pic>
      <p:pic>
        <p:nvPicPr>
          <p:cNvPr id="1155" name="Google Shape;1155;p66"/>
          <p:cNvPicPr preferRelativeResize="0"/>
          <p:nvPr/>
        </p:nvPicPr>
        <p:blipFill rotWithShape="1">
          <a:blip r:embed="rId4">
            <a:alphaModFix/>
          </a:blip>
          <a:srcRect b="0" l="0" r="0" t="49954"/>
          <a:stretch/>
        </p:blipFill>
        <p:spPr>
          <a:xfrm>
            <a:off x="3029650" y="457025"/>
            <a:ext cx="1423500" cy="3515658"/>
          </a:xfrm>
          <a:prstGeom prst="rect">
            <a:avLst/>
          </a:prstGeom>
          <a:noFill/>
          <a:ln>
            <a:noFill/>
          </a:ln>
        </p:spPr>
      </p:pic>
      <p:pic>
        <p:nvPicPr>
          <p:cNvPr id="1156" name="Google Shape;1156;p66"/>
          <p:cNvPicPr preferRelativeResize="0"/>
          <p:nvPr/>
        </p:nvPicPr>
        <p:blipFill rotWithShape="1">
          <a:blip r:embed="rId4">
            <a:alphaModFix/>
          </a:blip>
          <a:srcRect b="49954" l="0" r="0" t="0"/>
          <a:stretch/>
        </p:blipFill>
        <p:spPr>
          <a:xfrm>
            <a:off x="1368500" y="457050"/>
            <a:ext cx="1423475" cy="3515597"/>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0" name="Shape 1160"/>
        <p:cNvGrpSpPr/>
        <p:nvPr/>
      </p:nvGrpSpPr>
      <p:grpSpPr>
        <a:xfrm>
          <a:off x="0" y="0"/>
          <a:ext cx="0" cy="0"/>
          <a:chOff x="0" y="0"/>
          <a:chExt cx="0" cy="0"/>
        </a:xfrm>
      </p:grpSpPr>
      <p:sp>
        <p:nvSpPr>
          <p:cNvPr id="1161" name="Google Shape;1161;p67"/>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t>LIGHT MODE PROTOTYPING</a:t>
            </a:r>
            <a:endParaRPr sz="2400"/>
          </a:p>
        </p:txBody>
      </p:sp>
      <p:pic>
        <p:nvPicPr>
          <p:cNvPr id="1162" name="Google Shape;1162;p67"/>
          <p:cNvPicPr preferRelativeResize="0"/>
          <p:nvPr/>
        </p:nvPicPr>
        <p:blipFill>
          <a:blip r:embed="rId3">
            <a:alphaModFix/>
          </a:blip>
          <a:stretch>
            <a:fillRect/>
          </a:stretch>
        </p:blipFill>
        <p:spPr>
          <a:xfrm>
            <a:off x="4250966" y="1131678"/>
            <a:ext cx="1020351" cy="1776942"/>
          </a:xfrm>
          <a:prstGeom prst="rect">
            <a:avLst/>
          </a:prstGeom>
          <a:noFill/>
          <a:ln>
            <a:noFill/>
          </a:ln>
        </p:spPr>
      </p:pic>
      <p:pic>
        <p:nvPicPr>
          <p:cNvPr id="1163" name="Google Shape;1163;p67"/>
          <p:cNvPicPr preferRelativeResize="0"/>
          <p:nvPr/>
        </p:nvPicPr>
        <p:blipFill>
          <a:blip r:embed="rId4">
            <a:alphaModFix/>
          </a:blip>
          <a:stretch>
            <a:fillRect/>
          </a:stretch>
        </p:blipFill>
        <p:spPr>
          <a:xfrm>
            <a:off x="1655413" y="170301"/>
            <a:ext cx="1275400" cy="3699702"/>
          </a:xfrm>
          <a:prstGeom prst="rect">
            <a:avLst/>
          </a:prstGeom>
          <a:noFill/>
          <a:ln>
            <a:noFill/>
          </a:ln>
        </p:spPr>
      </p:pic>
      <p:pic>
        <p:nvPicPr>
          <p:cNvPr id="1164" name="Google Shape;1164;p67"/>
          <p:cNvPicPr preferRelativeResize="0"/>
          <p:nvPr/>
        </p:nvPicPr>
        <p:blipFill>
          <a:blip r:embed="rId5">
            <a:alphaModFix/>
          </a:blip>
          <a:stretch>
            <a:fillRect/>
          </a:stretch>
        </p:blipFill>
        <p:spPr>
          <a:xfrm>
            <a:off x="6468225" y="170300"/>
            <a:ext cx="1020350" cy="1815552"/>
          </a:xfrm>
          <a:prstGeom prst="rect">
            <a:avLst/>
          </a:prstGeom>
          <a:noFill/>
          <a:ln>
            <a:noFill/>
          </a:ln>
        </p:spPr>
      </p:pic>
      <p:pic>
        <p:nvPicPr>
          <p:cNvPr id="1165" name="Google Shape;1165;p67"/>
          <p:cNvPicPr preferRelativeResize="0"/>
          <p:nvPr/>
        </p:nvPicPr>
        <p:blipFill>
          <a:blip r:embed="rId6">
            <a:alphaModFix/>
          </a:blip>
          <a:stretch>
            <a:fillRect/>
          </a:stretch>
        </p:blipFill>
        <p:spPr>
          <a:xfrm>
            <a:off x="5359600" y="208917"/>
            <a:ext cx="1020351" cy="1776932"/>
          </a:xfrm>
          <a:prstGeom prst="rect">
            <a:avLst/>
          </a:prstGeom>
          <a:noFill/>
          <a:ln>
            <a:noFill/>
          </a:ln>
        </p:spPr>
      </p:pic>
      <p:pic>
        <p:nvPicPr>
          <p:cNvPr id="1166" name="Google Shape;1166;p67"/>
          <p:cNvPicPr preferRelativeResize="0"/>
          <p:nvPr/>
        </p:nvPicPr>
        <p:blipFill>
          <a:blip r:embed="rId7">
            <a:alphaModFix/>
          </a:blip>
          <a:stretch>
            <a:fillRect/>
          </a:stretch>
        </p:blipFill>
        <p:spPr>
          <a:xfrm>
            <a:off x="6468228" y="2137544"/>
            <a:ext cx="1020350" cy="1815532"/>
          </a:xfrm>
          <a:prstGeom prst="rect">
            <a:avLst/>
          </a:prstGeom>
          <a:noFill/>
          <a:ln>
            <a:noFill/>
          </a:ln>
        </p:spPr>
      </p:pic>
      <p:pic>
        <p:nvPicPr>
          <p:cNvPr id="1167" name="Google Shape;1167;p67"/>
          <p:cNvPicPr preferRelativeResize="0"/>
          <p:nvPr/>
        </p:nvPicPr>
        <p:blipFill>
          <a:blip r:embed="rId8">
            <a:alphaModFix/>
          </a:blip>
          <a:stretch>
            <a:fillRect/>
          </a:stretch>
        </p:blipFill>
        <p:spPr>
          <a:xfrm>
            <a:off x="3080712" y="1112379"/>
            <a:ext cx="1020350" cy="1815547"/>
          </a:xfrm>
          <a:prstGeom prst="rect">
            <a:avLst/>
          </a:prstGeom>
          <a:noFill/>
          <a:ln>
            <a:noFill/>
          </a:ln>
        </p:spPr>
      </p:pic>
      <p:pic>
        <p:nvPicPr>
          <p:cNvPr id="1168" name="Google Shape;1168;p67"/>
          <p:cNvPicPr preferRelativeResize="0"/>
          <p:nvPr/>
        </p:nvPicPr>
        <p:blipFill>
          <a:blip r:embed="rId9">
            <a:alphaModFix/>
          </a:blip>
          <a:stretch>
            <a:fillRect/>
          </a:stretch>
        </p:blipFill>
        <p:spPr>
          <a:xfrm>
            <a:off x="5359316" y="2137550"/>
            <a:ext cx="1020350" cy="1815526"/>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2" name="Shape 1172"/>
        <p:cNvGrpSpPr/>
        <p:nvPr/>
      </p:nvGrpSpPr>
      <p:grpSpPr>
        <a:xfrm>
          <a:off x="0" y="0"/>
          <a:ext cx="0" cy="0"/>
          <a:chOff x="0" y="0"/>
          <a:chExt cx="0" cy="0"/>
        </a:xfrm>
      </p:grpSpPr>
      <p:sp>
        <p:nvSpPr>
          <p:cNvPr id="1173" name="Google Shape;1173;p68"/>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74" name="Google Shape;1174;p68"/>
          <p:cNvPicPr preferRelativeResize="0"/>
          <p:nvPr/>
        </p:nvPicPr>
        <p:blipFill>
          <a:blip r:embed="rId3">
            <a:alphaModFix/>
          </a:blip>
          <a:stretch>
            <a:fillRect/>
          </a:stretch>
        </p:blipFill>
        <p:spPr>
          <a:xfrm>
            <a:off x="4632400" y="1294875"/>
            <a:ext cx="1435225" cy="2553728"/>
          </a:xfrm>
          <a:prstGeom prst="rect">
            <a:avLst/>
          </a:prstGeom>
          <a:noFill/>
          <a:ln>
            <a:noFill/>
          </a:ln>
        </p:spPr>
      </p:pic>
      <p:pic>
        <p:nvPicPr>
          <p:cNvPr id="1175" name="Google Shape;1175;p68"/>
          <p:cNvPicPr preferRelativeResize="0"/>
          <p:nvPr/>
        </p:nvPicPr>
        <p:blipFill>
          <a:blip r:embed="rId4">
            <a:alphaModFix/>
          </a:blip>
          <a:stretch>
            <a:fillRect/>
          </a:stretch>
        </p:blipFill>
        <p:spPr>
          <a:xfrm>
            <a:off x="1458000" y="1294875"/>
            <a:ext cx="1435225" cy="2553728"/>
          </a:xfrm>
          <a:prstGeom prst="rect">
            <a:avLst/>
          </a:prstGeom>
          <a:noFill/>
          <a:ln>
            <a:noFill/>
          </a:ln>
        </p:spPr>
      </p:pic>
      <p:pic>
        <p:nvPicPr>
          <p:cNvPr id="1176" name="Google Shape;1176;p68"/>
          <p:cNvPicPr preferRelativeResize="0"/>
          <p:nvPr/>
        </p:nvPicPr>
        <p:blipFill>
          <a:blip r:embed="rId5">
            <a:alphaModFix/>
          </a:blip>
          <a:stretch>
            <a:fillRect/>
          </a:stretch>
        </p:blipFill>
        <p:spPr>
          <a:xfrm>
            <a:off x="6219600" y="1294888"/>
            <a:ext cx="1435225" cy="2553728"/>
          </a:xfrm>
          <a:prstGeom prst="rect">
            <a:avLst/>
          </a:prstGeom>
          <a:noFill/>
          <a:ln>
            <a:noFill/>
          </a:ln>
        </p:spPr>
      </p:pic>
      <p:pic>
        <p:nvPicPr>
          <p:cNvPr id="1177" name="Google Shape;1177;p68"/>
          <p:cNvPicPr preferRelativeResize="0"/>
          <p:nvPr/>
        </p:nvPicPr>
        <p:blipFill>
          <a:blip r:embed="rId6">
            <a:alphaModFix/>
          </a:blip>
          <a:stretch>
            <a:fillRect/>
          </a:stretch>
        </p:blipFill>
        <p:spPr>
          <a:xfrm>
            <a:off x="3045202" y="1294866"/>
            <a:ext cx="1435225" cy="2553733"/>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1" name="Shape 1181"/>
        <p:cNvGrpSpPr/>
        <p:nvPr/>
      </p:nvGrpSpPr>
      <p:grpSpPr>
        <a:xfrm>
          <a:off x="0" y="0"/>
          <a:ext cx="0" cy="0"/>
          <a:chOff x="0" y="0"/>
          <a:chExt cx="0" cy="0"/>
        </a:xfrm>
      </p:grpSpPr>
      <p:sp>
        <p:nvSpPr>
          <p:cNvPr id="1182" name="Google Shape;1182;p69"/>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83" name="Google Shape;1183;p69"/>
          <p:cNvPicPr preferRelativeResize="0"/>
          <p:nvPr/>
        </p:nvPicPr>
        <p:blipFill>
          <a:blip r:embed="rId3">
            <a:alphaModFix/>
          </a:blip>
          <a:stretch>
            <a:fillRect/>
          </a:stretch>
        </p:blipFill>
        <p:spPr>
          <a:xfrm>
            <a:off x="6468229" y="168915"/>
            <a:ext cx="1020350" cy="1815537"/>
          </a:xfrm>
          <a:prstGeom prst="rect">
            <a:avLst/>
          </a:prstGeom>
          <a:noFill/>
          <a:ln>
            <a:noFill/>
          </a:ln>
        </p:spPr>
      </p:pic>
      <p:pic>
        <p:nvPicPr>
          <p:cNvPr id="1184" name="Google Shape;1184;p69"/>
          <p:cNvPicPr preferRelativeResize="0"/>
          <p:nvPr/>
        </p:nvPicPr>
        <p:blipFill>
          <a:blip r:embed="rId4">
            <a:alphaModFix/>
          </a:blip>
          <a:stretch>
            <a:fillRect/>
          </a:stretch>
        </p:blipFill>
        <p:spPr>
          <a:xfrm>
            <a:off x="5359600" y="170325"/>
            <a:ext cx="1020350" cy="1815526"/>
          </a:xfrm>
          <a:prstGeom prst="rect">
            <a:avLst/>
          </a:prstGeom>
          <a:noFill/>
          <a:ln>
            <a:noFill/>
          </a:ln>
        </p:spPr>
      </p:pic>
      <p:pic>
        <p:nvPicPr>
          <p:cNvPr id="1185" name="Google Shape;1185;p69"/>
          <p:cNvPicPr preferRelativeResize="0"/>
          <p:nvPr/>
        </p:nvPicPr>
        <p:blipFill>
          <a:blip r:embed="rId5">
            <a:alphaModFix/>
          </a:blip>
          <a:stretch>
            <a:fillRect/>
          </a:stretch>
        </p:blipFill>
        <p:spPr>
          <a:xfrm>
            <a:off x="6468225" y="2136850"/>
            <a:ext cx="1020350" cy="1815526"/>
          </a:xfrm>
          <a:prstGeom prst="rect">
            <a:avLst/>
          </a:prstGeom>
          <a:noFill/>
          <a:ln>
            <a:noFill/>
          </a:ln>
        </p:spPr>
      </p:pic>
      <p:pic>
        <p:nvPicPr>
          <p:cNvPr id="1186" name="Google Shape;1186;p69"/>
          <p:cNvPicPr preferRelativeResize="0"/>
          <p:nvPr/>
        </p:nvPicPr>
        <p:blipFill>
          <a:blip r:embed="rId6">
            <a:alphaModFix/>
          </a:blip>
          <a:stretch>
            <a:fillRect/>
          </a:stretch>
        </p:blipFill>
        <p:spPr>
          <a:xfrm>
            <a:off x="5359603" y="2137539"/>
            <a:ext cx="1020350" cy="1815537"/>
          </a:xfrm>
          <a:prstGeom prst="rect">
            <a:avLst/>
          </a:prstGeom>
          <a:noFill/>
          <a:ln>
            <a:noFill/>
          </a:ln>
        </p:spPr>
      </p:pic>
      <p:pic>
        <p:nvPicPr>
          <p:cNvPr id="1187" name="Google Shape;1187;p69"/>
          <p:cNvPicPr preferRelativeResize="0"/>
          <p:nvPr/>
        </p:nvPicPr>
        <p:blipFill>
          <a:blip r:embed="rId7">
            <a:alphaModFix/>
          </a:blip>
          <a:stretch>
            <a:fillRect/>
          </a:stretch>
        </p:blipFill>
        <p:spPr>
          <a:xfrm>
            <a:off x="4250425" y="1112373"/>
            <a:ext cx="1020350" cy="1815532"/>
          </a:xfrm>
          <a:prstGeom prst="rect">
            <a:avLst/>
          </a:prstGeom>
          <a:noFill/>
          <a:ln>
            <a:noFill/>
          </a:ln>
        </p:spPr>
      </p:pic>
      <p:pic>
        <p:nvPicPr>
          <p:cNvPr id="1188" name="Google Shape;1188;p69"/>
          <p:cNvPicPr preferRelativeResize="0"/>
          <p:nvPr/>
        </p:nvPicPr>
        <p:blipFill>
          <a:blip r:embed="rId8">
            <a:alphaModFix/>
          </a:blip>
          <a:stretch>
            <a:fillRect/>
          </a:stretch>
        </p:blipFill>
        <p:spPr>
          <a:xfrm>
            <a:off x="1655950" y="170314"/>
            <a:ext cx="1275375" cy="3699676"/>
          </a:xfrm>
          <a:prstGeom prst="rect">
            <a:avLst/>
          </a:prstGeom>
          <a:noFill/>
          <a:ln>
            <a:noFill/>
          </a:ln>
        </p:spPr>
      </p:pic>
      <p:pic>
        <p:nvPicPr>
          <p:cNvPr id="1189" name="Google Shape;1189;p69"/>
          <p:cNvPicPr preferRelativeResize="0"/>
          <p:nvPr/>
        </p:nvPicPr>
        <p:blipFill>
          <a:blip r:embed="rId9">
            <a:alphaModFix/>
          </a:blip>
          <a:stretch>
            <a:fillRect/>
          </a:stretch>
        </p:blipFill>
        <p:spPr>
          <a:xfrm>
            <a:off x="3080700" y="1131675"/>
            <a:ext cx="1020350" cy="1815542"/>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3" name="Shape 1193"/>
        <p:cNvGrpSpPr/>
        <p:nvPr/>
      </p:nvGrpSpPr>
      <p:grpSpPr>
        <a:xfrm>
          <a:off x="0" y="0"/>
          <a:ext cx="0" cy="0"/>
          <a:chOff x="0" y="0"/>
          <a:chExt cx="0" cy="0"/>
        </a:xfrm>
      </p:grpSpPr>
      <p:sp>
        <p:nvSpPr>
          <p:cNvPr id="1194" name="Google Shape;1194;p70"/>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DARK MODE PROTOTYPING</a:t>
            </a:r>
            <a:endParaRPr sz="2400">
              <a:solidFill>
                <a:schemeClr val="lt1"/>
              </a:solidFill>
            </a:endParaRPr>
          </a:p>
        </p:txBody>
      </p:sp>
      <p:pic>
        <p:nvPicPr>
          <p:cNvPr id="1195" name="Google Shape;1195;p70"/>
          <p:cNvPicPr preferRelativeResize="0"/>
          <p:nvPr/>
        </p:nvPicPr>
        <p:blipFill rotWithShape="1">
          <a:blip r:embed="rId3">
            <a:alphaModFix/>
          </a:blip>
          <a:srcRect b="0" l="0" r="0" t="49781"/>
          <a:stretch/>
        </p:blipFill>
        <p:spPr>
          <a:xfrm>
            <a:off x="1368504" y="457025"/>
            <a:ext cx="1423475" cy="3527767"/>
          </a:xfrm>
          <a:prstGeom prst="rect">
            <a:avLst/>
          </a:prstGeom>
          <a:noFill/>
          <a:ln>
            <a:noFill/>
          </a:ln>
        </p:spPr>
      </p:pic>
      <p:pic>
        <p:nvPicPr>
          <p:cNvPr id="1196" name="Google Shape;1196;p70"/>
          <p:cNvPicPr preferRelativeResize="0"/>
          <p:nvPr/>
        </p:nvPicPr>
        <p:blipFill rotWithShape="1">
          <a:blip r:embed="rId3">
            <a:alphaModFix/>
          </a:blip>
          <a:srcRect b="49781" l="0" r="0" t="0"/>
          <a:stretch/>
        </p:blipFill>
        <p:spPr>
          <a:xfrm>
            <a:off x="3029654" y="457025"/>
            <a:ext cx="1423475" cy="3527767"/>
          </a:xfrm>
          <a:prstGeom prst="rect">
            <a:avLst/>
          </a:prstGeom>
          <a:noFill/>
          <a:ln>
            <a:noFill/>
          </a:ln>
        </p:spPr>
      </p:pic>
      <p:pic>
        <p:nvPicPr>
          <p:cNvPr id="1197" name="Google Shape;1197;p70"/>
          <p:cNvPicPr preferRelativeResize="0"/>
          <p:nvPr/>
        </p:nvPicPr>
        <p:blipFill rotWithShape="1">
          <a:blip r:embed="rId4">
            <a:alphaModFix/>
          </a:blip>
          <a:srcRect b="0" l="0" r="0" t="50000"/>
          <a:stretch/>
        </p:blipFill>
        <p:spPr>
          <a:xfrm>
            <a:off x="6351950" y="464700"/>
            <a:ext cx="1423475" cy="3512422"/>
          </a:xfrm>
          <a:prstGeom prst="rect">
            <a:avLst/>
          </a:prstGeom>
          <a:noFill/>
          <a:ln>
            <a:noFill/>
          </a:ln>
        </p:spPr>
      </p:pic>
      <p:pic>
        <p:nvPicPr>
          <p:cNvPr id="1198" name="Google Shape;1198;p70"/>
          <p:cNvPicPr preferRelativeResize="0"/>
          <p:nvPr/>
        </p:nvPicPr>
        <p:blipFill rotWithShape="1">
          <a:blip r:embed="rId4">
            <a:alphaModFix/>
          </a:blip>
          <a:srcRect b="50000" l="0" r="0" t="0"/>
          <a:stretch/>
        </p:blipFill>
        <p:spPr>
          <a:xfrm>
            <a:off x="4690800" y="464700"/>
            <a:ext cx="1423475" cy="3512422"/>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2" name="Shape 1202"/>
        <p:cNvGrpSpPr/>
        <p:nvPr/>
      </p:nvGrpSpPr>
      <p:grpSpPr>
        <a:xfrm>
          <a:off x="0" y="0"/>
          <a:ext cx="0" cy="0"/>
          <a:chOff x="0" y="0"/>
          <a:chExt cx="0" cy="0"/>
        </a:xfrm>
      </p:grpSpPr>
      <p:sp>
        <p:nvSpPr>
          <p:cNvPr id="1203" name="Google Shape;1203;p71"/>
          <p:cNvSpPr txBox="1"/>
          <p:nvPr>
            <p:ph type="title"/>
          </p:nvPr>
        </p:nvSpPr>
        <p:spPr>
          <a:xfrm>
            <a:off x="720000" y="4104775"/>
            <a:ext cx="7704000" cy="503700"/>
          </a:xfrm>
          <a:prstGeom prst="rect">
            <a:avLst/>
          </a:prstGeom>
          <a:solidFill>
            <a:schemeClr val="lt2"/>
          </a:solidFill>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lt1"/>
                </a:solidFill>
              </a:rPr>
              <a:t>PROTOTYPING INTERACTIONS</a:t>
            </a:r>
            <a:endParaRPr sz="2400">
              <a:solidFill>
                <a:schemeClr val="lt1"/>
              </a:solidFill>
            </a:endParaRPr>
          </a:p>
        </p:txBody>
      </p:sp>
      <p:pic>
        <p:nvPicPr>
          <p:cNvPr id="1204" name="Google Shape;1204;p71"/>
          <p:cNvPicPr preferRelativeResize="0"/>
          <p:nvPr/>
        </p:nvPicPr>
        <p:blipFill>
          <a:blip r:embed="rId3">
            <a:alphaModFix/>
          </a:blip>
          <a:stretch>
            <a:fillRect/>
          </a:stretch>
        </p:blipFill>
        <p:spPr>
          <a:xfrm>
            <a:off x="699988" y="212875"/>
            <a:ext cx="7744025" cy="37999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Arcade Fantasy Aesthetic Agency by Slidesgo">
  <a:themeElements>
    <a:clrScheme name="Simple Light">
      <a:dk1>
        <a:srgbClr val="FFFFFF"/>
      </a:dk1>
      <a:lt1>
        <a:srgbClr val="000000"/>
      </a:lt1>
      <a:dk2>
        <a:srgbClr val="00D987"/>
      </a:dk2>
      <a:lt2>
        <a:srgbClr val="44F6A5"/>
      </a:lt2>
      <a:accent1>
        <a:srgbClr val="BBFFE4"/>
      </a:accent1>
      <a:accent2>
        <a:srgbClr val="11E2D0"/>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