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9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37"/>
  </p:notesMasterIdLst>
  <p:sldIdLst>
    <p:sldId id="256" r:id="rId2"/>
    <p:sldId id="368" r:id="rId3"/>
    <p:sldId id="369" r:id="rId4"/>
    <p:sldId id="370" r:id="rId5"/>
    <p:sldId id="371" r:id="rId6"/>
    <p:sldId id="372" r:id="rId7"/>
    <p:sldId id="373" r:id="rId8"/>
    <p:sldId id="374" r:id="rId9"/>
    <p:sldId id="375" r:id="rId10"/>
    <p:sldId id="376" r:id="rId11"/>
    <p:sldId id="377" r:id="rId12"/>
    <p:sldId id="378" r:id="rId13"/>
    <p:sldId id="379" r:id="rId14"/>
    <p:sldId id="380" r:id="rId15"/>
    <p:sldId id="345" r:id="rId16"/>
    <p:sldId id="296" r:id="rId17"/>
    <p:sldId id="297" r:id="rId18"/>
    <p:sldId id="366" r:id="rId19"/>
    <p:sldId id="344" r:id="rId20"/>
    <p:sldId id="261" r:id="rId21"/>
    <p:sldId id="293" r:id="rId22"/>
    <p:sldId id="280" r:id="rId23"/>
    <p:sldId id="281" r:id="rId24"/>
    <p:sldId id="358" r:id="rId25"/>
    <p:sldId id="323" r:id="rId26"/>
    <p:sldId id="367" r:id="rId27"/>
    <p:sldId id="287" r:id="rId28"/>
    <p:sldId id="288" r:id="rId29"/>
    <p:sldId id="286" r:id="rId30"/>
    <p:sldId id="359" r:id="rId31"/>
    <p:sldId id="289" r:id="rId32"/>
    <p:sldId id="290" r:id="rId33"/>
    <p:sldId id="291" r:id="rId34"/>
    <p:sldId id="292" r:id="rId35"/>
    <p:sldId id="360" r:id="rId3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FF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877" autoAdjust="0"/>
    <p:restoredTop sz="91517" autoAdjust="0"/>
  </p:normalViewPr>
  <p:slideViewPr>
    <p:cSldViewPr snapToGrid="0">
      <p:cViewPr varScale="1">
        <p:scale>
          <a:sx n="60" d="100"/>
          <a:sy n="60" d="100"/>
        </p:scale>
        <p:origin x="68" y="1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4F405FA-0D43-4525-9B93-6F7F5373E4C2}" type="doc">
      <dgm:prSet loTypeId="urn:microsoft.com/office/officeart/2005/8/layout/equation1" loCatId="process" qsTypeId="urn:microsoft.com/office/officeart/2005/8/quickstyle/simple1" qsCatId="simple" csTypeId="urn:microsoft.com/office/officeart/2005/8/colors/accent0_3" csCatId="mainScheme" phldr="1"/>
      <dgm:spPr/>
    </dgm:pt>
    <dgm:pt modelId="{A304887E-7924-4104-94DA-38575C48EED4}">
      <dgm:prSet phldrT="[文字]" custT="1"/>
      <dgm:spPr/>
      <dgm:t>
        <a:bodyPr/>
        <a:lstStyle/>
        <a:p>
          <a:r>
            <a:rPr lang="zh-TW" altLang="en-US" sz="3600" dirty="0" smtClean="0">
              <a:latin typeface="標楷體" panose="03000509000000000000" pitchFamily="65" charset="-120"/>
              <a:ea typeface="標楷體" panose="03000509000000000000" pitchFamily="65" charset="-120"/>
            </a:rPr>
            <a:t>知識</a:t>
          </a:r>
          <a:r>
            <a:rPr lang="en-US" altLang="zh-TW" sz="36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6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學問</a:t>
          </a:r>
          <a:r>
            <a:rPr lang="en-US" altLang="zh-TW" sz="36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6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3F4E8641-32FB-4580-941D-1DCC2D86B6E8}" type="parTrans" cxnId="{44BE5376-6437-4120-A99C-366C5B4A5EDC}">
      <dgm:prSet/>
      <dgm:spPr/>
      <dgm:t>
        <a:bodyPr/>
        <a:lstStyle/>
        <a:p>
          <a:endParaRPr lang="zh-TW" altLang="en-US"/>
        </a:p>
      </dgm:t>
    </dgm:pt>
    <dgm:pt modelId="{7BB4E944-9894-4C84-BCB5-DECB0CD72A91}" type="sibTrans" cxnId="{44BE5376-6437-4120-A99C-366C5B4A5EDC}">
      <dgm:prSet/>
      <dgm:spPr/>
      <dgm:t>
        <a:bodyPr/>
        <a:lstStyle/>
        <a:p>
          <a:endParaRPr lang="zh-TW" altLang="en-US"/>
        </a:p>
      </dgm:t>
    </dgm:pt>
    <dgm:pt modelId="{DF107517-8000-4EA6-8D15-75477E3943EC}">
      <dgm:prSet phldrT="[文字]" custT="1"/>
      <dgm:spPr/>
      <dgm:t>
        <a:bodyPr/>
        <a:lstStyle/>
        <a:p>
          <a:r>
            <a:rPr lang="zh-TW" altLang="en-US" sz="6000" dirty="0" smtClean="0"/>
            <a:t>？</a:t>
          </a:r>
          <a:endParaRPr lang="zh-TW" altLang="en-US" sz="6000" dirty="0"/>
        </a:p>
      </dgm:t>
    </dgm:pt>
    <dgm:pt modelId="{8F960BAF-E9FC-4BE6-ABB1-057E9C5103DE}" type="parTrans" cxnId="{9289DE64-8507-46E9-8191-C5EB59D63B60}">
      <dgm:prSet/>
      <dgm:spPr/>
      <dgm:t>
        <a:bodyPr/>
        <a:lstStyle/>
        <a:p>
          <a:endParaRPr lang="zh-TW" altLang="en-US"/>
        </a:p>
      </dgm:t>
    </dgm:pt>
    <dgm:pt modelId="{96475AB8-3F65-4A37-9320-A00D0C5D4146}" type="sibTrans" cxnId="{9289DE64-8507-46E9-8191-C5EB59D63B60}">
      <dgm:prSet/>
      <dgm:spPr/>
      <dgm:t>
        <a:bodyPr/>
        <a:lstStyle/>
        <a:p>
          <a:endParaRPr lang="zh-TW" altLang="en-US"/>
        </a:p>
      </dgm:t>
    </dgm:pt>
    <dgm:pt modelId="{EF2C0C69-9488-45AB-A8F9-438D99531BD4}">
      <dgm:prSet phldrT="[文字]" custT="1"/>
      <dgm:spPr/>
      <dgm:t>
        <a:bodyPr/>
        <a:lstStyle/>
        <a:p>
          <a:r>
            <a:rPr lang="zh-TW" altLang="en-US" sz="4000" dirty="0" smtClean="0">
              <a:latin typeface="標楷體" panose="03000509000000000000" pitchFamily="65" charset="-120"/>
              <a:ea typeface="標楷體" panose="03000509000000000000" pitchFamily="65" charset="-120"/>
            </a:rPr>
            <a:t>智慧</a:t>
          </a:r>
          <a:endParaRPr lang="zh-TW" altLang="en-US" sz="40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3EB78B9A-EC7B-4421-85DF-C8193F0A7FE6}" type="parTrans" cxnId="{D86D9920-23B3-4F92-B2B1-1A2E458B7A3B}">
      <dgm:prSet/>
      <dgm:spPr/>
      <dgm:t>
        <a:bodyPr/>
        <a:lstStyle/>
        <a:p>
          <a:endParaRPr lang="zh-TW" altLang="en-US"/>
        </a:p>
      </dgm:t>
    </dgm:pt>
    <dgm:pt modelId="{FDD9494D-C6D5-45D4-8AD6-6B50F3255563}" type="sibTrans" cxnId="{D86D9920-23B3-4F92-B2B1-1A2E458B7A3B}">
      <dgm:prSet/>
      <dgm:spPr/>
      <dgm:t>
        <a:bodyPr/>
        <a:lstStyle/>
        <a:p>
          <a:endParaRPr lang="zh-TW" altLang="en-US"/>
        </a:p>
      </dgm:t>
    </dgm:pt>
    <dgm:pt modelId="{9AA0F19F-2D02-4332-9DBB-641A2C1F426B}" type="pres">
      <dgm:prSet presAssocID="{A4F405FA-0D43-4525-9B93-6F7F5373E4C2}" presName="linearFlow" presStyleCnt="0">
        <dgm:presLayoutVars>
          <dgm:dir/>
          <dgm:resizeHandles val="exact"/>
        </dgm:presLayoutVars>
      </dgm:prSet>
      <dgm:spPr/>
    </dgm:pt>
    <dgm:pt modelId="{A86625E0-BD58-4F25-BE99-D1DE26623FED}" type="pres">
      <dgm:prSet presAssocID="{A304887E-7924-4104-94DA-38575C48EED4}" presName="node" presStyleLbl="node1" presStyleIdx="0" presStyleCnt="3" custScaleX="96790" custScaleY="10257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9E01A6F-0591-4C8A-94D9-F1269E84CC43}" type="pres">
      <dgm:prSet presAssocID="{7BB4E944-9894-4C84-BCB5-DECB0CD72A91}" presName="spacerL" presStyleCnt="0"/>
      <dgm:spPr/>
    </dgm:pt>
    <dgm:pt modelId="{F0889B03-F980-4900-8CD1-2CF269DAD594}" type="pres">
      <dgm:prSet presAssocID="{7BB4E944-9894-4C84-BCB5-DECB0CD72A91}" presName="sibTrans" presStyleLbl="sibTrans2D1" presStyleIdx="0" presStyleCnt="2"/>
      <dgm:spPr/>
      <dgm:t>
        <a:bodyPr/>
        <a:lstStyle/>
        <a:p>
          <a:endParaRPr lang="zh-TW" altLang="en-US"/>
        </a:p>
      </dgm:t>
    </dgm:pt>
    <dgm:pt modelId="{A48E581D-2F17-483E-8673-9FC2ED13DFB9}" type="pres">
      <dgm:prSet presAssocID="{7BB4E944-9894-4C84-BCB5-DECB0CD72A91}" presName="spacerR" presStyleCnt="0"/>
      <dgm:spPr/>
    </dgm:pt>
    <dgm:pt modelId="{C2B96048-5594-4DDB-B983-2BFB8512FBAB}" type="pres">
      <dgm:prSet presAssocID="{DF107517-8000-4EA6-8D15-75477E3943EC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1235969-BC11-4658-86D1-168A635094A6}" type="pres">
      <dgm:prSet presAssocID="{96475AB8-3F65-4A37-9320-A00D0C5D4146}" presName="spacerL" presStyleCnt="0"/>
      <dgm:spPr/>
    </dgm:pt>
    <dgm:pt modelId="{4DE091AC-AF1B-4D2D-A343-5678FEA29464}" type="pres">
      <dgm:prSet presAssocID="{96475AB8-3F65-4A37-9320-A00D0C5D4146}" presName="sibTrans" presStyleLbl="sibTrans2D1" presStyleIdx="1" presStyleCnt="2"/>
      <dgm:spPr/>
      <dgm:t>
        <a:bodyPr/>
        <a:lstStyle/>
        <a:p>
          <a:endParaRPr lang="zh-TW" altLang="en-US"/>
        </a:p>
      </dgm:t>
    </dgm:pt>
    <dgm:pt modelId="{02EAF3FE-F40D-4619-B18A-645CEA2BD911}" type="pres">
      <dgm:prSet presAssocID="{96475AB8-3F65-4A37-9320-A00D0C5D4146}" presName="spacerR" presStyleCnt="0"/>
      <dgm:spPr/>
    </dgm:pt>
    <dgm:pt modelId="{397FAE27-3DE3-4E73-880B-6DBA7AFDD268}" type="pres">
      <dgm:prSet presAssocID="{EF2C0C69-9488-45AB-A8F9-438D99531BD4}" presName="node" presStyleLbl="node1" presStyleIdx="2" presStyleCnt="3" custScaleX="139589" custScaleY="10125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FBA919E0-726F-4C68-84D0-6CB039562774}" type="presOf" srcId="{EF2C0C69-9488-45AB-A8F9-438D99531BD4}" destId="{397FAE27-3DE3-4E73-880B-6DBA7AFDD268}" srcOrd="0" destOrd="0" presId="urn:microsoft.com/office/officeart/2005/8/layout/equation1"/>
    <dgm:cxn modelId="{F0DCFE5C-2743-4378-9A74-D93679576FBC}" type="presOf" srcId="{A4F405FA-0D43-4525-9B93-6F7F5373E4C2}" destId="{9AA0F19F-2D02-4332-9DBB-641A2C1F426B}" srcOrd="0" destOrd="0" presId="urn:microsoft.com/office/officeart/2005/8/layout/equation1"/>
    <dgm:cxn modelId="{D3E9D7F7-9AD9-45A7-AFDF-469502DC6FE3}" type="presOf" srcId="{96475AB8-3F65-4A37-9320-A00D0C5D4146}" destId="{4DE091AC-AF1B-4D2D-A343-5678FEA29464}" srcOrd="0" destOrd="0" presId="urn:microsoft.com/office/officeart/2005/8/layout/equation1"/>
    <dgm:cxn modelId="{D86D9920-23B3-4F92-B2B1-1A2E458B7A3B}" srcId="{A4F405FA-0D43-4525-9B93-6F7F5373E4C2}" destId="{EF2C0C69-9488-45AB-A8F9-438D99531BD4}" srcOrd="2" destOrd="0" parTransId="{3EB78B9A-EC7B-4421-85DF-C8193F0A7FE6}" sibTransId="{FDD9494D-C6D5-45D4-8AD6-6B50F3255563}"/>
    <dgm:cxn modelId="{9289DE64-8507-46E9-8191-C5EB59D63B60}" srcId="{A4F405FA-0D43-4525-9B93-6F7F5373E4C2}" destId="{DF107517-8000-4EA6-8D15-75477E3943EC}" srcOrd="1" destOrd="0" parTransId="{8F960BAF-E9FC-4BE6-ABB1-057E9C5103DE}" sibTransId="{96475AB8-3F65-4A37-9320-A00D0C5D4146}"/>
    <dgm:cxn modelId="{0B2B04D0-5841-486C-88F8-9ADDECABB191}" type="presOf" srcId="{DF107517-8000-4EA6-8D15-75477E3943EC}" destId="{C2B96048-5594-4DDB-B983-2BFB8512FBAB}" srcOrd="0" destOrd="0" presId="urn:microsoft.com/office/officeart/2005/8/layout/equation1"/>
    <dgm:cxn modelId="{76E5C009-F1E6-448E-9D7E-883F228D886A}" type="presOf" srcId="{A304887E-7924-4104-94DA-38575C48EED4}" destId="{A86625E0-BD58-4F25-BE99-D1DE26623FED}" srcOrd="0" destOrd="0" presId="urn:microsoft.com/office/officeart/2005/8/layout/equation1"/>
    <dgm:cxn modelId="{44BE5376-6437-4120-A99C-366C5B4A5EDC}" srcId="{A4F405FA-0D43-4525-9B93-6F7F5373E4C2}" destId="{A304887E-7924-4104-94DA-38575C48EED4}" srcOrd="0" destOrd="0" parTransId="{3F4E8641-32FB-4580-941D-1DCC2D86B6E8}" sibTransId="{7BB4E944-9894-4C84-BCB5-DECB0CD72A91}"/>
    <dgm:cxn modelId="{5BD15DCE-8398-43F4-8E0C-63F51E6098B5}" type="presOf" srcId="{7BB4E944-9894-4C84-BCB5-DECB0CD72A91}" destId="{F0889B03-F980-4900-8CD1-2CF269DAD594}" srcOrd="0" destOrd="0" presId="urn:microsoft.com/office/officeart/2005/8/layout/equation1"/>
    <dgm:cxn modelId="{486AAD0A-82D8-492A-B630-37B087B31B1A}" type="presParOf" srcId="{9AA0F19F-2D02-4332-9DBB-641A2C1F426B}" destId="{A86625E0-BD58-4F25-BE99-D1DE26623FED}" srcOrd="0" destOrd="0" presId="urn:microsoft.com/office/officeart/2005/8/layout/equation1"/>
    <dgm:cxn modelId="{1D68DC5E-5F1D-4467-B511-266419B2E20A}" type="presParOf" srcId="{9AA0F19F-2D02-4332-9DBB-641A2C1F426B}" destId="{F9E01A6F-0591-4C8A-94D9-F1269E84CC43}" srcOrd="1" destOrd="0" presId="urn:microsoft.com/office/officeart/2005/8/layout/equation1"/>
    <dgm:cxn modelId="{BF8C822E-C9DF-44C6-9107-6DDA36CCFDFB}" type="presParOf" srcId="{9AA0F19F-2D02-4332-9DBB-641A2C1F426B}" destId="{F0889B03-F980-4900-8CD1-2CF269DAD594}" srcOrd="2" destOrd="0" presId="urn:microsoft.com/office/officeart/2005/8/layout/equation1"/>
    <dgm:cxn modelId="{C3516BB4-D56B-4290-83BA-30CE9BFC555C}" type="presParOf" srcId="{9AA0F19F-2D02-4332-9DBB-641A2C1F426B}" destId="{A48E581D-2F17-483E-8673-9FC2ED13DFB9}" srcOrd="3" destOrd="0" presId="urn:microsoft.com/office/officeart/2005/8/layout/equation1"/>
    <dgm:cxn modelId="{59FBE3C4-B9B4-4D24-A633-1C8E3B45D04A}" type="presParOf" srcId="{9AA0F19F-2D02-4332-9DBB-641A2C1F426B}" destId="{C2B96048-5594-4DDB-B983-2BFB8512FBAB}" srcOrd="4" destOrd="0" presId="urn:microsoft.com/office/officeart/2005/8/layout/equation1"/>
    <dgm:cxn modelId="{34D25608-F6B1-4AA4-958B-423F1B1813B7}" type="presParOf" srcId="{9AA0F19F-2D02-4332-9DBB-641A2C1F426B}" destId="{31235969-BC11-4658-86D1-168A635094A6}" srcOrd="5" destOrd="0" presId="urn:microsoft.com/office/officeart/2005/8/layout/equation1"/>
    <dgm:cxn modelId="{31D9713C-3D9F-436D-BA87-137A26E68F6C}" type="presParOf" srcId="{9AA0F19F-2D02-4332-9DBB-641A2C1F426B}" destId="{4DE091AC-AF1B-4D2D-A343-5678FEA29464}" srcOrd="6" destOrd="0" presId="urn:microsoft.com/office/officeart/2005/8/layout/equation1"/>
    <dgm:cxn modelId="{5171FC08-AF67-4A99-BB40-635C461757EB}" type="presParOf" srcId="{9AA0F19F-2D02-4332-9DBB-641A2C1F426B}" destId="{02EAF3FE-F40D-4619-B18A-645CEA2BD911}" srcOrd="7" destOrd="0" presId="urn:microsoft.com/office/officeart/2005/8/layout/equation1"/>
    <dgm:cxn modelId="{DA163D1F-D700-4FCD-AFFF-4F2B63F0BB71}" type="presParOf" srcId="{9AA0F19F-2D02-4332-9DBB-641A2C1F426B}" destId="{397FAE27-3DE3-4E73-880B-6DBA7AFDD268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A40DFE8-1C01-40D5-A623-DE2A17CA8E6B}" type="doc">
      <dgm:prSet loTypeId="urn:microsoft.com/office/officeart/2005/8/layout/hierarchy2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9821D92F-7C63-4176-9A6F-AB4F42D3CF90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3200" dirty="0" smtClean="0"/>
            <a:t>大智</a:t>
          </a:r>
          <a:endParaRPr lang="zh-TW" altLang="en-US" sz="3200" dirty="0"/>
        </a:p>
      </dgm:t>
    </dgm:pt>
    <dgm:pt modelId="{E641C650-3919-42D3-A079-809A45E149ED}" type="parTrans" cxnId="{A5E6CA80-6E11-4A74-AF69-9B0223A0D153}">
      <dgm:prSet/>
      <dgm:spPr/>
      <dgm:t>
        <a:bodyPr/>
        <a:lstStyle/>
        <a:p>
          <a:endParaRPr lang="zh-TW" altLang="en-US"/>
        </a:p>
      </dgm:t>
    </dgm:pt>
    <dgm:pt modelId="{1F3A2168-6A32-430F-AEF8-7DB719B6CAE8}" type="sibTrans" cxnId="{A5E6CA80-6E11-4A74-AF69-9B0223A0D153}">
      <dgm:prSet/>
      <dgm:spPr/>
      <dgm:t>
        <a:bodyPr/>
        <a:lstStyle/>
        <a:p>
          <a:endParaRPr lang="zh-TW" altLang="en-US"/>
        </a:p>
      </dgm:t>
    </dgm:pt>
    <dgm:pt modelId="{8EAAC6BA-A364-44EE-823B-EE989EED9062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3200" dirty="0" smtClean="0"/>
            <a:t>好問好　察邇言</a:t>
          </a:r>
          <a:endParaRPr lang="zh-TW" altLang="en-US" sz="3200" dirty="0"/>
        </a:p>
      </dgm:t>
    </dgm:pt>
    <dgm:pt modelId="{346A3117-4A14-4045-A324-B67CF7D28FAA}" type="parTrans" cxnId="{F0AFB438-0465-4592-BD4E-5824A525A69C}">
      <dgm:prSet/>
      <dgm:spPr/>
      <dgm:t>
        <a:bodyPr/>
        <a:lstStyle/>
        <a:p>
          <a:endParaRPr lang="zh-TW" altLang="en-US"/>
        </a:p>
      </dgm:t>
    </dgm:pt>
    <dgm:pt modelId="{B08AB95D-86EF-4310-9C42-8307935EDECD}" type="sibTrans" cxnId="{F0AFB438-0465-4592-BD4E-5824A525A69C}">
      <dgm:prSet/>
      <dgm:spPr/>
      <dgm:t>
        <a:bodyPr/>
        <a:lstStyle/>
        <a:p>
          <a:endParaRPr lang="zh-TW" altLang="en-US"/>
        </a:p>
      </dgm:t>
    </dgm:pt>
    <dgm:pt modelId="{5DC81F92-4027-4851-B692-0B74505BB205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3200" dirty="0" smtClean="0"/>
            <a:t>自我覺察</a:t>
          </a:r>
          <a:endParaRPr lang="zh-TW" altLang="en-US" sz="3200" dirty="0"/>
        </a:p>
      </dgm:t>
    </dgm:pt>
    <dgm:pt modelId="{17E2F4A9-251D-4CF1-AA56-C981F898617F}" type="parTrans" cxnId="{906ED31D-FB17-406F-BBEE-1A6EA12735E6}">
      <dgm:prSet/>
      <dgm:spPr/>
      <dgm:t>
        <a:bodyPr/>
        <a:lstStyle/>
        <a:p>
          <a:endParaRPr lang="zh-TW" altLang="en-US"/>
        </a:p>
      </dgm:t>
    </dgm:pt>
    <dgm:pt modelId="{638CE252-D1E1-4206-B36C-35097E4D6F1F}" type="sibTrans" cxnId="{906ED31D-FB17-406F-BBEE-1A6EA12735E6}">
      <dgm:prSet/>
      <dgm:spPr/>
      <dgm:t>
        <a:bodyPr/>
        <a:lstStyle/>
        <a:p>
          <a:endParaRPr lang="zh-TW" altLang="en-US"/>
        </a:p>
      </dgm:t>
    </dgm:pt>
    <dgm:pt modelId="{454DDFDF-5D2A-475C-A52C-C98582D378B7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3200" dirty="0" smtClean="0"/>
            <a:t>不解則問</a:t>
          </a:r>
          <a:endParaRPr lang="zh-TW" altLang="en-US" sz="3200" dirty="0"/>
        </a:p>
      </dgm:t>
    </dgm:pt>
    <dgm:pt modelId="{3AACF8FE-0603-4FD8-9279-FE9C9ED0EE8B}" type="parTrans" cxnId="{9229F3DD-C7D8-42AF-9DAC-0C201A26BC04}">
      <dgm:prSet/>
      <dgm:spPr/>
      <dgm:t>
        <a:bodyPr/>
        <a:lstStyle/>
        <a:p>
          <a:endParaRPr lang="zh-TW" altLang="en-US"/>
        </a:p>
      </dgm:t>
    </dgm:pt>
    <dgm:pt modelId="{CCA4BC1B-2F70-4DE2-874B-1539FC30A4BC}" type="sibTrans" cxnId="{9229F3DD-C7D8-42AF-9DAC-0C201A26BC04}">
      <dgm:prSet/>
      <dgm:spPr/>
      <dgm:t>
        <a:bodyPr/>
        <a:lstStyle/>
        <a:p>
          <a:endParaRPr lang="zh-TW" altLang="en-US"/>
        </a:p>
      </dgm:t>
    </dgm:pt>
    <dgm:pt modelId="{D5EEA3C1-C998-49D5-967D-739A7B6877A5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3200" dirty="0" smtClean="0"/>
            <a:t>隱惡　而揚善</a:t>
          </a:r>
          <a:endParaRPr lang="zh-TW" altLang="en-US" sz="3200" dirty="0"/>
        </a:p>
      </dgm:t>
    </dgm:pt>
    <dgm:pt modelId="{46C5F829-1AAB-4912-AC66-3EBC7C9D49E2}" type="parTrans" cxnId="{185F1190-E2BC-42AB-AE9D-966FC16606B2}">
      <dgm:prSet/>
      <dgm:spPr/>
      <dgm:t>
        <a:bodyPr/>
        <a:lstStyle/>
        <a:p>
          <a:endParaRPr lang="zh-TW" altLang="en-US"/>
        </a:p>
      </dgm:t>
    </dgm:pt>
    <dgm:pt modelId="{E0C5653E-34C3-4234-ACC8-4FBD06135F5A}" type="sibTrans" cxnId="{185F1190-E2BC-42AB-AE9D-966FC16606B2}">
      <dgm:prSet/>
      <dgm:spPr/>
      <dgm:t>
        <a:bodyPr/>
        <a:lstStyle/>
        <a:p>
          <a:endParaRPr lang="zh-TW" altLang="en-US"/>
        </a:p>
      </dgm:t>
    </dgm:pt>
    <dgm:pt modelId="{D3AE4D00-AE75-42A7-BDCB-CF611E7CADEB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3200" dirty="0" smtClean="0"/>
            <a:t>為善去惡</a:t>
          </a:r>
          <a:endParaRPr lang="zh-TW" altLang="en-US" sz="3200" dirty="0"/>
        </a:p>
      </dgm:t>
    </dgm:pt>
    <dgm:pt modelId="{244E629D-D2FD-4E3A-A796-D6C19AF0D6CD}" type="parTrans" cxnId="{AC6F6885-1706-47C2-BB06-CF5A65A9251E}">
      <dgm:prSet/>
      <dgm:spPr/>
      <dgm:t>
        <a:bodyPr/>
        <a:lstStyle/>
        <a:p>
          <a:endParaRPr lang="zh-TW" altLang="en-US"/>
        </a:p>
      </dgm:t>
    </dgm:pt>
    <dgm:pt modelId="{4E1AB3FA-07FB-40DA-9DE5-CC5B22D9D208}" type="sibTrans" cxnId="{AC6F6885-1706-47C2-BB06-CF5A65A9251E}">
      <dgm:prSet/>
      <dgm:spPr/>
      <dgm:t>
        <a:bodyPr/>
        <a:lstStyle/>
        <a:p>
          <a:endParaRPr lang="zh-TW" altLang="en-US"/>
        </a:p>
      </dgm:t>
    </dgm:pt>
    <dgm:pt modelId="{B4481B7E-2601-4FC5-82CB-67B527AB6F99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3200" dirty="0" smtClean="0"/>
            <a:t>明辨善惡</a:t>
          </a:r>
          <a:endParaRPr lang="zh-TW" altLang="en-US" sz="3200" dirty="0"/>
        </a:p>
      </dgm:t>
    </dgm:pt>
    <dgm:pt modelId="{A9A7895B-77CA-4325-A4E6-71FB7454DD2E}" type="parTrans" cxnId="{C312B6C6-CA55-430A-BE7F-C8ED3AB53E06}">
      <dgm:prSet/>
      <dgm:spPr/>
      <dgm:t>
        <a:bodyPr/>
        <a:lstStyle/>
        <a:p>
          <a:endParaRPr lang="zh-TW" altLang="en-US"/>
        </a:p>
      </dgm:t>
    </dgm:pt>
    <dgm:pt modelId="{F05EAF5C-7E3E-4DD8-9C91-953FD8BDD0DA}" type="sibTrans" cxnId="{C312B6C6-CA55-430A-BE7F-C8ED3AB53E06}">
      <dgm:prSet/>
      <dgm:spPr/>
      <dgm:t>
        <a:bodyPr/>
        <a:lstStyle/>
        <a:p>
          <a:endParaRPr lang="zh-TW" altLang="en-US"/>
        </a:p>
      </dgm:t>
    </dgm:pt>
    <dgm:pt modelId="{C5AEE7DD-CD54-4EBB-8153-F675794A57D4}">
      <dgm:prSet phldrT="[文字]" custT="1"/>
      <dgm:spPr/>
      <dgm:t>
        <a:bodyPr/>
        <a:lstStyle/>
        <a:p>
          <a:pPr>
            <a:lnSpc>
              <a:spcPts val="4800"/>
            </a:lnSpc>
            <a:spcAft>
              <a:spcPts val="0"/>
            </a:spcAft>
          </a:pPr>
          <a:r>
            <a:rPr lang="zh-TW" altLang="en-US" sz="3200" dirty="0" smtClean="0"/>
            <a:t>學問</a:t>
          </a:r>
          <a:endParaRPr lang="zh-TW" altLang="en-US" sz="3200" dirty="0"/>
        </a:p>
      </dgm:t>
    </dgm:pt>
    <dgm:pt modelId="{92EF4A50-E817-4985-ADD5-6493246E4535}" type="parTrans" cxnId="{19D27FF0-1C62-4426-AF5B-C9CDCB376001}">
      <dgm:prSet/>
      <dgm:spPr/>
      <dgm:t>
        <a:bodyPr/>
        <a:lstStyle/>
        <a:p>
          <a:endParaRPr lang="zh-TW" altLang="en-US"/>
        </a:p>
      </dgm:t>
    </dgm:pt>
    <dgm:pt modelId="{89A3C32B-0C61-4C7B-A35E-95528BAA2464}" type="sibTrans" cxnId="{19D27FF0-1C62-4426-AF5B-C9CDCB376001}">
      <dgm:prSet/>
      <dgm:spPr/>
      <dgm:t>
        <a:bodyPr/>
        <a:lstStyle/>
        <a:p>
          <a:endParaRPr lang="zh-TW" altLang="en-US"/>
        </a:p>
      </dgm:t>
    </dgm:pt>
    <dgm:pt modelId="{C9537ED5-B35A-4D77-A7B9-4C41C7CBAEBA}">
      <dgm:prSet phldrT="[文字]" custT="1"/>
      <dgm:spPr/>
      <dgm:t>
        <a:bodyPr/>
        <a:lstStyle/>
        <a:p>
          <a:pPr>
            <a:lnSpc>
              <a:spcPts val="4800"/>
            </a:lnSpc>
          </a:pPr>
          <a:r>
            <a:rPr lang="zh-TW" altLang="en-US" sz="3200" dirty="0" smtClean="0"/>
            <a:t>德行</a:t>
          </a:r>
          <a:endParaRPr lang="zh-TW" altLang="en-US" sz="3200" dirty="0"/>
        </a:p>
      </dgm:t>
    </dgm:pt>
    <dgm:pt modelId="{E9E4246F-B7D0-47EE-A138-C9DA36AEAC82}" type="parTrans" cxnId="{9BB9C62C-C6EE-4EC4-BD7F-69D5C165F41A}">
      <dgm:prSet/>
      <dgm:spPr/>
      <dgm:t>
        <a:bodyPr/>
        <a:lstStyle/>
        <a:p>
          <a:endParaRPr lang="zh-TW" altLang="en-US"/>
        </a:p>
      </dgm:t>
    </dgm:pt>
    <dgm:pt modelId="{42734BB7-936B-435A-8276-68C2F6D2FFE0}" type="sibTrans" cxnId="{9BB9C62C-C6EE-4EC4-BD7F-69D5C165F41A}">
      <dgm:prSet/>
      <dgm:spPr/>
      <dgm:t>
        <a:bodyPr/>
        <a:lstStyle/>
        <a:p>
          <a:endParaRPr lang="zh-TW" altLang="en-US"/>
        </a:p>
      </dgm:t>
    </dgm:pt>
    <dgm:pt modelId="{1140CB64-27A3-47B8-9970-CF01ED923B34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3200" dirty="0" smtClean="0"/>
            <a:t>隱惡揚善</a:t>
          </a:r>
          <a:endParaRPr lang="zh-TW" altLang="en-US" sz="3200" dirty="0"/>
        </a:p>
      </dgm:t>
    </dgm:pt>
    <dgm:pt modelId="{3BB0FA4B-F0DA-4367-8BA9-C0C8511F7A75}" type="parTrans" cxnId="{5AA7629E-77FB-4704-8511-CB22AF81EE51}">
      <dgm:prSet/>
      <dgm:spPr/>
      <dgm:t>
        <a:bodyPr/>
        <a:lstStyle/>
        <a:p>
          <a:endParaRPr lang="zh-TW" altLang="en-US"/>
        </a:p>
      </dgm:t>
    </dgm:pt>
    <dgm:pt modelId="{6F4F4C8F-A499-4D4B-9550-CFFD0D754B98}" type="sibTrans" cxnId="{5AA7629E-77FB-4704-8511-CB22AF81EE51}">
      <dgm:prSet/>
      <dgm:spPr/>
      <dgm:t>
        <a:bodyPr/>
        <a:lstStyle/>
        <a:p>
          <a:endParaRPr lang="zh-TW" altLang="en-US"/>
        </a:p>
      </dgm:t>
    </dgm:pt>
    <dgm:pt modelId="{90C78354-213C-4DEC-8AF6-113E7567C9FA}" type="pres">
      <dgm:prSet presAssocID="{2A40DFE8-1C01-40D5-A623-DE2A17CA8E6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FE9B78A-5372-4AB2-AB0E-278028917B7A}" type="pres">
      <dgm:prSet presAssocID="{9821D92F-7C63-4176-9A6F-AB4F42D3CF90}" presName="root1" presStyleCnt="0"/>
      <dgm:spPr/>
      <dgm:t>
        <a:bodyPr/>
        <a:lstStyle/>
        <a:p>
          <a:endParaRPr lang="zh-TW" altLang="en-US"/>
        </a:p>
      </dgm:t>
    </dgm:pt>
    <dgm:pt modelId="{A826535A-E279-4ACD-9FD1-7C68010F1F17}" type="pres">
      <dgm:prSet presAssocID="{9821D92F-7C63-4176-9A6F-AB4F42D3CF90}" presName="LevelOneTextNode" presStyleLbl="node0" presStyleIdx="0" presStyleCnt="1" custScaleY="14166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F1C372F-AF88-4B44-80AD-69F571B3F96B}" type="pres">
      <dgm:prSet presAssocID="{9821D92F-7C63-4176-9A6F-AB4F42D3CF90}" presName="level2hierChild" presStyleCnt="0"/>
      <dgm:spPr/>
      <dgm:t>
        <a:bodyPr/>
        <a:lstStyle/>
        <a:p>
          <a:endParaRPr lang="zh-TW" altLang="en-US"/>
        </a:p>
      </dgm:t>
    </dgm:pt>
    <dgm:pt modelId="{01E363E4-2536-4B7A-9C7A-51F895B81949}" type="pres">
      <dgm:prSet presAssocID="{346A3117-4A14-4045-A324-B67CF7D28FAA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3128F1B7-401B-4DCC-9932-E710D877E91A}" type="pres">
      <dgm:prSet presAssocID="{346A3117-4A14-4045-A324-B67CF7D28FAA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93D8A639-8565-4DBE-B3A0-DA18F42FDB93}" type="pres">
      <dgm:prSet presAssocID="{8EAAC6BA-A364-44EE-823B-EE989EED9062}" presName="root2" presStyleCnt="0"/>
      <dgm:spPr/>
      <dgm:t>
        <a:bodyPr/>
        <a:lstStyle/>
        <a:p>
          <a:endParaRPr lang="zh-TW" altLang="en-US"/>
        </a:p>
      </dgm:t>
    </dgm:pt>
    <dgm:pt modelId="{509D27BF-4916-494D-B96A-CE4F9B4D5709}" type="pres">
      <dgm:prSet presAssocID="{8EAAC6BA-A364-44EE-823B-EE989EED9062}" presName="LevelTwoTextNode" presStyleLbl="node2" presStyleIdx="0" presStyleCnt="2" custScaleX="119709" custScaleY="17596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2D3CAFD-5F76-42D4-9350-DEF58A8A4AAF}" type="pres">
      <dgm:prSet presAssocID="{8EAAC6BA-A364-44EE-823B-EE989EED9062}" presName="level3hierChild" presStyleCnt="0"/>
      <dgm:spPr/>
      <dgm:t>
        <a:bodyPr/>
        <a:lstStyle/>
        <a:p>
          <a:endParaRPr lang="zh-TW" altLang="en-US"/>
        </a:p>
      </dgm:t>
    </dgm:pt>
    <dgm:pt modelId="{F85908F1-65E1-462B-AE98-0F0ADFF97674}" type="pres">
      <dgm:prSet presAssocID="{17E2F4A9-251D-4CF1-AA56-C981F898617F}" presName="conn2-1" presStyleLbl="parChTrans1D3" presStyleIdx="0" presStyleCnt="5"/>
      <dgm:spPr/>
      <dgm:t>
        <a:bodyPr/>
        <a:lstStyle/>
        <a:p>
          <a:endParaRPr lang="zh-TW" altLang="en-US"/>
        </a:p>
      </dgm:t>
    </dgm:pt>
    <dgm:pt modelId="{6045808F-7AAC-4A88-B20E-909F7AFD7301}" type="pres">
      <dgm:prSet presAssocID="{17E2F4A9-251D-4CF1-AA56-C981F898617F}" presName="connTx" presStyleLbl="parChTrans1D3" presStyleIdx="0" presStyleCnt="5"/>
      <dgm:spPr/>
      <dgm:t>
        <a:bodyPr/>
        <a:lstStyle/>
        <a:p>
          <a:endParaRPr lang="zh-TW" altLang="en-US"/>
        </a:p>
      </dgm:t>
    </dgm:pt>
    <dgm:pt modelId="{B9777AA4-76F2-48ED-92F4-A50A7EF1FC69}" type="pres">
      <dgm:prSet presAssocID="{5DC81F92-4027-4851-B692-0B74505BB205}" presName="root2" presStyleCnt="0"/>
      <dgm:spPr/>
      <dgm:t>
        <a:bodyPr/>
        <a:lstStyle/>
        <a:p>
          <a:endParaRPr lang="zh-TW" altLang="en-US"/>
        </a:p>
      </dgm:t>
    </dgm:pt>
    <dgm:pt modelId="{874C2936-D38C-4287-9BDB-2E996376D824}" type="pres">
      <dgm:prSet presAssocID="{5DC81F92-4027-4851-B692-0B74505BB205}" presName="LevelTwoTextNode" presStyleLbl="node3" presStyleIdx="0" presStyleCnt="5" custScaleX="14230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B756215-89F2-40A8-A935-0640EADB7332}" type="pres">
      <dgm:prSet presAssocID="{5DC81F92-4027-4851-B692-0B74505BB205}" presName="level3hierChild" presStyleCnt="0"/>
      <dgm:spPr/>
      <dgm:t>
        <a:bodyPr/>
        <a:lstStyle/>
        <a:p>
          <a:endParaRPr lang="zh-TW" altLang="en-US"/>
        </a:p>
      </dgm:t>
    </dgm:pt>
    <dgm:pt modelId="{514EE6D6-86CA-4389-9F92-3703E2A43583}" type="pres">
      <dgm:prSet presAssocID="{3AACF8FE-0603-4FD8-9279-FE9C9ED0EE8B}" presName="conn2-1" presStyleLbl="parChTrans1D3" presStyleIdx="1" presStyleCnt="5"/>
      <dgm:spPr/>
      <dgm:t>
        <a:bodyPr/>
        <a:lstStyle/>
        <a:p>
          <a:endParaRPr lang="zh-TW" altLang="en-US"/>
        </a:p>
      </dgm:t>
    </dgm:pt>
    <dgm:pt modelId="{3BF31AB9-86B8-43ED-94A7-C81A6429CAB7}" type="pres">
      <dgm:prSet presAssocID="{3AACF8FE-0603-4FD8-9279-FE9C9ED0EE8B}" presName="connTx" presStyleLbl="parChTrans1D3" presStyleIdx="1" presStyleCnt="5"/>
      <dgm:spPr/>
      <dgm:t>
        <a:bodyPr/>
        <a:lstStyle/>
        <a:p>
          <a:endParaRPr lang="zh-TW" altLang="en-US"/>
        </a:p>
      </dgm:t>
    </dgm:pt>
    <dgm:pt modelId="{A1BDFEF1-D0B0-4508-8065-625AC91308ED}" type="pres">
      <dgm:prSet presAssocID="{454DDFDF-5D2A-475C-A52C-C98582D378B7}" presName="root2" presStyleCnt="0"/>
      <dgm:spPr/>
      <dgm:t>
        <a:bodyPr/>
        <a:lstStyle/>
        <a:p>
          <a:endParaRPr lang="zh-TW" altLang="en-US"/>
        </a:p>
      </dgm:t>
    </dgm:pt>
    <dgm:pt modelId="{B7FAAEAA-E148-4F48-A2AF-DA253696F891}" type="pres">
      <dgm:prSet presAssocID="{454DDFDF-5D2A-475C-A52C-C98582D378B7}" presName="LevelTwoTextNode" presStyleLbl="node3" presStyleIdx="1" presStyleCnt="5" custScaleX="14230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9032A59-36D6-4537-9727-D4AEE908D748}" type="pres">
      <dgm:prSet presAssocID="{454DDFDF-5D2A-475C-A52C-C98582D378B7}" presName="level3hierChild" presStyleCnt="0"/>
      <dgm:spPr/>
      <dgm:t>
        <a:bodyPr/>
        <a:lstStyle/>
        <a:p>
          <a:endParaRPr lang="zh-TW" altLang="en-US"/>
        </a:p>
      </dgm:t>
    </dgm:pt>
    <dgm:pt modelId="{6F526836-C86A-4DC1-B0D0-03EA6A1CBB60}" type="pres">
      <dgm:prSet presAssocID="{92EF4A50-E817-4985-ADD5-6493246E4535}" presName="conn2-1" presStyleLbl="parChTrans1D4" presStyleIdx="0" presStyleCnt="2"/>
      <dgm:spPr/>
      <dgm:t>
        <a:bodyPr/>
        <a:lstStyle/>
        <a:p>
          <a:endParaRPr lang="zh-TW" altLang="en-US"/>
        </a:p>
      </dgm:t>
    </dgm:pt>
    <dgm:pt modelId="{C082D292-5CFA-4C72-B50F-2DE9F1591E42}" type="pres">
      <dgm:prSet presAssocID="{92EF4A50-E817-4985-ADD5-6493246E4535}" presName="connTx" presStyleLbl="parChTrans1D4" presStyleIdx="0" presStyleCnt="2"/>
      <dgm:spPr/>
      <dgm:t>
        <a:bodyPr/>
        <a:lstStyle/>
        <a:p>
          <a:endParaRPr lang="zh-TW" altLang="en-US"/>
        </a:p>
      </dgm:t>
    </dgm:pt>
    <dgm:pt modelId="{DC5879A6-5256-410E-8673-CF9532EC8F57}" type="pres">
      <dgm:prSet presAssocID="{C5AEE7DD-CD54-4EBB-8153-F675794A57D4}" presName="root2" presStyleCnt="0"/>
      <dgm:spPr/>
      <dgm:t>
        <a:bodyPr/>
        <a:lstStyle/>
        <a:p>
          <a:endParaRPr lang="zh-TW" altLang="en-US"/>
        </a:p>
      </dgm:t>
    </dgm:pt>
    <dgm:pt modelId="{CF7C2DC4-674D-4688-B2EA-BE086D2EAFFB}" type="pres">
      <dgm:prSet presAssocID="{C5AEE7DD-CD54-4EBB-8153-F675794A57D4}" presName="LevelTwoTextNode" presStyleLbl="node4" presStyleIdx="0" presStyleCnt="2" custLinFactNeighborX="-148" custLinFactNeighborY="-607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2830BAD-E18F-4D7B-902E-E0C1FED9F2F3}" type="pres">
      <dgm:prSet presAssocID="{C5AEE7DD-CD54-4EBB-8153-F675794A57D4}" presName="level3hierChild" presStyleCnt="0"/>
      <dgm:spPr/>
      <dgm:t>
        <a:bodyPr/>
        <a:lstStyle/>
        <a:p>
          <a:endParaRPr lang="zh-TW" altLang="en-US"/>
        </a:p>
      </dgm:t>
    </dgm:pt>
    <dgm:pt modelId="{F32969FB-1799-46E2-A7A3-75D05269CDC1}" type="pres">
      <dgm:prSet presAssocID="{46C5F829-1AAB-4912-AC66-3EBC7C9D49E2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D45254A8-D5E2-4965-B16A-5362AAECDA7A}" type="pres">
      <dgm:prSet presAssocID="{46C5F829-1AAB-4912-AC66-3EBC7C9D49E2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7C3B76D9-B959-4A7A-95DE-594E911F09A5}" type="pres">
      <dgm:prSet presAssocID="{D5EEA3C1-C998-49D5-967D-739A7B6877A5}" presName="root2" presStyleCnt="0"/>
      <dgm:spPr/>
      <dgm:t>
        <a:bodyPr/>
        <a:lstStyle/>
        <a:p>
          <a:endParaRPr lang="zh-TW" altLang="en-US"/>
        </a:p>
      </dgm:t>
    </dgm:pt>
    <dgm:pt modelId="{2B30213F-96B6-42F4-8788-DFC7FE83BF66}" type="pres">
      <dgm:prSet presAssocID="{D5EEA3C1-C998-49D5-967D-739A7B6877A5}" presName="LevelTwoTextNode" presStyleLbl="node2" presStyleIdx="1" presStyleCnt="2" custScaleX="119709" custScaleY="17596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9AE272D-071B-4A18-AA4B-418DE4D8D0BE}" type="pres">
      <dgm:prSet presAssocID="{D5EEA3C1-C998-49D5-967D-739A7B6877A5}" presName="level3hierChild" presStyleCnt="0"/>
      <dgm:spPr/>
      <dgm:t>
        <a:bodyPr/>
        <a:lstStyle/>
        <a:p>
          <a:endParaRPr lang="zh-TW" altLang="en-US"/>
        </a:p>
      </dgm:t>
    </dgm:pt>
    <dgm:pt modelId="{4AE112CB-9F85-411B-86FC-85C4906AEBA6}" type="pres">
      <dgm:prSet presAssocID="{A9A7895B-77CA-4325-A4E6-71FB7454DD2E}" presName="conn2-1" presStyleLbl="parChTrans1D3" presStyleIdx="2" presStyleCnt="5"/>
      <dgm:spPr/>
      <dgm:t>
        <a:bodyPr/>
        <a:lstStyle/>
        <a:p>
          <a:endParaRPr lang="zh-TW" altLang="en-US"/>
        </a:p>
      </dgm:t>
    </dgm:pt>
    <dgm:pt modelId="{AE033015-12E1-4CD2-B8DF-126FA3BACDEA}" type="pres">
      <dgm:prSet presAssocID="{A9A7895B-77CA-4325-A4E6-71FB7454DD2E}" presName="connTx" presStyleLbl="parChTrans1D3" presStyleIdx="2" presStyleCnt="5"/>
      <dgm:spPr/>
      <dgm:t>
        <a:bodyPr/>
        <a:lstStyle/>
        <a:p>
          <a:endParaRPr lang="zh-TW" altLang="en-US"/>
        </a:p>
      </dgm:t>
    </dgm:pt>
    <dgm:pt modelId="{8FCEE93E-5947-4A2E-9EDD-8AE077462DCC}" type="pres">
      <dgm:prSet presAssocID="{B4481B7E-2601-4FC5-82CB-67B527AB6F99}" presName="root2" presStyleCnt="0"/>
      <dgm:spPr/>
      <dgm:t>
        <a:bodyPr/>
        <a:lstStyle/>
        <a:p>
          <a:endParaRPr lang="zh-TW" altLang="en-US"/>
        </a:p>
      </dgm:t>
    </dgm:pt>
    <dgm:pt modelId="{D191E214-5C7E-4AF4-A8DF-E19E35177E73}" type="pres">
      <dgm:prSet presAssocID="{B4481B7E-2601-4FC5-82CB-67B527AB6F99}" presName="LevelTwoTextNode" presStyleLbl="node3" presStyleIdx="2" presStyleCnt="5" custScaleX="14230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25A60A6-9257-48DD-B9D9-6D3BE58BE1B6}" type="pres">
      <dgm:prSet presAssocID="{B4481B7E-2601-4FC5-82CB-67B527AB6F99}" presName="level3hierChild" presStyleCnt="0"/>
      <dgm:spPr/>
      <dgm:t>
        <a:bodyPr/>
        <a:lstStyle/>
        <a:p>
          <a:endParaRPr lang="zh-TW" altLang="en-US"/>
        </a:p>
      </dgm:t>
    </dgm:pt>
    <dgm:pt modelId="{7BA61871-824C-4F22-86DD-AB5BDCB7224C}" type="pres">
      <dgm:prSet presAssocID="{244E629D-D2FD-4E3A-A796-D6C19AF0D6CD}" presName="conn2-1" presStyleLbl="parChTrans1D3" presStyleIdx="3" presStyleCnt="5"/>
      <dgm:spPr/>
      <dgm:t>
        <a:bodyPr/>
        <a:lstStyle/>
        <a:p>
          <a:endParaRPr lang="zh-TW" altLang="en-US"/>
        </a:p>
      </dgm:t>
    </dgm:pt>
    <dgm:pt modelId="{CF6F241B-F0E4-44B1-9BAD-0ED09B02B3E0}" type="pres">
      <dgm:prSet presAssocID="{244E629D-D2FD-4E3A-A796-D6C19AF0D6CD}" presName="connTx" presStyleLbl="parChTrans1D3" presStyleIdx="3" presStyleCnt="5"/>
      <dgm:spPr/>
      <dgm:t>
        <a:bodyPr/>
        <a:lstStyle/>
        <a:p>
          <a:endParaRPr lang="zh-TW" altLang="en-US"/>
        </a:p>
      </dgm:t>
    </dgm:pt>
    <dgm:pt modelId="{3CDA30BB-6869-4CD6-AE72-2DC07FF5EBC0}" type="pres">
      <dgm:prSet presAssocID="{D3AE4D00-AE75-42A7-BDCB-CF611E7CADEB}" presName="root2" presStyleCnt="0"/>
      <dgm:spPr/>
      <dgm:t>
        <a:bodyPr/>
        <a:lstStyle/>
        <a:p>
          <a:endParaRPr lang="zh-TW" altLang="en-US"/>
        </a:p>
      </dgm:t>
    </dgm:pt>
    <dgm:pt modelId="{63F0CE90-BE9F-4FF7-9CA0-95B0F2DD848E}" type="pres">
      <dgm:prSet presAssocID="{D3AE4D00-AE75-42A7-BDCB-CF611E7CADEB}" presName="LevelTwoTextNode" presStyleLbl="node3" presStyleIdx="3" presStyleCnt="5" custScaleX="14230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DBAB761-9434-4ED4-B567-F10DB62AA4E6}" type="pres">
      <dgm:prSet presAssocID="{D3AE4D00-AE75-42A7-BDCB-CF611E7CADEB}" presName="level3hierChild" presStyleCnt="0"/>
      <dgm:spPr/>
      <dgm:t>
        <a:bodyPr/>
        <a:lstStyle/>
        <a:p>
          <a:endParaRPr lang="zh-TW" altLang="en-US"/>
        </a:p>
      </dgm:t>
    </dgm:pt>
    <dgm:pt modelId="{32CF282E-262A-4CD9-86AF-73C176EFCEBD}" type="pres">
      <dgm:prSet presAssocID="{3BB0FA4B-F0DA-4367-8BA9-C0C8511F7A75}" presName="conn2-1" presStyleLbl="parChTrans1D3" presStyleIdx="4" presStyleCnt="5"/>
      <dgm:spPr/>
      <dgm:t>
        <a:bodyPr/>
        <a:lstStyle/>
        <a:p>
          <a:endParaRPr lang="zh-TW" altLang="en-US"/>
        </a:p>
      </dgm:t>
    </dgm:pt>
    <dgm:pt modelId="{148375CB-AEB7-4A24-B5AB-665E31F6E300}" type="pres">
      <dgm:prSet presAssocID="{3BB0FA4B-F0DA-4367-8BA9-C0C8511F7A75}" presName="connTx" presStyleLbl="parChTrans1D3" presStyleIdx="4" presStyleCnt="5"/>
      <dgm:spPr/>
      <dgm:t>
        <a:bodyPr/>
        <a:lstStyle/>
        <a:p>
          <a:endParaRPr lang="zh-TW" altLang="en-US"/>
        </a:p>
      </dgm:t>
    </dgm:pt>
    <dgm:pt modelId="{E31C95FC-588D-4AD8-9DDE-4F1046F12DA3}" type="pres">
      <dgm:prSet presAssocID="{1140CB64-27A3-47B8-9970-CF01ED923B34}" presName="root2" presStyleCnt="0"/>
      <dgm:spPr/>
      <dgm:t>
        <a:bodyPr/>
        <a:lstStyle/>
        <a:p>
          <a:endParaRPr lang="zh-TW" altLang="en-US"/>
        </a:p>
      </dgm:t>
    </dgm:pt>
    <dgm:pt modelId="{1A3E30F1-4B4D-4DEB-8802-8ABA5D5A23DD}" type="pres">
      <dgm:prSet presAssocID="{1140CB64-27A3-47B8-9970-CF01ED923B34}" presName="LevelTwoTextNode" presStyleLbl="node3" presStyleIdx="4" presStyleCnt="5" custScaleX="14162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8D85527-594E-4E41-BD3D-281983A60B66}" type="pres">
      <dgm:prSet presAssocID="{1140CB64-27A3-47B8-9970-CF01ED923B34}" presName="level3hierChild" presStyleCnt="0"/>
      <dgm:spPr/>
      <dgm:t>
        <a:bodyPr/>
        <a:lstStyle/>
        <a:p>
          <a:endParaRPr lang="zh-TW" altLang="en-US"/>
        </a:p>
      </dgm:t>
    </dgm:pt>
    <dgm:pt modelId="{C49BCBB4-FDE1-4D49-910E-51CCD119B1EC}" type="pres">
      <dgm:prSet presAssocID="{E9E4246F-B7D0-47EE-A138-C9DA36AEAC82}" presName="conn2-1" presStyleLbl="parChTrans1D4" presStyleIdx="1" presStyleCnt="2"/>
      <dgm:spPr/>
      <dgm:t>
        <a:bodyPr/>
        <a:lstStyle/>
        <a:p>
          <a:endParaRPr lang="zh-TW" altLang="en-US"/>
        </a:p>
      </dgm:t>
    </dgm:pt>
    <dgm:pt modelId="{317D6965-0A3C-4969-93DE-51296C75F692}" type="pres">
      <dgm:prSet presAssocID="{E9E4246F-B7D0-47EE-A138-C9DA36AEAC82}" presName="connTx" presStyleLbl="parChTrans1D4" presStyleIdx="1" presStyleCnt="2"/>
      <dgm:spPr/>
      <dgm:t>
        <a:bodyPr/>
        <a:lstStyle/>
        <a:p>
          <a:endParaRPr lang="zh-TW" altLang="en-US"/>
        </a:p>
      </dgm:t>
    </dgm:pt>
    <dgm:pt modelId="{4E492C8A-297A-4E37-8A01-96CD3C710D23}" type="pres">
      <dgm:prSet presAssocID="{C9537ED5-B35A-4D77-A7B9-4C41C7CBAEBA}" presName="root2" presStyleCnt="0"/>
      <dgm:spPr/>
      <dgm:t>
        <a:bodyPr/>
        <a:lstStyle/>
        <a:p>
          <a:endParaRPr lang="zh-TW" altLang="en-US"/>
        </a:p>
      </dgm:t>
    </dgm:pt>
    <dgm:pt modelId="{63E9C6F1-50D8-473D-A9E8-A6D7CDA09008}" type="pres">
      <dgm:prSet presAssocID="{C9537ED5-B35A-4D77-A7B9-4C41C7CBAEBA}" presName="LevelTwoTextNode" presStyleLbl="node4" presStyleIdx="1" presStyleCnt="2" custLinFactY="-16972" custLinFactNeighborX="-49" custLinFactNeighborY="-10000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2317AE7-A36D-4039-9671-7A9D7461A46A}" type="pres">
      <dgm:prSet presAssocID="{C9537ED5-B35A-4D77-A7B9-4C41C7CBAEBA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185F1190-E2BC-42AB-AE9D-966FC16606B2}" srcId="{9821D92F-7C63-4176-9A6F-AB4F42D3CF90}" destId="{D5EEA3C1-C998-49D5-967D-739A7B6877A5}" srcOrd="1" destOrd="0" parTransId="{46C5F829-1AAB-4912-AC66-3EBC7C9D49E2}" sibTransId="{E0C5653E-34C3-4234-ACC8-4FBD06135F5A}"/>
    <dgm:cxn modelId="{DBB2FE57-F859-4423-97DF-FED486FDE0A4}" type="presOf" srcId="{E9E4246F-B7D0-47EE-A138-C9DA36AEAC82}" destId="{C49BCBB4-FDE1-4D49-910E-51CCD119B1EC}" srcOrd="0" destOrd="0" presId="urn:microsoft.com/office/officeart/2005/8/layout/hierarchy2"/>
    <dgm:cxn modelId="{5AA7629E-77FB-4704-8511-CB22AF81EE51}" srcId="{D5EEA3C1-C998-49D5-967D-739A7B6877A5}" destId="{1140CB64-27A3-47B8-9970-CF01ED923B34}" srcOrd="2" destOrd="0" parTransId="{3BB0FA4B-F0DA-4367-8BA9-C0C8511F7A75}" sibTransId="{6F4F4C8F-A499-4D4B-9550-CFFD0D754B98}"/>
    <dgm:cxn modelId="{A5E6CA80-6E11-4A74-AF69-9B0223A0D153}" srcId="{2A40DFE8-1C01-40D5-A623-DE2A17CA8E6B}" destId="{9821D92F-7C63-4176-9A6F-AB4F42D3CF90}" srcOrd="0" destOrd="0" parTransId="{E641C650-3919-42D3-A079-809A45E149ED}" sibTransId="{1F3A2168-6A32-430F-AEF8-7DB719B6CAE8}"/>
    <dgm:cxn modelId="{19A9F253-3398-4821-B5AF-0FE4C0CFDF8A}" type="presOf" srcId="{E9E4246F-B7D0-47EE-A138-C9DA36AEAC82}" destId="{317D6965-0A3C-4969-93DE-51296C75F692}" srcOrd="1" destOrd="0" presId="urn:microsoft.com/office/officeart/2005/8/layout/hierarchy2"/>
    <dgm:cxn modelId="{C312B6C6-CA55-430A-BE7F-C8ED3AB53E06}" srcId="{D5EEA3C1-C998-49D5-967D-739A7B6877A5}" destId="{B4481B7E-2601-4FC5-82CB-67B527AB6F99}" srcOrd="0" destOrd="0" parTransId="{A9A7895B-77CA-4325-A4E6-71FB7454DD2E}" sibTransId="{F05EAF5C-7E3E-4DD8-9C91-953FD8BDD0DA}"/>
    <dgm:cxn modelId="{BE35CB46-4A43-4518-BC8F-734F7977A167}" type="presOf" srcId="{C5AEE7DD-CD54-4EBB-8153-F675794A57D4}" destId="{CF7C2DC4-674D-4688-B2EA-BE086D2EAFFB}" srcOrd="0" destOrd="0" presId="urn:microsoft.com/office/officeart/2005/8/layout/hierarchy2"/>
    <dgm:cxn modelId="{B2673941-A8DD-4D21-B1B3-29B2D6182E29}" type="presOf" srcId="{5DC81F92-4027-4851-B692-0B74505BB205}" destId="{874C2936-D38C-4287-9BDB-2E996376D824}" srcOrd="0" destOrd="0" presId="urn:microsoft.com/office/officeart/2005/8/layout/hierarchy2"/>
    <dgm:cxn modelId="{43EE95A7-A572-47A2-9E48-9AC384BA7CFC}" type="presOf" srcId="{3BB0FA4B-F0DA-4367-8BA9-C0C8511F7A75}" destId="{32CF282E-262A-4CD9-86AF-73C176EFCEBD}" srcOrd="0" destOrd="0" presId="urn:microsoft.com/office/officeart/2005/8/layout/hierarchy2"/>
    <dgm:cxn modelId="{1D251E40-AB61-40F9-95D5-B28300CC9727}" type="presOf" srcId="{D3AE4D00-AE75-42A7-BDCB-CF611E7CADEB}" destId="{63F0CE90-BE9F-4FF7-9CA0-95B0F2DD848E}" srcOrd="0" destOrd="0" presId="urn:microsoft.com/office/officeart/2005/8/layout/hierarchy2"/>
    <dgm:cxn modelId="{0220E0D4-0657-403E-9BF1-1B2EB40A6A6B}" type="presOf" srcId="{C9537ED5-B35A-4D77-A7B9-4C41C7CBAEBA}" destId="{63E9C6F1-50D8-473D-A9E8-A6D7CDA09008}" srcOrd="0" destOrd="0" presId="urn:microsoft.com/office/officeart/2005/8/layout/hierarchy2"/>
    <dgm:cxn modelId="{9229F3DD-C7D8-42AF-9DAC-0C201A26BC04}" srcId="{8EAAC6BA-A364-44EE-823B-EE989EED9062}" destId="{454DDFDF-5D2A-475C-A52C-C98582D378B7}" srcOrd="1" destOrd="0" parTransId="{3AACF8FE-0603-4FD8-9279-FE9C9ED0EE8B}" sibTransId="{CCA4BC1B-2F70-4DE2-874B-1539FC30A4BC}"/>
    <dgm:cxn modelId="{19D27FF0-1C62-4426-AF5B-C9CDCB376001}" srcId="{454DDFDF-5D2A-475C-A52C-C98582D378B7}" destId="{C5AEE7DD-CD54-4EBB-8153-F675794A57D4}" srcOrd="0" destOrd="0" parTransId="{92EF4A50-E817-4985-ADD5-6493246E4535}" sibTransId="{89A3C32B-0C61-4C7B-A35E-95528BAA2464}"/>
    <dgm:cxn modelId="{B78E8429-4729-41B9-8F47-768466F80AA2}" type="presOf" srcId="{17E2F4A9-251D-4CF1-AA56-C981F898617F}" destId="{F85908F1-65E1-462B-AE98-0F0ADFF97674}" srcOrd="0" destOrd="0" presId="urn:microsoft.com/office/officeart/2005/8/layout/hierarchy2"/>
    <dgm:cxn modelId="{79951C23-FD70-4F36-ADFD-2F00B648B5D5}" type="presOf" srcId="{1140CB64-27A3-47B8-9970-CF01ED923B34}" destId="{1A3E30F1-4B4D-4DEB-8802-8ABA5D5A23DD}" srcOrd="0" destOrd="0" presId="urn:microsoft.com/office/officeart/2005/8/layout/hierarchy2"/>
    <dgm:cxn modelId="{2FD9A27E-138F-4D96-80C0-662DB310D25B}" type="presOf" srcId="{454DDFDF-5D2A-475C-A52C-C98582D378B7}" destId="{B7FAAEAA-E148-4F48-A2AF-DA253696F891}" srcOrd="0" destOrd="0" presId="urn:microsoft.com/office/officeart/2005/8/layout/hierarchy2"/>
    <dgm:cxn modelId="{3878A888-5B55-45F7-ACE5-3FA837366FC3}" type="presOf" srcId="{3BB0FA4B-F0DA-4367-8BA9-C0C8511F7A75}" destId="{148375CB-AEB7-4A24-B5AB-665E31F6E300}" srcOrd="1" destOrd="0" presId="urn:microsoft.com/office/officeart/2005/8/layout/hierarchy2"/>
    <dgm:cxn modelId="{56BC6F1D-26C1-44C1-80DD-91A652F53DD2}" type="presOf" srcId="{244E629D-D2FD-4E3A-A796-D6C19AF0D6CD}" destId="{7BA61871-824C-4F22-86DD-AB5BDCB7224C}" srcOrd="0" destOrd="0" presId="urn:microsoft.com/office/officeart/2005/8/layout/hierarchy2"/>
    <dgm:cxn modelId="{829DAEA7-60B1-4C5C-A7F7-2D98E1CC7D56}" type="presOf" srcId="{3AACF8FE-0603-4FD8-9279-FE9C9ED0EE8B}" destId="{3BF31AB9-86B8-43ED-94A7-C81A6429CAB7}" srcOrd="1" destOrd="0" presId="urn:microsoft.com/office/officeart/2005/8/layout/hierarchy2"/>
    <dgm:cxn modelId="{26F24A25-AD9F-4B8C-B0AB-CDF1951F1F26}" type="presOf" srcId="{9821D92F-7C63-4176-9A6F-AB4F42D3CF90}" destId="{A826535A-E279-4ACD-9FD1-7C68010F1F17}" srcOrd="0" destOrd="0" presId="urn:microsoft.com/office/officeart/2005/8/layout/hierarchy2"/>
    <dgm:cxn modelId="{ADF3B7AB-886A-46AE-ACAF-6C1B74C633A7}" type="presOf" srcId="{244E629D-D2FD-4E3A-A796-D6C19AF0D6CD}" destId="{CF6F241B-F0E4-44B1-9BAD-0ED09B02B3E0}" srcOrd="1" destOrd="0" presId="urn:microsoft.com/office/officeart/2005/8/layout/hierarchy2"/>
    <dgm:cxn modelId="{944F408A-43D1-4AD9-BC09-EDAAEC6A40BF}" type="presOf" srcId="{92EF4A50-E817-4985-ADD5-6493246E4535}" destId="{C082D292-5CFA-4C72-B50F-2DE9F1591E42}" srcOrd="1" destOrd="0" presId="urn:microsoft.com/office/officeart/2005/8/layout/hierarchy2"/>
    <dgm:cxn modelId="{010457E8-E013-49B5-A8D7-CC17656E2114}" type="presOf" srcId="{3AACF8FE-0603-4FD8-9279-FE9C9ED0EE8B}" destId="{514EE6D6-86CA-4389-9F92-3703E2A43583}" srcOrd="0" destOrd="0" presId="urn:microsoft.com/office/officeart/2005/8/layout/hierarchy2"/>
    <dgm:cxn modelId="{C051592E-3A9F-47AC-99C7-927EE06702BD}" type="presOf" srcId="{D5EEA3C1-C998-49D5-967D-739A7B6877A5}" destId="{2B30213F-96B6-42F4-8788-DFC7FE83BF66}" srcOrd="0" destOrd="0" presId="urn:microsoft.com/office/officeart/2005/8/layout/hierarchy2"/>
    <dgm:cxn modelId="{13E6AD19-F53F-4C50-8FDC-30F3B4702C25}" type="presOf" srcId="{A9A7895B-77CA-4325-A4E6-71FB7454DD2E}" destId="{AE033015-12E1-4CD2-B8DF-126FA3BACDEA}" srcOrd="1" destOrd="0" presId="urn:microsoft.com/office/officeart/2005/8/layout/hierarchy2"/>
    <dgm:cxn modelId="{AC6F6885-1706-47C2-BB06-CF5A65A9251E}" srcId="{D5EEA3C1-C998-49D5-967D-739A7B6877A5}" destId="{D3AE4D00-AE75-42A7-BDCB-CF611E7CADEB}" srcOrd="1" destOrd="0" parTransId="{244E629D-D2FD-4E3A-A796-D6C19AF0D6CD}" sibTransId="{4E1AB3FA-07FB-40DA-9DE5-CC5B22D9D208}"/>
    <dgm:cxn modelId="{10576370-52D8-4EB8-AB06-6E8DCE32241B}" type="presOf" srcId="{46C5F829-1AAB-4912-AC66-3EBC7C9D49E2}" destId="{F32969FB-1799-46E2-A7A3-75D05269CDC1}" srcOrd="0" destOrd="0" presId="urn:microsoft.com/office/officeart/2005/8/layout/hierarchy2"/>
    <dgm:cxn modelId="{906ED31D-FB17-406F-BBEE-1A6EA12735E6}" srcId="{8EAAC6BA-A364-44EE-823B-EE989EED9062}" destId="{5DC81F92-4027-4851-B692-0B74505BB205}" srcOrd="0" destOrd="0" parTransId="{17E2F4A9-251D-4CF1-AA56-C981F898617F}" sibTransId="{638CE252-D1E1-4206-B36C-35097E4D6F1F}"/>
    <dgm:cxn modelId="{4F66E8B1-0394-4A52-B4B8-2F74DCC3AD4D}" type="presOf" srcId="{346A3117-4A14-4045-A324-B67CF7D28FAA}" destId="{01E363E4-2536-4B7A-9C7A-51F895B81949}" srcOrd="0" destOrd="0" presId="urn:microsoft.com/office/officeart/2005/8/layout/hierarchy2"/>
    <dgm:cxn modelId="{9BB9C62C-C6EE-4EC4-BD7F-69D5C165F41A}" srcId="{1140CB64-27A3-47B8-9970-CF01ED923B34}" destId="{C9537ED5-B35A-4D77-A7B9-4C41C7CBAEBA}" srcOrd="0" destOrd="0" parTransId="{E9E4246F-B7D0-47EE-A138-C9DA36AEAC82}" sibTransId="{42734BB7-936B-435A-8276-68C2F6D2FFE0}"/>
    <dgm:cxn modelId="{DEC8E385-EE41-4ACC-98B3-CBE880CFED3C}" type="presOf" srcId="{17E2F4A9-251D-4CF1-AA56-C981F898617F}" destId="{6045808F-7AAC-4A88-B20E-909F7AFD7301}" srcOrd="1" destOrd="0" presId="urn:microsoft.com/office/officeart/2005/8/layout/hierarchy2"/>
    <dgm:cxn modelId="{1BF38672-2628-45F6-AC61-A074DDCB5F78}" type="presOf" srcId="{92EF4A50-E817-4985-ADD5-6493246E4535}" destId="{6F526836-C86A-4DC1-B0D0-03EA6A1CBB60}" srcOrd="0" destOrd="0" presId="urn:microsoft.com/office/officeart/2005/8/layout/hierarchy2"/>
    <dgm:cxn modelId="{729B9C98-0235-46FE-A4EF-F0B6DE155AEF}" type="presOf" srcId="{46C5F829-1AAB-4912-AC66-3EBC7C9D49E2}" destId="{D45254A8-D5E2-4965-B16A-5362AAECDA7A}" srcOrd="1" destOrd="0" presId="urn:microsoft.com/office/officeart/2005/8/layout/hierarchy2"/>
    <dgm:cxn modelId="{EFAE2D27-9DD0-4684-8E11-75F93338D352}" type="presOf" srcId="{8EAAC6BA-A364-44EE-823B-EE989EED9062}" destId="{509D27BF-4916-494D-B96A-CE4F9B4D5709}" srcOrd="0" destOrd="0" presId="urn:microsoft.com/office/officeart/2005/8/layout/hierarchy2"/>
    <dgm:cxn modelId="{06177F94-14BA-401B-A085-2444DEFF826A}" type="presOf" srcId="{A9A7895B-77CA-4325-A4E6-71FB7454DD2E}" destId="{4AE112CB-9F85-411B-86FC-85C4906AEBA6}" srcOrd="0" destOrd="0" presId="urn:microsoft.com/office/officeart/2005/8/layout/hierarchy2"/>
    <dgm:cxn modelId="{7FA188DD-E40A-432C-855C-7D5901188EF1}" type="presOf" srcId="{B4481B7E-2601-4FC5-82CB-67B527AB6F99}" destId="{D191E214-5C7E-4AF4-A8DF-E19E35177E73}" srcOrd="0" destOrd="0" presId="urn:microsoft.com/office/officeart/2005/8/layout/hierarchy2"/>
    <dgm:cxn modelId="{F0AFB438-0465-4592-BD4E-5824A525A69C}" srcId="{9821D92F-7C63-4176-9A6F-AB4F42D3CF90}" destId="{8EAAC6BA-A364-44EE-823B-EE989EED9062}" srcOrd="0" destOrd="0" parTransId="{346A3117-4A14-4045-A324-B67CF7D28FAA}" sibTransId="{B08AB95D-86EF-4310-9C42-8307935EDECD}"/>
    <dgm:cxn modelId="{5E572C4C-B0F2-40B0-8E99-4CF9BB955789}" type="presOf" srcId="{346A3117-4A14-4045-A324-B67CF7D28FAA}" destId="{3128F1B7-401B-4DCC-9932-E710D877E91A}" srcOrd="1" destOrd="0" presId="urn:microsoft.com/office/officeart/2005/8/layout/hierarchy2"/>
    <dgm:cxn modelId="{F7D83D36-7F98-444A-BBC0-CD062B0014D8}" type="presOf" srcId="{2A40DFE8-1C01-40D5-A623-DE2A17CA8E6B}" destId="{90C78354-213C-4DEC-8AF6-113E7567C9FA}" srcOrd="0" destOrd="0" presId="urn:microsoft.com/office/officeart/2005/8/layout/hierarchy2"/>
    <dgm:cxn modelId="{24862E68-E6F7-459D-8430-92805F7A47CA}" type="presParOf" srcId="{90C78354-213C-4DEC-8AF6-113E7567C9FA}" destId="{CFE9B78A-5372-4AB2-AB0E-278028917B7A}" srcOrd="0" destOrd="0" presId="urn:microsoft.com/office/officeart/2005/8/layout/hierarchy2"/>
    <dgm:cxn modelId="{A2CCE0D1-AAD9-4708-94C7-201CE20046F7}" type="presParOf" srcId="{CFE9B78A-5372-4AB2-AB0E-278028917B7A}" destId="{A826535A-E279-4ACD-9FD1-7C68010F1F17}" srcOrd="0" destOrd="0" presId="urn:microsoft.com/office/officeart/2005/8/layout/hierarchy2"/>
    <dgm:cxn modelId="{AC9E41D1-5451-44D9-8D84-D14B026F12EF}" type="presParOf" srcId="{CFE9B78A-5372-4AB2-AB0E-278028917B7A}" destId="{3F1C372F-AF88-4B44-80AD-69F571B3F96B}" srcOrd="1" destOrd="0" presId="urn:microsoft.com/office/officeart/2005/8/layout/hierarchy2"/>
    <dgm:cxn modelId="{DF69CED9-2B92-497D-BA34-90AA32AC9A66}" type="presParOf" srcId="{3F1C372F-AF88-4B44-80AD-69F571B3F96B}" destId="{01E363E4-2536-4B7A-9C7A-51F895B81949}" srcOrd="0" destOrd="0" presId="urn:microsoft.com/office/officeart/2005/8/layout/hierarchy2"/>
    <dgm:cxn modelId="{484272A2-96E6-4A3F-B8CF-449146EDD07A}" type="presParOf" srcId="{01E363E4-2536-4B7A-9C7A-51F895B81949}" destId="{3128F1B7-401B-4DCC-9932-E710D877E91A}" srcOrd="0" destOrd="0" presId="urn:microsoft.com/office/officeart/2005/8/layout/hierarchy2"/>
    <dgm:cxn modelId="{250D9676-53FC-4781-9F38-B3BFAE157858}" type="presParOf" srcId="{3F1C372F-AF88-4B44-80AD-69F571B3F96B}" destId="{93D8A639-8565-4DBE-B3A0-DA18F42FDB93}" srcOrd="1" destOrd="0" presId="urn:microsoft.com/office/officeart/2005/8/layout/hierarchy2"/>
    <dgm:cxn modelId="{2EC09855-8080-4E9B-89F3-6375016EEC54}" type="presParOf" srcId="{93D8A639-8565-4DBE-B3A0-DA18F42FDB93}" destId="{509D27BF-4916-494D-B96A-CE4F9B4D5709}" srcOrd="0" destOrd="0" presId="urn:microsoft.com/office/officeart/2005/8/layout/hierarchy2"/>
    <dgm:cxn modelId="{EA22767F-F37A-42D7-8E35-A272FB4C4589}" type="presParOf" srcId="{93D8A639-8565-4DBE-B3A0-DA18F42FDB93}" destId="{02D3CAFD-5F76-42D4-9350-DEF58A8A4AAF}" srcOrd="1" destOrd="0" presId="urn:microsoft.com/office/officeart/2005/8/layout/hierarchy2"/>
    <dgm:cxn modelId="{9B956411-DDBF-44B9-9F79-48F2AFA74342}" type="presParOf" srcId="{02D3CAFD-5F76-42D4-9350-DEF58A8A4AAF}" destId="{F85908F1-65E1-462B-AE98-0F0ADFF97674}" srcOrd="0" destOrd="0" presId="urn:microsoft.com/office/officeart/2005/8/layout/hierarchy2"/>
    <dgm:cxn modelId="{32756081-D5D2-436A-AAE1-CF81C091CE81}" type="presParOf" srcId="{F85908F1-65E1-462B-AE98-0F0ADFF97674}" destId="{6045808F-7AAC-4A88-B20E-909F7AFD7301}" srcOrd="0" destOrd="0" presId="urn:microsoft.com/office/officeart/2005/8/layout/hierarchy2"/>
    <dgm:cxn modelId="{39CDE69B-625B-44A3-A51A-7480C19751B6}" type="presParOf" srcId="{02D3CAFD-5F76-42D4-9350-DEF58A8A4AAF}" destId="{B9777AA4-76F2-48ED-92F4-A50A7EF1FC69}" srcOrd="1" destOrd="0" presId="urn:microsoft.com/office/officeart/2005/8/layout/hierarchy2"/>
    <dgm:cxn modelId="{D81DF484-8611-4A8E-9D95-F8EB6675FC78}" type="presParOf" srcId="{B9777AA4-76F2-48ED-92F4-A50A7EF1FC69}" destId="{874C2936-D38C-4287-9BDB-2E996376D824}" srcOrd="0" destOrd="0" presId="urn:microsoft.com/office/officeart/2005/8/layout/hierarchy2"/>
    <dgm:cxn modelId="{E6EF566E-4BBB-4691-B996-2D0514A79E12}" type="presParOf" srcId="{B9777AA4-76F2-48ED-92F4-A50A7EF1FC69}" destId="{3B756215-89F2-40A8-A935-0640EADB7332}" srcOrd="1" destOrd="0" presId="urn:microsoft.com/office/officeart/2005/8/layout/hierarchy2"/>
    <dgm:cxn modelId="{6E300DA2-6AC1-4D23-ABF2-2AC846CA2340}" type="presParOf" srcId="{02D3CAFD-5F76-42D4-9350-DEF58A8A4AAF}" destId="{514EE6D6-86CA-4389-9F92-3703E2A43583}" srcOrd="2" destOrd="0" presId="urn:microsoft.com/office/officeart/2005/8/layout/hierarchy2"/>
    <dgm:cxn modelId="{F9ED5B12-BAA7-48D2-BA9B-3384D07D1F29}" type="presParOf" srcId="{514EE6D6-86CA-4389-9F92-3703E2A43583}" destId="{3BF31AB9-86B8-43ED-94A7-C81A6429CAB7}" srcOrd="0" destOrd="0" presId="urn:microsoft.com/office/officeart/2005/8/layout/hierarchy2"/>
    <dgm:cxn modelId="{1D229637-6FF6-4CEB-82C0-9E20108086EB}" type="presParOf" srcId="{02D3CAFD-5F76-42D4-9350-DEF58A8A4AAF}" destId="{A1BDFEF1-D0B0-4508-8065-625AC91308ED}" srcOrd="3" destOrd="0" presId="urn:microsoft.com/office/officeart/2005/8/layout/hierarchy2"/>
    <dgm:cxn modelId="{B5453D7A-C8E0-4235-9518-B0937219D201}" type="presParOf" srcId="{A1BDFEF1-D0B0-4508-8065-625AC91308ED}" destId="{B7FAAEAA-E148-4F48-A2AF-DA253696F891}" srcOrd="0" destOrd="0" presId="urn:microsoft.com/office/officeart/2005/8/layout/hierarchy2"/>
    <dgm:cxn modelId="{3735EA1C-C8DF-47B1-8CD4-DF0104D993CB}" type="presParOf" srcId="{A1BDFEF1-D0B0-4508-8065-625AC91308ED}" destId="{39032A59-36D6-4537-9727-D4AEE908D748}" srcOrd="1" destOrd="0" presId="urn:microsoft.com/office/officeart/2005/8/layout/hierarchy2"/>
    <dgm:cxn modelId="{62AB33BC-B89E-40F5-B625-BFE9DFED600A}" type="presParOf" srcId="{39032A59-36D6-4537-9727-D4AEE908D748}" destId="{6F526836-C86A-4DC1-B0D0-03EA6A1CBB60}" srcOrd="0" destOrd="0" presId="urn:microsoft.com/office/officeart/2005/8/layout/hierarchy2"/>
    <dgm:cxn modelId="{C3B415E2-B638-4A20-91B2-CD222DA4A099}" type="presParOf" srcId="{6F526836-C86A-4DC1-B0D0-03EA6A1CBB60}" destId="{C082D292-5CFA-4C72-B50F-2DE9F1591E42}" srcOrd="0" destOrd="0" presId="urn:microsoft.com/office/officeart/2005/8/layout/hierarchy2"/>
    <dgm:cxn modelId="{1B31427B-7C40-4849-8B43-45F2B6130D52}" type="presParOf" srcId="{39032A59-36D6-4537-9727-D4AEE908D748}" destId="{DC5879A6-5256-410E-8673-CF9532EC8F57}" srcOrd="1" destOrd="0" presId="urn:microsoft.com/office/officeart/2005/8/layout/hierarchy2"/>
    <dgm:cxn modelId="{2942A486-0D08-4EF1-A6AC-D88055B561B9}" type="presParOf" srcId="{DC5879A6-5256-410E-8673-CF9532EC8F57}" destId="{CF7C2DC4-674D-4688-B2EA-BE086D2EAFFB}" srcOrd="0" destOrd="0" presId="urn:microsoft.com/office/officeart/2005/8/layout/hierarchy2"/>
    <dgm:cxn modelId="{5B9682CF-8985-4494-B1A9-50CC150E811E}" type="presParOf" srcId="{DC5879A6-5256-410E-8673-CF9532EC8F57}" destId="{42830BAD-E18F-4D7B-902E-E0C1FED9F2F3}" srcOrd="1" destOrd="0" presId="urn:microsoft.com/office/officeart/2005/8/layout/hierarchy2"/>
    <dgm:cxn modelId="{31B5129C-B606-4FC0-AAEB-C24FA5A5830A}" type="presParOf" srcId="{3F1C372F-AF88-4B44-80AD-69F571B3F96B}" destId="{F32969FB-1799-46E2-A7A3-75D05269CDC1}" srcOrd="2" destOrd="0" presId="urn:microsoft.com/office/officeart/2005/8/layout/hierarchy2"/>
    <dgm:cxn modelId="{758724DF-D195-4285-A3F9-30C08FF69FC8}" type="presParOf" srcId="{F32969FB-1799-46E2-A7A3-75D05269CDC1}" destId="{D45254A8-D5E2-4965-B16A-5362AAECDA7A}" srcOrd="0" destOrd="0" presId="urn:microsoft.com/office/officeart/2005/8/layout/hierarchy2"/>
    <dgm:cxn modelId="{3319B2B3-7F20-44F1-8C88-DC146474800C}" type="presParOf" srcId="{3F1C372F-AF88-4B44-80AD-69F571B3F96B}" destId="{7C3B76D9-B959-4A7A-95DE-594E911F09A5}" srcOrd="3" destOrd="0" presId="urn:microsoft.com/office/officeart/2005/8/layout/hierarchy2"/>
    <dgm:cxn modelId="{86C7BC07-2F8C-4DF6-9D51-C1C932CD333B}" type="presParOf" srcId="{7C3B76D9-B959-4A7A-95DE-594E911F09A5}" destId="{2B30213F-96B6-42F4-8788-DFC7FE83BF66}" srcOrd="0" destOrd="0" presId="urn:microsoft.com/office/officeart/2005/8/layout/hierarchy2"/>
    <dgm:cxn modelId="{FEA16914-6193-466B-8B1E-75485F4A8D6A}" type="presParOf" srcId="{7C3B76D9-B959-4A7A-95DE-594E911F09A5}" destId="{29AE272D-071B-4A18-AA4B-418DE4D8D0BE}" srcOrd="1" destOrd="0" presId="urn:microsoft.com/office/officeart/2005/8/layout/hierarchy2"/>
    <dgm:cxn modelId="{83480A66-7E48-4CDF-99B0-4DF3B67EA79B}" type="presParOf" srcId="{29AE272D-071B-4A18-AA4B-418DE4D8D0BE}" destId="{4AE112CB-9F85-411B-86FC-85C4906AEBA6}" srcOrd="0" destOrd="0" presId="urn:microsoft.com/office/officeart/2005/8/layout/hierarchy2"/>
    <dgm:cxn modelId="{006ADC89-7D02-45B2-8DAE-E9AD117C1FE6}" type="presParOf" srcId="{4AE112CB-9F85-411B-86FC-85C4906AEBA6}" destId="{AE033015-12E1-4CD2-B8DF-126FA3BACDEA}" srcOrd="0" destOrd="0" presId="urn:microsoft.com/office/officeart/2005/8/layout/hierarchy2"/>
    <dgm:cxn modelId="{D4B64DC9-8B19-40AE-9606-75EDE7DFF385}" type="presParOf" srcId="{29AE272D-071B-4A18-AA4B-418DE4D8D0BE}" destId="{8FCEE93E-5947-4A2E-9EDD-8AE077462DCC}" srcOrd="1" destOrd="0" presId="urn:microsoft.com/office/officeart/2005/8/layout/hierarchy2"/>
    <dgm:cxn modelId="{AFE1B3CD-5FD3-48CC-ADD4-054E2BBDD15A}" type="presParOf" srcId="{8FCEE93E-5947-4A2E-9EDD-8AE077462DCC}" destId="{D191E214-5C7E-4AF4-A8DF-E19E35177E73}" srcOrd="0" destOrd="0" presId="urn:microsoft.com/office/officeart/2005/8/layout/hierarchy2"/>
    <dgm:cxn modelId="{E8D93455-A90E-45BB-B938-29818C373C2E}" type="presParOf" srcId="{8FCEE93E-5947-4A2E-9EDD-8AE077462DCC}" destId="{B25A60A6-9257-48DD-B9D9-6D3BE58BE1B6}" srcOrd="1" destOrd="0" presId="urn:microsoft.com/office/officeart/2005/8/layout/hierarchy2"/>
    <dgm:cxn modelId="{5631E62A-0EDB-4019-ADD9-CD2014865EF7}" type="presParOf" srcId="{29AE272D-071B-4A18-AA4B-418DE4D8D0BE}" destId="{7BA61871-824C-4F22-86DD-AB5BDCB7224C}" srcOrd="2" destOrd="0" presId="urn:microsoft.com/office/officeart/2005/8/layout/hierarchy2"/>
    <dgm:cxn modelId="{C1FA040E-B76C-4E3D-8EC3-BB7066BC7C71}" type="presParOf" srcId="{7BA61871-824C-4F22-86DD-AB5BDCB7224C}" destId="{CF6F241B-F0E4-44B1-9BAD-0ED09B02B3E0}" srcOrd="0" destOrd="0" presId="urn:microsoft.com/office/officeart/2005/8/layout/hierarchy2"/>
    <dgm:cxn modelId="{BB5803DC-FDB4-4CED-B513-4F46BB6A48BA}" type="presParOf" srcId="{29AE272D-071B-4A18-AA4B-418DE4D8D0BE}" destId="{3CDA30BB-6869-4CD6-AE72-2DC07FF5EBC0}" srcOrd="3" destOrd="0" presId="urn:microsoft.com/office/officeart/2005/8/layout/hierarchy2"/>
    <dgm:cxn modelId="{17327F70-C21B-4499-B913-A906D058ADA5}" type="presParOf" srcId="{3CDA30BB-6869-4CD6-AE72-2DC07FF5EBC0}" destId="{63F0CE90-BE9F-4FF7-9CA0-95B0F2DD848E}" srcOrd="0" destOrd="0" presId="urn:microsoft.com/office/officeart/2005/8/layout/hierarchy2"/>
    <dgm:cxn modelId="{92F65F41-8785-4CAC-9529-32EA44D184D7}" type="presParOf" srcId="{3CDA30BB-6869-4CD6-AE72-2DC07FF5EBC0}" destId="{1DBAB761-9434-4ED4-B567-F10DB62AA4E6}" srcOrd="1" destOrd="0" presId="urn:microsoft.com/office/officeart/2005/8/layout/hierarchy2"/>
    <dgm:cxn modelId="{0C15903A-8809-4E9B-A6E1-F404ABEB5D1E}" type="presParOf" srcId="{29AE272D-071B-4A18-AA4B-418DE4D8D0BE}" destId="{32CF282E-262A-4CD9-86AF-73C176EFCEBD}" srcOrd="4" destOrd="0" presId="urn:microsoft.com/office/officeart/2005/8/layout/hierarchy2"/>
    <dgm:cxn modelId="{26EDCE62-DE7B-4BD3-A35C-84F45AD81E90}" type="presParOf" srcId="{32CF282E-262A-4CD9-86AF-73C176EFCEBD}" destId="{148375CB-AEB7-4A24-B5AB-665E31F6E300}" srcOrd="0" destOrd="0" presId="urn:microsoft.com/office/officeart/2005/8/layout/hierarchy2"/>
    <dgm:cxn modelId="{BE81A561-E6E1-4381-B3BE-08C448F82721}" type="presParOf" srcId="{29AE272D-071B-4A18-AA4B-418DE4D8D0BE}" destId="{E31C95FC-588D-4AD8-9DDE-4F1046F12DA3}" srcOrd="5" destOrd="0" presId="urn:microsoft.com/office/officeart/2005/8/layout/hierarchy2"/>
    <dgm:cxn modelId="{8FFC8528-3DEE-4EF8-AC72-0FDECB81A02C}" type="presParOf" srcId="{E31C95FC-588D-4AD8-9DDE-4F1046F12DA3}" destId="{1A3E30F1-4B4D-4DEB-8802-8ABA5D5A23DD}" srcOrd="0" destOrd="0" presId="urn:microsoft.com/office/officeart/2005/8/layout/hierarchy2"/>
    <dgm:cxn modelId="{5BE960D3-96B3-4BCF-BF0F-0BB6B0306E31}" type="presParOf" srcId="{E31C95FC-588D-4AD8-9DDE-4F1046F12DA3}" destId="{E8D85527-594E-4E41-BD3D-281983A60B66}" srcOrd="1" destOrd="0" presId="urn:microsoft.com/office/officeart/2005/8/layout/hierarchy2"/>
    <dgm:cxn modelId="{9092D5B3-08CD-4D0F-98E5-66571DD567EC}" type="presParOf" srcId="{E8D85527-594E-4E41-BD3D-281983A60B66}" destId="{C49BCBB4-FDE1-4D49-910E-51CCD119B1EC}" srcOrd="0" destOrd="0" presId="urn:microsoft.com/office/officeart/2005/8/layout/hierarchy2"/>
    <dgm:cxn modelId="{9AE54AB8-A762-46C0-B0C2-E5AB4FB6F9C2}" type="presParOf" srcId="{C49BCBB4-FDE1-4D49-910E-51CCD119B1EC}" destId="{317D6965-0A3C-4969-93DE-51296C75F692}" srcOrd="0" destOrd="0" presId="urn:microsoft.com/office/officeart/2005/8/layout/hierarchy2"/>
    <dgm:cxn modelId="{04854184-9598-4CE5-8616-04058B964204}" type="presParOf" srcId="{E8D85527-594E-4E41-BD3D-281983A60B66}" destId="{4E492C8A-297A-4E37-8A01-96CD3C710D23}" srcOrd="1" destOrd="0" presId="urn:microsoft.com/office/officeart/2005/8/layout/hierarchy2"/>
    <dgm:cxn modelId="{42FA215E-D2A3-40CB-945B-B593471AB1AD}" type="presParOf" srcId="{4E492C8A-297A-4E37-8A01-96CD3C710D23}" destId="{63E9C6F1-50D8-473D-A9E8-A6D7CDA09008}" srcOrd="0" destOrd="0" presId="urn:microsoft.com/office/officeart/2005/8/layout/hierarchy2"/>
    <dgm:cxn modelId="{770787FE-B79B-4C8D-B74E-7E9D4A5C1C70}" type="presParOf" srcId="{4E492C8A-297A-4E37-8A01-96CD3C710D23}" destId="{52317AE7-A36D-4039-9671-7A9D7461A46A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A40DFE8-1C01-40D5-A623-DE2A17CA8E6B}" type="doc">
      <dgm:prSet loTypeId="urn:microsoft.com/office/officeart/2005/8/layout/hierarchy2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9821D92F-7C63-4176-9A6F-AB4F42D3CF90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3200" dirty="0" smtClean="0"/>
            <a:t>大智</a:t>
          </a:r>
          <a:endParaRPr lang="zh-TW" altLang="en-US" sz="3200" dirty="0"/>
        </a:p>
      </dgm:t>
    </dgm:pt>
    <dgm:pt modelId="{E641C650-3919-42D3-A079-809A45E149ED}" type="parTrans" cxnId="{A5E6CA80-6E11-4A74-AF69-9B0223A0D153}">
      <dgm:prSet/>
      <dgm:spPr/>
      <dgm:t>
        <a:bodyPr/>
        <a:lstStyle/>
        <a:p>
          <a:endParaRPr lang="zh-TW" altLang="en-US"/>
        </a:p>
      </dgm:t>
    </dgm:pt>
    <dgm:pt modelId="{1F3A2168-6A32-430F-AEF8-7DB719B6CAE8}" type="sibTrans" cxnId="{A5E6CA80-6E11-4A74-AF69-9B0223A0D153}">
      <dgm:prSet/>
      <dgm:spPr/>
      <dgm:t>
        <a:bodyPr/>
        <a:lstStyle/>
        <a:p>
          <a:endParaRPr lang="zh-TW" altLang="en-US"/>
        </a:p>
      </dgm:t>
    </dgm:pt>
    <dgm:pt modelId="{8EAAC6BA-A364-44EE-823B-EE989EED9062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3200" dirty="0" smtClean="0"/>
            <a:t>好問好　察邇言</a:t>
          </a:r>
          <a:endParaRPr lang="zh-TW" altLang="en-US" sz="3200" dirty="0"/>
        </a:p>
      </dgm:t>
    </dgm:pt>
    <dgm:pt modelId="{346A3117-4A14-4045-A324-B67CF7D28FAA}" type="parTrans" cxnId="{F0AFB438-0465-4592-BD4E-5824A525A69C}">
      <dgm:prSet/>
      <dgm:spPr/>
      <dgm:t>
        <a:bodyPr/>
        <a:lstStyle/>
        <a:p>
          <a:endParaRPr lang="zh-TW" altLang="en-US"/>
        </a:p>
      </dgm:t>
    </dgm:pt>
    <dgm:pt modelId="{B08AB95D-86EF-4310-9C42-8307935EDECD}" type="sibTrans" cxnId="{F0AFB438-0465-4592-BD4E-5824A525A69C}">
      <dgm:prSet/>
      <dgm:spPr/>
      <dgm:t>
        <a:bodyPr/>
        <a:lstStyle/>
        <a:p>
          <a:endParaRPr lang="zh-TW" altLang="en-US"/>
        </a:p>
      </dgm:t>
    </dgm:pt>
    <dgm:pt modelId="{5DC81F92-4027-4851-B692-0B74505BB205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3200" dirty="0" smtClean="0"/>
            <a:t>自我覺察</a:t>
          </a:r>
          <a:endParaRPr lang="zh-TW" altLang="en-US" sz="3200" dirty="0"/>
        </a:p>
      </dgm:t>
    </dgm:pt>
    <dgm:pt modelId="{17E2F4A9-251D-4CF1-AA56-C981F898617F}" type="parTrans" cxnId="{906ED31D-FB17-406F-BBEE-1A6EA12735E6}">
      <dgm:prSet/>
      <dgm:spPr/>
      <dgm:t>
        <a:bodyPr/>
        <a:lstStyle/>
        <a:p>
          <a:endParaRPr lang="zh-TW" altLang="en-US"/>
        </a:p>
      </dgm:t>
    </dgm:pt>
    <dgm:pt modelId="{638CE252-D1E1-4206-B36C-35097E4D6F1F}" type="sibTrans" cxnId="{906ED31D-FB17-406F-BBEE-1A6EA12735E6}">
      <dgm:prSet/>
      <dgm:spPr/>
      <dgm:t>
        <a:bodyPr/>
        <a:lstStyle/>
        <a:p>
          <a:endParaRPr lang="zh-TW" altLang="en-US"/>
        </a:p>
      </dgm:t>
    </dgm:pt>
    <dgm:pt modelId="{454DDFDF-5D2A-475C-A52C-C98582D378B7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3200" dirty="0" smtClean="0"/>
            <a:t>不解則問</a:t>
          </a:r>
          <a:endParaRPr lang="zh-TW" altLang="en-US" sz="3200" dirty="0"/>
        </a:p>
      </dgm:t>
    </dgm:pt>
    <dgm:pt modelId="{3AACF8FE-0603-4FD8-9279-FE9C9ED0EE8B}" type="parTrans" cxnId="{9229F3DD-C7D8-42AF-9DAC-0C201A26BC04}">
      <dgm:prSet/>
      <dgm:spPr/>
      <dgm:t>
        <a:bodyPr/>
        <a:lstStyle/>
        <a:p>
          <a:endParaRPr lang="zh-TW" altLang="en-US"/>
        </a:p>
      </dgm:t>
    </dgm:pt>
    <dgm:pt modelId="{CCA4BC1B-2F70-4DE2-874B-1539FC30A4BC}" type="sibTrans" cxnId="{9229F3DD-C7D8-42AF-9DAC-0C201A26BC04}">
      <dgm:prSet/>
      <dgm:spPr/>
      <dgm:t>
        <a:bodyPr/>
        <a:lstStyle/>
        <a:p>
          <a:endParaRPr lang="zh-TW" altLang="en-US"/>
        </a:p>
      </dgm:t>
    </dgm:pt>
    <dgm:pt modelId="{D5EEA3C1-C998-49D5-967D-739A7B6877A5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3200" dirty="0" smtClean="0"/>
            <a:t>隱惡　而揚善</a:t>
          </a:r>
          <a:endParaRPr lang="zh-TW" altLang="en-US" sz="3200" dirty="0"/>
        </a:p>
      </dgm:t>
    </dgm:pt>
    <dgm:pt modelId="{46C5F829-1AAB-4912-AC66-3EBC7C9D49E2}" type="parTrans" cxnId="{185F1190-E2BC-42AB-AE9D-966FC16606B2}">
      <dgm:prSet/>
      <dgm:spPr/>
      <dgm:t>
        <a:bodyPr/>
        <a:lstStyle/>
        <a:p>
          <a:endParaRPr lang="zh-TW" altLang="en-US"/>
        </a:p>
      </dgm:t>
    </dgm:pt>
    <dgm:pt modelId="{E0C5653E-34C3-4234-ACC8-4FBD06135F5A}" type="sibTrans" cxnId="{185F1190-E2BC-42AB-AE9D-966FC16606B2}">
      <dgm:prSet/>
      <dgm:spPr/>
      <dgm:t>
        <a:bodyPr/>
        <a:lstStyle/>
        <a:p>
          <a:endParaRPr lang="zh-TW" altLang="en-US"/>
        </a:p>
      </dgm:t>
    </dgm:pt>
    <dgm:pt modelId="{D3AE4D00-AE75-42A7-BDCB-CF611E7CADEB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3200" dirty="0" smtClean="0"/>
            <a:t>為善去惡</a:t>
          </a:r>
          <a:endParaRPr lang="zh-TW" altLang="en-US" sz="3200" dirty="0"/>
        </a:p>
      </dgm:t>
    </dgm:pt>
    <dgm:pt modelId="{244E629D-D2FD-4E3A-A796-D6C19AF0D6CD}" type="parTrans" cxnId="{AC6F6885-1706-47C2-BB06-CF5A65A9251E}">
      <dgm:prSet/>
      <dgm:spPr/>
      <dgm:t>
        <a:bodyPr/>
        <a:lstStyle/>
        <a:p>
          <a:endParaRPr lang="zh-TW" altLang="en-US"/>
        </a:p>
      </dgm:t>
    </dgm:pt>
    <dgm:pt modelId="{4E1AB3FA-07FB-40DA-9DE5-CC5B22D9D208}" type="sibTrans" cxnId="{AC6F6885-1706-47C2-BB06-CF5A65A9251E}">
      <dgm:prSet/>
      <dgm:spPr/>
      <dgm:t>
        <a:bodyPr/>
        <a:lstStyle/>
        <a:p>
          <a:endParaRPr lang="zh-TW" altLang="en-US"/>
        </a:p>
      </dgm:t>
    </dgm:pt>
    <dgm:pt modelId="{B4481B7E-2601-4FC5-82CB-67B527AB6F99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3200" dirty="0" smtClean="0"/>
            <a:t>明辨善惡</a:t>
          </a:r>
          <a:endParaRPr lang="zh-TW" altLang="en-US" sz="3200" dirty="0"/>
        </a:p>
      </dgm:t>
    </dgm:pt>
    <dgm:pt modelId="{A9A7895B-77CA-4325-A4E6-71FB7454DD2E}" type="parTrans" cxnId="{C312B6C6-CA55-430A-BE7F-C8ED3AB53E06}">
      <dgm:prSet/>
      <dgm:spPr/>
      <dgm:t>
        <a:bodyPr/>
        <a:lstStyle/>
        <a:p>
          <a:endParaRPr lang="zh-TW" altLang="en-US"/>
        </a:p>
      </dgm:t>
    </dgm:pt>
    <dgm:pt modelId="{F05EAF5C-7E3E-4DD8-9C91-953FD8BDD0DA}" type="sibTrans" cxnId="{C312B6C6-CA55-430A-BE7F-C8ED3AB53E06}">
      <dgm:prSet/>
      <dgm:spPr/>
      <dgm:t>
        <a:bodyPr/>
        <a:lstStyle/>
        <a:p>
          <a:endParaRPr lang="zh-TW" altLang="en-US"/>
        </a:p>
      </dgm:t>
    </dgm:pt>
    <dgm:pt modelId="{C5AEE7DD-CD54-4EBB-8153-F675794A57D4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3200" dirty="0" smtClean="0"/>
            <a:t>學問</a:t>
          </a:r>
          <a:endParaRPr lang="zh-TW" altLang="en-US" sz="3200" dirty="0"/>
        </a:p>
      </dgm:t>
    </dgm:pt>
    <dgm:pt modelId="{92EF4A50-E817-4985-ADD5-6493246E4535}" type="parTrans" cxnId="{19D27FF0-1C62-4426-AF5B-C9CDCB376001}">
      <dgm:prSet/>
      <dgm:spPr/>
      <dgm:t>
        <a:bodyPr/>
        <a:lstStyle/>
        <a:p>
          <a:endParaRPr lang="zh-TW" altLang="en-US"/>
        </a:p>
      </dgm:t>
    </dgm:pt>
    <dgm:pt modelId="{89A3C32B-0C61-4C7B-A35E-95528BAA2464}" type="sibTrans" cxnId="{19D27FF0-1C62-4426-AF5B-C9CDCB376001}">
      <dgm:prSet/>
      <dgm:spPr/>
      <dgm:t>
        <a:bodyPr/>
        <a:lstStyle/>
        <a:p>
          <a:endParaRPr lang="zh-TW" altLang="en-US"/>
        </a:p>
      </dgm:t>
    </dgm:pt>
    <dgm:pt modelId="{C9537ED5-B35A-4D77-A7B9-4C41C7CBAEBA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3200" dirty="0" smtClean="0"/>
            <a:t>德行</a:t>
          </a:r>
          <a:endParaRPr lang="zh-TW" altLang="en-US" sz="3200" dirty="0"/>
        </a:p>
      </dgm:t>
    </dgm:pt>
    <dgm:pt modelId="{E9E4246F-B7D0-47EE-A138-C9DA36AEAC82}" type="parTrans" cxnId="{9BB9C62C-C6EE-4EC4-BD7F-69D5C165F41A}">
      <dgm:prSet/>
      <dgm:spPr/>
      <dgm:t>
        <a:bodyPr/>
        <a:lstStyle/>
        <a:p>
          <a:endParaRPr lang="zh-TW" altLang="en-US"/>
        </a:p>
      </dgm:t>
    </dgm:pt>
    <dgm:pt modelId="{42734BB7-936B-435A-8276-68C2F6D2FFE0}" type="sibTrans" cxnId="{9BB9C62C-C6EE-4EC4-BD7F-69D5C165F41A}">
      <dgm:prSet/>
      <dgm:spPr/>
      <dgm:t>
        <a:bodyPr/>
        <a:lstStyle/>
        <a:p>
          <a:endParaRPr lang="zh-TW" altLang="en-US"/>
        </a:p>
      </dgm:t>
    </dgm:pt>
    <dgm:pt modelId="{1140CB64-27A3-47B8-9970-CF01ED923B34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3200" dirty="0" smtClean="0"/>
            <a:t>隱惡揚善</a:t>
          </a:r>
          <a:endParaRPr lang="zh-TW" altLang="en-US" sz="3200" dirty="0"/>
        </a:p>
      </dgm:t>
    </dgm:pt>
    <dgm:pt modelId="{3BB0FA4B-F0DA-4367-8BA9-C0C8511F7A75}" type="parTrans" cxnId="{5AA7629E-77FB-4704-8511-CB22AF81EE51}">
      <dgm:prSet/>
      <dgm:spPr/>
      <dgm:t>
        <a:bodyPr/>
        <a:lstStyle/>
        <a:p>
          <a:endParaRPr lang="zh-TW" altLang="en-US"/>
        </a:p>
      </dgm:t>
    </dgm:pt>
    <dgm:pt modelId="{6F4F4C8F-A499-4D4B-9550-CFFD0D754B98}" type="sibTrans" cxnId="{5AA7629E-77FB-4704-8511-CB22AF81EE51}">
      <dgm:prSet/>
      <dgm:spPr/>
      <dgm:t>
        <a:bodyPr/>
        <a:lstStyle/>
        <a:p>
          <a:endParaRPr lang="zh-TW" altLang="en-US"/>
        </a:p>
      </dgm:t>
    </dgm:pt>
    <dgm:pt modelId="{90C78354-213C-4DEC-8AF6-113E7567C9FA}" type="pres">
      <dgm:prSet presAssocID="{2A40DFE8-1C01-40D5-A623-DE2A17CA8E6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FE9B78A-5372-4AB2-AB0E-278028917B7A}" type="pres">
      <dgm:prSet presAssocID="{9821D92F-7C63-4176-9A6F-AB4F42D3CF90}" presName="root1" presStyleCnt="0"/>
      <dgm:spPr/>
      <dgm:t>
        <a:bodyPr/>
        <a:lstStyle/>
        <a:p>
          <a:endParaRPr lang="zh-TW" altLang="en-US"/>
        </a:p>
      </dgm:t>
    </dgm:pt>
    <dgm:pt modelId="{A826535A-E279-4ACD-9FD1-7C68010F1F17}" type="pres">
      <dgm:prSet presAssocID="{9821D92F-7C63-4176-9A6F-AB4F42D3CF90}" presName="LevelOneTextNode" presStyleLbl="node0" presStyleIdx="0" presStyleCnt="1" custScaleY="14166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F1C372F-AF88-4B44-80AD-69F571B3F96B}" type="pres">
      <dgm:prSet presAssocID="{9821D92F-7C63-4176-9A6F-AB4F42D3CF90}" presName="level2hierChild" presStyleCnt="0"/>
      <dgm:spPr/>
      <dgm:t>
        <a:bodyPr/>
        <a:lstStyle/>
        <a:p>
          <a:endParaRPr lang="zh-TW" altLang="en-US"/>
        </a:p>
      </dgm:t>
    </dgm:pt>
    <dgm:pt modelId="{01E363E4-2536-4B7A-9C7A-51F895B81949}" type="pres">
      <dgm:prSet presAssocID="{346A3117-4A14-4045-A324-B67CF7D28FAA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3128F1B7-401B-4DCC-9932-E710D877E91A}" type="pres">
      <dgm:prSet presAssocID="{346A3117-4A14-4045-A324-B67CF7D28FAA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93D8A639-8565-4DBE-B3A0-DA18F42FDB93}" type="pres">
      <dgm:prSet presAssocID="{8EAAC6BA-A364-44EE-823B-EE989EED9062}" presName="root2" presStyleCnt="0"/>
      <dgm:spPr/>
      <dgm:t>
        <a:bodyPr/>
        <a:lstStyle/>
        <a:p>
          <a:endParaRPr lang="zh-TW" altLang="en-US"/>
        </a:p>
      </dgm:t>
    </dgm:pt>
    <dgm:pt modelId="{509D27BF-4916-494D-B96A-CE4F9B4D5709}" type="pres">
      <dgm:prSet presAssocID="{8EAAC6BA-A364-44EE-823B-EE989EED9062}" presName="LevelTwoTextNode" presStyleLbl="node2" presStyleIdx="0" presStyleCnt="2" custScaleX="119709" custScaleY="17596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2D3CAFD-5F76-42D4-9350-DEF58A8A4AAF}" type="pres">
      <dgm:prSet presAssocID="{8EAAC6BA-A364-44EE-823B-EE989EED9062}" presName="level3hierChild" presStyleCnt="0"/>
      <dgm:spPr/>
      <dgm:t>
        <a:bodyPr/>
        <a:lstStyle/>
        <a:p>
          <a:endParaRPr lang="zh-TW" altLang="en-US"/>
        </a:p>
      </dgm:t>
    </dgm:pt>
    <dgm:pt modelId="{F85908F1-65E1-462B-AE98-0F0ADFF97674}" type="pres">
      <dgm:prSet presAssocID="{17E2F4A9-251D-4CF1-AA56-C981F898617F}" presName="conn2-1" presStyleLbl="parChTrans1D3" presStyleIdx="0" presStyleCnt="5"/>
      <dgm:spPr/>
      <dgm:t>
        <a:bodyPr/>
        <a:lstStyle/>
        <a:p>
          <a:endParaRPr lang="zh-TW" altLang="en-US"/>
        </a:p>
      </dgm:t>
    </dgm:pt>
    <dgm:pt modelId="{6045808F-7AAC-4A88-B20E-909F7AFD7301}" type="pres">
      <dgm:prSet presAssocID="{17E2F4A9-251D-4CF1-AA56-C981F898617F}" presName="connTx" presStyleLbl="parChTrans1D3" presStyleIdx="0" presStyleCnt="5"/>
      <dgm:spPr/>
      <dgm:t>
        <a:bodyPr/>
        <a:lstStyle/>
        <a:p>
          <a:endParaRPr lang="zh-TW" altLang="en-US"/>
        </a:p>
      </dgm:t>
    </dgm:pt>
    <dgm:pt modelId="{B9777AA4-76F2-48ED-92F4-A50A7EF1FC69}" type="pres">
      <dgm:prSet presAssocID="{5DC81F92-4027-4851-B692-0B74505BB205}" presName="root2" presStyleCnt="0"/>
      <dgm:spPr/>
      <dgm:t>
        <a:bodyPr/>
        <a:lstStyle/>
        <a:p>
          <a:endParaRPr lang="zh-TW" altLang="en-US"/>
        </a:p>
      </dgm:t>
    </dgm:pt>
    <dgm:pt modelId="{874C2936-D38C-4287-9BDB-2E996376D824}" type="pres">
      <dgm:prSet presAssocID="{5DC81F92-4027-4851-B692-0B74505BB205}" presName="LevelTwoTextNode" presStyleLbl="node3" presStyleIdx="0" presStyleCnt="5" custScaleX="14230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B756215-89F2-40A8-A935-0640EADB7332}" type="pres">
      <dgm:prSet presAssocID="{5DC81F92-4027-4851-B692-0B74505BB205}" presName="level3hierChild" presStyleCnt="0"/>
      <dgm:spPr/>
      <dgm:t>
        <a:bodyPr/>
        <a:lstStyle/>
        <a:p>
          <a:endParaRPr lang="zh-TW" altLang="en-US"/>
        </a:p>
      </dgm:t>
    </dgm:pt>
    <dgm:pt modelId="{514EE6D6-86CA-4389-9F92-3703E2A43583}" type="pres">
      <dgm:prSet presAssocID="{3AACF8FE-0603-4FD8-9279-FE9C9ED0EE8B}" presName="conn2-1" presStyleLbl="parChTrans1D3" presStyleIdx="1" presStyleCnt="5"/>
      <dgm:spPr/>
      <dgm:t>
        <a:bodyPr/>
        <a:lstStyle/>
        <a:p>
          <a:endParaRPr lang="zh-TW" altLang="en-US"/>
        </a:p>
      </dgm:t>
    </dgm:pt>
    <dgm:pt modelId="{3BF31AB9-86B8-43ED-94A7-C81A6429CAB7}" type="pres">
      <dgm:prSet presAssocID="{3AACF8FE-0603-4FD8-9279-FE9C9ED0EE8B}" presName="connTx" presStyleLbl="parChTrans1D3" presStyleIdx="1" presStyleCnt="5"/>
      <dgm:spPr/>
      <dgm:t>
        <a:bodyPr/>
        <a:lstStyle/>
        <a:p>
          <a:endParaRPr lang="zh-TW" altLang="en-US"/>
        </a:p>
      </dgm:t>
    </dgm:pt>
    <dgm:pt modelId="{A1BDFEF1-D0B0-4508-8065-625AC91308ED}" type="pres">
      <dgm:prSet presAssocID="{454DDFDF-5D2A-475C-A52C-C98582D378B7}" presName="root2" presStyleCnt="0"/>
      <dgm:spPr/>
      <dgm:t>
        <a:bodyPr/>
        <a:lstStyle/>
        <a:p>
          <a:endParaRPr lang="zh-TW" altLang="en-US"/>
        </a:p>
      </dgm:t>
    </dgm:pt>
    <dgm:pt modelId="{B7FAAEAA-E148-4F48-A2AF-DA253696F891}" type="pres">
      <dgm:prSet presAssocID="{454DDFDF-5D2A-475C-A52C-C98582D378B7}" presName="LevelTwoTextNode" presStyleLbl="node3" presStyleIdx="1" presStyleCnt="5" custScaleX="14230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9032A59-36D6-4537-9727-D4AEE908D748}" type="pres">
      <dgm:prSet presAssocID="{454DDFDF-5D2A-475C-A52C-C98582D378B7}" presName="level3hierChild" presStyleCnt="0"/>
      <dgm:spPr/>
      <dgm:t>
        <a:bodyPr/>
        <a:lstStyle/>
        <a:p>
          <a:endParaRPr lang="zh-TW" altLang="en-US"/>
        </a:p>
      </dgm:t>
    </dgm:pt>
    <dgm:pt modelId="{6F526836-C86A-4DC1-B0D0-03EA6A1CBB60}" type="pres">
      <dgm:prSet presAssocID="{92EF4A50-E817-4985-ADD5-6493246E4535}" presName="conn2-1" presStyleLbl="parChTrans1D4" presStyleIdx="0" presStyleCnt="2"/>
      <dgm:spPr/>
      <dgm:t>
        <a:bodyPr/>
        <a:lstStyle/>
        <a:p>
          <a:endParaRPr lang="zh-TW" altLang="en-US"/>
        </a:p>
      </dgm:t>
    </dgm:pt>
    <dgm:pt modelId="{C082D292-5CFA-4C72-B50F-2DE9F1591E42}" type="pres">
      <dgm:prSet presAssocID="{92EF4A50-E817-4985-ADD5-6493246E4535}" presName="connTx" presStyleLbl="parChTrans1D4" presStyleIdx="0" presStyleCnt="2"/>
      <dgm:spPr/>
      <dgm:t>
        <a:bodyPr/>
        <a:lstStyle/>
        <a:p>
          <a:endParaRPr lang="zh-TW" altLang="en-US"/>
        </a:p>
      </dgm:t>
    </dgm:pt>
    <dgm:pt modelId="{DC5879A6-5256-410E-8673-CF9532EC8F57}" type="pres">
      <dgm:prSet presAssocID="{C5AEE7DD-CD54-4EBB-8153-F675794A57D4}" presName="root2" presStyleCnt="0"/>
      <dgm:spPr/>
      <dgm:t>
        <a:bodyPr/>
        <a:lstStyle/>
        <a:p>
          <a:endParaRPr lang="zh-TW" altLang="en-US"/>
        </a:p>
      </dgm:t>
    </dgm:pt>
    <dgm:pt modelId="{CF7C2DC4-674D-4688-B2EA-BE086D2EAFFB}" type="pres">
      <dgm:prSet presAssocID="{C5AEE7DD-CD54-4EBB-8153-F675794A57D4}" presName="LevelTwoTextNode" presStyleLbl="node4" presStyleIdx="0" presStyleCnt="2" custLinFactNeighborX="-148" custLinFactNeighborY="-607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2830BAD-E18F-4D7B-902E-E0C1FED9F2F3}" type="pres">
      <dgm:prSet presAssocID="{C5AEE7DD-CD54-4EBB-8153-F675794A57D4}" presName="level3hierChild" presStyleCnt="0"/>
      <dgm:spPr/>
      <dgm:t>
        <a:bodyPr/>
        <a:lstStyle/>
        <a:p>
          <a:endParaRPr lang="zh-TW" altLang="en-US"/>
        </a:p>
      </dgm:t>
    </dgm:pt>
    <dgm:pt modelId="{F32969FB-1799-46E2-A7A3-75D05269CDC1}" type="pres">
      <dgm:prSet presAssocID="{46C5F829-1AAB-4912-AC66-3EBC7C9D49E2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D45254A8-D5E2-4965-B16A-5362AAECDA7A}" type="pres">
      <dgm:prSet presAssocID="{46C5F829-1AAB-4912-AC66-3EBC7C9D49E2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7C3B76D9-B959-4A7A-95DE-594E911F09A5}" type="pres">
      <dgm:prSet presAssocID="{D5EEA3C1-C998-49D5-967D-739A7B6877A5}" presName="root2" presStyleCnt="0"/>
      <dgm:spPr/>
      <dgm:t>
        <a:bodyPr/>
        <a:lstStyle/>
        <a:p>
          <a:endParaRPr lang="zh-TW" altLang="en-US"/>
        </a:p>
      </dgm:t>
    </dgm:pt>
    <dgm:pt modelId="{2B30213F-96B6-42F4-8788-DFC7FE83BF66}" type="pres">
      <dgm:prSet presAssocID="{D5EEA3C1-C998-49D5-967D-739A7B6877A5}" presName="LevelTwoTextNode" presStyleLbl="node2" presStyleIdx="1" presStyleCnt="2" custScaleX="119709" custScaleY="17596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9AE272D-071B-4A18-AA4B-418DE4D8D0BE}" type="pres">
      <dgm:prSet presAssocID="{D5EEA3C1-C998-49D5-967D-739A7B6877A5}" presName="level3hierChild" presStyleCnt="0"/>
      <dgm:spPr/>
      <dgm:t>
        <a:bodyPr/>
        <a:lstStyle/>
        <a:p>
          <a:endParaRPr lang="zh-TW" altLang="en-US"/>
        </a:p>
      </dgm:t>
    </dgm:pt>
    <dgm:pt modelId="{4AE112CB-9F85-411B-86FC-85C4906AEBA6}" type="pres">
      <dgm:prSet presAssocID="{A9A7895B-77CA-4325-A4E6-71FB7454DD2E}" presName="conn2-1" presStyleLbl="parChTrans1D3" presStyleIdx="2" presStyleCnt="5"/>
      <dgm:spPr/>
      <dgm:t>
        <a:bodyPr/>
        <a:lstStyle/>
        <a:p>
          <a:endParaRPr lang="zh-TW" altLang="en-US"/>
        </a:p>
      </dgm:t>
    </dgm:pt>
    <dgm:pt modelId="{AE033015-12E1-4CD2-B8DF-126FA3BACDEA}" type="pres">
      <dgm:prSet presAssocID="{A9A7895B-77CA-4325-A4E6-71FB7454DD2E}" presName="connTx" presStyleLbl="parChTrans1D3" presStyleIdx="2" presStyleCnt="5"/>
      <dgm:spPr/>
      <dgm:t>
        <a:bodyPr/>
        <a:lstStyle/>
        <a:p>
          <a:endParaRPr lang="zh-TW" altLang="en-US"/>
        </a:p>
      </dgm:t>
    </dgm:pt>
    <dgm:pt modelId="{8FCEE93E-5947-4A2E-9EDD-8AE077462DCC}" type="pres">
      <dgm:prSet presAssocID="{B4481B7E-2601-4FC5-82CB-67B527AB6F99}" presName="root2" presStyleCnt="0"/>
      <dgm:spPr/>
      <dgm:t>
        <a:bodyPr/>
        <a:lstStyle/>
        <a:p>
          <a:endParaRPr lang="zh-TW" altLang="en-US"/>
        </a:p>
      </dgm:t>
    </dgm:pt>
    <dgm:pt modelId="{D191E214-5C7E-4AF4-A8DF-E19E35177E73}" type="pres">
      <dgm:prSet presAssocID="{B4481B7E-2601-4FC5-82CB-67B527AB6F99}" presName="LevelTwoTextNode" presStyleLbl="node3" presStyleIdx="2" presStyleCnt="5" custScaleX="14230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25A60A6-9257-48DD-B9D9-6D3BE58BE1B6}" type="pres">
      <dgm:prSet presAssocID="{B4481B7E-2601-4FC5-82CB-67B527AB6F99}" presName="level3hierChild" presStyleCnt="0"/>
      <dgm:spPr/>
      <dgm:t>
        <a:bodyPr/>
        <a:lstStyle/>
        <a:p>
          <a:endParaRPr lang="zh-TW" altLang="en-US"/>
        </a:p>
      </dgm:t>
    </dgm:pt>
    <dgm:pt modelId="{7BA61871-824C-4F22-86DD-AB5BDCB7224C}" type="pres">
      <dgm:prSet presAssocID="{244E629D-D2FD-4E3A-A796-D6C19AF0D6CD}" presName="conn2-1" presStyleLbl="parChTrans1D3" presStyleIdx="3" presStyleCnt="5"/>
      <dgm:spPr/>
      <dgm:t>
        <a:bodyPr/>
        <a:lstStyle/>
        <a:p>
          <a:endParaRPr lang="zh-TW" altLang="en-US"/>
        </a:p>
      </dgm:t>
    </dgm:pt>
    <dgm:pt modelId="{CF6F241B-F0E4-44B1-9BAD-0ED09B02B3E0}" type="pres">
      <dgm:prSet presAssocID="{244E629D-D2FD-4E3A-A796-D6C19AF0D6CD}" presName="connTx" presStyleLbl="parChTrans1D3" presStyleIdx="3" presStyleCnt="5"/>
      <dgm:spPr/>
      <dgm:t>
        <a:bodyPr/>
        <a:lstStyle/>
        <a:p>
          <a:endParaRPr lang="zh-TW" altLang="en-US"/>
        </a:p>
      </dgm:t>
    </dgm:pt>
    <dgm:pt modelId="{3CDA30BB-6869-4CD6-AE72-2DC07FF5EBC0}" type="pres">
      <dgm:prSet presAssocID="{D3AE4D00-AE75-42A7-BDCB-CF611E7CADEB}" presName="root2" presStyleCnt="0"/>
      <dgm:spPr/>
      <dgm:t>
        <a:bodyPr/>
        <a:lstStyle/>
        <a:p>
          <a:endParaRPr lang="zh-TW" altLang="en-US"/>
        </a:p>
      </dgm:t>
    </dgm:pt>
    <dgm:pt modelId="{63F0CE90-BE9F-4FF7-9CA0-95B0F2DD848E}" type="pres">
      <dgm:prSet presAssocID="{D3AE4D00-AE75-42A7-BDCB-CF611E7CADEB}" presName="LevelTwoTextNode" presStyleLbl="node3" presStyleIdx="3" presStyleCnt="5" custScaleX="14230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DBAB761-9434-4ED4-B567-F10DB62AA4E6}" type="pres">
      <dgm:prSet presAssocID="{D3AE4D00-AE75-42A7-BDCB-CF611E7CADEB}" presName="level3hierChild" presStyleCnt="0"/>
      <dgm:spPr/>
      <dgm:t>
        <a:bodyPr/>
        <a:lstStyle/>
        <a:p>
          <a:endParaRPr lang="zh-TW" altLang="en-US"/>
        </a:p>
      </dgm:t>
    </dgm:pt>
    <dgm:pt modelId="{32CF282E-262A-4CD9-86AF-73C176EFCEBD}" type="pres">
      <dgm:prSet presAssocID="{3BB0FA4B-F0DA-4367-8BA9-C0C8511F7A75}" presName="conn2-1" presStyleLbl="parChTrans1D3" presStyleIdx="4" presStyleCnt="5"/>
      <dgm:spPr/>
      <dgm:t>
        <a:bodyPr/>
        <a:lstStyle/>
        <a:p>
          <a:endParaRPr lang="zh-TW" altLang="en-US"/>
        </a:p>
      </dgm:t>
    </dgm:pt>
    <dgm:pt modelId="{148375CB-AEB7-4A24-B5AB-665E31F6E300}" type="pres">
      <dgm:prSet presAssocID="{3BB0FA4B-F0DA-4367-8BA9-C0C8511F7A75}" presName="connTx" presStyleLbl="parChTrans1D3" presStyleIdx="4" presStyleCnt="5"/>
      <dgm:spPr/>
      <dgm:t>
        <a:bodyPr/>
        <a:lstStyle/>
        <a:p>
          <a:endParaRPr lang="zh-TW" altLang="en-US"/>
        </a:p>
      </dgm:t>
    </dgm:pt>
    <dgm:pt modelId="{E31C95FC-588D-4AD8-9DDE-4F1046F12DA3}" type="pres">
      <dgm:prSet presAssocID="{1140CB64-27A3-47B8-9970-CF01ED923B34}" presName="root2" presStyleCnt="0"/>
      <dgm:spPr/>
      <dgm:t>
        <a:bodyPr/>
        <a:lstStyle/>
        <a:p>
          <a:endParaRPr lang="zh-TW" altLang="en-US"/>
        </a:p>
      </dgm:t>
    </dgm:pt>
    <dgm:pt modelId="{1A3E30F1-4B4D-4DEB-8802-8ABA5D5A23DD}" type="pres">
      <dgm:prSet presAssocID="{1140CB64-27A3-47B8-9970-CF01ED923B34}" presName="LevelTwoTextNode" presStyleLbl="node3" presStyleIdx="4" presStyleCnt="5" custScaleX="14162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8D85527-594E-4E41-BD3D-281983A60B66}" type="pres">
      <dgm:prSet presAssocID="{1140CB64-27A3-47B8-9970-CF01ED923B34}" presName="level3hierChild" presStyleCnt="0"/>
      <dgm:spPr/>
      <dgm:t>
        <a:bodyPr/>
        <a:lstStyle/>
        <a:p>
          <a:endParaRPr lang="zh-TW" altLang="en-US"/>
        </a:p>
      </dgm:t>
    </dgm:pt>
    <dgm:pt modelId="{C49BCBB4-FDE1-4D49-910E-51CCD119B1EC}" type="pres">
      <dgm:prSet presAssocID="{E9E4246F-B7D0-47EE-A138-C9DA36AEAC82}" presName="conn2-1" presStyleLbl="parChTrans1D4" presStyleIdx="1" presStyleCnt="2"/>
      <dgm:spPr/>
      <dgm:t>
        <a:bodyPr/>
        <a:lstStyle/>
        <a:p>
          <a:endParaRPr lang="zh-TW" altLang="en-US"/>
        </a:p>
      </dgm:t>
    </dgm:pt>
    <dgm:pt modelId="{317D6965-0A3C-4969-93DE-51296C75F692}" type="pres">
      <dgm:prSet presAssocID="{E9E4246F-B7D0-47EE-A138-C9DA36AEAC82}" presName="connTx" presStyleLbl="parChTrans1D4" presStyleIdx="1" presStyleCnt="2"/>
      <dgm:spPr/>
      <dgm:t>
        <a:bodyPr/>
        <a:lstStyle/>
        <a:p>
          <a:endParaRPr lang="zh-TW" altLang="en-US"/>
        </a:p>
      </dgm:t>
    </dgm:pt>
    <dgm:pt modelId="{4E492C8A-297A-4E37-8A01-96CD3C710D23}" type="pres">
      <dgm:prSet presAssocID="{C9537ED5-B35A-4D77-A7B9-4C41C7CBAEBA}" presName="root2" presStyleCnt="0"/>
      <dgm:spPr/>
      <dgm:t>
        <a:bodyPr/>
        <a:lstStyle/>
        <a:p>
          <a:endParaRPr lang="zh-TW" altLang="en-US"/>
        </a:p>
      </dgm:t>
    </dgm:pt>
    <dgm:pt modelId="{63E9C6F1-50D8-473D-A9E8-A6D7CDA09008}" type="pres">
      <dgm:prSet presAssocID="{C9537ED5-B35A-4D77-A7B9-4C41C7CBAEBA}" presName="LevelTwoTextNode" presStyleLbl="node4" presStyleIdx="1" presStyleCnt="2" custLinFactY="-16972" custLinFactNeighborX="-49" custLinFactNeighborY="-10000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2317AE7-A36D-4039-9671-7A9D7461A46A}" type="pres">
      <dgm:prSet presAssocID="{C9537ED5-B35A-4D77-A7B9-4C41C7CBAEBA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185F1190-E2BC-42AB-AE9D-966FC16606B2}" srcId="{9821D92F-7C63-4176-9A6F-AB4F42D3CF90}" destId="{D5EEA3C1-C998-49D5-967D-739A7B6877A5}" srcOrd="1" destOrd="0" parTransId="{46C5F829-1AAB-4912-AC66-3EBC7C9D49E2}" sibTransId="{E0C5653E-34C3-4234-ACC8-4FBD06135F5A}"/>
    <dgm:cxn modelId="{6A073A8F-DD16-40BD-8B75-F44FC65D4EE3}" type="presOf" srcId="{2A40DFE8-1C01-40D5-A623-DE2A17CA8E6B}" destId="{90C78354-213C-4DEC-8AF6-113E7567C9FA}" srcOrd="0" destOrd="0" presId="urn:microsoft.com/office/officeart/2005/8/layout/hierarchy2"/>
    <dgm:cxn modelId="{B267B2D3-5EAB-4B7C-8600-8984F7378797}" type="presOf" srcId="{3AACF8FE-0603-4FD8-9279-FE9C9ED0EE8B}" destId="{514EE6D6-86CA-4389-9F92-3703E2A43583}" srcOrd="0" destOrd="0" presId="urn:microsoft.com/office/officeart/2005/8/layout/hierarchy2"/>
    <dgm:cxn modelId="{5AA7629E-77FB-4704-8511-CB22AF81EE51}" srcId="{D5EEA3C1-C998-49D5-967D-739A7B6877A5}" destId="{1140CB64-27A3-47B8-9970-CF01ED923B34}" srcOrd="2" destOrd="0" parTransId="{3BB0FA4B-F0DA-4367-8BA9-C0C8511F7A75}" sibTransId="{6F4F4C8F-A499-4D4B-9550-CFFD0D754B98}"/>
    <dgm:cxn modelId="{A5E6CA80-6E11-4A74-AF69-9B0223A0D153}" srcId="{2A40DFE8-1C01-40D5-A623-DE2A17CA8E6B}" destId="{9821D92F-7C63-4176-9A6F-AB4F42D3CF90}" srcOrd="0" destOrd="0" parTransId="{E641C650-3919-42D3-A079-809A45E149ED}" sibTransId="{1F3A2168-6A32-430F-AEF8-7DB719B6CAE8}"/>
    <dgm:cxn modelId="{96A5D5B4-A8B8-4352-AE35-3D1AB70299D1}" type="presOf" srcId="{5DC81F92-4027-4851-B692-0B74505BB205}" destId="{874C2936-D38C-4287-9BDB-2E996376D824}" srcOrd="0" destOrd="0" presId="urn:microsoft.com/office/officeart/2005/8/layout/hierarchy2"/>
    <dgm:cxn modelId="{CF7FA903-B1F9-4E64-95A2-7CDB4EFF754C}" type="presOf" srcId="{C9537ED5-B35A-4D77-A7B9-4C41C7CBAEBA}" destId="{63E9C6F1-50D8-473D-A9E8-A6D7CDA09008}" srcOrd="0" destOrd="0" presId="urn:microsoft.com/office/officeart/2005/8/layout/hierarchy2"/>
    <dgm:cxn modelId="{E49089B5-4B74-4791-96AA-D6225A2A53CB}" type="presOf" srcId="{D5EEA3C1-C998-49D5-967D-739A7B6877A5}" destId="{2B30213F-96B6-42F4-8788-DFC7FE83BF66}" srcOrd="0" destOrd="0" presId="urn:microsoft.com/office/officeart/2005/8/layout/hierarchy2"/>
    <dgm:cxn modelId="{C312B6C6-CA55-430A-BE7F-C8ED3AB53E06}" srcId="{D5EEA3C1-C998-49D5-967D-739A7B6877A5}" destId="{B4481B7E-2601-4FC5-82CB-67B527AB6F99}" srcOrd="0" destOrd="0" parTransId="{A9A7895B-77CA-4325-A4E6-71FB7454DD2E}" sibTransId="{F05EAF5C-7E3E-4DD8-9C91-953FD8BDD0DA}"/>
    <dgm:cxn modelId="{E7A500DB-06C3-442F-810C-1E65074EA4A1}" type="presOf" srcId="{A9A7895B-77CA-4325-A4E6-71FB7454DD2E}" destId="{AE033015-12E1-4CD2-B8DF-126FA3BACDEA}" srcOrd="1" destOrd="0" presId="urn:microsoft.com/office/officeart/2005/8/layout/hierarchy2"/>
    <dgm:cxn modelId="{F97FA6D2-053F-4792-95A4-BA1788FC1F4F}" type="presOf" srcId="{8EAAC6BA-A364-44EE-823B-EE989EED9062}" destId="{509D27BF-4916-494D-B96A-CE4F9B4D5709}" srcOrd="0" destOrd="0" presId="urn:microsoft.com/office/officeart/2005/8/layout/hierarchy2"/>
    <dgm:cxn modelId="{FC6BF81D-481D-4B25-A0DA-8FCFFA8431D6}" type="presOf" srcId="{3BB0FA4B-F0DA-4367-8BA9-C0C8511F7A75}" destId="{32CF282E-262A-4CD9-86AF-73C176EFCEBD}" srcOrd="0" destOrd="0" presId="urn:microsoft.com/office/officeart/2005/8/layout/hierarchy2"/>
    <dgm:cxn modelId="{6B7EDB07-DD54-4AC3-B631-86AF9038B88B}" type="presOf" srcId="{3BB0FA4B-F0DA-4367-8BA9-C0C8511F7A75}" destId="{148375CB-AEB7-4A24-B5AB-665E31F6E300}" srcOrd="1" destOrd="0" presId="urn:microsoft.com/office/officeart/2005/8/layout/hierarchy2"/>
    <dgm:cxn modelId="{713BA2A5-E2CE-48B2-A25D-DC69C02CF4A8}" type="presOf" srcId="{D3AE4D00-AE75-42A7-BDCB-CF611E7CADEB}" destId="{63F0CE90-BE9F-4FF7-9CA0-95B0F2DD848E}" srcOrd="0" destOrd="0" presId="urn:microsoft.com/office/officeart/2005/8/layout/hierarchy2"/>
    <dgm:cxn modelId="{FE5EC12A-37A7-4D4B-B85D-AC238AD18103}" type="presOf" srcId="{92EF4A50-E817-4985-ADD5-6493246E4535}" destId="{6F526836-C86A-4DC1-B0D0-03EA6A1CBB60}" srcOrd="0" destOrd="0" presId="urn:microsoft.com/office/officeart/2005/8/layout/hierarchy2"/>
    <dgm:cxn modelId="{139E6AE6-CF0C-4D15-B450-FCA1715850BD}" type="presOf" srcId="{3AACF8FE-0603-4FD8-9279-FE9C9ED0EE8B}" destId="{3BF31AB9-86B8-43ED-94A7-C81A6429CAB7}" srcOrd="1" destOrd="0" presId="urn:microsoft.com/office/officeart/2005/8/layout/hierarchy2"/>
    <dgm:cxn modelId="{D13537E1-277E-4E21-807D-49386EC25814}" type="presOf" srcId="{C5AEE7DD-CD54-4EBB-8153-F675794A57D4}" destId="{CF7C2DC4-674D-4688-B2EA-BE086D2EAFFB}" srcOrd="0" destOrd="0" presId="urn:microsoft.com/office/officeart/2005/8/layout/hierarchy2"/>
    <dgm:cxn modelId="{9229F3DD-C7D8-42AF-9DAC-0C201A26BC04}" srcId="{8EAAC6BA-A364-44EE-823B-EE989EED9062}" destId="{454DDFDF-5D2A-475C-A52C-C98582D378B7}" srcOrd="1" destOrd="0" parTransId="{3AACF8FE-0603-4FD8-9279-FE9C9ED0EE8B}" sibTransId="{CCA4BC1B-2F70-4DE2-874B-1539FC30A4BC}"/>
    <dgm:cxn modelId="{19D27FF0-1C62-4426-AF5B-C9CDCB376001}" srcId="{454DDFDF-5D2A-475C-A52C-C98582D378B7}" destId="{C5AEE7DD-CD54-4EBB-8153-F675794A57D4}" srcOrd="0" destOrd="0" parTransId="{92EF4A50-E817-4985-ADD5-6493246E4535}" sibTransId="{89A3C32B-0C61-4C7B-A35E-95528BAA2464}"/>
    <dgm:cxn modelId="{9AA2DE1A-3CF8-40C1-A552-5222725BA06B}" type="presOf" srcId="{92EF4A50-E817-4985-ADD5-6493246E4535}" destId="{C082D292-5CFA-4C72-B50F-2DE9F1591E42}" srcOrd="1" destOrd="0" presId="urn:microsoft.com/office/officeart/2005/8/layout/hierarchy2"/>
    <dgm:cxn modelId="{28194841-C1D2-40A0-A641-3403E42BA44D}" type="presOf" srcId="{E9E4246F-B7D0-47EE-A138-C9DA36AEAC82}" destId="{317D6965-0A3C-4969-93DE-51296C75F692}" srcOrd="1" destOrd="0" presId="urn:microsoft.com/office/officeart/2005/8/layout/hierarchy2"/>
    <dgm:cxn modelId="{EE3FC9E6-EA49-4EF2-9DC9-0EF189691504}" type="presOf" srcId="{17E2F4A9-251D-4CF1-AA56-C981F898617F}" destId="{F85908F1-65E1-462B-AE98-0F0ADFF97674}" srcOrd="0" destOrd="0" presId="urn:microsoft.com/office/officeart/2005/8/layout/hierarchy2"/>
    <dgm:cxn modelId="{8CBD4504-3515-4861-B60B-7E9215707B5E}" type="presOf" srcId="{454DDFDF-5D2A-475C-A52C-C98582D378B7}" destId="{B7FAAEAA-E148-4F48-A2AF-DA253696F891}" srcOrd="0" destOrd="0" presId="urn:microsoft.com/office/officeart/2005/8/layout/hierarchy2"/>
    <dgm:cxn modelId="{7115D876-B523-43E5-9E52-BDDBB1F205C0}" type="presOf" srcId="{46C5F829-1AAB-4912-AC66-3EBC7C9D49E2}" destId="{F32969FB-1799-46E2-A7A3-75D05269CDC1}" srcOrd="0" destOrd="0" presId="urn:microsoft.com/office/officeart/2005/8/layout/hierarchy2"/>
    <dgm:cxn modelId="{D751A3C3-C1E7-4520-A50B-81C29AF9F942}" type="presOf" srcId="{B4481B7E-2601-4FC5-82CB-67B527AB6F99}" destId="{D191E214-5C7E-4AF4-A8DF-E19E35177E73}" srcOrd="0" destOrd="0" presId="urn:microsoft.com/office/officeart/2005/8/layout/hierarchy2"/>
    <dgm:cxn modelId="{64D70497-F8CB-4B9D-8BAD-64A8CC79AE54}" type="presOf" srcId="{244E629D-D2FD-4E3A-A796-D6C19AF0D6CD}" destId="{7BA61871-824C-4F22-86DD-AB5BDCB7224C}" srcOrd="0" destOrd="0" presId="urn:microsoft.com/office/officeart/2005/8/layout/hierarchy2"/>
    <dgm:cxn modelId="{7F99E0E3-23BA-49F3-8FA7-0517E0558FA0}" type="presOf" srcId="{346A3117-4A14-4045-A324-B67CF7D28FAA}" destId="{3128F1B7-401B-4DCC-9932-E710D877E91A}" srcOrd="1" destOrd="0" presId="urn:microsoft.com/office/officeart/2005/8/layout/hierarchy2"/>
    <dgm:cxn modelId="{B6440AC4-9A26-4AE9-91D9-24E066096A74}" type="presOf" srcId="{9821D92F-7C63-4176-9A6F-AB4F42D3CF90}" destId="{A826535A-E279-4ACD-9FD1-7C68010F1F17}" srcOrd="0" destOrd="0" presId="urn:microsoft.com/office/officeart/2005/8/layout/hierarchy2"/>
    <dgm:cxn modelId="{631E8DD7-EAFA-4E20-B582-D38EBD5BE54B}" type="presOf" srcId="{17E2F4A9-251D-4CF1-AA56-C981F898617F}" destId="{6045808F-7AAC-4A88-B20E-909F7AFD7301}" srcOrd="1" destOrd="0" presId="urn:microsoft.com/office/officeart/2005/8/layout/hierarchy2"/>
    <dgm:cxn modelId="{6E59555C-3DE9-4099-933F-84AFFF1E6B96}" type="presOf" srcId="{E9E4246F-B7D0-47EE-A138-C9DA36AEAC82}" destId="{C49BCBB4-FDE1-4D49-910E-51CCD119B1EC}" srcOrd="0" destOrd="0" presId="urn:microsoft.com/office/officeart/2005/8/layout/hierarchy2"/>
    <dgm:cxn modelId="{AC6F6885-1706-47C2-BB06-CF5A65A9251E}" srcId="{D5EEA3C1-C998-49D5-967D-739A7B6877A5}" destId="{D3AE4D00-AE75-42A7-BDCB-CF611E7CADEB}" srcOrd="1" destOrd="0" parTransId="{244E629D-D2FD-4E3A-A796-D6C19AF0D6CD}" sibTransId="{4E1AB3FA-07FB-40DA-9DE5-CC5B22D9D208}"/>
    <dgm:cxn modelId="{906ED31D-FB17-406F-BBEE-1A6EA12735E6}" srcId="{8EAAC6BA-A364-44EE-823B-EE989EED9062}" destId="{5DC81F92-4027-4851-B692-0B74505BB205}" srcOrd="0" destOrd="0" parTransId="{17E2F4A9-251D-4CF1-AA56-C981F898617F}" sibTransId="{638CE252-D1E1-4206-B36C-35097E4D6F1F}"/>
    <dgm:cxn modelId="{9BB9C62C-C6EE-4EC4-BD7F-69D5C165F41A}" srcId="{1140CB64-27A3-47B8-9970-CF01ED923B34}" destId="{C9537ED5-B35A-4D77-A7B9-4C41C7CBAEBA}" srcOrd="0" destOrd="0" parTransId="{E9E4246F-B7D0-47EE-A138-C9DA36AEAC82}" sibTransId="{42734BB7-936B-435A-8276-68C2F6D2FFE0}"/>
    <dgm:cxn modelId="{1CF43D51-DC89-4BB5-B32B-842FF052D7A3}" type="presOf" srcId="{1140CB64-27A3-47B8-9970-CF01ED923B34}" destId="{1A3E30F1-4B4D-4DEB-8802-8ABA5D5A23DD}" srcOrd="0" destOrd="0" presId="urn:microsoft.com/office/officeart/2005/8/layout/hierarchy2"/>
    <dgm:cxn modelId="{005035E9-60E4-48B5-90CE-F7CC33920CCD}" type="presOf" srcId="{A9A7895B-77CA-4325-A4E6-71FB7454DD2E}" destId="{4AE112CB-9F85-411B-86FC-85C4906AEBA6}" srcOrd="0" destOrd="0" presId="urn:microsoft.com/office/officeart/2005/8/layout/hierarchy2"/>
    <dgm:cxn modelId="{F0AFB438-0465-4592-BD4E-5824A525A69C}" srcId="{9821D92F-7C63-4176-9A6F-AB4F42D3CF90}" destId="{8EAAC6BA-A364-44EE-823B-EE989EED9062}" srcOrd="0" destOrd="0" parTransId="{346A3117-4A14-4045-A324-B67CF7D28FAA}" sibTransId="{B08AB95D-86EF-4310-9C42-8307935EDECD}"/>
    <dgm:cxn modelId="{8A8B5447-C58F-4E4B-824D-160AEDA7862E}" type="presOf" srcId="{46C5F829-1AAB-4912-AC66-3EBC7C9D49E2}" destId="{D45254A8-D5E2-4965-B16A-5362AAECDA7A}" srcOrd="1" destOrd="0" presId="urn:microsoft.com/office/officeart/2005/8/layout/hierarchy2"/>
    <dgm:cxn modelId="{E099EE05-2485-4A6C-9EB8-714F1FB71BA2}" type="presOf" srcId="{244E629D-D2FD-4E3A-A796-D6C19AF0D6CD}" destId="{CF6F241B-F0E4-44B1-9BAD-0ED09B02B3E0}" srcOrd="1" destOrd="0" presId="urn:microsoft.com/office/officeart/2005/8/layout/hierarchy2"/>
    <dgm:cxn modelId="{E3F6A879-6CA0-46D2-B7A5-DF618C31E89F}" type="presOf" srcId="{346A3117-4A14-4045-A324-B67CF7D28FAA}" destId="{01E363E4-2536-4B7A-9C7A-51F895B81949}" srcOrd="0" destOrd="0" presId="urn:microsoft.com/office/officeart/2005/8/layout/hierarchy2"/>
    <dgm:cxn modelId="{052AFC6D-2776-4EF7-AB30-72128AA89EF3}" type="presParOf" srcId="{90C78354-213C-4DEC-8AF6-113E7567C9FA}" destId="{CFE9B78A-5372-4AB2-AB0E-278028917B7A}" srcOrd="0" destOrd="0" presId="urn:microsoft.com/office/officeart/2005/8/layout/hierarchy2"/>
    <dgm:cxn modelId="{05A933A2-A3E1-4E13-BFEE-035352F39327}" type="presParOf" srcId="{CFE9B78A-5372-4AB2-AB0E-278028917B7A}" destId="{A826535A-E279-4ACD-9FD1-7C68010F1F17}" srcOrd="0" destOrd="0" presId="urn:microsoft.com/office/officeart/2005/8/layout/hierarchy2"/>
    <dgm:cxn modelId="{2027090F-9082-404E-961D-BF00FF46345B}" type="presParOf" srcId="{CFE9B78A-5372-4AB2-AB0E-278028917B7A}" destId="{3F1C372F-AF88-4B44-80AD-69F571B3F96B}" srcOrd="1" destOrd="0" presId="urn:microsoft.com/office/officeart/2005/8/layout/hierarchy2"/>
    <dgm:cxn modelId="{F974DC60-D87E-407E-9047-C65C356387B8}" type="presParOf" srcId="{3F1C372F-AF88-4B44-80AD-69F571B3F96B}" destId="{01E363E4-2536-4B7A-9C7A-51F895B81949}" srcOrd="0" destOrd="0" presId="urn:microsoft.com/office/officeart/2005/8/layout/hierarchy2"/>
    <dgm:cxn modelId="{2DCC5A2D-DF68-4CE6-BEAB-6605001C63D7}" type="presParOf" srcId="{01E363E4-2536-4B7A-9C7A-51F895B81949}" destId="{3128F1B7-401B-4DCC-9932-E710D877E91A}" srcOrd="0" destOrd="0" presId="urn:microsoft.com/office/officeart/2005/8/layout/hierarchy2"/>
    <dgm:cxn modelId="{B0C7C33D-332D-421A-B386-1A943293B42B}" type="presParOf" srcId="{3F1C372F-AF88-4B44-80AD-69F571B3F96B}" destId="{93D8A639-8565-4DBE-B3A0-DA18F42FDB93}" srcOrd="1" destOrd="0" presId="urn:microsoft.com/office/officeart/2005/8/layout/hierarchy2"/>
    <dgm:cxn modelId="{4DCB7F97-F2C0-45EE-B70C-178AA174DF04}" type="presParOf" srcId="{93D8A639-8565-4DBE-B3A0-DA18F42FDB93}" destId="{509D27BF-4916-494D-B96A-CE4F9B4D5709}" srcOrd="0" destOrd="0" presId="urn:microsoft.com/office/officeart/2005/8/layout/hierarchy2"/>
    <dgm:cxn modelId="{209415C6-CDB5-4AE2-B16D-AC4C6148AAC6}" type="presParOf" srcId="{93D8A639-8565-4DBE-B3A0-DA18F42FDB93}" destId="{02D3CAFD-5F76-42D4-9350-DEF58A8A4AAF}" srcOrd="1" destOrd="0" presId="urn:microsoft.com/office/officeart/2005/8/layout/hierarchy2"/>
    <dgm:cxn modelId="{95E77291-F4CA-4D80-8561-4B9E284ACDA0}" type="presParOf" srcId="{02D3CAFD-5F76-42D4-9350-DEF58A8A4AAF}" destId="{F85908F1-65E1-462B-AE98-0F0ADFF97674}" srcOrd="0" destOrd="0" presId="urn:microsoft.com/office/officeart/2005/8/layout/hierarchy2"/>
    <dgm:cxn modelId="{CA107C9F-165B-4983-9028-BD646758A679}" type="presParOf" srcId="{F85908F1-65E1-462B-AE98-0F0ADFF97674}" destId="{6045808F-7AAC-4A88-B20E-909F7AFD7301}" srcOrd="0" destOrd="0" presId="urn:microsoft.com/office/officeart/2005/8/layout/hierarchy2"/>
    <dgm:cxn modelId="{2E7969A0-D37F-46DA-977A-06F3C9F43D7F}" type="presParOf" srcId="{02D3CAFD-5F76-42D4-9350-DEF58A8A4AAF}" destId="{B9777AA4-76F2-48ED-92F4-A50A7EF1FC69}" srcOrd="1" destOrd="0" presId="urn:microsoft.com/office/officeart/2005/8/layout/hierarchy2"/>
    <dgm:cxn modelId="{E3BB3E7B-EE62-48A4-ACD1-7944CE6E9B4D}" type="presParOf" srcId="{B9777AA4-76F2-48ED-92F4-A50A7EF1FC69}" destId="{874C2936-D38C-4287-9BDB-2E996376D824}" srcOrd="0" destOrd="0" presId="urn:microsoft.com/office/officeart/2005/8/layout/hierarchy2"/>
    <dgm:cxn modelId="{4B3D2FD0-DCDD-4005-B910-6552D5096055}" type="presParOf" srcId="{B9777AA4-76F2-48ED-92F4-A50A7EF1FC69}" destId="{3B756215-89F2-40A8-A935-0640EADB7332}" srcOrd="1" destOrd="0" presId="urn:microsoft.com/office/officeart/2005/8/layout/hierarchy2"/>
    <dgm:cxn modelId="{E741D186-03EA-495D-951D-94E398A084F5}" type="presParOf" srcId="{02D3CAFD-5F76-42D4-9350-DEF58A8A4AAF}" destId="{514EE6D6-86CA-4389-9F92-3703E2A43583}" srcOrd="2" destOrd="0" presId="urn:microsoft.com/office/officeart/2005/8/layout/hierarchy2"/>
    <dgm:cxn modelId="{520C7CAF-1437-4151-86AD-DF65FDA59BCE}" type="presParOf" srcId="{514EE6D6-86CA-4389-9F92-3703E2A43583}" destId="{3BF31AB9-86B8-43ED-94A7-C81A6429CAB7}" srcOrd="0" destOrd="0" presId="urn:microsoft.com/office/officeart/2005/8/layout/hierarchy2"/>
    <dgm:cxn modelId="{ED7A9596-854D-4843-A5C2-BE59369A021E}" type="presParOf" srcId="{02D3CAFD-5F76-42D4-9350-DEF58A8A4AAF}" destId="{A1BDFEF1-D0B0-4508-8065-625AC91308ED}" srcOrd="3" destOrd="0" presId="urn:microsoft.com/office/officeart/2005/8/layout/hierarchy2"/>
    <dgm:cxn modelId="{A1178AC3-B8C7-4736-8328-8088F0409888}" type="presParOf" srcId="{A1BDFEF1-D0B0-4508-8065-625AC91308ED}" destId="{B7FAAEAA-E148-4F48-A2AF-DA253696F891}" srcOrd="0" destOrd="0" presId="urn:microsoft.com/office/officeart/2005/8/layout/hierarchy2"/>
    <dgm:cxn modelId="{BA6186F3-0A1E-4F2C-A0FD-E0CBA8C29D0D}" type="presParOf" srcId="{A1BDFEF1-D0B0-4508-8065-625AC91308ED}" destId="{39032A59-36D6-4537-9727-D4AEE908D748}" srcOrd="1" destOrd="0" presId="urn:microsoft.com/office/officeart/2005/8/layout/hierarchy2"/>
    <dgm:cxn modelId="{D2403315-C525-4093-8F5E-4E95DEF80243}" type="presParOf" srcId="{39032A59-36D6-4537-9727-D4AEE908D748}" destId="{6F526836-C86A-4DC1-B0D0-03EA6A1CBB60}" srcOrd="0" destOrd="0" presId="urn:microsoft.com/office/officeart/2005/8/layout/hierarchy2"/>
    <dgm:cxn modelId="{F814965A-B44D-4B71-8815-DCF506F49846}" type="presParOf" srcId="{6F526836-C86A-4DC1-B0D0-03EA6A1CBB60}" destId="{C082D292-5CFA-4C72-B50F-2DE9F1591E42}" srcOrd="0" destOrd="0" presId="urn:microsoft.com/office/officeart/2005/8/layout/hierarchy2"/>
    <dgm:cxn modelId="{A9D43787-9042-4A9D-9FD8-D016D712A87B}" type="presParOf" srcId="{39032A59-36D6-4537-9727-D4AEE908D748}" destId="{DC5879A6-5256-410E-8673-CF9532EC8F57}" srcOrd="1" destOrd="0" presId="urn:microsoft.com/office/officeart/2005/8/layout/hierarchy2"/>
    <dgm:cxn modelId="{3E3A8DDC-ECE1-43A3-B9B7-86431DD3B4D1}" type="presParOf" srcId="{DC5879A6-5256-410E-8673-CF9532EC8F57}" destId="{CF7C2DC4-674D-4688-B2EA-BE086D2EAFFB}" srcOrd="0" destOrd="0" presId="urn:microsoft.com/office/officeart/2005/8/layout/hierarchy2"/>
    <dgm:cxn modelId="{BB498F10-2C26-44BF-88D2-8CEDF0E831A7}" type="presParOf" srcId="{DC5879A6-5256-410E-8673-CF9532EC8F57}" destId="{42830BAD-E18F-4D7B-902E-E0C1FED9F2F3}" srcOrd="1" destOrd="0" presId="urn:microsoft.com/office/officeart/2005/8/layout/hierarchy2"/>
    <dgm:cxn modelId="{F8FCF681-87D0-4F59-BAB3-E34B409C1023}" type="presParOf" srcId="{3F1C372F-AF88-4B44-80AD-69F571B3F96B}" destId="{F32969FB-1799-46E2-A7A3-75D05269CDC1}" srcOrd="2" destOrd="0" presId="urn:microsoft.com/office/officeart/2005/8/layout/hierarchy2"/>
    <dgm:cxn modelId="{0FDC0189-1A5B-4E40-BC21-D99F397F11D7}" type="presParOf" srcId="{F32969FB-1799-46E2-A7A3-75D05269CDC1}" destId="{D45254A8-D5E2-4965-B16A-5362AAECDA7A}" srcOrd="0" destOrd="0" presId="urn:microsoft.com/office/officeart/2005/8/layout/hierarchy2"/>
    <dgm:cxn modelId="{38888096-C57F-40F9-B315-72522EC09B41}" type="presParOf" srcId="{3F1C372F-AF88-4B44-80AD-69F571B3F96B}" destId="{7C3B76D9-B959-4A7A-95DE-594E911F09A5}" srcOrd="3" destOrd="0" presId="urn:microsoft.com/office/officeart/2005/8/layout/hierarchy2"/>
    <dgm:cxn modelId="{6810D3DE-83B8-423D-9472-7A9FEB370F66}" type="presParOf" srcId="{7C3B76D9-B959-4A7A-95DE-594E911F09A5}" destId="{2B30213F-96B6-42F4-8788-DFC7FE83BF66}" srcOrd="0" destOrd="0" presId="urn:microsoft.com/office/officeart/2005/8/layout/hierarchy2"/>
    <dgm:cxn modelId="{D2F3658F-B72F-4B8B-ABBE-DC8E11D8C441}" type="presParOf" srcId="{7C3B76D9-B959-4A7A-95DE-594E911F09A5}" destId="{29AE272D-071B-4A18-AA4B-418DE4D8D0BE}" srcOrd="1" destOrd="0" presId="urn:microsoft.com/office/officeart/2005/8/layout/hierarchy2"/>
    <dgm:cxn modelId="{A791302C-B604-4353-B504-55FBF079FC3C}" type="presParOf" srcId="{29AE272D-071B-4A18-AA4B-418DE4D8D0BE}" destId="{4AE112CB-9F85-411B-86FC-85C4906AEBA6}" srcOrd="0" destOrd="0" presId="urn:microsoft.com/office/officeart/2005/8/layout/hierarchy2"/>
    <dgm:cxn modelId="{8DB2300C-99D4-48D6-82DF-9AEC437A66F7}" type="presParOf" srcId="{4AE112CB-9F85-411B-86FC-85C4906AEBA6}" destId="{AE033015-12E1-4CD2-B8DF-126FA3BACDEA}" srcOrd="0" destOrd="0" presId="urn:microsoft.com/office/officeart/2005/8/layout/hierarchy2"/>
    <dgm:cxn modelId="{4F30B04D-2B0C-461D-AFD6-F69F4FAF624E}" type="presParOf" srcId="{29AE272D-071B-4A18-AA4B-418DE4D8D0BE}" destId="{8FCEE93E-5947-4A2E-9EDD-8AE077462DCC}" srcOrd="1" destOrd="0" presId="urn:microsoft.com/office/officeart/2005/8/layout/hierarchy2"/>
    <dgm:cxn modelId="{FAF7D00F-3250-4E4B-97B1-FA5F1493384B}" type="presParOf" srcId="{8FCEE93E-5947-4A2E-9EDD-8AE077462DCC}" destId="{D191E214-5C7E-4AF4-A8DF-E19E35177E73}" srcOrd="0" destOrd="0" presId="urn:microsoft.com/office/officeart/2005/8/layout/hierarchy2"/>
    <dgm:cxn modelId="{607ACBC1-A6CF-4457-A96D-81968E2EC30B}" type="presParOf" srcId="{8FCEE93E-5947-4A2E-9EDD-8AE077462DCC}" destId="{B25A60A6-9257-48DD-B9D9-6D3BE58BE1B6}" srcOrd="1" destOrd="0" presId="urn:microsoft.com/office/officeart/2005/8/layout/hierarchy2"/>
    <dgm:cxn modelId="{6A6E6A0F-84B7-4A7D-8257-A92A81A63D79}" type="presParOf" srcId="{29AE272D-071B-4A18-AA4B-418DE4D8D0BE}" destId="{7BA61871-824C-4F22-86DD-AB5BDCB7224C}" srcOrd="2" destOrd="0" presId="urn:microsoft.com/office/officeart/2005/8/layout/hierarchy2"/>
    <dgm:cxn modelId="{978E0EEA-47A0-4627-B891-0E1FAA856B13}" type="presParOf" srcId="{7BA61871-824C-4F22-86DD-AB5BDCB7224C}" destId="{CF6F241B-F0E4-44B1-9BAD-0ED09B02B3E0}" srcOrd="0" destOrd="0" presId="urn:microsoft.com/office/officeart/2005/8/layout/hierarchy2"/>
    <dgm:cxn modelId="{E73E02B6-D56B-4720-B854-C69D3DF439B7}" type="presParOf" srcId="{29AE272D-071B-4A18-AA4B-418DE4D8D0BE}" destId="{3CDA30BB-6869-4CD6-AE72-2DC07FF5EBC0}" srcOrd="3" destOrd="0" presId="urn:microsoft.com/office/officeart/2005/8/layout/hierarchy2"/>
    <dgm:cxn modelId="{38DD22CF-6C3F-4C47-8C72-BB07B146DFE6}" type="presParOf" srcId="{3CDA30BB-6869-4CD6-AE72-2DC07FF5EBC0}" destId="{63F0CE90-BE9F-4FF7-9CA0-95B0F2DD848E}" srcOrd="0" destOrd="0" presId="urn:microsoft.com/office/officeart/2005/8/layout/hierarchy2"/>
    <dgm:cxn modelId="{223A1890-0491-4A4A-9457-86291D6D9E71}" type="presParOf" srcId="{3CDA30BB-6869-4CD6-AE72-2DC07FF5EBC0}" destId="{1DBAB761-9434-4ED4-B567-F10DB62AA4E6}" srcOrd="1" destOrd="0" presId="urn:microsoft.com/office/officeart/2005/8/layout/hierarchy2"/>
    <dgm:cxn modelId="{8025B858-9695-43FC-892A-E3E4C84B1775}" type="presParOf" srcId="{29AE272D-071B-4A18-AA4B-418DE4D8D0BE}" destId="{32CF282E-262A-4CD9-86AF-73C176EFCEBD}" srcOrd="4" destOrd="0" presId="urn:microsoft.com/office/officeart/2005/8/layout/hierarchy2"/>
    <dgm:cxn modelId="{5442C590-A9BD-494D-8C0C-C1F1FE282D6A}" type="presParOf" srcId="{32CF282E-262A-4CD9-86AF-73C176EFCEBD}" destId="{148375CB-AEB7-4A24-B5AB-665E31F6E300}" srcOrd="0" destOrd="0" presId="urn:microsoft.com/office/officeart/2005/8/layout/hierarchy2"/>
    <dgm:cxn modelId="{F7C46675-6B62-4A30-8312-7D475586A070}" type="presParOf" srcId="{29AE272D-071B-4A18-AA4B-418DE4D8D0BE}" destId="{E31C95FC-588D-4AD8-9DDE-4F1046F12DA3}" srcOrd="5" destOrd="0" presId="urn:microsoft.com/office/officeart/2005/8/layout/hierarchy2"/>
    <dgm:cxn modelId="{5A7A4A6A-F09E-449D-AF11-7F99E8399AAE}" type="presParOf" srcId="{E31C95FC-588D-4AD8-9DDE-4F1046F12DA3}" destId="{1A3E30F1-4B4D-4DEB-8802-8ABA5D5A23DD}" srcOrd="0" destOrd="0" presId="urn:microsoft.com/office/officeart/2005/8/layout/hierarchy2"/>
    <dgm:cxn modelId="{7B42BCA2-CC6A-4DAF-865E-042D6ECE944A}" type="presParOf" srcId="{E31C95FC-588D-4AD8-9DDE-4F1046F12DA3}" destId="{E8D85527-594E-4E41-BD3D-281983A60B66}" srcOrd="1" destOrd="0" presId="urn:microsoft.com/office/officeart/2005/8/layout/hierarchy2"/>
    <dgm:cxn modelId="{49B17644-D32F-4617-9289-0A2B660B4D0A}" type="presParOf" srcId="{E8D85527-594E-4E41-BD3D-281983A60B66}" destId="{C49BCBB4-FDE1-4D49-910E-51CCD119B1EC}" srcOrd="0" destOrd="0" presId="urn:microsoft.com/office/officeart/2005/8/layout/hierarchy2"/>
    <dgm:cxn modelId="{E58F9711-4F19-4ECB-B022-AF47A5531669}" type="presParOf" srcId="{C49BCBB4-FDE1-4D49-910E-51CCD119B1EC}" destId="{317D6965-0A3C-4969-93DE-51296C75F692}" srcOrd="0" destOrd="0" presId="urn:microsoft.com/office/officeart/2005/8/layout/hierarchy2"/>
    <dgm:cxn modelId="{1E338487-F5D9-4632-9530-DA39AB272DA0}" type="presParOf" srcId="{E8D85527-594E-4E41-BD3D-281983A60B66}" destId="{4E492C8A-297A-4E37-8A01-96CD3C710D23}" srcOrd="1" destOrd="0" presId="urn:microsoft.com/office/officeart/2005/8/layout/hierarchy2"/>
    <dgm:cxn modelId="{1B04F691-6E8E-4FED-B4DC-AD8730CE0662}" type="presParOf" srcId="{4E492C8A-297A-4E37-8A01-96CD3C710D23}" destId="{63E9C6F1-50D8-473D-A9E8-A6D7CDA09008}" srcOrd="0" destOrd="0" presId="urn:microsoft.com/office/officeart/2005/8/layout/hierarchy2"/>
    <dgm:cxn modelId="{E171B884-91A7-4F3B-B235-7C91B3ED3390}" type="presParOf" srcId="{4E492C8A-297A-4E37-8A01-96CD3C710D23}" destId="{52317AE7-A36D-4039-9671-7A9D7461A46A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8430CD7-A1AF-4E48-AE47-3C7C7B507A04}" type="doc">
      <dgm:prSet loTypeId="urn:microsoft.com/office/officeart/2005/8/layout/hierarchy2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21BF00E3-4FAE-4F25-902F-7D3FF9BCD1C6}">
      <dgm:prSet phldrT="[文字]" custT="1"/>
      <dgm:spPr/>
      <dgm:t>
        <a:bodyPr/>
        <a:lstStyle/>
        <a:p>
          <a:r>
            <a:rPr lang="zh-TW" altLang="en-US" sz="3600" dirty="0" smtClean="0"/>
            <a:t>宋明理學</a:t>
          </a:r>
          <a:endParaRPr lang="zh-TW" altLang="en-US" sz="3600" dirty="0"/>
        </a:p>
      </dgm:t>
    </dgm:pt>
    <dgm:pt modelId="{B3BC5BC8-5BA2-4553-805E-D7E26D49D594}" type="parTrans" cxnId="{6CE5F607-5C92-424D-A838-92917D1113F7}">
      <dgm:prSet/>
      <dgm:spPr/>
      <dgm:t>
        <a:bodyPr/>
        <a:lstStyle/>
        <a:p>
          <a:endParaRPr lang="zh-TW" altLang="en-US"/>
        </a:p>
      </dgm:t>
    </dgm:pt>
    <dgm:pt modelId="{BB80D975-28AB-4A08-94E4-7FEC1BD49F37}" type="sibTrans" cxnId="{6CE5F607-5C92-424D-A838-92917D1113F7}">
      <dgm:prSet/>
      <dgm:spPr/>
      <dgm:t>
        <a:bodyPr/>
        <a:lstStyle/>
        <a:p>
          <a:endParaRPr lang="zh-TW" altLang="en-US"/>
        </a:p>
      </dgm:t>
    </dgm:pt>
    <dgm:pt modelId="{648B2026-783F-47FB-8A06-CB07511E01ED}">
      <dgm:prSet phldrT="[文字]"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zh-TW" altLang="en-US" sz="3600" dirty="0" smtClean="0"/>
            <a:t>尊德行</a:t>
          </a:r>
          <a:endParaRPr lang="zh-TW" altLang="en-US" sz="3600" dirty="0"/>
        </a:p>
      </dgm:t>
    </dgm:pt>
    <dgm:pt modelId="{E317AEB2-27CA-4364-A9F7-19C057910413}" type="parTrans" cxnId="{E415AB97-CD47-45E1-87B5-0F8376A50C96}">
      <dgm:prSet/>
      <dgm:spPr/>
      <dgm:t>
        <a:bodyPr/>
        <a:lstStyle/>
        <a:p>
          <a:endParaRPr lang="zh-TW" altLang="en-US"/>
        </a:p>
      </dgm:t>
    </dgm:pt>
    <dgm:pt modelId="{A9EF2467-79D1-46DC-ABAF-DE6C532C7D6D}" type="sibTrans" cxnId="{E415AB97-CD47-45E1-87B5-0F8376A50C96}">
      <dgm:prSet/>
      <dgm:spPr/>
      <dgm:t>
        <a:bodyPr/>
        <a:lstStyle/>
        <a:p>
          <a:endParaRPr lang="zh-TW" altLang="en-US"/>
        </a:p>
      </dgm:t>
    </dgm:pt>
    <dgm:pt modelId="{27D026F6-49B0-423E-A138-441429FD1702}">
      <dgm:prSet phldrT="[文字]" custT="1"/>
      <dgm:spPr/>
      <dgm:t>
        <a:bodyPr/>
        <a:lstStyle/>
        <a:p>
          <a:r>
            <a:rPr lang="zh-TW" altLang="en-US" sz="3600" dirty="0" smtClean="0"/>
            <a:t>陸象山</a:t>
          </a:r>
          <a:endParaRPr lang="zh-TW" altLang="en-US" sz="3600" dirty="0"/>
        </a:p>
      </dgm:t>
    </dgm:pt>
    <dgm:pt modelId="{F58E0DED-0C9E-45AD-8431-6A61FFCE78E8}" type="parTrans" cxnId="{5D5CC9CF-B144-4680-9165-C359AB3145A5}">
      <dgm:prSet/>
      <dgm:spPr/>
      <dgm:t>
        <a:bodyPr/>
        <a:lstStyle/>
        <a:p>
          <a:endParaRPr lang="zh-TW" altLang="en-US"/>
        </a:p>
      </dgm:t>
    </dgm:pt>
    <dgm:pt modelId="{C86900E6-245A-4CDE-A37C-6608E0C73379}" type="sibTrans" cxnId="{5D5CC9CF-B144-4680-9165-C359AB3145A5}">
      <dgm:prSet/>
      <dgm:spPr/>
      <dgm:t>
        <a:bodyPr/>
        <a:lstStyle/>
        <a:p>
          <a:endParaRPr lang="zh-TW" altLang="en-US"/>
        </a:p>
      </dgm:t>
    </dgm:pt>
    <dgm:pt modelId="{EACD3130-5748-4911-A352-83AFF915C610}">
      <dgm:prSet phldrT="[文字]" custT="1"/>
      <dgm:spPr/>
      <dgm:t>
        <a:bodyPr/>
        <a:lstStyle/>
        <a:p>
          <a:r>
            <a:rPr lang="zh-TW" altLang="en-US" sz="3600" dirty="0" smtClean="0"/>
            <a:t>王陽明</a:t>
          </a:r>
          <a:endParaRPr lang="zh-TW" altLang="en-US" sz="3600" dirty="0"/>
        </a:p>
      </dgm:t>
    </dgm:pt>
    <dgm:pt modelId="{A48D66CF-A6EE-4325-B6C7-D06BBD3FC797}" type="parTrans" cxnId="{29FB1E4C-F45E-401F-A331-54A72485C54B}">
      <dgm:prSet/>
      <dgm:spPr/>
      <dgm:t>
        <a:bodyPr/>
        <a:lstStyle/>
        <a:p>
          <a:endParaRPr lang="zh-TW" altLang="en-US"/>
        </a:p>
      </dgm:t>
    </dgm:pt>
    <dgm:pt modelId="{44FA66DF-7F7B-4107-B53B-E4726A8D88C6}" type="sibTrans" cxnId="{29FB1E4C-F45E-401F-A331-54A72485C54B}">
      <dgm:prSet/>
      <dgm:spPr/>
      <dgm:t>
        <a:bodyPr/>
        <a:lstStyle/>
        <a:p>
          <a:endParaRPr lang="zh-TW" altLang="en-US"/>
        </a:p>
      </dgm:t>
    </dgm:pt>
    <dgm:pt modelId="{F609CB82-B6B2-4D73-B86A-9B12AA983386}">
      <dgm:prSet phldrT="[文字]" custT="1"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zh-TW" altLang="en-US" sz="3600" dirty="0" smtClean="0"/>
            <a:t>道問學</a:t>
          </a:r>
          <a:endParaRPr lang="zh-TW" altLang="en-US" sz="3600" dirty="0"/>
        </a:p>
      </dgm:t>
    </dgm:pt>
    <dgm:pt modelId="{974102B6-5CE4-45DC-A437-E1B3ECE6AAA7}" type="parTrans" cxnId="{EC21D00C-E9F5-4743-9F7E-4E676A4F0779}">
      <dgm:prSet/>
      <dgm:spPr/>
      <dgm:t>
        <a:bodyPr/>
        <a:lstStyle/>
        <a:p>
          <a:endParaRPr lang="zh-TW" altLang="en-US"/>
        </a:p>
      </dgm:t>
    </dgm:pt>
    <dgm:pt modelId="{EA0BE03A-6644-4FDE-85BF-3F503B887C50}" type="sibTrans" cxnId="{EC21D00C-E9F5-4743-9F7E-4E676A4F0779}">
      <dgm:prSet/>
      <dgm:spPr/>
      <dgm:t>
        <a:bodyPr/>
        <a:lstStyle/>
        <a:p>
          <a:endParaRPr lang="zh-TW" altLang="en-US"/>
        </a:p>
      </dgm:t>
    </dgm:pt>
    <dgm:pt modelId="{93A2BDEF-FCFE-4DDE-B66C-89EC55F792DD}">
      <dgm:prSet phldrT="[文字]" custT="1"/>
      <dgm:spPr/>
      <dgm:t>
        <a:bodyPr/>
        <a:lstStyle/>
        <a:p>
          <a:r>
            <a:rPr lang="zh-TW" altLang="en-US" sz="3600" dirty="0" smtClean="0"/>
            <a:t>二程</a:t>
          </a:r>
          <a:endParaRPr lang="zh-TW" altLang="en-US" sz="3600" dirty="0"/>
        </a:p>
      </dgm:t>
    </dgm:pt>
    <dgm:pt modelId="{5A0A09C4-D6F3-4074-838C-5824B8C73A3B}" type="parTrans" cxnId="{918969A5-312B-4F41-9E9E-DBD41498070B}">
      <dgm:prSet/>
      <dgm:spPr/>
      <dgm:t>
        <a:bodyPr/>
        <a:lstStyle/>
        <a:p>
          <a:endParaRPr lang="zh-TW" altLang="en-US"/>
        </a:p>
      </dgm:t>
    </dgm:pt>
    <dgm:pt modelId="{A6683503-7417-43BA-B49F-252DDD536313}" type="sibTrans" cxnId="{918969A5-312B-4F41-9E9E-DBD41498070B}">
      <dgm:prSet/>
      <dgm:spPr/>
      <dgm:t>
        <a:bodyPr/>
        <a:lstStyle/>
        <a:p>
          <a:endParaRPr lang="zh-TW" altLang="en-US"/>
        </a:p>
      </dgm:t>
    </dgm:pt>
    <dgm:pt modelId="{CE82400A-EDEF-4E7D-A0B2-FC2AB06B22CA}">
      <dgm:prSet phldrT="[文字]" custT="1"/>
      <dgm:spPr/>
      <dgm:t>
        <a:bodyPr/>
        <a:lstStyle/>
        <a:p>
          <a:r>
            <a:rPr lang="zh-TW" altLang="en-US" sz="3600" dirty="0" smtClean="0"/>
            <a:t>朱子</a:t>
          </a:r>
          <a:endParaRPr lang="zh-TW" altLang="en-US" sz="3600" dirty="0"/>
        </a:p>
      </dgm:t>
    </dgm:pt>
    <dgm:pt modelId="{304CEEF2-A930-4990-A53E-844D76DC9DF9}" type="parTrans" cxnId="{CA1709B1-428A-4A15-A8C9-77DDA7E2FFDE}">
      <dgm:prSet/>
      <dgm:spPr/>
      <dgm:t>
        <a:bodyPr/>
        <a:lstStyle/>
        <a:p>
          <a:endParaRPr lang="zh-TW" altLang="en-US"/>
        </a:p>
      </dgm:t>
    </dgm:pt>
    <dgm:pt modelId="{4134F36D-8C21-4CC5-8D29-3FC5622A54C5}" type="sibTrans" cxnId="{CA1709B1-428A-4A15-A8C9-77DDA7E2FFDE}">
      <dgm:prSet/>
      <dgm:spPr/>
      <dgm:t>
        <a:bodyPr/>
        <a:lstStyle/>
        <a:p>
          <a:endParaRPr lang="zh-TW" altLang="en-US"/>
        </a:p>
      </dgm:t>
    </dgm:pt>
    <dgm:pt modelId="{F2ACEAF8-C996-4D5E-A822-520C26F14BC8}" type="pres">
      <dgm:prSet presAssocID="{38430CD7-A1AF-4E48-AE47-3C7C7B507A04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35595F3-1C6C-4977-B398-0A618B89D6B6}" type="pres">
      <dgm:prSet presAssocID="{21BF00E3-4FAE-4F25-902F-7D3FF9BCD1C6}" presName="root1" presStyleCnt="0"/>
      <dgm:spPr/>
      <dgm:t>
        <a:bodyPr/>
        <a:lstStyle/>
        <a:p>
          <a:endParaRPr lang="zh-TW" altLang="en-US"/>
        </a:p>
      </dgm:t>
    </dgm:pt>
    <dgm:pt modelId="{86CF9EB0-FF02-4E01-8BB7-04C0D4F700AF}" type="pres">
      <dgm:prSet presAssocID="{21BF00E3-4FAE-4F25-902F-7D3FF9BCD1C6}" presName="LevelOneTextNode" presStyleLbl="node0" presStyleIdx="0" presStyleCnt="1" custScaleX="13546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3B31BC3-0B97-4802-B337-10AFC71CAE55}" type="pres">
      <dgm:prSet presAssocID="{21BF00E3-4FAE-4F25-902F-7D3FF9BCD1C6}" presName="level2hierChild" presStyleCnt="0"/>
      <dgm:spPr/>
      <dgm:t>
        <a:bodyPr/>
        <a:lstStyle/>
        <a:p>
          <a:endParaRPr lang="zh-TW" altLang="en-US"/>
        </a:p>
      </dgm:t>
    </dgm:pt>
    <dgm:pt modelId="{5C4F4889-A837-4485-ACC1-0D5C92360852}" type="pres">
      <dgm:prSet presAssocID="{E317AEB2-27CA-4364-A9F7-19C057910413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9186A98C-4EA0-4B35-A950-84A84C1313A4}" type="pres">
      <dgm:prSet presAssocID="{E317AEB2-27CA-4364-A9F7-19C057910413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AD87F684-EA5A-4141-80A1-D24BD41FBA3F}" type="pres">
      <dgm:prSet presAssocID="{648B2026-783F-47FB-8A06-CB07511E01ED}" presName="root2" presStyleCnt="0"/>
      <dgm:spPr/>
      <dgm:t>
        <a:bodyPr/>
        <a:lstStyle/>
        <a:p>
          <a:endParaRPr lang="zh-TW" altLang="en-US"/>
        </a:p>
      </dgm:t>
    </dgm:pt>
    <dgm:pt modelId="{938A0BFC-4635-46FF-9CE5-4AB76DACE3BF}" type="pres">
      <dgm:prSet presAssocID="{648B2026-783F-47FB-8A06-CB07511E01ED}" presName="LevelTwoTextNode" presStyleLbl="node2" presStyleIdx="0" presStyleCnt="2" custScaleX="13546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5BD7BAA-66B1-4CE4-86DE-72C5E2A961A6}" type="pres">
      <dgm:prSet presAssocID="{648B2026-783F-47FB-8A06-CB07511E01ED}" presName="level3hierChild" presStyleCnt="0"/>
      <dgm:spPr/>
      <dgm:t>
        <a:bodyPr/>
        <a:lstStyle/>
        <a:p>
          <a:endParaRPr lang="zh-TW" altLang="en-US"/>
        </a:p>
      </dgm:t>
    </dgm:pt>
    <dgm:pt modelId="{D028083F-84AC-4D87-8C6F-D4DE33B91F06}" type="pres">
      <dgm:prSet presAssocID="{F58E0DED-0C9E-45AD-8431-6A61FFCE78E8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856392FA-5BFE-43DB-A041-865E45137309}" type="pres">
      <dgm:prSet presAssocID="{F58E0DED-0C9E-45AD-8431-6A61FFCE78E8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6B6449D0-1731-4899-9753-9D9FF4081B75}" type="pres">
      <dgm:prSet presAssocID="{27D026F6-49B0-423E-A138-441429FD1702}" presName="root2" presStyleCnt="0"/>
      <dgm:spPr/>
      <dgm:t>
        <a:bodyPr/>
        <a:lstStyle/>
        <a:p>
          <a:endParaRPr lang="zh-TW" altLang="en-US"/>
        </a:p>
      </dgm:t>
    </dgm:pt>
    <dgm:pt modelId="{0D34C424-E7EA-463B-BF95-27759620105A}" type="pres">
      <dgm:prSet presAssocID="{27D026F6-49B0-423E-A138-441429FD1702}" presName="LevelTwoTextNode" presStyleLbl="node3" presStyleIdx="0" presStyleCnt="4" custScaleX="13546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A537514-59F1-4171-B4C6-E0B66759D475}" type="pres">
      <dgm:prSet presAssocID="{27D026F6-49B0-423E-A138-441429FD1702}" presName="level3hierChild" presStyleCnt="0"/>
      <dgm:spPr/>
      <dgm:t>
        <a:bodyPr/>
        <a:lstStyle/>
        <a:p>
          <a:endParaRPr lang="zh-TW" altLang="en-US"/>
        </a:p>
      </dgm:t>
    </dgm:pt>
    <dgm:pt modelId="{CD786F15-31C7-488F-99F7-3C269A559C60}" type="pres">
      <dgm:prSet presAssocID="{A48D66CF-A6EE-4325-B6C7-D06BBD3FC797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D0398165-616F-45A5-AA2A-630856028993}" type="pres">
      <dgm:prSet presAssocID="{A48D66CF-A6EE-4325-B6C7-D06BBD3FC797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6A74E0E9-4778-4532-8B7F-C5A7E78B3B72}" type="pres">
      <dgm:prSet presAssocID="{EACD3130-5748-4911-A352-83AFF915C610}" presName="root2" presStyleCnt="0"/>
      <dgm:spPr/>
      <dgm:t>
        <a:bodyPr/>
        <a:lstStyle/>
        <a:p>
          <a:endParaRPr lang="zh-TW" altLang="en-US"/>
        </a:p>
      </dgm:t>
    </dgm:pt>
    <dgm:pt modelId="{969202F3-F531-4DE3-96A1-EC7D4D7D764B}" type="pres">
      <dgm:prSet presAssocID="{EACD3130-5748-4911-A352-83AFF915C610}" presName="LevelTwoTextNode" presStyleLbl="node3" presStyleIdx="1" presStyleCnt="4" custScaleX="13546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2867D1C-86F4-464D-87DA-80A0D63F8DC3}" type="pres">
      <dgm:prSet presAssocID="{EACD3130-5748-4911-A352-83AFF915C610}" presName="level3hierChild" presStyleCnt="0"/>
      <dgm:spPr/>
      <dgm:t>
        <a:bodyPr/>
        <a:lstStyle/>
        <a:p>
          <a:endParaRPr lang="zh-TW" altLang="en-US"/>
        </a:p>
      </dgm:t>
    </dgm:pt>
    <dgm:pt modelId="{1AFE594D-6F68-46D4-A206-480ED0251BAB}" type="pres">
      <dgm:prSet presAssocID="{974102B6-5CE4-45DC-A437-E1B3ECE6AAA7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1932B359-C328-4182-8EAF-3BCC15C64052}" type="pres">
      <dgm:prSet presAssocID="{974102B6-5CE4-45DC-A437-E1B3ECE6AAA7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BC549C71-0ECA-4EED-8C17-AD7EBB613248}" type="pres">
      <dgm:prSet presAssocID="{F609CB82-B6B2-4D73-B86A-9B12AA983386}" presName="root2" presStyleCnt="0"/>
      <dgm:spPr/>
      <dgm:t>
        <a:bodyPr/>
        <a:lstStyle/>
        <a:p>
          <a:endParaRPr lang="zh-TW" altLang="en-US"/>
        </a:p>
      </dgm:t>
    </dgm:pt>
    <dgm:pt modelId="{DC0D3313-5AF5-444D-AEBE-15AFC194062F}" type="pres">
      <dgm:prSet presAssocID="{F609CB82-B6B2-4D73-B86A-9B12AA983386}" presName="LevelTwoTextNode" presStyleLbl="node2" presStyleIdx="1" presStyleCnt="2" custScaleX="13546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F420D60-B502-45C8-8A1C-4C167C60B0E8}" type="pres">
      <dgm:prSet presAssocID="{F609CB82-B6B2-4D73-B86A-9B12AA983386}" presName="level3hierChild" presStyleCnt="0"/>
      <dgm:spPr/>
      <dgm:t>
        <a:bodyPr/>
        <a:lstStyle/>
        <a:p>
          <a:endParaRPr lang="zh-TW" altLang="en-US"/>
        </a:p>
      </dgm:t>
    </dgm:pt>
    <dgm:pt modelId="{1F9368C4-5427-428C-A9B7-CE2C0175DCB3}" type="pres">
      <dgm:prSet presAssocID="{5A0A09C4-D6F3-4074-838C-5824B8C73A3B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398E7FC5-FAE8-40C9-9B9A-70F9AB120F95}" type="pres">
      <dgm:prSet presAssocID="{5A0A09C4-D6F3-4074-838C-5824B8C73A3B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446E1D72-D864-4A27-B1E2-F01912ABE3D4}" type="pres">
      <dgm:prSet presAssocID="{93A2BDEF-FCFE-4DDE-B66C-89EC55F792DD}" presName="root2" presStyleCnt="0"/>
      <dgm:spPr/>
      <dgm:t>
        <a:bodyPr/>
        <a:lstStyle/>
        <a:p>
          <a:endParaRPr lang="zh-TW" altLang="en-US"/>
        </a:p>
      </dgm:t>
    </dgm:pt>
    <dgm:pt modelId="{3D954C7B-43FD-4CCB-9153-6F8E768D9F15}" type="pres">
      <dgm:prSet presAssocID="{93A2BDEF-FCFE-4DDE-B66C-89EC55F792DD}" presName="LevelTwoTextNode" presStyleLbl="node3" presStyleIdx="2" presStyleCnt="4" custScaleX="13546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AB24162-5490-4F12-B997-1CC6CFDF0317}" type="pres">
      <dgm:prSet presAssocID="{93A2BDEF-FCFE-4DDE-B66C-89EC55F792DD}" presName="level3hierChild" presStyleCnt="0"/>
      <dgm:spPr/>
      <dgm:t>
        <a:bodyPr/>
        <a:lstStyle/>
        <a:p>
          <a:endParaRPr lang="zh-TW" altLang="en-US"/>
        </a:p>
      </dgm:t>
    </dgm:pt>
    <dgm:pt modelId="{77D3F4ED-7D85-454F-AC10-A59CBA1F46CE}" type="pres">
      <dgm:prSet presAssocID="{304CEEF2-A930-4990-A53E-844D76DC9DF9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741FE1F6-D3BF-439D-A878-2D11D3BEFE18}" type="pres">
      <dgm:prSet presAssocID="{304CEEF2-A930-4990-A53E-844D76DC9DF9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374E0BDD-7E9F-436B-A6E3-A1754F265967}" type="pres">
      <dgm:prSet presAssocID="{CE82400A-EDEF-4E7D-A0B2-FC2AB06B22CA}" presName="root2" presStyleCnt="0"/>
      <dgm:spPr/>
      <dgm:t>
        <a:bodyPr/>
        <a:lstStyle/>
        <a:p>
          <a:endParaRPr lang="zh-TW" altLang="en-US"/>
        </a:p>
      </dgm:t>
    </dgm:pt>
    <dgm:pt modelId="{7234C52A-9992-4E30-B665-C6241B620F4B}" type="pres">
      <dgm:prSet presAssocID="{CE82400A-EDEF-4E7D-A0B2-FC2AB06B22CA}" presName="LevelTwoTextNode" presStyleLbl="node3" presStyleIdx="3" presStyleCnt="4" custScaleX="13546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9A7DFC7-5FB3-4B62-908B-6AFA074DA210}" type="pres">
      <dgm:prSet presAssocID="{CE82400A-EDEF-4E7D-A0B2-FC2AB06B22CA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81321FC3-70B5-47DC-8619-A34618D6F855}" type="presOf" srcId="{974102B6-5CE4-45DC-A437-E1B3ECE6AAA7}" destId="{1932B359-C328-4182-8EAF-3BCC15C64052}" srcOrd="1" destOrd="0" presId="urn:microsoft.com/office/officeart/2005/8/layout/hierarchy2"/>
    <dgm:cxn modelId="{6B2C618E-FBF0-40CF-9AC5-E190C076824D}" type="presOf" srcId="{304CEEF2-A930-4990-A53E-844D76DC9DF9}" destId="{77D3F4ED-7D85-454F-AC10-A59CBA1F46CE}" srcOrd="0" destOrd="0" presId="urn:microsoft.com/office/officeart/2005/8/layout/hierarchy2"/>
    <dgm:cxn modelId="{79CA03D1-D54B-42E2-A01A-5C384AC1674E}" type="presOf" srcId="{F609CB82-B6B2-4D73-B86A-9B12AA983386}" destId="{DC0D3313-5AF5-444D-AEBE-15AFC194062F}" srcOrd="0" destOrd="0" presId="urn:microsoft.com/office/officeart/2005/8/layout/hierarchy2"/>
    <dgm:cxn modelId="{918969A5-312B-4F41-9E9E-DBD41498070B}" srcId="{F609CB82-B6B2-4D73-B86A-9B12AA983386}" destId="{93A2BDEF-FCFE-4DDE-B66C-89EC55F792DD}" srcOrd="0" destOrd="0" parTransId="{5A0A09C4-D6F3-4074-838C-5824B8C73A3B}" sibTransId="{A6683503-7417-43BA-B49F-252DDD536313}"/>
    <dgm:cxn modelId="{B7AD2355-2C6E-41C8-89E5-5690C3BA491A}" type="presOf" srcId="{5A0A09C4-D6F3-4074-838C-5824B8C73A3B}" destId="{1F9368C4-5427-428C-A9B7-CE2C0175DCB3}" srcOrd="0" destOrd="0" presId="urn:microsoft.com/office/officeart/2005/8/layout/hierarchy2"/>
    <dgm:cxn modelId="{FD5754D8-9B4E-4881-9DB2-1E1F65E09985}" type="presOf" srcId="{5A0A09C4-D6F3-4074-838C-5824B8C73A3B}" destId="{398E7FC5-FAE8-40C9-9B9A-70F9AB120F95}" srcOrd="1" destOrd="0" presId="urn:microsoft.com/office/officeart/2005/8/layout/hierarchy2"/>
    <dgm:cxn modelId="{74AC883E-9EE1-48C1-95CD-CC692B18D639}" type="presOf" srcId="{21BF00E3-4FAE-4F25-902F-7D3FF9BCD1C6}" destId="{86CF9EB0-FF02-4E01-8BB7-04C0D4F700AF}" srcOrd="0" destOrd="0" presId="urn:microsoft.com/office/officeart/2005/8/layout/hierarchy2"/>
    <dgm:cxn modelId="{4417843D-9721-480C-8722-768712B5A68E}" type="presOf" srcId="{F58E0DED-0C9E-45AD-8431-6A61FFCE78E8}" destId="{D028083F-84AC-4D87-8C6F-D4DE33B91F06}" srcOrd="0" destOrd="0" presId="urn:microsoft.com/office/officeart/2005/8/layout/hierarchy2"/>
    <dgm:cxn modelId="{EC21D00C-E9F5-4743-9F7E-4E676A4F0779}" srcId="{21BF00E3-4FAE-4F25-902F-7D3FF9BCD1C6}" destId="{F609CB82-B6B2-4D73-B86A-9B12AA983386}" srcOrd="1" destOrd="0" parTransId="{974102B6-5CE4-45DC-A437-E1B3ECE6AAA7}" sibTransId="{EA0BE03A-6644-4FDE-85BF-3F503B887C50}"/>
    <dgm:cxn modelId="{29FB1E4C-F45E-401F-A331-54A72485C54B}" srcId="{648B2026-783F-47FB-8A06-CB07511E01ED}" destId="{EACD3130-5748-4911-A352-83AFF915C610}" srcOrd="1" destOrd="0" parTransId="{A48D66CF-A6EE-4325-B6C7-D06BBD3FC797}" sibTransId="{44FA66DF-7F7B-4107-B53B-E4726A8D88C6}"/>
    <dgm:cxn modelId="{46481FF1-3FC1-4D75-9ADC-5D8E5570E19A}" type="presOf" srcId="{EACD3130-5748-4911-A352-83AFF915C610}" destId="{969202F3-F531-4DE3-96A1-EC7D4D7D764B}" srcOrd="0" destOrd="0" presId="urn:microsoft.com/office/officeart/2005/8/layout/hierarchy2"/>
    <dgm:cxn modelId="{B20B6681-FBF5-49E7-8AF0-C5F051D48E77}" type="presOf" srcId="{648B2026-783F-47FB-8A06-CB07511E01ED}" destId="{938A0BFC-4635-46FF-9CE5-4AB76DACE3BF}" srcOrd="0" destOrd="0" presId="urn:microsoft.com/office/officeart/2005/8/layout/hierarchy2"/>
    <dgm:cxn modelId="{1300240B-40C9-441D-81F9-E26C360F876D}" type="presOf" srcId="{A48D66CF-A6EE-4325-B6C7-D06BBD3FC797}" destId="{D0398165-616F-45A5-AA2A-630856028993}" srcOrd="1" destOrd="0" presId="urn:microsoft.com/office/officeart/2005/8/layout/hierarchy2"/>
    <dgm:cxn modelId="{5D5CC9CF-B144-4680-9165-C359AB3145A5}" srcId="{648B2026-783F-47FB-8A06-CB07511E01ED}" destId="{27D026F6-49B0-423E-A138-441429FD1702}" srcOrd="0" destOrd="0" parTransId="{F58E0DED-0C9E-45AD-8431-6A61FFCE78E8}" sibTransId="{C86900E6-245A-4CDE-A37C-6608E0C73379}"/>
    <dgm:cxn modelId="{7427EDFD-6F0A-4FEF-A3CB-8AF6E9B6FA3F}" type="presOf" srcId="{F58E0DED-0C9E-45AD-8431-6A61FFCE78E8}" destId="{856392FA-5BFE-43DB-A041-865E45137309}" srcOrd="1" destOrd="0" presId="urn:microsoft.com/office/officeart/2005/8/layout/hierarchy2"/>
    <dgm:cxn modelId="{87B39375-132D-43E7-875B-FAEB09C31A2C}" type="presOf" srcId="{CE82400A-EDEF-4E7D-A0B2-FC2AB06B22CA}" destId="{7234C52A-9992-4E30-B665-C6241B620F4B}" srcOrd="0" destOrd="0" presId="urn:microsoft.com/office/officeart/2005/8/layout/hierarchy2"/>
    <dgm:cxn modelId="{2D933718-9E6C-4067-AF11-4869500B58EF}" type="presOf" srcId="{304CEEF2-A930-4990-A53E-844D76DC9DF9}" destId="{741FE1F6-D3BF-439D-A878-2D11D3BEFE18}" srcOrd="1" destOrd="0" presId="urn:microsoft.com/office/officeart/2005/8/layout/hierarchy2"/>
    <dgm:cxn modelId="{4538C21D-931C-4D09-99CB-E6D187554E4D}" type="presOf" srcId="{93A2BDEF-FCFE-4DDE-B66C-89EC55F792DD}" destId="{3D954C7B-43FD-4CCB-9153-6F8E768D9F15}" srcOrd="0" destOrd="0" presId="urn:microsoft.com/office/officeart/2005/8/layout/hierarchy2"/>
    <dgm:cxn modelId="{A0883815-43A1-4A1D-A025-37A1BD3911B6}" type="presOf" srcId="{E317AEB2-27CA-4364-A9F7-19C057910413}" destId="{5C4F4889-A837-4485-ACC1-0D5C92360852}" srcOrd="0" destOrd="0" presId="urn:microsoft.com/office/officeart/2005/8/layout/hierarchy2"/>
    <dgm:cxn modelId="{B5E010BC-141A-4FAE-8FD2-180FB770FBC0}" type="presOf" srcId="{38430CD7-A1AF-4E48-AE47-3C7C7B507A04}" destId="{F2ACEAF8-C996-4D5E-A822-520C26F14BC8}" srcOrd="0" destOrd="0" presId="urn:microsoft.com/office/officeart/2005/8/layout/hierarchy2"/>
    <dgm:cxn modelId="{E415AB97-CD47-45E1-87B5-0F8376A50C96}" srcId="{21BF00E3-4FAE-4F25-902F-7D3FF9BCD1C6}" destId="{648B2026-783F-47FB-8A06-CB07511E01ED}" srcOrd="0" destOrd="0" parTransId="{E317AEB2-27CA-4364-A9F7-19C057910413}" sibTransId="{A9EF2467-79D1-46DC-ABAF-DE6C532C7D6D}"/>
    <dgm:cxn modelId="{01ECAB22-0BBF-4DB7-841F-1E49ADCDF09B}" type="presOf" srcId="{A48D66CF-A6EE-4325-B6C7-D06BBD3FC797}" destId="{CD786F15-31C7-488F-99F7-3C269A559C60}" srcOrd="0" destOrd="0" presId="urn:microsoft.com/office/officeart/2005/8/layout/hierarchy2"/>
    <dgm:cxn modelId="{E6A038E9-9017-4B4F-B0B6-81E8329D9AAA}" type="presOf" srcId="{27D026F6-49B0-423E-A138-441429FD1702}" destId="{0D34C424-E7EA-463B-BF95-27759620105A}" srcOrd="0" destOrd="0" presId="urn:microsoft.com/office/officeart/2005/8/layout/hierarchy2"/>
    <dgm:cxn modelId="{CA1709B1-428A-4A15-A8C9-77DDA7E2FFDE}" srcId="{F609CB82-B6B2-4D73-B86A-9B12AA983386}" destId="{CE82400A-EDEF-4E7D-A0B2-FC2AB06B22CA}" srcOrd="1" destOrd="0" parTransId="{304CEEF2-A930-4990-A53E-844D76DC9DF9}" sibTransId="{4134F36D-8C21-4CC5-8D29-3FC5622A54C5}"/>
    <dgm:cxn modelId="{84615452-78B2-42B5-8C35-BD56A1BBE712}" type="presOf" srcId="{E317AEB2-27CA-4364-A9F7-19C057910413}" destId="{9186A98C-4EA0-4B35-A950-84A84C1313A4}" srcOrd="1" destOrd="0" presId="urn:microsoft.com/office/officeart/2005/8/layout/hierarchy2"/>
    <dgm:cxn modelId="{D40D366E-8500-48BA-8807-CEB1859132EE}" type="presOf" srcId="{974102B6-5CE4-45DC-A437-E1B3ECE6AAA7}" destId="{1AFE594D-6F68-46D4-A206-480ED0251BAB}" srcOrd="0" destOrd="0" presId="urn:microsoft.com/office/officeart/2005/8/layout/hierarchy2"/>
    <dgm:cxn modelId="{6CE5F607-5C92-424D-A838-92917D1113F7}" srcId="{38430CD7-A1AF-4E48-AE47-3C7C7B507A04}" destId="{21BF00E3-4FAE-4F25-902F-7D3FF9BCD1C6}" srcOrd="0" destOrd="0" parTransId="{B3BC5BC8-5BA2-4553-805E-D7E26D49D594}" sibTransId="{BB80D975-28AB-4A08-94E4-7FEC1BD49F37}"/>
    <dgm:cxn modelId="{40C9B465-07D0-45D1-8680-C2CAB67DA672}" type="presParOf" srcId="{F2ACEAF8-C996-4D5E-A822-520C26F14BC8}" destId="{235595F3-1C6C-4977-B398-0A618B89D6B6}" srcOrd="0" destOrd="0" presId="urn:microsoft.com/office/officeart/2005/8/layout/hierarchy2"/>
    <dgm:cxn modelId="{615B924C-5CCD-4D8F-B2DE-1FB269E87342}" type="presParOf" srcId="{235595F3-1C6C-4977-B398-0A618B89D6B6}" destId="{86CF9EB0-FF02-4E01-8BB7-04C0D4F700AF}" srcOrd="0" destOrd="0" presId="urn:microsoft.com/office/officeart/2005/8/layout/hierarchy2"/>
    <dgm:cxn modelId="{A26A090A-A599-45E4-8EC4-89902C631A2B}" type="presParOf" srcId="{235595F3-1C6C-4977-B398-0A618B89D6B6}" destId="{73B31BC3-0B97-4802-B337-10AFC71CAE55}" srcOrd="1" destOrd="0" presId="urn:microsoft.com/office/officeart/2005/8/layout/hierarchy2"/>
    <dgm:cxn modelId="{09F6E213-8248-4A04-BE34-E4310059897C}" type="presParOf" srcId="{73B31BC3-0B97-4802-B337-10AFC71CAE55}" destId="{5C4F4889-A837-4485-ACC1-0D5C92360852}" srcOrd="0" destOrd="0" presId="urn:microsoft.com/office/officeart/2005/8/layout/hierarchy2"/>
    <dgm:cxn modelId="{B0890A46-37B6-4226-B3B9-ECD6E6EC22AF}" type="presParOf" srcId="{5C4F4889-A837-4485-ACC1-0D5C92360852}" destId="{9186A98C-4EA0-4B35-A950-84A84C1313A4}" srcOrd="0" destOrd="0" presId="urn:microsoft.com/office/officeart/2005/8/layout/hierarchy2"/>
    <dgm:cxn modelId="{F213CF53-5D42-4006-A9B6-AE9C191CC6C4}" type="presParOf" srcId="{73B31BC3-0B97-4802-B337-10AFC71CAE55}" destId="{AD87F684-EA5A-4141-80A1-D24BD41FBA3F}" srcOrd="1" destOrd="0" presId="urn:microsoft.com/office/officeart/2005/8/layout/hierarchy2"/>
    <dgm:cxn modelId="{7812056D-8094-485F-A0A3-7DBC4B63769A}" type="presParOf" srcId="{AD87F684-EA5A-4141-80A1-D24BD41FBA3F}" destId="{938A0BFC-4635-46FF-9CE5-4AB76DACE3BF}" srcOrd="0" destOrd="0" presId="urn:microsoft.com/office/officeart/2005/8/layout/hierarchy2"/>
    <dgm:cxn modelId="{92FEB323-74D7-4C48-B987-10524987D386}" type="presParOf" srcId="{AD87F684-EA5A-4141-80A1-D24BD41FBA3F}" destId="{95BD7BAA-66B1-4CE4-86DE-72C5E2A961A6}" srcOrd="1" destOrd="0" presId="urn:microsoft.com/office/officeart/2005/8/layout/hierarchy2"/>
    <dgm:cxn modelId="{20F253E5-1B4A-47C8-8FDE-C4934C941B20}" type="presParOf" srcId="{95BD7BAA-66B1-4CE4-86DE-72C5E2A961A6}" destId="{D028083F-84AC-4D87-8C6F-D4DE33B91F06}" srcOrd="0" destOrd="0" presId="urn:microsoft.com/office/officeart/2005/8/layout/hierarchy2"/>
    <dgm:cxn modelId="{9481245B-DA58-438C-81E3-11678FE16352}" type="presParOf" srcId="{D028083F-84AC-4D87-8C6F-D4DE33B91F06}" destId="{856392FA-5BFE-43DB-A041-865E45137309}" srcOrd="0" destOrd="0" presId="urn:microsoft.com/office/officeart/2005/8/layout/hierarchy2"/>
    <dgm:cxn modelId="{A035FDD6-999B-42D7-AA57-5F37FD0BCA8D}" type="presParOf" srcId="{95BD7BAA-66B1-4CE4-86DE-72C5E2A961A6}" destId="{6B6449D0-1731-4899-9753-9D9FF4081B75}" srcOrd="1" destOrd="0" presId="urn:microsoft.com/office/officeart/2005/8/layout/hierarchy2"/>
    <dgm:cxn modelId="{3A05B51E-B450-440A-AA71-44B9052363E8}" type="presParOf" srcId="{6B6449D0-1731-4899-9753-9D9FF4081B75}" destId="{0D34C424-E7EA-463B-BF95-27759620105A}" srcOrd="0" destOrd="0" presId="urn:microsoft.com/office/officeart/2005/8/layout/hierarchy2"/>
    <dgm:cxn modelId="{E6196050-F311-49D2-A57C-852BB3AEC3D5}" type="presParOf" srcId="{6B6449D0-1731-4899-9753-9D9FF4081B75}" destId="{6A537514-59F1-4171-B4C6-E0B66759D475}" srcOrd="1" destOrd="0" presId="urn:microsoft.com/office/officeart/2005/8/layout/hierarchy2"/>
    <dgm:cxn modelId="{F56BF483-2130-4F9E-B1D8-31197EF6564B}" type="presParOf" srcId="{95BD7BAA-66B1-4CE4-86DE-72C5E2A961A6}" destId="{CD786F15-31C7-488F-99F7-3C269A559C60}" srcOrd="2" destOrd="0" presId="urn:microsoft.com/office/officeart/2005/8/layout/hierarchy2"/>
    <dgm:cxn modelId="{38D19553-32A6-48FC-A9D8-1532850CB861}" type="presParOf" srcId="{CD786F15-31C7-488F-99F7-3C269A559C60}" destId="{D0398165-616F-45A5-AA2A-630856028993}" srcOrd="0" destOrd="0" presId="urn:microsoft.com/office/officeart/2005/8/layout/hierarchy2"/>
    <dgm:cxn modelId="{C1B5D14E-4EE4-4DA9-8A87-11A4C9BADE29}" type="presParOf" srcId="{95BD7BAA-66B1-4CE4-86DE-72C5E2A961A6}" destId="{6A74E0E9-4778-4532-8B7F-C5A7E78B3B72}" srcOrd="3" destOrd="0" presId="urn:microsoft.com/office/officeart/2005/8/layout/hierarchy2"/>
    <dgm:cxn modelId="{2496E3D6-40FA-47D0-8E2C-CE6CC016D1AC}" type="presParOf" srcId="{6A74E0E9-4778-4532-8B7F-C5A7E78B3B72}" destId="{969202F3-F531-4DE3-96A1-EC7D4D7D764B}" srcOrd="0" destOrd="0" presId="urn:microsoft.com/office/officeart/2005/8/layout/hierarchy2"/>
    <dgm:cxn modelId="{CEB05A2F-C783-4010-8D2D-AA22B33243D5}" type="presParOf" srcId="{6A74E0E9-4778-4532-8B7F-C5A7E78B3B72}" destId="{72867D1C-86F4-464D-87DA-80A0D63F8DC3}" srcOrd="1" destOrd="0" presId="urn:microsoft.com/office/officeart/2005/8/layout/hierarchy2"/>
    <dgm:cxn modelId="{56305703-DA68-48DD-88F1-500DD5ACFC35}" type="presParOf" srcId="{73B31BC3-0B97-4802-B337-10AFC71CAE55}" destId="{1AFE594D-6F68-46D4-A206-480ED0251BAB}" srcOrd="2" destOrd="0" presId="urn:microsoft.com/office/officeart/2005/8/layout/hierarchy2"/>
    <dgm:cxn modelId="{676D32E9-B6ED-4625-AA12-E2772594ED86}" type="presParOf" srcId="{1AFE594D-6F68-46D4-A206-480ED0251BAB}" destId="{1932B359-C328-4182-8EAF-3BCC15C64052}" srcOrd="0" destOrd="0" presId="urn:microsoft.com/office/officeart/2005/8/layout/hierarchy2"/>
    <dgm:cxn modelId="{E4290733-FD49-43F8-B04D-858E44B44E98}" type="presParOf" srcId="{73B31BC3-0B97-4802-B337-10AFC71CAE55}" destId="{BC549C71-0ECA-4EED-8C17-AD7EBB613248}" srcOrd="3" destOrd="0" presId="urn:microsoft.com/office/officeart/2005/8/layout/hierarchy2"/>
    <dgm:cxn modelId="{E14A0E49-8C17-4678-8235-A00A825789D1}" type="presParOf" srcId="{BC549C71-0ECA-4EED-8C17-AD7EBB613248}" destId="{DC0D3313-5AF5-444D-AEBE-15AFC194062F}" srcOrd="0" destOrd="0" presId="urn:microsoft.com/office/officeart/2005/8/layout/hierarchy2"/>
    <dgm:cxn modelId="{2BD6E00D-79E3-4D33-9D03-A611C1CC0A5C}" type="presParOf" srcId="{BC549C71-0ECA-4EED-8C17-AD7EBB613248}" destId="{1F420D60-B502-45C8-8A1C-4C167C60B0E8}" srcOrd="1" destOrd="0" presId="urn:microsoft.com/office/officeart/2005/8/layout/hierarchy2"/>
    <dgm:cxn modelId="{08E593CC-1E31-40A1-AFE5-71C44946B355}" type="presParOf" srcId="{1F420D60-B502-45C8-8A1C-4C167C60B0E8}" destId="{1F9368C4-5427-428C-A9B7-CE2C0175DCB3}" srcOrd="0" destOrd="0" presId="urn:microsoft.com/office/officeart/2005/8/layout/hierarchy2"/>
    <dgm:cxn modelId="{5E89568B-3DFD-4909-8BFC-F8B9F079132A}" type="presParOf" srcId="{1F9368C4-5427-428C-A9B7-CE2C0175DCB3}" destId="{398E7FC5-FAE8-40C9-9B9A-70F9AB120F95}" srcOrd="0" destOrd="0" presId="urn:microsoft.com/office/officeart/2005/8/layout/hierarchy2"/>
    <dgm:cxn modelId="{F8A1A59B-C741-4C49-846B-4D02618ECF65}" type="presParOf" srcId="{1F420D60-B502-45C8-8A1C-4C167C60B0E8}" destId="{446E1D72-D864-4A27-B1E2-F01912ABE3D4}" srcOrd="1" destOrd="0" presId="urn:microsoft.com/office/officeart/2005/8/layout/hierarchy2"/>
    <dgm:cxn modelId="{3EFB6804-56A5-47D4-AE76-CF67EE96A3AF}" type="presParOf" srcId="{446E1D72-D864-4A27-B1E2-F01912ABE3D4}" destId="{3D954C7B-43FD-4CCB-9153-6F8E768D9F15}" srcOrd="0" destOrd="0" presId="urn:microsoft.com/office/officeart/2005/8/layout/hierarchy2"/>
    <dgm:cxn modelId="{1BFE5A92-54A1-4B90-83FC-CD1F4219BB34}" type="presParOf" srcId="{446E1D72-D864-4A27-B1E2-F01912ABE3D4}" destId="{7AB24162-5490-4F12-B997-1CC6CFDF0317}" srcOrd="1" destOrd="0" presId="urn:microsoft.com/office/officeart/2005/8/layout/hierarchy2"/>
    <dgm:cxn modelId="{96C4902F-A817-40FD-B46A-98803B8F8A92}" type="presParOf" srcId="{1F420D60-B502-45C8-8A1C-4C167C60B0E8}" destId="{77D3F4ED-7D85-454F-AC10-A59CBA1F46CE}" srcOrd="2" destOrd="0" presId="urn:microsoft.com/office/officeart/2005/8/layout/hierarchy2"/>
    <dgm:cxn modelId="{A18B77B2-875B-4B7B-89DB-95CE999E0D61}" type="presParOf" srcId="{77D3F4ED-7D85-454F-AC10-A59CBA1F46CE}" destId="{741FE1F6-D3BF-439D-A878-2D11D3BEFE18}" srcOrd="0" destOrd="0" presId="urn:microsoft.com/office/officeart/2005/8/layout/hierarchy2"/>
    <dgm:cxn modelId="{A4CED96F-E6AB-4FE0-957C-685B914060E0}" type="presParOf" srcId="{1F420D60-B502-45C8-8A1C-4C167C60B0E8}" destId="{374E0BDD-7E9F-436B-A6E3-A1754F265967}" srcOrd="3" destOrd="0" presId="urn:microsoft.com/office/officeart/2005/8/layout/hierarchy2"/>
    <dgm:cxn modelId="{B61AD3C4-51BB-49DE-996D-EEF618224926}" type="presParOf" srcId="{374E0BDD-7E9F-436B-A6E3-A1754F265967}" destId="{7234C52A-9992-4E30-B665-C6241B620F4B}" srcOrd="0" destOrd="0" presId="urn:microsoft.com/office/officeart/2005/8/layout/hierarchy2"/>
    <dgm:cxn modelId="{C5682809-91C8-4E30-BB27-4EA163705037}" type="presParOf" srcId="{374E0BDD-7E9F-436B-A6E3-A1754F265967}" destId="{C9A7DFC7-5FB3-4B62-908B-6AFA074DA210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6625E0-BD58-4F25-BE99-D1DE26623FED}">
      <dsp:nvSpPr>
        <dsp:cNvPr id="0" name=""/>
        <dsp:cNvSpPr/>
      </dsp:nvSpPr>
      <dsp:spPr>
        <a:xfrm>
          <a:off x="4509" y="1679258"/>
          <a:ext cx="1944000" cy="206015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知識</a:t>
          </a:r>
          <a:r>
            <a:rPr lang="en-US" altLang="zh-TW" sz="36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6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學問</a:t>
          </a:r>
          <a:r>
            <a:rPr lang="en-US" altLang="zh-TW" sz="36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6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289201" y="1980960"/>
        <a:ext cx="1374616" cy="1456746"/>
      </dsp:txXfrm>
    </dsp:sp>
    <dsp:sp modelId="{F0889B03-F980-4900-8CD1-2CF269DAD594}">
      <dsp:nvSpPr>
        <dsp:cNvPr id="0" name=""/>
        <dsp:cNvSpPr/>
      </dsp:nvSpPr>
      <dsp:spPr>
        <a:xfrm>
          <a:off x="2111598" y="2126876"/>
          <a:ext cx="1164914" cy="1164914"/>
        </a:xfrm>
        <a:prstGeom prst="mathPlus">
          <a:avLst/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900" kern="1200"/>
        </a:p>
      </dsp:txBody>
      <dsp:txXfrm>
        <a:off x="2266007" y="2572339"/>
        <a:ext cx="856096" cy="273988"/>
      </dsp:txXfrm>
    </dsp:sp>
    <dsp:sp modelId="{C2B96048-5594-4DDB-B983-2BFB8512FBAB}">
      <dsp:nvSpPr>
        <dsp:cNvPr id="0" name=""/>
        <dsp:cNvSpPr/>
      </dsp:nvSpPr>
      <dsp:spPr>
        <a:xfrm>
          <a:off x="3439600" y="1705097"/>
          <a:ext cx="2008472" cy="2008472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6000" kern="1200" dirty="0" smtClean="0"/>
            <a:t>？</a:t>
          </a:r>
          <a:endParaRPr lang="zh-TW" altLang="en-US" sz="6000" kern="1200" dirty="0"/>
        </a:p>
      </dsp:txBody>
      <dsp:txXfrm>
        <a:off x="3733734" y="1999231"/>
        <a:ext cx="1420204" cy="1420204"/>
      </dsp:txXfrm>
    </dsp:sp>
    <dsp:sp modelId="{4DE091AC-AF1B-4D2D-A343-5678FEA29464}">
      <dsp:nvSpPr>
        <dsp:cNvPr id="0" name=""/>
        <dsp:cNvSpPr/>
      </dsp:nvSpPr>
      <dsp:spPr>
        <a:xfrm>
          <a:off x="5611161" y="2126876"/>
          <a:ext cx="1164914" cy="1164914"/>
        </a:xfrm>
        <a:prstGeom prst="mathEqual">
          <a:avLst/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4800" kern="1200"/>
        </a:p>
      </dsp:txBody>
      <dsp:txXfrm>
        <a:off x="5765570" y="2366848"/>
        <a:ext cx="856096" cy="684970"/>
      </dsp:txXfrm>
    </dsp:sp>
    <dsp:sp modelId="{397FAE27-3DE3-4E73-880B-6DBA7AFDD268}">
      <dsp:nvSpPr>
        <dsp:cNvPr id="0" name=""/>
        <dsp:cNvSpPr/>
      </dsp:nvSpPr>
      <dsp:spPr>
        <a:xfrm>
          <a:off x="6939163" y="1692544"/>
          <a:ext cx="2803607" cy="2033578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智慧</a:t>
          </a:r>
          <a:endParaRPr lang="zh-TW" altLang="en-US" sz="40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7349742" y="1990355"/>
        <a:ext cx="1982449" cy="14379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26535A-E279-4ACD-9FD1-7C68010F1F17}">
      <dsp:nvSpPr>
        <dsp:cNvPr id="0" name=""/>
        <dsp:cNvSpPr/>
      </dsp:nvSpPr>
      <dsp:spPr>
        <a:xfrm>
          <a:off x="10609" y="1218300"/>
          <a:ext cx="1347267" cy="95430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大智</a:t>
          </a:r>
          <a:endParaRPr lang="zh-TW" altLang="en-US" sz="3200" kern="1200" dirty="0"/>
        </a:p>
      </dsp:txBody>
      <dsp:txXfrm>
        <a:off x="38560" y="1246251"/>
        <a:ext cx="1291365" cy="898407"/>
      </dsp:txXfrm>
    </dsp:sp>
    <dsp:sp modelId="{01E363E4-2536-4B7A-9C7A-51F895B81949}">
      <dsp:nvSpPr>
        <dsp:cNvPr id="0" name=""/>
        <dsp:cNvSpPr/>
      </dsp:nvSpPr>
      <dsp:spPr>
        <a:xfrm rot="17945813">
          <a:off x="1073227" y="1195234"/>
          <a:ext cx="1108205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1108205" y="16046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599624" y="1183575"/>
        <a:ext cx="55410" cy="55410"/>
      </dsp:txXfrm>
    </dsp:sp>
    <dsp:sp modelId="{509D27BF-4916-494D-B96A-CE4F9B4D5709}">
      <dsp:nvSpPr>
        <dsp:cNvPr id="0" name=""/>
        <dsp:cNvSpPr/>
      </dsp:nvSpPr>
      <dsp:spPr>
        <a:xfrm>
          <a:off x="1896783" y="134423"/>
          <a:ext cx="1612800" cy="118536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好問好　察邇言</a:t>
          </a:r>
          <a:endParaRPr lang="zh-TW" altLang="en-US" sz="3200" kern="1200" dirty="0"/>
        </a:p>
      </dsp:txBody>
      <dsp:txXfrm>
        <a:off x="1931501" y="169141"/>
        <a:ext cx="1543364" cy="1115930"/>
      </dsp:txXfrm>
    </dsp:sp>
    <dsp:sp modelId="{F85908F1-65E1-462B-AE98-0F0ADFF97674}">
      <dsp:nvSpPr>
        <dsp:cNvPr id="0" name=""/>
        <dsp:cNvSpPr/>
      </dsp:nvSpPr>
      <dsp:spPr>
        <a:xfrm rot="19457599">
          <a:off x="3447204" y="517390"/>
          <a:ext cx="663665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3665" y="16046"/>
              </a:lnTo>
            </a:path>
          </a:pathLst>
        </a:custGeom>
        <a:noFill/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762445" y="516845"/>
        <a:ext cx="33183" cy="33183"/>
      </dsp:txXfrm>
    </dsp:sp>
    <dsp:sp modelId="{874C2936-D38C-4287-9BDB-2E996376D824}">
      <dsp:nvSpPr>
        <dsp:cNvPr id="0" name=""/>
        <dsp:cNvSpPr/>
      </dsp:nvSpPr>
      <dsp:spPr>
        <a:xfrm>
          <a:off x="4048490" y="2950"/>
          <a:ext cx="1917201" cy="673633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自我覺察</a:t>
          </a:r>
          <a:endParaRPr lang="zh-TW" altLang="en-US" sz="3200" kern="1200" dirty="0"/>
        </a:p>
      </dsp:txBody>
      <dsp:txXfrm>
        <a:off x="4068220" y="22680"/>
        <a:ext cx="1877741" cy="634173"/>
      </dsp:txXfrm>
    </dsp:sp>
    <dsp:sp modelId="{514EE6D6-86CA-4389-9F92-3703E2A43583}">
      <dsp:nvSpPr>
        <dsp:cNvPr id="0" name=""/>
        <dsp:cNvSpPr/>
      </dsp:nvSpPr>
      <dsp:spPr>
        <a:xfrm rot="2142401">
          <a:off x="3447204" y="904730"/>
          <a:ext cx="663665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3665" y="16046"/>
              </a:lnTo>
            </a:path>
          </a:pathLst>
        </a:custGeom>
        <a:noFill/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762445" y="904184"/>
        <a:ext cx="33183" cy="33183"/>
      </dsp:txXfrm>
    </dsp:sp>
    <dsp:sp modelId="{B7FAAEAA-E148-4F48-A2AF-DA253696F891}">
      <dsp:nvSpPr>
        <dsp:cNvPr id="0" name=""/>
        <dsp:cNvSpPr/>
      </dsp:nvSpPr>
      <dsp:spPr>
        <a:xfrm>
          <a:off x="4048490" y="777629"/>
          <a:ext cx="1917201" cy="673633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不解則問</a:t>
          </a:r>
          <a:endParaRPr lang="zh-TW" altLang="en-US" sz="3200" kern="1200" dirty="0"/>
        </a:p>
      </dsp:txBody>
      <dsp:txXfrm>
        <a:off x="4068220" y="797359"/>
        <a:ext cx="1877741" cy="634173"/>
      </dsp:txXfrm>
    </dsp:sp>
    <dsp:sp modelId="{6F526836-C86A-4DC1-B0D0-03EA6A1CBB60}">
      <dsp:nvSpPr>
        <dsp:cNvPr id="0" name=""/>
        <dsp:cNvSpPr/>
      </dsp:nvSpPr>
      <dsp:spPr>
        <a:xfrm rot="19360231">
          <a:off x="5896536" y="893672"/>
          <a:ext cx="675224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75224" y="16046"/>
              </a:lnTo>
            </a:path>
          </a:pathLst>
        </a:custGeom>
        <a:noFill/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217268" y="892838"/>
        <a:ext cx="33761" cy="33761"/>
      </dsp:txXfrm>
    </dsp:sp>
    <dsp:sp modelId="{CF7C2DC4-674D-4688-B2EA-BE086D2EAFFB}">
      <dsp:nvSpPr>
        <dsp:cNvPr id="0" name=""/>
        <dsp:cNvSpPr/>
      </dsp:nvSpPr>
      <dsp:spPr>
        <a:xfrm>
          <a:off x="6502605" y="368174"/>
          <a:ext cx="1347267" cy="673633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480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學問</a:t>
          </a:r>
          <a:endParaRPr lang="zh-TW" altLang="en-US" sz="3200" kern="1200" dirty="0"/>
        </a:p>
      </dsp:txBody>
      <dsp:txXfrm>
        <a:off x="6522335" y="387904"/>
        <a:ext cx="1307807" cy="634173"/>
      </dsp:txXfrm>
    </dsp:sp>
    <dsp:sp modelId="{F32969FB-1799-46E2-A7A3-75D05269CDC1}">
      <dsp:nvSpPr>
        <dsp:cNvPr id="0" name=""/>
        <dsp:cNvSpPr/>
      </dsp:nvSpPr>
      <dsp:spPr>
        <a:xfrm rot="3654187">
          <a:off x="1073227" y="2163583"/>
          <a:ext cx="1108205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1108205" y="16046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599624" y="2151924"/>
        <a:ext cx="55410" cy="55410"/>
      </dsp:txXfrm>
    </dsp:sp>
    <dsp:sp modelId="{2B30213F-96B6-42F4-8788-DFC7FE83BF66}">
      <dsp:nvSpPr>
        <dsp:cNvPr id="0" name=""/>
        <dsp:cNvSpPr/>
      </dsp:nvSpPr>
      <dsp:spPr>
        <a:xfrm>
          <a:off x="1896783" y="2071120"/>
          <a:ext cx="1612800" cy="118536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隱惡　而揚善</a:t>
          </a:r>
          <a:endParaRPr lang="zh-TW" altLang="en-US" sz="3200" kern="1200" dirty="0"/>
        </a:p>
      </dsp:txBody>
      <dsp:txXfrm>
        <a:off x="1931501" y="2105838"/>
        <a:ext cx="1543364" cy="1115930"/>
      </dsp:txXfrm>
    </dsp:sp>
    <dsp:sp modelId="{4AE112CB-9F85-411B-86FC-85C4906AEBA6}">
      <dsp:nvSpPr>
        <dsp:cNvPr id="0" name=""/>
        <dsp:cNvSpPr/>
      </dsp:nvSpPr>
      <dsp:spPr>
        <a:xfrm rot="18289469">
          <a:off x="3307192" y="2260418"/>
          <a:ext cx="943688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943688" y="16046"/>
              </a:lnTo>
            </a:path>
          </a:pathLst>
        </a:custGeom>
        <a:noFill/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755444" y="2252872"/>
        <a:ext cx="47184" cy="47184"/>
      </dsp:txXfrm>
    </dsp:sp>
    <dsp:sp modelId="{D191E214-5C7E-4AF4-A8DF-E19E35177E73}">
      <dsp:nvSpPr>
        <dsp:cNvPr id="0" name=""/>
        <dsp:cNvSpPr/>
      </dsp:nvSpPr>
      <dsp:spPr>
        <a:xfrm>
          <a:off x="4048490" y="1552308"/>
          <a:ext cx="1917201" cy="673633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明辨善惡</a:t>
          </a:r>
          <a:endParaRPr lang="zh-TW" altLang="en-US" sz="3200" kern="1200" dirty="0"/>
        </a:p>
      </dsp:txBody>
      <dsp:txXfrm>
        <a:off x="4068220" y="1572038"/>
        <a:ext cx="1877741" cy="634173"/>
      </dsp:txXfrm>
    </dsp:sp>
    <dsp:sp modelId="{7BA61871-824C-4F22-86DD-AB5BDCB7224C}">
      <dsp:nvSpPr>
        <dsp:cNvPr id="0" name=""/>
        <dsp:cNvSpPr/>
      </dsp:nvSpPr>
      <dsp:spPr>
        <a:xfrm>
          <a:off x="3509583" y="2647757"/>
          <a:ext cx="538906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538906" y="16046"/>
              </a:lnTo>
            </a:path>
          </a:pathLst>
        </a:custGeom>
        <a:noFill/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765564" y="2650331"/>
        <a:ext cx="26945" cy="26945"/>
      </dsp:txXfrm>
    </dsp:sp>
    <dsp:sp modelId="{63F0CE90-BE9F-4FF7-9CA0-95B0F2DD848E}">
      <dsp:nvSpPr>
        <dsp:cNvPr id="0" name=""/>
        <dsp:cNvSpPr/>
      </dsp:nvSpPr>
      <dsp:spPr>
        <a:xfrm>
          <a:off x="4048490" y="2326986"/>
          <a:ext cx="1917201" cy="673633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為善去惡</a:t>
          </a:r>
          <a:endParaRPr lang="zh-TW" altLang="en-US" sz="3200" kern="1200" dirty="0"/>
        </a:p>
      </dsp:txBody>
      <dsp:txXfrm>
        <a:off x="4068220" y="2346716"/>
        <a:ext cx="1877741" cy="634173"/>
      </dsp:txXfrm>
    </dsp:sp>
    <dsp:sp modelId="{32CF282E-262A-4CD9-86AF-73C176EFCEBD}">
      <dsp:nvSpPr>
        <dsp:cNvPr id="0" name=""/>
        <dsp:cNvSpPr/>
      </dsp:nvSpPr>
      <dsp:spPr>
        <a:xfrm rot="3310531">
          <a:off x="3307192" y="3035096"/>
          <a:ext cx="943688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943688" y="16046"/>
              </a:lnTo>
            </a:path>
          </a:pathLst>
        </a:custGeom>
        <a:noFill/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755444" y="3027550"/>
        <a:ext cx="47184" cy="47184"/>
      </dsp:txXfrm>
    </dsp:sp>
    <dsp:sp modelId="{1A3E30F1-4B4D-4DEB-8802-8ABA5D5A23DD}">
      <dsp:nvSpPr>
        <dsp:cNvPr id="0" name=""/>
        <dsp:cNvSpPr/>
      </dsp:nvSpPr>
      <dsp:spPr>
        <a:xfrm>
          <a:off x="4048490" y="3101665"/>
          <a:ext cx="1908000" cy="673633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隱惡揚善</a:t>
          </a:r>
          <a:endParaRPr lang="zh-TW" altLang="en-US" sz="3200" kern="1200" dirty="0"/>
        </a:p>
      </dsp:txBody>
      <dsp:txXfrm>
        <a:off x="4068220" y="3121395"/>
        <a:ext cx="1868540" cy="634173"/>
      </dsp:txXfrm>
    </dsp:sp>
    <dsp:sp modelId="{C49BCBB4-FDE1-4D49-910E-51CCD119B1EC}">
      <dsp:nvSpPr>
        <dsp:cNvPr id="0" name=""/>
        <dsp:cNvSpPr/>
      </dsp:nvSpPr>
      <dsp:spPr>
        <a:xfrm rot="18260187">
          <a:off x="5748488" y="3028454"/>
          <a:ext cx="954251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954251" y="16046"/>
              </a:lnTo>
            </a:path>
          </a:pathLst>
        </a:custGeom>
        <a:noFill/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201757" y="3020644"/>
        <a:ext cx="47712" cy="47712"/>
      </dsp:txXfrm>
    </dsp:sp>
    <dsp:sp modelId="{63E9C6F1-50D8-473D-A9E8-A6D7CDA09008}">
      <dsp:nvSpPr>
        <dsp:cNvPr id="0" name=""/>
        <dsp:cNvSpPr/>
      </dsp:nvSpPr>
      <dsp:spPr>
        <a:xfrm>
          <a:off x="6494737" y="2313702"/>
          <a:ext cx="1347267" cy="673633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4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德行</a:t>
          </a:r>
          <a:endParaRPr lang="zh-TW" altLang="en-US" sz="3200" kern="1200" dirty="0"/>
        </a:p>
      </dsp:txBody>
      <dsp:txXfrm>
        <a:off x="6514467" y="2333432"/>
        <a:ext cx="1307807" cy="63417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26535A-E279-4ACD-9FD1-7C68010F1F17}">
      <dsp:nvSpPr>
        <dsp:cNvPr id="0" name=""/>
        <dsp:cNvSpPr/>
      </dsp:nvSpPr>
      <dsp:spPr>
        <a:xfrm>
          <a:off x="9807" y="1511080"/>
          <a:ext cx="1347542" cy="95450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大智</a:t>
          </a:r>
          <a:endParaRPr lang="zh-TW" altLang="en-US" sz="3200" kern="1200" dirty="0"/>
        </a:p>
      </dsp:txBody>
      <dsp:txXfrm>
        <a:off x="37763" y="1539036"/>
        <a:ext cx="1291630" cy="898592"/>
      </dsp:txXfrm>
    </dsp:sp>
    <dsp:sp modelId="{01E363E4-2536-4B7A-9C7A-51F895B81949}">
      <dsp:nvSpPr>
        <dsp:cNvPr id="0" name=""/>
        <dsp:cNvSpPr/>
      </dsp:nvSpPr>
      <dsp:spPr>
        <a:xfrm rot="17945813">
          <a:off x="1072643" y="1490164"/>
          <a:ext cx="1108431" cy="27790"/>
        </a:xfrm>
        <a:custGeom>
          <a:avLst/>
          <a:gdLst/>
          <a:ahLst/>
          <a:cxnLst/>
          <a:rect l="0" t="0" r="0" b="0"/>
          <a:pathLst>
            <a:path>
              <a:moveTo>
                <a:pt x="0" y="13895"/>
              </a:moveTo>
              <a:lnTo>
                <a:pt x="1108431" y="13895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599148" y="1476348"/>
        <a:ext cx="55421" cy="55421"/>
      </dsp:txXfrm>
    </dsp:sp>
    <dsp:sp modelId="{509D27BF-4916-494D-B96A-CE4F9B4D5709}">
      <dsp:nvSpPr>
        <dsp:cNvPr id="0" name=""/>
        <dsp:cNvSpPr/>
      </dsp:nvSpPr>
      <dsp:spPr>
        <a:xfrm>
          <a:off x="1896367" y="426982"/>
          <a:ext cx="1613129" cy="118560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好問好　察邇言</a:t>
          </a:r>
          <a:endParaRPr lang="zh-TW" altLang="en-US" sz="3200" kern="1200" dirty="0"/>
        </a:p>
      </dsp:txBody>
      <dsp:txXfrm>
        <a:off x="1931092" y="461707"/>
        <a:ext cx="1543679" cy="1116158"/>
      </dsp:txXfrm>
    </dsp:sp>
    <dsp:sp modelId="{F85908F1-65E1-462B-AE98-0F0ADFF97674}">
      <dsp:nvSpPr>
        <dsp:cNvPr id="0" name=""/>
        <dsp:cNvSpPr/>
      </dsp:nvSpPr>
      <dsp:spPr>
        <a:xfrm rot="19457599">
          <a:off x="3447105" y="812182"/>
          <a:ext cx="663801" cy="27790"/>
        </a:xfrm>
        <a:custGeom>
          <a:avLst/>
          <a:gdLst/>
          <a:ahLst/>
          <a:cxnLst/>
          <a:rect l="0" t="0" r="0" b="0"/>
          <a:pathLst>
            <a:path>
              <a:moveTo>
                <a:pt x="0" y="13895"/>
              </a:moveTo>
              <a:lnTo>
                <a:pt x="663801" y="13895"/>
              </a:lnTo>
            </a:path>
          </a:pathLst>
        </a:custGeom>
        <a:noFill/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762411" y="809482"/>
        <a:ext cx="33190" cy="33190"/>
      </dsp:txXfrm>
    </dsp:sp>
    <dsp:sp modelId="{874C2936-D38C-4287-9BDB-2E996376D824}">
      <dsp:nvSpPr>
        <dsp:cNvPr id="0" name=""/>
        <dsp:cNvSpPr/>
      </dsp:nvSpPr>
      <dsp:spPr>
        <a:xfrm>
          <a:off x="4048514" y="295482"/>
          <a:ext cx="1917593" cy="67377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自我覺察</a:t>
          </a:r>
          <a:endParaRPr lang="zh-TW" altLang="en-US" sz="3200" kern="1200" dirty="0"/>
        </a:p>
      </dsp:txBody>
      <dsp:txXfrm>
        <a:off x="4068248" y="315216"/>
        <a:ext cx="1878125" cy="634303"/>
      </dsp:txXfrm>
    </dsp:sp>
    <dsp:sp modelId="{514EE6D6-86CA-4389-9F92-3703E2A43583}">
      <dsp:nvSpPr>
        <dsp:cNvPr id="0" name=""/>
        <dsp:cNvSpPr/>
      </dsp:nvSpPr>
      <dsp:spPr>
        <a:xfrm rot="2142401">
          <a:off x="3447105" y="1199600"/>
          <a:ext cx="663801" cy="27790"/>
        </a:xfrm>
        <a:custGeom>
          <a:avLst/>
          <a:gdLst/>
          <a:ahLst/>
          <a:cxnLst/>
          <a:rect l="0" t="0" r="0" b="0"/>
          <a:pathLst>
            <a:path>
              <a:moveTo>
                <a:pt x="0" y="13895"/>
              </a:moveTo>
              <a:lnTo>
                <a:pt x="663801" y="13895"/>
              </a:lnTo>
            </a:path>
          </a:pathLst>
        </a:custGeom>
        <a:noFill/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762411" y="1196900"/>
        <a:ext cx="33190" cy="33190"/>
      </dsp:txXfrm>
    </dsp:sp>
    <dsp:sp modelId="{B7FAAEAA-E148-4F48-A2AF-DA253696F891}">
      <dsp:nvSpPr>
        <dsp:cNvPr id="0" name=""/>
        <dsp:cNvSpPr/>
      </dsp:nvSpPr>
      <dsp:spPr>
        <a:xfrm>
          <a:off x="4048514" y="1070319"/>
          <a:ext cx="1917593" cy="67377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不解則問</a:t>
          </a:r>
          <a:endParaRPr lang="zh-TW" altLang="en-US" sz="3200" kern="1200" dirty="0"/>
        </a:p>
      </dsp:txBody>
      <dsp:txXfrm>
        <a:off x="4068248" y="1090053"/>
        <a:ext cx="1878125" cy="634303"/>
      </dsp:txXfrm>
    </dsp:sp>
    <dsp:sp modelId="{6F526836-C86A-4DC1-B0D0-03EA6A1CBB60}">
      <dsp:nvSpPr>
        <dsp:cNvPr id="0" name=""/>
        <dsp:cNvSpPr/>
      </dsp:nvSpPr>
      <dsp:spPr>
        <a:xfrm rot="19360231">
          <a:off x="5896938" y="1188540"/>
          <a:ext cx="675362" cy="27790"/>
        </a:xfrm>
        <a:custGeom>
          <a:avLst/>
          <a:gdLst/>
          <a:ahLst/>
          <a:cxnLst/>
          <a:rect l="0" t="0" r="0" b="0"/>
          <a:pathLst>
            <a:path>
              <a:moveTo>
                <a:pt x="0" y="13895"/>
              </a:moveTo>
              <a:lnTo>
                <a:pt x="675362" y="13895"/>
              </a:lnTo>
            </a:path>
          </a:pathLst>
        </a:custGeom>
        <a:noFill/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217735" y="1185551"/>
        <a:ext cx="33768" cy="33768"/>
      </dsp:txXfrm>
    </dsp:sp>
    <dsp:sp modelId="{CF7C2DC4-674D-4688-B2EA-BE086D2EAFFB}">
      <dsp:nvSpPr>
        <dsp:cNvPr id="0" name=""/>
        <dsp:cNvSpPr/>
      </dsp:nvSpPr>
      <dsp:spPr>
        <a:xfrm>
          <a:off x="6503131" y="660780"/>
          <a:ext cx="1347542" cy="67377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學問</a:t>
          </a:r>
          <a:endParaRPr lang="zh-TW" altLang="en-US" sz="3200" kern="1200" dirty="0"/>
        </a:p>
      </dsp:txBody>
      <dsp:txXfrm>
        <a:off x="6522865" y="680514"/>
        <a:ext cx="1308074" cy="634303"/>
      </dsp:txXfrm>
    </dsp:sp>
    <dsp:sp modelId="{F32969FB-1799-46E2-A7A3-75D05269CDC1}">
      <dsp:nvSpPr>
        <dsp:cNvPr id="0" name=""/>
        <dsp:cNvSpPr/>
      </dsp:nvSpPr>
      <dsp:spPr>
        <a:xfrm rot="3654187">
          <a:off x="1072643" y="2458710"/>
          <a:ext cx="1108431" cy="27790"/>
        </a:xfrm>
        <a:custGeom>
          <a:avLst/>
          <a:gdLst/>
          <a:ahLst/>
          <a:cxnLst/>
          <a:rect l="0" t="0" r="0" b="0"/>
          <a:pathLst>
            <a:path>
              <a:moveTo>
                <a:pt x="0" y="13895"/>
              </a:moveTo>
              <a:lnTo>
                <a:pt x="1108431" y="13895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599148" y="2444895"/>
        <a:ext cx="55421" cy="55421"/>
      </dsp:txXfrm>
    </dsp:sp>
    <dsp:sp modelId="{2B30213F-96B6-42F4-8788-DFC7FE83BF66}">
      <dsp:nvSpPr>
        <dsp:cNvPr id="0" name=""/>
        <dsp:cNvSpPr/>
      </dsp:nvSpPr>
      <dsp:spPr>
        <a:xfrm>
          <a:off x="1896367" y="2364074"/>
          <a:ext cx="1613129" cy="118560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隱惡　而揚善</a:t>
          </a:r>
          <a:endParaRPr lang="zh-TW" altLang="en-US" sz="3200" kern="1200" dirty="0"/>
        </a:p>
      </dsp:txBody>
      <dsp:txXfrm>
        <a:off x="1931092" y="2398799"/>
        <a:ext cx="1543679" cy="1116158"/>
      </dsp:txXfrm>
    </dsp:sp>
    <dsp:sp modelId="{4AE112CB-9F85-411B-86FC-85C4906AEBA6}">
      <dsp:nvSpPr>
        <dsp:cNvPr id="0" name=""/>
        <dsp:cNvSpPr/>
      </dsp:nvSpPr>
      <dsp:spPr>
        <a:xfrm rot="18289469">
          <a:off x="3307065" y="2555565"/>
          <a:ext cx="943881" cy="27790"/>
        </a:xfrm>
        <a:custGeom>
          <a:avLst/>
          <a:gdLst/>
          <a:ahLst/>
          <a:cxnLst/>
          <a:rect l="0" t="0" r="0" b="0"/>
          <a:pathLst>
            <a:path>
              <a:moveTo>
                <a:pt x="0" y="13895"/>
              </a:moveTo>
              <a:lnTo>
                <a:pt x="943881" y="13895"/>
              </a:lnTo>
            </a:path>
          </a:pathLst>
        </a:custGeom>
        <a:noFill/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755409" y="2545863"/>
        <a:ext cx="47194" cy="47194"/>
      </dsp:txXfrm>
    </dsp:sp>
    <dsp:sp modelId="{D191E214-5C7E-4AF4-A8DF-E19E35177E73}">
      <dsp:nvSpPr>
        <dsp:cNvPr id="0" name=""/>
        <dsp:cNvSpPr/>
      </dsp:nvSpPr>
      <dsp:spPr>
        <a:xfrm>
          <a:off x="4048514" y="1845156"/>
          <a:ext cx="1917593" cy="67377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明辨善惡</a:t>
          </a:r>
          <a:endParaRPr lang="zh-TW" altLang="en-US" sz="3200" kern="1200" dirty="0"/>
        </a:p>
      </dsp:txBody>
      <dsp:txXfrm>
        <a:off x="4068248" y="1864890"/>
        <a:ext cx="1878125" cy="634303"/>
      </dsp:txXfrm>
    </dsp:sp>
    <dsp:sp modelId="{7BA61871-824C-4F22-86DD-AB5BDCB7224C}">
      <dsp:nvSpPr>
        <dsp:cNvPr id="0" name=""/>
        <dsp:cNvSpPr/>
      </dsp:nvSpPr>
      <dsp:spPr>
        <a:xfrm>
          <a:off x="3509497" y="2942983"/>
          <a:ext cx="539017" cy="27790"/>
        </a:xfrm>
        <a:custGeom>
          <a:avLst/>
          <a:gdLst/>
          <a:ahLst/>
          <a:cxnLst/>
          <a:rect l="0" t="0" r="0" b="0"/>
          <a:pathLst>
            <a:path>
              <a:moveTo>
                <a:pt x="0" y="13895"/>
              </a:moveTo>
              <a:lnTo>
                <a:pt x="539017" y="13895"/>
              </a:lnTo>
            </a:path>
          </a:pathLst>
        </a:custGeom>
        <a:noFill/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765530" y="2943403"/>
        <a:ext cx="26950" cy="26950"/>
      </dsp:txXfrm>
    </dsp:sp>
    <dsp:sp modelId="{63F0CE90-BE9F-4FF7-9CA0-95B0F2DD848E}">
      <dsp:nvSpPr>
        <dsp:cNvPr id="0" name=""/>
        <dsp:cNvSpPr/>
      </dsp:nvSpPr>
      <dsp:spPr>
        <a:xfrm>
          <a:off x="4048514" y="2619993"/>
          <a:ext cx="1917593" cy="67377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為善去惡</a:t>
          </a:r>
          <a:endParaRPr lang="zh-TW" altLang="en-US" sz="3200" kern="1200" dirty="0"/>
        </a:p>
      </dsp:txBody>
      <dsp:txXfrm>
        <a:off x="4068248" y="2639727"/>
        <a:ext cx="1878125" cy="634303"/>
      </dsp:txXfrm>
    </dsp:sp>
    <dsp:sp modelId="{32CF282E-262A-4CD9-86AF-73C176EFCEBD}">
      <dsp:nvSpPr>
        <dsp:cNvPr id="0" name=""/>
        <dsp:cNvSpPr/>
      </dsp:nvSpPr>
      <dsp:spPr>
        <a:xfrm rot="3310531">
          <a:off x="3307065" y="3330402"/>
          <a:ext cx="943881" cy="27790"/>
        </a:xfrm>
        <a:custGeom>
          <a:avLst/>
          <a:gdLst/>
          <a:ahLst/>
          <a:cxnLst/>
          <a:rect l="0" t="0" r="0" b="0"/>
          <a:pathLst>
            <a:path>
              <a:moveTo>
                <a:pt x="0" y="13895"/>
              </a:moveTo>
              <a:lnTo>
                <a:pt x="943881" y="13895"/>
              </a:lnTo>
            </a:path>
          </a:pathLst>
        </a:custGeom>
        <a:noFill/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755409" y="3320700"/>
        <a:ext cx="47194" cy="47194"/>
      </dsp:txXfrm>
    </dsp:sp>
    <dsp:sp modelId="{1A3E30F1-4B4D-4DEB-8802-8ABA5D5A23DD}">
      <dsp:nvSpPr>
        <dsp:cNvPr id="0" name=""/>
        <dsp:cNvSpPr/>
      </dsp:nvSpPr>
      <dsp:spPr>
        <a:xfrm>
          <a:off x="4048514" y="3394830"/>
          <a:ext cx="1908389" cy="67377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隱惡揚善</a:t>
          </a:r>
          <a:endParaRPr lang="zh-TW" altLang="en-US" sz="3200" kern="1200" dirty="0"/>
        </a:p>
      </dsp:txBody>
      <dsp:txXfrm>
        <a:off x="4068248" y="3414564"/>
        <a:ext cx="1868921" cy="634303"/>
      </dsp:txXfrm>
    </dsp:sp>
    <dsp:sp modelId="{C49BCBB4-FDE1-4D49-910E-51CCD119B1EC}">
      <dsp:nvSpPr>
        <dsp:cNvPr id="0" name=""/>
        <dsp:cNvSpPr/>
      </dsp:nvSpPr>
      <dsp:spPr>
        <a:xfrm rot="18260187">
          <a:off x="5748860" y="3323759"/>
          <a:ext cx="954446" cy="27790"/>
        </a:xfrm>
        <a:custGeom>
          <a:avLst/>
          <a:gdLst/>
          <a:ahLst/>
          <a:cxnLst/>
          <a:rect l="0" t="0" r="0" b="0"/>
          <a:pathLst>
            <a:path>
              <a:moveTo>
                <a:pt x="0" y="13895"/>
              </a:moveTo>
              <a:lnTo>
                <a:pt x="954446" y="13895"/>
              </a:lnTo>
            </a:path>
          </a:pathLst>
        </a:custGeom>
        <a:noFill/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202221" y="3313793"/>
        <a:ext cx="47722" cy="47722"/>
      </dsp:txXfrm>
    </dsp:sp>
    <dsp:sp modelId="{63E9C6F1-50D8-473D-A9E8-A6D7CDA09008}">
      <dsp:nvSpPr>
        <dsp:cNvPr id="0" name=""/>
        <dsp:cNvSpPr/>
      </dsp:nvSpPr>
      <dsp:spPr>
        <a:xfrm>
          <a:off x="6495261" y="2606706"/>
          <a:ext cx="1347542" cy="67377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德行</a:t>
          </a:r>
          <a:endParaRPr lang="zh-TW" altLang="en-US" sz="3200" kern="1200" dirty="0"/>
        </a:p>
      </dsp:txBody>
      <dsp:txXfrm>
        <a:off x="6514995" y="2626440"/>
        <a:ext cx="1308074" cy="63430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CF9EB0-FF02-4E01-8BB7-04C0D4F700AF}">
      <dsp:nvSpPr>
        <dsp:cNvPr id="0" name=""/>
        <dsp:cNvSpPr/>
      </dsp:nvSpPr>
      <dsp:spPr>
        <a:xfrm>
          <a:off x="334060" y="1465224"/>
          <a:ext cx="2296932" cy="84780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宋明理學</a:t>
          </a:r>
          <a:endParaRPr lang="zh-TW" altLang="en-US" sz="3600" kern="1200" dirty="0"/>
        </a:p>
      </dsp:txBody>
      <dsp:txXfrm>
        <a:off x="358891" y="1490055"/>
        <a:ext cx="2247270" cy="798139"/>
      </dsp:txXfrm>
    </dsp:sp>
    <dsp:sp modelId="{5C4F4889-A837-4485-ACC1-0D5C92360852}">
      <dsp:nvSpPr>
        <dsp:cNvPr id="0" name=""/>
        <dsp:cNvSpPr/>
      </dsp:nvSpPr>
      <dsp:spPr>
        <a:xfrm rot="18289469">
          <a:off x="2376273" y="1381443"/>
          <a:ext cx="1187679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1187679" y="20195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940421" y="1371947"/>
        <a:ext cx="59383" cy="59383"/>
      </dsp:txXfrm>
    </dsp:sp>
    <dsp:sp modelId="{938A0BFC-4635-46FF-9CE5-4AB76DACE3BF}">
      <dsp:nvSpPr>
        <dsp:cNvPr id="0" name=""/>
        <dsp:cNvSpPr/>
      </dsp:nvSpPr>
      <dsp:spPr>
        <a:xfrm>
          <a:off x="3309233" y="490252"/>
          <a:ext cx="2296932" cy="847801"/>
        </a:xfrm>
        <a:prstGeom prst="roundRect">
          <a:avLst>
            <a:gd name="adj" fmla="val 10000"/>
          </a:avLst>
        </a:prstGeom>
        <a:solidFill>
          <a:schemeClr val="accent5">
            <a:tint val="70000"/>
            <a:lumMod val="104000"/>
          </a:schemeClr>
        </a:solidFill>
        <a:ln w="9525" cap="rnd" cmpd="sng" algn="ctr">
          <a:solidFill>
            <a:schemeClr val="accent5">
              <a:shade val="90000"/>
            </a:schemeClr>
          </a:solidFill>
          <a:prstDash val="solid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尊德行</a:t>
          </a:r>
          <a:endParaRPr lang="zh-TW" altLang="en-US" sz="3600" kern="1200" dirty="0"/>
        </a:p>
      </dsp:txBody>
      <dsp:txXfrm>
        <a:off x="3334064" y="515083"/>
        <a:ext cx="2247270" cy="798139"/>
      </dsp:txXfrm>
    </dsp:sp>
    <dsp:sp modelId="{D028083F-84AC-4D87-8C6F-D4DE33B91F06}">
      <dsp:nvSpPr>
        <dsp:cNvPr id="0" name=""/>
        <dsp:cNvSpPr/>
      </dsp:nvSpPr>
      <dsp:spPr>
        <a:xfrm rot="19457599">
          <a:off x="5527658" y="650215"/>
          <a:ext cx="835256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835256" y="20195"/>
              </a:lnTo>
            </a:path>
          </a:pathLst>
        </a:custGeom>
        <a:noFill/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924405" y="649528"/>
        <a:ext cx="41762" cy="41762"/>
      </dsp:txXfrm>
    </dsp:sp>
    <dsp:sp modelId="{0D34C424-E7EA-463B-BF95-27759620105A}">
      <dsp:nvSpPr>
        <dsp:cNvPr id="0" name=""/>
        <dsp:cNvSpPr/>
      </dsp:nvSpPr>
      <dsp:spPr>
        <a:xfrm>
          <a:off x="6284407" y="2766"/>
          <a:ext cx="2296932" cy="84780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陸象山</a:t>
          </a:r>
          <a:endParaRPr lang="zh-TW" altLang="en-US" sz="3600" kern="1200" dirty="0"/>
        </a:p>
      </dsp:txBody>
      <dsp:txXfrm>
        <a:off x="6309238" y="27597"/>
        <a:ext cx="2247270" cy="798139"/>
      </dsp:txXfrm>
    </dsp:sp>
    <dsp:sp modelId="{CD786F15-31C7-488F-99F7-3C269A559C60}">
      <dsp:nvSpPr>
        <dsp:cNvPr id="0" name=""/>
        <dsp:cNvSpPr/>
      </dsp:nvSpPr>
      <dsp:spPr>
        <a:xfrm rot="2142401">
          <a:off x="5527658" y="1137700"/>
          <a:ext cx="835256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835256" y="20195"/>
              </a:lnTo>
            </a:path>
          </a:pathLst>
        </a:custGeom>
        <a:noFill/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924405" y="1137014"/>
        <a:ext cx="41762" cy="41762"/>
      </dsp:txXfrm>
    </dsp:sp>
    <dsp:sp modelId="{969202F3-F531-4DE3-96A1-EC7D4D7D764B}">
      <dsp:nvSpPr>
        <dsp:cNvPr id="0" name=""/>
        <dsp:cNvSpPr/>
      </dsp:nvSpPr>
      <dsp:spPr>
        <a:xfrm>
          <a:off x="6284407" y="977738"/>
          <a:ext cx="2296932" cy="84780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王陽明</a:t>
          </a:r>
          <a:endParaRPr lang="zh-TW" altLang="en-US" sz="3600" kern="1200" dirty="0"/>
        </a:p>
      </dsp:txBody>
      <dsp:txXfrm>
        <a:off x="6309238" y="1002569"/>
        <a:ext cx="2247270" cy="798139"/>
      </dsp:txXfrm>
    </dsp:sp>
    <dsp:sp modelId="{1AFE594D-6F68-46D4-A206-480ED0251BAB}">
      <dsp:nvSpPr>
        <dsp:cNvPr id="0" name=""/>
        <dsp:cNvSpPr/>
      </dsp:nvSpPr>
      <dsp:spPr>
        <a:xfrm rot="3310531">
          <a:off x="2376273" y="2356415"/>
          <a:ext cx="1187679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1187679" y="20195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940421" y="2346918"/>
        <a:ext cx="59383" cy="59383"/>
      </dsp:txXfrm>
    </dsp:sp>
    <dsp:sp modelId="{DC0D3313-5AF5-444D-AEBE-15AFC194062F}">
      <dsp:nvSpPr>
        <dsp:cNvPr id="0" name=""/>
        <dsp:cNvSpPr/>
      </dsp:nvSpPr>
      <dsp:spPr>
        <a:xfrm>
          <a:off x="3309233" y="2440196"/>
          <a:ext cx="2296932" cy="847801"/>
        </a:xfrm>
        <a:prstGeom prst="roundRect">
          <a:avLst>
            <a:gd name="adj" fmla="val 10000"/>
          </a:avLst>
        </a:prstGeom>
        <a:solidFill>
          <a:schemeClr val="accent2">
            <a:tint val="70000"/>
            <a:lumMod val="104000"/>
          </a:schemeClr>
        </a:solidFill>
        <a:ln w="9525" cap="rnd" cmpd="sng" algn="ctr">
          <a:solidFill>
            <a:schemeClr val="accent2">
              <a:shade val="90000"/>
            </a:schemeClr>
          </a:solidFill>
          <a:prstDash val="solid"/>
        </a:ln>
        <a:effectLst/>
      </dsp:spPr>
      <dsp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道問學</a:t>
          </a:r>
          <a:endParaRPr lang="zh-TW" altLang="en-US" sz="3600" kern="1200" dirty="0"/>
        </a:p>
      </dsp:txBody>
      <dsp:txXfrm>
        <a:off x="3334064" y="2465027"/>
        <a:ext cx="2247270" cy="798139"/>
      </dsp:txXfrm>
    </dsp:sp>
    <dsp:sp modelId="{1F9368C4-5427-428C-A9B7-CE2C0175DCB3}">
      <dsp:nvSpPr>
        <dsp:cNvPr id="0" name=""/>
        <dsp:cNvSpPr/>
      </dsp:nvSpPr>
      <dsp:spPr>
        <a:xfrm rot="19457599">
          <a:off x="5527658" y="2600158"/>
          <a:ext cx="835256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835256" y="20195"/>
              </a:lnTo>
            </a:path>
          </a:pathLst>
        </a:custGeom>
        <a:noFill/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924405" y="2599472"/>
        <a:ext cx="41762" cy="41762"/>
      </dsp:txXfrm>
    </dsp:sp>
    <dsp:sp modelId="{3D954C7B-43FD-4CCB-9153-6F8E768D9F15}">
      <dsp:nvSpPr>
        <dsp:cNvPr id="0" name=""/>
        <dsp:cNvSpPr/>
      </dsp:nvSpPr>
      <dsp:spPr>
        <a:xfrm>
          <a:off x="6284407" y="1952710"/>
          <a:ext cx="2296932" cy="84780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二程</a:t>
          </a:r>
          <a:endParaRPr lang="zh-TW" altLang="en-US" sz="3600" kern="1200" dirty="0"/>
        </a:p>
      </dsp:txBody>
      <dsp:txXfrm>
        <a:off x="6309238" y="1977541"/>
        <a:ext cx="2247270" cy="798139"/>
      </dsp:txXfrm>
    </dsp:sp>
    <dsp:sp modelId="{77D3F4ED-7D85-454F-AC10-A59CBA1F46CE}">
      <dsp:nvSpPr>
        <dsp:cNvPr id="0" name=""/>
        <dsp:cNvSpPr/>
      </dsp:nvSpPr>
      <dsp:spPr>
        <a:xfrm rot="2142401">
          <a:off x="5527658" y="3087644"/>
          <a:ext cx="835256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835256" y="20195"/>
              </a:lnTo>
            </a:path>
          </a:pathLst>
        </a:custGeom>
        <a:noFill/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924405" y="3086958"/>
        <a:ext cx="41762" cy="41762"/>
      </dsp:txXfrm>
    </dsp:sp>
    <dsp:sp modelId="{7234C52A-9992-4E30-B665-C6241B620F4B}">
      <dsp:nvSpPr>
        <dsp:cNvPr id="0" name=""/>
        <dsp:cNvSpPr/>
      </dsp:nvSpPr>
      <dsp:spPr>
        <a:xfrm>
          <a:off x="6284407" y="2927681"/>
          <a:ext cx="2296932" cy="84780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朱子</a:t>
          </a:r>
          <a:endParaRPr lang="zh-TW" altLang="en-US" sz="3600" kern="1200" dirty="0"/>
        </a:p>
      </dsp:txBody>
      <dsp:txXfrm>
        <a:off x="6309238" y="2952512"/>
        <a:ext cx="2247270" cy="7981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758B41-5984-4BBF-9112-6BAC5BD2FAFD}" type="datetimeFigureOut">
              <a:rPr lang="zh-TW" altLang="en-US" smtClean="0"/>
              <a:t>2019/12/1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6DA970-DBAC-48CA-8DAA-F8AA1656E28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049687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游酢（</a:t>
            </a:r>
            <a:r>
              <a:rPr lang="en-US" altLang="zh-TW" dirty="0" smtClean="0"/>
              <a:t>1053</a:t>
            </a:r>
            <a:r>
              <a:rPr lang="zh-TW" altLang="en-US" dirty="0" smtClean="0"/>
              <a:t>年－</a:t>
            </a:r>
            <a:r>
              <a:rPr lang="en-US" altLang="zh-TW" dirty="0" smtClean="0"/>
              <a:t>1123</a:t>
            </a:r>
            <a:r>
              <a:rPr lang="zh-TW" altLang="en-US" dirty="0" smtClean="0"/>
              <a:t>年），字定夫，號豸山，福建建陽禾平里（現南平市建陽區麻沙鎮長平富壟村）人 </a:t>
            </a:r>
            <a:r>
              <a:rPr lang="en-US" altLang="zh-TW" dirty="0" smtClean="0"/>
              <a:t>[1] </a:t>
            </a:r>
            <a:r>
              <a:rPr lang="zh-TW" altLang="en-US" dirty="0" smtClean="0"/>
              <a:t>。宋代理學家、教育家、書法家。學者稱廣平先生。福建省南平市延平區南山鎮鳳池村建有游定夫祠，為福建省文物保護單位。</a:t>
            </a:r>
            <a:endParaRPr lang="en-US" altLang="zh-TW" dirty="0" smtClean="0"/>
          </a:p>
          <a:p>
            <a:r>
              <a:rPr lang="en-US" altLang="zh-TW" dirty="0" smtClean="0"/>
              <a:t>  </a:t>
            </a:r>
            <a:r>
              <a:rPr lang="zh-TW" altLang="en-US" dirty="0" smtClean="0"/>
              <a:t>　</a:t>
            </a:r>
            <a:r>
              <a:rPr lang="en-US" altLang="zh-TW" dirty="0" smtClean="0"/>
              <a:t>1093</a:t>
            </a:r>
            <a:r>
              <a:rPr lang="zh-TW" altLang="en-US" dirty="0" smtClean="0"/>
              <a:t>年，游酢、楊時冒著大風雪來到程家，正好程頤在打旽，遊定夫與楊時不敢打擾程夫子，只得畢恭畢敬站在旁邊守候，等程夫子醒來時，門外積雪已一尺厚了，這是「程門立雪」的故事，千古流傳，成為尊師重道之佳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4394730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2036847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瀆：輕慢</a:t>
            </a:r>
            <a:r>
              <a:rPr lang="en-US" altLang="zh-TW" dirty="0" smtClean="0"/>
              <a:t>;</a:t>
            </a:r>
            <a:r>
              <a:rPr lang="zh-TW" altLang="en-US" dirty="0" smtClean="0"/>
              <a:t>不敬</a:t>
            </a:r>
            <a:endParaRPr lang="en-US" altLang="zh-TW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12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042858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晉書</a:t>
            </a:r>
            <a:r>
              <a:rPr lang="en-US" altLang="zh-TW" dirty="0" smtClean="0"/>
              <a:t>·</a:t>
            </a:r>
            <a:r>
              <a:rPr lang="zh-TW" altLang="en-US" dirty="0" smtClean="0"/>
              <a:t>苻堅載記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：「善識味，咸酢及肉，皆別所由。會稽王司馬道子為朗設盛饌，極江左精餚，食訖，問曰：</a:t>
            </a:r>
            <a:r>
              <a:rPr lang="en-US" altLang="zh-TW" dirty="0" smtClean="0"/>
              <a:t>『</a:t>
            </a:r>
            <a:r>
              <a:rPr lang="zh-TW" altLang="en-US" dirty="0" smtClean="0"/>
              <a:t>關中之食孰若此？</a:t>
            </a:r>
            <a:r>
              <a:rPr lang="en-US" altLang="zh-TW" dirty="0" smtClean="0"/>
              <a:t>』</a:t>
            </a:r>
            <a:r>
              <a:rPr lang="zh-TW" altLang="en-US" dirty="0" smtClean="0"/>
              <a:t>答曰：</a:t>
            </a:r>
            <a:r>
              <a:rPr lang="en-US" altLang="zh-TW" dirty="0" smtClean="0"/>
              <a:t>『</a:t>
            </a:r>
            <a:r>
              <a:rPr lang="zh-TW" altLang="en-US" dirty="0" smtClean="0"/>
              <a:t>皆好，惟鹽味小生耳。</a:t>
            </a:r>
            <a:r>
              <a:rPr lang="en-US" altLang="zh-TW" dirty="0" smtClean="0"/>
              <a:t>』</a:t>
            </a:r>
            <a:r>
              <a:rPr lang="zh-TW" altLang="en-US" dirty="0" smtClean="0"/>
              <a:t>既問宰夫，皆如其言。</a:t>
            </a:r>
            <a:r>
              <a:rPr lang="zh-TW" altLang="en-US" u="sng" dirty="0" smtClean="0"/>
              <a:t>或人殺雞以食之，既進，朗曰：</a:t>
            </a:r>
            <a:r>
              <a:rPr lang="en-US" altLang="zh-TW" u="sng" dirty="0" smtClean="0"/>
              <a:t>『</a:t>
            </a:r>
            <a:r>
              <a:rPr lang="zh-TW" altLang="en-US" u="sng" dirty="0" smtClean="0"/>
              <a:t>此雞棲恆半露。</a:t>
            </a:r>
            <a:r>
              <a:rPr lang="en-US" altLang="zh-TW" u="sng" dirty="0" smtClean="0"/>
              <a:t>』</a:t>
            </a:r>
            <a:r>
              <a:rPr lang="zh-TW" altLang="en-US" u="sng" dirty="0" smtClean="0"/>
              <a:t>檢之皆驗。又食鵝肉，知黑白之處，人不信，記而試之，無毫釐之差。時人咸以為知味。</a:t>
            </a:r>
            <a:r>
              <a:rPr lang="zh-TW" altLang="en-US" dirty="0" smtClean="0"/>
              <a:t>」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16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1031962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鹽味小生：謂未十分入味。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18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6713391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 smtClean="0"/>
              <a:t>苏麟，生卒年均不详，北宋诗人。仅有“近水楼台先得月，向阳花木易为春”两句传世。这两句诗是如何流传下来的呢？相传范仲淹任杭州知府时，城中文武官员，大多得到过他的推荐提拔，受到过他的关心帮助，对他都很崇敬。惟有苏麟，因为在外县担任“巡检”，不在杭州城里，所以没有得到什么照顾。有一次，苏麟因事到杭州来见范仲淹，顺便献诗一首，其中有两句道：近水楼台先得月，向阳花木易为春。范仲淹看了，心中会意，便征询他的意见和希望，满足了他的要求。后来，人们就把“近水楼台先得月”这句话，作为人事关系接近因而易于获得方便的意思，或简作“近水楼台”四字。至于苏麟当时写的全诗，似乎并没有留传下来。在流传中“易为春”也常常写作“早逢春”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21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347377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增廣賢文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：隱惡揚善，執其兩端。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23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1062034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增廣賢文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：隱惡揚善，執其兩端。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24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16459080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25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0791288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 smtClean="0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79AFC-A0C8-4499-BD6D-4BAB53E979F1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767" y="624110"/>
            <a:ext cx="10724845" cy="1280890"/>
          </a:xfrm>
        </p:spPr>
        <p:txBody>
          <a:bodyPr>
            <a:normAutofit/>
          </a:bodyPr>
          <a:lstStyle>
            <a:lvl1pPr>
              <a:defRPr sz="4000">
                <a:latin typeface="+mj-lt"/>
              </a:defRPr>
            </a:lvl1pPr>
          </a:lstStyle>
          <a:p>
            <a:r>
              <a:rPr lang="zh-TW" altLang="en-US" dirty="0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779767" y="2133600"/>
            <a:ext cx="10724845" cy="3777622"/>
          </a:xfrm>
        </p:spPr>
        <p:txBody>
          <a:bodyPr>
            <a:normAutofit/>
          </a:bodyPr>
          <a:lstStyle>
            <a:lvl1pPr>
              <a:defRPr sz="3600"/>
            </a:lvl1pPr>
            <a:lvl2pPr>
              <a:lnSpc>
                <a:spcPts val="4800"/>
              </a:lnSpc>
              <a:defRPr sz="3200"/>
            </a:lvl2pPr>
            <a:lvl3pPr>
              <a:defRPr sz="2800"/>
            </a:lvl3pPr>
            <a:lvl4pPr>
              <a:defRPr sz="2400"/>
            </a:lvl4pPr>
            <a:lvl5pPr>
              <a:defRPr sz="2400"/>
            </a:lvl5pPr>
          </a:lstStyle>
          <a:p>
            <a:pPr lvl="0"/>
            <a:r>
              <a:rPr lang="zh-TW" altLang="en-US" dirty="0" smtClean="0"/>
              <a:t>編輯母片文字樣式</a:t>
            </a:r>
          </a:p>
          <a:p>
            <a:pPr lvl="1"/>
            <a:r>
              <a:rPr lang="zh-TW" altLang="en-US" dirty="0" smtClean="0"/>
              <a:t>第二層</a:t>
            </a:r>
          </a:p>
          <a:p>
            <a:pPr lvl="2"/>
            <a:r>
              <a:rPr lang="zh-TW" altLang="en-US" dirty="0" smtClean="0"/>
              <a:t>第三層</a:t>
            </a:r>
          </a:p>
          <a:p>
            <a:pPr lvl="3"/>
            <a:r>
              <a:rPr lang="zh-TW" altLang="en-US" dirty="0" smtClean="0"/>
              <a:t>第四層</a:t>
            </a:r>
          </a:p>
          <a:p>
            <a:pPr lvl="4"/>
            <a:r>
              <a:rPr lang="zh-TW" altLang="en-US" dirty="0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5FE41-DC2D-40CF-9584-F7CB2030019D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0" y="6480370"/>
            <a:ext cx="779767" cy="365125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AC7DD-FBAB-4D2D-B513-F2FF56C5506F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79768" y="613368"/>
            <a:ext cx="10721132" cy="128089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E6AE4-9D38-424D-A490-3DE48B2C2B17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0" y="6492875"/>
            <a:ext cx="779767" cy="365125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1871C-37ED-4AE6-8376-205DEF33B4A1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54E04-057C-4BD1-8C14-4D6845933A22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A347A-A026-4A87-BABF-AD3082D21C30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B82AB-CA3C-4355-A12A-49A3F20BF2EA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93157-713F-4CA4-999D-94592B91EF09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62BB1-B2FE-42F8-BA40-C396CF3C7933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052B1-3E55-46CD-B463-4E3AD8D9A461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632A8-D30C-4C3F-8653-736BF288F991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006B9-1F93-41B3-98CD-9DDCB3361459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D1CEF-C739-4A65-A175-513158EF25F7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E9CC93-6799-456C-BEB8-7C0882641DC2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74AA9-9BF8-4CCF-8D0A-CF925226710B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313429-9562-4AC3-BAF5-3321D62C9B26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quote.org/zh-tw/%E4%B8%AD%E6%96%87%E8%B0%9A%E8%AF%AD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1171254" y="1064491"/>
            <a:ext cx="10231757" cy="2262781"/>
          </a:xfrm>
        </p:spPr>
        <p:txBody>
          <a:bodyPr/>
          <a:lstStyle/>
          <a:p>
            <a:r>
              <a:rPr lang="zh-TW" altLang="en-US" dirty="0" smtClean="0"/>
              <a:t>中庸研究</a:t>
            </a:r>
            <a:r>
              <a:rPr lang="en-US" altLang="zh-TW" dirty="0" smtClean="0"/>
              <a:t>(</a:t>
            </a:r>
            <a:r>
              <a:rPr lang="zh-TW" altLang="en-US" smtClean="0"/>
              <a:t>二</a:t>
            </a:r>
            <a:r>
              <a:rPr lang="en-US" altLang="zh-TW" smtClean="0"/>
              <a:t>)</a:t>
            </a:r>
            <a:endParaRPr lang="zh-TW" altLang="en-US" dirty="0"/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2487613" y="4962107"/>
            <a:ext cx="8915399" cy="1126283"/>
          </a:xfrm>
        </p:spPr>
        <p:txBody>
          <a:bodyPr/>
          <a:lstStyle/>
          <a:p>
            <a:endParaRPr lang="zh-TW" altLang="en-US" dirty="0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98929" y="1172258"/>
            <a:ext cx="5241330" cy="29724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21447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/>
              <a:t>第二章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573161"/>
            <a:ext cx="10724845" cy="4338061"/>
          </a:xfrm>
        </p:spPr>
        <p:txBody>
          <a:bodyPr>
            <a:normAutofit/>
          </a:bodyPr>
          <a:lstStyle/>
          <a:p>
            <a:pPr marL="0" indent="0">
              <a:lnSpc>
                <a:spcPts val="4800"/>
              </a:lnSpc>
              <a:spcBef>
                <a:spcPts val="1200"/>
              </a:spcBef>
              <a:buNone/>
            </a:pPr>
            <a:r>
              <a:rPr lang="zh-TW" altLang="en-US" sz="3600" dirty="0"/>
              <a:t>仲尼曰</a:t>
            </a:r>
            <a:r>
              <a:rPr lang="zh-TW" altLang="en-US" sz="3600" dirty="0" smtClean="0"/>
              <a:t>：君子</a:t>
            </a:r>
            <a:r>
              <a:rPr lang="zh-TW" altLang="en-US" sz="3600" dirty="0"/>
              <a:t>中庸；小人反中庸。君子之中庸也，君子而</a:t>
            </a:r>
            <a:r>
              <a:rPr lang="zh-TW" altLang="en-US" sz="3600" dirty="0">
                <a:solidFill>
                  <a:srgbClr val="FF0000"/>
                </a:solidFill>
              </a:rPr>
              <a:t>時中</a:t>
            </a:r>
            <a:r>
              <a:rPr lang="zh-TW" altLang="en-US" sz="3600" dirty="0"/>
              <a:t>。</a:t>
            </a:r>
            <a:r>
              <a:rPr lang="zh-TW" altLang="en-US" sz="3600" u="sng" dirty="0"/>
              <a:t>小人之中庸也</a:t>
            </a:r>
            <a:r>
              <a:rPr lang="zh-TW" altLang="en-US" sz="3600" dirty="0"/>
              <a:t>，小人而無忌憚也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>
              <a:lnSpc>
                <a:spcPts val="4800"/>
              </a:lnSpc>
              <a:spcBef>
                <a:spcPts val="1200"/>
              </a:spcBef>
            </a:pP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王肅本作「</a:t>
            </a:r>
            <a:r>
              <a:rPr lang="zh-TW" altLang="en-US" sz="3600" u="sng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小人之</a:t>
            </a:r>
            <a:r>
              <a:rPr lang="zh-TW" altLang="en-US" sz="3600" u="sng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反</a:t>
            </a:r>
            <a:r>
              <a:rPr lang="zh-TW" altLang="en-US" sz="3600" u="sng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中庸也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」。</a:t>
            </a:r>
            <a:endParaRPr lang="en-US" altLang="zh-TW" sz="36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  <a:spcBef>
                <a:spcPts val="1200"/>
              </a:spcBef>
            </a:pP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時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中：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時時處處合乎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中道</a:t>
            </a:r>
          </a:p>
          <a:p>
            <a:pPr>
              <a:lnSpc>
                <a:spcPct val="150000"/>
              </a:lnSpc>
              <a:spcBef>
                <a:spcPts val="1200"/>
              </a:spcBef>
            </a:pPr>
            <a:endParaRPr lang="zh-TW" altLang="en-US" sz="3600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5581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「中和</a:t>
            </a:r>
            <a:r>
              <a:rPr lang="zh-TW" altLang="en-US" dirty="0"/>
              <a:t>」</a:t>
            </a:r>
            <a:r>
              <a:rPr lang="zh-TW" altLang="en-US" dirty="0" smtClean="0"/>
              <a:t>「中庸</a:t>
            </a:r>
            <a:r>
              <a:rPr lang="zh-TW" altLang="en-US" dirty="0"/>
              <a:t>」</a:t>
            </a:r>
            <a:r>
              <a:rPr lang="zh-TW" altLang="en-US" dirty="0" smtClean="0"/>
              <a:t>之辨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666461"/>
            <a:ext cx="10724845" cy="3777622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朱晦庵謂，二處文雖不屬，意實相承也。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游氏酢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（定夫）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曰：以</a:t>
            </a:r>
            <a:r>
              <a:rPr lang="zh-TW" altLang="en-US" sz="3200" u="sng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性情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內體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言之，則曰中和；以</a:t>
            </a:r>
            <a:r>
              <a:rPr lang="zh-TW" altLang="en-US" sz="3200" u="sng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德行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外用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言之，則曰中庸。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程門立雪（與楊時）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2322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519485"/>
            <a:ext cx="10328870" cy="3777622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buNone/>
            </a:pP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[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清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]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惠棟：易道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深矣，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一言以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蔽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，曰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時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中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以「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中爻」之時位闡「中道」之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要。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因應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各卦時及各爻之時位，體現「中道」之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理。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與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時偕行「時時守中」的德慧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修養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如書法之中鋒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pSp>
        <p:nvGrpSpPr>
          <p:cNvPr id="9" name="群組 8"/>
          <p:cNvGrpSpPr/>
          <p:nvPr/>
        </p:nvGrpSpPr>
        <p:grpSpPr>
          <a:xfrm>
            <a:off x="3107342" y="3538093"/>
            <a:ext cx="5673720" cy="2626973"/>
            <a:chOff x="3814077" y="4102766"/>
            <a:chExt cx="5673720" cy="2626973"/>
          </a:xfrm>
        </p:grpSpPr>
        <p:pic>
          <p:nvPicPr>
            <p:cNvPr id="4" name="圖片 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814077" y="4102766"/>
              <a:ext cx="5673720" cy="2626973"/>
            </a:xfrm>
            <a:prstGeom prst="rect">
              <a:avLst/>
            </a:prstGeom>
          </p:spPr>
        </p:pic>
        <p:sp>
          <p:nvSpPr>
            <p:cNvPr id="6" name="流程圖: 接點 5"/>
            <p:cNvSpPr/>
            <p:nvPr/>
          </p:nvSpPr>
          <p:spPr>
            <a:xfrm>
              <a:off x="9256643" y="4737364"/>
              <a:ext cx="135172" cy="143123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7" name="流程圖: 接點 6"/>
            <p:cNvSpPr/>
            <p:nvPr/>
          </p:nvSpPr>
          <p:spPr>
            <a:xfrm>
              <a:off x="9256643" y="5925047"/>
              <a:ext cx="135172" cy="143123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8" name="流程圖: 接點 7"/>
            <p:cNvSpPr/>
            <p:nvPr/>
          </p:nvSpPr>
          <p:spPr>
            <a:xfrm>
              <a:off x="6125155" y="5257137"/>
              <a:ext cx="135172" cy="143123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7918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TW" dirty="0" smtClean="0"/>
              <a:t>[</a:t>
            </a:r>
            <a:r>
              <a:rPr lang="zh-TW" altLang="en-US" dirty="0" smtClean="0"/>
              <a:t>清</a:t>
            </a:r>
            <a:r>
              <a:rPr lang="en-US" altLang="zh-TW" dirty="0"/>
              <a:t>]</a:t>
            </a:r>
            <a:r>
              <a:rPr lang="zh-TW" altLang="en-US" dirty="0" smtClean="0"/>
              <a:t>惠棟</a:t>
            </a:r>
            <a:r>
              <a:rPr lang="en-US" altLang="zh-TW" dirty="0" smtClean="0"/>
              <a:t>《</a:t>
            </a:r>
            <a:r>
              <a:rPr lang="zh-TW" altLang="en-US" dirty="0"/>
              <a:t>易漢學</a:t>
            </a:r>
            <a:r>
              <a:rPr lang="en-US" altLang="zh-TW" dirty="0"/>
              <a:t>》</a:t>
            </a:r>
            <a:r>
              <a:rPr lang="zh-TW" altLang="en-US" dirty="0" smtClean="0"/>
              <a:t>「易</a:t>
            </a:r>
            <a:r>
              <a:rPr lang="zh-TW" altLang="en-US" dirty="0"/>
              <a:t>尚時中說</a:t>
            </a:r>
            <a:r>
              <a:rPr lang="zh-TW" altLang="en-US" dirty="0" smtClean="0"/>
              <a:t>」</a:t>
            </a:r>
            <a:r>
              <a:rPr lang="en-US" altLang="zh-TW" dirty="0" smtClean="0"/>
              <a:t>:</a:t>
            </a:r>
            <a:br>
              <a:rPr lang="en-US" altLang="zh-TW" dirty="0" smtClean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600200"/>
            <a:ext cx="10724845" cy="4311022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  <a:spcBef>
                <a:spcPts val="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易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道深矣，一言以蔽之，曰：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時中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。孔子作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彖傳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，言時者二十卦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，言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中者三十三卦，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象傳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言中者三十卦。其言時也，有所謂時者，時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行者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、時成者，時變者、時用者、時義者；其言中也，有所謂中者、正中者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、中正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者、大中者、中道者、中行者、行中者、剛中、柔中者。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……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1904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665922"/>
            <a:ext cx="11186945" cy="5744817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孔子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晚而好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易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，讀之韋編三絕而為之傳，蓋深有味於六十四卦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三百八十四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爻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時中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之義，故於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彖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象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二傳言之，重詞之複。子思作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中庸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、述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孔子之意而曰：「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君子而時中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」。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孟子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亦曰：「孔子聖之時」。夫執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中之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訓，肇於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中天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(《</a:t>
            </a:r>
            <a:r>
              <a:rPr lang="zh-TW" altLang="en-US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尚書大禹謨</a:t>
            </a:r>
            <a:r>
              <a:rPr lang="en-US" altLang="zh-TW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》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時中之義，明於孔子，乃堯舜以來相傳之心法也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en-US" altLang="zh-TW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《</a:t>
            </a:r>
            <a:r>
              <a:rPr lang="zh-TW" altLang="en-US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論語．堯</a:t>
            </a:r>
            <a:r>
              <a:rPr lang="zh-TW" altLang="en-US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曰</a:t>
            </a:r>
            <a:r>
              <a:rPr lang="en-US" altLang="zh-TW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》</a:t>
            </a:r>
            <a:r>
              <a:rPr lang="zh-TW" altLang="en-US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篇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）。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……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知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時中之義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，其於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易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也，思過半矣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4637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742574"/>
          </a:xfrm>
        </p:spPr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周易</a:t>
            </a:r>
            <a:r>
              <a:rPr lang="en-US" altLang="zh-TW" dirty="0"/>
              <a:t>》</a:t>
            </a:r>
            <a:r>
              <a:rPr lang="zh-TW" altLang="en-US" dirty="0" smtClean="0"/>
              <a:t>蒙卦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70131" y="1435510"/>
            <a:ext cx="6012817" cy="4397054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altLang="zh-TW" sz="3200" dirty="0" smtClean="0"/>
              <a:t>《</a:t>
            </a:r>
            <a:r>
              <a:rPr lang="zh-TW" altLang="en-US" sz="3200" dirty="0" smtClean="0"/>
              <a:t>周易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檢索</a:t>
            </a:r>
            <a:r>
              <a:rPr lang="zh-TW" altLang="en-US" sz="3200" dirty="0"/>
              <a:t>：</a:t>
            </a:r>
            <a:endParaRPr lang="en-US" altLang="zh-TW" sz="3200" dirty="0" smtClean="0"/>
          </a:p>
          <a:p>
            <a:pPr>
              <a:lnSpc>
                <a:spcPct val="150000"/>
              </a:lnSpc>
            </a:pPr>
            <a:r>
              <a:rPr lang="zh-TW" altLang="en-US" sz="3200" dirty="0" smtClean="0"/>
              <a:t>「</a:t>
            </a:r>
            <a:r>
              <a:rPr lang="zh-TW" altLang="en-US" sz="3200" dirty="0">
                <a:solidFill>
                  <a:srgbClr val="FF0000"/>
                </a:solidFill>
              </a:rPr>
              <a:t>時</a:t>
            </a:r>
            <a:r>
              <a:rPr lang="zh-TW" altLang="en-US" sz="3200" dirty="0" smtClean="0"/>
              <a:t>」</a:t>
            </a:r>
            <a:r>
              <a:rPr lang="zh-TW" altLang="en-US" sz="3200" dirty="0"/>
              <a:t>有</a:t>
            </a:r>
            <a:r>
              <a:rPr lang="en-US" altLang="zh-TW" sz="3200" dirty="0" smtClean="0"/>
              <a:t>58</a:t>
            </a:r>
            <a:r>
              <a:rPr lang="zh-TW" altLang="en-US" sz="3200" dirty="0" smtClean="0"/>
              <a:t>處</a:t>
            </a:r>
            <a:endParaRPr lang="en-US" altLang="zh-TW" sz="3200" dirty="0" smtClean="0"/>
          </a:p>
          <a:p>
            <a:pPr>
              <a:lnSpc>
                <a:spcPct val="150000"/>
              </a:lnSpc>
            </a:pPr>
            <a:r>
              <a:rPr lang="zh-TW" altLang="en-US" sz="3200" dirty="0" smtClean="0"/>
              <a:t>「</a:t>
            </a:r>
            <a:r>
              <a:rPr lang="zh-TW" altLang="en-US" sz="3200" dirty="0">
                <a:solidFill>
                  <a:srgbClr val="FF0000"/>
                </a:solidFill>
              </a:rPr>
              <a:t>中</a:t>
            </a:r>
            <a:r>
              <a:rPr lang="zh-TW" altLang="en-US" sz="3200" dirty="0" smtClean="0"/>
              <a:t>」有</a:t>
            </a:r>
            <a:r>
              <a:rPr lang="en-US" altLang="zh-TW" sz="3200" dirty="0" smtClean="0"/>
              <a:t>155</a:t>
            </a:r>
            <a:r>
              <a:rPr lang="zh-TW" altLang="en-US" sz="3200" dirty="0" smtClean="0"/>
              <a:t>處</a:t>
            </a:r>
            <a:endParaRPr lang="en-US" altLang="zh-TW" sz="3200" dirty="0" smtClean="0"/>
          </a:p>
          <a:p>
            <a:pPr>
              <a:lnSpc>
                <a:spcPct val="150000"/>
              </a:lnSpc>
            </a:pPr>
            <a:r>
              <a:rPr lang="zh-TW" altLang="en-US" sz="3200" dirty="0" smtClean="0"/>
              <a:t>「</a:t>
            </a:r>
            <a:r>
              <a:rPr lang="zh-TW" altLang="en-US" sz="3200" dirty="0">
                <a:solidFill>
                  <a:srgbClr val="FF0000"/>
                </a:solidFill>
              </a:rPr>
              <a:t>時中</a:t>
            </a:r>
            <a:r>
              <a:rPr lang="zh-TW" altLang="en-US" sz="3200" dirty="0"/>
              <a:t>」唯獨一處「</a:t>
            </a:r>
            <a:r>
              <a:rPr lang="zh-TW" altLang="en-US" sz="3200" dirty="0">
                <a:solidFill>
                  <a:srgbClr val="FF0000"/>
                </a:solidFill>
              </a:rPr>
              <a:t>蒙卦</a:t>
            </a:r>
            <a:r>
              <a:rPr lang="zh-TW" altLang="en-US" sz="3200" dirty="0" smtClean="0"/>
              <a:t>」</a:t>
            </a:r>
            <a:endParaRPr lang="zh-TW" altLang="en-US" sz="3200" dirty="0"/>
          </a:p>
        </p:txBody>
      </p:sp>
      <p:grpSp>
        <p:nvGrpSpPr>
          <p:cNvPr id="9" name="群組 8"/>
          <p:cNvGrpSpPr/>
          <p:nvPr/>
        </p:nvGrpSpPr>
        <p:grpSpPr>
          <a:xfrm>
            <a:off x="8621337" y="1435510"/>
            <a:ext cx="2732641" cy="3407369"/>
            <a:chOff x="10138291" y="1435510"/>
            <a:chExt cx="2732641" cy="3407369"/>
          </a:xfrm>
        </p:grpSpPr>
        <p:pic>
          <p:nvPicPr>
            <p:cNvPr id="4" name="圖片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0138291" y="1435510"/>
              <a:ext cx="2732641" cy="3407369"/>
            </a:xfrm>
            <a:prstGeom prst="rect">
              <a:avLst/>
            </a:prstGeom>
          </p:spPr>
        </p:pic>
        <p:grpSp>
          <p:nvGrpSpPr>
            <p:cNvPr id="8" name="群組 7"/>
            <p:cNvGrpSpPr/>
            <p:nvPr/>
          </p:nvGrpSpPr>
          <p:grpSpPr>
            <a:xfrm>
              <a:off x="10212571" y="2073933"/>
              <a:ext cx="505047" cy="383459"/>
              <a:chOff x="9459360" y="2238739"/>
              <a:chExt cx="468818" cy="383459"/>
            </a:xfrm>
          </p:grpSpPr>
          <p:sp>
            <p:nvSpPr>
              <p:cNvPr id="6" name="矩形 5"/>
              <p:cNvSpPr/>
              <p:nvPr/>
            </p:nvSpPr>
            <p:spPr>
              <a:xfrm>
                <a:off x="9459360" y="2238739"/>
                <a:ext cx="468818" cy="383459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/>
              </a:p>
            </p:txBody>
          </p:sp>
          <p:sp>
            <p:nvSpPr>
              <p:cNvPr id="5" name="文字方塊 4"/>
              <p:cNvSpPr txBox="1"/>
              <p:nvPr/>
            </p:nvSpPr>
            <p:spPr>
              <a:xfrm>
                <a:off x="9505391" y="2238739"/>
                <a:ext cx="42278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TW" altLang="en-US" b="1" dirty="0">
                    <a:solidFill>
                      <a:srgbClr val="FF0000"/>
                    </a:solidFill>
                  </a:rPr>
                  <a:t>山</a:t>
                </a:r>
              </a:p>
            </p:txBody>
          </p:sp>
        </p:grpSp>
      </p:grp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2886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9767" y="122656"/>
            <a:ext cx="10724845" cy="6540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7341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9768" y="114763"/>
            <a:ext cx="10660172" cy="6548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6630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284271" y="624110"/>
            <a:ext cx="10220342" cy="742574"/>
          </a:xfrm>
        </p:spPr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周易</a:t>
            </a:r>
            <a:r>
              <a:rPr lang="en-US" altLang="zh-TW" dirty="0"/>
              <a:t>》</a:t>
            </a:r>
            <a:r>
              <a:rPr lang="zh-TW" altLang="en-US" dirty="0" smtClean="0"/>
              <a:t>蒙卦彖傳：</a:t>
            </a:r>
            <a:r>
              <a:rPr lang="zh-TW" altLang="en-US" dirty="0"/>
              <a:t> 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8" y="1435510"/>
            <a:ext cx="7881348" cy="439705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 smtClean="0"/>
              <a:t>蒙</a:t>
            </a:r>
            <a:r>
              <a:rPr lang="zh-TW" altLang="en-US" sz="3200" dirty="0"/>
              <a:t>，山下有險，險而止，蒙。蒙亨，以亨行</a:t>
            </a:r>
            <a:r>
              <a:rPr lang="zh-TW" altLang="en-US" sz="3200" dirty="0">
                <a:solidFill>
                  <a:srgbClr val="FF0000"/>
                </a:solidFill>
              </a:rPr>
              <a:t>時中</a:t>
            </a:r>
            <a:r>
              <a:rPr lang="zh-TW" altLang="en-US" sz="3200" dirty="0"/>
              <a:t>也。匪我求童蒙，童蒙求我，志應也。</a:t>
            </a:r>
            <a:r>
              <a:rPr lang="zh-TW" altLang="en-US" sz="3200" dirty="0" smtClean="0"/>
              <a:t>初筮告</a:t>
            </a:r>
            <a:r>
              <a:rPr lang="zh-TW" altLang="en-US" sz="3200" dirty="0"/>
              <a:t>，以剛中也。再三瀆，瀆則不告，瀆蒙也。</a:t>
            </a:r>
            <a:r>
              <a:rPr lang="zh-TW" altLang="en-US" sz="3200" dirty="0">
                <a:solidFill>
                  <a:srgbClr val="FF0000"/>
                </a:solidFill>
              </a:rPr>
              <a:t>蒙以養正，聖功也</a:t>
            </a:r>
            <a:r>
              <a:rPr lang="zh-TW" altLang="en-US" sz="3200" dirty="0"/>
              <a:t>。</a:t>
            </a:r>
          </a:p>
        </p:txBody>
      </p:sp>
      <p:grpSp>
        <p:nvGrpSpPr>
          <p:cNvPr id="9" name="群組 8"/>
          <p:cNvGrpSpPr/>
          <p:nvPr/>
        </p:nvGrpSpPr>
        <p:grpSpPr>
          <a:xfrm>
            <a:off x="9094304" y="1435510"/>
            <a:ext cx="2732641" cy="3407369"/>
            <a:chOff x="10138291" y="1435510"/>
            <a:chExt cx="2732641" cy="3407369"/>
          </a:xfrm>
        </p:grpSpPr>
        <p:pic>
          <p:nvPicPr>
            <p:cNvPr id="4" name="圖片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0138291" y="1435510"/>
              <a:ext cx="2732641" cy="3407369"/>
            </a:xfrm>
            <a:prstGeom prst="rect">
              <a:avLst/>
            </a:prstGeom>
          </p:spPr>
        </p:pic>
        <p:grpSp>
          <p:nvGrpSpPr>
            <p:cNvPr id="8" name="群組 7"/>
            <p:cNvGrpSpPr/>
            <p:nvPr/>
          </p:nvGrpSpPr>
          <p:grpSpPr>
            <a:xfrm>
              <a:off x="10212571" y="2073933"/>
              <a:ext cx="505047" cy="383459"/>
              <a:chOff x="9459360" y="2238739"/>
              <a:chExt cx="468818" cy="383459"/>
            </a:xfrm>
          </p:grpSpPr>
          <p:sp>
            <p:nvSpPr>
              <p:cNvPr id="6" name="矩形 5"/>
              <p:cNvSpPr/>
              <p:nvPr/>
            </p:nvSpPr>
            <p:spPr>
              <a:xfrm>
                <a:off x="9459360" y="2238739"/>
                <a:ext cx="468818" cy="383459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/>
              </a:p>
            </p:txBody>
          </p:sp>
          <p:sp>
            <p:nvSpPr>
              <p:cNvPr id="5" name="文字方塊 4"/>
              <p:cNvSpPr txBox="1"/>
              <p:nvPr/>
            </p:nvSpPr>
            <p:spPr>
              <a:xfrm>
                <a:off x="9505391" y="2238739"/>
                <a:ext cx="42278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TW" altLang="en-US" b="1" dirty="0">
                    <a:solidFill>
                      <a:srgbClr val="FF0000"/>
                    </a:solidFill>
                  </a:rPr>
                  <a:t>山</a:t>
                </a:r>
              </a:p>
            </p:txBody>
          </p:sp>
        </p:grpSp>
      </p:grp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346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242391" y="624110"/>
            <a:ext cx="10262221" cy="742574"/>
          </a:xfrm>
        </p:spPr>
        <p:txBody>
          <a:bodyPr/>
          <a:lstStyle/>
          <a:p>
            <a:r>
              <a:rPr lang="zh-TW" altLang="en-US" dirty="0"/>
              <a:t>匪</a:t>
            </a:r>
            <a:r>
              <a:rPr lang="zh-TW" altLang="en-US" dirty="0">
                <a:solidFill>
                  <a:srgbClr val="FF0000"/>
                </a:solidFill>
              </a:rPr>
              <a:t>我</a:t>
            </a:r>
            <a:r>
              <a:rPr lang="zh-TW" altLang="en-US" dirty="0"/>
              <a:t>求童蒙，</a:t>
            </a:r>
            <a:r>
              <a:rPr lang="zh-TW" altLang="en-US" dirty="0">
                <a:solidFill>
                  <a:srgbClr val="FF0000"/>
                </a:solidFill>
              </a:rPr>
              <a:t>童蒙</a:t>
            </a:r>
            <a:r>
              <a:rPr lang="zh-TW" altLang="en-US" dirty="0"/>
              <a:t>求我，志應也。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103600" y="1505083"/>
            <a:ext cx="7789228" cy="4397054"/>
          </a:xfrm>
        </p:spPr>
        <p:txBody>
          <a:bodyPr>
            <a:normAutofit/>
          </a:bodyPr>
          <a:lstStyle/>
          <a:p>
            <a:pPr marL="0" indent="0">
              <a:lnSpc>
                <a:spcPts val="4800"/>
              </a:lnSpc>
              <a:buNone/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徐醒民老師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我」，是「九二」一爻，代表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老師。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童蒙」是「六五」一爻，代表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學生。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志應：二五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相應，九二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不上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求六五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，六五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自動下求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九二。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pSp>
        <p:nvGrpSpPr>
          <p:cNvPr id="9" name="群組 8"/>
          <p:cNvGrpSpPr/>
          <p:nvPr/>
        </p:nvGrpSpPr>
        <p:grpSpPr>
          <a:xfrm>
            <a:off x="8982280" y="1607164"/>
            <a:ext cx="2732641" cy="4294973"/>
            <a:chOff x="10138291" y="1435510"/>
            <a:chExt cx="2732641" cy="3407369"/>
          </a:xfrm>
        </p:grpSpPr>
        <p:pic>
          <p:nvPicPr>
            <p:cNvPr id="4" name="圖片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0138291" y="1435510"/>
              <a:ext cx="2732641" cy="3407369"/>
            </a:xfrm>
            <a:prstGeom prst="rect">
              <a:avLst/>
            </a:prstGeom>
          </p:spPr>
        </p:pic>
        <p:grpSp>
          <p:nvGrpSpPr>
            <p:cNvPr id="8" name="群組 7"/>
            <p:cNvGrpSpPr/>
            <p:nvPr/>
          </p:nvGrpSpPr>
          <p:grpSpPr>
            <a:xfrm>
              <a:off x="10212571" y="2073933"/>
              <a:ext cx="505047" cy="383459"/>
              <a:chOff x="9459360" y="2238739"/>
              <a:chExt cx="468818" cy="383459"/>
            </a:xfrm>
          </p:grpSpPr>
          <p:sp>
            <p:nvSpPr>
              <p:cNvPr id="6" name="矩形 5"/>
              <p:cNvSpPr/>
              <p:nvPr/>
            </p:nvSpPr>
            <p:spPr>
              <a:xfrm>
                <a:off x="9459360" y="2238739"/>
                <a:ext cx="468818" cy="383459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/>
              </a:p>
            </p:txBody>
          </p:sp>
          <p:sp>
            <p:nvSpPr>
              <p:cNvPr id="5" name="文字方塊 4"/>
              <p:cNvSpPr txBox="1"/>
              <p:nvPr/>
            </p:nvSpPr>
            <p:spPr>
              <a:xfrm>
                <a:off x="9505391" y="2238739"/>
                <a:ext cx="42278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TW" altLang="en-US" b="1" dirty="0">
                    <a:solidFill>
                      <a:srgbClr val="FF0000"/>
                    </a:solidFill>
                  </a:rPr>
                  <a:t>山</a:t>
                </a:r>
              </a:p>
            </p:txBody>
          </p:sp>
        </p:grpSp>
      </p:grp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1926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79768" y="692936"/>
            <a:ext cx="10118558" cy="742574"/>
          </a:xfrm>
        </p:spPr>
        <p:txBody>
          <a:bodyPr>
            <a:normAutofit fontScale="90000"/>
          </a:bodyPr>
          <a:lstStyle/>
          <a:p>
            <a:r>
              <a:rPr lang="zh-TW" altLang="en-US" dirty="0" smtClean="0"/>
              <a:t>初</a:t>
            </a:r>
            <a:r>
              <a:rPr lang="zh-TW" altLang="en-US" dirty="0"/>
              <a:t>筮</a:t>
            </a:r>
            <a:r>
              <a:rPr lang="zh-TW" altLang="en-US" dirty="0" smtClean="0"/>
              <a:t>告</a:t>
            </a:r>
            <a:r>
              <a:rPr lang="zh-TW" altLang="en-US" dirty="0"/>
              <a:t>，以剛中也。再</a:t>
            </a:r>
            <a:r>
              <a:rPr lang="zh-TW" altLang="en-US" dirty="0" smtClean="0"/>
              <a:t>三</a:t>
            </a:r>
            <a:r>
              <a:rPr lang="zh-TW" altLang="en-US" dirty="0"/>
              <a:t>瀆，瀆則不告，瀆蒙也</a:t>
            </a:r>
            <a:r>
              <a:rPr lang="zh-TW" altLang="en-US" dirty="0" smtClean="0"/>
              <a:t>。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361507" y="1435510"/>
            <a:ext cx="8969347" cy="4965290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九二以剛德居下卦二陰之中，六五在上卦以柔中之德來應，師生心志相應，所以代表為師的九二即教之。再三，則有變化，志不能應，此時若勉強教授，惟恐瀆亂學童，所以不如不教。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論語．述而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zh-TW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不</a:t>
            </a:r>
            <a:r>
              <a:rPr lang="zh-TW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憤不啟，不悱不發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；</a:t>
            </a:r>
            <a:r>
              <a:rPr lang="zh-TW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舉一隅不以三隅反，則不復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禮記．曲禮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：卜筮不過三。</a:t>
            </a:r>
          </a:p>
        </p:txBody>
      </p:sp>
      <p:grpSp>
        <p:nvGrpSpPr>
          <p:cNvPr id="9" name="群組 8"/>
          <p:cNvGrpSpPr/>
          <p:nvPr/>
        </p:nvGrpSpPr>
        <p:grpSpPr>
          <a:xfrm>
            <a:off x="9330854" y="1695868"/>
            <a:ext cx="2732641" cy="3407369"/>
            <a:chOff x="10138291" y="1435510"/>
            <a:chExt cx="2732641" cy="3407369"/>
          </a:xfrm>
        </p:grpSpPr>
        <p:pic>
          <p:nvPicPr>
            <p:cNvPr id="4" name="圖片 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0138291" y="1435510"/>
              <a:ext cx="2732641" cy="3407369"/>
            </a:xfrm>
            <a:prstGeom prst="rect">
              <a:avLst/>
            </a:prstGeom>
          </p:spPr>
        </p:pic>
        <p:grpSp>
          <p:nvGrpSpPr>
            <p:cNvPr id="8" name="群組 7"/>
            <p:cNvGrpSpPr/>
            <p:nvPr/>
          </p:nvGrpSpPr>
          <p:grpSpPr>
            <a:xfrm>
              <a:off x="10212571" y="2073933"/>
              <a:ext cx="505047" cy="383459"/>
              <a:chOff x="9459360" y="2238739"/>
              <a:chExt cx="468818" cy="383459"/>
            </a:xfrm>
          </p:grpSpPr>
          <p:sp>
            <p:nvSpPr>
              <p:cNvPr id="6" name="矩形 5"/>
              <p:cNvSpPr/>
              <p:nvPr/>
            </p:nvSpPr>
            <p:spPr>
              <a:xfrm>
                <a:off x="9459360" y="2238739"/>
                <a:ext cx="468818" cy="383459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/>
              </a:p>
            </p:txBody>
          </p:sp>
          <p:sp>
            <p:nvSpPr>
              <p:cNvPr id="5" name="文字方塊 4"/>
              <p:cNvSpPr txBox="1"/>
              <p:nvPr/>
            </p:nvSpPr>
            <p:spPr>
              <a:xfrm>
                <a:off x="9505391" y="2238739"/>
                <a:ext cx="42278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TW" altLang="en-US" b="1" dirty="0">
                    <a:solidFill>
                      <a:srgbClr val="FF0000"/>
                    </a:solidFill>
                  </a:rPr>
                  <a:t>山</a:t>
                </a:r>
              </a:p>
            </p:txBody>
          </p:sp>
        </p:grpSp>
      </p:grp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5352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83579" y="624110"/>
            <a:ext cx="10621034" cy="742574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蒙</a:t>
            </a:r>
            <a:r>
              <a:rPr lang="zh-TW" altLang="en-US" dirty="0">
                <a:solidFill>
                  <a:srgbClr val="FF0000"/>
                </a:solidFill>
              </a:rPr>
              <a:t>以養</a:t>
            </a:r>
            <a:r>
              <a:rPr lang="zh-TW" altLang="en-US" dirty="0" smtClean="0">
                <a:solidFill>
                  <a:srgbClr val="FF0000"/>
                </a:solidFill>
              </a:rPr>
              <a:t>正聖</a:t>
            </a:r>
            <a:r>
              <a:rPr lang="zh-TW" altLang="en-US" dirty="0">
                <a:solidFill>
                  <a:srgbClr val="FF0000"/>
                </a:solidFill>
              </a:rPr>
              <a:t>功</a:t>
            </a:r>
            <a:r>
              <a:rPr lang="zh-TW" altLang="en-US" dirty="0" smtClean="0">
                <a:solidFill>
                  <a:srgbClr val="FF0000"/>
                </a:solidFill>
              </a:rPr>
              <a:t>也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389883" y="1366684"/>
            <a:ext cx="8166422" cy="5113686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zh-TW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講求</a:t>
            </a:r>
            <a:r>
              <a:rPr lang="zh-TW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志應</a:t>
            </a:r>
            <a:r>
              <a:rPr lang="zh-TW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與</a:t>
            </a:r>
            <a:r>
              <a:rPr lang="zh-TW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教學</a:t>
            </a:r>
            <a:r>
              <a:rPr lang="zh-TW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方法</a:t>
            </a:r>
            <a:r>
              <a:rPr lang="zh-TW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，都是為童蒙養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正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人在童蒙時期，一片天真，未染惡習氣，由有剛中之德的老師來發蒙，教他學為聖人，實最幸運。而學為聖人的入手工夫就在一個正字，無論身心言語，都要正而無邪，如此慢慢培養，就具備了學聖的基礎，然後可建聖功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99686" y="995397"/>
            <a:ext cx="3003942" cy="4477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7027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744279"/>
            <a:ext cx="10724845" cy="5166943"/>
          </a:xfrm>
        </p:spPr>
        <p:txBody>
          <a:bodyPr/>
          <a:lstStyle/>
          <a:p>
            <a:r>
              <a:rPr lang="zh-TW" altLang="en-US" sz="3200" dirty="0"/>
              <a:t>張</a:t>
            </a:r>
            <a:r>
              <a:rPr lang="zh-TW" altLang="en-US" sz="3200" dirty="0" smtClean="0"/>
              <a:t>載據「蒙</a:t>
            </a:r>
            <a:r>
              <a:rPr lang="zh-TW" altLang="en-US" sz="3200" dirty="0"/>
              <a:t>以養正，聖功也</a:t>
            </a:r>
            <a:r>
              <a:rPr lang="zh-TW" altLang="en-US" sz="3200" dirty="0" smtClean="0"/>
              <a:t>。」作</a:t>
            </a:r>
            <a:r>
              <a:rPr lang="en-US" altLang="zh-TW" sz="3200" dirty="0" smtClean="0"/>
              <a:t>《</a:t>
            </a:r>
            <a:r>
              <a:rPr lang="zh-TW" altLang="en-US" sz="3200" dirty="0"/>
              <a:t>正蒙</a:t>
            </a:r>
            <a:r>
              <a:rPr lang="en-US" altLang="zh-TW" sz="3200" dirty="0" smtClean="0"/>
              <a:t>》</a:t>
            </a:r>
          </a:p>
          <a:p>
            <a:r>
              <a:rPr lang="zh-TW" altLang="en-US" sz="3200" dirty="0"/>
              <a:t>王</a:t>
            </a:r>
            <a:r>
              <a:rPr lang="zh-TW" altLang="en-US" sz="3200" dirty="0" smtClean="0"/>
              <a:t>夫之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（船山）</a:t>
            </a:r>
            <a:r>
              <a:rPr lang="zh-TW" altLang="en-US" sz="3200" dirty="0" smtClean="0"/>
              <a:t>作</a:t>
            </a:r>
            <a:r>
              <a:rPr lang="en-US" altLang="zh-TW" sz="3200" dirty="0" smtClean="0"/>
              <a:t>《</a:t>
            </a:r>
            <a:r>
              <a:rPr lang="zh-TW" altLang="en-US" sz="3200" dirty="0" smtClean="0"/>
              <a:t>正蒙註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，特闡其「時中」之義。</a:t>
            </a:r>
            <a:endParaRPr lang="en-US" altLang="zh-TW" sz="3200" dirty="0" smtClean="0"/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時中：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時時處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處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合乎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中道</a:t>
            </a:r>
          </a:p>
          <a:p>
            <a:endParaRPr lang="zh-TW" altLang="en-US" sz="3200" dirty="0"/>
          </a:p>
          <a:p>
            <a:endParaRPr lang="zh-TW" altLang="en-US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3569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/>
              <a:t>第三章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751682"/>
            <a:ext cx="10724845" cy="4159540"/>
          </a:xfrm>
        </p:spPr>
        <p:txBody>
          <a:bodyPr/>
          <a:lstStyle/>
          <a:p>
            <a:r>
              <a:rPr lang="zh-TW" altLang="en-US" sz="3200" dirty="0" smtClean="0"/>
              <a:t>子</a:t>
            </a:r>
            <a:r>
              <a:rPr lang="zh-TW" altLang="en-US" sz="3200" dirty="0"/>
              <a:t>曰：「中庸其至矣乎！民鮮能久矣。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論語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雍也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：子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曰：「中庸之為德也，其至矣乎！民鮮久矣！」</a:t>
            </a:r>
          </a:p>
          <a:p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714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/>
              <a:t>第四章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382996"/>
            <a:ext cx="10649045" cy="5365673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曰：「道之不</a:t>
            </a:r>
            <a:r>
              <a:rPr lang="zh-TW" altLang="en-US" sz="3200" dirty="0">
                <a:solidFill>
                  <a:srgbClr val="FF0000"/>
                </a:solidFill>
              </a:rPr>
              <a:t>行</a:t>
            </a:r>
            <a:r>
              <a:rPr lang="zh-TW" altLang="en-US" sz="3200" dirty="0"/>
              <a:t>也，我知之矣：</a:t>
            </a:r>
            <a:r>
              <a:rPr lang="zh-TW" altLang="en-US" sz="3200" dirty="0" smtClean="0"/>
              <a:t>知者</a:t>
            </a:r>
            <a:r>
              <a:rPr lang="zh-TW" altLang="en-US" sz="3200" dirty="0"/>
              <a:t>過之；愚者不及也。道之不</a:t>
            </a:r>
            <a:r>
              <a:rPr lang="zh-TW" altLang="en-US" sz="3200" dirty="0">
                <a:solidFill>
                  <a:srgbClr val="FF0000"/>
                </a:solidFill>
              </a:rPr>
              <a:t>明</a:t>
            </a:r>
            <a:r>
              <a:rPr lang="zh-TW" altLang="en-US" sz="3200" dirty="0"/>
              <a:t>也，我知之矣：賢者過之；不肖者不及也。</a:t>
            </a:r>
            <a:r>
              <a:rPr lang="zh-TW" altLang="en-US" sz="3200" dirty="0">
                <a:solidFill>
                  <a:srgbClr val="FF0000"/>
                </a:solidFill>
              </a:rPr>
              <a:t>人莫不飲食也。鮮能知味也。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雪公按：明在前，行在後（司馬光），較為易解，古書錯簡往往有之。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人皆有性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天之道，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而反不知也。</a:t>
            </a:r>
            <a:endParaRPr lang="zh-TW" altLang="en-US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TW" altLang="en-US" sz="3200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1545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論語</a:t>
            </a:r>
            <a:r>
              <a:rPr lang="en-US" altLang="zh-TW" dirty="0" smtClean="0">
                <a:latin typeface="Poor Richard" panose="02080502050505020702" pitchFamily="18" charset="0"/>
              </a:rPr>
              <a:t>•</a:t>
            </a:r>
            <a:r>
              <a:rPr lang="zh-TW" altLang="en-US" dirty="0" smtClean="0"/>
              <a:t>先進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461052"/>
            <a:ext cx="10728558" cy="397468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/>
              <a:t>子貢問：「</a:t>
            </a:r>
            <a:r>
              <a:rPr lang="zh-TW" altLang="en-US" sz="3200" dirty="0" smtClean="0"/>
              <a:t>師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子張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與商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子夏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也</a:t>
            </a:r>
            <a:r>
              <a:rPr lang="zh-TW" altLang="en-US" sz="3200" dirty="0"/>
              <a:t>孰賢？」子曰：「師也過，商也不及。」曰：「然則師</a:t>
            </a:r>
            <a:r>
              <a:rPr lang="zh-TW" altLang="en-US" sz="3200" dirty="0" smtClean="0"/>
              <a:t>愈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勝過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與</a:t>
            </a:r>
            <a:r>
              <a:rPr lang="zh-TW" altLang="en-US" sz="3200" dirty="0"/>
              <a:t>？」子曰：「過</a:t>
            </a:r>
            <a:r>
              <a:rPr lang="zh-TW" altLang="en-US" sz="3200" dirty="0" smtClean="0"/>
              <a:t>猶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（如同）</a:t>
            </a:r>
            <a:r>
              <a:rPr lang="zh-TW" altLang="en-US" sz="3200" dirty="0" smtClean="0"/>
              <a:t>不及</a:t>
            </a:r>
            <a:r>
              <a:rPr lang="zh-TW" altLang="en-US" sz="3200" dirty="0"/>
              <a:t>。」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6881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47261" y="624110"/>
            <a:ext cx="11390243" cy="1280890"/>
          </a:xfrm>
        </p:spPr>
        <p:txBody>
          <a:bodyPr>
            <a:normAutofit fontScale="90000"/>
          </a:bodyPr>
          <a:lstStyle/>
          <a:p>
            <a:r>
              <a:rPr lang="zh-TW" altLang="en-US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晉書符朗為青州刺史，食雞辨棲，食鵝知羽。</a:t>
            </a:r>
            <a:r>
              <a:rPr lang="en-US" altLang="zh-TW" sz="3100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en-US" altLang="zh-TW" sz="3100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p.199</a:t>
            </a:r>
            <a:r>
              <a:rPr lang="zh-TW" altLang="en-US" sz="3100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眉批</a:t>
            </a:r>
            <a:r>
              <a:rPr lang="en-US" altLang="zh-TW" sz="3100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en-US" sz="3100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/>
            </a:r>
            <a:br>
              <a:rPr lang="zh-TW" altLang="en-US" sz="3100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</a:br>
            <a:endParaRPr lang="zh-TW" altLang="en-US" sz="3100" dirty="0">
              <a:solidFill>
                <a:schemeClr val="tx1"/>
              </a:solidFill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382996"/>
            <a:ext cx="10649045" cy="5365673"/>
          </a:xfrm>
        </p:spPr>
        <p:txBody>
          <a:bodyPr>
            <a:normAutofit/>
          </a:bodyPr>
          <a:lstStyle/>
          <a:p>
            <a:pPr marL="0" indent="0">
              <a:lnSpc>
                <a:spcPts val="4800"/>
              </a:lnSpc>
              <a:buNone/>
            </a:pPr>
            <a:r>
              <a:rPr lang="en-US" altLang="zh-TW" sz="3200" dirty="0"/>
              <a:t>《</a:t>
            </a:r>
            <a:r>
              <a:rPr lang="zh-TW" altLang="en-US" sz="3200" dirty="0"/>
              <a:t>晉</a:t>
            </a:r>
            <a:r>
              <a:rPr lang="zh-TW" altLang="en-US" sz="3200" dirty="0" smtClean="0"/>
              <a:t>書．苻堅傳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：</a:t>
            </a:r>
            <a:endParaRPr lang="en-US" altLang="zh-TW" sz="3200" dirty="0" smtClean="0"/>
          </a:p>
          <a:p>
            <a:pPr marL="0" indent="0">
              <a:lnSpc>
                <a:spcPts val="4800"/>
              </a:lnSpc>
              <a:buNone/>
            </a:pPr>
            <a:r>
              <a:rPr lang="zh-TW" altLang="en-US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「</a:t>
            </a:r>
            <a:r>
              <a:rPr lang="en-US" altLang="zh-TW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符朗</a:t>
            </a:r>
            <a:r>
              <a:rPr lang="en-US" altLang="zh-TW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en-US" sz="3200" dirty="0"/>
              <a:t>又</a:t>
            </a:r>
            <a:r>
              <a:rPr lang="zh-TW" altLang="en-US" sz="3200" dirty="0" smtClean="0"/>
              <a:t>善識</a:t>
            </a:r>
            <a:r>
              <a:rPr lang="zh-TW" altLang="en-US" sz="3200" dirty="0"/>
              <a:t>味</a:t>
            </a:r>
            <a:r>
              <a:rPr lang="zh-TW" altLang="en-US" sz="3200" dirty="0" smtClean="0"/>
              <a:t>，鹹酢</a:t>
            </a:r>
            <a:r>
              <a:rPr lang="zh-TW" altLang="en-US" sz="3200" dirty="0"/>
              <a:t>及肉，皆別所由。會稽王司馬道子為朗設盛饌，極江左精餚，食訖，問曰：</a:t>
            </a:r>
            <a:r>
              <a:rPr lang="en-US" altLang="zh-TW" sz="3200" dirty="0"/>
              <a:t>『</a:t>
            </a:r>
            <a:r>
              <a:rPr lang="zh-TW" altLang="en-US" sz="3200" dirty="0"/>
              <a:t>關中之食孰若此？</a:t>
            </a:r>
            <a:r>
              <a:rPr lang="en-US" altLang="zh-TW" sz="3200" dirty="0"/>
              <a:t>』</a:t>
            </a:r>
            <a:r>
              <a:rPr lang="zh-TW" altLang="en-US" sz="3200" dirty="0"/>
              <a:t>答曰：</a:t>
            </a:r>
            <a:r>
              <a:rPr lang="en-US" altLang="zh-TW" sz="3200" dirty="0"/>
              <a:t>『</a:t>
            </a:r>
            <a:r>
              <a:rPr lang="zh-TW" altLang="en-US" sz="3200" dirty="0"/>
              <a:t>皆好，惟鹽味</a:t>
            </a:r>
            <a:r>
              <a:rPr lang="zh-TW" altLang="en-US" sz="3200" dirty="0" smtClean="0"/>
              <a:t>小生</a:t>
            </a:r>
            <a:r>
              <a:rPr lang="zh-TW" altLang="en-US" sz="2800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  <a:cs typeface="+mj-cs"/>
              </a:rPr>
              <a:t>（不入味）</a:t>
            </a:r>
            <a:r>
              <a:rPr lang="zh-TW" altLang="en-US" sz="3200" dirty="0" smtClean="0"/>
              <a:t>耳</a:t>
            </a:r>
            <a:r>
              <a:rPr lang="zh-TW" altLang="en-US" sz="3200" dirty="0"/>
              <a:t>。</a:t>
            </a:r>
            <a:r>
              <a:rPr lang="en-US" altLang="zh-TW" sz="3200" dirty="0"/>
              <a:t>』</a:t>
            </a:r>
            <a:r>
              <a:rPr lang="zh-TW" altLang="en-US" sz="3200" dirty="0"/>
              <a:t>既問宰夫，皆如其言。</a:t>
            </a:r>
            <a:r>
              <a:rPr lang="zh-TW" altLang="en-US" sz="3200" u="sng" dirty="0"/>
              <a:t>或人殺雞以食之，既進，朗曰：</a:t>
            </a:r>
            <a:r>
              <a:rPr lang="en-US" altLang="zh-TW" sz="3200" u="sng" dirty="0"/>
              <a:t>『</a:t>
            </a:r>
            <a:r>
              <a:rPr lang="zh-TW" altLang="en-US" sz="3200" u="sng" dirty="0"/>
              <a:t>此雞棲恆半露。</a:t>
            </a:r>
            <a:r>
              <a:rPr lang="en-US" altLang="zh-TW" sz="3200" u="sng" dirty="0"/>
              <a:t>』</a:t>
            </a:r>
            <a:r>
              <a:rPr lang="zh-TW" altLang="en-US" sz="3200" u="sng" dirty="0"/>
              <a:t>檢之皆驗。又食鵝肉，知黑白之處，人不信，記而試之，無毫釐之差。時人咸以為</a:t>
            </a:r>
            <a:r>
              <a:rPr lang="zh-TW" altLang="en-US" sz="3200" u="sng" dirty="0">
                <a:solidFill>
                  <a:srgbClr val="FF0000"/>
                </a:solidFill>
              </a:rPr>
              <a:t>知味</a:t>
            </a:r>
            <a:r>
              <a:rPr lang="zh-TW" altLang="en-US" sz="3200" u="sng" dirty="0"/>
              <a:t>。</a:t>
            </a:r>
            <a:r>
              <a:rPr lang="zh-TW" altLang="en-US" sz="3200" dirty="0"/>
              <a:t>」</a:t>
            </a:r>
          </a:p>
          <a:p>
            <a:pPr>
              <a:lnSpc>
                <a:spcPts val="4800"/>
              </a:lnSpc>
            </a:pPr>
            <a:endParaRPr lang="zh-TW" altLang="en-US" sz="3200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6300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/>
              <a:t>第五章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465243"/>
            <a:ext cx="10724845" cy="4445979"/>
          </a:xfrm>
        </p:spPr>
        <p:txBody>
          <a:bodyPr/>
          <a:lstStyle/>
          <a:p>
            <a:r>
              <a:rPr lang="zh-TW" altLang="en-US" sz="3200" dirty="0" smtClean="0"/>
              <a:t>子</a:t>
            </a:r>
            <a:r>
              <a:rPr lang="zh-TW" altLang="en-US" sz="3200" dirty="0"/>
              <a:t>曰：「道其不行矣</a:t>
            </a:r>
            <a:r>
              <a:rPr lang="zh-TW" altLang="en-US" sz="3200" dirty="0" smtClean="0"/>
              <a:t>夫。」</a:t>
            </a:r>
            <a:endParaRPr lang="en-US" altLang="zh-TW" sz="3200" dirty="0" smtClean="0"/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鄭注：（</a:t>
            </a:r>
            <a:r>
              <a:rPr lang="zh-TW" altLang="en-US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併入前章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）閔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無明君教之。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4709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/>
              <a:t>第六章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505447"/>
            <a:ext cx="10526063" cy="3777622"/>
          </a:xfrm>
        </p:spPr>
        <p:txBody>
          <a:bodyPr/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曰：「舜其大知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智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/>
              <a:t>也與！舜好</a:t>
            </a:r>
            <a:r>
              <a:rPr lang="zh-TW" altLang="en-US" sz="3200" dirty="0" smtClean="0"/>
              <a:t>問而好</a:t>
            </a:r>
            <a:r>
              <a:rPr lang="zh-TW" altLang="en-US" sz="3200" dirty="0"/>
              <a:t>察</a:t>
            </a:r>
            <a:r>
              <a:rPr lang="zh-TW" altLang="en-US" sz="3200" dirty="0" smtClean="0"/>
              <a:t>邇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近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言</a:t>
            </a:r>
            <a:r>
              <a:rPr lang="zh-TW" altLang="en-US" sz="3200" dirty="0"/>
              <a:t>。隱惡而揚善。</a:t>
            </a:r>
            <a:r>
              <a:rPr lang="zh-TW" altLang="en-US" sz="3200" dirty="0">
                <a:solidFill>
                  <a:srgbClr val="FF0000"/>
                </a:solidFill>
              </a:rPr>
              <a:t>執其兩端，用其中於民</a:t>
            </a:r>
            <a:r>
              <a:rPr lang="zh-TW" altLang="en-US" sz="3200" dirty="0"/>
              <a:t>。其斯以為舜乎！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TW" altLang="en-US" sz="3200" dirty="0">
                <a:solidFill>
                  <a:srgbClr val="FF0000"/>
                </a:solidFill>
              </a:rPr>
              <a:t>執</a:t>
            </a:r>
            <a:r>
              <a:rPr lang="zh-TW" altLang="en-US" sz="3200" dirty="0" smtClean="0">
                <a:solidFill>
                  <a:srgbClr val="FF0000"/>
                </a:solidFill>
              </a:rPr>
              <a:t>兩用</a:t>
            </a:r>
            <a:r>
              <a:rPr lang="zh-TW" altLang="en-US" sz="3200" dirty="0">
                <a:solidFill>
                  <a:srgbClr val="FF0000"/>
                </a:solidFill>
              </a:rPr>
              <a:t>中</a:t>
            </a:r>
          </a:p>
          <a:p>
            <a:pPr>
              <a:buFont typeface="Wingdings" panose="05000000000000000000" pitchFamily="2" charset="2"/>
              <a:buChar char="Ø"/>
            </a:pPr>
            <a:endParaRPr lang="zh-TW" altLang="en-US" dirty="0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8375235" y="3096308"/>
            <a:ext cx="2520000" cy="296447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7770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邇言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052623" y="1511807"/>
            <a:ext cx="10451989" cy="487797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鄭注：邇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，近也。近言而善，易以進人，察而行之也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zh-TW" altLang="en-US" sz="3200" dirty="0" smtClean="0"/>
              <a:t>俚語、</a:t>
            </a:r>
            <a:r>
              <a:rPr lang="zh-TW" altLang="en-US" sz="3200" dirty="0" smtClean="0">
                <a:hlinkClick r:id="rId3"/>
              </a:rPr>
              <a:t>諺語</a:t>
            </a:r>
            <a:r>
              <a:rPr lang="zh-TW" altLang="en-US" sz="3200" dirty="0" smtClean="0"/>
              <a:t>、俗語、常言</a:t>
            </a:r>
            <a:r>
              <a:rPr lang="en-US" altLang="zh-TW" sz="3200" dirty="0" smtClean="0"/>
              <a:t>……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昔時賢文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有意栽花花不發，無心插柳柳成陰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zh-CN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近水樓臺先得月 向陽花木易為春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zh-TW" altLang="en-US" sz="3200" dirty="0" smtClean="0"/>
              <a:t>老生常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恆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談</a:t>
            </a:r>
            <a:endParaRPr lang="en-US" altLang="zh-TW" sz="32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zh-TW" altLang="en-US" sz="3200" dirty="0" smtClean="0"/>
              <a:t>唯有老生乃能</a:t>
            </a:r>
            <a:r>
              <a:rPr lang="zh-TW" altLang="en-US" sz="3200" dirty="0"/>
              <a:t>常</a:t>
            </a:r>
            <a:r>
              <a:rPr lang="zh-TW" altLang="en-US" sz="3200" dirty="0" smtClean="0"/>
              <a:t>談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雪公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088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資料庫圖表 3"/>
          <p:cNvGraphicFramePr/>
          <p:nvPr>
            <p:extLst>
              <p:ext uri="{D42A27DB-BD31-4B8C-83A1-F6EECF244321}">
                <p14:modId xmlns:p14="http://schemas.microsoft.com/office/powerpoint/2010/main" val="2377699016"/>
              </p:ext>
            </p:extLst>
          </p:nvPr>
        </p:nvGraphicFramePr>
        <p:xfrm>
          <a:off x="1527457" y="1061703"/>
          <a:ext cx="974728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橢圓 5"/>
          <p:cNvSpPr/>
          <p:nvPr/>
        </p:nvSpPr>
        <p:spPr>
          <a:xfrm>
            <a:off x="4585298" y="2511036"/>
            <a:ext cx="2520000" cy="2520000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TW" altLang="en-US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德行</a:t>
            </a:r>
          </a:p>
        </p:txBody>
      </p:sp>
      <p:sp>
        <p:nvSpPr>
          <p:cNvPr id="3" name="矩形 2"/>
          <p:cNvSpPr/>
          <p:nvPr/>
        </p:nvSpPr>
        <p:spPr>
          <a:xfrm>
            <a:off x="2241295" y="707760"/>
            <a:ext cx="3831336" cy="786384"/>
          </a:xfrm>
          <a:prstGeom prst="rect">
            <a:avLst/>
          </a:prstGeom>
          <a:solidFill>
            <a:schemeClr val="bg2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TW" altLang="en-US" sz="3600" dirty="0">
                <a:solidFill>
                  <a:srgbClr val="FF0000"/>
                </a:solidFill>
              </a:rPr>
              <a:t>知識 </a:t>
            </a:r>
            <a:r>
              <a:rPr lang="zh-TW" altLang="en-US" sz="3600" dirty="0" smtClean="0">
                <a:solidFill>
                  <a:srgbClr val="FF0000"/>
                </a:solidFill>
              </a:rPr>
              <a:t>＝ 智慧？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2237281" y="691712"/>
            <a:ext cx="3831336" cy="786384"/>
          </a:xfrm>
          <a:prstGeom prst="rect">
            <a:avLst/>
          </a:prstGeom>
          <a:solidFill>
            <a:schemeClr val="bg2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TW" altLang="en-US" sz="3600" dirty="0">
                <a:solidFill>
                  <a:srgbClr val="FF0000"/>
                </a:solidFill>
              </a:rPr>
              <a:t>知識 ≠ </a:t>
            </a:r>
            <a:r>
              <a:rPr lang="zh-TW" altLang="en-US" sz="3600" dirty="0" smtClean="0">
                <a:solidFill>
                  <a:srgbClr val="FF0000"/>
                </a:solidFill>
              </a:rPr>
              <a:t>智慧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8554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6" grpId="0" animBg="1"/>
      <p:bldP spid="3" grpId="0" animBg="1"/>
      <p:bldP spid="7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1193316"/>
              </p:ext>
            </p:extLst>
          </p:nvPr>
        </p:nvGraphicFramePr>
        <p:xfrm>
          <a:off x="1458931" y="1653944"/>
          <a:ext cx="7862476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右大括弧 4"/>
          <p:cNvSpPr/>
          <p:nvPr/>
        </p:nvSpPr>
        <p:spPr>
          <a:xfrm>
            <a:off x="9321407" y="2406936"/>
            <a:ext cx="511278" cy="1953496"/>
          </a:xfrm>
          <a:prstGeom prst="rightBrace">
            <a:avLst>
              <a:gd name="adj1" fmla="val 48523"/>
              <a:gd name="adj2" fmla="val 50000"/>
            </a:avLst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" name="圓角矩形 5"/>
          <p:cNvSpPr/>
          <p:nvPr/>
        </p:nvSpPr>
        <p:spPr>
          <a:xfrm>
            <a:off x="9832685" y="2278644"/>
            <a:ext cx="835742" cy="2143432"/>
          </a:xfrm>
          <a:prstGeom prst="roundRect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TW" altLang="en-US" sz="3200" dirty="0" smtClean="0">
                <a:solidFill>
                  <a:srgbClr val="FF0000"/>
                </a:solidFill>
              </a:rPr>
              <a:t>執兩用中</a:t>
            </a:r>
            <a:endParaRPr lang="zh-TW" altLang="en-US" sz="3200" dirty="0">
              <a:solidFill>
                <a:srgbClr val="FF0000"/>
              </a:solidFill>
            </a:endParaRPr>
          </a:p>
        </p:txBody>
      </p:sp>
      <p:cxnSp>
        <p:nvCxnSpPr>
          <p:cNvPr id="8" name="直線接點 7"/>
          <p:cNvCxnSpPr/>
          <p:nvPr/>
        </p:nvCxnSpPr>
        <p:spPr>
          <a:xfrm>
            <a:off x="7421526" y="2030819"/>
            <a:ext cx="542760" cy="287907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直線接點 8"/>
          <p:cNvCxnSpPr/>
          <p:nvPr/>
        </p:nvCxnSpPr>
        <p:spPr>
          <a:xfrm>
            <a:off x="7432158" y="3530009"/>
            <a:ext cx="532128" cy="677842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直線接點 9"/>
          <p:cNvCxnSpPr/>
          <p:nvPr/>
        </p:nvCxnSpPr>
        <p:spPr>
          <a:xfrm>
            <a:off x="7415646" y="4271859"/>
            <a:ext cx="548640" cy="9144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文字方塊 1"/>
          <p:cNvSpPr txBox="1"/>
          <p:nvPr/>
        </p:nvSpPr>
        <p:spPr>
          <a:xfrm>
            <a:off x="444948" y="362476"/>
            <a:ext cx="11743361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兩端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：鄭注：「過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與不及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」，孔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疏「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知者過之，愚者不及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216000"/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　　 朱注：「謂眾論不同之極致」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7" name="文字方塊 6"/>
          <p:cNvSpPr txBox="1"/>
          <p:nvPr/>
        </p:nvSpPr>
        <p:spPr>
          <a:xfrm>
            <a:off x="641543" y="5571715"/>
            <a:ext cx="1050137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王陽明「四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句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教」：無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善無惡心之體，有善有惡意之動，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知善知惡是良知，為善去惡是格物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217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826535A-E279-4ACD-9FD1-7C68010F1F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A826535A-E279-4ACD-9FD1-7C68010F1F1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1E363E4-2536-4B7A-9C7A-51F895B819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01E363E4-2536-4B7A-9C7A-51F895B8194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09D27BF-4916-494D-B96A-CE4F9B4D57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509D27BF-4916-494D-B96A-CE4F9B4D570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32969FB-1799-46E2-A7A3-75D05269CD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F32969FB-1799-46E2-A7A3-75D05269CDC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B30213F-96B6-42F4-8788-DFC7FE83BF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2B30213F-96B6-42F4-8788-DFC7FE83BF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85908F1-65E1-462B-AE98-0F0ADFF976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F85908F1-65E1-462B-AE98-0F0ADFF9767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74C2936-D38C-4287-9BDB-2E996376D8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874C2936-D38C-4287-9BDB-2E996376D82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14EE6D6-86CA-4389-9F92-3703E2A435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514EE6D6-86CA-4389-9F92-3703E2A4358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7FAAEAA-E148-4F48-A2AF-DA253696F8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B7FAAEAA-E148-4F48-A2AF-DA253696F89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AE112CB-9F85-411B-86FC-85C4906AEB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4AE112CB-9F85-411B-86FC-85C4906AEBA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191E214-5C7E-4AF4-A8DF-E19E35177E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D191E214-5C7E-4AF4-A8DF-E19E35177E7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BA61871-824C-4F22-86DD-AB5BDCB722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7BA61871-824C-4F22-86DD-AB5BDCB7224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3F0CE90-BE9F-4FF7-9CA0-95B0F2DD84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63F0CE90-BE9F-4FF7-9CA0-95B0F2DD848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2CF282E-262A-4CD9-86AF-73C176EFCE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graphicEl>
                                              <a:dgm id="{32CF282E-262A-4CD9-86AF-73C176EFCEB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A3E30F1-4B4D-4DEB-8802-8ABA5D5A23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>
                                            <p:graphicEl>
                                              <a:dgm id="{1A3E30F1-4B4D-4DEB-8802-8ABA5D5A23D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F526836-C86A-4DC1-B0D0-03EA6A1CBB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4">
                                            <p:graphicEl>
                                              <a:dgm id="{6F526836-C86A-4DC1-B0D0-03EA6A1CBB6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F7C2DC4-674D-4688-B2EA-BE086D2EAF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">
                                            <p:graphicEl>
                                              <a:dgm id="{CF7C2DC4-674D-4688-B2EA-BE086D2EAFF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49BCBB4-FDE1-4D49-910E-51CCD119B1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4">
                                            <p:graphicEl>
                                              <a:dgm id="{C49BCBB4-FDE1-4D49-910E-51CCD119B1E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3E9C6F1-50D8-473D-A9E8-A6D7CDA090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">
                                            <p:graphicEl>
                                              <a:dgm id="{63E9C6F1-50D8-473D-A9E8-A6D7CDA090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500"/>
                            </p:stCondLst>
                            <p:childTnLst>
                              <p:par>
                                <p:cTn id="10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  <p:bldP spid="5" grpId="0" animBg="1"/>
      <p:bldP spid="6" grpId="0" animBg="1"/>
      <p:bldP spid="2" grpId="0"/>
      <p:bldP spid="7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3728702"/>
              </p:ext>
            </p:extLst>
          </p:nvPr>
        </p:nvGraphicFramePr>
        <p:xfrm>
          <a:off x="1423343" y="1483825"/>
          <a:ext cx="7862476" cy="43640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右大括弧 4"/>
          <p:cNvSpPr/>
          <p:nvPr/>
        </p:nvSpPr>
        <p:spPr>
          <a:xfrm>
            <a:off x="9285819" y="2618179"/>
            <a:ext cx="511278" cy="1763559"/>
          </a:xfrm>
          <a:prstGeom prst="rightBrace">
            <a:avLst>
              <a:gd name="adj1" fmla="val 20390"/>
              <a:gd name="adj2" fmla="val 50000"/>
            </a:avLst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" name="圓角矩形 5"/>
          <p:cNvSpPr/>
          <p:nvPr/>
        </p:nvSpPr>
        <p:spPr>
          <a:xfrm>
            <a:off x="9797097" y="2387121"/>
            <a:ext cx="835742" cy="2143432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TW" altLang="en-US" sz="3200" dirty="0" smtClean="0">
                <a:solidFill>
                  <a:srgbClr val="FF0000"/>
                </a:solidFill>
              </a:rPr>
              <a:t>執兩用中</a:t>
            </a:r>
            <a:endParaRPr lang="zh-TW" altLang="en-US" sz="3200" dirty="0">
              <a:solidFill>
                <a:srgbClr val="FF0000"/>
              </a:solidFill>
            </a:endParaRPr>
          </a:p>
        </p:txBody>
      </p:sp>
      <p:cxnSp>
        <p:nvCxnSpPr>
          <p:cNvPr id="8" name="直線接點 7"/>
          <p:cNvCxnSpPr/>
          <p:nvPr/>
        </p:nvCxnSpPr>
        <p:spPr>
          <a:xfrm>
            <a:off x="7380058" y="2094614"/>
            <a:ext cx="548640" cy="394233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直線接點 8"/>
          <p:cNvCxnSpPr/>
          <p:nvPr/>
        </p:nvCxnSpPr>
        <p:spPr>
          <a:xfrm>
            <a:off x="7380058" y="3713190"/>
            <a:ext cx="548640" cy="664782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直線接點 9"/>
          <p:cNvCxnSpPr/>
          <p:nvPr/>
        </p:nvCxnSpPr>
        <p:spPr>
          <a:xfrm>
            <a:off x="7380058" y="4388815"/>
            <a:ext cx="548640" cy="9144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文字方塊 1"/>
          <p:cNvSpPr txBox="1"/>
          <p:nvPr/>
        </p:nvSpPr>
        <p:spPr>
          <a:xfrm>
            <a:off x="779767" y="646576"/>
            <a:ext cx="112470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增廣賢文</a:t>
            </a:r>
            <a:r>
              <a:rPr lang="en-US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：隱惡揚善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，執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其兩端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24</a:t>
            </a:fld>
            <a:endParaRPr lang="en-US" dirty="0"/>
          </a:p>
        </p:txBody>
      </p:sp>
      <p:sp>
        <p:nvSpPr>
          <p:cNvPr id="7" name="文字方塊 6"/>
          <p:cNvSpPr txBox="1"/>
          <p:nvPr/>
        </p:nvSpPr>
        <p:spPr>
          <a:xfrm>
            <a:off x="4137180" y="5602315"/>
            <a:ext cx="48701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>
                <a:solidFill>
                  <a:srgbClr val="FF0000"/>
                </a:solidFill>
              </a:rPr>
              <a:t>揚</a:t>
            </a:r>
            <a:r>
              <a:rPr lang="zh-TW" altLang="en-US" sz="3200" dirty="0" smtClean="0">
                <a:solidFill>
                  <a:srgbClr val="FF0000"/>
                </a:solidFill>
              </a:rPr>
              <a:t>善於公堂，規過於私室</a:t>
            </a:r>
            <a:endParaRPr lang="zh-TW" altLang="en-US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0592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0742595"/>
              </p:ext>
            </p:extLst>
          </p:nvPr>
        </p:nvGraphicFramePr>
        <p:xfrm>
          <a:off x="1476828" y="2262617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文字方塊 1"/>
          <p:cNvSpPr txBox="1"/>
          <p:nvPr/>
        </p:nvSpPr>
        <p:spPr>
          <a:xfrm>
            <a:off x="779767" y="499675"/>
            <a:ext cx="1088055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800"/>
              </a:lnSpc>
            </a:pPr>
            <a:r>
              <a:rPr lang="en-US" altLang="zh-TW" sz="2800" dirty="0" smtClean="0"/>
              <a:t>《</a:t>
            </a:r>
            <a:r>
              <a:rPr lang="zh-TW" altLang="en-US" sz="2800" dirty="0" smtClean="0"/>
              <a:t>中庸．第</a:t>
            </a:r>
            <a:r>
              <a:rPr lang="en-US" altLang="zh-TW" sz="2800" dirty="0" smtClean="0"/>
              <a:t>27</a:t>
            </a:r>
            <a:r>
              <a:rPr lang="zh-TW" altLang="en-US" sz="2800" dirty="0" smtClean="0"/>
              <a:t>章</a:t>
            </a:r>
            <a:r>
              <a:rPr lang="en-US" altLang="zh-TW" sz="2800" dirty="0" smtClean="0"/>
              <a:t>》</a:t>
            </a:r>
            <a:r>
              <a:rPr lang="zh-TW" altLang="en-US" sz="2800" dirty="0" smtClean="0"/>
              <a:t>：</a:t>
            </a:r>
            <a:endParaRPr lang="en-US" altLang="zh-TW" sz="28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故</a:t>
            </a:r>
            <a:r>
              <a:rPr lang="zh-TW" altLang="en-US" sz="3200" dirty="0"/>
              <a:t>君子</a:t>
            </a:r>
            <a:r>
              <a:rPr lang="zh-TW" altLang="en-US" sz="3200" dirty="0" smtClean="0">
                <a:solidFill>
                  <a:srgbClr val="FF0000"/>
                </a:solidFill>
              </a:rPr>
              <a:t>尊德性</a:t>
            </a:r>
            <a:r>
              <a:rPr lang="zh-TW" altLang="en-US" sz="3200" dirty="0"/>
              <a:t>而</a:t>
            </a:r>
            <a:r>
              <a:rPr lang="zh-TW" altLang="en-US" sz="3200" dirty="0">
                <a:solidFill>
                  <a:srgbClr val="FF0000"/>
                </a:solidFill>
              </a:rPr>
              <a:t>道問學</a:t>
            </a:r>
            <a:r>
              <a:rPr lang="zh-TW" altLang="en-US" sz="3200" dirty="0"/>
              <a:t>，致廣大而盡精微，極高明而道中庸。</a:t>
            </a:r>
          </a:p>
        </p:txBody>
      </p:sp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8335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6CF9EB0-FF02-4E01-8BB7-04C0D4F700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86CF9EB0-FF02-4E01-8BB7-04C0D4F700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C4F4889-A837-4485-ACC1-0D5C923608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5C4F4889-A837-4485-ACC1-0D5C9236085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8A0BFC-4635-46FF-9CE5-4AB76DACE3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938A0BFC-4635-46FF-9CE5-4AB76DACE3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28083F-84AC-4D87-8C6F-D4DE33B91F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graphicEl>
                                              <a:dgm id="{D028083F-84AC-4D87-8C6F-D4DE33B91F0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D34C424-E7EA-463B-BF95-2775962010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0D34C424-E7EA-463B-BF95-2775962010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D786F15-31C7-488F-99F7-3C269A559C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graphicEl>
                                              <a:dgm id="{CD786F15-31C7-488F-99F7-3C269A559C6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69202F3-F531-4DE3-96A1-EC7D4D7D76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969202F3-F531-4DE3-96A1-EC7D4D7D764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AFE594D-6F68-46D4-A206-480ED0251B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graphicEl>
                                              <a:dgm id="{1AFE594D-6F68-46D4-A206-480ED0251BA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C0D3313-5AF5-444D-AEBE-15AFC19406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DC0D3313-5AF5-444D-AEBE-15AFC194062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F9368C4-5427-428C-A9B7-CE2C0175DC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">
                                            <p:graphicEl>
                                              <a:dgm id="{1F9368C4-5427-428C-A9B7-CE2C0175DCB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D954C7B-43FD-4CCB-9153-6F8E768D9F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3D954C7B-43FD-4CCB-9153-6F8E768D9F1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7D3F4ED-7D85-454F-AC10-A59CBA1F46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>
                                            <p:graphicEl>
                                              <a:dgm id="{77D3F4ED-7D85-454F-AC10-A59CBA1F46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234C52A-9992-4E30-B665-C6241B620F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graphicEl>
                                              <a:dgm id="{7234C52A-9992-4E30-B665-C6241B620F4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其</a:t>
            </a:r>
            <a:r>
              <a:rPr lang="zh-TW" altLang="en-US" dirty="0"/>
              <a:t>斯</a:t>
            </a:r>
            <a:r>
              <a:rPr lang="zh-TW" altLang="en-US" dirty="0" smtClean="0"/>
              <a:t>以為舜乎</a:t>
            </a:r>
            <a:r>
              <a:rPr lang="zh-TW" altLang="en-US" dirty="0"/>
              <a:t>！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630017"/>
            <a:ext cx="10724845" cy="4281205"/>
          </a:xfrm>
        </p:spPr>
        <p:txBody>
          <a:bodyPr>
            <a:normAutofit/>
          </a:bodyPr>
          <a:lstStyle/>
          <a:p>
            <a:r>
              <a:rPr lang="zh-TW" altLang="en-US" sz="3200" dirty="0" smtClean="0"/>
              <a:t>鄭注：其</a:t>
            </a:r>
            <a:r>
              <a:rPr lang="zh-TW" altLang="en-US" sz="3200" dirty="0"/>
              <a:t>德如此，乃號為「舜」，舜之言「充」也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孔疏：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案</a:t>
            </a:r>
            <a:r>
              <a:rPr lang="en-US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《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謚法</a:t>
            </a:r>
            <a:r>
              <a:rPr lang="en-US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》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云：「受禪成功曰舜。」又云：「仁義盛明曰舜。」皆是道德充滿之意，故言舜為「充」也。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240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22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marL="1117600" indent="-1117600"/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儒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家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的「兩端」概念：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802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8046" y="1477685"/>
            <a:ext cx="10968285" cy="4525963"/>
          </a:xfrm>
        </p:spPr>
        <p:txBody>
          <a:bodyPr>
            <a:noAutofit/>
          </a:bodyPr>
          <a:lstStyle/>
          <a:p>
            <a:pPr marL="812800" indent="-812800">
              <a:lnSpc>
                <a:spcPts val="4800"/>
              </a:lnSpc>
              <a:spcBef>
                <a:spcPts val="0"/>
              </a:spcBef>
            </a:pPr>
            <a:r>
              <a:rPr lang="en-US" altLang="zh-TW" sz="3200" dirty="0"/>
              <a:t>《</a:t>
            </a:r>
            <a:r>
              <a:rPr lang="zh-TW" altLang="en-US" sz="3200" dirty="0"/>
              <a:t>周易</a:t>
            </a:r>
            <a:r>
              <a:rPr lang="en-US" altLang="zh-TW" sz="3200" dirty="0"/>
              <a:t>》</a:t>
            </a:r>
            <a:r>
              <a:rPr lang="zh-TW" altLang="en-US" sz="3200" dirty="0"/>
              <a:t>的陰陽兩儀之道</a:t>
            </a:r>
          </a:p>
          <a:p>
            <a:pPr marL="1168400" lvl="1" indent="-711200"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一陰一陽之謂道，繼之者善也，成之者性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也。 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1168400" lvl="1" indent="-711200"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天地、乾坤、卑高、貴賤、動靜、剛柔、日月、寒暑、男女 </a:t>
            </a:r>
          </a:p>
          <a:p>
            <a:pPr>
              <a:lnSpc>
                <a:spcPts val="4800"/>
              </a:lnSpc>
              <a:spcBef>
                <a:spcPts val="0"/>
              </a:spcBef>
            </a:pPr>
            <a:r>
              <a:rPr lang="en-US" altLang="zh-TW" sz="3200" dirty="0"/>
              <a:t>《</a:t>
            </a:r>
            <a:r>
              <a:rPr lang="zh-TW" altLang="en-US" sz="3200" dirty="0" smtClean="0"/>
              <a:t>論語．子</a:t>
            </a:r>
            <a:r>
              <a:rPr lang="zh-TW" altLang="en-US" sz="3200" dirty="0"/>
              <a:t>罕</a:t>
            </a:r>
            <a:r>
              <a:rPr lang="en-US" altLang="zh-TW" sz="3200" dirty="0"/>
              <a:t>》</a:t>
            </a:r>
            <a:r>
              <a:rPr lang="zh-TW" altLang="en-US" sz="3200" dirty="0"/>
              <a:t>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子曰：吾有知乎哉？無知也。有鄙夫問於我，空空如也，我扣其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兩端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而竭焉。</a:t>
            </a:r>
          </a:p>
          <a:p>
            <a:pPr>
              <a:lnSpc>
                <a:spcPts val="4800"/>
              </a:lnSpc>
              <a:spcBef>
                <a:spcPts val="0"/>
              </a:spcBef>
            </a:pPr>
            <a:r>
              <a:rPr lang="en-US" altLang="zh-CN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CN" altLang="en-US" sz="3200" dirty="0" smtClean="0"/>
              <a:t>尚書</a:t>
            </a:r>
            <a:r>
              <a:rPr lang="zh-TW" altLang="en-US" sz="3200" dirty="0"/>
              <a:t>．</a:t>
            </a:r>
            <a:r>
              <a:rPr lang="zh-CN" altLang="en-US" sz="3200" dirty="0" smtClean="0"/>
              <a:t>大禹</a:t>
            </a:r>
            <a:r>
              <a:rPr lang="zh-CN" altLang="en-US" sz="3200" dirty="0"/>
              <a:t>謨</a:t>
            </a:r>
            <a:r>
              <a:rPr lang="en-US" altLang="zh-CN" sz="3200" dirty="0" smtClean="0"/>
              <a:t>》</a:t>
            </a:r>
            <a:r>
              <a:rPr lang="zh-TW" altLang="en-US" sz="3200" dirty="0" smtClean="0"/>
              <a:t>：</a:t>
            </a:r>
            <a:r>
              <a:rPr lang="zh-CN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人心惟危</a:t>
            </a:r>
            <a:r>
              <a:rPr lang="zh-CN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，道心惟微；惟精惟一，</a:t>
            </a:r>
            <a:r>
              <a:rPr lang="zh-CN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允執厥中</a:t>
            </a:r>
            <a:r>
              <a:rPr lang="zh-CN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6847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0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0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0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2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02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2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02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0227" grpId="0" uiExpand="1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17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1117600" indent="-1117600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道德經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中的「相反相生」概念</a:t>
            </a:r>
          </a:p>
        </p:txBody>
      </p:sp>
      <p:sp>
        <p:nvSpPr>
          <p:cNvPr id="178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79767" y="1905000"/>
            <a:ext cx="10634822" cy="4221164"/>
          </a:xfrm>
        </p:spPr>
        <p:txBody>
          <a:bodyPr>
            <a:normAutofit/>
          </a:bodyPr>
          <a:lstStyle/>
          <a:p>
            <a:pPr marL="812800" indent="-812800"/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牝牡、雌雄、陰陽、剛柔、善惡、善醜、禍福、利害、曲直、盈窪、虛實、強弱、興廢、與奪、厚薄、進退、得亡、貴賤、智愚、生死、大小 </a:t>
            </a: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8699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marL="1117600" indent="-1117600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佛典中的「對法相因」概念</a:t>
            </a:r>
          </a:p>
        </p:txBody>
      </p:sp>
      <p:sp>
        <p:nvSpPr>
          <p:cNvPr id="177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0" y="1628776"/>
            <a:ext cx="9145588" cy="4525963"/>
          </a:xfrm>
        </p:spPr>
        <p:txBody>
          <a:bodyPr>
            <a:normAutofit/>
          </a:bodyPr>
          <a:lstStyle/>
          <a:p>
            <a:pPr marL="812800" indent="-812800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中論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的</a:t>
            </a:r>
            <a:r>
              <a:rPr lang="zh-TW" altLang="en-US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八不中道</a:t>
            </a:r>
          </a:p>
          <a:p>
            <a:pPr marL="1168400" lvl="1" indent="-711200"/>
            <a:r>
              <a:rPr lang="zh-TW" altLang="en-US" dirty="0"/>
              <a:t>不生、不滅、不常、不斷、不一、不異、不來、不出 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812800" indent="-812800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大智度論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的</a:t>
            </a:r>
            <a:r>
              <a:rPr lang="zh-TW" altLang="en-US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中道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思想</a:t>
            </a:r>
          </a:p>
          <a:p>
            <a:pPr marL="1168400" lvl="1" indent="-711200"/>
            <a:r>
              <a:rPr lang="zh-TW" altLang="en-US" dirty="0"/>
              <a:t>常</a:t>
            </a:r>
            <a:r>
              <a:rPr lang="en-US" altLang="zh-TW" dirty="0"/>
              <a:t>/</a:t>
            </a:r>
            <a:r>
              <a:rPr lang="zh-TW" altLang="en-US" dirty="0"/>
              <a:t>無常、苦</a:t>
            </a:r>
            <a:r>
              <a:rPr lang="en-US" altLang="zh-TW" dirty="0"/>
              <a:t>/</a:t>
            </a:r>
            <a:r>
              <a:rPr lang="zh-TW" altLang="en-US" dirty="0"/>
              <a:t>樂、空</a:t>
            </a:r>
            <a:r>
              <a:rPr lang="en-US" altLang="zh-TW" dirty="0"/>
              <a:t>/</a:t>
            </a:r>
            <a:r>
              <a:rPr lang="zh-TW" altLang="en-US" dirty="0"/>
              <a:t>實、我</a:t>
            </a:r>
            <a:r>
              <a:rPr lang="en-US" altLang="zh-TW" dirty="0"/>
              <a:t>/</a:t>
            </a:r>
            <a:r>
              <a:rPr lang="zh-TW" altLang="en-US" dirty="0"/>
              <a:t>無我」 </a:t>
            </a:r>
          </a:p>
          <a:p>
            <a:pPr marL="1168400" lvl="1" indent="-711200"/>
            <a:r>
              <a:rPr lang="zh-TW" altLang="en-US" dirty="0">
                <a:solidFill>
                  <a:srgbClr val="FF0000"/>
                </a:solidFill>
              </a:rPr>
              <a:t>離是二邊行中道 </a:t>
            </a:r>
            <a:r>
              <a:rPr lang="zh-TW" altLang="en-US" dirty="0"/>
              <a:t>，是為般若</a:t>
            </a:r>
            <a:r>
              <a:rPr lang="zh-TW" altLang="en-US" dirty="0" smtClean="0"/>
              <a:t>波羅蜜。 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9147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7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77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7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1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771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1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771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marL="1117600" indent="-1117600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佛典中的「對法相因」概念</a:t>
            </a:r>
          </a:p>
        </p:txBody>
      </p:sp>
      <p:sp>
        <p:nvSpPr>
          <p:cNvPr id="177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17142" y="1628776"/>
            <a:ext cx="10058400" cy="4525963"/>
          </a:xfrm>
        </p:spPr>
        <p:txBody>
          <a:bodyPr>
            <a:normAutofit/>
          </a:bodyPr>
          <a:lstStyle/>
          <a:p>
            <a:pPr marL="812800" indent="-812800"/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維摩詰經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的</a:t>
            </a:r>
            <a:r>
              <a:rPr lang="zh-TW" altLang="en-US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不二法門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</a:p>
          <a:p>
            <a:pPr marL="1168400" lvl="1" indent="-711200"/>
            <a:r>
              <a:rPr lang="en-US" altLang="zh-TW" dirty="0"/>
              <a:t>31</a:t>
            </a:r>
            <a:r>
              <a:rPr lang="zh-TW" altLang="en-US" dirty="0"/>
              <a:t>組「二法相對相因」概念 </a:t>
            </a:r>
          </a:p>
          <a:p>
            <a:pPr marL="1168400" lvl="1" indent="-711200"/>
            <a:r>
              <a:rPr lang="zh-TW" altLang="en-US" dirty="0"/>
              <a:t>我</a:t>
            </a:r>
            <a:r>
              <a:rPr lang="en-US" altLang="zh-TW" dirty="0"/>
              <a:t>/</a:t>
            </a:r>
            <a:r>
              <a:rPr lang="zh-TW" altLang="en-US" dirty="0"/>
              <a:t>我所、受</a:t>
            </a:r>
            <a:r>
              <a:rPr lang="en-US" altLang="zh-TW" dirty="0"/>
              <a:t>/</a:t>
            </a:r>
            <a:r>
              <a:rPr lang="zh-TW" altLang="en-US" dirty="0"/>
              <a:t>不受、垢</a:t>
            </a:r>
            <a:r>
              <a:rPr lang="en-US" altLang="zh-TW" dirty="0"/>
              <a:t>/</a:t>
            </a:r>
            <a:r>
              <a:rPr lang="zh-TW" altLang="en-US" dirty="0"/>
              <a:t>淨、是動</a:t>
            </a:r>
            <a:r>
              <a:rPr lang="en-US" altLang="zh-TW" dirty="0"/>
              <a:t>/</a:t>
            </a:r>
            <a:r>
              <a:rPr lang="zh-TW" altLang="en-US" dirty="0"/>
              <a:t>是念、一相</a:t>
            </a:r>
            <a:r>
              <a:rPr lang="en-US" altLang="zh-TW" dirty="0"/>
              <a:t>/</a:t>
            </a:r>
            <a:r>
              <a:rPr lang="zh-TW" altLang="en-US" dirty="0"/>
              <a:t>無相 </a:t>
            </a:r>
            <a:r>
              <a:rPr lang="en-US" altLang="zh-TW" dirty="0">
                <a:latin typeface="新細明體" panose="02020500000000000000" pitchFamily="18" charset="-120"/>
              </a:rPr>
              <a:t>……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1168400" lvl="1" indent="-711200"/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0776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7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77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77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TW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壇</a:t>
            </a:r>
            <a:r>
              <a:rPr lang="zh-TW" altLang="en-US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經</a:t>
            </a:r>
            <a:r>
              <a:rPr lang="en-US" altLang="zh-TW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三十六</a:t>
            </a:r>
            <a:r>
              <a:rPr lang="zh-TW" altLang="en-US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對</a:t>
            </a:r>
            <a:r>
              <a:rPr lang="zh-TW" altLang="en-US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法：</a:t>
            </a:r>
            <a:endParaRPr lang="zh-TW" altLang="en-US" dirty="0">
              <a:effectLst/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782692" y="2390775"/>
            <a:ext cx="5770562" cy="4525963"/>
          </a:xfrm>
        </p:spPr>
        <p:txBody>
          <a:bodyPr/>
          <a:lstStyle/>
          <a:p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「外境無情」五對</a:t>
            </a:r>
          </a:p>
          <a:p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「法相語言」十二對</a:t>
            </a:r>
          </a:p>
          <a:p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「自性起用」十九對</a:t>
            </a:r>
          </a:p>
        </p:txBody>
      </p:sp>
      <p:pic>
        <p:nvPicPr>
          <p:cNvPr id="8196" name="Picture 4" descr="artwork27-0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2300" y="2390775"/>
            <a:ext cx="2003425" cy="2944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圖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53254" y="2401147"/>
            <a:ext cx="2386579" cy="2944813"/>
          </a:xfrm>
          <a:prstGeom prst="rect">
            <a:avLst/>
          </a:prstGeom>
        </p:spPr>
      </p:pic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6933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「外境無情」五對</a:t>
            </a:r>
            <a:endParaRPr lang="zh-TW" altLang="en-US" b="0" dirty="0">
              <a:solidFill>
                <a:schemeClr val="tx1"/>
              </a:solidFill>
              <a:effectLst/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90888" y="1600201"/>
            <a:ext cx="5903912" cy="4525963"/>
          </a:xfrm>
        </p:spPr>
        <p:txBody>
          <a:bodyPr/>
          <a:lstStyle/>
          <a:p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天與地</a:t>
            </a:r>
          </a:p>
          <a:p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日與月</a:t>
            </a:r>
          </a:p>
          <a:p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明與暗</a:t>
            </a:r>
          </a:p>
          <a:p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陰與陽</a:t>
            </a:r>
          </a:p>
          <a:p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水與火 </a:t>
            </a:r>
          </a:p>
        </p:txBody>
      </p:sp>
      <p:pic>
        <p:nvPicPr>
          <p:cNvPr id="16388" name="Picture 4" descr="artwork27-0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7964" y="1989139"/>
            <a:ext cx="2840037" cy="3500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8328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b="0" dirty="0">
                <a:solidFill>
                  <a:schemeClr val="tx1"/>
                </a:solidFill>
                <a:effectLst/>
                <a:latin typeface="標楷體" panose="03000509000000000000" pitchFamily="65" charset="-120"/>
                <a:ea typeface="標楷體" panose="03000509000000000000" pitchFamily="65" charset="-120"/>
              </a:rPr>
              <a:t>「法相語言」十二</a:t>
            </a:r>
            <a:r>
              <a:rPr lang="zh-TW" altLang="en-US" b="0" dirty="0" smtClean="0">
                <a:solidFill>
                  <a:schemeClr val="tx1"/>
                </a:solidFill>
                <a:effectLst/>
                <a:latin typeface="標楷體" panose="03000509000000000000" pitchFamily="65" charset="-120"/>
                <a:ea typeface="標楷體" panose="03000509000000000000" pitchFamily="65" charset="-120"/>
              </a:rPr>
              <a:t>對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體相、義相→語言</a:t>
            </a:r>
            <a:r>
              <a:rPr lang="en-US" altLang="zh-TW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857501" y="1600201"/>
            <a:ext cx="3159125" cy="4525963"/>
          </a:xfrm>
        </p:spPr>
        <p:txBody>
          <a:bodyPr/>
          <a:lstStyle/>
          <a:p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有為與無為</a:t>
            </a:r>
          </a:p>
          <a:p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有色與無色</a:t>
            </a:r>
          </a:p>
          <a:p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有相與無相</a:t>
            </a:r>
          </a:p>
          <a:p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有漏與無漏</a:t>
            </a:r>
          </a:p>
          <a:p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色與空</a:t>
            </a:r>
          </a:p>
          <a:p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動與靜</a:t>
            </a:r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7032626" y="1600201"/>
            <a:ext cx="3178175" cy="4525963"/>
          </a:xfrm>
        </p:spPr>
        <p:txBody>
          <a:bodyPr/>
          <a:lstStyle/>
          <a:p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清與濁</a:t>
            </a:r>
          </a:p>
          <a:p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凡與聖</a:t>
            </a:r>
          </a:p>
          <a:p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僧與俗</a:t>
            </a:r>
          </a:p>
          <a:p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老與少</a:t>
            </a:r>
          </a:p>
          <a:p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長與短</a:t>
            </a:r>
          </a:p>
          <a:p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高與下</a:t>
            </a: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3611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53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53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53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5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4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53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53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uiExpand="1" build="p"/>
      <p:bldP spid="15364" grpId="0" uiExpand="1" build="allAtOnce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「自性起用」十九對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071813" y="1557338"/>
            <a:ext cx="2449512" cy="5040312"/>
          </a:xfrm>
        </p:spPr>
        <p:txBody>
          <a:bodyPr>
            <a:norm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邪與正</a:t>
            </a: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癡與慧</a:t>
            </a: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愚與智</a:t>
            </a: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亂與定</a:t>
            </a: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戒與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非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34</a:t>
            </a:fld>
            <a:endParaRPr 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sz="half" idx="2"/>
          </p:nvPr>
        </p:nvSpPr>
        <p:spPr>
          <a:xfrm>
            <a:off x="6440733" y="1557338"/>
            <a:ext cx="4313864" cy="3777622"/>
          </a:xfrm>
        </p:spPr>
        <p:txBody>
          <a:bodyPr>
            <a:norm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直與曲</a:t>
            </a: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實與虛</a:t>
            </a: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險與平</a:t>
            </a: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煩惱與菩提</a:t>
            </a: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慈與害</a:t>
            </a:r>
          </a:p>
          <a:p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263104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「自性起用」十九對</a:t>
            </a:r>
          </a:p>
        </p:txBody>
      </p:sp>
      <p:sp>
        <p:nvSpPr>
          <p:cNvPr id="17412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6140334" y="1599344"/>
            <a:ext cx="3954462" cy="4667250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法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身與色身</a:t>
            </a: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化身與報身 </a:t>
            </a: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體與用</a:t>
            </a: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性與相</a:t>
            </a: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有情與無親</a:t>
            </a: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35</a:t>
            </a:fld>
            <a:endParaRPr 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1561797" y="1599344"/>
            <a:ext cx="4313864" cy="3777622"/>
          </a:xfrm>
        </p:spPr>
        <p:txBody>
          <a:bodyPr/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喜與瞋</a:t>
            </a: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捨與慳</a:t>
            </a: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進與退</a:t>
            </a: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生與滅</a:t>
            </a: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常與無常</a:t>
            </a:r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798026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絲縷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3328</TotalTime>
  <Words>2742</Words>
  <Application>Microsoft Office PowerPoint</Application>
  <PresentationFormat>寬螢幕</PresentationFormat>
  <Paragraphs>226</Paragraphs>
  <Slides>35</Slides>
  <Notes>9</Notes>
  <HiddenSlides>0</HiddenSlides>
  <MMClips>0</MMClips>
  <ScaleCrop>false</ScaleCrop>
  <HeadingPairs>
    <vt:vector size="6" baseType="variant">
      <vt:variant>
        <vt:lpstr>使用字型</vt:lpstr>
      </vt:variant>
      <vt:variant>
        <vt:i4>12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35</vt:i4>
      </vt:variant>
    </vt:vector>
  </HeadingPairs>
  <TitlesOfParts>
    <vt:vector size="48" baseType="lpstr">
      <vt:lpstr>標楷體</vt:lpstr>
      <vt:lpstr>標楷體</vt:lpstr>
      <vt:lpstr>微軟正黑體</vt:lpstr>
      <vt:lpstr>新細明體</vt:lpstr>
      <vt:lpstr>幼圆</vt:lpstr>
      <vt:lpstr>等线</vt:lpstr>
      <vt:lpstr>Arial</vt:lpstr>
      <vt:lpstr>Calibri</vt:lpstr>
      <vt:lpstr>Century Gothic</vt:lpstr>
      <vt:lpstr>Poor Richard</vt:lpstr>
      <vt:lpstr>Wingdings</vt:lpstr>
      <vt:lpstr>Wingdings 3</vt:lpstr>
      <vt:lpstr>絲縷</vt:lpstr>
      <vt:lpstr>中庸研究(二)</vt:lpstr>
      <vt:lpstr>第二章 </vt:lpstr>
      <vt:lpstr>「中和」「中庸」之辨</vt:lpstr>
      <vt:lpstr>PowerPoint 簡報</vt:lpstr>
      <vt:lpstr>[清]惠棟《易漢學》「易尚時中說」: </vt:lpstr>
      <vt:lpstr>PowerPoint 簡報</vt:lpstr>
      <vt:lpstr>《周易》蒙卦</vt:lpstr>
      <vt:lpstr>PowerPoint 簡報</vt:lpstr>
      <vt:lpstr>PowerPoint 簡報</vt:lpstr>
      <vt:lpstr>《周易》蒙卦彖傳： </vt:lpstr>
      <vt:lpstr>匪我求童蒙，童蒙求我，志應也。</vt:lpstr>
      <vt:lpstr>初筮告，以剛中也。再三瀆，瀆則不告，瀆蒙也。</vt:lpstr>
      <vt:lpstr>蒙以養正聖功也</vt:lpstr>
      <vt:lpstr>PowerPoint 簡報</vt:lpstr>
      <vt:lpstr>第三章 </vt:lpstr>
      <vt:lpstr>第四章 </vt:lpstr>
      <vt:lpstr>《論語•先進》</vt:lpstr>
      <vt:lpstr>晉書符朗為青州刺史，食雞辨棲，食鵝知羽。(p.199眉批) </vt:lpstr>
      <vt:lpstr>第五章 </vt:lpstr>
      <vt:lpstr>第六章 </vt:lpstr>
      <vt:lpstr>邇言</vt:lpstr>
      <vt:lpstr>PowerPoint 簡報</vt:lpstr>
      <vt:lpstr>PowerPoint 簡報</vt:lpstr>
      <vt:lpstr>PowerPoint 簡報</vt:lpstr>
      <vt:lpstr>PowerPoint 簡報</vt:lpstr>
      <vt:lpstr>其斯以為舜乎！</vt:lpstr>
      <vt:lpstr>儒家的「兩端」概念：</vt:lpstr>
      <vt:lpstr>《道德經》中的「相反相生」概念</vt:lpstr>
      <vt:lpstr>佛典中的「對法相因」概念</vt:lpstr>
      <vt:lpstr>佛典中的「對法相因」概念</vt:lpstr>
      <vt:lpstr>《壇經》三十六對法：</vt:lpstr>
      <vt:lpstr>「外境無情」五對</vt:lpstr>
      <vt:lpstr>「法相語言」十二對(體相、義相→語言)</vt:lpstr>
      <vt:lpstr>「自性起用」十九對</vt:lpstr>
      <vt:lpstr>「自性起用」十九對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中庸</dc:title>
  <dc:creator>Change</dc:creator>
  <cp:lastModifiedBy>清泉 張</cp:lastModifiedBy>
  <cp:revision>249</cp:revision>
  <dcterms:created xsi:type="dcterms:W3CDTF">2017-09-05T02:29:32Z</dcterms:created>
  <dcterms:modified xsi:type="dcterms:W3CDTF">2019-12-01T06:57:40Z</dcterms:modified>
</cp:coreProperties>
</file>