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32C4EAD-CF8E-4830-A2E1-0B2FDCBADAE1}">
          <p14:sldIdLst>
            <p14:sldId id="256"/>
            <p14:sldId id="257"/>
          </p14:sldIdLst>
        </p14:section>
        <p14:section name="Untitled Section" id="{623237F0-0AA8-4F1C-8CBA-D3D6E157FB3B}">
          <p14:sldIdLst>
            <p14:sldId id="258"/>
            <p14:sldId id="259"/>
            <p14:sldId id="260"/>
            <p14:sldId id="261"/>
            <p14:sldId id="263"/>
            <p14:sldId id="264"/>
            <p14:sldId id="265"/>
            <p14:sldId id="26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5E8F6B-9E98-02C2-B0C7-2B9C0C8C88FC}" v="764" dt="2025-12-07T17:11:00.256"/>
    <p1510:client id="{9D75AC8B-909E-6791-5283-719B34A9CE5F}" v="662" dt="2025-12-07T20:10:21.033"/>
    <p1510:client id="{A45E6E1D-0D68-0688-EB91-F220D93E1D83}" v="147" dt="2025-12-07T16:46:37.215"/>
    <p1510:client id="{E874E10E-7851-EDAD-C3A9-F9C628018CDB}" v="261" dt="2025-12-07T17:35:12.5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DCE4ED-6B29-4D2F-95F1-145D02A8120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4361F01-F8F7-4DDE-99E6-EEAC1E9E42B1}">
      <dgm:prSet/>
      <dgm:spPr/>
      <dgm:t>
        <a:bodyPr/>
        <a:lstStyle/>
        <a:p>
          <a:r>
            <a:rPr lang="en-GB"/>
            <a:t>Throughout this term, I had the opportunity to explore new tools to improve my digital abilities.</a:t>
          </a:r>
          <a:endParaRPr lang="en-US"/>
        </a:p>
      </dgm:t>
    </dgm:pt>
    <dgm:pt modelId="{8728D775-0791-4CF9-8578-3A94F3FE13F9}" type="parTrans" cxnId="{0EDF32E8-875C-48DA-8A40-B9F16D9374B1}">
      <dgm:prSet/>
      <dgm:spPr/>
      <dgm:t>
        <a:bodyPr/>
        <a:lstStyle/>
        <a:p>
          <a:endParaRPr lang="en-US"/>
        </a:p>
      </dgm:t>
    </dgm:pt>
    <dgm:pt modelId="{97FF130E-E356-4F4B-87D1-78352D561B05}" type="sibTrans" cxnId="{0EDF32E8-875C-48DA-8A40-B9F16D9374B1}">
      <dgm:prSet/>
      <dgm:spPr/>
      <dgm:t>
        <a:bodyPr/>
        <a:lstStyle/>
        <a:p>
          <a:endParaRPr lang="en-US"/>
        </a:p>
      </dgm:t>
    </dgm:pt>
    <dgm:pt modelId="{D992DA1F-5A9A-42A0-9944-A50975DA0C88}">
      <dgm:prSet/>
      <dgm:spPr/>
      <dgm:t>
        <a:bodyPr/>
        <a:lstStyle/>
        <a:p>
          <a:r>
            <a:rPr lang="en-GB"/>
            <a:t>I will highlight the key skills learned and, how they have helped me and why they are valuable moving forward.</a:t>
          </a:r>
          <a:endParaRPr lang="en-US"/>
        </a:p>
      </dgm:t>
    </dgm:pt>
    <dgm:pt modelId="{9E5F4C9D-92BA-48A6-A4EF-7632D4429FA9}" type="parTrans" cxnId="{4502865F-FC14-42A7-A3FF-E9E5E018F121}">
      <dgm:prSet/>
      <dgm:spPr/>
      <dgm:t>
        <a:bodyPr/>
        <a:lstStyle/>
        <a:p>
          <a:endParaRPr lang="en-US"/>
        </a:p>
      </dgm:t>
    </dgm:pt>
    <dgm:pt modelId="{4CB20E64-DCE2-43A1-8B7E-E4F77F82D7EF}" type="sibTrans" cxnId="{4502865F-FC14-42A7-A3FF-E9E5E018F121}">
      <dgm:prSet/>
      <dgm:spPr/>
      <dgm:t>
        <a:bodyPr/>
        <a:lstStyle/>
        <a:p>
          <a:endParaRPr lang="en-US"/>
        </a:p>
      </dgm:t>
    </dgm:pt>
    <dgm:pt modelId="{13E24F7B-3258-44A5-B944-296518C3D84C}" type="pres">
      <dgm:prSet presAssocID="{B1DCE4ED-6B29-4D2F-95F1-145D02A8120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EFB8080-3CAD-48FB-B22A-49FC11BC5C51}" type="pres">
      <dgm:prSet presAssocID="{E4361F01-F8F7-4DDE-99E6-EEAC1E9E42B1}" presName="hierRoot1" presStyleCnt="0"/>
      <dgm:spPr/>
    </dgm:pt>
    <dgm:pt modelId="{47F037E8-349E-45D0-9F6B-534C187DF3CD}" type="pres">
      <dgm:prSet presAssocID="{E4361F01-F8F7-4DDE-99E6-EEAC1E9E42B1}" presName="composite" presStyleCnt="0"/>
      <dgm:spPr/>
    </dgm:pt>
    <dgm:pt modelId="{C1A4BFA1-ED06-45C5-85C1-ECE8576943C3}" type="pres">
      <dgm:prSet presAssocID="{E4361F01-F8F7-4DDE-99E6-EEAC1E9E42B1}" presName="background" presStyleLbl="node0" presStyleIdx="0" presStyleCnt="2"/>
      <dgm:spPr/>
    </dgm:pt>
    <dgm:pt modelId="{ACF1E6C6-2EE0-44B6-8755-FE140E228CB6}" type="pres">
      <dgm:prSet presAssocID="{E4361F01-F8F7-4DDE-99E6-EEAC1E9E42B1}" presName="text" presStyleLbl="fgAcc0" presStyleIdx="0" presStyleCnt="2">
        <dgm:presLayoutVars>
          <dgm:chPref val="3"/>
        </dgm:presLayoutVars>
      </dgm:prSet>
      <dgm:spPr/>
    </dgm:pt>
    <dgm:pt modelId="{390CF39D-A8E7-498A-855B-9845C97B6D70}" type="pres">
      <dgm:prSet presAssocID="{E4361F01-F8F7-4DDE-99E6-EEAC1E9E42B1}" presName="hierChild2" presStyleCnt="0"/>
      <dgm:spPr/>
    </dgm:pt>
    <dgm:pt modelId="{61851663-68C8-406F-A803-8BA7C3A6CBA6}" type="pres">
      <dgm:prSet presAssocID="{D992DA1F-5A9A-42A0-9944-A50975DA0C88}" presName="hierRoot1" presStyleCnt="0"/>
      <dgm:spPr/>
    </dgm:pt>
    <dgm:pt modelId="{E61DA873-3754-4A09-A455-B29165696EF8}" type="pres">
      <dgm:prSet presAssocID="{D992DA1F-5A9A-42A0-9944-A50975DA0C88}" presName="composite" presStyleCnt="0"/>
      <dgm:spPr/>
    </dgm:pt>
    <dgm:pt modelId="{90A4F8D2-934E-4A84-8223-91CB6316670C}" type="pres">
      <dgm:prSet presAssocID="{D992DA1F-5A9A-42A0-9944-A50975DA0C88}" presName="background" presStyleLbl="node0" presStyleIdx="1" presStyleCnt="2"/>
      <dgm:spPr/>
    </dgm:pt>
    <dgm:pt modelId="{511B38E2-830A-462A-8E27-3281D89AF7BE}" type="pres">
      <dgm:prSet presAssocID="{D992DA1F-5A9A-42A0-9944-A50975DA0C88}" presName="text" presStyleLbl="fgAcc0" presStyleIdx="1" presStyleCnt="2">
        <dgm:presLayoutVars>
          <dgm:chPref val="3"/>
        </dgm:presLayoutVars>
      </dgm:prSet>
      <dgm:spPr/>
    </dgm:pt>
    <dgm:pt modelId="{3932459E-BF2D-4301-849B-9AE1EF5468B4}" type="pres">
      <dgm:prSet presAssocID="{D992DA1F-5A9A-42A0-9944-A50975DA0C88}" presName="hierChild2" presStyleCnt="0"/>
      <dgm:spPr/>
    </dgm:pt>
  </dgm:ptLst>
  <dgm:cxnLst>
    <dgm:cxn modelId="{0BE6753A-6F96-467C-AAE7-A5FABF8C1422}" type="presOf" srcId="{E4361F01-F8F7-4DDE-99E6-EEAC1E9E42B1}" destId="{ACF1E6C6-2EE0-44B6-8755-FE140E228CB6}" srcOrd="0" destOrd="0" presId="urn:microsoft.com/office/officeart/2005/8/layout/hierarchy1"/>
    <dgm:cxn modelId="{312AE65E-BC98-4AD1-B90F-A27D45CFECC8}" type="presOf" srcId="{B1DCE4ED-6B29-4D2F-95F1-145D02A81206}" destId="{13E24F7B-3258-44A5-B944-296518C3D84C}" srcOrd="0" destOrd="0" presId="urn:microsoft.com/office/officeart/2005/8/layout/hierarchy1"/>
    <dgm:cxn modelId="{4502865F-FC14-42A7-A3FF-E9E5E018F121}" srcId="{B1DCE4ED-6B29-4D2F-95F1-145D02A81206}" destId="{D992DA1F-5A9A-42A0-9944-A50975DA0C88}" srcOrd="1" destOrd="0" parTransId="{9E5F4C9D-92BA-48A6-A4EF-7632D4429FA9}" sibTransId="{4CB20E64-DCE2-43A1-8B7E-E4F77F82D7EF}"/>
    <dgm:cxn modelId="{91647CE0-EEE4-416F-A996-B38FC37371CC}" type="presOf" srcId="{D992DA1F-5A9A-42A0-9944-A50975DA0C88}" destId="{511B38E2-830A-462A-8E27-3281D89AF7BE}" srcOrd="0" destOrd="0" presId="urn:microsoft.com/office/officeart/2005/8/layout/hierarchy1"/>
    <dgm:cxn modelId="{0EDF32E8-875C-48DA-8A40-B9F16D9374B1}" srcId="{B1DCE4ED-6B29-4D2F-95F1-145D02A81206}" destId="{E4361F01-F8F7-4DDE-99E6-EEAC1E9E42B1}" srcOrd="0" destOrd="0" parTransId="{8728D775-0791-4CF9-8578-3A94F3FE13F9}" sibTransId="{97FF130E-E356-4F4B-87D1-78352D561B05}"/>
    <dgm:cxn modelId="{B57BD004-FF7B-493A-9CCC-71E69B537ED8}" type="presParOf" srcId="{13E24F7B-3258-44A5-B944-296518C3D84C}" destId="{CEFB8080-3CAD-48FB-B22A-49FC11BC5C51}" srcOrd="0" destOrd="0" presId="urn:microsoft.com/office/officeart/2005/8/layout/hierarchy1"/>
    <dgm:cxn modelId="{DB6E23CB-E15F-421B-A818-9EE1D89A8BB8}" type="presParOf" srcId="{CEFB8080-3CAD-48FB-B22A-49FC11BC5C51}" destId="{47F037E8-349E-45D0-9F6B-534C187DF3CD}" srcOrd="0" destOrd="0" presId="urn:microsoft.com/office/officeart/2005/8/layout/hierarchy1"/>
    <dgm:cxn modelId="{EE71CAB3-42CE-495F-8BEE-9E0D1E9F0021}" type="presParOf" srcId="{47F037E8-349E-45D0-9F6B-534C187DF3CD}" destId="{C1A4BFA1-ED06-45C5-85C1-ECE8576943C3}" srcOrd="0" destOrd="0" presId="urn:microsoft.com/office/officeart/2005/8/layout/hierarchy1"/>
    <dgm:cxn modelId="{0514EACC-9B53-4079-95AE-3F8A2F59A141}" type="presParOf" srcId="{47F037E8-349E-45D0-9F6B-534C187DF3CD}" destId="{ACF1E6C6-2EE0-44B6-8755-FE140E228CB6}" srcOrd="1" destOrd="0" presId="urn:microsoft.com/office/officeart/2005/8/layout/hierarchy1"/>
    <dgm:cxn modelId="{DAA8F5BA-0731-42FD-87C1-41FBF35613ED}" type="presParOf" srcId="{CEFB8080-3CAD-48FB-B22A-49FC11BC5C51}" destId="{390CF39D-A8E7-498A-855B-9845C97B6D70}" srcOrd="1" destOrd="0" presId="urn:microsoft.com/office/officeart/2005/8/layout/hierarchy1"/>
    <dgm:cxn modelId="{9DDA0F52-A3DE-41AE-94C9-B6C8362BD81F}" type="presParOf" srcId="{13E24F7B-3258-44A5-B944-296518C3D84C}" destId="{61851663-68C8-406F-A803-8BA7C3A6CBA6}" srcOrd="1" destOrd="0" presId="urn:microsoft.com/office/officeart/2005/8/layout/hierarchy1"/>
    <dgm:cxn modelId="{F116DA27-AB9E-4A2B-B3A5-569F7B3C7A3E}" type="presParOf" srcId="{61851663-68C8-406F-A803-8BA7C3A6CBA6}" destId="{E61DA873-3754-4A09-A455-B29165696EF8}" srcOrd="0" destOrd="0" presId="urn:microsoft.com/office/officeart/2005/8/layout/hierarchy1"/>
    <dgm:cxn modelId="{AB60935F-03B9-4F87-B05C-C27D5289F6C4}" type="presParOf" srcId="{E61DA873-3754-4A09-A455-B29165696EF8}" destId="{90A4F8D2-934E-4A84-8223-91CB6316670C}" srcOrd="0" destOrd="0" presId="urn:microsoft.com/office/officeart/2005/8/layout/hierarchy1"/>
    <dgm:cxn modelId="{475F64B6-FDAA-4592-8F84-FBEB7B9C3DB5}" type="presParOf" srcId="{E61DA873-3754-4A09-A455-B29165696EF8}" destId="{511B38E2-830A-462A-8E27-3281D89AF7BE}" srcOrd="1" destOrd="0" presId="urn:microsoft.com/office/officeart/2005/8/layout/hierarchy1"/>
    <dgm:cxn modelId="{1FB049D8-9CD9-43C3-888E-8B3970ACE6F0}" type="presParOf" srcId="{61851663-68C8-406F-A803-8BA7C3A6CBA6}" destId="{3932459E-BF2D-4301-849B-9AE1EF5468B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8B65B6-4C49-41BC-8208-283A43220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00EA39C-31F9-46CC-9D5B-798BD623DB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Practised composing professional emails</a:t>
          </a:r>
          <a:endParaRPr lang="en-US"/>
        </a:p>
      </dgm:t>
    </dgm:pt>
    <dgm:pt modelId="{F25CB07C-DE61-4447-9EDC-450CF4E4B364}" type="parTrans" cxnId="{292D68EB-EB8B-4B78-AA17-7DA554FC1212}">
      <dgm:prSet/>
      <dgm:spPr/>
      <dgm:t>
        <a:bodyPr/>
        <a:lstStyle/>
        <a:p>
          <a:endParaRPr lang="en-US"/>
        </a:p>
      </dgm:t>
    </dgm:pt>
    <dgm:pt modelId="{25CF52E5-59AA-42F6-8402-B82E7886271F}" type="sibTrans" cxnId="{292D68EB-EB8B-4B78-AA17-7DA554FC121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FD14610-2FBD-4D21-98DC-B2E89367AB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Improved use of sign offs and email signatures</a:t>
          </a:r>
          <a:endParaRPr lang="en-US"/>
        </a:p>
      </dgm:t>
    </dgm:pt>
    <dgm:pt modelId="{95B8CAE0-D1A0-4D34-83D0-A3D2EC96CC6E}" type="parTrans" cxnId="{D5D3A121-9EE6-459C-AB33-C7ACC1B7FD3F}">
      <dgm:prSet/>
      <dgm:spPr/>
      <dgm:t>
        <a:bodyPr/>
        <a:lstStyle/>
        <a:p>
          <a:endParaRPr lang="en-US"/>
        </a:p>
      </dgm:t>
    </dgm:pt>
    <dgm:pt modelId="{8B50CAD9-BEC7-49B1-83DF-AD5D2F3E8FD4}" type="sibTrans" cxnId="{D5D3A121-9EE6-459C-AB33-C7ACC1B7FD3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5855B3B-91C7-465C-828B-B502774C4A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Email functions To, CC, BCC, Reply, Reply all</a:t>
          </a:r>
          <a:r>
            <a:rPr lang="en-GB">
              <a:latin typeface="Neue Haas Grotesk Text Pro"/>
            </a:rPr>
            <a:t>.</a:t>
          </a:r>
          <a:endParaRPr lang="en-US"/>
        </a:p>
      </dgm:t>
    </dgm:pt>
    <dgm:pt modelId="{7EB0EC13-02B9-460E-A864-AA082CC74422}" type="parTrans" cxnId="{8CCD7F72-5253-4EED-B506-241AFA7DC3DD}">
      <dgm:prSet/>
      <dgm:spPr/>
      <dgm:t>
        <a:bodyPr/>
        <a:lstStyle/>
        <a:p>
          <a:endParaRPr lang="en-US"/>
        </a:p>
      </dgm:t>
    </dgm:pt>
    <dgm:pt modelId="{CA52B7E1-CF0B-40E9-B2E9-38DC53907FF8}" type="sibTrans" cxnId="{8CCD7F72-5253-4EED-B506-241AFA7DC3D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BDF78D7-EB2F-4655-BA5C-21331B01451C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sz="1100">
              <a:latin typeface="Calibri"/>
              <a:ea typeface="Calibri"/>
              <a:cs typeface="Calibri"/>
            </a:rPr>
            <a:t>Gained experience in using the Outlook calendar, scheduling, reminders and event management.</a:t>
          </a:r>
        </a:p>
      </dgm:t>
    </dgm:pt>
    <dgm:pt modelId="{698FB65B-17AD-4503-B9AF-BEA3483B0F6A}" type="parTrans" cxnId="{7F044962-81E2-4A9E-BBE1-316993A1231C}">
      <dgm:prSet/>
      <dgm:spPr/>
    </dgm:pt>
    <dgm:pt modelId="{711C5111-9500-4EA8-8696-7D0A3E88FACB}" type="sibTrans" cxnId="{7F044962-81E2-4A9E-BBE1-316993A1231C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2091E4DE-E4E0-415C-A578-8ABDA9D9341E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sz="1100">
              <a:latin typeface="Calibri"/>
              <a:ea typeface="Calibri"/>
              <a:cs typeface="Calibri"/>
            </a:rPr>
            <a:t>Challenges – Sending invites without scheduling deliveries.</a:t>
          </a:r>
        </a:p>
      </dgm:t>
    </dgm:pt>
    <dgm:pt modelId="{D5A98604-6B8B-4AC9-889E-6B46E9668A0B}" type="parTrans" cxnId="{B87F7F9C-42BA-407B-A94B-4C7981E0419F}">
      <dgm:prSet/>
      <dgm:spPr/>
    </dgm:pt>
    <dgm:pt modelId="{7B3FD48D-067F-48C5-B212-3D5683C1FD74}" type="sibTrans" cxnId="{B87F7F9C-42BA-407B-A94B-4C7981E0419F}">
      <dgm:prSet/>
      <dgm:spPr/>
    </dgm:pt>
    <dgm:pt modelId="{AF125223-F66A-4A29-A665-E71972EC6FB4}" type="pres">
      <dgm:prSet presAssocID="{3A8B65B6-4C49-41BC-8208-283A43220171}" presName="root" presStyleCnt="0">
        <dgm:presLayoutVars>
          <dgm:dir/>
          <dgm:resizeHandles val="exact"/>
        </dgm:presLayoutVars>
      </dgm:prSet>
      <dgm:spPr/>
    </dgm:pt>
    <dgm:pt modelId="{B2A1F4FE-90F8-4507-B5F9-A0572B4475CE}" type="pres">
      <dgm:prSet presAssocID="{3A8B65B6-4C49-41BC-8208-283A43220171}" presName="container" presStyleCnt="0">
        <dgm:presLayoutVars>
          <dgm:dir/>
          <dgm:resizeHandles val="exact"/>
        </dgm:presLayoutVars>
      </dgm:prSet>
      <dgm:spPr/>
    </dgm:pt>
    <dgm:pt modelId="{A6CBD64F-4F17-4F33-AE06-0DAF67A81E40}" type="pres">
      <dgm:prSet presAssocID="{D00EA39C-31F9-46CC-9D5B-798BD623DBCA}" presName="compNode" presStyleCnt="0"/>
      <dgm:spPr/>
    </dgm:pt>
    <dgm:pt modelId="{7E2E1456-EE8E-4582-935D-E2FF1CC10B6A}" type="pres">
      <dgm:prSet presAssocID="{D00EA39C-31F9-46CC-9D5B-798BD623DBCA}" presName="iconBgRect" presStyleLbl="bgShp" presStyleIdx="0" presStyleCnt="5"/>
      <dgm:spPr/>
    </dgm:pt>
    <dgm:pt modelId="{812E4FA4-DB8A-4560-98A5-8C16377F1691}" type="pres">
      <dgm:prSet presAssocID="{D00EA39C-31F9-46CC-9D5B-798BD623DBC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406A0E71-81E4-4EC2-B60E-E103994ECB04}" type="pres">
      <dgm:prSet presAssocID="{D00EA39C-31F9-46CC-9D5B-798BD623DBCA}" presName="spaceRect" presStyleCnt="0"/>
      <dgm:spPr/>
    </dgm:pt>
    <dgm:pt modelId="{EA4236AE-3E72-4592-A954-96EBD6FD93EF}" type="pres">
      <dgm:prSet presAssocID="{D00EA39C-31F9-46CC-9D5B-798BD623DBCA}" presName="textRect" presStyleLbl="revTx" presStyleIdx="0" presStyleCnt="5">
        <dgm:presLayoutVars>
          <dgm:chMax val="1"/>
          <dgm:chPref val="1"/>
        </dgm:presLayoutVars>
      </dgm:prSet>
      <dgm:spPr/>
    </dgm:pt>
    <dgm:pt modelId="{E8733FDD-A02E-4337-B3BB-52F1ACE9C0E0}" type="pres">
      <dgm:prSet presAssocID="{25CF52E5-59AA-42F6-8402-B82E7886271F}" presName="sibTrans" presStyleLbl="sibTrans2D1" presStyleIdx="0" presStyleCnt="0"/>
      <dgm:spPr/>
    </dgm:pt>
    <dgm:pt modelId="{0A874AAF-B1BC-4D51-9F67-90ED4770AE43}" type="pres">
      <dgm:prSet presAssocID="{6FD14610-2FBD-4D21-98DC-B2E89367ABEA}" presName="compNode" presStyleCnt="0"/>
      <dgm:spPr/>
    </dgm:pt>
    <dgm:pt modelId="{0571F228-003E-4C70-851F-1CCDBC4800CA}" type="pres">
      <dgm:prSet presAssocID="{6FD14610-2FBD-4D21-98DC-B2E89367ABEA}" presName="iconBgRect" presStyleLbl="bgShp" presStyleIdx="1" presStyleCnt="5"/>
      <dgm:spPr/>
    </dgm:pt>
    <dgm:pt modelId="{0A3151FE-1CC3-4A5A-978D-5C085AFFB04A}" type="pres">
      <dgm:prSet presAssocID="{6FD14610-2FBD-4D21-98DC-B2E89367ABE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85FD89BB-B50D-4AA8-BC0B-3B3469120FC0}" type="pres">
      <dgm:prSet presAssocID="{6FD14610-2FBD-4D21-98DC-B2E89367ABEA}" presName="spaceRect" presStyleCnt="0"/>
      <dgm:spPr/>
    </dgm:pt>
    <dgm:pt modelId="{16C30911-22B0-49D2-89AB-67E42DDFCD7F}" type="pres">
      <dgm:prSet presAssocID="{6FD14610-2FBD-4D21-98DC-B2E89367ABEA}" presName="textRect" presStyleLbl="revTx" presStyleIdx="1" presStyleCnt="5">
        <dgm:presLayoutVars>
          <dgm:chMax val="1"/>
          <dgm:chPref val="1"/>
        </dgm:presLayoutVars>
      </dgm:prSet>
      <dgm:spPr/>
    </dgm:pt>
    <dgm:pt modelId="{3719D337-ABEA-486F-AA09-6CF76091DFE5}" type="pres">
      <dgm:prSet presAssocID="{8B50CAD9-BEC7-49B1-83DF-AD5D2F3E8FD4}" presName="sibTrans" presStyleLbl="sibTrans2D1" presStyleIdx="0" presStyleCnt="0"/>
      <dgm:spPr/>
    </dgm:pt>
    <dgm:pt modelId="{80BA3337-5600-4C71-BDE5-D5F8F991314F}" type="pres">
      <dgm:prSet presAssocID="{75855B3B-91C7-465C-828B-B502774C4A03}" presName="compNode" presStyleCnt="0"/>
      <dgm:spPr/>
    </dgm:pt>
    <dgm:pt modelId="{229BB483-7BFF-4DE7-85CA-8C7178686243}" type="pres">
      <dgm:prSet presAssocID="{75855B3B-91C7-465C-828B-B502774C4A03}" presName="iconBgRect" presStyleLbl="bgShp" presStyleIdx="2" presStyleCnt="5"/>
      <dgm:spPr/>
    </dgm:pt>
    <dgm:pt modelId="{B284CCDD-3B2E-4F28-9ECA-657DE1E729FF}" type="pres">
      <dgm:prSet presAssocID="{75855B3B-91C7-465C-828B-B502774C4A0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nd"/>
        </a:ext>
      </dgm:extLst>
    </dgm:pt>
    <dgm:pt modelId="{AFAB98D9-7E33-4B3E-B846-7D24B287B119}" type="pres">
      <dgm:prSet presAssocID="{75855B3B-91C7-465C-828B-B502774C4A03}" presName="spaceRect" presStyleCnt="0"/>
      <dgm:spPr/>
    </dgm:pt>
    <dgm:pt modelId="{6B41F849-4866-46AD-91B7-C241E3CEDCBB}" type="pres">
      <dgm:prSet presAssocID="{75855B3B-91C7-465C-828B-B502774C4A03}" presName="textRect" presStyleLbl="revTx" presStyleIdx="2" presStyleCnt="5">
        <dgm:presLayoutVars>
          <dgm:chMax val="1"/>
          <dgm:chPref val="1"/>
        </dgm:presLayoutVars>
      </dgm:prSet>
      <dgm:spPr/>
    </dgm:pt>
    <dgm:pt modelId="{8A6F9F97-4080-4439-80AC-DE024E521A3A}" type="pres">
      <dgm:prSet presAssocID="{CA52B7E1-CF0B-40E9-B2E9-38DC53907FF8}" presName="sibTrans" presStyleLbl="sibTrans2D1" presStyleIdx="0" presStyleCnt="0"/>
      <dgm:spPr/>
    </dgm:pt>
    <dgm:pt modelId="{110D0193-5F80-42CF-964E-DFE876182358}" type="pres">
      <dgm:prSet presAssocID="{DBDF78D7-EB2F-4655-BA5C-21331B01451C}" presName="compNode" presStyleCnt="0"/>
      <dgm:spPr/>
    </dgm:pt>
    <dgm:pt modelId="{92A7937C-0028-48E6-82AF-FBA750044852}" type="pres">
      <dgm:prSet presAssocID="{DBDF78D7-EB2F-4655-BA5C-21331B01451C}" presName="iconBgRect" presStyleLbl="bgShp" presStyleIdx="3" presStyleCnt="5"/>
      <dgm:spPr/>
    </dgm:pt>
    <dgm:pt modelId="{6E56C557-B7A3-4CEF-8FF3-C456F0A2A6EE}" type="pres">
      <dgm:prSet presAssocID="{DBDF78D7-EB2F-4655-BA5C-21331B01451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e Time Calendar - Free image on Pixabay"/>
        </a:ext>
      </dgm:extLst>
    </dgm:pt>
    <dgm:pt modelId="{BA5B853B-ECBF-4D15-BE53-784A9070E0C9}" type="pres">
      <dgm:prSet presAssocID="{DBDF78D7-EB2F-4655-BA5C-21331B01451C}" presName="spaceRect" presStyleCnt="0"/>
      <dgm:spPr/>
    </dgm:pt>
    <dgm:pt modelId="{664E2CEA-A053-4C08-A375-2F28E9A85243}" type="pres">
      <dgm:prSet presAssocID="{DBDF78D7-EB2F-4655-BA5C-21331B01451C}" presName="textRect" presStyleLbl="revTx" presStyleIdx="3" presStyleCnt="5">
        <dgm:presLayoutVars>
          <dgm:chMax val="1"/>
          <dgm:chPref val="1"/>
        </dgm:presLayoutVars>
      </dgm:prSet>
      <dgm:spPr/>
    </dgm:pt>
    <dgm:pt modelId="{53CB0063-D540-43CA-AE5B-BA9222E0673A}" type="pres">
      <dgm:prSet presAssocID="{711C5111-9500-4EA8-8696-7D0A3E88FACB}" presName="sibTrans" presStyleLbl="sibTrans2D1" presStyleIdx="0" presStyleCnt="0"/>
      <dgm:spPr/>
    </dgm:pt>
    <dgm:pt modelId="{5C805CCC-338E-4E3F-A007-A44267198D3A}" type="pres">
      <dgm:prSet presAssocID="{2091E4DE-E4E0-415C-A578-8ABDA9D9341E}" presName="compNode" presStyleCnt="0"/>
      <dgm:spPr/>
    </dgm:pt>
    <dgm:pt modelId="{888C4FAE-5032-4E08-B3F4-35D73BFDDD6D}" type="pres">
      <dgm:prSet presAssocID="{2091E4DE-E4E0-415C-A578-8ABDA9D9341E}" presName="iconBgRect" presStyleLbl="bgShp" presStyleIdx="4" presStyleCnt="5"/>
      <dgm:spPr/>
    </dgm:pt>
    <dgm:pt modelId="{7CAFB19F-28C6-4994-A6E1-6F42472405F0}" type="pres">
      <dgm:prSet presAssocID="{2091E4DE-E4E0-415C-A578-8ABDA9D9341E}" presName="iconRect" presStyleLbl="node1" presStyleIdx="4" presStyleCnt="5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 PNG | PNG All"/>
        </a:ext>
      </dgm:extLst>
    </dgm:pt>
    <dgm:pt modelId="{9AF1D658-F477-4824-AE32-578C8C599825}" type="pres">
      <dgm:prSet presAssocID="{2091E4DE-E4E0-415C-A578-8ABDA9D9341E}" presName="spaceRect" presStyleCnt="0"/>
      <dgm:spPr/>
    </dgm:pt>
    <dgm:pt modelId="{399E7D63-2CB8-4ED9-8259-61DF2E8859CD}" type="pres">
      <dgm:prSet presAssocID="{2091E4DE-E4E0-415C-A578-8ABDA9D9341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5D3A121-9EE6-459C-AB33-C7ACC1B7FD3F}" srcId="{3A8B65B6-4C49-41BC-8208-283A43220171}" destId="{6FD14610-2FBD-4D21-98DC-B2E89367ABEA}" srcOrd="1" destOrd="0" parTransId="{95B8CAE0-D1A0-4D34-83D0-A3D2EC96CC6E}" sibTransId="{8B50CAD9-BEC7-49B1-83DF-AD5D2F3E8FD4}"/>
    <dgm:cxn modelId="{2063925B-FE7F-4A72-BA65-3F21D4792F88}" type="presOf" srcId="{3A8B65B6-4C49-41BC-8208-283A43220171}" destId="{AF125223-F66A-4A29-A665-E71972EC6FB4}" srcOrd="0" destOrd="0" presId="urn:microsoft.com/office/officeart/2018/2/layout/IconCircleList"/>
    <dgm:cxn modelId="{7F044962-81E2-4A9E-BBE1-316993A1231C}" srcId="{3A8B65B6-4C49-41BC-8208-283A43220171}" destId="{DBDF78D7-EB2F-4655-BA5C-21331B01451C}" srcOrd="3" destOrd="0" parTransId="{698FB65B-17AD-4503-B9AF-BEA3483B0F6A}" sibTransId="{711C5111-9500-4EA8-8696-7D0A3E88FACB}"/>
    <dgm:cxn modelId="{FBD15045-5ACC-455F-B4A4-F0AB45E0A10B}" type="presOf" srcId="{6FD14610-2FBD-4D21-98DC-B2E89367ABEA}" destId="{16C30911-22B0-49D2-89AB-67E42DDFCD7F}" srcOrd="0" destOrd="0" presId="urn:microsoft.com/office/officeart/2018/2/layout/IconCircleList"/>
    <dgm:cxn modelId="{8CCD7F72-5253-4EED-B506-241AFA7DC3DD}" srcId="{3A8B65B6-4C49-41BC-8208-283A43220171}" destId="{75855B3B-91C7-465C-828B-B502774C4A03}" srcOrd="2" destOrd="0" parTransId="{7EB0EC13-02B9-460E-A864-AA082CC74422}" sibTransId="{CA52B7E1-CF0B-40E9-B2E9-38DC53907FF8}"/>
    <dgm:cxn modelId="{11633957-4E13-47FF-B0B2-5C5BF420A9C9}" type="presOf" srcId="{75855B3B-91C7-465C-828B-B502774C4A03}" destId="{6B41F849-4866-46AD-91B7-C241E3CEDCBB}" srcOrd="0" destOrd="0" presId="urn:microsoft.com/office/officeart/2018/2/layout/IconCircleList"/>
    <dgm:cxn modelId="{D25A5080-0B2D-4B75-B7E7-1AFADA58FAB7}" type="presOf" srcId="{711C5111-9500-4EA8-8696-7D0A3E88FACB}" destId="{53CB0063-D540-43CA-AE5B-BA9222E0673A}" srcOrd="0" destOrd="0" presId="urn:microsoft.com/office/officeart/2018/2/layout/IconCircleList"/>
    <dgm:cxn modelId="{B017A891-1B9F-4532-878E-D3E1FC6F491A}" type="presOf" srcId="{25CF52E5-59AA-42F6-8402-B82E7886271F}" destId="{E8733FDD-A02E-4337-B3BB-52F1ACE9C0E0}" srcOrd="0" destOrd="0" presId="urn:microsoft.com/office/officeart/2018/2/layout/IconCircleList"/>
    <dgm:cxn modelId="{B87F7F9C-42BA-407B-A94B-4C7981E0419F}" srcId="{3A8B65B6-4C49-41BC-8208-283A43220171}" destId="{2091E4DE-E4E0-415C-A578-8ABDA9D9341E}" srcOrd="4" destOrd="0" parTransId="{D5A98604-6B8B-4AC9-889E-6B46E9668A0B}" sibTransId="{7B3FD48D-067F-48C5-B212-3D5683C1FD74}"/>
    <dgm:cxn modelId="{5650EBBA-A773-454E-949E-53CEA68A3965}" type="presOf" srcId="{8B50CAD9-BEC7-49B1-83DF-AD5D2F3E8FD4}" destId="{3719D337-ABEA-486F-AA09-6CF76091DFE5}" srcOrd="0" destOrd="0" presId="urn:microsoft.com/office/officeart/2018/2/layout/IconCircleList"/>
    <dgm:cxn modelId="{49CB7DBE-0D23-4626-9B4F-B835AA990B66}" type="presOf" srcId="{CA52B7E1-CF0B-40E9-B2E9-38DC53907FF8}" destId="{8A6F9F97-4080-4439-80AC-DE024E521A3A}" srcOrd="0" destOrd="0" presId="urn:microsoft.com/office/officeart/2018/2/layout/IconCircleList"/>
    <dgm:cxn modelId="{DADE20C9-D068-4DE4-B930-A26D3F3A8A14}" type="presOf" srcId="{2091E4DE-E4E0-415C-A578-8ABDA9D9341E}" destId="{399E7D63-2CB8-4ED9-8259-61DF2E8859CD}" srcOrd="0" destOrd="0" presId="urn:microsoft.com/office/officeart/2018/2/layout/IconCircleList"/>
    <dgm:cxn modelId="{704D1ED4-88C9-47F2-B572-5D84E27289DB}" type="presOf" srcId="{D00EA39C-31F9-46CC-9D5B-798BD623DBCA}" destId="{EA4236AE-3E72-4592-A954-96EBD6FD93EF}" srcOrd="0" destOrd="0" presId="urn:microsoft.com/office/officeart/2018/2/layout/IconCircleList"/>
    <dgm:cxn modelId="{FE61B6DD-66EB-4292-A0FF-FBFFACB19460}" type="presOf" srcId="{DBDF78D7-EB2F-4655-BA5C-21331B01451C}" destId="{664E2CEA-A053-4C08-A375-2F28E9A85243}" srcOrd="0" destOrd="0" presId="urn:microsoft.com/office/officeart/2018/2/layout/IconCircleList"/>
    <dgm:cxn modelId="{292D68EB-EB8B-4B78-AA17-7DA554FC1212}" srcId="{3A8B65B6-4C49-41BC-8208-283A43220171}" destId="{D00EA39C-31F9-46CC-9D5B-798BD623DBCA}" srcOrd="0" destOrd="0" parTransId="{F25CB07C-DE61-4447-9EDC-450CF4E4B364}" sibTransId="{25CF52E5-59AA-42F6-8402-B82E7886271F}"/>
    <dgm:cxn modelId="{7AE30DAF-36BB-4BC9-8E81-379B70C8F11C}" type="presParOf" srcId="{AF125223-F66A-4A29-A665-E71972EC6FB4}" destId="{B2A1F4FE-90F8-4507-B5F9-A0572B4475CE}" srcOrd="0" destOrd="0" presId="urn:microsoft.com/office/officeart/2018/2/layout/IconCircleList"/>
    <dgm:cxn modelId="{ED4A9F9D-89B1-4A10-8AA0-534CD2761AC6}" type="presParOf" srcId="{B2A1F4FE-90F8-4507-B5F9-A0572B4475CE}" destId="{A6CBD64F-4F17-4F33-AE06-0DAF67A81E40}" srcOrd="0" destOrd="0" presId="urn:microsoft.com/office/officeart/2018/2/layout/IconCircleList"/>
    <dgm:cxn modelId="{1771C7FC-CB51-4E48-B736-673545E80CBC}" type="presParOf" srcId="{A6CBD64F-4F17-4F33-AE06-0DAF67A81E40}" destId="{7E2E1456-EE8E-4582-935D-E2FF1CC10B6A}" srcOrd="0" destOrd="0" presId="urn:microsoft.com/office/officeart/2018/2/layout/IconCircleList"/>
    <dgm:cxn modelId="{7CA7FA9D-9D12-4C76-80D3-67B3C6000C09}" type="presParOf" srcId="{A6CBD64F-4F17-4F33-AE06-0DAF67A81E40}" destId="{812E4FA4-DB8A-4560-98A5-8C16377F1691}" srcOrd="1" destOrd="0" presId="urn:microsoft.com/office/officeart/2018/2/layout/IconCircleList"/>
    <dgm:cxn modelId="{E5F96219-0E16-4B15-BA68-9AFE0516AFCA}" type="presParOf" srcId="{A6CBD64F-4F17-4F33-AE06-0DAF67A81E40}" destId="{406A0E71-81E4-4EC2-B60E-E103994ECB04}" srcOrd="2" destOrd="0" presId="urn:microsoft.com/office/officeart/2018/2/layout/IconCircleList"/>
    <dgm:cxn modelId="{4AB07DD1-D09F-4007-8F0B-475AE42F9372}" type="presParOf" srcId="{A6CBD64F-4F17-4F33-AE06-0DAF67A81E40}" destId="{EA4236AE-3E72-4592-A954-96EBD6FD93EF}" srcOrd="3" destOrd="0" presId="urn:microsoft.com/office/officeart/2018/2/layout/IconCircleList"/>
    <dgm:cxn modelId="{536199E6-2AB7-4A20-8186-9B0CFD776C5C}" type="presParOf" srcId="{B2A1F4FE-90F8-4507-B5F9-A0572B4475CE}" destId="{E8733FDD-A02E-4337-B3BB-52F1ACE9C0E0}" srcOrd="1" destOrd="0" presId="urn:microsoft.com/office/officeart/2018/2/layout/IconCircleList"/>
    <dgm:cxn modelId="{41769952-5E78-481E-B07B-A3F9A0076A94}" type="presParOf" srcId="{B2A1F4FE-90F8-4507-B5F9-A0572B4475CE}" destId="{0A874AAF-B1BC-4D51-9F67-90ED4770AE43}" srcOrd="2" destOrd="0" presId="urn:microsoft.com/office/officeart/2018/2/layout/IconCircleList"/>
    <dgm:cxn modelId="{45AE4EF6-7B0C-433D-A1BF-79C6B3A9A2B3}" type="presParOf" srcId="{0A874AAF-B1BC-4D51-9F67-90ED4770AE43}" destId="{0571F228-003E-4C70-851F-1CCDBC4800CA}" srcOrd="0" destOrd="0" presId="urn:microsoft.com/office/officeart/2018/2/layout/IconCircleList"/>
    <dgm:cxn modelId="{D54ABDB7-109A-4CD1-B8A6-0B74F5589923}" type="presParOf" srcId="{0A874AAF-B1BC-4D51-9F67-90ED4770AE43}" destId="{0A3151FE-1CC3-4A5A-978D-5C085AFFB04A}" srcOrd="1" destOrd="0" presId="urn:microsoft.com/office/officeart/2018/2/layout/IconCircleList"/>
    <dgm:cxn modelId="{755896E1-7DD7-45C4-AEE8-27967A069E99}" type="presParOf" srcId="{0A874AAF-B1BC-4D51-9F67-90ED4770AE43}" destId="{85FD89BB-B50D-4AA8-BC0B-3B3469120FC0}" srcOrd="2" destOrd="0" presId="urn:microsoft.com/office/officeart/2018/2/layout/IconCircleList"/>
    <dgm:cxn modelId="{752DE3C6-5CDB-4F1B-989E-551A0FF7911C}" type="presParOf" srcId="{0A874AAF-B1BC-4D51-9F67-90ED4770AE43}" destId="{16C30911-22B0-49D2-89AB-67E42DDFCD7F}" srcOrd="3" destOrd="0" presId="urn:microsoft.com/office/officeart/2018/2/layout/IconCircleList"/>
    <dgm:cxn modelId="{EBDC21FC-6D7E-4C8D-BB20-B92B444F5AA8}" type="presParOf" srcId="{B2A1F4FE-90F8-4507-B5F9-A0572B4475CE}" destId="{3719D337-ABEA-486F-AA09-6CF76091DFE5}" srcOrd="3" destOrd="0" presId="urn:microsoft.com/office/officeart/2018/2/layout/IconCircleList"/>
    <dgm:cxn modelId="{82B6E760-FD4B-4C6C-8478-64A733C4ADD7}" type="presParOf" srcId="{B2A1F4FE-90F8-4507-B5F9-A0572B4475CE}" destId="{80BA3337-5600-4C71-BDE5-D5F8F991314F}" srcOrd="4" destOrd="0" presId="urn:microsoft.com/office/officeart/2018/2/layout/IconCircleList"/>
    <dgm:cxn modelId="{63474D4E-FCB1-4128-A254-48A146BEBC07}" type="presParOf" srcId="{80BA3337-5600-4C71-BDE5-D5F8F991314F}" destId="{229BB483-7BFF-4DE7-85CA-8C7178686243}" srcOrd="0" destOrd="0" presId="urn:microsoft.com/office/officeart/2018/2/layout/IconCircleList"/>
    <dgm:cxn modelId="{FD49327A-EAE2-47F2-9A3B-53E7FD9A0103}" type="presParOf" srcId="{80BA3337-5600-4C71-BDE5-D5F8F991314F}" destId="{B284CCDD-3B2E-4F28-9ECA-657DE1E729FF}" srcOrd="1" destOrd="0" presId="urn:microsoft.com/office/officeart/2018/2/layout/IconCircleList"/>
    <dgm:cxn modelId="{AA98BBB8-5715-4E61-8E8A-86581D3FC872}" type="presParOf" srcId="{80BA3337-5600-4C71-BDE5-D5F8F991314F}" destId="{AFAB98D9-7E33-4B3E-B846-7D24B287B119}" srcOrd="2" destOrd="0" presId="urn:microsoft.com/office/officeart/2018/2/layout/IconCircleList"/>
    <dgm:cxn modelId="{8F66B9A9-54F9-47B4-AA6A-8F7B86AAF3F5}" type="presParOf" srcId="{80BA3337-5600-4C71-BDE5-D5F8F991314F}" destId="{6B41F849-4866-46AD-91B7-C241E3CEDCBB}" srcOrd="3" destOrd="0" presId="urn:microsoft.com/office/officeart/2018/2/layout/IconCircleList"/>
    <dgm:cxn modelId="{D573ADF5-5680-42F9-9BAB-A2A96C0023F0}" type="presParOf" srcId="{B2A1F4FE-90F8-4507-B5F9-A0572B4475CE}" destId="{8A6F9F97-4080-4439-80AC-DE024E521A3A}" srcOrd="5" destOrd="0" presId="urn:microsoft.com/office/officeart/2018/2/layout/IconCircleList"/>
    <dgm:cxn modelId="{2D03D936-3BBF-42F0-AADC-ED7766308B01}" type="presParOf" srcId="{B2A1F4FE-90F8-4507-B5F9-A0572B4475CE}" destId="{110D0193-5F80-42CF-964E-DFE876182358}" srcOrd="6" destOrd="0" presId="urn:microsoft.com/office/officeart/2018/2/layout/IconCircleList"/>
    <dgm:cxn modelId="{3CC98B65-0AD7-4C8F-9C31-C5378BBE81AF}" type="presParOf" srcId="{110D0193-5F80-42CF-964E-DFE876182358}" destId="{92A7937C-0028-48E6-82AF-FBA750044852}" srcOrd="0" destOrd="0" presId="urn:microsoft.com/office/officeart/2018/2/layout/IconCircleList"/>
    <dgm:cxn modelId="{8895D5AC-8267-4E3B-9E1A-EF47B042A8A1}" type="presParOf" srcId="{110D0193-5F80-42CF-964E-DFE876182358}" destId="{6E56C557-B7A3-4CEF-8FF3-C456F0A2A6EE}" srcOrd="1" destOrd="0" presId="urn:microsoft.com/office/officeart/2018/2/layout/IconCircleList"/>
    <dgm:cxn modelId="{E30E51B0-76B1-4253-A4A9-BEEE8EA0F4B1}" type="presParOf" srcId="{110D0193-5F80-42CF-964E-DFE876182358}" destId="{BA5B853B-ECBF-4D15-BE53-784A9070E0C9}" srcOrd="2" destOrd="0" presId="urn:microsoft.com/office/officeart/2018/2/layout/IconCircleList"/>
    <dgm:cxn modelId="{4D5BC4C0-119A-4413-A918-2AF9A1608434}" type="presParOf" srcId="{110D0193-5F80-42CF-964E-DFE876182358}" destId="{664E2CEA-A053-4C08-A375-2F28E9A85243}" srcOrd="3" destOrd="0" presId="urn:microsoft.com/office/officeart/2018/2/layout/IconCircleList"/>
    <dgm:cxn modelId="{5F71D68D-C64C-47A6-93EB-FA4D4E0D7D87}" type="presParOf" srcId="{B2A1F4FE-90F8-4507-B5F9-A0572B4475CE}" destId="{53CB0063-D540-43CA-AE5B-BA9222E0673A}" srcOrd="7" destOrd="0" presId="urn:microsoft.com/office/officeart/2018/2/layout/IconCircleList"/>
    <dgm:cxn modelId="{E31BE93E-C40C-467C-BD7E-B6AA1D7AD551}" type="presParOf" srcId="{B2A1F4FE-90F8-4507-B5F9-A0572B4475CE}" destId="{5C805CCC-338E-4E3F-A007-A44267198D3A}" srcOrd="8" destOrd="0" presId="urn:microsoft.com/office/officeart/2018/2/layout/IconCircleList"/>
    <dgm:cxn modelId="{9D942ADC-4B94-4E2A-AAEB-B02294E3EF5F}" type="presParOf" srcId="{5C805CCC-338E-4E3F-A007-A44267198D3A}" destId="{888C4FAE-5032-4E08-B3F4-35D73BFDDD6D}" srcOrd="0" destOrd="0" presId="urn:microsoft.com/office/officeart/2018/2/layout/IconCircleList"/>
    <dgm:cxn modelId="{B500E1B5-41A0-4D75-A56D-8F3D8DB8CCB5}" type="presParOf" srcId="{5C805CCC-338E-4E3F-A007-A44267198D3A}" destId="{7CAFB19F-28C6-4994-A6E1-6F42472405F0}" srcOrd="1" destOrd="0" presId="urn:microsoft.com/office/officeart/2018/2/layout/IconCircleList"/>
    <dgm:cxn modelId="{70321776-F5A0-4D35-9D11-F1C33565CF6E}" type="presParOf" srcId="{5C805CCC-338E-4E3F-A007-A44267198D3A}" destId="{9AF1D658-F477-4824-AE32-578C8C599825}" srcOrd="2" destOrd="0" presId="urn:microsoft.com/office/officeart/2018/2/layout/IconCircleList"/>
    <dgm:cxn modelId="{E3F4FB4D-8BCB-4D30-B895-F60C6C40DF7F}" type="presParOf" srcId="{5C805CCC-338E-4E3F-A007-A44267198D3A}" destId="{399E7D63-2CB8-4ED9-8259-61DF2E8859C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684ADE-260E-457A-9F45-12F7151BA18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C817F319-9FD6-4CF0-9697-669E8BE48C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Task:</a:t>
          </a:r>
          <a:r>
            <a:rPr lang="en-GB" dirty="0"/>
            <a:t> I learned how to design a questionnaire to gather meaningful feedback, choosing question types such as open-ended, rating scales, multiply choice and ranking questions.</a:t>
          </a:r>
          <a:endParaRPr lang="en-US" dirty="0"/>
        </a:p>
      </dgm:t>
    </dgm:pt>
    <dgm:pt modelId="{7B74F5A5-014E-4145-B06D-DC42728104A2}" type="parTrans" cxnId="{39D1B5B5-E48D-43A9-A817-71386C252C58}">
      <dgm:prSet/>
      <dgm:spPr/>
      <dgm:t>
        <a:bodyPr/>
        <a:lstStyle/>
        <a:p>
          <a:endParaRPr lang="en-US"/>
        </a:p>
      </dgm:t>
    </dgm:pt>
    <dgm:pt modelId="{209A22A6-DE88-4BC2-8566-B6DF3538498C}" type="sibTrans" cxnId="{39D1B5B5-E48D-43A9-A817-71386C252C5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D8682FB-0A2C-442E-83E5-D150605093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What I learned:</a:t>
          </a:r>
          <a:r>
            <a:rPr lang="en-GB" dirty="0"/>
            <a:t> I realised the importance of clear, unbiased questions and ethical considerations, such as consent and confidentiality.</a:t>
          </a:r>
          <a:endParaRPr lang="en-US" dirty="0"/>
        </a:p>
      </dgm:t>
    </dgm:pt>
    <dgm:pt modelId="{1F14309D-EAAD-41F6-B459-78A20276A747}" type="parTrans" cxnId="{7BD79100-52B6-4F55-AA10-1DDB4CCCE02F}">
      <dgm:prSet/>
      <dgm:spPr/>
      <dgm:t>
        <a:bodyPr/>
        <a:lstStyle/>
        <a:p>
          <a:endParaRPr lang="en-US"/>
        </a:p>
      </dgm:t>
    </dgm:pt>
    <dgm:pt modelId="{ABE5E6F6-1CF8-4842-BA3A-352AEB52EC4E}" type="sibTrans" cxnId="{7BD79100-52B6-4F55-AA10-1DDB4CCCE02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62B21A2-9056-40D7-A9DB-9662CA255A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Skills gained: </a:t>
          </a:r>
          <a:r>
            <a:rPr lang="en-GB" dirty="0"/>
            <a:t>Improved my ability to organise questions, think critically about data collection and plan ways to evaluate responses.</a:t>
          </a:r>
          <a:endParaRPr lang="en-US" dirty="0"/>
        </a:p>
      </dgm:t>
    </dgm:pt>
    <dgm:pt modelId="{2B17A195-DE87-4512-A297-4B357A8BCF98}" type="parTrans" cxnId="{75F578FA-670C-4E16-AC65-081B80534652}">
      <dgm:prSet/>
      <dgm:spPr/>
      <dgm:t>
        <a:bodyPr/>
        <a:lstStyle/>
        <a:p>
          <a:endParaRPr lang="en-US"/>
        </a:p>
      </dgm:t>
    </dgm:pt>
    <dgm:pt modelId="{4232FBA5-B77D-4ACE-AB22-7C671C3DC4E6}" type="sibTrans" cxnId="{75F578FA-670C-4E16-AC65-081B8053465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AF6A7AC-8BC0-4DB8-8B4D-2601EF1C6E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Designing this questionnaire helped me see how feedback can boost retention and increase awareness of audience interaction.</a:t>
          </a:r>
          <a:endParaRPr lang="en-US" dirty="0"/>
        </a:p>
      </dgm:t>
    </dgm:pt>
    <dgm:pt modelId="{09A84EB1-A6E9-43EE-91F2-8DEFE007B019}" type="parTrans" cxnId="{E46639D4-D317-4490-A59E-F59DEEE93925}">
      <dgm:prSet/>
      <dgm:spPr/>
      <dgm:t>
        <a:bodyPr/>
        <a:lstStyle/>
        <a:p>
          <a:endParaRPr lang="en-US"/>
        </a:p>
      </dgm:t>
    </dgm:pt>
    <dgm:pt modelId="{257D441A-FA37-4044-8FE2-3739538AFA91}" type="sibTrans" cxnId="{E46639D4-D317-4490-A59E-F59DEEE9392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A656D49-5D36-4D01-8CCC-0C688588D61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Creating this questionnaire showed me how feedback can boost retention and make me more aware of audience interaction.</a:t>
          </a:r>
          <a:endParaRPr lang="en-US" dirty="0"/>
        </a:p>
      </dgm:t>
    </dgm:pt>
    <dgm:pt modelId="{C5F9A833-9E00-49CF-9553-06E146A34CED}" type="parTrans" cxnId="{D16D51E1-E850-46AB-96EA-E6B26DEDF7D6}">
      <dgm:prSet/>
      <dgm:spPr/>
      <dgm:t>
        <a:bodyPr/>
        <a:lstStyle/>
        <a:p>
          <a:endParaRPr lang="en-US"/>
        </a:p>
      </dgm:t>
    </dgm:pt>
    <dgm:pt modelId="{900F24A8-90F1-4488-A7F6-05ED03159484}" type="sibTrans" cxnId="{D16D51E1-E850-46AB-96EA-E6B26DEDF7D6}">
      <dgm:prSet/>
      <dgm:spPr/>
      <dgm:t>
        <a:bodyPr/>
        <a:lstStyle/>
        <a:p>
          <a:endParaRPr lang="en-US"/>
        </a:p>
      </dgm:t>
    </dgm:pt>
    <dgm:pt modelId="{72D6D9B9-42F1-4AAD-A1F7-154FD178E3EB}" type="pres">
      <dgm:prSet presAssocID="{58684ADE-260E-457A-9F45-12F7151BA18C}" presName="root" presStyleCnt="0">
        <dgm:presLayoutVars>
          <dgm:dir/>
          <dgm:resizeHandles val="exact"/>
        </dgm:presLayoutVars>
      </dgm:prSet>
      <dgm:spPr/>
    </dgm:pt>
    <dgm:pt modelId="{FD3B15C7-9140-4A5C-A14A-D8C959E1B97A}" type="pres">
      <dgm:prSet presAssocID="{C817F319-9FD6-4CF0-9697-669E8BE48C13}" presName="compNode" presStyleCnt="0"/>
      <dgm:spPr/>
    </dgm:pt>
    <dgm:pt modelId="{5929E665-A84F-4881-9296-77FED14A4E50}" type="pres">
      <dgm:prSet presAssocID="{C817F319-9FD6-4CF0-9697-669E8BE48C13}" presName="bgRect" presStyleLbl="bgShp" presStyleIdx="0" presStyleCnt="5"/>
      <dgm:spPr/>
    </dgm:pt>
    <dgm:pt modelId="{0C62EEC7-7678-4918-91D0-2705807DCAA7}" type="pres">
      <dgm:prSet presAssocID="{C817F319-9FD6-4CF0-9697-669E8BE48C1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C808BC84-E58C-45DC-8E96-222253481A74}" type="pres">
      <dgm:prSet presAssocID="{C817F319-9FD6-4CF0-9697-669E8BE48C13}" presName="spaceRect" presStyleCnt="0"/>
      <dgm:spPr/>
    </dgm:pt>
    <dgm:pt modelId="{76D208F7-535D-4C68-B740-B131EF0938CE}" type="pres">
      <dgm:prSet presAssocID="{C817F319-9FD6-4CF0-9697-669E8BE48C13}" presName="parTx" presStyleLbl="revTx" presStyleIdx="0" presStyleCnt="5">
        <dgm:presLayoutVars>
          <dgm:chMax val="0"/>
          <dgm:chPref val="0"/>
        </dgm:presLayoutVars>
      </dgm:prSet>
      <dgm:spPr/>
    </dgm:pt>
    <dgm:pt modelId="{3BCF9526-2092-4901-A803-6E1C83E471BB}" type="pres">
      <dgm:prSet presAssocID="{209A22A6-DE88-4BC2-8566-B6DF3538498C}" presName="sibTrans" presStyleCnt="0"/>
      <dgm:spPr/>
    </dgm:pt>
    <dgm:pt modelId="{4E4D42C4-C739-49F7-AAD4-80D7A7D00825}" type="pres">
      <dgm:prSet presAssocID="{CD8682FB-0A2C-442E-83E5-D150605093D8}" presName="compNode" presStyleCnt="0"/>
      <dgm:spPr/>
    </dgm:pt>
    <dgm:pt modelId="{DB034724-31CD-434B-B7E5-451C5E37B8B1}" type="pres">
      <dgm:prSet presAssocID="{CD8682FB-0A2C-442E-83E5-D150605093D8}" presName="bgRect" presStyleLbl="bgShp" presStyleIdx="1" presStyleCnt="5"/>
      <dgm:spPr/>
    </dgm:pt>
    <dgm:pt modelId="{6BDC807B-FAD6-4615-967B-9CCC55E20910}" type="pres">
      <dgm:prSet presAssocID="{CD8682FB-0A2C-442E-83E5-D150605093D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29EB58C-2BC9-494A-97F5-E3DDEF2CEA21}" type="pres">
      <dgm:prSet presAssocID="{CD8682FB-0A2C-442E-83E5-D150605093D8}" presName="spaceRect" presStyleCnt="0"/>
      <dgm:spPr/>
    </dgm:pt>
    <dgm:pt modelId="{DB0F3202-59A1-4FC5-B218-E759BF2D9EA1}" type="pres">
      <dgm:prSet presAssocID="{CD8682FB-0A2C-442E-83E5-D150605093D8}" presName="parTx" presStyleLbl="revTx" presStyleIdx="1" presStyleCnt="5">
        <dgm:presLayoutVars>
          <dgm:chMax val="0"/>
          <dgm:chPref val="0"/>
        </dgm:presLayoutVars>
      </dgm:prSet>
      <dgm:spPr/>
    </dgm:pt>
    <dgm:pt modelId="{2227CA18-7DBE-4A40-BA45-A5253E24BB55}" type="pres">
      <dgm:prSet presAssocID="{ABE5E6F6-1CF8-4842-BA3A-352AEB52EC4E}" presName="sibTrans" presStyleCnt="0"/>
      <dgm:spPr/>
    </dgm:pt>
    <dgm:pt modelId="{B7B9A650-8064-4DEA-932B-BF198308E2D7}" type="pres">
      <dgm:prSet presAssocID="{E62B21A2-9056-40D7-A9DB-9662CA255AE3}" presName="compNode" presStyleCnt="0"/>
      <dgm:spPr/>
    </dgm:pt>
    <dgm:pt modelId="{A46C9A00-7BA3-4B90-BADB-B92FF3804CD1}" type="pres">
      <dgm:prSet presAssocID="{E62B21A2-9056-40D7-A9DB-9662CA255AE3}" presName="bgRect" presStyleLbl="bgShp" presStyleIdx="2" presStyleCnt="5"/>
      <dgm:spPr/>
    </dgm:pt>
    <dgm:pt modelId="{C440FC21-594A-4CB9-A8D9-DBD102045B22}" type="pres">
      <dgm:prSet presAssocID="{E62B21A2-9056-40D7-A9DB-9662CA255AE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854EAAD-7781-46A3-9292-573838E18E4C}" type="pres">
      <dgm:prSet presAssocID="{E62B21A2-9056-40D7-A9DB-9662CA255AE3}" presName="spaceRect" presStyleCnt="0"/>
      <dgm:spPr/>
    </dgm:pt>
    <dgm:pt modelId="{3153ADA0-C74C-4722-9DB1-5082B99F27FF}" type="pres">
      <dgm:prSet presAssocID="{E62B21A2-9056-40D7-A9DB-9662CA255AE3}" presName="parTx" presStyleLbl="revTx" presStyleIdx="2" presStyleCnt="5">
        <dgm:presLayoutVars>
          <dgm:chMax val="0"/>
          <dgm:chPref val="0"/>
        </dgm:presLayoutVars>
      </dgm:prSet>
      <dgm:spPr/>
    </dgm:pt>
    <dgm:pt modelId="{98AEB364-46DB-4344-B984-B484802543AA}" type="pres">
      <dgm:prSet presAssocID="{4232FBA5-B77D-4ACE-AB22-7C671C3DC4E6}" presName="sibTrans" presStyleCnt="0"/>
      <dgm:spPr/>
    </dgm:pt>
    <dgm:pt modelId="{71AAE447-0F16-4602-8629-C3F869EEAA8C}" type="pres">
      <dgm:prSet presAssocID="{AAF6A7AC-8BC0-4DB8-8B4D-2601EF1C6E80}" presName="compNode" presStyleCnt="0"/>
      <dgm:spPr/>
    </dgm:pt>
    <dgm:pt modelId="{0DF87364-B8DC-4381-B8C7-842F3EFC3AD9}" type="pres">
      <dgm:prSet presAssocID="{AAF6A7AC-8BC0-4DB8-8B4D-2601EF1C6E80}" presName="bgRect" presStyleLbl="bgShp" presStyleIdx="3" presStyleCnt="5"/>
      <dgm:spPr/>
    </dgm:pt>
    <dgm:pt modelId="{B92F37C1-961D-4ED5-AC64-F4BEAC76FB1B}" type="pres">
      <dgm:prSet presAssocID="{AAF6A7AC-8BC0-4DB8-8B4D-2601EF1C6E8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D768C92-84B2-42DD-9A17-A68D022D5843}" type="pres">
      <dgm:prSet presAssocID="{AAF6A7AC-8BC0-4DB8-8B4D-2601EF1C6E80}" presName="spaceRect" presStyleCnt="0"/>
      <dgm:spPr/>
    </dgm:pt>
    <dgm:pt modelId="{0EA5B37D-29F9-408D-A439-84697810626C}" type="pres">
      <dgm:prSet presAssocID="{AAF6A7AC-8BC0-4DB8-8B4D-2601EF1C6E80}" presName="parTx" presStyleLbl="revTx" presStyleIdx="3" presStyleCnt="5">
        <dgm:presLayoutVars>
          <dgm:chMax val="0"/>
          <dgm:chPref val="0"/>
        </dgm:presLayoutVars>
      </dgm:prSet>
      <dgm:spPr/>
    </dgm:pt>
    <dgm:pt modelId="{9E8F44B0-A801-4683-8959-AEE1114423B3}" type="pres">
      <dgm:prSet presAssocID="{257D441A-FA37-4044-8FE2-3739538AFA91}" presName="sibTrans" presStyleCnt="0"/>
      <dgm:spPr/>
    </dgm:pt>
    <dgm:pt modelId="{FEAF10B6-FE0E-42D9-B74D-A4490364AAE9}" type="pres">
      <dgm:prSet presAssocID="{7A656D49-5D36-4D01-8CCC-0C688588D614}" presName="compNode" presStyleCnt="0"/>
      <dgm:spPr/>
    </dgm:pt>
    <dgm:pt modelId="{3F7688E5-8F08-4BE7-9B60-2FFEF8CB7C4B}" type="pres">
      <dgm:prSet presAssocID="{7A656D49-5D36-4D01-8CCC-0C688588D614}" presName="bgRect" presStyleLbl="bgShp" presStyleIdx="4" presStyleCnt="5"/>
      <dgm:spPr/>
    </dgm:pt>
    <dgm:pt modelId="{17D48008-442A-495C-917D-C166FA564243}" type="pres">
      <dgm:prSet presAssocID="{7A656D49-5D36-4D01-8CCC-0C688588D61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420A4D6-5588-42AA-B34E-B924B4176BCF}" type="pres">
      <dgm:prSet presAssocID="{7A656D49-5D36-4D01-8CCC-0C688588D614}" presName="spaceRect" presStyleCnt="0"/>
      <dgm:spPr/>
    </dgm:pt>
    <dgm:pt modelId="{63FE53B4-FD52-41C1-A271-55A5E506CD14}" type="pres">
      <dgm:prSet presAssocID="{7A656D49-5D36-4D01-8CCC-0C688588D61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BD79100-52B6-4F55-AA10-1DDB4CCCE02F}" srcId="{58684ADE-260E-457A-9F45-12F7151BA18C}" destId="{CD8682FB-0A2C-442E-83E5-D150605093D8}" srcOrd="1" destOrd="0" parTransId="{1F14309D-EAAD-41F6-B459-78A20276A747}" sibTransId="{ABE5E6F6-1CF8-4842-BA3A-352AEB52EC4E}"/>
    <dgm:cxn modelId="{B04C3631-B6C9-4EDF-BBF4-60D836DDBB14}" type="presOf" srcId="{C817F319-9FD6-4CF0-9697-669E8BE48C13}" destId="{76D208F7-535D-4C68-B740-B131EF0938CE}" srcOrd="0" destOrd="0" presId="urn:microsoft.com/office/officeart/2018/2/layout/IconVerticalSolidList"/>
    <dgm:cxn modelId="{0072EA48-A23F-42B2-9ACC-D49260766382}" type="presOf" srcId="{E62B21A2-9056-40D7-A9DB-9662CA255AE3}" destId="{3153ADA0-C74C-4722-9DB1-5082B99F27FF}" srcOrd="0" destOrd="0" presId="urn:microsoft.com/office/officeart/2018/2/layout/IconVerticalSolidList"/>
    <dgm:cxn modelId="{28944151-0B8D-4C7D-99AC-ADE2907E1199}" type="presOf" srcId="{58684ADE-260E-457A-9F45-12F7151BA18C}" destId="{72D6D9B9-42F1-4AAD-A1F7-154FD178E3EB}" srcOrd="0" destOrd="0" presId="urn:microsoft.com/office/officeart/2018/2/layout/IconVerticalSolidList"/>
    <dgm:cxn modelId="{1DF70787-9077-4D90-9F95-DF37174F627B}" type="presOf" srcId="{AAF6A7AC-8BC0-4DB8-8B4D-2601EF1C6E80}" destId="{0EA5B37D-29F9-408D-A439-84697810626C}" srcOrd="0" destOrd="0" presId="urn:microsoft.com/office/officeart/2018/2/layout/IconVerticalSolidList"/>
    <dgm:cxn modelId="{39D1B5B5-E48D-43A9-A817-71386C252C58}" srcId="{58684ADE-260E-457A-9F45-12F7151BA18C}" destId="{C817F319-9FD6-4CF0-9697-669E8BE48C13}" srcOrd="0" destOrd="0" parTransId="{7B74F5A5-014E-4145-B06D-DC42728104A2}" sibTransId="{209A22A6-DE88-4BC2-8566-B6DF3538498C}"/>
    <dgm:cxn modelId="{9EC27CC3-5398-4243-8616-44F8C03E84DF}" type="presOf" srcId="{7A656D49-5D36-4D01-8CCC-0C688588D614}" destId="{63FE53B4-FD52-41C1-A271-55A5E506CD14}" srcOrd="0" destOrd="0" presId="urn:microsoft.com/office/officeart/2018/2/layout/IconVerticalSolidList"/>
    <dgm:cxn modelId="{E46639D4-D317-4490-A59E-F59DEEE93925}" srcId="{58684ADE-260E-457A-9F45-12F7151BA18C}" destId="{AAF6A7AC-8BC0-4DB8-8B4D-2601EF1C6E80}" srcOrd="3" destOrd="0" parTransId="{09A84EB1-A6E9-43EE-91F2-8DEFE007B019}" sibTransId="{257D441A-FA37-4044-8FE2-3739538AFA91}"/>
    <dgm:cxn modelId="{D16D51E1-E850-46AB-96EA-E6B26DEDF7D6}" srcId="{58684ADE-260E-457A-9F45-12F7151BA18C}" destId="{7A656D49-5D36-4D01-8CCC-0C688588D614}" srcOrd="4" destOrd="0" parTransId="{C5F9A833-9E00-49CF-9553-06E146A34CED}" sibTransId="{900F24A8-90F1-4488-A7F6-05ED03159484}"/>
    <dgm:cxn modelId="{9CC16BF3-63D0-48BC-88FA-C385A1AA778B}" type="presOf" srcId="{CD8682FB-0A2C-442E-83E5-D150605093D8}" destId="{DB0F3202-59A1-4FC5-B218-E759BF2D9EA1}" srcOrd="0" destOrd="0" presId="urn:microsoft.com/office/officeart/2018/2/layout/IconVerticalSolidList"/>
    <dgm:cxn modelId="{75F578FA-670C-4E16-AC65-081B80534652}" srcId="{58684ADE-260E-457A-9F45-12F7151BA18C}" destId="{E62B21A2-9056-40D7-A9DB-9662CA255AE3}" srcOrd="2" destOrd="0" parTransId="{2B17A195-DE87-4512-A297-4B357A8BCF98}" sibTransId="{4232FBA5-B77D-4ACE-AB22-7C671C3DC4E6}"/>
    <dgm:cxn modelId="{7E3F0B89-FF9F-42A1-8F1E-159F12E89FBF}" type="presParOf" srcId="{72D6D9B9-42F1-4AAD-A1F7-154FD178E3EB}" destId="{FD3B15C7-9140-4A5C-A14A-D8C959E1B97A}" srcOrd="0" destOrd="0" presId="urn:microsoft.com/office/officeart/2018/2/layout/IconVerticalSolidList"/>
    <dgm:cxn modelId="{BEEBAA13-455A-49AB-81A4-B6E69DDF0DA0}" type="presParOf" srcId="{FD3B15C7-9140-4A5C-A14A-D8C959E1B97A}" destId="{5929E665-A84F-4881-9296-77FED14A4E50}" srcOrd="0" destOrd="0" presId="urn:microsoft.com/office/officeart/2018/2/layout/IconVerticalSolidList"/>
    <dgm:cxn modelId="{62ED371B-2227-4011-A640-B62D6802F58E}" type="presParOf" srcId="{FD3B15C7-9140-4A5C-A14A-D8C959E1B97A}" destId="{0C62EEC7-7678-4918-91D0-2705807DCAA7}" srcOrd="1" destOrd="0" presId="urn:microsoft.com/office/officeart/2018/2/layout/IconVerticalSolidList"/>
    <dgm:cxn modelId="{64A5EDF6-879C-4180-BF95-9B7E20B7DA06}" type="presParOf" srcId="{FD3B15C7-9140-4A5C-A14A-D8C959E1B97A}" destId="{C808BC84-E58C-45DC-8E96-222253481A74}" srcOrd="2" destOrd="0" presId="urn:microsoft.com/office/officeart/2018/2/layout/IconVerticalSolidList"/>
    <dgm:cxn modelId="{D2131C6D-BC44-491D-B00A-FB687CAA0EF2}" type="presParOf" srcId="{FD3B15C7-9140-4A5C-A14A-D8C959E1B97A}" destId="{76D208F7-535D-4C68-B740-B131EF0938CE}" srcOrd="3" destOrd="0" presId="urn:microsoft.com/office/officeart/2018/2/layout/IconVerticalSolidList"/>
    <dgm:cxn modelId="{9E59D3C7-037C-4D1F-8847-9974E4490861}" type="presParOf" srcId="{72D6D9B9-42F1-4AAD-A1F7-154FD178E3EB}" destId="{3BCF9526-2092-4901-A803-6E1C83E471BB}" srcOrd="1" destOrd="0" presId="urn:microsoft.com/office/officeart/2018/2/layout/IconVerticalSolidList"/>
    <dgm:cxn modelId="{DFFC83F3-29C0-4B05-AE3E-EAC89DAB9A7D}" type="presParOf" srcId="{72D6D9B9-42F1-4AAD-A1F7-154FD178E3EB}" destId="{4E4D42C4-C739-49F7-AAD4-80D7A7D00825}" srcOrd="2" destOrd="0" presId="urn:microsoft.com/office/officeart/2018/2/layout/IconVerticalSolidList"/>
    <dgm:cxn modelId="{DCC143D4-6F0D-41F0-8653-E983F931D2BD}" type="presParOf" srcId="{4E4D42C4-C739-49F7-AAD4-80D7A7D00825}" destId="{DB034724-31CD-434B-B7E5-451C5E37B8B1}" srcOrd="0" destOrd="0" presId="urn:microsoft.com/office/officeart/2018/2/layout/IconVerticalSolidList"/>
    <dgm:cxn modelId="{6F53406C-3A46-4083-BE90-BC7600338349}" type="presParOf" srcId="{4E4D42C4-C739-49F7-AAD4-80D7A7D00825}" destId="{6BDC807B-FAD6-4615-967B-9CCC55E20910}" srcOrd="1" destOrd="0" presId="urn:microsoft.com/office/officeart/2018/2/layout/IconVerticalSolidList"/>
    <dgm:cxn modelId="{25419062-DD62-4D1C-ACC9-39AC737462D4}" type="presParOf" srcId="{4E4D42C4-C739-49F7-AAD4-80D7A7D00825}" destId="{029EB58C-2BC9-494A-97F5-E3DDEF2CEA21}" srcOrd="2" destOrd="0" presId="urn:microsoft.com/office/officeart/2018/2/layout/IconVerticalSolidList"/>
    <dgm:cxn modelId="{4A14D3FD-C04C-451A-A3D7-9C1682BD93FF}" type="presParOf" srcId="{4E4D42C4-C739-49F7-AAD4-80D7A7D00825}" destId="{DB0F3202-59A1-4FC5-B218-E759BF2D9EA1}" srcOrd="3" destOrd="0" presId="urn:microsoft.com/office/officeart/2018/2/layout/IconVerticalSolidList"/>
    <dgm:cxn modelId="{659A758A-B1C5-4CE5-AD3B-DB678E87F2A4}" type="presParOf" srcId="{72D6D9B9-42F1-4AAD-A1F7-154FD178E3EB}" destId="{2227CA18-7DBE-4A40-BA45-A5253E24BB55}" srcOrd="3" destOrd="0" presId="urn:microsoft.com/office/officeart/2018/2/layout/IconVerticalSolidList"/>
    <dgm:cxn modelId="{2D0D4D22-548A-4988-BE64-C54A68ABB52B}" type="presParOf" srcId="{72D6D9B9-42F1-4AAD-A1F7-154FD178E3EB}" destId="{B7B9A650-8064-4DEA-932B-BF198308E2D7}" srcOrd="4" destOrd="0" presId="urn:microsoft.com/office/officeart/2018/2/layout/IconVerticalSolidList"/>
    <dgm:cxn modelId="{CA5BC2AC-EA65-4D89-B9D5-FEF6EC5604E7}" type="presParOf" srcId="{B7B9A650-8064-4DEA-932B-BF198308E2D7}" destId="{A46C9A00-7BA3-4B90-BADB-B92FF3804CD1}" srcOrd="0" destOrd="0" presId="urn:microsoft.com/office/officeart/2018/2/layout/IconVerticalSolidList"/>
    <dgm:cxn modelId="{8F560C69-66A7-43A3-8B85-65693EE3A9EF}" type="presParOf" srcId="{B7B9A650-8064-4DEA-932B-BF198308E2D7}" destId="{C440FC21-594A-4CB9-A8D9-DBD102045B22}" srcOrd="1" destOrd="0" presId="urn:microsoft.com/office/officeart/2018/2/layout/IconVerticalSolidList"/>
    <dgm:cxn modelId="{6C32DD86-956C-439B-8417-66D3ACF33B1A}" type="presParOf" srcId="{B7B9A650-8064-4DEA-932B-BF198308E2D7}" destId="{C854EAAD-7781-46A3-9292-573838E18E4C}" srcOrd="2" destOrd="0" presId="urn:microsoft.com/office/officeart/2018/2/layout/IconVerticalSolidList"/>
    <dgm:cxn modelId="{F45EB2F3-6D93-4BC7-9A0C-814FC7ED3C37}" type="presParOf" srcId="{B7B9A650-8064-4DEA-932B-BF198308E2D7}" destId="{3153ADA0-C74C-4722-9DB1-5082B99F27FF}" srcOrd="3" destOrd="0" presId="urn:microsoft.com/office/officeart/2018/2/layout/IconVerticalSolidList"/>
    <dgm:cxn modelId="{073A995A-427E-4605-A4AF-E1FED557FC80}" type="presParOf" srcId="{72D6D9B9-42F1-4AAD-A1F7-154FD178E3EB}" destId="{98AEB364-46DB-4344-B984-B484802543AA}" srcOrd="5" destOrd="0" presId="urn:microsoft.com/office/officeart/2018/2/layout/IconVerticalSolidList"/>
    <dgm:cxn modelId="{B9D5EEF9-C752-48A1-8298-44CE944120AC}" type="presParOf" srcId="{72D6D9B9-42F1-4AAD-A1F7-154FD178E3EB}" destId="{71AAE447-0F16-4602-8629-C3F869EEAA8C}" srcOrd="6" destOrd="0" presId="urn:microsoft.com/office/officeart/2018/2/layout/IconVerticalSolidList"/>
    <dgm:cxn modelId="{90F5DB41-B92A-4E16-8F6E-4B25D53931D8}" type="presParOf" srcId="{71AAE447-0F16-4602-8629-C3F869EEAA8C}" destId="{0DF87364-B8DC-4381-B8C7-842F3EFC3AD9}" srcOrd="0" destOrd="0" presId="urn:microsoft.com/office/officeart/2018/2/layout/IconVerticalSolidList"/>
    <dgm:cxn modelId="{D288C9C1-90B4-4313-8876-C904518DEE88}" type="presParOf" srcId="{71AAE447-0F16-4602-8629-C3F869EEAA8C}" destId="{B92F37C1-961D-4ED5-AC64-F4BEAC76FB1B}" srcOrd="1" destOrd="0" presId="urn:microsoft.com/office/officeart/2018/2/layout/IconVerticalSolidList"/>
    <dgm:cxn modelId="{557AF841-769C-4694-AB46-DF9658C18251}" type="presParOf" srcId="{71AAE447-0F16-4602-8629-C3F869EEAA8C}" destId="{6D768C92-84B2-42DD-9A17-A68D022D5843}" srcOrd="2" destOrd="0" presId="urn:microsoft.com/office/officeart/2018/2/layout/IconVerticalSolidList"/>
    <dgm:cxn modelId="{91F3B9A1-BCCD-4A3C-B069-BD49383FA21A}" type="presParOf" srcId="{71AAE447-0F16-4602-8629-C3F869EEAA8C}" destId="{0EA5B37D-29F9-408D-A439-84697810626C}" srcOrd="3" destOrd="0" presId="urn:microsoft.com/office/officeart/2018/2/layout/IconVerticalSolidList"/>
    <dgm:cxn modelId="{D51E0120-2F82-43A2-94A2-33EBB45C8B35}" type="presParOf" srcId="{72D6D9B9-42F1-4AAD-A1F7-154FD178E3EB}" destId="{9E8F44B0-A801-4683-8959-AEE1114423B3}" srcOrd="7" destOrd="0" presId="urn:microsoft.com/office/officeart/2018/2/layout/IconVerticalSolidList"/>
    <dgm:cxn modelId="{FFA91722-9DD2-47CE-BA39-37AC826F349E}" type="presParOf" srcId="{72D6D9B9-42F1-4AAD-A1F7-154FD178E3EB}" destId="{FEAF10B6-FE0E-42D9-B74D-A4490364AAE9}" srcOrd="8" destOrd="0" presId="urn:microsoft.com/office/officeart/2018/2/layout/IconVerticalSolidList"/>
    <dgm:cxn modelId="{9102D1E5-AA94-4FF8-BD45-552DCE3A4544}" type="presParOf" srcId="{FEAF10B6-FE0E-42D9-B74D-A4490364AAE9}" destId="{3F7688E5-8F08-4BE7-9B60-2FFEF8CB7C4B}" srcOrd="0" destOrd="0" presId="urn:microsoft.com/office/officeart/2018/2/layout/IconVerticalSolidList"/>
    <dgm:cxn modelId="{175E0749-83C5-496E-86FE-9F87E9CE3F2B}" type="presParOf" srcId="{FEAF10B6-FE0E-42D9-B74D-A4490364AAE9}" destId="{17D48008-442A-495C-917D-C166FA564243}" srcOrd="1" destOrd="0" presId="urn:microsoft.com/office/officeart/2018/2/layout/IconVerticalSolidList"/>
    <dgm:cxn modelId="{1C651410-401B-429D-8935-800746614807}" type="presParOf" srcId="{FEAF10B6-FE0E-42D9-B74D-A4490364AAE9}" destId="{5420A4D6-5588-42AA-B34E-B924B4176BCF}" srcOrd="2" destOrd="0" presId="urn:microsoft.com/office/officeart/2018/2/layout/IconVerticalSolidList"/>
    <dgm:cxn modelId="{A8DA6D9D-247D-47AA-AE82-74818FE0555C}" type="presParOf" srcId="{FEAF10B6-FE0E-42D9-B74D-A4490364AAE9}" destId="{63FE53B4-FD52-41C1-A271-55A5E506CD1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A4BFA1-ED06-45C5-85C1-ECE8576943C3}">
      <dsp:nvSpPr>
        <dsp:cNvPr id="0" name=""/>
        <dsp:cNvSpPr/>
      </dsp:nvSpPr>
      <dsp:spPr>
        <a:xfrm>
          <a:off x="1261" y="393494"/>
          <a:ext cx="4428354" cy="28120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F1E6C6-2EE0-44B6-8755-FE140E228CB6}">
      <dsp:nvSpPr>
        <dsp:cNvPr id="0" name=""/>
        <dsp:cNvSpPr/>
      </dsp:nvSpPr>
      <dsp:spPr>
        <a:xfrm>
          <a:off x="493301" y="860931"/>
          <a:ext cx="4428354" cy="28120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Throughout this term, I had the opportunity to explore new tools to improve my digital abilities.</a:t>
          </a:r>
          <a:endParaRPr lang="en-US" sz="2800" kern="1200"/>
        </a:p>
      </dsp:txBody>
      <dsp:txXfrm>
        <a:off x="575662" y="943292"/>
        <a:ext cx="4263632" cy="2647282"/>
      </dsp:txXfrm>
    </dsp:sp>
    <dsp:sp modelId="{90A4F8D2-934E-4A84-8223-91CB6316670C}">
      <dsp:nvSpPr>
        <dsp:cNvPr id="0" name=""/>
        <dsp:cNvSpPr/>
      </dsp:nvSpPr>
      <dsp:spPr>
        <a:xfrm>
          <a:off x="5413694" y="393494"/>
          <a:ext cx="4428354" cy="28120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1B38E2-830A-462A-8E27-3281D89AF7BE}">
      <dsp:nvSpPr>
        <dsp:cNvPr id="0" name=""/>
        <dsp:cNvSpPr/>
      </dsp:nvSpPr>
      <dsp:spPr>
        <a:xfrm>
          <a:off x="5905734" y="860931"/>
          <a:ext cx="4428354" cy="28120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 will highlight the key skills learned and, how they have helped me and why they are valuable moving forward.</a:t>
          </a:r>
          <a:endParaRPr lang="en-US" sz="2800" kern="1200"/>
        </a:p>
      </dsp:txBody>
      <dsp:txXfrm>
        <a:off x="5988095" y="943292"/>
        <a:ext cx="4263632" cy="26472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2E1456-EE8E-4582-935D-E2FF1CC10B6A}">
      <dsp:nvSpPr>
        <dsp:cNvPr id="0" name=""/>
        <dsp:cNvSpPr/>
      </dsp:nvSpPr>
      <dsp:spPr>
        <a:xfrm>
          <a:off x="28876" y="796631"/>
          <a:ext cx="890937" cy="8909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2E4FA4-DB8A-4560-98A5-8C16377F1691}">
      <dsp:nvSpPr>
        <dsp:cNvPr id="0" name=""/>
        <dsp:cNvSpPr/>
      </dsp:nvSpPr>
      <dsp:spPr>
        <a:xfrm>
          <a:off x="215973" y="983728"/>
          <a:ext cx="516743" cy="516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4236AE-3E72-4592-A954-96EBD6FD93EF}">
      <dsp:nvSpPr>
        <dsp:cNvPr id="0" name=""/>
        <dsp:cNvSpPr/>
      </dsp:nvSpPr>
      <dsp:spPr>
        <a:xfrm>
          <a:off x="1110728" y="796631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Practised composing professional emails</a:t>
          </a:r>
          <a:endParaRPr lang="en-US" sz="1400" kern="1200"/>
        </a:p>
      </dsp:txBody>
      <dsp:txXfrm>
        <a:off x="1110728" y="796631"/>
        <a:ext cx="2100066" cy="890937"/>
      </dsp:txXfrm>
    </dsp:sp>
    <dsp:sp modelId="{0571F228-003E-4C70-851F-1CCDBC4800CA}">
      <dsp:nvSpPr>
        <dsp:cNvPr id="0" name=""/>
        <dsp:cNvSpPr/>
      </dsp:nvSpPr>
      <dsp:spPr>
        <a:xfrm>
          <a:off x="3576715" y="796631"/>
          <a:ext cx="890937" cy="8909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3151FE-1CC3-4A5A-978D-5C085AFFB04A}">
      <dsp:nvSpPr>
        <dsp:cNvPr id="0" name=""/>
        <dsp:cNvSpPr/>
      </dsp:nvSpPr>
      <dsp:spPr>
        <a:xfrm>
          <a:off x="3763812" y="983728"/>
          <a:ext cx="516743" cy="516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C30911-22B0-49D2-89AB-67E42DDFCD7F}">
      <dsp:nvSpPr>
        <dsp:cNvPr id="0" name=""/>
        <dsp:cNvSpPr/>
      </dsp:nvSpPr>
      <dsp:spPr>
        <a:xfrm>
          <a:off x="4658568" y="796631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Improved use of sign offs and email signatures</a:t>
          </a:r>
          <a:endParaRPr lang="en-US" sz="1400" kern="1200"/>
        </a:p>
      </dsp:txBody>
      <dsp:txXfrm>
        <a:off x="4658568" y="796631"/>
        <a:ext cx="2100066" cy="890937"/>
      </dsp:txXfrm>
    </dsp:sp>
    <dsp:sp modelId="{229BB483-7BFF-4DE7-85CA-8C7178686243}">
      <dsp:nvSpPr>
        <dsp:cNvPr id="0" name=""/>
        <dsp:cNvSpPr/>
      </dsp:nvSpPr>
      <dsp:spPr>
        <a:xfrm>
          <a:off x="7124555" y="796631"/>
          <a:ext cx="890937" cy="8909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84CCDD-3B2E-4F28-9ECA-657DE1E729FF}">
      <dsp:nvSpPr>
        <dsp:cNvPr id="0" name=""/>
        <dsp:cNvSpPr/>
      </dsp:nvSpPr>
      <dsp:spPr>
        <a:xfrm>
          <a:off x="7311651" y="983728"/>
          <a:ext cx="516743" cy="516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1F849-4866-46AD-91B7-C241E3CEDCBB}">
      <dsp:nvSpPr>
        <dsp:cNvPr id="0" name=""/>
        <dsp:cNvSpPr/>
      </dsp:nvSpPr>
      <dsp:spPr>
        <a:xfrm>
          <a:off x="8206407" y="796631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Email functions To, CC, BCC, Reply, Reply all</a:t>
          </a:r>
          <a:r>
            <a:rPr lang="en-GB" sz="1400" kern="1200">
              <a:latin typeface="Neue Haas Grotesk Text Pro"/>
            </a:rPr>
            <a:t>.</a:t>
          </a:r>
          <a:endParaRPr lang="en-US" sz="1400" kern="1200"/>
        </a:p>
      </dsp:txBody>
      <dsp:txXfrm>
        <a:off x="8206407" y="796631"/>
        <a:ext cx="2100066" cy="890937"/>
      </dsp:txXfrm>
    </dsp:sp>
    <dsp:sp modelId="{92A7937C-0028-48E6-82AF-FBA750044852}">
      <dsp:nvSpPr>
        <dsp:cNvPr id="0" name=""/>
        <dsp:cNvSpPr/>
      </dsp:nvSpPr>
      <dsp:spPr>
        <a:xfrm>
          <a:off x="28876" y="2378862"/>
          <a:ext cx="890937" cy="89093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56C557-B7A3-4CEF-8FF3-C456F0A2A6EE}">
      <dsp:nvSpPr>
        <dsp:cNvPr id="0" name=""/>
        <dsp:cNvSpPr/>
      </dsp:nvSpPr>
      <dsp:spPr>
        <a:xfrm>
          <a:off x="215973" y="2565958"/>
          <a:ext cx="516743" cy="5167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4E2CEA-A053-4C08-A375-2F28E9A85243}">
      <dsp:nvSpPr>
        <dsp:cNvPr id="0" name=""/>
        <dsp:cNvSpPr/>
      </dsp:nvSpPr>
      <dsp:spPr>
        <a:xfrm>
          <a:off x="1110728" y="2378862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"/>
              <a:ea typeface="Calibri"/>
              <a:cs typeface="Calibri"/>
            </a:rPr>
            <a:t>Gained experience in using the Outlook calendar, scheduling, reminders and event management.</a:t>
          </a:r>
        </a:p>
      </dsp:txBody>
      <dsp:txXfrm>
        <a:off x="1110728" y="2378862"/>
        <a:ext cx="2100066" cy="890937"/>
      </dsp:txXfrm>
    </dsp:sp>
    <dsp:sp modelId="{888C4FAE-5032-4E08-B3F4-35D73BFDDD6D}">
      <dsp:nvSpPr>
        <dsp:cNvPr id="0" name=""/>
        <dsp:cNvSpPr/>
      </dsp:nvSpPr>
      <dsp:spPr>
        <a:xfrm>
          <a:off x="3576715" y="2378862"/>
          <a:ext cx="890937" cy="89093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FB19F-28C6-4994-A6E1-6F42472405F0}">
      <dsp:nvSpPr>
        <dsp:cNvPr id="0" name=""/>
        <dsp:cNvSpPr/>
      </dsp:nvSpPr>
      <dsp:spPr>
        <a:xfrm>
          <a:off x="3763812" y="2565958"/>
          <a:ext cx="516743" cy="516743"/>
        </a:xfrm>
        <a:prstGeom prst="rect">
          <a:avLst/>
        </a:prstGeom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9E7D63-2CB8-4ED9-8259-61DF2E8859CD}">
      <dsp:nvSpPr>
        <dsp:cNvPr id="0" name=""/>
        <dsp:cNvSpPr/>
      </dsp:nvSpPr>
      <dsp:spPr>
        <a:xfrm>
          <a:off x="4658568" y="2378862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"/>
              <a:ea typeface="Calibri"/>
              <a:cs typeface="Calibri"/>
            </a:rPr>
            <a:t>Challenges – Sending invites without scheduling deliveries.</a:t>
          </a:r>
        </a:p>
      </dsp:txBody>
      <dsp:txXfrm>
        <a:off x="4658568" y="2378862"/>
        <a:ext cx="2100066" cy="8909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29E665-A84F-4881-9296-77FED14A4E50}">
      <dsp:nvSpPr>
        <dsp:cNvPr id="0" name=""/>
        <dsp:cNvSpPr/>
      </dsp:nvSpPr>
      <dsp:spPr>
        <a:xfrm>
          <a:off x="0" y="3176"/>
          <a:ext cx="10335350" cy="676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62EEC7-7678-4918-91D0-2705807DCAA7}">
      <dsp:nvSpPr>
        <dsp:cNvPr id="0" name=""/>
        <dsp:cNvSpPr/>
      </dsp:nvSpPr>
      <dsp:spPr>
        <a:xfrm>
          <a:off x="204695" y="155429"/>
          <a:ext cx="372173" cy="3721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D208F7-535D-4C68-B740-B131EF0938CE}">
      <dsp:nvSpPr>
        <dsp:cNvPr id="0" name=""/>
        <dsp:cNvSpPr/>
      </dsp:nvSpPr>
      <dsp:spPr>
        <a:xfrm>
          <a:off x="781564" y="3176"/>
          <a:ext cx="9553785" cy="67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5" tIns="71615" rIns="71615" bIns="7161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Task:</a:t>
          </a:r>
          <a:r>
            <a:rPr lang="en-GB" sz="1600" kern="1200" dirty="0"/>
            <a:t> I learned how to design a questionnaire to gather meaningful feedback, choosing question types such as open-ended, rating scales, multiply choice and ranking questions.</a:t>
          </a:r>
          <a:endParaRPr lang="en-US" sz="1600" kern="1200" dirty="0"/>
        </a:p>
      </dsp:txBody>
      <dsp:txXfrm>
        <a:off x="781564" y="3176"/>
        <a:ext cx="9553785" cy="676679"/>
      </dsp:txXfrm>
    </dsp:sp>
    <dsp:sp modelId="{DB034724-31CD-434B-B7E5-451C5E37B8B1}">
      <dsp:nvSpPr>
        <dsp:cNvPr id="0" name=""/>
        <dsp:cNvSpPr/>
      </dsp:nvSpPr>
      <dsp:spPr>
        <a:xfrm>
          <a:off x="0" y="849026"/>
          <a:ext cx="10335350" cy="676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DC807B-FAD6-4615-967B-9CCC55E20910}">
      <dsp:nvSpPr>
        <dsp:cNvPr id="0" name=""/>
        <dsp:cNvSpPr/>
      </dsp:nvSpPr>
      <dsp:spPr>
        <a:xfrm>
          <a:off x="204695" y="1001279"/>
          <a:ext cx="372173" cy="3721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0F3202-59A1-4FC5-B218-E759BF2D9EA1}">
      <dsp:nvSpPr>
        <dsp:cNvPr id="0" name=""/>
        <dsp:cNvSpPr/>
      </dsp:nvSpPr>
      <dsp:spPr>
        <a:xfrm>
          <a:off x="781564" y="849026"/>
          <a:ext cx="9553785" cy="67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5" tIns="71615" rIns="71615" bIns="7161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What I learned:</a:t>
          </a:r>
          <a:r>
            <a:rPr lang="en-GB" sz="1600" kern="1200" dirty="0"/>
            <a:t> I realised the importance of clear, unbiased questions and ethical considerations, such as consent and confidentiality.</a:t>
          </a:r>
          <a:endParaRPr lang="en-US" sz="1600" kern="1200" dirty="0"/>
        </a:p>
      </dsp:txBody>
      <dsp:txXfrm>
        <a:off x="781564" y="849026"/>
        <a:ext cx="9553785" cy="676679"/>
      </dsp:txXfrm>
    </dsp:sp>
    <dsp:sp modelId="{A46C9A00-7BA3-4B90-BADB-B92FF3804CD1}">
      <dsp:nvSpPr>
        <dsp:cNvPr id="0" name=""/>
        <dsp:cNvSpPr/>
      </dsp:nvSpPr>
      <dsp:spPr>
        <a:xfrm>
          <a:off x="0" y="1694875"/>
          <a:ext cx="10335350" cy="676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40FC21-594A-4CB9-A8D9-DBD102045B22}">
      <dsp:nvSpPr>
        <dsp:cNvPr id="0" name=""/>
        <dsp:cNvSpPr/>
      </dsp:nvSpPr>
      <dsp:spPr>
        <a:xfrm>
          <a:off x="204695" y="1847128"/>
          <a:ext cx="372173" cy="3721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53ADA0-C74C-4722-9DB1-5082B99F27FF}">
      <dsp:nvSpPr>
        <dsp:cNvPr id="0" name=""/>
        <dsp:cNvSpPr/>
      </dsp:nvSpPr>
      <dsp:spPr>
        <a:xfrm>
          <a:off x="781564" y="1694875"/>
          <a:ext cx="9553785" cy="67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5" tIns="71615" rIns="71615" bIns="7161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Skills gained: </a:t>
          </a:r>
          <a:r>
            <a:rPr lang="en-GB" sz="1600" kern="1200" dirty="0"/>
            <a:t>Improved my ability to organise questions, think critically about data collection and plan ways to evaluate responses.</a:t>
          </a:r>
          <a:endParaRPr lang="en-US" sz="1600" kern="1200" dirty="0"/>
        </a:p>
      </dsp:txBody>
      <dsp:txXfrm>
        <a:off x="781564" y="1694875"/>
        <a:ext cx="9553785" cy="676679"/>
      </dsp:txXfrm>
    </dsp:sp>
    <dsp:sp modelId="{0DF87364-B8DC-4381-B8C7-842F3EFC3AD9}">
      <dsp:nvSpPr>
        <dsp:cNvPr id="0" name=""/>
        <dsp:cNvSpPr/>
      </dsp:nvSpPr>
      <dsp:spPr>
        <a:xfrm>
          <a:off x="0" y="2540725"/>
          <a:ext cx="10335350" cy="676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2F37C1-961D-4ED5-AC64-F4BEAC76FB1B}">
      <dsp:nvSpPr>
        <dsp:cNvPr id="0" name=""/>
        <dsp:cNvSpPr/>
      </dsp:nvSpPr>
      <dsp:spPr>
        <a:xfrm>
          <a:off x="204695" y="2692978"/>
          <a:ext cx="372173" cy="37217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5B37D-29F9-408D-A439-84697810626C}">
      <dsp:nvSpPr>
        <dsp:cNvPr id="0" name=""/>
        <dsp:cNvSpPr/>
      </dsp:nvSpPr>
      <dsp:spPr>
        <a:xfrm>
          <a:off x="781564" y="2540725"/>
          <a:ext cx="9553785" cy="67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5" tIns="71615" rIns="71615" bIns="7161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Designing this questionnaire helped me see how feedback can boost retention and increase awareness of audience interaction.</a:t>
          </a:r>
          <a:endParaRPr lang="en-US" sz="1600" kern="1200" dirty="0"/>
        </a:p>
      </dsp:txBody>
      <dsp:txXfrm>
        <a:off x="781564" y="2540725"/>
        <a:ext cx="9553785" cy="676679"/>
      </dsp:txXfrm>
    </dsp:sp>
    <dsp:sp modelId="{3F7688E5-8F08-4BE7-9B60-2FFEF8CB7C4B}">
      <dsp:nvSpPr>
        <dsp:cNvPr id="0" name=""/>
        <dsp:cNvSpPr/>
      </dsp:nvSpPr>
      <dsp:spPr>
        <a:xfrm>
          <a:off x="0" y="3386574"/>
          <a:ext cx="10335350" cy="676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48008-442A-495C-917D-C166FA564243}">
      <dsp:nvSpPr>
        <dsp:cNvPr id="0" name=""/>
        <dsp:cNvSpPr/>
      </dsp:nvSpPr>
      <dsp:spPr>
        <a:xfrm>
          <a:off x="204695" y="3538827"/>
          <a:ext cx="372173" cy="37217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E53B4-FD52-41C1-A271-55A5E506CD14}">
      <dsp:nvSpPr>
        <dsp:cNvPr id="0" name=""/>
        <dsp:cNvSpPr/>
      </dsp:nvSpPr>
      <dsp:spPr>
        <a:xfrm>
          <a:off x="781564" y="3386574"/>
          <a:ext cx="9553785" cy="67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5" tIns="71615" rIns="71615" bIns="7161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Creating this questionnaire showed me how feedback can boost retention and make me more aware of audience interaction.</a:t>
          </a:r>
          <a:endParaRPr lang="en-US" sz="1600" kern="1200" dirty="0"/>
        </a:p>
      </dsp:txBody>
      <dsp:txXfrm>
        <a:off x="781564" y="3386574"/>
        <a:ext cx="9553785" cy="6766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872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943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027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994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12/7/2025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777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12/7/2025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209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12/7/2025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693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374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743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172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036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61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8D5CDDBF-CD0A-B30E-3DEB-9691BD1879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908" r="9085" b="2047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6A10D8F-D463-70E5-239B-17AD65E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6506" y="603315"/>
            <a:ext cx="6637428" cy="3685731"/>
          </a:xfrm>
        </p:spPr>
        <p:txBody>
          <a:bodyPr anchor="t">
            <a:normAutofit/>
          </a:bodyPr>
          <a:lstStyle/>
          <a:p>
            <a:pPr algn="l"/>
            <a:br>
              <a:rPr lang="en-GB" sz="4800">
                <a:latin typeface="Arial"/>
                <a:cs typeface="Arial"/>
              </a:rPr>
            </a:br>
            <a:r>
              <a:rPr lang="en-GB" sz="4800">
                <a:latin typeface="Arial"/>
                <a:cs typeface="Arial"/>
              </a:rPr>
              <a:t>Digital Skills for Personal and Professional Growth</a:t>
            </a:r>
            <a:endParaRPr lang="en-US" sz="4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507" y="4437176"/>
            <a:ext cx="4007587" cy="1290807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endParaRPr lang="en-GB" sz="2400" b="1">
              <a:latin typeface="Arial"/>
              <a:cs typeface="Arial"/>
            </a:endParaRPr>
          </a:p>
          <a:p>
            <a:pPr algn="l"/>
            <a:endParaRPr lang="en-GB" sz="2400" b="1">
              <a:latin typeface="Arial"/>
              <a:cs typeface="Arial"/>
            </a:endParaRPr>
          </a:p>
          <a:p>
            <a:pPr algn="l"/>
            <a:endParaRPr lang="en-GB" sz="2400" b="1">
              <a:latin typeface="Arial"/>
              <a:cs typeface="Arial"/>
            </a:endParaRPr>
          </a:p>
          <a:p>
            <a:pPr algn="l"/>
            <a:r>
              <a:rPr lang="en-GB" sz="2400" b="1">
                <a:latin typeface="Arial"/>
                <a:cs typeface="Arial"/>
              </a:rPr>
              <a:t>Katie Pentland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A4602B-46E4-AF0E-4AD8-DA772F63F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/>
              <a:t>Introduction </a:t>
            </a:r>
          </a:p>
        </p:txBody>
      </p:sp>
      <p:graphicFrame>
        <p:nvGraphicFramePr>
          <p:cNvPr id="17" name="Subtitle 2">
            <a:extLst>
              <a:ext uri="{FF2B5EF4-FFF2-40B4-BE49-F238E27FC236}">
                <a16:creationId xmlns:a16="http://schemas.microsoft.com/office/drawing/2014/main" id="{253738CC-8CC5-A196-D74E-F80A85DE2B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323890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420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7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694F0-1E26-57E9-14E0-8A9EE7D9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357" y="377192"/>
            <a:ext cx="3926877" cy="178864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3600" dirty="0"/>
              <a:t>JISC Discovery Tool</a:t>
            </a: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/>
          </a:p>
        </p:txBody>
      </p:sp>
      <p:sp>
        <p:nvSpPr>
          <p:cNvPr id="14" name="Content Placeholder 7">
            <a:extLst>
              <a:ext uri="{FF2B5EF4-FFF2-40B4-BE49-F238E27FC236}">
                <a16:creationId xmlns:a16="http://schemas.microsoft.com/office/drawing/2014/main" id="{AD1C20A4-736F-46CD-53C9-BC85C12B2D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270420" y="3412998"/>
            <a:ext cx="3212502" cy="276736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800" b="1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56005A-B476-1B46-89A8-DC64B7B9F762}"/>
              </a:ext>
            </a:extLst>
          </p:cNvPr>
          <p:cNvSpPr txBox="1"/>
          <p:nvPr/>
        </p:nvSpPr>
        <p:spPr>
          <a:xfrm>
            <a:off x="8234796" y="4868574"/>
            <a:ext cx="3924300" cy="275937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50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80AC5F-5A33-9550-9CF2-934D24812932}"/>
              </a:ext>
            </a:extLst>
          </p:cNvPr>
          <p:cNvSpPr txBox="1"/>
          <p:nvPr/>
        </p:nvSpPr>
        <p:spPr>
          <a:xfrm>
            <a:off x="4441034" y="158246"/>
            <a:ext cx="7596187" cy="64940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endParaRPr lang="en-US" sz="2000">
              <a:cs typeface="Segoe UI"/>
            </a:endParaRPr>
          </a:p>
          <a:p>
            <a:pPr rtl="0"/>
            <a:r>
              <a:rPr lang="en-GB" sz="2000" b="1" baseline="0">
                <a:latin typeface="Neue Haas Grotesk Text Pro"/>
                <a:ea typeface="Segoe UI"/>
                <a:cs typeface="Segoe UI"/>
              </a:rPr>
              <a:t>Strengths</a:t>
            </a:r>
            <a:r>
              <a:rPr lang="en-US" sz="2000">
                <a:latin typeface="Neue Haas Grotesk Text Pro"/>
                <a:ea typeface="Segoe UI"/>
                <a:cs typeface="Segoe UI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GB" sz="2000" baseline="0">
                <a:latin typeface="Neue Haas Grotesk Text Pro"/>
                <a:ea typeface="Arial"/>
                <a:cs typeface="Arial"/>
              </a:rPr>
              <a:t>Strong abilities in understanding and using information, data and digital media.</a:t>
            </a:r>
            <a:r>
              <a:rPr lang="en-GB" sz="2000">
                <a:latin typeface="Neue Haas Grotesk Text Pro"/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GB" sz="2000" baseline="0">
                <a:latin typeface="Neue Haas Grotesk Text Pro"/>
                <a:ea typeface="Arial"/>
                <a:cs typeface="Arial"/>
              </a:rPr>
              <a:t>Able to identify reliable sources and use information accurately.</a:t>
            </a:r>
            <a:r>
              <a:rPr lang="en-US" sz="2000">
                <a:latin typeface="Neue Haas Grotesk Text Pro"/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GB" sz="2000" baseline="0">
                <a:latin typeface="Neue Haas Grotesk Text Pro"/>
                <a:ea typeface="Arial"/>
                <a:cs typeface="Arial"/>
              </a:rPr>
              <a:t>Confident with digital communication and collaboration.</a:t>
            </a:r>
            <a:r>
              <a:rPr lang="en-US" sz="2000">
                <a:latin typeface="Neue Haas Grotesk Text Pro"/>
                <a:ea typeface="Arial"/>
                <a:cs typeface="Arial"/>
              </a:rPr>
              <a:t>​</a:t>
            </a:r>
          </a:p>
          <a:p>
            <a:pPr rtl="0"/>
            <a:r>
              <a:rPr lang="en-US" sz="2000">
                <a:latin typeface="Neue Haas Grotesk Text Pro"/>
                <a:ea typeface="Segoe UI"/>
                <a:cs typeface="Segoe UI"/>
              </a:rPr>
              <a:t>​</a:t>
            </a:r>
            <a:br>
              <a:rPr lang="en-US" sz="2000">
                <a:latin typeface="Neue Haas Grotesk Text Pro"/>
                <a:ea typeface="Segoe UI"/>
                <a:cs typeface="Segoe UI"/>
              </a:rPr>
            </a:br>
            <a:r>
              <a:rPr lang="en-US" sz="2000" b="1" baseline="0">
                <a:latin typeface="Neue Haas Grotesk Text Pro"/>
                <a:ea typeface="Segoe UI"/>
                <a:cs typeface="Segoe UI"/>
              </a:rPr>
              <a:t>Weaknesses</a:t>
            </a:r>
            <a:r>
              <a:rPr lang="en-US" sz="2000">
                <a:latin typeface="Neue Haas Grotesk Text Pro"/>
                <a:ea typeface="Segoe UI"/>
                <a:cs typeface="Segoe UI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2000" baseline="0">
                <a:latin typeface="Neue Haas Grotesk Text Pro"/>
                <a:ea typeface="Arial"/>
                <a:cs typeface="Arial"/>
              </a:rPr>
              <a:t>Limited digital innovation – tend to rely on familiar tools.</a:t>
            </a:r>
            <a:r>
              <a:rPr lang="en-US" sz="2000">
                <a:latin typeface="Neue Haas Grotesk Text Pro"/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2000" baseline="0">
                <a:latin typeface="Neue Haas Grotesk Text Pro"/>
                <a:ea typeface="Arial"/>
                <a:cs typeface="Arial"/>
              </a:rPr>
              <a:t>Need to improve digital identity  and well-being (privacy and safety).</a:t>
            </a:r>
            <a:r>
              <a:rPr lang="en-US" sz="2000">
                <a:latin typeface="Neue Haas Grotesk Text Pro"/>
                <a:ea typeface="Arial"/>
                <a:cs typeface="Arial"/>
              </a:rPr>
              <a:t>​</a:t>
            </a:r>
          </a:p>
          <a:p>
            <a:pPr rtl="0"/>
            <a:r>
              <a:rPr lang="en-US" sz="2000">
                <a:latin typeface="Neue Haas Grotesk Text Pro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000" b="1" baseline="0">
                <a:latin typeface="Neue Haas Grotesk Text Pro"/>
                <a:ea typeface="Segoe UI"/>
                <a:cs typeface="Segoe UI"/>
              </a:rPr>
              <a:t>What I Learned</a:t>
            </a:r>
            <a:r>
              <a:rPr lang="en-GB" sz="2000">
                <a:latin typeface="Neue Haas Grotesk Text Pro"/>
                <a:ea typeface="Segoe UI"/>
                <a:cs typeface="Segoe UI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GB" sz="2000" baseline="0">
                <a:latin typeface="Neue Haas Grotesk Text Pro"/>
                <a:ea typeface="Arial"/>
                <a:cs typeface="Arial"/>
              </a:rPr>
              <a:t>Helped identify what I'm good at and what I need to develop.</a:t>
            </a:r>
            <a:r>
              <a:rPr lang="en-US" sz="2000">
                <a:latin typeface="Neue Haas Grotesk Text Pro"/>
                <a:ea typeface="Arial"/>
                <a:cs typeface="Arial"/>
              </a:rPr>
              <a:t>​</a:t>
            </a:r>
          </a:p>
          <a:p>
            <a:pPr rtl="0"/>
            <a:r>
              <a:rPr lang="en-GB" sz="2000">
                <a:latin typeface="Neue Haas Grotesk Text Pro"/>
                <a:ea typeface="Segoe UI"/>
                <a:cs typeface="Segoe UI"/>
              </a:rPr>
              <a:t>​</a:t>
            </a:r>
            <a:br>
              <a:rPr lang="en-US" sz="2000">
                <a:latin typeface="Neue Haas Grotesk Text Pro"/>
                <a:ea typeface="Segoe UI"/>
                <a:cs typeface="Segoe UI"/>
              </a:rPr>
            </a:br>
            <a:r>
              <a:rPr lang="en-US" sz="2000" b="1" baseline="0">
                <a:latin typeface="Neue Haas Grotesk Text Pro"/>
                <a:ea typeface="Segoe UI"/>
                <a:cs typeface="Segoe UI"/>
              </a:rPr>
              <a:t>Goals for improvement</a:t>
            </a:r>
            <a:r>
              <a:rPr lang="en-US" sz="2000">
                <a:latin typeface="Neue Haas Grotesk Text Pro"/>
                <a:ea typeface="Segoe UI"/>
                <a:cs typeface="Segoe UI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US" sz="2000" baseline="0">
                <a:latin typeface="Neue Haas Grotesk Text Pro"/>
                <a:ea typeface="Arial"/>
                <a:cs typeface="Arial"/>
              </a:rPr>
              <a:t>Complete LinkedIn courses which will develop my digital skills </a:t>
            </a:r>
            <a:r>
              <a:rPr lang="en-US" sz="2000">
                <a:latin typeface="Neue Haas Grotesk Text Pro"/>
                <a:ea typeface="Arial"/>
                <a:cs typeface="Arial"/>
              </a:rPr>
              <a:t>​</a:t>
            </a:r>
            <a:r>
              <a:rPr lang="en-US" sz="2000" baseline="0">
                <a:latin typeface="Neue Haas Grotesk Text Pro"/>
                <a:ea typeface="Segoe UI"/>
                <a:cs typeface="Segoe UI"/>
              </a:rPr>
              <a:t>and build confidence</a:t>
            </a:r>
            <a:r>
              <a:rPr lang="en-US" sz="2000">
                <a:latin typeface="Neue Haas Grotesk Text Pro"/>
                <a:ea typeface="Segoe UI"/>
                <a:cs typeface="Segoe UI"/>
              </a:rPr>
              <a:t>​ for future studies.</a:t>
            </a:r>
          </a:p>
          <a:p>
            <a:pPr marL="285750" lvl="0" indent="-285750" rtl="0">
              <a:buFont typeface="Arial,Sans-Serif"/>
              <a:buChar char="•"/>
            </a:pPr>
            <a:endParaRPr lang="en-US">
              <a:latin typeface="Arial"/>
              <a:ea typeface="Arial"/>
              <a:cs typeface="Arial"/>
            </a:endParaRPr>
          </a:p>
          <a:p>
            <a:pPr rtl="0"/>
            <a:r>
              <a:rPr lang="en-GB" sz="1800">
                <a:latin typeface="Neue Haas Grotesk Text Pro"/>
                <a:ea typeface="Segoe UI"/>
                <a:cs typeface="Segoe UI"/>
              </a:rPr>
              <a:t>​</a:t>
            </a:r>
            <a:endParaRPr lang="en-GB"/>
          </a:p>
        </p:txBody>
      </p:sp>
      <p:pic>
        <p:nvPicPr>
          <p:cNvPr id="61" name="Picture 60" descr="A magnifying glass on a yellow background&#10;&#10;AI-generated content may be incorrect.">
            <a:extLst>
              <a:ext uri="{FF2B5EF4-FFF2-40B4-BE49-F238E27FC236}">
                <a16:creationId xmlns:a16="http://schemas.microsoft.com/office/drawing/2014/main" id="{7004BD44-CAAE-6274-483B-C3AF07B9B2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677" y="2488406"/>
            <a:ext cx="3487896" cy="2309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352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01F96D-2693-D6F7-0874-512E7C7C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ea typeface="+mj-lt"/>
                <a:cs typeface="+mj-lt"/>
              </a:rPr>
              <a:t>Microsoft Outlook </a:t>
            </a:r>
            <a:br>
              <a:rPr lang="en-GB" dirty="0">
                <a:ea typeface="+mj-lt"/>
                <a:cs typeface="+mj-lt"/>
              </a:rPr>
            </a:br>
            <a:r>
              <a:rPr lang="en-GB" dirty="0">
                <a:ea typeface="+mj-lt"/>
                <a:cs typeface="+mj-lt"/>
              </a:rPr>
              <a:t>Communication and task organisation.</a:t>
            </a:r>
            <a:endParaRPr lang="en-US" dirty="0" err="1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A62F13E5-E7F7-08F4-47C7-272CA07982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9339184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2145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0A4454-FC54-071E-F903-306C1A5B6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6802" y="603504"/>
            <a:ext cx="5577902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Artificial Intelligence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C0BA14FA-C58E-304F-45DA-A19F275407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2648" y="1102440"/>
            <a:ext cx="4681506" cy="46815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6BD2E3-82CD-4591-64AD-EF4F9FD21968}"/>
              </a:ext>
            </a:extLst>
          </p:cNvPr>
          <p:cNvSpPr txBox="1"/>
          <p:nvPr/>
        </p:nvSpPr>
        <p:spPr>
          <a:xfrm>
            <a:off x="5906802" y="2212848"/>
            <a:ext cx="5577902" cy="40965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b="1"/>
              <a:t>Chat GPT: </a:t>
            </a:r>
            <a:r>
              <a:rPr lang="en-US" sz="1500"/>
              <a:t>I learnt how it can assist with writing translation and creating content. I understand I need to check its information carefully, as it can be Incorrect.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 b="1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b="1"/>
              <a:t>Notebook LM: </a:t>
            </a:r>
            <a:r>
              <a:rPr lang="en-US" sz="1500"/>
              <a:t>converts documents into podcasts. This showed me how I can learn more effectively in a way that suits my style of learning.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b="1"/>
              <a:t>Adobe Firefly</a:t>
            </a:r>
            <a:r>
              <a:rPr lang="en-US" sz="1500"/>
              <a:t>: working with images, sound and : working with images, sound and videos improve presentations.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/>
              <a:t>Exploring these tool made me more aware of how AI can support learning, creativity and communication while highlighting the importance of critical thinking.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  <a:p>
            <a:pPr marL="22860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4116496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D867C6C-C426-3E30-5446-52685E13A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D973A80-7D5E-307A-07C5-9737CD986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431" y="1538242"/>
            <a:ext cx="3710319" cy="17842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Microsoft Outlook 365 and Word</a:t>
            </a:r>
          </a:p>
        </p:txBody>
      </p:sp>
      <p:pic>
        <p:nvPicPr>
          <p:cNvPr id="6" name="Graphic 5" descr="Tick">
            <a:extLst>
              <a:ext uri="{FF2B5EF4-FFF2-40B4-BE49-F238E27FC236}">
                <a16:creationId xmlns:a16="http://schemas.microsoft.com/office/drawing/2014/main" id="{60A329FF-3933-9EFE-947E-4DB356F267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20129" y="3429000"/>
            <a:ext cx="2407620" cy="240762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1AF2238-58C9-C63E-CA36-C00B9E2BE2BC}"/>
              </a:ext>
            </a:extLst>
          </p:cNvPr>
          <p:cNvSpPr txBox="1"/>
          <p:nvPr/>
        </p:nvSpPr>
        <p:spPr>
          <a:xfrm>
            <a:off x="5455921" y="1513360"/>
            <a:ext cx="5111438" cy="43062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I explored Office 365 and gained a deeper understanding of its tools and benefits.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Word, Excel, PowerPoint, Outlook and Teams: Helped me create documents, manage data, communicate and collaborate effectively.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Microsoft Publisher, Access and OneDrive: Support creativity, data management and secure storage.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Using these tools has improved my productivity and overall digital skills, showing how technology can enhance learning.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99734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CF05F0-B8DB-D5EF-3A06-FBEB98390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6802" y="603504"/>
            <a:ext cx="5577902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Excel</a:t>
            </a:r>
          </a:p>
        </p:txBody>
      </p:sp>
      <p:pic>
        <p:nvPicPr>
          <p:cNvPr id="6" name="Graphic 5" descr="Document">
            <a:extLst>
              <a:ext uri="{FF2B5EF4-FFF2-40B4-BE49-F238E27FC236}">
                <a16:creationId xmlns:a16="http://schemas.microsoft.com/office/drawing/2014/main" id="{48C905FE-A04F-7C5F-5256-45965F2AE0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2648" y="1102440"/>
            <a:ext cx="4681506" cy="468150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59DC79A-3BA2-11F8-797B-F527B8365BF8}"/>
              </a:ext>
            </a:extLst>
          </p:cNvPr>
          <p:cNvSpPr txBox="1"/>
          <p:nvPr/>
        </p:nvSpPr>
        <p:spPr>
          <a:xfrm>
            <a:off x="5906802" y="2212848"/>
            <a:ext cx="5577902" cy="40965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Task</a:t>
            </a:r>
            <a:r>
              <a:rPr lang="en-US" sz="1500" dirty="0"/>
              <a:t>: I recorded and </a:t>
            </a:r>
            <a:r>
              <a:rPr lang="en-US" sz="1500" dirty="0" err="1"/>
              <a:t>analysed</a:t>
            </a:r>
            <a:r>
              <a:rPr lang="en-US" sz="1500" dirty="0"/>
              <a:t> household expenses using Excel, learning formulas to calculate totals monthly, quarterly and yearly.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What I learned</a:t>
            </a:r>
            <a:r>
              <a:rPr lang="en-US" sz="1500" dirty="0"/>
              <a:t>: Excel is an essential tool for businesses, universities and other </a:t>
            </a:r>
            <a:r>
              <a:rPr lang="en-US" sz="1500" dirty="0" err="1"/>
              <a:t>organisations</a:t>
            </a:r>
            <a:r>
              <a:rPr lang="en-US" sz="1500" dirty="0"/>
              <a:t> to track and manage finances effectively.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Skills gained:</a:t>
            </a:r>
            <a:r>
              <a:rPr lang="en-US" sz="1500" dirty="0"/>
              <a:t> improved my ability to </a:t>
            </a:r>
            <a:r>
              <a:rPr lang="en-US" sz="1500" dirty="0" err="1"/>
              <a:t>organise</a:t>
            </a:r>
            <a:r>
              <a:rPr lang="en-US" sz="1500" dirty="0"/>
              <a:t> data, perform calculations accurately and interpret results.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This activity showed me how financial analysis is valuable both at home and in a professional setting.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2370469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B2E74-BC63-3182-9792-A19B6C81E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Microsoft Forms</a:t>
            </a:r>
            <a:endParaRPr lang="en-US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0" name="TextBox 27">
            <a:extLst>
              <a:ext uri="{FF2B5EF4-FFF2-40B4-BE49-F238E27FC236}">
                <a16:creationId xmlns:a16="http://schemas.microsoft.com/office/drawing/2014/main" id="{25CC439C-4707-D037-C8E2-0862261796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9029520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2395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0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CB2729-CD5D-4CB5-0795-AF278E7FC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6802" y="603504"/>
            <a:ext cx="5577902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LinkedIn Learning</a:t>
            </a:r>
          </a:p>
        </p:txBody>
      </p:sp>
      <p:pic>
        <p:nvPicPr>
          <p:cNvPr id="17" name="Graphic 16" descr="Office Worker">
            <a:extLst>
              <a:ext uri="{FF2B5EF4-FFF2-40B4-BE49-F238E27FC236}">
                <a16:creationId xmlns:a16="http://schemas.microsoft.com/office/drawing/2014/main" id="{63A6515B-2C96-0A0D-29D5-D7C2C8B416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2648" y="1102440"/>
            <a:ext cx="4681506" cy="468150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817AF0-0292-7994-B2D1-E9597DCFB1D5}"/>
              </a:ext>
            </a:extLst>
          </p:cNvPr>
          <p:cNvSpPr txBox="1"/>
          <p:nvPr/>
        </p:nvSpPr>
        <p:spPr>
          <a:xfrm>
            <a:off x="5906802" y="2212848"/>
            <a:ext cx="5577902" cy="40965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Researched successful professionals to see how they present themselves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Compared their profiles to mine to find areas for improvement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Learnt the importance of a professional online presence.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Completed LinkedIn tasks such as creating brilliant documents, Learning started with Excel, and delivering a powerful message with a powerful presentation.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Realised LinkedIn can support career development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82661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23B85F9-9CA8-2B5F-4522-0B5D742E7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BEC2B6-A127-ED1A-B0DB-A0DA763D1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2720" y="1293963"/>
            <a:ext cx="4998300" cy="245905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Thank You</a:t>
            </a:r>
          </a:p>
        </p:txBody>
      </p:sp>
      <p:pic>
        <p:nvPicPr>
          <p:cNvPr id="6" name="Graphic 5" descr="Right Double Quote">
            <a:extLst>
              <a:ext uri="{FF2B5EF4-FFF2-40B4-BE49-F238E27FC236}">
                <a16:creationId xmlns:a16="http://schemas.microsoft.com/office/drawing/2014/main" id="{1A2EBE1B-0DFE-03B6-44C7-086F038156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5638" y="719282"/>
            <a:ext cx="5310996" cy="5310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810217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VanillaVTI</vt:lpstr>
      <vt:lpstr> Digital Skills for Personal and Professional Growth</vt:lpstr>
      <vt:lpstr>Introduction </vt:lpstr>
      <vt:lpstr>JISC Discovery Tool </vt:lpstr>
      <vt:lpstr>Microsoft Outlook  Communication and task organisation.</vt:lpstr>
      <vt:lpstr>Artificial Intelligence</vt:lpstr>
      <vt:lpstr>Microsoft Outlook 365 and Word</vt:lpstr>
      <vt:lpstr>Excel</vt:lpstr>
      <vt:lpstr>Microsoft Forms</vt:lpstr>
      <vt:lpstr>LinkedIn Learning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98</cp:revision>
  <dcterms:created xsi:type="dcterms:W3CDTF">2025-12-02T20:23:02Z</dcterms:created>
  <dcterms:modified xsi:type="dcterms:W3CDTF">2025-12-07T20:15:55Z</dcterms:modified>
</cp:coreProperties>
</file>