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62" r:id="rId3"/>
    <p:sldId id="257" r:id="rId4"/>
    <p:sldId id="258" r:id="rId5"/>
    <p:sldId id="259" r:id="rId6"/>
    <p:sldId id="260" r:id="rId7"/>
  </p:sldIdLst>
  <p:sldSz cx="12192000" cy="6858000"/>
  <p:notesSz cx="6858000" cy="9144000"/>
  <p:custDataLst>
    <p:tags r:id="rId11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5" userDrawn="1">
          <p15:clr>
            <a:srgbClr val="A4A3A4"/>
          </p15:clr>
        </p15:guide>
        <p15:guide id="2" pos="383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5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viewProps" Target="viewProps.xml"/><Relationship Id="rId8" Type="http://schemas.openxmlformats.org/officeDocument/2006/relationships/presProps" Target="presProps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1" Type="http://schemas.openxmlformats.org/officeDocument/2006/relationships/tags" Target="tags/tag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78100" y="3872865"/>
            <a:ext cx="3352800" cy="1325880"/>
          </a:xfrm>
        </p:spPr>
        <p:txBody>
          <a:bodyPr>
            <a:normAutofit/>
          </a:bodyPr>
          <a:p>
            <a:endParaRPr lang="zh-CN" altLang="en-US"/>
          </a:p>
        </p:txBody>
      </p:sp>
      <p:pic>
        <p:nvPicPr>
          <p:cNvPr id="4" name="内容占位符 3" descr="Screenshot 2025-10-06 150130"/>
          <p:cNvPicPr>
            <a:picLocks noChangeAspect="1"/>
          </p:cNvPicPr>
          <p:nvPr>
            <p:ph idx="1"/>
          </p:nvPr>
        </p:nvPicPr>
        <p:blipFill>
          <a:blip r:embed="rId1"/>
          <a:srcRect r="42060"/>
          <a:stretch>
            <a:fillRect/>
          </a:stretch>
        </p:blipFill>
        <p:spPr>
          <a:xfrm>
            <a:off x="3297555" y="1849755"/>
            <a:ext cx="4930775" cy="383794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3606800" y="1172210"/>
            <a:ext cx="40640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Testing ping Swansea server(192.168.1.1) and London server(192.168.2.1)</a:t>
            </a:r>
            <a:endParaRPr lang="en-US" altLang="zh-CN"/>
          </a:p>
        </p:txBody>
      </p:sp>
      <p:sp>
        <p:nvSpPr>
          <p:cNvPr id="6" name="文本框 5"/>
          <p:cNvSpPr txBox="1"/>
          <p:nvPr/>
        </p:nvSpPr>
        <p:spPr>
          <a:xfrm>
            <a:off x="703580" y="393700"/>
            <a:ext cx="93091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  <a:t>Purpose 1: Configuration of Kali system’s networking &amp; PING testing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1" name="图片 10" descr="电脑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5181600" y="5102860"/>
            <a:ext cx="914400" cy="914400"/>
          </a:xfrm>
          <a:prstGeom prst="rect">
            <a:avLst/>
          </a:prstGeom>
        </p:spPr>
      </p:pic>
      <p:pic>
        <p:nvPicPr>
          <p:cNvPr id="8" name="图片 7" descr="电脑"/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5930900" y="5485130"/>
            <a:ext cx="914400" cy="9144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1665"/>
          </a:xfrm>
        </p:spPr>
        <p:txBody>
          <a:bodyPr>
            <a:normAutofit fontScale="90000"/>
          </a:bodyPr>
          <a:p>
            <a:r>
              <a:rPr lang="en-US" altLang="zh-CN" sz="2400" b="1">
                <a:latin typeface="Times New Roman" panose="02020603050405020304" charset="0"/>
                <a:ea typeface="+mn-ea"/>
                <a:cs typeface="Times New Roman" panose="02020603050405020304" charset="0"/>
                <a:sym typeface="+mn-ea"/>
              </a:rPr>
              <a:t>Purpose 2:</a:t>
            </a:r>
            <a:r>
              <a:rPr lang="en-US" altLang="zh-CN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2400" b="1">
                <a:latin typeface="Times New Roman" panose="02020603050405020304" charset="0"/>
                <a:ea typeface="+mn-ea"/>
                <a:cs typeface="Times New Roman" panose="02020603050405020304" charset="0"/>
                <a:sym typeface="+mn-ea"/>
              </a:rPr>
              <a:t>Summarise the information gathered from Swansea.acca network</a:t>
            </a:r>
            <a:endParaRPr lang="en-US" altLang="zh-CN" sz="2400" b="1">
              <a:latin typeface="Times New Roman" panose="02020603050405020304" charset="0"/>
              <a:ea typeface="+mn-ea"/>
              <a:cs typeface="Times New Roman" panose="02020603050405020304" charset="0"/>
              <a:sym typeface="+mn-ea"/>
            </a:endParaRPr>
          </a:p>
        </p:txBody>
      </p:sp>
      <p:pic>
        <p:nvPicPr>
          <p:cNvPr id="4" name="内容占位符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657350" y="1691005"/>
            <a:ext cx="3834765" cy="435165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715" y="1558290"/>
            <a:ext cx="3763645" cy="448437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541655"/>
            <a:ext cx="10515600" cy="556895"/>
          </a:xfrm>
        </p:spPr>
        <p:txBody>
          <a:bodyPr>
            <a:normAutofit fontScale="90000"/>
          </a:bodyPr>
          <a:p>
            <a:r>
              <a:rPr lang="en-US" altLang="zh-CN" sz="2400" b="1">
                <a:latin typeface="Times New Roman" panose="02020603050405020304" charset="0"/>
                <a:ea typeface="+mn-ea"/>
                <a:cs typeface="Times New Roman" panose="02020603050405020304" charset="0"/>
                <a:sym typeface="+mn-ea"/>
              </a:rPr>
              <a:t>Purpose 3: </a:t>
            </a:r>
            <a:r>
              <a:rPr lang="en-US" altLang="zh-CN" sz="2400" b="1">
                <a:latin typeface="Times New Roman" panose="02020603050405020304" charset="0"/>
                <a:ea typeface="+mn-ea"/>
                <a:cs typeface="Times New Roman" panose="02020603050405020304" charset="0"/>
              </a:rPr>
              <a:t>6 Vulnerabilities</a:t>
            </a:r>
            <a:r>
              <a:rPr lang="en-US" altLang="zh-CN"/>
              <a:t> </a:t>
            </a:r>
            <a:br>
              <a:rPr lang="en-US" altLang="zh-CN"/>
            </a:br>
            <a:r>
              <a:rPr lang="en-US" altLang="zh-CN"/>
              <a:t>             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241425"/>
            <a:ext cx="10515600" cy="4935855"/>
          </a:xfrm>
        </p:spPr>
        <p:txBody>
          <a:bodyPr>
            <a:normAutofit fontScale="90000" lnSpcReduction="20000"/>
          </a:bodyPr>
          <a:p>
            <a:pPr marL="0" indent="0">
              <a:buNone/>
            </a:pPr>
            <a:r>
              <a:rPr lang="en-US" altLang="zh-CN"/>
              <a:t>High: </a:t>
            </a:r>
            <a:endParaRPr lang="en-US" altLang="zh-CN"/>
          </a:p>
          <a:p>
            <a:r>
              <a:rPr lang="en-US" altLang="zh-CN"/>
              <a:t>KB5065432: Windows Server 2022 / Azure Stack HCI 22H2 Security Update (September 2025)</a:t>
            </a:r>
            <a:endParaRPr lang="en-US" altLang="zh-CN"/>
          </a:p>
          <a:p>
            <a:r>
              <a:rPr lang="en-US" altLang="zh-CN"/>
              <a:t>SSL Medium Strength Cipher Suites Supported (SWEET32)</a:t>
            </a:r>
            <a:endParaRPr lang="en-US" altLang="zh-CN"/>
          </a:p>
          <a:p>
            <a:endParaRPr lang="en-US" altLang="zh-CN"/>
          </a:p>
          <a:p>
            <a:pPr marL="0" indent="0">
              <a:buNone/>
            </a:pPr>
            <a:r>
              <a:rPr lang="en-US" altLang="zh-CN"/>
              <a:t>Medium:</a:t>
            </a:r>
            <a:endParaRPr lang="en-US" altLang="zh-CN"/>
          </a:p>
          <a:p>
            <a:r>
              <a:rPr lang="en-US" altLang="zh-CN"/>
              <a:t>Quote of the Day (QOTD) Service Detection</a:t>
            </a:r>
            <a:endParaRPr lang="en-US" altLang="zh-CN"/>
          </a:p>
          <a:p>
            <a:r>
              <a:rPr lang="en-US" altLang="zh-CN"/>
              <a:t>Chargen UDP Service Remote DoS</a:t>
            </a:r>
            <a:endParaRPr lang="en-US" altLang="zh-CN"/>
          </a:p>
          <a:p>
            <a:endParaRPr lang="en-US" altLang="zh-CN"/>
          </a:p>
          <a:p>
            <a:pPr marL="0" indent="0">
              <a:buNone/>
            </a:pPr>
            <a:r>
              <a:rPr lang="en-US" altLang="zh-CN"/>
              <a:t>Low:  </a:t>
            </a:r>
            <a:endParaRPr lang="en-US" altLang="zh-CN"/>
          </a:p>
          <a:p>
            <a:r>
              <a:rPr lang="en-US" altLang="zh-CN"/>
              <a:t>DHCP Server Detection</a:t>
            </a:r>
            <a:endParaRPr lang="en-US" altLang="zh-CN"/>
          </a:p>
          <a:p>
            <a:r>
              <a:rPr lang="en-US" altLang="zh-CN"/>
              <a:t>OpenSSH &lt; 10.1 / 10.1p1 Multiple Vulnerabilities</a:t>
            </a:r>
            <a:endParaRPr lang="en-US" altLang="zh-CN"/>
          </a:p>
          <a:p>
            <a:endParaRPr lang="en-US" altLang="zh-CN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2770"/>
          </a:xfrm>
        </p:spPr>
        <p:txBody>
          <a:bodyPr>
            <a:normAutofit/>
          </a:bodyPr>
          <a:p>
            <a:r>
              <a:rPr lang="en-US" altLang="zh-CN" sz="2400" b="1">
                <a:latin typeface="Times New Roman" panose="02020603050405020304" charset="0"/>
                <a:ea typeface="+mn-ea"/>
                <a:cs typeface="Times New Roman" panose="02020603050405020304" charset="0"/>
                <a:sym typeface="+mn-ea"/>
              </a:rPr>
              <a:t>Purpose 4: </a:t>
            </a:r>
            <a:r>
              <a:rPr lang="en-US" altLang="zh-CN" sz="2400" b="1">
                <a:latin typeface="Times New Roman" panose="02020603050405020304" charset="0"/>
                <a:ea typeface="+mn-ea"/>
                <a:cs typeface="Times New Roman" panose="02020603050405020304" charset="0"/>
              </a:rPr>
              <a:t>Highlights of Exploitation &amp; Post Exploitation</a:t>
            </a:r>
            <a:endParaRPr lang="en-US" altLang="zh-CN" sz="2400" b="1">
              <a:latin typeface="Times New Roman" panose="02020603050405020304" charset="0"/>
              <a:ea typeface="+mn-ea"/>
              <a:cs typeface="Times New Roman" panose="0202060305040502030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5" name="图片 4" descr="KB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38835" y="937895"/>
            <a:ext cx="3181350" cy="2446020"/>
          </a:xfrm>
          <a:prstGeom prst="rect">
            <a:avLst/>
          </a:prstGeom>
        </p:spPr>
      </p:pic>
      <p:pic>
        <p:nvPicPr>
          <p:cNvPr id="6" name="图片 5" descr="屏幕截图 2025-12-19 2003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4137660"/>
            <a:ext cx="3181985" cy="2566670"/>
          </a:xfrm>
          <a:prstGeom prst="rect">
            <a:avLst/>
          </a:prstGeom>
        </p:spPr>
      </p:pic>
      <p:pic>
        <p:nvPicPr>
          <p:cNvPr id="7" name="图片 6" descr="屏幕截图 2025-12-20 1658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4840" y="4137660"/>
            <a:ext cx="3322955" cy="2536825"/>
          </a:xfrm>
          <a:prstGeom prst="rect">
            <a:avLst/>
          </a:prstGeom>
        </p:spPr>
      </p:pic>
      <p:pic>
        <p:nvPicPr>
          <p:cNvPr id="8" name="图片 7" descr="屏幕截图 2025-12-20 1411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4840" y="937895"/>
            <a:ext cx="3322955" cy="2464435"/>
          </a:xfrm>
          <a:prstGeom prst="rect">
            <a:avLst/>
          </a:prstGeom>
        </p:spPr>
      </p:pic>
      <p:pic>
        <p:nvPicPr>
          <p:cNvPr id="9" name="图片 8" descr="DoS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71815" y="937895"/>
            <a:ext cx="3322320" cy="2464435"/>
          </a:xfrm>
          <a:prstGeom prst="rect">
            <a:avLst/>
          </a:prstGeom>
        </p:spPr>
      </p:pic>
      <p:pic>
        <p:nvPicPr>
          <p:cNvPr id="10" name="图片 9" descr="屏幕截图 2025-12-21 21364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2450" y="4137660"/>
            <a:ext cx="3181985" cy="253619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8180"/>
          </a:xfrm>
        </p:spPr>
        <p:txBody>
          <a:bodyPr>
            <a:normAutofit/>
          </a:bodyPr>
          <a:p>
            <a:r>
              <a:rPr lang="en-US" altLang="zh-CN" sz="2400" b="1">
                <a:latin typeface="Times New Roman" panose="02020603050405020304" charset="0"/>
                <a:ea typeface="+mn-ea"/>
                <a:cs typeface="Times New Roman" panose="02020603050405020304" charset="0"/>
                <a:sym typeface="+mn-ea"/>
              </a:rPr>
              <a:t>Purpose 5: Implemented Security Measures</a:t>
            </a:r>
            <a:endParaRPr lang="en-US" altLang="zh-CN" sz="2400" b="1">
              <a:latin typeface="Times New Roman" panose="02020603050405020304" charset="0"/>
              <a:ea typeface="+mn-ea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endParaRPr lang="zh-CN" altLang="en-US"/>
          </a:p>
        </p:txBody>
      </p:sp>
      <p:pic>
        <p:nvPicPr>
          <p:cNvPr id="5" name="图片 4" descr="anti-KB506543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9430" y="1044575"/>
            <a:ext cx="2566035" cy="2297430"/>
          </a:xfrm>
          <a:prstGeom prst="rect">
            <a:avLst/>
          </a:prstGeom>
        </p:spPr>
      </p:pic>
      <p:pic>
        <p:nvPicPr>
          <p:cNvPr id="6" name="图片 5" descr="anti-Do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" y="3845560"/>
            <a:ext cx="2558415" cy="2580005"/>
          </a:xfrm>
          <a:prstGeom prst="rect">
            <a:avLst/>
          </a:prstGeom>
        </p:spPr>
      </p:pic>
      <p:pic>
        <p:nvPicPr>
          <p:cNvPr id="7" name="图片 6" descr="band TCP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325" y="1044575"/>
            <a:ext cx="2833370" cy="2298065"/>
          </a:xfrm>
          <a:prstGeom prst="rect">
            <a:avLst/>
          </a:prstGeom>
        </p:spPr>
      </p:pic>
      <p:pic>
        <p:nvPicPr>
          <p:cNvPr id="8" name="图片 7" descr="band UDP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8325" y="3845560"/>
            <a:ext cx="2825115" cy="2720340"/>
          </a:xfrm>
          <a:prstGeom prst="rect">
            <a:avLst/>
          </a:prstGeom>
        </p:spPr>
      </p:pic>
      <p:pic>
        <p:nvPicPr>
          <p:cNvPr id="12" name="图片 11" descr="anti-DHCP Server Detection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5190" y="99695"/>
            <a:ext cx="3204845" cy="2173605"/>
          </a:xfrm>
          <a:prstGeom prst="rect">
            <a:avLst/>
          </a:prstGeom>
        </p:spPr>
      </p:pic>
      <p:pic>
        <p:nvPicPr>
          <p:cNvPr id="13" name="图片 12" descr="anti-Do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4555" y="2273300"/>
            <a:ext cx="3204845" cy="2153920"/>
          </a:xfrm>
          <a:prstGeom prst="rect">
            <a:avLst/>
          </a:prstGeom>
        </p:spPr>
      </p:pic>
      <p:pic>
        <p:nvPicPr>
          <p:cNvPr id="14" name="图片 13" descr="anti-openssh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05190" y="4584700"/>
            <a:ext cx="3204210" cy="227330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resource_record_key" val="{&quot;10&quot;:[50019450]}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647</Words>
  <Application>WPS 演示</Application>
  <PresentationFormat>宽屏</PresentationFormat>
  <Paragraphs>25</Paragraphs>
  <Slides>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13" baseType="lpstr">
      <vt:lpstr>Arial</vt:lpstr>
      <vt:lpstr>宋体</vt:lpstr>
      <vt:lpstr>Wingdings</vt:lpstr>
      <vt:lpstr>Times New Roman</vt:lpstr>
      <vt:lpstr>Calibri</vt:lpstr>
      <vt:lpstr>微软雅黑</vt:lpstr>
      <vt:lpstr>Arial Unicode MS</vt:lpstr>
      <vt:lpstr>WPS</vt:lpstr>
      <vt:lpstr>补！:Kali 的网络配置截图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海边的佩奇</dc:creator>
  <cp:lastModifiedBy>逗=_=哥</cp:lastModifiedBy>
  <cp:revision>10</cp:revision>
  <dcterms:created xsi:type="dcterms:W3CDTF">2023-08-09T12:44:00Z</dcterms:created>
  <dcterms:modified xsi:type="dcterms:W3CDTF">2026-01-11T22:24:18Z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2052-12.1.0.24657</vt:lpwstr>
  </property>
  <property fmtid="{D5CDD505-2E9C-101B-9397-08002B2CF9AE}" pid="3" name="ICV">
    <vt:lpwstr>0FFB374EF87741258E9EC42A4DEF22FC_13</vt:lpwstr>
  </property>
</Properties>
</file>