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F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3" autoAdjust="0"/>
    <p:restoredTop sz="94660"/>
  </p:normalViewPr>
  <p:slideViewPr>
    <p:cSldViewPr snapToGrid="0">
      <p:cViewPr varScale="1">
        <p:scale>
          <a:sx n="89" d="100"/>
          <a:sy n="89" d="100"/>
        </p:scale>
        <p:origin x="68" y="2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81E6C-1EE1-4D8E-BC2D-11ADA69658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EBCF1E-7888-4512-B33D-CC94CDA6FF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7CB59A-5391-4783-8592-2EAB256AF9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90E3-18DF-4A7A-94F1-3F61E4718264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56F41E-BD9C-4820-A768-CEBAC0E4D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4927E3-9819-4550-B240-5F464CF2F8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AC789-5543-4904-BA49-0DA1378A1B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761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9E232-D93A-4895-AA6A-2220C0EBB5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68BC10-2C02-434B-AA80-22F525F3BE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C114D-1DC8-4453-8909-64DAB24CE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90E3-18DF-4A7A-94F1-3F61E4718264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0BCFE6-B446-4812-BFFC-60056A3218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A76AB4-BF14-433E-A7FD-2EAD6563F9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AC789-5543-4904-BA49-0DA1378A1B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5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EC6AD-B077-4794-9F2A-359664552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2EAA16-340D-4CBA-8A7A-853E927FEB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B2AB41-47E4-4B27-9065-CE049D8F1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90E3-18DF-4A7A-94F1-3F61E4718264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A39DE0-9322-44B2-BE4B-1C6E096D39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547C2C-ADFA-44D5-81EE-021380B40F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AC789-5543-4904-BA49-0DA1378A1B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2526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DC190-B3DF-489D-B2DA-9EA47A71C1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C2BCD5-4341-4F36-BDD0-0863DBD1A5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F78D7B-D4BA-4B24-92C2-67A3335216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47506-7265-4564-BC73-E56669D734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90E3-18DF-4A7A-94F1-3F61E4718264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AE462C-70DF-4D8E-ADBD-CD1001DC89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CA1719-3004-441C-B9F8-518F5AE1F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AC789-5543-4904-BA49-0DA1378A1B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335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BD49B-086F-472E-AFA4-77AA213D0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8F8CCE-5450-45CC-9577-924A2CC935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6E8DA7-B36E-45F5-A44C-6B6A32B70E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6C78A3-3621-4F48-B4D3-8A97B6EF73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1672F1-8215-4458-BD0E-996AEB8E36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194A20-F965-4CD3-86D0-9CC242A78A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90E3-18DF-4A7A-94F1-3F61E4718264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54E8C8-1248-46E2-AC5D-82CDCCF237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F9F5BDF-C5CF-4560-8495-23446A0E9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AC789-5543-4904-BA49-0DA1378A1B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659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9E35B-F785-41F9-ABE7-391ECF260F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FF2F71A-EFFD-4354-8FD2-58395C95C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90E3-18DF-4A7A-94F1-3F61E4718264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59C08C-CC31-4E82-AA01-A089C1D053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FAFEF4-CB96-4E33-8EDB-117A7756AE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AC789-5543-4904-BA49-0DA1378A1B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1619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5C74E64-0E64-408A-A695-87C1552F5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90E3-18DF-4A7A-94F1-3F61E4718264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228380-D157-4257-8F73-61AA212798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3DD231-BB66-4F9F-992E-2636B70620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AC789-5543-4904-BA49-0DA1378A1B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926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CD8A9-1033-4AC2-B184-6943A4391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347C8-5A01-40EF-BBA4-8643508058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FC8510-9EA2-4EB1-8DDA-B1E823019B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7C9166-C06A-4100-88CA-7E60124888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90E3-18DF-4A7A-94F1-3F61E4718264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34E7F2-49A7-4DFE-858A-03EF8C13D0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E503F6-235E-44AF-89A1-D1B8002AB4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AC789-5543-4904-BA49-0DA1378A1B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287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8B224-3325-4512-853E-4841EE2CE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DF599D-D9B4-4436-9CEE-F8A545DA6E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14F182-A8AE-4B25-AB94-F03926D24A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2F2853-D76F-41A3-8110-26415511C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90E3-18DF-4A7A-94F1-3F61E4718264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4A7E08-0C14-4228-937C-53C462A8A4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94986C-359E-4B41-8FA5-6C815BB5EC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AC789-5543-4904-BA49-0DA1378A1B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5482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F7153-6224-4A5C-B540-DC1E7F00F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9EB80A-5711-488D-BC22-D09FA09C7F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597B67-0959-4949-B393-CB8A8C80C2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90E3-18DF-4A7A-94F1-3F61E4718264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E9A62-5644-48C5-8A30-F72D0E6ADF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6DEC11-7A2A-49C1-AD6C-76424F21B2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AC789-5543-4904-BA49-0DA1378A1B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683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63BFDA-9BFD-4EAC-B51F-64DB1BDE86B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CA0B2A-A64D-42B1-AC7C-841FA9D50C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C7A710-F6DB-4E56-8E74-C037AB287A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5790E3-18DF-4A7A-94F1-3F61E4718264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EFD985-A95A-481A-A10E-836B44F88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569FC0-015F-4F23-8E80-0FDEA64F5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AC789-5543-4904-BA49-0DA1378A1B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3577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D4A94A-7018-429C-A392-D66480759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EC6D0-560A-43EC-BEBB-1A4386054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B7BD23-4368-4C50-BFAA-9B3524BF47A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5790E3-18DF-4A7A-94F1-3F61E4718264}" type="datetimeFigureOut">
              <a:rPr lang="en-GB" smtClean="0"/>
              <a:t>16/03/2021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1BA5B2-D96A-4FC8-BDE4-BC6340706E6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28DBD6-D125-4AE7-85F6-9DDE5E3EE9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0AC789-5543-4904-BA49-0DA1378A1B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80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package" Target="../embeddings/Microsoft_Word_Document.docx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5BCEC-17AC-4C00-81EB-03107C404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plan notes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4120B49-05C4-4C24-BA3C-46B28D82855F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5062051"/>
              </p:ext>
            </p:extLst>
          </p:nvPr>
        </p:nvGraphicFramePr>
        <p:xfrm>
          <a:off x="4662488" y="1825625"/>
          <a:ext cx="2865437" cy="4351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5731988" imgH="8705113" progId="Word.Document.12">
                  <p:embed/>
                </p:oleObj>
              </mc:Choice>
              <mc:Fallback>
                <p:oleObj name="Document" r:id="rId2" imgW="5731988" imgH="870511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662488" y="1825625"/>
                        <a:ext cx="2865437" cy="43513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896713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278E9F-42C7-4A70-92FE-01C45A17F1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5400" dirty="0"/>
              <a:t>Business Plan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974422-2ACE-4866-B15A-FF1FBCDA50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>
            <a:normAutofit/>
          </a:bodyPr>
          <a:lstStyle/>
          <a:p>
            <a:pPr algn="l"/>
            <a:r>
              <a:rPr lang="en-GB"/>
              <a:t>Alina Culea 1918156</a:t>
            </a:r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92BDFE7C-34FD-426B-8824-278AAFFAB32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7" r="-2" b="-2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8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27034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8DDA986-B6EE-4642-AC60-0490373E6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0B62878-12EF-4E97-A284-47BAFC30D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D79188D-1ED5-4705-B8C7-5D6FB7670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514" y="685800"/>
            <a:ext cx="10800972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2DA7F9-02F7-4E1F-A359-859470D4D2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8216" y="1007268"/>
            <a:ext cx="4359509" cy="847030"/>
          </a:xfrm>
        </p:spPr>
        <p:txBody>
          <a:bodyPr anchor="b">
            <a:normAutofit/>
          </a:bodyPr>
          <a:lstStyle/>
          <a:p>
            <a:pPr algn="ctr"/>
            <a:r>
              <a:rPr lang="en-GB" sz="3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POINTS OF DISCUSSION</a:t>
            </a:r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31A95AEF-CAB1-41E3-BFB6-693D98B62F35}"/>
              </a:ext>
            </a:extLst>
          </p:cNvPr>
          <p:cNvSpPr/>
          <p:nvPr/>
        </p:nvSpPr>
        <p:spPr>
          <a:xfrm>
            <a:off x="1516045" y="2348750"/>
            <a:ext cx="1075765" cy="1389529"/>
          </a:xfrm>
          <a:prstGeom prst="downArrow">
            <a:avLst/>
          </a:prstGeom>
          <a:solidFill>
            <a:srgbClr val="FF9FF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44D43CE8-B88B-4303-B166-DFBAA525EB0C}"/>
              </a:ext>
            </a:extLst>
          </p:cNvPr>
          <p:cNvSpPr/>
          <p:nvPr/>
        </p:nvSpPr>
        <p:spPr>
          <a:xfrm>
            <a:off x="4279893" y="2348750"/>
            <a:ext cx="1075765" cy="1389529"/>
          </a:xfrm>
          <a:prstGeom prst="downArrow">
            <a:avLst/>
          </a:prstGeom>
          <a:solidFill>
            <a:srgbClr val="FF9FF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60EEE5E4-A370-4777-AA67-5CE3BC913B99}"/>
              </a:ext>
            </a:extLst>
          </p:cNvPr>
          <p:cNvSpPr/>
          <p:nvPr/>
        </p:nvSpPr>
        <p:spPr>
          <a:xfrm>
            <a:off x="7043742" y="2348750"/>
            <a:ext cx="1075765" cy="1389529"/>
          </a:xfrm>
          <a:prstGeom prst="downArrow">
            <a:avLst/>
          </a:prstGeom>
          <a:solidFill>
            <a:srgbClr val="FF9FF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id="{1A27AC50-338E-4A0E-A1A3-2254E3D80A84}"/>
              </a:ext>
            </a:extLst>
          </p:cNvPr>
          <p:cNvSpPr/>
          <p:nvPr/>
        </p:nvSpPr>
        <p:spPr>
          <a:xfrm>
            <a:off x="9807591" y="2277314"/>
            <a:ext cx="1075765" cy="1389529"/>
          </a:xfrm>
          <a:prstGeom prst="downArrow">
            <a:avLst/>
          </a:prstGeom>
          <a:solidFill>
            <a:srgbClr val="FF9FF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743CED-AFB2-4721-B65D-032D8897BA54}"/>
              </a:ext>
            </a:extLst>
          </p:cNvPr>
          <p:cNvSpPr txBox="1"/>
          <p:nvPr/>
        </p:nvSpPr>
        <p:spPr>
          <a:xfrm>
            <a:off x="1516045" y="4585907"/>
            <a:ext cx="10757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CONCEPT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0F4C6B6-60FB-44C8-B2F1-0FD904D91F49}"/>
              </a:ext>
            </a:extLst>
          </p:cNvPr>
          <p:cNvSpPr txBox="1"/>
          <p:nvPr/>
        </p:nvSpPr>
        <p:spPr>
          <a:xfrm>
            <a:off x="4279892" y="4585907"/>
            <a:ext cx="11636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PRODUCT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FA4FB1A-6B3A-48A5-9BD9-513D1DF3BFE4}"/>
              </a:ext>
            </a:extLst>
          </p:cNvPr>
          <p:cNvSpPr txBox="1"/>
          <p:nvPr/>
        </p:nvSpPr>
        <p:spPr>
          <a:xfrm>
            <a:off x="7043742" y="4585907"/>
            <a:ext cx="1336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MARKETING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BD64ACE-01AF-4AB4-A768-35AE1BE2E481}"/>
              </a:ext>
            </a:extLst>
          </p:cNvPr>
          <p:cNvSpPr txBox="1"/>
          <p:nvPr/>
        </p:nvSpPr>
        <p:spPr>
          <a:xfrm>
            <a:off x="10061279" y="4585907"/>
            <a:ext cx="8220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SWOT</a:t>
            </a:r>
          </a:p>
        </p:txBody>
      </p:sp>
    </p:spTree>
    <p:extLst>
      <p:ext uri="{BB962C8B-B14F-4D97-AF65-F5344CB8AC3E}">
        <p14:creationId xmlns:p14="http://schemas.microsoft.com/office/powerpoint/2010/main" val="10555822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7">
            <a:extLst>
              <a:ext uri="{FF2B5EF4-FFF2-40B4-BE49-F238E27FC236}">
                <a16:creationId xmlns:a16="http://schemas.microsoft.com/office/drawing/2014/main" id="{3AC75B1D-4749-49A1-8553-FD296DD7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9A8ECCF6-3858-46C9-8F9F-C06506CC3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1601" y="1371600"/>
            <a:ext cx="9486899" cy="41148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8105AC-4E3F-4D87-9C81-9C8CC1AD0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4925" y="2792747"/>
            <a:ext cx="2588582" cy="7232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b="1" kern="120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rPr>
              <a:t>CONCEPT</a:t>
            </a:r>
          </a:p>
        </p:txBody>
      </p:sp>
      <p:sp>
        <p:nvSpPr>
          <p:cNvPr id="4" name="Heart 3">
            <a:extLst>
              <a:ext uri="{FF2B5EF4-FFF2-40B4-BE49-F238E27FC236}">
                <a16:creationId xmlns:a16="http://schemas.microsoft.com/office/drawing/2014/main" id="{246D5E4E-1D76-45B5-A200-0D7C648E872C}"/>
              </a:ext>
            </a:extLst>
          </p:cNvPr>
          <p:cNvSpPr/>
          <p:nvPr/>
        </p:nvSpPr>
        <p:spPr>
          <a:xfrm>
            <a:off x="1171575" y="985838"/>
            <a:ext cx="871538" cy="750093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AB72B7-918C-43A8-B14A-265F8725E078}"/>
              </a:ext>
            </a:extLst>
          </p:cNvPr>
          <p:cNvSpPr txBox="1"/>
          <p:nvPr/>
        </p:nvSpPr>
        <p:spPr>
          <a:xfrm>
            <a:off x="2243139" y="1176218"/>
            <a:ext cx="4000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ahnschrift SemiCondensed" panose="020B0502040204020203" pitchFamily="34" charset="0"/>
              </a:rPr>
              <a:t>THERE IS BEAUTY IN EVERYTHING</a:t>
            </a:r>
          </a:p>
        </p:txBody>
      </p:sp>
      <p:sp>
        <p:nvSpPr>
          <p:cNvPr id="6" name="Rectangle: Beveled 5">
            <a:extLst>
              <a:ext uri="{FF2B5EF4-FFF2-40B4-BE49-F238E27FC236}">
                <a16:creationId xmlns:a16="http://schemas.microsoft.com/office/drawing/2014/main" id="{EC4C6F7D-C0C7-43D1-8EEA-511661E6A28D}"/>
              </a:ext>
            </a:extLst>
          </p:cNvPr>
          <p:cNvSpPr/>
          <p:nvPr/>
        </p:nvSpPr>
        <p:spPr>
          <a:xfrm>
            <a:off x="10051256" y="4943475"/>
            <a:ext cx="1457325" cy="1114425"/>
          </a:xfrm>
          <a:prstGeom prst="bevel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513D0CD-3234-421D-8BDF-890718F7A347}"/>
              </a:ext>
            </a:extLst>
          </p:cNvPr>
          <p:cNvSpPr txBox="1"/>
          <p:nvPr/>
        </p:nvSpPr>
        <p:spPr>
          <a:xfrm>
            <a:off x="8008143" y="5316021"/>
            <a:ext cx="1943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ahnschrift SemiCondensed" panose="020B0502040204020203" pitchFamily="34" charset="0"/>
              </a:rPr>
              <a:t>INTERIOR DESIGN</a:t>
            </a:r>
          </a:p>
        </p:txBody>
      </p:sp>
      <p:sp>
        <p:nvSpPr>
          <p:cNvPr id="9" name="Sun 8">
            <a:extLst>
              <a:ext uri="{FF2B5EF4-FFF2-40B4-BE49-F238E27FC236}">
                <a16:creationId xmlns:a16="http://schemas.microsoft.com/office/drawing/2014/main" id="{AE643479-CF06-4F2E-A6E6-2989109AE081}"/>
              </a:ext>
            </a:extLst>
          </p:cNvPr>
          <p:cNvSpPr/>
          <p:nvPr/>
        </p:nvSpPr>
        <p:spPr>
          <a:xfrm>
            <a:off x="803673" y="4943475"/>
            <a:ext cx="1135856" cy="1114425"/>
          </a:xfrm>
          <a:prstGeom prst="sun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198A3B3-F2C5-41E4-9F6F-4C7B5EC4FACD}"/>
              </a:ext>
            </a:extLst>
          </p:cNvPr>
          <p:cNvSpPr txBox="1"/>
          <p:nvPr/>
        </p:nvSpPr>
        <p:spPr>
          <a:xfrm>
            <a:off x="2143125" y="5264944"/>
            <a:ext cx="1943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ahnschrift SemiCondensed" panose="020B0502040204020203" pitchFamily="34" charset="0"/>
              </a:rPr>
              <a:t>PSYCHOLOGY</a:t>
            </a:r>
          </a:p>
        </p:txBody>
      </p:sp>
      <p:sp>
        <p:nvSpPr>
          <p:cNvPr id="13" name="Star: 5 Points 12">
            <a:extLst>
              <a:ext uri="{FF2B5EF4-FFF2-40B4-BE49-F238E27FC236}">
                <a16:creationId xmlns:a16="http://schemas.microsoft.com/office/drawing/2014/main" id="{25536C7A-971C-4AA2-84ED-C37C9DC372A7}"/>
              </a:ext>
            </a:extLst>
          </p:cNvPr>
          <p:cNvSpPr/>
          <p:nvPr/>
        </p:nvSpPr>
        <p:spPr>
          <a:xfrm>
            <a:off x="10433446" y="1035844"/>
            <a:ext cx="992982" cy="878681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49F3F46-4596-4862-BEDE-6829F4D7FDF8}"/>
              </a:ext>
            </a:extLst>
          </p:cNvPr>
          <p:cNvSpPr txBox="1"/>
          <p:nvPr/>
        </p:nvSpPr>
        <p:spPr>
          <a:xfrm>
            <a:off x="9289256" y="1176218"/>
            <a:ext cx="1144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PASSION</a:t>
            </a:r>
          </a:p>
        </p:txBody>
      </p:sp>
      <p:cxnSp>
        <p:nvCxnSpPr>
          <p:cNvPr id="18" name="Connector: Curved 17">
            <a:extLst>
              <a:ext uri="{FF2B5EF4-FFF2-40B4-BE49-F238E27FC236}">
                <a16:creationId xmlns:a16="http://schemas.microsoft.com/office/drawing/2014/main" id="{0865196C-297B-48E3-9478-304069641BFD}"/>
              </a:ext>
            </a:extLst>
          </p:cNvPr>
          <p:cNvCxnSpPr/>
          <p:nvPr/>
        </p:nvCxnSpPr>
        <p:spPr>
          <a:xfrm rot="10800000">
            <a:off x="3964781" y="1914526"/>
            <a:ext cx="1150144" cy="1107281"/>
          </a:xfrm>
          <a:prstGeom prst="curvedConnector3">
            <a:avLst/>
          </a:prstGeom>
          <a:ln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Connector: Curved 19">
            <a:extLst>
              <a:ext uri="{FF2B5EF4-FFF2-40B4-BE49-F238E27FC236}">
                <a16:creationId xmlns:a16="http://schemas.microsoft.com/office/drawing/2014/main" id="{AB0B3F8D-C2AC-41C2-880B-3A18900ED4F6}"/>
              </a:ext>
            </a:extLst>
          </p:cNvPr>
          <p:cNvCxnSpPr>
            <a:cxnSpLocks/>
          </p:cNvCxnSpPr>
          <p:nvPr/>
        </p:nvCxnSpPr>
        <p:spPr>
          <a:xfrm flipV="1">
            <a:off x="7865269" y="1931313"/>
            <a:ext cx="1423987" cy="1223048"/>
          </a:xfrm>
          <a:prstGeom prst="curvedConnector3">
            <a:avLst/>
          </a:prstGeom>
          <a:ln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onnector: Curved 22">
            <a:extLst>
              <a:ext uri="{FF2B5EF4-FFF2-40B4-BE49-F238E27FC236}">
                <a16:creationId xmlns:a16="http://schemas.microsoft.com/office/drawing/2014/main" id="{9C67D559-A8A5-42C1-984B-820120216637}"/>
              </a:ext>
            </a:extLst>
          </p:cNvPr>
          <p:cNvCxnSpPr/>
          <p:nvPr/>
        </p:nvCxnSpPr>
        <p:spPr>
          <a:xfrm rot="10800000" flipV="1">
            <a:off x="3364707" y="3679030"/>
            <a:ext cx="1821657" cy="1357313"/>
          </a:xfrm>
          <a:prstGeom prst="curvedConnector3">
            <a:avLst/>
          </a:prstGeom>
          <a:ln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Connector: Curved 24">
            <a:extLst>
              <a:ext uri="{FF2B5EF4-FFF2-40B4-BE49-F238E27FC236}">
                <a16:creationId xmlns:a16="http://schemas.microsoft.com/office/drawing/2014/main" id="{7EF63AE5-945A-417A-8CD2-9401BEC4B750}"/>
              </a:ext>
            </a:extLst>
          </p:cNvPr>
          <p:cNvCxnSpPr/>
          <p:nvPr/>
        </p:nvCxnSpPr>
        <p:spPr>
          <a:xfrm>
            <a:off x="7236619" y="3711357"/>
            <a:ext cx="2543175" cy="1354634"/>
          </a:xfrm>
          <a:prstGeom prst="curvedConnector3">
            <a:avLst/>
          </a:prstGeom>
          <a:ln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Picture 26" descr="Logo, company name&#10;&#10;Description automatically generated">
            <a:extLst>
              <a:ext uri="{FF2B5EF4-FFF2-40B4-BE49-F238E27FC236}">
                <a16:creationId xmlns:a16="http://schemas.microsoft.com/office/drawing/2014/main" id="{FB6973D6-9997-4754-8055-7EDB26DB15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3574" y="3515975"/>
            <a:ext cx="1089081" cy="1612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901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/>
      <p:bldP spid="9" grpId="0" animBg="1"/>
      <p:bldP spid="11" grpId="0"/>
      <p:bldP spid="13" grpId="0" animBg="1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63F520BE-8774-416C-96E7-B59D02E30EE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34" b="19772"/>
          <a:stretch/>
        </p:blipFill>
        <p:spPr>
          <a:xfrm>
            <a:off x="20" y="10"/>
            <a:ext cx="6095980" cy="3428990"/>
          </a:xfrm>
          <a:prstGeom prst="rect">
            <a:avLst/>
          </a:prstGeom>
        </p:spPr>
      </p:pic>
      <p:pic>
        <p:nvPicPr>
          <p:cNvPr id="5" name="Picture 4" descr="A picture containing text, wall, indoor, different&#10;&#10;Description automatically generated">
            <a:extLst>
              <a:ext uri="{FF2B5EF4-FFF2-40B4-BE49-F238E27FC236}">
                <a16:creationId xmlns:a16="http://schemas.microsoft.com/office/drawing/2014/main" id="{948B932B-4795-4661-BF07-C5575BC09A0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032" b="13737"/>
          <a:stretch/>
        </p:blipFill>
        <p:spPr>
          <a:xfrm>
            <a:off x="6096000" y="10"/>
            <a:ext cx="6096000" cy="3428990"/>
          </a:xfrm>
          <a:prstGeom prst="rect">
            <a:avLst/>
          </a:prstGeom>
        </p:spPr>
      </p:pic>
      <p:pic>
        <p:nvPicPr>
          <p:cNvPr id="14" name="Picture 13" descr="A picture containing text, different, various, several&#10;&#10;Description automatically generated">
            <a:extLst>
              <a:ext uri="{FF2B5EF4-FFF2-40B4-BE49-F238E27FC236}">
                <a16:creationId xmlns:a16="http://schemas.microsoft.com/office/drawing/2014/main" id="{A55064C0-8DD3-4BCF-8AF4-9F99511CF7D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04" b="15103"/>
          <a:stretch/>
        </p:blipFill>
        <p:spPr>
          <a:xfrm>
            <a:off x="20" y="3429000"/>
            <a:ext cx="6095980" cy="3429000"/>
          </a:xfrm>
          <a:prstGeom prst="rect">
            <a:avLst/>
          </a:prstGeom>
        </p:spPr>
      </p:pic>
      <p:pic>
        <p:nvPicPr>
          <p:cNvPr id="7" name="Picture 6" descr="A picture containing text, indoor, different, furniture&#10;&#10;Description automatically generated">
            <a:extLst>
              <a:ext uri="{FF2B5EF4-FFF2-40B4-BE49-F238E27FC236}">
                <a16:creationId xmlns:a16="http://schemas.microsoft.com/office/drawing/2014/main" id="{155C0A87-DF7E-41CF-AFA0-9C6CAC1A52A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66" b="20222"/>
          <a:stretch/>
        </p:blipFill>
        <p:spPr>
          <a:xfrm>
            <a:off x="6096000" y="3429000"/>
            <a:ext cx="6096000" cy="3429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497CCB5-5FC2-473C-AFCC-2430CEF1D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409915" y="1742916"/>
            <a:ext cx="3372170" cy="337216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ame 20">
            <a:extLst>
              <a:ext uri="{FF2B5EF4-FFF2-40B4-BE49-F238E27FC236}">
                <a16:creationId xmlns:a16="http://schemas.microsoft.com/office/drawing/2014/main" id="{599C8C75-BFDF-44E7-A028-EEB5EDD58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971277" y="1304278"/>
            <a:ext cx="4249446" cy="4249444"/>
          </a:xfrm>
          <a:prstGeom prst="frame">
            <a:avLst>
              <a:gd name="adj1" fmla="val 1195"/>
            </a:avLst>
          </a:pr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D5B3FC-8B4C-4452-9198-C17613470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2817" y="2295374"/>
            <a:ext cx="1809142" cy="1345720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b="1" kern="120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080808"/>
                </a:solidFill>
                <a:latin typeface="+mj-lt"/>
                <a:ea typeface="+mj-ea"/>
                <a:cs typeface="+mj-cs"/>
              </a:rPr>
              <a:t>PRODUCT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F63FC69-19C2-406C-A9AD-AC50CFBDACB3}"/>
              </a:ext>
            </a:extLst>
          </p:cNvPr>
          <p:cNvSpPr txBox="1"/>
          <p:nvPr/>
        </p:nvSpPr>
        <p:spPr>
          <a:xfrm>
            <a:off x="5165508" y="3159852"/>
            <a:ext cx="2122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INTERIOR DESIGN</a:t>
            </a:r>
          </a:p>
        </p:txBody>
      </p:sp>
    </p:spTree>
    <p:extLst>
      <p:ext uri="{BB962C8B-B14F-4D97-AF65-F5344CB8AC3E}">
        <p14:creationId xmlns:p14="http://schemas.microsoft.com/office/powerpoint/2010/main" val="745732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B299CAB-C506-454B-90FC-406572829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D99311-F254-40F1-8AB5-EE3E7B9B6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175857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94E003-A592-4D49-ADE4-0F409CAE3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6054" y="1070149"/>
            <a:ext cx="8959893" cy="1004836"/>
          </a:xfrm>
        </p:spPr>
        <p:txBody>
          <a:bodyPr anchor="ctr">
            <a:normAutofit/>
          </a:bodyPr>
          <a:lstStyle/>
          <a:p>
            <a:pPr algn="ctr"/>
            <a:r>
              <a:rPr lang="en-GB" sz="32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MARKETING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89E3CB-00ED-4691-9F0F-F23EA3564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016" y="2444376"/>
            <a:ext cx="10824184" cy="3727824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3D8395-5215-4C27-8FD7-5BD90B944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6054" y="2768321"/>
            <a:ext cx="3005952" cy="2828543"/>
          </a:xfrm>
        </p:spPr>
        <p:txBody>
          <a:bodyPr anchor="t">
            <a:normAutofit/>
          </a:bodyPr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target of the company are people of all ages, who are interested in buying a home or renovating one.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9D7436-D8D9-49E1-AF22-6827DE04E50E}"/>
              </a:ext>
            </a:extLst>
          </p:cNvPr>
          <p:cNvSpPr txBox="1"/>
          <p:nvPr/>
        </p:nvSpPr>
        <p:spPr>
          <a:xfrm>
            <a:off x="7906301" y="2813767"/>
            <a:ext cx="2187774" cy="4633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Online campaigns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256B16ED-2287-44E5-8B91-60300158E7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1366" y="2444376"/>
            <a:ext cx="1725575" cy="2555662"/>
          </a:xfrm>
          <a:prstGeom prst="rect">
            <a:avLst/>
          </a:prstGeom>
        </p:spPr>
      </p:pic>
      <p:pic>
        <p:nvPicPr>
          <p:cNvPr id="11" name="Picture 10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BBE667DB-27D0-4A1F-9BFE-3B895E1378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9084" y="3928937"/>
            <a:ext cx="3472602" cy="1991872"/>
          </a:xfrm>
          <a:prstGeom prst="rect">
            <a:avLst/>
          </a:prstGeom>
        </p:spPr>
      </p:pic>
      <p:pic>
        <p:nvPicPr>
          <p:cNvPr id="14" name="Picture 13" descr="Text&#10;&#10;Description automatically generated">
            <a:extLst>
              <a:ext uri="{FF2B5EF4-FFF2-40B4-BE49-F238E27FC236}">
                <a16:creationId xmlns:a16="http://schemas.microsoft.com/office/drawing/2014/main" id="{EA8FD678-522B-40AC-B23D-04E9CCECD6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9663" y="3833561"/>
            <a:ext cx="3623806" cy="2082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503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8DDA986-B6EE-4642-AC60-0490373E6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B62878-12EF-4E97-A284-47BAFC30D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D79188D-1ED5-4705-B8C7-5D6FB7670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514" y="685800"/>
            <a:ext cx="10800972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AED0214-BF5E-4563-8E89-0E5F3098169F}"/>
              </a:ext>
            </a:extLst>
          </p:cNvPr>
          <p:cNvSpPr/>
          <p:nvPr/>
        </p:nvSpPr>
        <p:spPr>
          <a:xfrm>
            <a:off x="1331733" y="797606"/>
            <a:ext cx="1082134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96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1F24BD6-2C91-46F8-892E-1D578460DA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079" y="2928489"/>
            <a:ext cx="2766313" cy="134124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C085229-FB1D-43A8-8D2A-AF47825FA5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5588" y="2836087"/>
            <a:ext cx="2570471" cy="118582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737BC1A-7A30-48DB-B470-09B5BFCF7990}"/>
              </a:ext>
            </a:extLst>
          </p:cNvPr>
          <p:cNvSpPr txBox="1"/>
          <p:nvPr/>
        </p:nvSpPr>
        <p:spPr>
          <a:xfrm>
            <a:off x="4725909" y="797606"/>
            <a:ext cx="56570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96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W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2984B09C-479C-4FF4-83A0-78A66378CD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3703" y="2836087"/>
            <a:ext cx="2636537" cy="125235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3450FB68-F13F-4E56-BA0F-96B47B318FF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17083" y="3072465"/>
            <a:ext cx="1736663" cy="713067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224E66C8-4088-483E-A67F-ABEA19A53F75}"/>
              </a:ext>
            </a:extLst>
          </p:cNvPr>
          <p:cNvSpPr/>
          <p:nvPr/>
        </p:nvSpPr>
        <p:spPr>
          <a:xfrm>
            <a:off x="7603660" y="777422"/>
            <a:ext cx="1016625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O</a:t>
            </a:r>
            <a:endParaRPr lang="en-US" sz="96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78F03CE-69C4-4972-91A3-DCFE6B853096}"/>
              </a:ext>
            </a:extLst>
          </p:cNvPr>
          <p:cNvSpPr/>
          <p:nvPr/>
        </p:nvSpPr>
        <p:spPr>
          <a:xfrm>
            <a:off x="10066459" y="777422"/>
            <a:ext cx="793808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96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797521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6" grpId="0"/>
      <p:bldP spid="23" grpId="0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54372" y="0"/>
            <a:ext cx="9483256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44484" y="0"/>
            <a:ext cx="7837716" cy="6858000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 descr="Logo, company name&#10;&#10;Description automatically generated">
            <a:extLst>
              <a:ext uri="{FF2B5EF4-FFF2-40B4-BE49-F238E27FC236}">
                <a16:creationId xmlns:a16="http://schemas.microsoft.com/office/drawing/2014/main" id="{DD97C43A-1FE7-468B-890C-0045A5ECE9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2007" y="1176793"/>
            <a:ext cx="3070893" cy="4548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42738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632</TotalTime>
  <Words>58</Words>
  <Application>Microsoft Office PowerPoint</Application>
  <PresentationFormat>Widescreen</PresentationFormat>
  <Paragraphs>22</Paragraphs>
  <Slides>8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Bahnschrift SemiCondensed</vt:lpstr>
      <vt:lpstr>Calibri</vt:lpstr>
      <vt:lpstr>Calibri Light</vt:lpstr>
      <vt:lpstr>Times New Roman</vt:lpstr>
      <vt:lpstr>Office Theme</vt:lpstr>
      <vt:lpstr>Microsoft Word Document</vt:lpstr>
      <vt:lpstr>Business plan notes </vt:lpstr>
      <vt:lpstr>Business Plan </vt:lpstr>
      <vt:lpstr>POINTS OF DISCUSSION</vt:lpstr>
      <vt:lpstr>CONCEPT</vt:lpstr>
      <vt:lpstr>PRODUCT</vt:lpstr>
      <vt:lpstr>MARKETING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Plan</dc:title>
  <dc:creator>Alina Culea (1918156)</dc:creator>
  <cp:lastModifiedBy>Alina Culea (1918156)</cp:lastModifiedBy>
  <cp:revision>7</cp:revision>
  <dcterms:created xsi:type="dcterms:W3CDTF">2021-03-16T23:23:24Z</dcterms:created>
  <dcterms:modified xsi:type="dcterms:W3CDTF">2021-03-17T09:56:12Z</dcterms:modified>
</cp:coreProperties>
</file>