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theme/theme3.xml" ContentType="application/vnd.openxmlformats-officedocument.theme+xml"/>
  <Override PartName="/ppt/slideLayouts/slideLayout39.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theme/theme6.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81" r:id="rId2"/>
    <p:sldMasterId id="2147483683" r:id="rId3"/>
    <p:sldMasterId id="2147483705" r:id="rId4"/>
  </p:sldMasterIdLst>
  <p:notesMasterIdLst>
    <p:notesMasterId r:id="rId22"/>
  </p:notesMasterIdLst>
  <p:handoutMasterIdLst>
    <p:handoutMasterId r:id="rId23"/>
  </p:handoutMasterIdLst>
  <p:sldIdLst>
    <p:sldId id="269" r:id="rId5"/>
    <p:sldId id="256" r:id="rId6"/>
    <p:sldId id="257" r:id="rId7"/>
    <p:sldId id="288" r:id="rId8"/>
    <p:sldId id="278" r:id="rId9"/>
    <p:sldId id="273" r:id="rId10"/>
    <p:sldId id="284" r:id="rId11"/>
    <p:sldId id="274" r:id="rId12"/>
    <p:sldId id="279" r:id="rId13"/>
    <p:sldId id="281" r:id="rId14"/>
    <p:sldId id="280" r:id="rId15"/>
    <p:sldId id="282" r:id="rId16"/>
    <p:sldId id="276" r:id="rId17"/>
    <p:sldId id="285" r:id="rId18"/>
    <p:sldId id="287" r:id="rId19"/>
    <p:sldId id="286" r:id="rId20"/>
    <p:sldId id="272" r:id="rId21"/>
  </p:sldIdLst>
  <p:sldSz cx="12192000" cy="6858000"/>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F45FA16-5293-4585-9668-A623DAC860FA}" v="45" dt="2021-04-21T10:37:42.56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3" d="100"/>
          <a:sy n="63" d="100"/>
        </p:scale>
        <p:origin x="90" y="101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slideMaster" Target="slideMasters/slideMaster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handoutMaster" Target="handoutMasters/handoutMaster1.xml"/><Relationship Id="rId28"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eksandar" userId="18fd080a-288d-42bb-86f1-9b05a4a1a4b7" providerId="ADAL" clId="{8FADB8F2-05F8-42A6-BBBF-CDE8A7013D88}"/>
    <pc:docChg chg="delSld modSld">
      <pc:chgData name="Aleksandar" userId="18fd080a-288d-42bb-86f1-9b05a4a1a4b7" providerId="ADAL" clId="{8FADB8F2-05F8-42A6-BBBF-CDE8A7013D88}" dt="2021-03-19T10:43:37.174" v="69" actId="20577"/>
      <pc:docMkLst>
        <pc:docMk/>
      </pc:docMkLst>
      <pc:sldChg chg="addSp modSp mod">
        <pc:chgData name="Aleksandar" userId="18fd080a-288d-42bb-86f1-9b05a4a1a4b7" providerId="ADAL" clId="{8FADB8F2-05F8-42A6-BBBF-CDE8A7013D88}" dt="2021-03-19T10:40:07.226" v="32" actId="207"/>
        <pc:sldMkLst>
          <pc:docMk/>
          <pc:sldMk cId="1580566102" sldId="257"/>
        </pc:sldMkLst>
        <pc:spChg chg="add mod">
          <ac:chgData name="Aleksandar" userId="18fd080a-288d-42bb-86f1-9b05a4a1a4b7" providerId="ADAL" clId="{8FADB8F2-05F8-42A6-BBBF-CDE8A7013D88}" dt="2021-03-19T10:40:07.226" v="32" actId="207"/>
          <ac:spMkLst>
            <pc:docMk/>
            <pc:sldMk cId="1580566102" sldId="257"/>
            <ac:spMk id="4" creationId="{A9544243-C5FD-4170-AD43-A7E0EC55FC00}"/>
          </ac:spMkLst>
        </pc:spChg>
      </pc:sldChg>
      <pc:sldChg chg="addSp modSp mod">
        <pc:chgData name="Aleksandar" userId="18fd080a-288d-42bb-86f1-9b05a4a1a4b7" providerId="ADAL" clId="{8FADB8F2-05F8-42A6-BBBF-CDE8A7013D88}" dt="2021-03-19T10:40:22.798" v="38" actId="20577"/>
        <pc:sldMkLst>
          <pc:docMk/>
          <pc:sldMk cId="3870507500" sldId="258"/>
        </pc:sldMkLst>
        <pc:spChg chg="add mod">
          <ac:chgData name="Aleksandar" userId="18fd080a-288d-42bb-86f1-9b05a4a1a4b7" providerId="ADAL" clId="{8FADB8F2-05F8-42A6-BBBF-CDE8A7013D88}" dt="2021-03-19T10:40:22.798" v="38" actId="20577"/>
          <ac:spMkLst>
            <pc:docMk/>
            <pc:sldMk cId="3870507500" sldId="258"/>
            <ac:spMk id="4" creationId="{DE749F4A-B1A3-4888-AF5C-9D1CD77FE1DD}"/>
          </ac:spMkLst>
        </pc:spChg>
      </pc:sldChg>
      <pc:sldChg chg="addSp modSp mod">
        <pc:chgData name="Aleksandar" userId="18fd080a-288d-42bb-86f1-9b05a4a1a4b7" providerId="ADAL" clId="{8FADB8F2-05F8-42A6-BBBF-CDE8A7013D88}" dt="2021-03-19T10:40:44.305" v="41" actId="20577"/>
        <pc:sldMkLst>
          <pc:docMk/>
          <pc:sldMk cId="4278149758" sldId="259"/>
        </pc:sldMkLst>
        <pc:spChg chg="add mod">
          <ac:chgData name="Aleksandar" userId="18fd080a-288d-42bb-86f1-9b05a4a1a4b7" providerId="ADAL" clId="{8FADB8F2-05F8-42A6-BBBF-CDE8A7013D88}" dt="2021-03-19T10:40:44.305" v="41" actId="20577"/>
          <ac:spMkLst>
            <pc:docMk/>
            <pc:sldMk cId="4278149758" sldId="259"/>
            <ac:spMk id="5" creationId="{F65BD258-9A8D-4AE0-B2D4-C04781711F2D}"/>
          </ac:spMkLst>
        </pc:spChg>
      </pc:sldChg>
      <pc:sldChg chg="addSp modSp mod">
        <pc:chgData name="Aleksandar" userId="18fd080a-288d-42bb-86f1-9b05a4a1a4b7" providerId="ADAL" clId="{8FADB8F2-05F8-42A6-BBBF-CDE8A7013D88}" dt="2021-03-19T10:41:12.019" v="49" actId="1076"/>
        <pc:sldMkLst>
          <pc:docMk/>
          <pc:sldMk cId="4017938743" sldId="260"/>
        </pc:sldMkLst>
        <pc:spChg chg="add mod">
          <ac:chgData name="Aleksandar" userId="18fd080a-288d-42bb-86f1-9b05a4a1a4b7" providerId="ADAL" clId="{8FADB8F2-05F8-42A6-BBBF-CDE8A7013D88}" dt="2021-03-19T10:41:08.569" v="48" actId="20577"/>
          <ac:spMkLst>
            <pc:docMk/>
            <pc:sldMk cId="4017938743" sldId="260"/>
            <ac:spMk id="9" creationId="{C7AE594C-C20B-44AB-BE08-9204C691E61B}"/>
          </ac:spMkLst>
        </pc:spChg>
        <pc:picChg chg="mod">
          <ac:chgData name="Aleksandar" userId="18fd080a-288d-42bb-86f1-9b05a4a1a4b7" providerId="ADAL" clId="{8FADB8F2-05F8-42A6-BBBF-CDE8A7013D88}" dt="2021-03-19T10:41:12.019" v="49" actId="1076"/>
          <ac:picMkLst>
            <pc:docMk/>
            <pc:sldMk cId="4017938743" sldId="260"/>
            <ac:picMk id="15" creationId="{27BBC278-CE5D-4D8F-955A-ED41C5632B76}"/>
          </ac:picMkLst>
        </pc:picChg>
      </pc:sldChg>
      <pc:sldChg chg="addSp modSp mod">
        <pc:chgData name="Aleksandar" userId="18fd080a-288d-42bb-86f1-9b05a4a1a4b7" providerId="ADAL" clId="{8FADB8F2-05F8-42A6-BBBF-CDE8A7013D88}" dt="2021-03-19T10:40:50.346" v="44" actId="20577"/>
        <pc:sldMkLst>
          <pc:docMk/>
          <pc:sldMk cId="635452526" sldId="261"/>
        </pc:sldMkLst>
        <pc:spChg chg="add mod">
          <ac:chgData name="Aleksandar" userId="18fd080a-288d-42bb-86f1-9b05a4a1a4b7" providerId="ADAL" clId="{8FADB8F2-05F8-42A6-BBBF-CDE8A7013D88}" dt="2021-03-19T10:40:50.346" v="44" actId="20577"/>
          <ac:spMkLst>
            <pc:docMk/>
            <pc:sldMk cId="635452526" sldId="261"/>
            <ac:spMk id="4" creationId="{3CB93D31-1F70-47AE-9DFC-83106E5E2D8E}"/>
          </ac:spMkLst>
        </pc:spChg>
      </pc:sldChg>
      <pc:sldChg chg="addSp modSp mod">
        <pc:chgData name="Aleksandar" userId="18fd080a-288d-42bb-86f1-9b05a4a1a4b7" providerId="ADAL" clId="{8FADB8F2-05F8-42A6-BBBF-CDE8A7013D88}" dt="2021-03-19T10:41:29.489" v="52" actId="20577"/>
        <pc:sldMkLst>
          <pc:docMk/>
          <pc:sldMk cId="662419867" sldId="262"/>
        </pc:sldMkLst>
        <pc:spChg chg="add mod">
          <ac:chgData name="Aleksandar" userId="18fd080a-288d-42bb-86f1-9b05a4a1a4b7" providerId="ADAL" clId="{8FADB8F2-05F8-42A6-BBBF-CDE8A7013D88}" dt="2021-03-19T10:41:29.489" v="52" actId="20577"/>
          <ac:spMkLst>
            <pc:docMk/>
            <pc:sldMk cId="662419867" sldId="262"/>
            <ac:spMk id="5" creationId="{3CD00AA2-C872-4E99-97D5-91E3405F169B}"/>
          </ac:spMkLst>
        </pc:spChg>
      </pc:sldChg>
      <pc:sldChg chg="addSp modSp mod">
        <pc:chgData name="Aleksandar" userId="18fd080a-288d-42bb-86f1-9b05a4a1a4b7" providerId="ADAL" clId="{8FADB8F2-05F8-42A6-BBBF-CDE8A7013D88}" dt="2021-03-19T10:42:37.059" v="57" actId="1076"/>
        <pc:sldMkLst>
          <pc:docMk/>
          <pc:sldMk cId="3465753940" sldId="263"/>
        </pc:sldMkLst>
        <pc:spChg chg="mod">
          <ac:chgData name="Aleksandar" userId="18fd080a-288d-42bb-86f1-9b05a4a1a4b7" providerId="ADAL" clId="{8FADB8F2-05F8-42A6-BBBF-CDE8A7013D88}" dt="2021-03-11T11:11:06.957" v="24" actId="12"/>
          <ac:spMkLst>
            <pc:docMk/>
            <pc:sldMk cId="3465753940" sldId="263"/>
            <ac:spMk id="2" creationId="{D67B3B78-6728-4F76-A231-BD485F80B93A}"/>
          </ac:spMkLst>
        </pc:spChg>
        <pc:spChg chg="add mod">
          <ac:chgData name="Aleksandar" userId="18fd080a-288d-42bb-86f1-9b05a4a1a4b7" providerId="ADAL" clId="{8FADB8F2-05F8-42A6-BBBF-CDE8A7013D88}" dt="2021-03-19T10:42:37.059" v="57" actId="1076"/>
          <ac:spMkLst>
            <pc:docMk/>
            <pc:sldMk cId="3465753940" sldId="263"/>
            <ac:spMk id="4" creationId="{5103F78F-0857-499D-8928-700A70634290}"/>
          </ac:spMkLst>
        </pc:spChg>
      </pc:sldChg>
      <pc:sldChg chg="addSp modSp mod">
        <pc:chgData name="Aleksandar" userId="18fd080a-288d-42bb-86f1-9b05a4a1a4b7" providerId="ADAL" clId="{8FADB8F2-05F8-42A6-BBBF-CDE8A7013D88}" dt="2021-03-19T10:43:15.767" v="64" actId="20577"/>
        <pc:sldMkLst>
          <pc:docMk/>
          <pc:sldMk cId="2482072700" sldId="264"/>
        </pc:sldMkLst>
        <pc:spChg chg="add mod">
          <ac:chgData name="Aleksandar" userId="18fd080a-288d-42bb-86f1-9b05a4a1a4b7" providerId="ADAL" clId="{8FADB8F2-05F8-42A6-BBBF-CDE8A7013D88}" dt="2021-03-19T10:43:15.767" v="64" actId="20577"/>
          <ac:spMkLst>
            <pc:docMk/>
            <pc:sldMk cId="2482072700" sldId="264"/>
            <ac:spMk id="5" creationId="{53417F15-331B-41A7-989D-55E6E112EA3B}"/>
          </ac:spMkLst>
        </pc:spChg>
      </pc:sldChg>
      <pc:sldChg chg="addSp modSp mod">
        <pc:chgData name="Aleksandar" userId="18fd080a-288d-42bb-86f1-9b05a4a1a4b7" providerId="ADAL" clId="{8FADB8F2-05F8-42A6-BBBF-CDE8A7013D88}" dt="2021-03-19T10:40:18.174" v="35" actId="20577"/>
        <pc:sldMkLst>
          <pc:docMk/>
          <pc:sldMk cId="327956569" sldId="266"/>
        </pc:sldMkLst>
        <pc:spChg chg="add mod">
          <ac:chgData name="Aleksandar" userId="18fd080a-288d-42bb-86f1-9b05a4a1a4b7" providerId="ADAL" clId="{8FADB8F2-05F8-42A6-BBBF-CDE8A7013D88}" dt="2021-03-19T10:40:18.174" v="35" actId="20577"/>
          <ac:spMkLst>
            <pc:docMk/>
            <pc:sldMk cId="327956569" sldId="266"/>
            <ac:spMk id="5" creationId="{4BB550A2-E65C-4ADB-8EDC-C592A08A1178}"/>
          </ac:spMkLst>
        </pc:spChg>
      </pc:sldChg>
      <pc:sldChg chg="addSp modSp mod">
        <pc:chgData name="Aleksandar" userId="18fd080a-288d-42bb-86f1-9b05a4a1a4b7" providerId="ADAL" clId="{8FADB8F2-05F8-42A6-BBBF-CDE8A7013D88}" dt="2021-03-19T10:43:00.818" v="60" actId="20577"/>
        <pc:sldMkLst>
          <pc:docMk/>
          <pc:sldMk cId="662950326" sldId="268"/>
        </pc:sldMkLst>
        <pc:spChg chg="add mod">
          <ac:chgData name="Aleksandar" userId="18fd080a-288d-42bb-86f1-9b05a4a1a4b7" providerId="ADAL" clId="{8FADB8F2-05F8-42A6-BBBF-CDE8A7013D88}" dt="2021-03-19T10:43:00.818" v="60" actId="20577"/>
          <ac:spMkLst>
            <pc:docMk/>
            <pc:sldMk cId="662950326" sldId="268"/>
            <ac:spMk id="6" creationId="{1CF829A5-2461-41CE-A08C-6B258317B0D8}"/>
          </ac:spMkLst>
        </pc:spChg>
      </pc:sldChg>
      <pc:sldChg chg="addSp delSp modSp mod">
        <pc:chgData name="Aleksandar" userId="18fd080a-288d-42bb-86f1-9b05a4a1a4b7" providerId="ADAL" clId="{8FADB8F2-05F8-42A6-BBBF-CDE8A7013D88}" dt="2021-03-19T10:39:46.719" v="28"/>
        <pc:sldMkLst>
          <pc:docMk/>
          <pc:sldMk cId="2894914088" sldId="269"/>
        </pc:sldMkLst>
        <pc:spChg chg="add del mod">
          <ac:chgData name="Aleksandar" userId="18fd080a-288d-42bb-86f1-9b05a4a1a4b7" providerId="ADAL" clId="{8FADB8F2-05F8-42A6-BBBF-CDE8A7013D88}" dt="2021-03-19T10:39:46.719" v="28"/>
          <ac:spMkLst>
            <pc:docMk/>
            <pc:sldMk cId="2894914088" sldId="269"/>
            <ac:spMk id="4" creationId="{C2C950CF-DCA0-4D1B-BAE8-4C9C6E99FD89}"/>
          </ac:spMkLst>
        </pc:spChg>
      </pc:sldChg>
      <pc:sldChg chg="addSp modSp mod">
        <pc:chgData name="Aleksandar" userId="18fd080a-288d-42bb-86f1-9b05a4a1a4b7" providerId="ADAL" clId="{8FADB8F2-05F8-42A6-BBBF-CDE8A7013D88}" dt="2021-03-19T10:43:37.174" v="69" actId="20577"/>
        <pc:sldMkLst>
          <pc:docMk/>
          <pc:sldMk cId="657062766" sldId="270"/>
        </pc:sldMkLst>
        <pc:spChg chg="add mod">
          <ac:chgData name="Aleksandar" userId="18fd080a-288d-42bb-86f1-9b05a4a1a4b7" providerId="ADAL" clId="{8FADB8F2-05F8-42A6-BBBF-CDE8A7013D88}" dt="2021-03-19T10:43:37.174" v="69" actId="20577"/>
          <ac:spMkLst>
            <pc:docMk/>
            <pc:sldMk cId="657062766" sldId="270"/>
            <ac:spMk id="9" creationId="{11750DF9-63FA-4805-B5EE-9C715959F685}"/>
          </ac:spMkLst>
        </pc:spChg>
      </pc:sldChg>
      <pc:sldChg chg="del">
        <pc:chgData name="Aleksandar" userId="18fd080a-288d-42bb-86f1-9b05a4a1a4b7" providerId="ADAL" clId="{8FADB8F2-05F8-42A6-BBBF-CDE8A7013D88}" dt="2021-03-19T10:43:27.788" v="65" actId="2696"/>
        <pc:sldMkLst>
          <pc:docMk/>
          <pc:sldMk cId="2404359212" sldId="271"/>
        </pc:sldMkLst>
      </pc:sldChg>
    </pc:docChg>
  </pc:docChgLst>
  <pc:docChgLst>
    <pc:chgData name="Aleksandar Nedelchev" userId="18fd080a-288d-42bb-86f1-9b05a4a1a4b7" providerId="ADAL" clId="{8FADB8F2-05F8-42A6-BBBF-CDE8A7013D88}"/>
    <pc:docChg chg="modSld">
      <pc:chgData name="Aleksandar Nedelchev" userId="18fd080a-288d-42bb-86f1-9b05a4a1a4b7" providerId="ADAL" clId="{8FADB8F2-05F8-42A6-BBBF-CDE8A7013D88}" dt="2021-03-18T11:23:02.019" v="51"/>
      <pc:docMkLst>
        <pc:docMk/>
      </pc:docMkLst>
      <pc:sldChg chg="modSp">
        <pc:chgData name="Aleksandar Nedelchev" userId="18fd080a-288d-42bb-86f1-9b05a4a1a4b7" providerId="ADAL" clId="{8FADB8F2-05F8-42A6-BBBF-CDE8A7013D88}" dt="2021-03-18T11:23:02.019" v="51"/>
        <pc:sldMkLst>
          <pc:docMk/>
          <pc:sldMk cId="4278149758" sldId="259"/>
        </pc:sldMkLst>
        <pc:graphicFrameChg chg="mod">
          <ac:chgData name="Aleksandar Nedelchev" userId="18fd080a-288d-42bb-86f1-9b05a4a1a4b7" providerId="ADAL" clId="{8FADB8F2-05F8-42A6-BBBF-CDE8A7013D88}" dt="2021-03-18T11:23:02.019" v="51"/>
          <ac:graphicFrameMkLst>
            <pc:docMk/>
            <pc:sldMk cId="4278149758" sldId="259"/>
            <ac:graphicFrameMk id="4" creationId="{2344C535-DC7A-4EF7-817A-B4D2995EA6F5}"/>
          </ac:graphicFrameMkLst>
        </pc:graphicFrameChg>
      </pc:sldChg>
    </pc:docChg>
  </pc:docChgLst>
  <pc:docChgLst>
    <pc:chgData name="Aleksandar Nedelchev" userId="18fd080a-288d-42bb-86f1-9b05a4a1a4b7" providerId="ADAL" clId="{49129E98-2074-4814-A2C9-6FF541B7B0D6}"/>
    <pc:docChg chg="undo custSel addSld delSld modSld">
      <pc:chgData name="Aleksandar Nedelchev" userId="18fd080a-288d-42bb-86f1-9b05a4a1a4b7" providerId="ADAL" clId="{49129E98-2074-4814-A2C9-6FF541B7B0D6}" dt="2021-04-12T13:36:18.460" v="119" actId="14100"/>
      <pc:docMkLst>
        <pc:docMk/>
      </pc:docMkLst>
      <pc:sldChg chg="modSp mod">
        <pc:chgData name="Aleksandar Nedelchev" userId="18fd080a-288d-42bb-86f1-9b05a4a1a4b7" providerId="ADAL" clId="{49129E98-2074-4814-A2C9-6FF541B7B0D6}" dt="2021-04-12T13:09:40.991" v="67" actId="114"/>
        <pc:sldMkLst>
          <pc:docMk/>
          <pc:sldMk cId="1303213609" sldId="256"/>
        </pc:sldMkLst>
        <pc:spChg chg="mod">
          <ac:chgData name="Aleksandar Nedelchev" userId="18fd080a-288d-42bb-86f1-9b05a4a1a4b7" providerId="ADAL" clId="{49129E98-2074-4814-A2C9-6FF541B7B0D6}" dt="2021-04-12T13:09:40.991" v="67" actId="114"/>
          <ac:spMkLst>
            <pc:docMk/>
            <pc:sldMk cId="1303213609" sldId="256"/>
            <ac:spMk id="5" creationId="{5456A623-9EE7-42BA-84CF-71C9B877A12B}"/>
          </ac:spMkLst>
        </pc:spChg>
        <pc:spChg chg="mod">
          <ac:chgData name="Aleksandar Nedelchev" userId="18fd080a-288d-42bb-86f1-9b05a4a1a4b7" providerId="ADAL" clId="{49129E98-2074-4814-A2C9-6FF541B7B0D6}" dt="2021-04-12T13:09:07.745" v="58" actId="1076"/>
          <ac:spMkLst>
            <pc:docMk/>
            <pc:sldMk cId="1303213609" sldId="256"/>
            <ac:spMk id="8" creationId="{02ED05BA-4700-464B-A8CE-6931086C2849}"/>
          </ac:spMkLst>
        </pc:spChg>
      </pc:sldChg>
      <pc:sldChg chg="addSp modSp mod modAnim">
        <pc:chgData name="Aleksandar Nedelchev" userId="18fd080a-288d-42bb-86f1-9b05a4a1a4b7" providerId="ADAL" clId="{49129E98-2074-4814-A2C9-6FF541B7B0D6}" dt="2021-04-12T13:36:18.460" v="119" actId="14100"/>
        <pc:sldMkLst>
          <pc:docMk/>
          <pc:sldMk cId="1580566102" sldId="257"/>
        </pc:sldMkLst>
        <pc:spChg chg="mod">
          <ac:chgData name="Aleksandar Nedelchev" userId="18fd080a-288d-42bb-86f1-9b05a4a1a4b7" providerId="ADAL" clId="{49129E98-2074-4814-A2C9-6FF541B7B0D6}" dt="2021-04-12T13:35:24.723" v="91"/>
          <ac:spMkLst>
            <pc:docMk/>
            <pc:sldMk cId="1580566102" sldId="257"/>
            <ac:spMk id="2" creationId="{093C1C6F-0F81-40B4-A970-0BB2DB776D92}"/>
          </ac:spMkLst>
        </pc:spChg>
        <pc:spChg chg="mod">
          <ac:chgData name="Aleksandar Nedelchev" userId="18fd080a-288d-42bb-86f1-9b05a4a1a4b7" providerId="ADAL" clId="{49129E98-2074-4814-A2C9-6FF541B7B0D6}" dt="2021-04-12T13:32:17.508" v="87" actId="1076"/>
          <ac:spMkLst>
            <pc:docMk/>
            <pc:sldMk cId="1580566102" sldId="257"/>
            <ac:spMk id="3" creationId="{F2F53540-70D3-4C60-B450-5E833B220339}"/>
          </ac:spMkLst>
        </pc:spChg>
        <pc:spChg chg="add mod">
          <ac:chgData name="Aleksandar Nedelchev" userId="18fd080a-288d-42bb-86f1-9b05a4a1a4b7" providerId="ADAL" clId="{49129E98-2074-4814-A2C9-6FF541B7B0D6}" dt="2021-04-12T13:36:18.460" v="119" actId="14100"/>
          <ac:spMkLst>
            <pc:docMk/>
            <pc:sldMk cId="1580566102" sldId="257"/>
            <ac:spMk id="7" creationId="{9EE489E3-3CF0-4515-8F69-8EB98039F8EF}"/>
          </ac:spMkLst>
        </pc:spChg>
        <pc:picChg chg="add mod">
          <ac:chgData name="Aleksandar Nedelchev" userId="18fd080a-288d-42bb-86f1-9b05a4a1a4b7" providerId="ADAL" clId="{49129E98-2074-4814-A2C9-6FF541B7B0D6}" dt="2021-04-12T13:35:29.270" v="93" actId="1076"/>
          <ac:picMkLst>
            <pc:docMk/>
            <pc:sldMk cId="1580566102" sldId="257"/>
            <ac:picMk id="5" creationId="{1BDD77FF-94CB-46CC-A269-95B8A40A4D5D}"/>
          </ac:picMkLst>
        </pc:picChg>
      </pc:sldChg>
      <pc:sldChg chg="del">
        <pc:chgData name="Aleksandar Nedelchev" userId="18fd080a-288d-42bb-86f1-9b05a4a1a4b7" providerId="ADAL" clId="{49129E98-2074-4814-A2C9-6FF541B7B0D6}" dt="2021-04-12T13:30:46.676" v="77" actId="47"/>
        <pc:sldMkLst>
          <pc:docMk/>
          <pc:sldMk cId="3870507500" sldId="258"/>
        </pc:sldMkLst>
      </pc:sldChg>
      <pc:sldChg chg="del">
        <pc:chgData name="Aleksandar Nedelchev" userId="18fd080a-288d-42bb-86f1-9b05a4a1a4b7" providerId="ADAL" clId="{49129E98-2074-4814-A2C9-6FF541B7B0D6}" dt="2021-04-12T13:30:46.676" v="77" actId="47"/>
        <pc:sldMkLst>
          <pc:docMk/>
          <pc:sldMk cId="4278149758" sldId="259"/>
        </pc:sldMkLst>
      </pc:sldChg>
      <pc:sldChg chg="del">
        <pc:chgData name="Aleksandar Nedelchev" userId="18fd080a-288d-42bb-86f1-9b05a4a1a4b7" providerId="ADAL" clId="{49129E98-2074-4814-A2C9-6FF541B7B0D6}" dt="2021-04-12T13:30:46.676" v="77" actId="47"/>
        <pc:sldMkLst>
          <pc:docMk/>
          <pc:sldMk cId="4017938743" sldId="260"/>
        </pc:sldMkLst>
      </pc:sldChg>
      <pc:sldChg chg="del">
        <pc:chgData name="Aleksandar Nedelchev" userId="18fd080a-288d-42bb-86f1-9b05a4a1a4b7" providerId="ADAL" clId="{49129E98-2074-4814-A2C9-6FF541B7B0D6}" dt="2021-04-12T13:30:46.676" v="77" actId="47"/>
        <pc:sldMkLst>
          <pc:docMk/>
          <pc:sldMk cId="635452526" sldId="261"/>
        </pc:sldMkLst>
      </pc:sldChg>
      <pc:sldChg chg="del">
        <pc:chgData name="Aleksandar Nedelchev" userId="18fd080a-288d-42bb-86f1-9b05a4a1a4b7" providerId="ADAL" clId="{49129E98-2074-4814-A2C9-6FF541B7B0D6}" dt="2021-04-12T13:30:46.676" v="77" actId="47"/>
        <pc:sldMkLst>
          <pc:docMk/>
          <pc:sldMk cId="662419867" sldId="262"/>
        </pc:sldMkLst>
      </pc:sldChg>
      <pc:sldChg chg="del">
        <pc:chgData name="Aleksandar Nedelchev" userId="18fd080a-288d-42bb-86f1-9b05a4a1a4b7" providerId="ADAL" clId="{49129E98-2074-4814-A2C9-6FF541B7B0D6}" dt="2021-04-12T13:30:46.676" v="77" actId="47"/>
        <pc:sldMkLst>
          <pc:docMk/>
          <pc:sldMk cId="3465753940" sldId="263"/>
        </pc:sldMkLst>
      </pc:sldChg>
      <pc:sldChg chg="del">
        <pc:chgData name="Aleksandar Nedelchev" userId="18fd080a-288d-42bb-86f1-9b05a4a1a4b7" providerId="ADAL" clId="{49129E98-2074-4814-A2C9-6FF541B7B0D6}" dt="2021-04-12T13:30:46.676" v="77" actId="47"/>
        <pc:sldMkLst>
          <pc:docMk/>
          <pc:sldMk cId="2482072700" sldId="264"/>
        </pc:sldMkLst>
      </pc:sldChg>
      <pc:sldChg chg="del">
        <pc:chgData name="Aleksandar Nedelchev" userId="18fd080a-288d-42bb-86f1-9b05a4a1a4b7" providerId="ADAL" clId="{49129E98-2074-4814-A2C9-6FF541B7B0D6}" dt="2021-04-12T13:30:46.676" v="77" actId="47"/>
        <pc:sldMkLst>
          <pc:docMk/>
          <pc:sldMk cId="3179647325" sldId="265"/>
        </pc:sldMkLst>
      </pc:sldChg>
      <pc:sldChg chg="del">
        <pc:chgData name="Aleksandar Nedelchev" userId="18fd080a-288d-42bb-86f1-9b05a4a1a4b7" providerId="ADAL" clId="{49129E98-2074-4814-A2C9-6FF541B7B0D6}" dt="2021-04-12T13:30:46.676" v="77" actId="47"/>
        <pc:sldMkLst>
          <pc:docMk/>
          <pc:sldMk cId="327956569" sldId="266"/>
        </pc:sldMkLst>
      </pc:sldChg>
      <pc:sldChg chg="del">
        <pc:chgData name="Aleksandar Nedelchev" userId="18fd080a-288d-42bb-86f1-9b05a4a1a4b7" providerId="ADAL" clId="{49129E98-2074-4814-A2C9-6FF541B7B0D6}" dt="2021-04-12T13:30:46.676" v="77" actId="47"/>
        <pc:sldMkLst>
          <pc:docMk/>
          <pc:sldMk cId="723643631" sldId="267"/>
        </pc:sldMkLst>
      </pc:sldChg>
      <pc:sldChg chg="del">
        <pc:chgData name="Aleksandar Nedelchev" userId="18fd080a-288d-42bb-86f1-9b05a4a1a4b7" providerId="ADAL" clId="{49129E98-2074-4814-A2C9-6FF541B7B0D6}" dt="2021-04-12T13:30:46.676" v="77" actId="47"/>
        <pc:sldMkLst>
          <pc:docMk/>
          <pc:sldMk cId="662950326" sldId="268"/>
        </pc:sldMkLst>
      </pc:sldChg>
      <pc:sldChg chg="modSp mod">
        <pc:chgData name="Aleksandar Nedelchev" userId="18fd080a-288d-42bb-86f1-9b05a4a1a4b7" providerId="ADAL" clId="{49129E98-2074-4814-A2C9-6FF541B7B0D6}" dt="2021-04-12T13:05:27.282" v="4"/>
        <pc:sldMkLst>
          <pc:docMk/>
          <pc:sldMk cId="2894914088" sldId="269"/>
        </pc:sldMkLst>
        <pc:spChg chg="mod">
          <ac:chgData name="Aleksandar Nedelchev" userId="18fd080a-288d-42bb-86f1-9b05a4a1a4b7" providerId="ADAL" clId="{49129E98-2074-4814-A2C9-6FF541B7B0D6}" dt="2021-04-12T13:05:27.282" v="4"/>
          <ac:spMkLst>
            <pc:docMk/>
            <pc:sldMk cId="2894914088" sldId="269"/>
            <ac:spMk id="2" creationId="{A9E60124-452E-49E0-89D2-BF56222912E1}"/>
          </ac:spMkLst>
        </pc:spChg>
      </pc:sldChg>
      <pc:sldChg chg="del">
        <pc:chgData name="Aleksandar Nedelchev" userId="18fd080a-288d-42bb-86f1-9b05a4a1a4b7" providerId="ADAL" clId="{49129E98-2074-4814-A2C9-6FF541B7B0D6}" dt="2021-04-12T13:30:46.676" v="77" actId="47"/>
        <pc:sldMkLst>
          <pc:docMk/>
          <pc:sldMk cId="657062766" sldId="270"/>
        </pc:sldMkLst>
      </pc:sldChg>
      <pc:sldChg chg="add">
        <pc:chgData name="Aleksandar Nedelchev" userId="18fd080a-288d-42bb-86f1-9b05a4a1a4b7" providerId="ADAL" clId="{49129E98-2074-4814-A2C9-6FF541B7B0D6}" dt="2021-04-12T13:30:53.957" v="78"/>
        <pc:sldMkLst>
          <pc:docMk/>
          <pc:sldMk cId="2219658704" sldId="273"/>
        </pc:sldMkLst>
      </pc:sldChg>
      <pc:sldChg chg="add">
        <pc:chgData name="Aleksandar Nedelchev" userId="18fd080a-288d-42bb-86f1-9b05a4a1a4b7" providerId="ADAL" clId="{49129E98-2074-4814-A2C9-6FF541B7B0D6}" dt="2021-04-12T13:30:54.142" v="79"/>
        <pc:sldMkLst>
          <pc:docMk/>
          <pc:sldMk cId="3191763643" sldId="274"/>
        </pc:sldMkLst>
      </pc:sldChg>
      <pc:sldChg chg="add">
        <pc:chgData name="Aleksandar Nedelchev" userId="18fd080a-288d-42bb-86f1-9b05a4a1a4b7" providerId="ADAL" clId="{49129E98-2074-4814-A2C9-6FF541B7B0D6}" dt="2021-04-12T13:30:54.338" v="80"/>
        <pc:sldMkLst>
          <pc:docMk/>
          <pc:sldMk cId="3078331546" sldId="275"/>
        </pc:sldMkLst>
      </pc:sldChg>
      <pc:sldChg chg="add">
        <pc:chgData name="Aleksandar Nedelchev" userId="18fd080a-288d-42bb-86f1-9b05a4a1a4b7" providerId="ADAL" clId="{49129E98-2074-4814-A2C9-6FF541B7B0D6}" dt="2021-04-12T13:30:54.516" v="81"/>
        <pc:sldMkLst>
          <pc:docMk/>
          <pc:sldMk cId="3872214806" sldId="276"/>
        </pc:sldMkLst>
      </pc:sldChg>
      <pc:sldMasterChg chg="delSldLayout">
        <pc:chgData name="Aleksandar Nedelchev" userId="18fd080a-288d-42bb-86f1-9b05a4a1a4b7" providerId="ADAL" clId="{49129E98-2074-4814-A2C9-6FF541B7B0D6}" dt="2021-04-12T13:30:46.676" v="77" actId="47"/>
        <pc:sldMasterMkLst>
          <pc:docMk/>
          <pc:sldMasterMk cId="1381171479" sldId="2147483660"/>
        </pc:sldMasterMkLst>
        <pc:sldLayoutChg chg="del">
          <pc:chgData name="Aleksandar Nedelchev" userId="18fd080a-288d-42bb-86f1-9b05a4a1a4b7" providerId="ADAL" clId="{49129E98-2074-4814-A2C9-6FF541B7B0D6}" dt="2021-04-12T13:30:46.676" v="77" actId="47"/>
          <pc:sldLayoutMkLst>
            <pc:docMk/>
            <pc:sldMasterMk cId="1381171479" sldId="2147483660"/>
            <pc:sldLayoutMk cId="3960589960" sldId="2147483663"/>
          </pc:sldLayoutMkLst>
        </pc:sldLayoutChg>
        <pc:sldLayoutChg chg="del">
          <pc:chgData name="Aleksandar Nedelchev" userId="18fd080a-288d-42bb-86f1-9b05a4a1a4b7" providerId="ADAL" clId="{49129E98-2074-4814-A2C9-6FF541B7B0D6}" dt="2021-04-12T13:30:46.676" v="77" actId="47"/>
          <pc:sldLayoutMkLst>
            <pc:docMk/>
            <pc:sldMasterMk cId="1381171479" sldId="2147483660"/>
            <pc:sldLayoutMk cId="2959588289" sldId="2147483669"/>
          </pc:sldLayoutMkLst>
        </pc:sldLayoutChg>
        <pc:sldLayoutChg chg="del">
          <pc:chgData name="Aleksandar Nedelchev" userId="18fd080a-288d-42bb-86f1-9b05a4a1a4b7" providerId="ADAL" clId="{49129E98-2074-4814-A2C9-6FF541B7B0D6}" dt="2021-04-12T13:30:46.676" v="77" actId="47"/>
          <pc:sldLayoutMkLst>
            <pc:docMk/>
            <pc:sldMasterMk cId="1381171479" sldId="2147483660"/>
            <pc:sldLayoutMk cId="1890165981" sldId="2147483674"/>
          </pc:sldLayoutMkLst>
        </pc:sldLayoutChg>
        <pc:sldLayoutChg chg="del">
          <pc:chgData name="Aleksandar Nedelchev" userId="18fd080a-288d-42bb-86f1-9b05a4a1a4b7" providerId="ADAL" clId="{49129E98-2074-4814-A2C9-6FF541B7B0D6}" dt="2021-04-12T13:30:46.676" v="77" actId="47"/>
          <pc:sldLayoutMkLst>
            <pc:docMk/>
            <pc:sldMasterMk cId="1381171479" sldId="2147483660"/>
            <pc:sldLayoutMk cId="3936128737" sldId="2147483675"/>
          </pc:sldLayoutMkLst>
        </pc:sldLayoutChg>
      </pc:sldMasterChg>
    </pc:docChg>
  </pc:docChgLst>
  <pc:docChgLst>
    <pc:chgData name="Aleksandar" userId="18fd080a-288d-42bb-86f1-9b05a4a1a4b7" providerId="ADAL" clId="{29B160F3-E3A1-4F85-977D-B686F66420AB}"/>
    <pc:docChg chg="addSld modSld">
      <pc:chgData name="Aleksandar" userId="18fd080a-288d-42bb-86f1-9b05a4a1a4b7" providerId="ADAL" clId="{29B160F3-E3A1-4F85-977D-B686F66420AB}" dt="2021-03-05T12:35:16.566" v="125" actId="14100"/>
      <pc:docMkLst>
        <pc:docMk/>
      </pc:docMkLst>
      <pc:sldChg chg="modSp">
        <pc:chgData name="Aleksandar" userId="18fd080a-288d-42bb-86f1-9b05a4a1a4b7" providerId="ADAL" clId="{29B160F3-E3A1-4F85-977D-B686F66420AB}" dt="2021-03-05T12:05:14.152" v="9"/>
        <pc:sldMkLst>
          <pc:docMk/>
          <pc:sldMk cId="4278149758" sldId="259"/>
        </pc:sldMkLst>
        <pc:graphicFrameChg chg="mod">
          <ac:chgData name="Aleksandar" userId="18fd080a-288d-42bb-86f1-9b05a4a1a4b7" providerId="ADAL" clId="{29B160F3-E3A1-4F85-977D-B686F66420AB}" dt="2021-03-05T12:05:14.152" v="9"/>
          <ac:graphicFrameMkLst>
            <pc:docMk/>
            <pc:sldMk cId="4278149758" sldId="259"/>
            <ac:graphicFrameMk id="4" creationId="{2344C535-DC7A-4EF7-817A-B4D2995EA6F5}"/>
          </ac:graphicFrameMkLst>
        </pc:graphicFrameChg>
      </pc:sldChg>
      <pc:sldChg chg="addSp modSp add mod">
        <pc:chgData name="Aleksandar" userId="18fd080a-288d-42bb-86f1-9b05a4a1a4b7" providerId="ADAL" clId="{29B160F3-E3A1-4F85-977D-B686F66420AB}" dt="2021-03-05T12:32:26.284" v="103" actId="20577"/>
        <pc:sldMkLst>
          <pc:docMk/>
          <pc:sldMk cId="662419867" sldId="262"/>
        </pc:sldMkLst>
        <pc:spChg chg="mod">
          <ac:chgData name="Aleksandar" userId="18fd080a-288d-42bb-86f1-9b05a4a1a4b7" providerId="ADAL" clId="{29B160F3-E3A1-4F85-977D-B686F66420AB}" dt="2021-03-05T12:31:50.606" v="95" actId="1035"/>
          <ac:spMkLst>
            <pc:docMk/>
            <pc:sldMk cId="662419867" sldId="262"/>
            <ac:spMk id="2" creationId="{D67B3B78-6728-4F76-A231-BD485F80B93A}"/>
          </ac:spMkLst>
        </pc:spChg>
        <pc:spChg chg="mod">
          <ac:chgData name="Aleksandar" userId="18fd080a-288d-42bb-86f1-9b05a4a1a4b7" providerId="ADAL" clId="{29B160F3-E3A1-4F85-977D-B686F66420AB}" dt="2021-03-05T12:31:47.577" v="72" actId="1036"/>
          <ac:spMkLst>
            <pc:docMk/>
            <pc:sldMk cId="662419867" sldId="262"/>
            <ac:spMk id="3" creationId="{668100A0-9B32-448D-8DC6-7815877FB3FD}"/>
          </ac:spMkLst>
        </pc:spChg>
        <pc:spChg chg="add mod">
          <ac:chgData name="Aleksandar" userId="18fd080a-288d-42bb-86f1-9b05a4a1a4b7" providerId="ADAL" clId="{29B160F3-E3A1-4F85-977D-B686F66420AB}" dt="2021-03-05T12:32:26.284" v="103" actId="20577"/>
          <ac:spMkLst>
            <pc:docMk/>
            <pc:sldMk cId="662419867" sldId="262"/>
            <ac:spMk id="4" creationId="{B5D4D454-586E-4513-A115-600A01AB9AF3}"/>
          </ac:spMkLst>
        </pc:spChg>
      </pc:sldChg>
      <pc:sldChg chg="modSp add mod">
        <pc:chgData name="Aleksandar" userId="18fd080a-288d-42bb-86f1-9b05a4a1a4b7" providerId="ADAL" clId="{29B160F3-E3A1-4F85-977D-B686F66420AB}" dt="2021-03-05T12:35:16.566" v="125" actId="14100"/>
        <pc:sldMkLst>
          <pc:docMk/>
          <pc:sldMk cId="3465753940" sldId="263"/>
        </pc:sldMkLst>
        <pc:spChg chg="mod">
          <ac:chgData name="Aleksandar" userId="18fd080a-288d-42bb-86f1-9b05a4a1a4b7" providerId="ADAL" clId="{29B160F3-E3A1-4F85-977D-B686F66420AB}" dt="2021-03-05T12:35:16.566" v="125" actId="14100"/>
          <ac:spMkLst>
            <pc:docMk/>
            <pc:sldMk cId="3465753940" sldId="263"/>
            <ac:spMk id="2" creationId="{D67B3B78-6728-4F76-A231-BD485F80B93A}"/>
          </ac:spMkLst>
        </pc:spChg>
        <pc:spChg chg="mod">
          <ac:chgData name="Aleksandar" userId="18fd080a-288d-42bb-86f1-9b05a4a1a4b7" providerId="ADAL" clId="{29B160F3-E3A1-4F85-977D-B686F66420AB}" dt="2021-03-05T12:33:37.958" v="115" actId="14100"/>
          <ac:spMkLst>
            <pc:docMk/>
            <pc:sldMk cId="3465753940" sldId="263"/>
            <ac:spMk id="3" creationId="{668100A0-9B32-448D-8DC6-7815877FB3FD}"/>
          </ac:spMkLst>
        </pc:spChg>
      </pc:sldChg>
      <pc:sldChg chg="add">
        <pc:chgData name="Aleksandar" userId="18fd080a-288d-42bb-86f1-9b05a4a1a4b7" providerId="ADAL" clId="{29B160F3-E3A1-4F85-977D-B686F66420AB}" dt="2021-03-05T11:44:09.743" v="2"/>
        <pc:sldMkLst>
          <pc:docMk/>
          <pc:sldMk cId="2482072700" sldId="264"/>
        </pc:sldMkLst>
      </pc:sldChg>
      <pc:sldChg chg="addSp modSp modAnim">
        <pc:chgData name="Aleksandar" userId="18fd080a-288d-42bb-86f1-9b05a4a1a4b7" providerId="ADAL" clId="{29B160F3-E3A1-4F85-977D-B686F66420AB}" dt="2021-03-05T12:11:01.773" v="22"/>
        <pc:sldMkLst>
          <pc:docMk/>
          <pc:sldMk cId="3179647325" sldId="265"/>
        </pc:sldMkLst>
        <pc:picChg chg="add mod">
          <ac:chgData name="Aleksandar" userId="18fd080a-288d-42bb-86f1-9b05a4a1a4b7" providerId="ADAL" clId="{29B160F3-E3A1-4F85-977D-B686F66420AB}" dt="2021-03-05T11:56:21.148" v="3"/>
          <ac:picMkLst>
            <pc:docMk/>
            <pc:sldMk cId="3179647325" sldId="265"/>
            <ac:picMk id="4" creationId="{54E158AA-4D52-49A1-8C1F-46F234E50F85}"/>
          </ac:picMkLst>
        </pc:picChg>
        <pc:picChg chg="add mod">
          <ac:chgData name="Aleksandar" userId="18fd080a-288d-42bb-86f1-9b05a4a1a4b7" providerId="ADAL" clId="{29B160F3-E3A1-4F85-977D-B686F66420AB}" dt="2021-03-05T11:56:49.447" v="4"/>
          <ac:picMkLst>
            <pc:docMk/>
            <pc:sldMk cId="3179647325" sldId="265"/>
            <ac:picMk id="6" creationId="{B7191C2A-48AD-4A40-B7C4-1205163128EF}"/>
          </ac:picMkLst>
        </pc:picChg>
        <pc:picChg chg="add mod">
          <ac:chgData name="Aleksandar" userId="18fd080a-288d-42bb-86f1-9b05a4a1a4b7" providerId="ADAL" clId="{29B160F3-E3A1-4F85-977D-B686F66420AB}" dt="2021-03-05T11:58:11.230" v="5"/>
          <ac:picMkLst>
            <pc:docMk/>
            <pc:sldMk cId="3179647325" sldId="265"/>
            <ac:picMk id="8" creationId="{3FB66A78-C702-4B1B-B365-7FEAB6DB65A3}"/>
          </ac:picMkLst>
        </pc:picChg>
        <pc:picChg chg="add mod">
          <ac:chgData name="Aleksandar" userId="18fd080a-288d-42bb-86f1-9b05a4a1a4b7" providerId="ADAL" clId="{29B160F3-E3A1-4F85-977D-B686F66420AB}" dt="2021-03-05T11:59:26.016" v="6"/>
          <ac:picMkLst>
            <pc:docMk/>
            <pc:sldMk cId="3179647325" sldId="265"/>
            <ac:picMk id="10" creationId="{0AC300E4-FCBA-4354-BED1-428C0D7AA3BB}"/>
          </ac:picMkLst>
        </pc:picChg>
      </pc:sldChg>
      <pc:sldChg chg="addSp modSp">
        <pc:chgData name="Aleksandar" userId="18fd080a-288d-42bb-86f1-9b05a4a1a4b7" providerId="ADAL" clId="{29B160F3-E3A1-4F85-977D-B686F66420AB}" dt="2021-03-05T12:00:02.229" v="7"/>
        <pc:sldMkLst>
          <pc:docMk/>
          <pc:sldMk cId="327956569" sldId="266"/>
        </pc:sldMkLst>
        <pc:picChg chg="add mod">
          <ac:chgData name="Aleksandar" userId="18fd080a-288d-42bb-86f1-9b05a4a1a4b7" providerId="ADAL" clId="{29B160F3-E3A1-4F85-977D-B686F66420AB}" dt="2021-03-05T12:00:02.229" v="7"/>
          <ac:picMkLst>
            <pc:docMk/>
            <pc:sldMk cId="327956569" sldId="266"/>
            <ac:picMk id="4" creationId="{205ABE5B-6E15-4EC1-B8D1-A0FF683CE7CE}"/>
          </ac:picMkLst>
        </pc:picChg>
      </pc:sldChg>
      <pc:sldChg chg="addSp modSp modAnim">
        <pc:chgData name="Aleksandar" userId="18fd080a-288d-42bb-86f1-9b05a4a1a4b7" providerId="ADAL" clId="{29B160F3-E3A1-4F85-977D-B686F66420AB}" dt="2021-03-05T12:10:00.814" v="17"/>
        <pc:sldMkLst>
          <pc:docMk/>
          <pc:sldMk cId="723643631" sldId="267"/>
        </pc:sldMkLst>
        <pc:picChg chg="add mod">
          <ac:chgData name="Aleksandar" userId="18fd080a-288d-42bb-86f1-9b05a4a1a4b7" providerId="ADAL" clId="{29B160F3-E3A1-4F85-977D-B686F66420AB}" dt="2021-03-05T12:06:15.721" v="10"/>
          <ac:picMkLst>
            <pc:docMk/>
            <pc:sldMk cId="723643631" sldId="267"/>
            <ac:picMk id="4" creationId="{FD60B272-E49B-4639-9533-22F7B1B089F9}"/>
          </ac:picMkLst>
        </pc:picChg>
        <pc:picChg chg="add mod">
          <ac:chgData name="Aleksandar" userId="18fd080a-288d-42bb-86f1-9b05a4a1a4b7" providerId="ADAL" clId="{29B160F3-E3A1-4F85-977D-B686F66420AB}" dt="2021-03-05T12:06:15.721" v="10"/>
          <ac:picMkLst>
            <pc:docMk/>
            <pc:sldMk cId="723643631" sldId="267"/>
            <ac:picMk id="6" creationId="{81AB6507-2885-469C-9FAF-912BDBD1A928}"/>
          </ac:picMkLst>
        </pc:picChg>
        <pc:picChg chg="add mod">
          <ac:chgData name="Aleksandar" userId="18fd080a-288d-42bb-86f1-9b05a4a1a4b7" providerId="ADAL" clId="{29B160F3-E3A1-4F85-977D-B686F66420AB}" dt="2021-03-05T12:06:15.721" v="10"/>
          <ac:picMkLst>
            <pc:docMk/>
            <pc:sldMk cId="723643631" sldId="267"/>
            <ac:picMk id="8" creationId="{256F88C0-CDF5-4E82-93FB-C84BC4F05FE6}"/>
          </ac:picMkLst>
        </pc:picChg>
      </pc:sldChg>
    </pc:docChg>
  </pc:docChgLst>
  <pc:docChgLst>
    <pc:chgData name="Aleksandar Nedelchev" userId="18fd080a-288d-42bb-86f1-9b05a4a1a4b7" providerId="ADAL" clId="{29B160F3-E3A1-4F85-977D-B686F66420AB}"/>
    <pc:docChg chg="undo custSel mod addSld delSld modSld">
      <pc:chgData name="Aleksandar Nedelchev" userId="18fd080a-288d-42bb-86f1-9b05a4a1a4b7" providerId="ADAL" clId="{29B160F3-E3A1-4F85-977D-B686F66420AB}" dt="2021-03-19T13:24:44.513" v="1250" actId="5793"/>
      <pc:docMkLst>
        <pc:docMk/>
      </pc:docMkLst>
      <pc:sldChg chg="addSp delSp modSp new mod modClrScheme chgLayout">
        <pc:chgData name="Aleksandar Nedelchev" userId="18fd080a-288d-42bb-86f1-9b05a4a1a4b7" providerId="ADAL" clId="{29B160F3-E3A1-4F85-977D-B686F66420AB}" dt="2021-03-04T14:36:53.798" v="85" actId="14100"/>
        <pc:sldMkLst>
          <pc:docMk/>
          <pc:sldMk cId="1303213609" sldId="256"/>
        </pc:sldMkLst>
        <pc:spChg chg="del mod">
          <ac:chgData name="Aleksandar Nedelchev" userId="18fd080a-288d-42bb-86f1-9b05a4a1a4b7" providerId="ADAL" clId="{29B160F3-E3A1-4F85-977D-B686F66420AB}" dt="2021-03-04T14:32:55.151" v="4" actId="26606"/>
          <ac:spMkLst>
            <pc:docMk/>
            <pc:sldMk cId="1303213609" sldId="256"/>
            <ac:spMk id="2" creationId="{E82A955B-B096-41FB-84C4-1CDABD249909}"/>
          </ac:spMkLst>
        </pc:spChg>
        <pc:spChg chg="del mod">
          <ac:chgData name="Aleksandar Nedelchev" userId="18fd080a-288d-42bb-86f1-9b05a4a1a4b7" providerId="ADAL" clId="{29B160F3-E3A1-4F85-977D-B686F66420AB}" dt="2021-03-04T14:32:55.151" v="4" actId="26606"/>
          <ac:spMkLst>
            <pc:docMk/>
            <pc:sldMk cId="1303213609" sldId="256"/>
            <ac:spMk id="3" creationId="{A8B6D139-935C-43A2-8DD0-3E0798B8B8D2}"/>
          </ac:spMkLst>
        </pc:spChg>
        <pc:spChg chg="add mod">
          <ac:chgData name="Aleksandar Nedelchev" userId="18fd080a-288d-42bb-86f1-9b05a4a1a4b7" providerId="ADAL" clId="{29B160F3-E3A1-4F85-977D-B686F66420AB}" dt="2021-03-04T14:36:53.798" v="85" actId="14100"/>
          <ac:spMkLst>
            <pc:docMk/>
            <pc:sldMk cId="1303213609" sldId="256"/>
            <ac:spMk id="5" creationId="{5456A623-9EE7-42BA-84CF-71C9B877A12B}"/>
          </ac:spMkLst>
        </pc:spChg>
        <pc:spChg chg="add mod">
          <ac:chgData name="Aleksandar Nedelchev" userId="18fd080a-288d-42bb-86f1-9b05a4a1a4b7" providerId="ADAL" clId="{29B160F3-E3A1-4F85-977D-B686F66420AB}" dt="2021-03-04T14:36:33.952" v="79" actId="1076"/>
          <ac:spMkLst>
            <pc:docMk/>
            <pc:sldMk cId="1303213609" sldId="256"/>
            <ac:spMk id="8" creationId="{02ED05BA-4700-464B-A8CE-6931086C2849}"/>
          </ac:spMkLst>
        </pc:spChg>
      </pc:sldChg>
      <pc:sldChg chg="addSp modSp new mod modAnim">
        <pc:chgData name="Aleksandar Nedelchev" userId="18fd080a-288d-42bb-86f1-9b05a4a1a4b7" providerId="ADAL" clId="{29B160F3-E3A1-4F85-977D-B686F66420AB}" dt="2021-03-18T18:32:16.041" v="989"/>
        <pc:sldMkLst>
          <pc:docMk/>
          <pc:sldMk cId="1580566102" sldId="257"/>
        </pc:sldMkLst>
        <pc:spChg chg="mod">
          <ac:chgData name="Aleksandar Nedelchev" userId="18fd080a-288d-42bb-86f1-9b05a4a1a4b7" providerId="ADAL" clId="{29B160F3-E3A1-4F85-977D-B686F66420AB}" dt="2021-03-04T14:37:25.306" v="92" actId="1076"/>
          <ac:spMkLst>
            <pc:docMk/>
            <pc:sldMk cId="1580566102" sldId="257"/>
            <ac:spMk id="2" creationId="{093C1C6F-0F81-40B4-A970-0BB2DB776D92}"/>
          </ac:spMkLst>
        </pc:spChg>
        <pc:spChg chg="add mod">
          <ac:chgData name="Aleksandar Nedelchev" userId="18fd080a-288d-42bb-86f1-9b05a4a1a4b7" providerId="ADAL" clId="{29B160F3-E3A1-4F85-977D-B686F66420AB}" dt="2021-03-18T18:31:08.024" v="982" actId="20577"/>
          <ac:spMkLst>
            <pc:docMk/>
            <pc:sldMk cId="1580566102" sldId="257"/>
            <ac:spMk id="3" creationId="{F2F53540-70D3-4C60-B450-5E833B220339}"/>
          </ac:spMkLst>
        </pc:spChg>
      </pc:sldChg>
      <pc:sldChg chg="addSp modSp new mod">
        <pc:chgData name="Aleksandar Nedelchev" userId="18fd080a-288d-42bb-86f1-9b05a4a1a4b7" providerId="ADAL" clId="{29B160F3-E3A1-4F85-977D-B686F66420AB}" dt="2021-03-18T18:37:25.020" v="1019" actId="20577"/>
        <pc:sldMkLst>
          <pc:docMk/>
          <pc:sldMk cId="3870507500" sldId="258"/>
        </pc:sldMkLst>
        <pc:spChg chg="mod">
          <ac:chgData name="Aleksandar Nedelchev" userId="18fd080a-288d-42bb-86f1-9b05a4a1a4b7" providerId="ADAL" clId="{29B160F3-E3A1-4F85-977D-B686F66420AB}" dt="2021-03-18T18:37:25.020" v="1019" actId="20577"/>
          <ac:spMkLst>
            <pc:docMk/>
            <pc:sldMk cId="3870507500" sldId="258"/>
            <ac:spMk id="2" creationId="{3F7D80C0-E4C5-48AD-B131-C0EF063C0A60}"/>
          </ac:spMkLst>
        </pc:spChg>
        <pc:picChg chg="add mod">
          <ac:chgData name="Aleksandar Nedelchev" userId="18fd080a-288d-42bb-86f1-9b05a4a1a4b7" providerId="ADAL" clId="{29B160F3-E3A1-4F85-977D-B686F66420AB}" dt="2021-03-18T18:36:57.389" v="991" actId="1076"/>
          <ac:picMkLst>
            <pc:docMk/>
            <pc:sldMk cId="3870507500" sldId="258"/>
            <ac:picMk id="3" creationId="{BE482E39-5DC8-46C3-9367-AB0D1AF56A19}"/>
          </ac:picMkLst>
        </pc:picChg>
      </pc:sldChg>
      <pc:sldChg chg="addSp delSp modSp new mod modClrScheme modShow chgLayout">
        <pc:chgData name="Aleksandar Nedelchev" userId="18fd080a-288d-42bb-86f1-9b05a4a1a4b7" providerId="ADAL" clId="{29B160F3-E3A1-4F85-977D-B686F66420AB}" dt="2021-03-19T10:55:02.922" v="1210" actId="729"/>
        <pc:sldMkLst>
          <pc:docMk/>
          <pc:sldMk cId="4278149758" sldId="259"/>
        </pc:sldMkLst>
        <pc:spChg chg="del mod">
          <ac:chgData name="Aleksandar Nedelchev" userId="18fd080a-288d-42bb-86f1-9b05a4a1a4b7" providerId="ADAL" clId="{29B160F3-E3A1-4F85-977D-B686F66420AB}" dt="2021-03-04T15:22:10.678" v="149" actId="26606"/>
          <ac:spMkLst>
            <pc:docMk/>
            <pc:sldMk cId="4278149758" sldId="259"/>
            <ac:spMk id="2" creationId="{2621C93C-58A6-4E2F-9B7D-48357D604753}"/>
          </ac:spMkLst>
        </pc:spChg>
        <pc:spChg chg="add del mod">
          <ac:chgData name="Aleksandar Nedelchev" userId="18fd080a-288d-42bb-86f1-9b05a4a1a4b7" providerId="ADAL" clId="{29B160F3-E3A1-4F85-977D-B686F66420AB}" dt="2021-03-04T15:31:33.909" v="291" actId="12084"/>
          <ac:spMkLst>
            <pc:docMk/>
            <pc:sldMk cId="4278149758" sldId="259"/>
            <ac:spMk id="7" creationId="{A7776035-14C4-45DE-8643-7D791EA8CCFE}"/>
          </ac:spMkLst>
        </pc:spChg>
        <pc:spChg chg="add mod">
          <ac:chgData name="Aleksandar Nedelchev" userId="18fd080a-288d-42bb-86f1-9b05a4a1a4b7" providerId="ADAL" clId="{29B160F3-E3A1-4F85-977D-B686F66420AB}" dt="2021-03-04T15:29:34.211" v="244" actId="1035"/>
          <ac:spMkLst>
            <pc:docMk/>
            <pc:sldMk cId="4278149758" sldId="259"/>
            <ac:spMk id="9" creationId="{41234FF3-E1D6-4F51-B801-6E4FD83D298C}"/>
          </ac:spMkLst>
        </pc:spChg>
        <pc:graphicFrameChg chg="add del mod">
          <ac:chgData name="Aleksandar Nedelchev" userId="18fd080a-288d-42bb-86f1-9b05a4a1a4b7" providerId="ADAL" clId="{29B160F3-E3A1-4F85-977D-B686F66420AB}" dt="2021-03-04T15:30:46.896" v="282" actId="12084"/>
          <ac:graphicFrameMkLst>
            <pc:docMk/>
            <pc:sldMk cId="4278149758" sldId="259"/>
            <ac:graphicFrameMk id="3" creationId="{843EE7BA-FBBD-4785-87F1-971358909854}"/>
          </ac:graphicFrameMkLst>
        </pc:graphicFrameChg>
        <pc:graphicFrameChg chg="add mod">
          <ac:chgData name="Aleksandar Nedelchev" userId="18fd080a-288d-42bb-86f1-9b05a4a1a4b7" providerId="ADAL" clId="{29B160F3-E3A1-4F85-977D-B686F66420AB}" dt="2021-03-18T18:41:22.163" v="1025" actId="1076"/>
          <ac:graphicFrameMkLst>
            <pc:docMk/>
            <pc:sldMk cId="4278149758" sldId="259"/>
            <ac:graphicFrameMk id="4" creationId="{2344C535-DC7A-4EF7-817A-B4D2995EA6F5}"/>
          </ac:graphicFrameMkLst>
        </pc:graphicFrameChg>
      </pc:sldChg>
      <pc:sldChg chg="addSp delSp modSp mod modClrScheme modAnim chgLayout">
        <pc:chgData name="Aleksandar Nedelchev" userId="18fd080a-288d-42bb-86f1-9b05a4a1a4b7" providerId="ADAL" clId="{29B160F3-E3A1-4F85-977D-B686F66420AB}" dt="2021-03-19T12:54:48.319" v="1228" actId="1076"/>
        <pc:sldMkLst>
          <pc:docMk/>
          <pc:sldMk cId="4017938743" sldId="260"/>
        </pc:sldMkLst>
        <pc:spChg chg="del">
          <ac:chgData name="Aleksandar Nedelchev" userId="18fd080a-288d-42bb-86f1-9b05a4a1a4b7" providerId="ADAL" clId="{29B160F3-E3A1-4F85-977D-B686F66420AB}" dt="2021-03-11T11:37:35.839" v="316" actId="26606"/>
          <ac:spMkLst>
            <pc:docMk/>
            <pc:sldMk cId="4017938743" sldId="260"/>
            <ac:spMk id="2" creationId="{D67B3B78-6728-4F76-A231-BD485F80B93A}"/>
          </ac:spMkLst>
        </pc:spChg>
        <pc:spChg chg="del">
          <ac:chgData name="Aleksandar Nedelchev" userId="18fd080a-288d-42bb-86f1-9b05a4a1a4b7" providerId="ADAL" clId="{29B160F3-E3A1-4F85-977D-B686F66420AB}" dt="2021-03-11T11:37:35.839" v="316" actId="26606"/>
          <ac:spMkLst>
            <pc:docMk/>
            <pc:sldMk cId="4017938743" sldId="260"/>
            <ac:spMk id="3" creationId="{668100A0-9B32-448D-8DC6-7815877FB3FD}"/>
          </ac:spMkLst>
        </pc:spChg>
        <pc:spChg chg="add mod">
          <ac:chgData name="Aleksandar Nedelchev" userId="18fd080a-288d-42bb-86f1-9b05a4a1a4b7" providerId="ADAL" clId="{29B160F3-E3A1-4F85-977D-B686F66420AB}" dt="2021-03-11T13:35:47.798" v="515" actId="1076"/>
          <ac:spMkLst>
            <pc:docMk/>
            <pc:sldMk cId="4017938743" sldId="260"/>
            <ac:spMk id="8" creationId="{B2DFB2C9-0D83-4F94-B467-943ECD72878D}"/>
          </ac:spMkLst>
        </pc:spChg>
        <pc:spChg chg="add mod">
          <ac:chgData name="Aleksandar Nedelchev" userId="18fd080a-288d-42bb-86f1-9b05a4a1a4b7" providerId="ADAL" clId="{29B160F3-E3A1-4F85-977D-B686F66420AB}" dt="2021-03-19T12:54:36.316" v="1226" actId="20577"/>
          <ac:spMkLst>
            <pc:docMk/>
            <pc:sldMk cId="4017938743" sldId="260"/>
            <ac:spMk id="10" creationId="{28BFFE5A-CB78-4852-9BA4-A3E3C5759579}"/>
          </ac:spMkLst>
        </pc:spChg>
        <pc:picChg chg="add mod">
          <ac:chgData name="Aleksandar Nedelchev" userId="18fd080a-288d-42bb-86f1-9b05a4a1a4b7" providerId="ADAL" clId="{29B160F3-E3A1-4F85-977D-B686F66420AB}" dt="2021-03-19T12:54:44.311" v="1227" actId="1076"/>
          <ac:picMkLst>
            <pc:docMk/>
            <pc:sldMk cId="4017938743" sldId="260"/>
            <ac:picMk id="5" creationId="{7644BE27-7907-4B52-8BB5-FD91085BDE8C}"/>
          </ac:picMkLst>
        </pc:picChg>
        <pc:picChg chg="add mod">
          <ac:chgData name="Aleksandar Nedelchev" userId="18fd080a-288d-42bb-86f1-9b05a4a1a4b7" providerId="ADAL" clId="{29B160F3-E3A1-4F85-977D-B686F66420AB}" dt="2021-03-19T12:54:48.319" v="1228" actId="1076"/>
          <ac:picMkLst>
            <pc:docMk/>
            <pc:sldMk cId="4017938743" sldId="260"/>
            <ac:picMk id="7" creationId="{6DC187B4-8137-47A8-A73D-BA63A779C302}"/>
          </ac:picMkLst>
        </pc:picChg>
        <pc:picChg chg="add mod">
          <ac:chgData name="Aleksandar Nedelchev" userId="18fd080a-288d-42bb-86f1-9b05a4a1a4b7" providerId="ADAL" clId="{29B160F3-E3A1-4F85-977D-B686F66420AB}" dt="2021-03-14T12:14:05.741" v="758" actId="14100"/>
          <ac:picMkLst>
            <pc:docMk/>
            <pc:sldMk cId="4017938743" sldId="260"/>
            <ac:picMk id="11" creationId="{7FBB7AF4-BFDF-4923-B064-B1F482D8879D}"/>
          </ac:picMkLst>
        </pc:picChg>
        <pc:picChg chg="add mod">
          <ac:chgData name="Aleksandar Nedelchev" userId="18fd080a-288d-42bb-86f1-9b05a4a1a4b7" providerId="ADAL" clId="{29B160F3-E3A1-4F85-977D-B686F66420AB}" dt="2021-03-14T12:13:42.402" v="752" actId="14100"/>
          <ac:picMkLst>
            <pc:docMk/>
            <pc:sldMk cId="4017938743" sldId="260"/>
            <ac:picMk id="13" creationId="{B4FAC51F-8173-47B7-B391-BAABF5A542BE}"/>
          </ac:picMkLst>
        </pc:picChg>
        <pc:picChg chg="add mod">
          <ac:chgData name="Aleksandar Nedelchev" userId="18fd080a-288d-42bb-86f1-9b05a4a1a4b7" providerId="ADAL" clId="{29B160F3-E3A1-4F85-977D-B686F66420AB}" dt="2021-03-19T12:53:18.419" v="1220" actId="1076"/>
          <ac:picMkLst>
            <pc:docMk/>
            <pc:sldMk cId="4017938743" sldId="260"/>
            <ac:picMk id="15" creationId="{27BBC278-CE5D-4D8F-955A-ED41C5632B76}"/>
          </ac:picMkLst>
        </pc:picChg>
      </pc:sldChg>
      <pc:sldChg chg="addSp delSp modSp mod modClrScheme chgLayout">
        <pc:chgData name="Aleksandar Nedelchev" userId="18fd080a-288d-42bb-86f1-9b05a4a1a4b7" providerId="ADAL" clId="{29B160F3-E3A1-4F85-977D-B686F66420AB}" dt="2021-03-18T18:48:48.194" v="1046" actId="20577"/>
        <pc:sldMkLst>
          <pc:docMk/>
          <pc:sldMk cId="635452526" sldId="261"/>
        </pc:sldMkLst>
        <pc:spChg chg="del">
          <ac:chgData name="Aleksandar Nedelchev" userId="18fd080a-288d-42bb-86f1-9b05a4a1a4b7" providerId="ADAL" clId="{29B160F3-E3A1-4F85-977D-B686F66420AB}" dt="2021-03-11T11:37:31.386" v="315" actId="26606"/>
          <ac:spMkLst>
            <pc:docMk/>
            <pc:sldMk cId="635452526" sldId="261"/>
            <ac:spMk id="2" creationId="{5C140AC6-2989-4F8B-83C5-6BCE674C0B26}"/>
          </ac:spMkLst>
        </pc:spChg>
        <pc:spChg chg="del">
          <ac:chgData name="Aleksandar Nedelchev" userId="18fd080a-288d-42bb-86f1-9b05a4a1a4b7" providerId="ADAL" clId="{29B160F3-E3A1-4F85-977D-B686F66420AB}" dt="2021-03-11T11:37:31.386" v="315" actId="26606"/>
          <ac:spMkLst>
            <pc:docMk/>
            <pc:sldMk cId="635452526" sldId="261"/>
            <ac:spMk id="3" creationId="{37248C54-7038-46A7-B2BA-CAAA27971338}"/>
          </ac:spMkLst>
        </pc:spChg>
        <pc:spChg chg="add mod">
          <ac:chgData name="Aleksandar Nedelchev" userId="18fd080a-288d-42bb-86f1-9b05a4a1a4b7" providerId="ADAL" clId="{29B160F3-E3A1-4F85-977D-B686F66420AB}" dt="2021-03-18T18:48:48.194" v="1046" actId="20577"/>
          <ac:spMkLst>
            <pc:docMk/>
            <pc:sldMk cId="635452526" sldId="261"/>
            <ac:spMk id="8" creationId="{F15118BE-06A9-40A7-9001-22AFE6A7AB4E}"/>
          </ac:spMkLst>
        </pc:spChg>
        <pc:spChg chg="add mod">
          <ac:chgData name="Aleksandar Nedelchev" userId="18fd080a-288d-42bb-86f1-9b05a4a1a4b7" providerId="ADAL" clId="{29B160F3-E3A1-4F85-977D-B686F66420AB}" dt="2021-03-11T11:37:50.667" v="317"/>
          <ac:spMkLst>
            <pc:docMk/>
            <pc:sldMk cId="635452526" sldId="261"/>
            <ac:spMk id="10" creationId="{0E744C5D-EA9B-45B3-AAB5-D62CB083020E}"/>
          </ac:spMkLst>
        </pc:spChg>
      </pc:sldChg>
      <pc:sldChg chg="modSp mod modClrScheme chgLayout">
        <pc:chgData name="Aleksandar Nedelchev" userId="18fd080a-288d-42bb-86f1-9b05a4a1a4b7" providerId="ADAL" clId="{29B160F3-E3A1-4F85-977D-B686F66420AB}" dt="2021-03-19T13:24:44.513" v="1250" actId="5793"/>
        <pc:sldMkLst>
          <pc:docMk/>
          <pc:sldMk cId="662419867" sldId="262"/>
        </pc:sldMkLst>
        <pc:spChg chg="mod ord">
          <ac:chgData name="Aleksandar Nedelchev" userId="18fd080a-288d-42bb-86f1-9b05a4a1a4b7" providerId="ADAL" clId="{29B160F3-E3A1-4F85-977D-B686F66420AB}" dt="2021-03-19T13:23:49.301" v="1245" actId="33524"/>
          <ac:spMkLst>
            <pc:docMk/>
            <pc:sldMk cId="662419867" sldId="262"/>
            <ac:spMk id="2" creationId="{D67B3B78-6728-4F76-A231-BD485F80B93A}"/>
          </ac:spMkLst>
        </pc:spChg>
        <pc:spChg chg="mod ord">
          <ac:chgData name="Aleksandar Nedelchev" userId="18fd080a-288d-42bb-86f1-9b05a4a1a4b7" providerId="ADAL" clId="{29B160F3-E3A1-4F85-977D-B686F66420AB}" dt="2021-03-14T12:20:57.623" v="824" actId="1076"/>
          <ac:spMkLst>
            <pc:docMk/>
            <pc:sldMk cId="662419867" sldId="262"/>
            <ac:spMk id="3" creationId="{668100A0-9B32-448D-8DC6-7815877FB3FD}"/>
          </ac:spMkLst>
        </pc:spChg>
        <pc:spChg chg="mod">
          <ac:chgData name="Aleksandar Nedelchev" userId="18fd080a-288d-42bb-86f1-9b05a4a1a4b7" providerId="ADAL" clId="{29B160F3-E3A1-4F85-977D-B686F66420AB}" dt="2021-03-19T13:24:44.513" v="1250" actId="5793"/>
          <ac:spMkLst>
            <pc:docMk/>
            <pc:sldMk cId="662419867" sldId="262"/>
            <ac:spMk id="4" creationId="{B5D4D454-586E-4513-A115-600A01AB9AF3}"/>
          </ac:spMkLst>
        </pc:spChg>
      </pc:sldChg>
      <pc:sldChg chg="modSp mod">
        <pc:chgData name="Aleksandar Nedelchev" userId="18fd080a-288d-42bb-86f1-9b05a4a1a4b7" providerId="ADAL" clId="{29B160F3-E3A1-4F85-977D-B686F66420AB}" dt="2021-03-19T13:23:27.833" v="1243" actId="20577"/>
        <pc:sldMkLst>
          <pc:docMk/>
          <pc:sldMk cId="3465753940" sldId="263"/>
        </pc:sldMkLst>
        <pc:spChg chg="mod">
          <ac:chgData name="Aleksandar Nedelchev" userId="18fd080a-288d-42bb-86f1-9b05a4a1a4b7" providerId="ADAL" clId="{29B160F3-E3A1-4F85-977D-B686F66420AB}" dt="2021-03-19T13:23:27.833" v="1243" actId="20577"/>
          <ac:spMkLst>
            <pc:docMk/>
            <pc:sldMk cId="3465753940" sldId="263"/>
            <ac:spMk id="2" creationId="{D67B3B78-6728-4F76-A231-BD485F80B93A}"/>
          </ac:spMkLst>
        </pc:spChg>
        <pc:spChg chg="mod">
          <ac:chgData name="Aleksandar Nedelchev" userId="18fd080a-288d-42bb-86f1-9b05a4a1a4b7" providerId="ADAL" clId="{29B160F3-E3A1-4F85-977D-B686F66420AB}" dt="2021-03-19T13:22:45.217" v="1237" actId="6549"/>
          <ac:spMkLst>
            <pc:docMk/>
            <pc:sldMk cId="3465753940" sldId="263"/>
            <ac:spMk id="3" creationId="{668100A0-9B32-448D-8DC6-7815877FB3FD}"/>
          </ac:spMkLst>
        </pc:spChg>
      </pc:sldChg>
      <pc:sldChg chg="addSp delSp modSp mod modClrScheme chgLayout">
        <pc:chgData name="Aleksandar Nedelchev" userId="18fd080a-288d-42bb-86f1-9b05a4a1a4b7" providerId="ADAL" clId="{29B160F3-E3A1-4F85-977D-B686F66420AB}" dt="2021-03-12T10:36:04.197" v="720" actId="14100"/>
        <pc:sldMkLst>
          <pc:docMk/>
          <pc:sldMk cId="2482072700" sldId="264"/>
        </pc:sldMkLst>
        <pc:spChg chg="del">
          <ac:chgData name="Aleksandar Nedelchev" userId="18fd080a-288d-42bb-86f1-9b05a4a1a4b7" providerId="ADAL" clId="{29B160F3-E3A1-4F85-977D-B686F66420AB}" dt="2021-03-11T11:31:45.620" v="305" actId="26606"/>
          <ac:spMkLst>
            <pc:docMk/>
            <pc:sldMk cId="2482072700" sldId="264"/>
            <ac:spMk id="2" creationId="{D67B3B78-6728-4F76-A231-BD485F80B93A}"/>
          </ac:spMkLst>
        </pc:spChg>
        <pc:spChg chg="del">
          <ac:chgData name="Aleksandar Nedelchev" userId="18fd080a-288d-42bb-86f1-9b05a4a1a4b7" providerId="ADAL" clId="{29B160F3-E3A1-4F85-977D-B686F66420AB}" dt="2021-03-11T11:31:45.620" v="305" actId="26606"/>
          <ac:spMkLst>
            <pc:docMk/>
            <pc:sldMk cId="2482072700" sldId="264"/>
            <ac:spMk id="3" creationId="{668100A0-9B32-448D-8DC6-7815877FB3FD}"/>
          </ac:spMkLst>
        </pc:spChg>
        <pc:spChg chg="add mod">
          <ac:chgData name="Aleksandar Nedelchev" userId="18fd080a-288d-42bb-86f1-9b05a4a1a4b7" providerId="ADAL" clId="{29B160F3-E3A1-4F85-977D-B686F66420AB}" dt="2021-03-12T10:35:59.460" v="719" actId="1076"/>
          <ac:spMkLst>
            <pc:docMk/>
            <pc:sldMk cId="2482072700" sldId="264"/>
            <ac:spMk id="3" creationId="{7D7D2B6E-25B7-455F-B302-BEB821349D42}"/>
          </ac:spMkLst>
        </pc:spChg>
        <pc:spChg chg="add del mod">
          <ac:chgData name="Aleksandar Nedelchev" userId="18fd080a-288d-42bb-86f1-9b05a4a1a4b7" providerId="ADAL" clId="{29B160F3-E3A1-4F85-977D-B686F66420AB}" dt="2021-03-12T10:32:00.988" v="676" actId="478"/>
          <ac:spMkLst>
            <pc:docMk/>
            <pc:sldMk cId="2482072700" sldId="264"/>
            <ac:spMk id="8" creationId="{7FCA033D-16A9-413D-A651-14279E4F35AB}"/>
          </ac:spMkLst>
        </pc:spChg>
        <pc:spChg chg="add del mod">
          <ac:chgData name="Aleksandar Nedelchev" userId="18fd080a-288d-42bb-86f1-9b05a4a1a4b7" providerId="ADAL" clId="{29B160F3-E3A1-4F85-977D-B686F66420AB}" dt="2021-03-12T10:35:51.212" v="716" actId="1076"/>
          <ac:spMkLst>
            <pc:docMk/>
            <pc:sldMk cId="2482072700" sldId="264"/>
            <ac:spMk id="10" creationId="{4E555669-17AF-4B04-A8D3-C0766D2C66B1}"/>
          </ac:spMkLst>
        </pc:spChg>
        <pc:picChg chg="add mod">
          <ac:chgData name="Aleksandar Nedelchev" userId="18fd080a-288d-42bb-86f1-9b05a4a1a4b7" providerId="ADAL" clId="{29B160F3-E3A1-4F85-977D-B686F66420AB}" dt="2021-03-12T10:36:04.197" v="720" actId="14100"/>
          <ac:picMkLst>
            <pc:docMk/>
            <pc:sldMk cId="2482072700" sldId="264"/>
            <ac:picMk id="2050" creationId="{AD183A78-4956-433F-8BE6-300F3097ED04}"/>
          </ac:picMkLst>
        </pc:picChg>
      </pc:sldChg>
      <pc:sldChg chg="addSp modSp mod">
        <pc:chgData name="Aleksandar Nedelchev" userId="18fd080a-288d-42bb-86f1-9b05a4a1a4b7" providerId="ADAL" clId="{29B160F3-E3A1-4F85-977D-B686F66420AB}" dt="2021-03-19T12:51:57.786" v="1213" actId="1076"/>
        <pc:sldMkLst>
          <pc:docMk/>
          <pc:sldMk cId="3179647325" sldId="265"/>
        </pc:sldMkLst>
        <pc:spChg chg="add mod">
          <ac:chgData name="Aleksandar Nedelchev" userId="18fd080a-288d-42bb-86f1-9b05a4a1a4b7" providerId="ADAL" clId="{29B160F3-E3A1-4F85-977D-B686F66420AB}" dt="2021-03-19T10:50:07.826" v="1208" actId="14100"/>
          <ac:spMkLst>
            <pc:docMk/>
            <pc:sldMk cId="3179647325" sldId="265"/>
            <ac:spMk id="2" creationId="{E7455F44-C3C5-4E31-89D6-29D0E49BC5A6}"/>
          </ac:spMkLst>
        </pc:spChg>
        <pc:picChg chg="mod">
          <ac:chgData name="Aleksandar Nedelchev" userId="18fd080a-288d-42bb-86f1-9b05a4a1a4b7" providerId="ADAL" clId="{29B160F3-E3A1-4F85-977D-B686F66420AB}" dt="2021-03-19T12:51:57.786" v="1213" actId="1076"/>
          <ac:picMkLst>
            <pc:docMk/>
            <pc:sldMk cId="3179647325" sldId="265"/>
            <ac:picMk id="10" creationId="{0AC300E4-FCBA-4354-BED1-428C0D7AA3BB}"/>
          </ac:picMkLst>
        </pc:picChg>
      </pc:sldChg>
      <pc:sldChg chg="addSp modSp mod">
        <pc:chgData name="Aleksandar Nedelchev" userId="18fd080a-288d-42bb-86f1-9b05a4a1a4b7" providerId="ADAL" clId="{29B160F3-E3A1-4F85-977D-B686F66420AB}" dt="2021-03-19T10:49:43.135" v="1203" actId="20577"/>
        <pc:sldMkLst>
          <pc:docMk/>
          <pc:sldMk cId="327956569" sldId="266"/>
        </pc:sldMkLst>
        <pc:spChg chg="add mod">
          <ac:chgData name="Aleksandar Nedelchev" userId="18fd080a-288d-42bb-86f1-9b05a4a1a4b7" providerId="ADAL" clId="{29B160F3-E3A1-4F85-977D-B686F66420AB}" dt="2021-03-19T10:49:43.135" v="1203" actId="20577"/>
          <ac:spMkLst>
            <pc:docMk/>
            <pc:sldMk cId="327956569" sldId="266"/>
            <ac:spMk id="3" creationId="{6EBA3201-CBFA-41A5-B6C3-3A8A9E7A82C2}"/>
          </ac:spMkLst>
        </pc:spChg>
      </pc:sldChg>
      <pc:sldChg chg="addSp modSp mod">
        <pc:chgData name="Aleksandar Nedelchev" userId="18fd080a-288d-42bb-86f1-9b05a4a1a4b7" providerId="ADAL" clId="{29B160F3-E3A1-4F85-977D-B686F66420AB}" dt="2021-03-19T12:52:52.617" v="1219" actId="1076"/>
        <pc:sldMkLst>
          <pc:docMk/>
          <pc:sldMk cId="723643631" sldId="267"/>
        </pc:sldMkLst>
        <pc:spChg chg="add mod">
          <ac:chgData name="Aleksandar Nedelchev" userId="18fd080a-288d-42bb-86f1-9b05a4a1a4b7" providerId="ADAL" clId="{29B160F3-E3A1-4F85-977D-B686F66420AB}" dt="2021-03-19T12:52:48.816" v="1218" actId="1076"/>
          <ac:spMkLst>
            <pc:docMk/>
            <pc:sldMk cId="723643631" sldId="267"/>
            <ac:spMk id="2" creationId="{F90F55A5-AFA9-4B86-94F9-7F3F25025559}"/>
          </ac:spMkLst>
        </pc:spChg>
        <pc:picChg chg="mod">
          <ac:chgData name="Aleksandar Nedelchev" userId="18fd080a-288d-42bb-86f1-9b05a4a1a4b7" providerId="ADAL" clId="{29B160F3-E3A1-4F85-977D-B686F66420AB}" dt="2021-03-19T12:52:52.617" v="1219" actId="1076"/>
          <ac:picMkLst>
            <pc:docMk/>
            <pc:sldMk cId="723643631" sldId="267"/>
            <ac:picMk id="4" creationId="{FD60B272-E49B-4639-9533-22F7B1B089F9}"/>
          </ac:picMkLst>
        </pc:picChg>
      </pc:sldChg>
      <pc:sldChg chg="addSp delSp modSp new mod modClrScheme modAnim chgLayout">
        <pc:chgData name="Aleksandar Nedelchev" userId="18fd080a-288d-42bb-86f1-9b05a4a1a4b7" providerId="ADAL" clId="{29B160F3-E3A1-4F85-977D-B686F66420AB}" dt="2021-03-18T19:14:56.830" v="1148"/>
        <pc:sldMkLst>
          <pc:docMk/>
          <pc:sldMk cId="662950326" sldId="268"/>
        </pc:sldMkLst>
        <pc:spChg chg="add del">
          <ac:chgData name="Aleksandar Nedelchev" userId="18fd080a-288d-42bb-86f1-9b05a4a1a4b7" providerId="ADAL" clId="{29B160F3-E3A1-4F85-977D-B686F66420AB}" dt="2021-03-11T11:31:38.235" v="304" actId="26606"/>
          <ac:spMkLst>
            <pc:docMk/>
            <pc:sldMk cId="662950326" sldId="268"/>
            <ac:spMk id="2" creationId="{A5A8D156-7400-4D0C-B75A-A04C473A92D1}"/>
          </ac:spMkLst>
        </pc:spChg>
        <pc:spChg chg="add del">
          <ac:chgData name="Aleksandar Nedelchev" userId="18fd080a-288d-42bb-86f1-9b05a4a1a4b7" providerId="ADAL" clId="{29B160F3-E3A1-4F85-977D-B686F66420AB}" dt="2021-03-11T11:31:38.235" v="304" actId="26606"/>
          <ac:spMkLst>
            <pc:docMk/>
            <pc:sldMk cId="662950326" sldId="268"/>
            <ac:spMk id="3" creationId="{059BF10B-2170-4632-9588-843FF37E8144}"/>
          </ac:spMkLst>
        </pc:spChg>
        <pc:spChg chg="add mod">
          <ac:chgData name="Aleksandar Nedelchev" userId="18fd080a-288d-42bb-86f1-9b05a4a1a4b7" providerId="ADAL" clId="{29B160F3-E3A1-4F85-977D-B686F66420AB}" dt="2021-03-18T19:11:03.030" v="1134" actId="403"/>
          <ac:spMkLst>
            <pc:docMk/>
            <pc:sldMk cId="662950326" sldId="268"/>
            <ac:spMk id="5" creationId="{05D0753F-3D1A-4041-8961-D724B85983FC}"/>
          </ac:spMkLst>
        </pc:spChg>
        <pc:spChg chg="add del mod">
          <ac:chgData name="Aleksandar Nedelchev" userId="18fd080a-288d-42bb-86f1-9b05a4a1a4b7" providerId="ADAL" clId="{29B160F3-E3A1-4F85-977D-B686F66420AB}" dt="2021-03-11T11:31:34.069" v="301" actId="26606"/>
          <ac:spMkLst>
            <pc:docMk/>
            <pc:sldMk cId="662950326" sldId="268"/>
            <ac:spMk id="8" creationId="{68A48115-5CDA-43E3-900A-859BC338B5B8}"/>
          </ac:spMkLst>
        </pc:spChg>
        <pc:spChg chg="add del mod">
          <ac:chgData name="Aleksandar Nedelchev" userId="18fd080a-288d-42bb-86f1-9b05a4a1a4b7" providerId="ADAL" clId="{29B160F3-E3A1-4F85-977D-B686F66420AB}" dt="2021-03-11T11:31:34.069" v="301" actId="26606"/>
          <ac:spMkLst>
            <pc:docMk/>
            <pc:sldMk cId="662950326" sldId="268"/>
            <ac:spMk id="10" creationId="{4CE87BCD-91A1-42CC-BCF7-964DB862D0E5}"/>
          </ac:spMkLst>
        </pc:spChg>
        <pc:spChg chg="add del mod">
          <ac:chgData name="Aleksandar Nedelchev" userId="18fd080a-288d-42bb-86f1-9b05a4a1a4b7" providerId="ADAL" clId="{29B160F3-E3A1-4F85-977D-B686F66420AB}" dt="2021-03-11T11:31:38.235" v="303" actId="26606"/>
          <ac:spMkLst>
            <pc:docMk/>
            <pc:sldMk cId="662950326" sldId="268"/>
            <ac:spMk id="12" creationId="{5977A42A-1EF5-45DE-87A4-F6F10281BF85}"/>
          </ac:spMkLst>
        </pc:spChg>
        <pc:spChg chg="add del mod">
          <ac:chgData name="Aleksandar Nedelchev" userId="18fd080a-288d-42bb-86f1-9b05a4a1a4b7" providerId="ADAL" clId="{29B160F3-E3A1-4F85-977D-B686F66420AB}" dt="2021-03-11T11:31:38.235" v="303" actId="26606"/>
          <ac:spMkLst>
            <pc:docMk/>
            <pc:sldMk cId="662950326" sldId="268"/>
            <ac:spMk id="13" creationId="{2F7B7543-2B0D-4686-8A81-815EBF468733}"/>
          </ac:spMkLst>
        </pc:spChg>
        <pc:spChg chg="add mod">
          <ac:chgData name="Aleksandar Nedelchev" userId="18fd080a-288d-42bb-86f1-9b05a4a1a4b7" providerId="ADAL" clId="{29B160F3-E3A1-4F85-977D-B686F66420AB}" dt="2021-03-12T10:35:13.732" v="712" actId="1076"/>
          <ac:spMkLst>
            <pc:docMk/>
            <pc:sldMk cId="662950326" sldId="268"/>
            <ac:spMk id="15" creationId="{93E9488A-64F8-4BB3-804B-E2BAC8D607E0}"/>
          </ac:spMkLst>
        </pc:spChg>
        <pc:spChg chg="add mod">
          <ac:chgData name="Aleksandar Nedelchev" userId="18fd080a-288d-42bb-86f1-9b05a4a1a4b7" providerId="ADAL" clId="{29B160F3-E3A1-4F85-977D-B686F66420AB}" dt="2021-03-12T10:34:57.415" v="711" actId="114"/>
          <ac:spMkLst>
            <pc:docMk/>
            <pc:sldMk cId="662950326" sldId="268"/>
            <ac:spMk id="16" creationId="{9D61580D-B9BB-4268-8719-1DDEE29D1510}"/>
          </ac:spMkLst>
        </pc:spChg>
        <pc:picChg chg="add mod">
          <ac:chgData name="Aleksandar Nedelchev" userId="18fd080a-288d-42bb-86f1-9b05a4a1a4b7" providerId="ADAL" clId="{29B160F3-E3A1-4F85-977D-B686F66420AB}" dt="2021-03-12T09:55:34.671" v="671" actId="14100"/>
          <ac:picMkLst>
            <pc:docMk/>
            <pc:sldMk cId="662950326" sldId="268"/>
            <ac:picMk id="1026" creationId="{5E540E00-5390-4211-B303-553127EE7CDF}"/>
          </ac:picMkLst>
        </pc:picChg>
      </pc:sldChg>
      <pc:sldChg chg="modSp new mod">
        <pc:chgData name="Aleksandar Nedelchev" userId="18fd080a-288d-42bb-86f1-9b05a4a1a4b7" providerId="ADAL" clId="{29B160F3-E3A1-4F85-977D-B686F66420AB}" dt="2021-03-12T09:26:36.762" v="640"/>
        <pc:sldMkLst>
          <pc:docMk/>
          <pc:sldMk cId="2894914088" sldId="269"/>
        </pc:sldMkLst>
        <pc:spChg chg="mod">
          <ac:chgData name="Aleksandar Nedelchev" userId="18fd080a-288d-42bb-86f1-9b05a4a1a4b7" providerId="ADAL" clId="{29B160F3-E3A1-4F85-977D-B686F66420AB}" dt="2021-03-12T09:26:36.762" v="640"/>
          <ac:spMkLst>
            <pc:docMk/>
            <pc:sldMk cId="2894914088" sldId="269"/>
            <ac:spMk id="2" creationId="{A9E60124-452E-49E0-89D2-BF56222912E1}"/>
          </ac:spMkLst>
        </pc:spChg>
        <pc:spChg chg="mod">
          <ac:chgData name="Aleksandar Nedelchev" userId="18fd080a-288d-42bb-86f1-9b05a4a1a4b7" providerId="ADAL" clId="{29B160F3-E3A1-4F85-977D-B686F66420AB}" dt="2021-03-12T09:26:10.967" v="636" actId="1076"/>
          <ac:spMkLst>
            <pc:docMk/>
            <pc:sldMk cId="2894914088" sldId="269"/>
            <ac:spMk id="3" creationId="{85CCC48B-5FA0-4EF1-9DCE-67896419FCE6}"/>
          </ac:spMkLst>
        </pc:spChg>
      </pc:sldChg>
      <pc:sldChg chg="addSp modSp new mod">
        <pc:chgData name="Aleksandar Nedelchev" userId="18fd080a-288d-42bb-86f1-9b05a4a1a4b7" providerId="ADAL" clId="{29B160F3-E3A1-4F85-977D-B686F66420AB}" dt="2021-03-18T19:16:28.085" v="1153" actId="20577"/>
        <pc:sldMkLst>
          <pc:docMk/>
          <pc:sldMk cId="657062766" sldId="270"/>
        </pc:sldMkLst>
        <pc:spChg chg="mod">
          <ac:chgData name="Aleksandar Nedelchev" userId="18fd080a-288d-42bb-86f1-9b05a4a1a4b7" providerId="ADAL" clId="{29B160F3-E3A1-4F85-977D-B686F66420AB}" dt="2021-03-18T19:16:28.085" v="1153" actId="20577"/>
          <ac:spMkLst>
            <pc:docMk/>
            <pc:sldMk cId="657062766" sldId="270"/>
            <ac:spMk id="6" creationId="{FF771E63-918A-4935-AC56-1F111F3759E9}"/>
          </ac:spMkLst>
        </pc:spChg>
        <pc:picChg chg="add mod">
          <ac:chgData name="Aleksandar Nedelchev" userId="18fd080a-288d-42bb-86f1-9b05a4a1a4b7" providerId="ADAL" clId="{29B160F3-E3A1-4F85-977D-B686F66420AB}" dt="2021-03-12T10:47:10.299" v="729" actId="1076"/>
          <ac:picMkLst>
            <pc:docMk/>
            <pc:sldMk cId="657062766" sldId="270"/>
            <ac:picMk id="8" creationId="{CBF4819A-EA11-4F63-932B-99D8D83037D0}"/>
          </ac:picMkLst>
        </pc:picChg>
      </pc:sldChg>
      <pc:sldChg chg="addSp modSp new mod">
        <pc:chgData name="Aleksandar Nedelchev" userId="18fd080a-288d-42bb-86f1-9b05a4a1a4b7" providerId="ADAL" clId="{29B160F3-E3A1-4F85-977D-B686F66420AB}" dt="2021-03-12T10:58:34.244" v="740"/>
        <pc:sldMkLst>
          <pc:docMk/>
          <pc:sldMk cId="2404359212" sldId="271"/>
        </pc:sldMkLst>
        <pc:spChg chg="mod">
          <ac:chgData name="Aleksandar Nedelchev" userId="18fd080a-288d-42bb-86f1-9b05a4a1a4b7" providerId="ADAL" clId="{29B160F3-E3A1-4F85-977D-B686F66420AB}" dt="2021-03-12T10:58:34.244" v="740"/>
          <ac:spMkLst>
            <pc:docMk/>
            <pc:sldMk cId="2404359212" sldId="271"/>
            <ac:spMk id="6" creationId="{D7DA54B4-1683-436F-902D-E1AF71C44C78}"/>
          </ac:spMkLst>
        </pc:spChg>
        <pc:picChg chg="add mod">
          <ac:chgData name="Aleksandar Nedelchev" userId="18fd080a-288d-42bb-86f1-9b05a4a1a4b7" providerId="ADAL" clId="{29B160F3-E3A1-4F85-977D-B686F66420AB}" dt="2021-03-12T10:57:35.964" v="738" actId="14100"/>
          <ac:picMkLst>
            <pc:docMk/>
            <pc:sldMk cId="2404359212" sldId="271"/>
            <ac:picMk id="3074" creationId="{493A966C-1A3E-49D6-AF2B-43F99480C88E}"/>
          </ac:picMkLst>
        </pc:picChg>
      </pc:sldChg>
      <pc:sldChg chg="delSp modSp new mod">
        <pc:chgData name="Aleksandar Nedelchev" userId="18fd080a-288d-42bb-86f1-9b05a4a1a4b7" providerId="ADAL" clId="{29B160F3-E3A1-4F85-977D-B686F66420AB}" dt="2021-03-14T13:43:34.504" v="919" actId="20577"/>
        <pc:sldMkLst>
          <pc:docMk/>
          <pc:sldMk cId="1477957479" sldId="272"/>
        </pc:sldMkLst>
        <pc:spChg chg="del">
          <ac:chgData name="Aleksandar Nedelchev" userId="18fd080a-288d-42bb-86f1-9b05a4a1a4b7" providerId="ADAL" clId="{29B160F3-E3A1-4F85-977D-B686F66420AB}" dt="2021-03-14T12:58:14.440" v="842" actId="478"/>
          <ac:spMkLst>
            <pc:docMk/>
            <pc:sldMk cId="1477957479" sldId="272"/>
            <ac:spMk id="2" creationId="{873AA24E-EC2A-4D72-895D-98A518CD0E8F}"/>
          </ac:spMkLst>
        </pc:spChg>
        <pc:spChg chg="del">
          <ac:chgData name="Aleksandar Nedelchev" userId="18fd080a-288d-42bb-86f1-9b05a4a1a4b7" providerId="ADAL" clId="{29B160F3-E3A1-4F85-977D-B686F66420AB}" dt="2021-03-14T12:58:13.359" v="841" actId="478"/>
          <ac:spMkLst>
            <pc:docMk/>
            <pc:sldMk cId="1477957479" sldId="272"/>
            <ac:spMk id="3" creationId="{2ACAAB34-3201-4B6B-8C74-CB871C31C53E}"/>
          </ac:spMkLst>
        </pc:spChg>
        <pc:spChg chg="mod">
          <ac:chgData name="Aleksandar Nedelchev" userId="18fd080a-288d-42bb-86f1-9b05a4a1a4b7" providerId="ADAL" clId="{29B160F3-E3A1-4F85-977D-B686F66420AB}" dt="2021-03-14T13:43:34.504" v="919" actId="20577"/>
          <ac:spMkLst>
            <pc:docMk/>
            <pc:sldMk cId="1477957479" sldId="272"/>
            <ac:spMk id="4" creationId="{86514620-A01A-4240-9251-1C22AACAE9D5}"/>
          </ac:spMkLst>
        </pc:spChg>
        <pc:spChg chg="del">
          <ac:chgData name="Aleksandar Nedelchev" userId="18fd080a-288d-42bb-86f1-9b05a4a1a4b7" providerId="ADAL" clId="{29B160F3-E3A1-4F85-977D-B686F66420AB}" dt="2021-03-14T12:58:12.241" v="840" actId="478"/>
          <ac:spMkLst>
            <pc:docMk/>
            <pc:sldMk cId="1477957479" sldId="272"/>
            <ac:spMk id="5" creationId="{E6E245EB-6A87-4639-A730-89A9CD3C40E4}"/>
          </ac:spMkLst>
        </pc:spChg>
        <pc:spChg chg="mod">
          <ac:chgData name="Aleksandar Nedelchev" userId="18fd080a-288d-42bb-86f1-9b05a4a1a4b7" providerId="ADAL" clId="{29B160F3-E3A1-4F85-977D-B686F66420AB}" dt="2021-03-14T13:41:47.253" v="914" actId="1076"/>
          <ac:spMkLst>
            <pc:docMk/>
            <pc:sldMk cId="1477957479" sldId="272"/>
            <ac:spMk id="6" creationId="{9EA5EA7A-1799-43F8-A278-7903F85FAD12}"/>
          </ac:spMkLst>
        </pc:spChg>
      </pc:sldChg>
      <pc:sldChg chg="add del">
        <pc:chgData name="Aleksandar Nedelchev" userId="18fd080a-288d-42bb-86f1-9b05a4a1a4b7" providerId="ADAL" clId="{29B160F3-E3A1-4F85-977D-B686F66420AB}" dt="2021-03-12T10:57:07.610" v="732" actId="2696"/>
        <pc:sldMkLst>
          <pc:docMk/>
          <pc:sldMk cId="1723489922" sldId="272"/>
        </pc:sldMkLst>
      </pc:sldChg>
    </pc:docChg>
  </pc:docChgLst>
  <pc:docChgLst>
    <pc:chgData name="Aleksandar Nedelchev" userId="18fd080a-288d-42bb-86f1-9b05a4a1a4b7" providerId="ADAL" clId="{3F45FA16-5293-4585-9668-A623DAC860FA}"/>
    <pc:docChg chg="undo custSel addSld delSld modSld sldOrd">
      <pc:chgData name="Aleksandar Nedelchev" userId="18fd080a-288d-42bb-86f1-9b05a4a1a4b7" providerId="ADAL" clId="{3F45FA16-5293-4585-9668-A623DAC860FA}" dt="2021-04-21T10:37:42.563" v="1028"/>
      <pc:docMkLst>
        <pc:docMk/>
      </pc:docMkLst>
      <pc:sldChg chg="modSp mod">
        <pc:chgData name="Aleksandar Nedelchev" userId="18fd080a-288d-42bb-86f1-9b05a4a1a4b7" providerId="ADAL" clId="{3F45FA16-5293-4585-9668-A623DAC860FA}" dt="2021-04-21T09:29:46.731" v="897" actId="1076"/>
        <pc:sldMkLst>
          <pc:docMk/>
          <pc:sldMk cId="1303213609" sldId="256"/>
        </pc:sldMkLst>
        <pc:spChg chg="mod">
          <ac:chgData name="Aleksandar Nedelchev" userId="18fd080a-288d-42bb-86f1-9b05a4a1a4b7" providerId="ADAL" clId="{3F45FA16-5293-4585-9668-A623DAC860FA}" dt="2021-04-19T12:32:43.234" v="51" actId="20577"/>
          <ac:spMkLst>
            <pc:docMk/>
            <pc:sldMk cId="1303213609" sldId="256"/>
            <ac:spMk id="5" creationId="{5456A623-9EE7-42BA-84CF-71C9B877A12B}"/>
          </ac:spMkLst>
        </pc:spChg>
        <pc:spChg chg="mod">
          <ac:chgData name="Aleksandar Nedelchev" userId="18fd080a-288d-42bb-86f1-9b05a4a1a4b7" providerId="ADAL" clId="{3F45FA16-5293-4585-9668-A623DAC860FA}" dt="2021-04-21T09:29:46.731" v="897" actId="1076"/>
          <ac:spMkLst>
            <pc:docMk/>
            <pc:sldMk cId="1303213609" sldId="256"/>
            <ac:spMk id="8" creationId="{02ED05BA-4700-464B-A8CE-6931086C2849}"/>
          </ac:spMkLst>
        </pc:spChg>
      </pc:sldChg>
      <pc:sldChg chg="addSp delSp modSp mod modAnim">
        <pc:chgData name="Aleksandar Nedelchev" userId="18fd080a-288d-42bb-86f1-9b05a4a1a4b7" providerId="ADAL" clId="{3F45FA16-5293-4585-9668-A623DAC860FA}" dt="2021-04-21T09:32:54.258" v="904"/>
        <pc:sldMkLst>
          <pc:docMk/>
          <pc:sldMk cId="1580566102" sldId="257"/>
        </pc:sldMkLst>
        <pc:spChg chg="mod">
          <ac:chgData name="Aleksandar Nedelchev" userId="18fd080a-288d-42bb-86f1-9b05a4a1a4b7" providerId="ADAL" clId="{3F45FA16-5293-4585-9668-A623DAC860FA}" dt="2021-04-21T09:14:26.164" v="767" actId="404"/>
          <ac:spMkLst>
            <pc:docMk/>
            <pc:sldMk cId="1580566102" sldId="257"/>
            <ac:spMk id="2" creationId="{093C1C6F-0F81-40B4-A970-0BB2DB776D92}"/>
          </ac:spMkLst>
        </pc:spChg>
        <pc:spChg chg="del mod">
          <ac:chgData name="Aleksandar Nedelchev" userId="18fd080a-288d-42bb-86f1-9b05a4a1a4b7" providerId="ADAL" clId="{3F45FA16-5293-4585-9668-A623DAC860FA}" dt="2021-04-21T09:29:15.396" v="891" actId="478"/>
          <ac:spMkLst>
            <pc:docMk/>
            <pc:sldMk cId="1580566102" sldId="257"/>
            <ac:spMk id="3" creationId="{F2F53540-70D3-4C60-B450-5E833B220339}"/>
          </ac:spMkLst>
        </pc:spChg>
        <pc:spChg chg="del">
          <ac:chgData name="Aleksandar Nedelchev" userId="18fd080a-288d-42bb-86f1-9b05a4a1a4b7" providerId="ADAL" clId="{3F45FA16-5293-4585-9668-A623DAC860FA}" dt="2021-04-21T09:28:50.266" v="834" actId="478"/>
          <ac:spMkLst>
            <pc:docMk/>
            <pc:sldMk cId="1580566102" sldId="257"/>
            <ac:spMk id="4" creationId="{A9544243-C5FD-4170-AD43-A7E0EC55FC00}"/>
          </ac:spMkLst>
        </pc:spChg>
        <pc:spChg chg="mod">
          <ac:chgData name="Aleksandar Nedelchev" userId="18fd080a-288d-42bb-86f1-9b05a4a1a4b7" providerId="ADAL" clId="{3F45FA16-5293-4585-9668-A623DAC860FA}" dt="2021-04-21T09:14:08.961" v="758" actId="1076"/>
          <ac:spMkLst>
            <pc:docMk/>
            <pc:sldMk cId="1580566102" sldId="257"/>
            <ac:spMk id="7" creationId="{9EE489E3-3CF0-4515-8F69-8EB98039F8EF}"/>
          </ac:spMkLst>
        </pc:spChg>
        <pc:spChg chg="add mod">
          <ac:chgData name="Aleksandar Nedelchev" userId="18fd080a-288d-42bb-86f1-9b05a4a1a4b7" providerId="ADAL" clId="{3F45FA16-5293-4585-9668-A623DAC860FA}" dt="2021-04-21T09:29:25.066" v="894" actId="20577"/>
          <ac:spMkLst>
            <pc:docMk/>
            <pc:sldMk cId="1580566102" sldId="257"/>
            <ac:spMk id="8" creationId="{6F37832C-4CA0-43E1-A220-E53C64DCA329}"/>
          </ac:spMkLst>
        </pc:spChg>
        <pc:picChg chg="mod">
          <ac:chgData name="Aleksandar Nedelchev" userId="18fd080a-288d-42bb-86f1-9b05a4a1a4b7" providerId="ADAL" clId="{3F45FA16-5293-4585-9668-A623DAC860FA}" dt="2021-04-21T09:14:03.647" v="757" actId="14100"/>
          <ac:picMkLst>
            <pc:docMk/>
            <pc:sldMk cId="1580566102" sldId="257"/>
            <ac:picMk id="5" creationId="{1BDD77FF-94CB-46CC-A269-95B8A40A4D5D}"/>
          </ac:picMkLst>
        </pc:picChg>
      </pc:sldChg>
      <pc:sldChg chg="modSp mod">
        <pc:chgData name="Aleksandar Nedelchev" userId="18fd080a-288d-42bb-86f1-9b05a4a1a4b7" providerId="ADAL" clId="{3F45FA16-5293-4585-9668-A623DAC860FA}" dt="2021-04-21T09:30:02.976" v="900" actId="14100"/>
        <pc:sldMkLst>
          <pc:docMk/>
          <pc:sldMk cId="2894914088" sldId="269"/>
        </pc:sldMkLst>
        <pc:spChg chg="mod">
          <ac:chgData name="Aleksandar Nedelchev" userId="18fd080a-288d-42bb-86f1-9b05a4a1a4b7" providerId="ADAL" clId="{3F45FA16-5293-4585-9668-A623DAC860FA}" dt="2021-04-21T09:30:02.976" v="900" actId="14100"/>
          <ac:spMkLst>
            <pc:docMk/>
            <pc:sldMk cId="2894914088" sldId="269"/>
            <ac:spMk id="2" creationId="{A9E60124-452E-49E0-89D2-BF56222912E1}"/>
          </ac:spMkLst>
        </pc:spChg>
      </pc:sldChg>
      <pc:sldChg chg="modSp mod">
        <pc:chgData name="Aleksandar Nedelchev" userId="18fd080a-288d-42bb-86f1-9b05a4a1a4b7" providerId="ADAL" clId="{3F45FA16-5293-4585-9668-A623DAC860FA}" dt="2021-04-20T11:21:24.472" v="728" actId="20577"/>
        <pc:sldMkLst>
          <pc:docMk/>
          <pc:sldMk cId="1477957479" sldId="272"/>
        </pc:sldMkLst>
        <pc:spChg chg="mod">
          <ac:chgData name="Aleksandar Nedelchev" userId="18fd080a-288d-42bb-86f1-9b05a4a1a4b7" providerId="ADAL" clId="{3F45FA16-5293-4585-9668-A623DAC860FA}" dt="2021-04-20T11:11:26.958" v="711" actId="20577"/>
          <ac:spMkLst>
            <pc:docMk/>
            <pc:sldMk cId="1477957479" sldId="272"/>
            <ac:spMk id="4" creationId="{86514620-A01A-4240-9251-1C22AACAE9D5}"/>
          </ac:spMkLst>
        </pc:spChg>
        <pc:spChg chg="mod">
          <ac:chgData name="Aleksandar Nedelchev" userId="18fd080a-288d-42bb-86f1-9b05a4a1a4b7" providerId="ADAL" clId="{3F45FA16-5293-4585-9668-A623DAC860FA}" dt="2021-04-20T11:21:24.472" v="728" actId="20577"/>
          <ac:spMkLst>
            <pc:docMk/>
            <pc:sldMk cId="1477957479" sldId="272"/>
            <ac:spMk id="6" creationId="{9EA5EA7A-1799-43F8-A278-7903F85FAD12}"/>
          </ac:spMkLst>
        </pc:spChg>
      </pc:sldChg>
      <pc:sldChg chg="addSp delSp modSp mod modAnim">
        <pc:chgData name="Aleksandar Nedelchev" userId="18fd080a-288d-42bb-86f1-9b05a4a1a4b7" providerId="ADAL" clId="{3F45FA16-5293-4585-9668-A623DAC860FA}" dt="2021-04-21T09:28:30.987" v="831" actId="1076"/>
        <pc:sldMkLst>
          <pc:docMk/>
          <pc:sldMk cId="2219658704" sldId="273"/>
        </pc:sldMkLst>
        <pc:spChg chg="del mod">
          <ac:chgData name="Aleksandar Nedelchev" userId="18fd080a-288d-42bb-86f1-9b05a4a1a4b7" providerId="ADAL" clId="{3F45FA16-5293-4585-9668-A623DAC860FA}" dt="2021-04-19T12:33:31.938" v="65" actId="478"/>
          <ac:spMkLst>
            <pc:docMk/>
            <pc:sldMk cId="2219658704" sldId="273"/>
            <ac:spMk id="2" creationId="{093C1C6F-0F81-40B4-A970-0BB2DB776D92}"/>
          </ac:spMkLst>
        </pc:spChg>
        <pc:spChg chg="mod">
          <ac:chgData name="Aleksandar Nedelchev" userId="18fd080a-288d-42bb-86f1-9b05a4a1a4b7" providerId="ADAL" clId="{3F45FA16-5293-4585-9668-A623DAC860FA}" dt="2021-04-21T09:28:30.987" v="831" actId="1076"/>
          <ac:spMkLst>
            <pc:docMk/>
            <pc:sldMk cId="2219658704" sldId="273"/>
            <ac:spMk id="3" creationId="{F2F53540-70D3-4C60-B450-5E833B220339}"/>
          </ac:spMkLst>
        </pc:spChg>
        <pc:spChg chg="del">
          <ac:chgData name="Aleksandar Nedelchev" userId="18fd080a-288d-42bb-86f1-9b05a4a1a4b7" providerId="ADAL" clId="{3F45FA16-5293-4585-9668-A623DAC860FA}" dt="2021-04-21T09:26:24.780" v="804" actId="478"/>
          <ac:spMkLst>
            <pc:docMk/>
            <pc:sldMk cId="2219658704" sldId="273"/>
            <ac:spMk id="4" creationId="{A9544243-C5FD-4170-AD43-A7E0EC55FC00}"/>
          </ac:spMkLst>
        </pc:spChg>
        <pc:spChg chg="add mod">
          <ac:chgData name="Aleksandar Nedelchev" userId="18fd080a-288d-42bb-86f1-9b05a4a1a4b7" providerId="ADAL" clId="{3F45FA16-5293-4585-9668-A623DAC860FA}" dt="2021-04-21T09:20:16.958" v="780" actId="403"/>
          <ac:spMkLst>
            <pc:docMk/>
            <pc:sldMk cId="2219658704" sldId="273"/>
            <ac:spMk id="6" creationId="{92EDD388-352C-46E5-85D5-823389E9ECD8}"/>
          </ac:spMkLst>
        </pc:spChg>
        <pc:spChg chg="add del mod">
          <ac:chgData name="Aleksandar Nedelchev" userId="18fd080a-288d-42bb-86f1-9b05a4a1a4b7" providerId="ADAL" clId="{3F45FA16-5293-4585-9668-A623DAC860FA}" dt="2021-04-19T12:33:44.707" v="67" actId="478"/>
          <ac:spMkLst>
            <pc:docMk/>
            <pc:sldMk cId="2219658704" sldId="273"/>
            <ac:spMk id="9" creationId="{22E90FA9-5C6E-44CF-AE8C-E7385A672A55}"/>
          </ac:spMkLst>
        </pc:spChg>
        <pc:picChg chg="add mod">
          <ac:chgData name="Aleksandar Nedelchev" userId="18fd080a-288d-42bb-86f1-9b05a4a1a4b7" providerId="ADAL" clId="{3F45FA16-5293-4585-9668-A623DAC860FA}" dt="2021-04-19T11:40:01.026" v="36" actId="1076"/>
          <ac:picMkLst>
            <pc:docMk/>
            <pc:sldMk cId="2219658704" sldId="273"/>
            <ac:picMk id="5" creationId="{1E8A74B7-FA47-485D-A46D-B37647C2F208}"/>
          </ac:picMkLst>
        </pc:picChg>
        <pc:picChg chg="add mod">
          <ac:chgData name="Aleksandar Nedelchev" userId="18fd080a-288d-42bb-86f1-9b05a4a1a4b7" providerId="ADAL" clId="{3F45FA16-5293-4585-9668-A623DAC860FA}" dt="2021-04-19T12:33:36.884" v="66" actId="1076"/>
          <ac:picMkLst>
            <pc:docMk/>
            <pc:sldMk cId="2219658704" sldId="273"/>
            <ac:picMk id="7" creationId="{9209DB34-2AB7-48AD-AB35-F6E1B5F71F45}"/>
          </ac:picMkLst>
        </pc:picChg>
      </pc:sldChg>
      <pc:sldChg chg="addSp delSp modSp mod modAnim">
        <pc:chgData name="Aleksandar Nedelchev" userId="18fd080a-288d-42bb-86f1-9b05a4a1a4b7" providerId="ADAL" clId="{3F45FA16-5293-4585-9668-A623DAC860FA}" dt="2021-04-21T09:28:08.677" v="825" actId="14100"/>
        <pc:sldMkLst>
          <pc:docMk/>
          <pc:sldMk cId="3191763643" sldId="274"/>
        </pc:sldMkLst>
        <pc:spChg chg="mod">
          <ac:chgData name="Aleksandar Nedelchev" userId="18fd080a-288d-42bb-86f1-9b05a4a1a4b7" providerId="ADAL" clId="{3F45FA16-5293-4585-9668-A623DAC860FA}" dt="2021-04-21T09:21:39.489" v="781" actId="1076"/>
          <ac:spMkLst>
            <pc:docMk/>
            <pc:sldMk cId="3191763643" sldId="274"/>
            <ac:spMk id="2" creationId="{093C1C6F-0F81-40B4-A970-0BB2DB776D92}"/>
          </ac:spMkLst>
        </pc:spChg>
        <pc:spChg chg="del mod">
          <ac:chgData name="Aleksandar Nedelchev" userId="18fd080a-288d-42bb-86f1-9b05a4a1a4b7" providerId="ADAL" clId="{3F45FA16-5293-4585-9668-A623DAC860FA}" dt="2021-04-19T12:39:54.313" v="77" actId="478"/>
          <ac:spMkLst>
            <pc:docMk/>
            <pc:sldMk cId="3191763643" sldId="274"/>
            <ac:spMk id="3" creationId="{F2F53540-70D3-4C60-B450-5E833B220339}"/>
          </ac:spMkLst>
        </pc:spChg>
        <pc:spChg chg="del">
          <ac:chgData name="Aleksandar Nedelchev" userId="18fd080a-288d-42bb-86f1-9b05a4a1a4b7" providerId="ADAL" clId="{3F45FA16-5293-4585-9668-A623DAC860FA}" dt="2021-04-21T09:26:20.529" v="803" actId="478"/>
          <ac:spMkLst>
            <pc:docMk/>
            <pc:sldMk cId="3191763643" sldId="274"/>
            <ac:spMk id="4" creationId="{A9544243-C5FD-4170-AD43-A7E0EC55FC00}"/>
          </ac:spMkLst>
        </pc:spChg>
        <pc:spChg chg="add del mod">
          <ac:chgData name="Aleksandar Nedelchev" userId="18fd080a-288d-42bb-86f1-9b05a4a1a4b7" providerId="ADAL" clId="{3F45FA16-5293-4585-9668-A623DAC860FA}" dt="2021-04-20T11:07:23.845" v="685" actId="478"/>
          <ac:spMkLst>
            <pc:docMk/>
            <pc:sldMk cId="3191763643" sldId="274"/>
            <ac:spMk id="5" creationId="{5FF5DFA5-96DA-441E-8B98-09D8DA1266EC}"/>
          </ac:spMkLst>
        </pc:spChg>
        <pc:spChg chg="add del mod">
          <ac:chgData name="Aleksandar Nedelchev" userId="18fd080a-288d-42bb-86f1-9b05a4a1a4b7" providerId="ADAL" clId="{3F45FA16-5293-4585-9668-A623DAC860FA}" dt="2021-04-20T11:07:22.581" v="684"/>
          <ac:spMkLst>
            <pc:docMk/>
            <pc:sldMk cId="3191763643" sldId="274"/>
            <ac:spMk id="7" creationId="{E4FBC01F-A154-49BF-9984-BA2CA3E35619}"/>
          </ac:spMkLst>
        </pc:spChg>
        <pc:spChg chg="add mod">
          <ac:chgData name="Aleksandar Nedelchev" userId="18fd080a-288d-42bb-86f1-9b05a4a1a4b7" providerId="ADAL" clId="{3F45FA16-5293-4585-9668-A623DAC860FA}" dt="2021-04-21T09:28:08.677" v="825" actId="14100"/>
          <ac:spMkLst>
            <pc:docMk/>
            <pc:sldMk cId="3191763643" sldId="274"/>
            <ac:spMk id="8" creationId="{0B011E1E-672C-4DAB-8D7B-C70E9315BB2B}"/>
          </ac:spMkLst>
        </pc:spChg>
        <pc:picChg chg="add mod">
          <ac:chgData name="Aleksandar Nedelchev" userId="18fd080a-288d-42bb-86f1-9b05a4a1a4b7" providerId="ADAL" clId="{3F45FA16-5293-4585-9668-A623DAC860FA}" dt="2021-04-21T09:21:57.571" v="785" actId="1076"/>
          <ac:picMkLst>
            <pc:docMk/>
            <pc:sldMk cId="3191763643" sldId="274"/>
            <ac:picMk id="6" creationId="{1450534C-B9FE-4B31-8796-45A5382EF502}"/>
          </ac:picMkLst>
        </pc:picChg>
      </pc:sldChg>
      <pc:sldChg chg="del">
        <pc:chgData name="Aleksandar Nedelchev" userId="18fd080a-288d-42bb-86f1-9b05a4a1a4b7" providerId="ADAL" clId="{3F45FA16-5293-4585-9668-A623DAC860FA}" dt="2021-04-19T13:24:30.549" v="320" actId="47"/>
        <pc:sldMkLst>
          <pc:docMk/>
          <pc:sldMk cId="3078331546" sldId="275"/>
        </pc:sldMkLst>
      </pc:sldChg>
      <pc:sldChg chg="addSp">
        <pc:chgData name="Aleksandar Nedelchev" userId="18fd080a-288d-42bb-86f1-9b05a4a1a4b7" providerId="ADAL" clId="{3F45FA16-5293-4585-9668-A623DAC860FA}" dt="2021-04-19T13:30:37.013" v="330"/>
        <pc:sldMkLst>
          <pc:docMk/>
          <pc:sldMk cId="91310194" sldId="276"/>
        </pc:sldMkLst>
        <pc:picChg chg="add">
          <ac:chgData name="Aleksandar Nedelchev" userId="18fd080a-288d-42bb-86f1-9b05a4a1a4b7" providerId="ADAL" clId="{3F45FA16-5293-4585-9668-A623DAC860FA}" dt="2021-04-19T13:30:37.013" v="330"/>
          <ac:picMkLst>
            <pc:docMk/>
            <pc:sldMk cId="91310194" sldId="276"/>
            <ac:picMk id="1026" creationId="{E9EF3CC8-3B7A-48C6-BEF9-7EFEFE497A13}"/>
          </ac:picMkLst>
        </pc:picChg>
      </pc:sldChg>
      <pc:sldChg chg="addSp delSp modSp add del mod modAnim">
        <pc:chgData name="Aleksandar Nedelchev" userId="18fd080a-288d-42bb-86f1-9b05a4a1a4b7" providerId="ADAL" clId="{3F45FA16-5293-4585-9668-A623DAC860FA}" dt="2021-04-21T09:48:18.605" v="911" actId="1076"/>
        <pc:sldMkLst>
          <pc:docMk/>
          <pc:sldMk cId="3872214806" sldId="276"/>
        </pc:sldMkLst>
        <pc:spChg chg="mod">
          <ac:chgData name="Aleksandar Nedelchev" userId="18fd080a-288d-42bb-86f1-9b05a4a1a4b7" providerId="ADAL" clId="{3F45FA16-5293-4585-9668-A623DAC860FA}" dt="2021-04-19T13:33:36.707" v="355" actId="14100"/>
          <ac:spMkLst>
            <pc:docMk/>
            <pc:sldMk cId="3872214806" sldId="276"/>
            <ac:spMk id="2" creationId="{093C1C6F-0F81-40B4-A970-0BB2DB776D92}"/>
          </ac:spMkLst>
        </pc:spChg>
        <pc:spChg chg="del">
          <ac:chgData name="Aleksandar Nedelchev" userId="18fd080a-288d-42bb-86f1-9b05a4a1a4b7" providerId="ADAL" clId="{3F45FA16-5293-4585-9668-A623DAC860FA}" dt="2021-04-19T13:25:36.081" v="328" actId="478"/>
          <ac:spMkLst>
            <pc:docMk/>
            <pc:sldMk cId="3872214806" sldId="276"/>
            <ac:spMk id="3" creationId="{F2F53540-70D3-4C60-B450-5E833B220339}"/>
          </ac:spMkLst>
        </pc:spChg>
        <pc:spChg chg="del">
          <ac:chgData name="Aleksandar Nedelchev" userId="18fd080a-288d-42bb-86f1-9b05a4a1a4b7" providerId="ADAL" clId="{3F45FA16-5293-4585-9668-A623DAC860FA}" dt="2021-04-21T09:26:45.624" v="808" actId="478"/>
          <ac:spMkLst>
            <pc:docMk/>
            <pc:sldMk cId="3872214806" sldId="276"/>
            <ac:spMk id="4" creationId="{A9544243-C5FD-4170-AD43-A7E0EC55FC00}"/>
          </ac:spMkLst>
        </pc:spChg>
        <pc:spChg chg="add mod">
          <ac:chgData name="Aleksandar Nedelchev" userId="18fd080a-288d-42bb-86f1-9b05a4a1a4b7" providerId="ADAL" clId="{3F45FA16-5293-4585-9668-A623DAC860FA}" dt="2021-04-21T09:27:41.541" v="819" actId="1076"/>
          <ac:spMkLst>
            <pc:docMk/>
            <pc:sldMk cId="3872214806" sldId="276"/>
            <ac:spMk id="5" creationId="{4C9D6F11-C172-4AEE-A128-524D8F39FE36}"/>
          </ac:spMkLst>
        </pc:spChg>
        <pc:spChg chg="add mod">
          <ac:chgData name="Aleksandar Nedelchev" userId="18fd080a-288d-42bb-86f1-9b05a4a1a4b7" providerId="ADAL" clId="{3F45FA16-5293-4585-9668-A623DAC860FA}" dt="2021-04-19T13:33:44.234" v="357" actId="1076"/>
          <ac:spMkLst>
            <pc:docMk/>
            <pc:sldMk cId="3872214806" sldId="276"/>
            <ac:spMk id="7" creationId="{C7548A55-2602-42FE-A0CA-AA8281563496}"/>
          </ac:spMkLst>
        </pc:spChg>
        <pc:picChg chg="mod">
          <ac:chgData name="Aleksandar Nedelchev" userId="18fd080a-288d-42bb-86f1-9b05a4a1a4b7" providerId="ADAL" clId="{3F45FA16-5293-4585-9668-A623DAC860FA}" dt="2021-04-21T09:48:18.605" v="911" actId="1076"/>
          <ac:picMkLst>
            <pc:docMk/>
            <pc:sldMk cId="3872214806" sldId="276"/>
            <ac:picMk id="1026" creationId="{E9EF3CC8-3B7A-48C6-BEF9-7EFEFE497A13}"/>
          </ac:picMkLst>
        </pc:picChg>
      </pc:sldChg>
      <pc:sldChg chg="new del">
        <pc:chgData name="Aleksandar Nedelchev" userId="18fd080a-288d-42bb-86f1-9b05a4a1a4b7" providerId="ADAL" clId="{3F45FA16-5293-4585-9668-A623DAC860FA}" dt="2021-04-19T12:32:30.172" v="45" actId="2696"/>
        <pc:sldMkLst>
          <pc:docMk/>
          <pc:sldMk cId="3348428114" sldId="277"/>
        </pc:sldMkLst>
      </pc:sldChg>
      <pc:sldChg chg="addSp delSp modSp add mod modAnim">
        <pc:chgData name="Aleksandar Nedelchev" userId="18fd080a-288d-42bb-86f1-9b05a4a1a4b7" providerId="ADAL" clId="{3F45FA16-5293-4585-9668-A623DAC860FA}" dt="2021-04-21T09:33:13.717" v="906"/>
        <pc:sldMkLst>
          <pc:docMk/>
          <pc:sldMk cId="626764723" sldId="278"/>
        </pc:sldMkLst>
        <pc:spChg chg="mod">
          <ac:chgData name="Aleksandar Nedelchev" userId="18fd080a-288d-42bb-86f1-9b05a4a1a4b7" providerId="ADAL" clId="{3F45FA16-5293-4585-9668-A623DAC860FA}" dt="2021-04-19T12:33:24.277" v="64" actId="255"/>
          <ac:spMkLst>
            <pc:docMk/>
            <pc:sldMk cId="626764723" sldId="278"/>
            <ac:spMk id="2" creationId="{093C1C6F-0F81-40B4-A970-0BB2DB776D92}"/>
          </ac:spMkLst>
        </pc:spChg>
        <pc:spChg chg="mod">
          <ac:chgData name="Aleksandar Nedelchev" userId="18fd080a-288d-42bb-86f1-9b05a4a1a4b7" providerId="ADAL" clId="{3F45FA16-5293-4585-9668-A623DAC860FA}" dt="2021-04-21T09:28:40.208" v="833" actId="1076"/>
          <ac:spMkLst>
            <pc:docMk/>
            <pc:sldMk cId="626764723" sldId="278"/>
            <ac:spMk id="3" creationId="{F2F53540-70D3-4C60-B450-5E833B220339}"/>
          </ac:spMkLst>
        </pc:spChg>
        <pc:spChg chg="del">
          <ac:chgData name="Aleksandar Nedelchev" userId="18fd080a-288d-42bb-86f1-9b05a4a1a4b7" providerId="ADAL" clId="{3F45FA16-5293-4585-9668-A623DAC860FA}" dt="2021-04-21T09:26:28.385" v="805" actId="478"/>
          <ac:spMkLst>
            <pc:docMk/>
            <pc:sldMk cId="626764723" sldId="278"/>
            <ac:spMk id="4" creationId="{A9544243-C5FD-4170-AD43-A7E0EC55FC00}"/>
          </ac:spMkLst>
        </pc:spChg>
        <pc:picChg chg="del">
          <ac:chgData name="Aleksandar Nedelchev" userId="18fd080a-288d-42bb-86f1-9b05a4a1a4b7" providerId="ADAL" clId="{3F45FA16-5293-4585-9668-A623DAC860FA}" dt="2021-04-19T11:44:24.601" v="40" actId="478"/>
          <ac:picMkLst>
            <pc:docMk/>
            <pc:sldMk cId="626764723" sldId="278"/>
            <ac:picMk id="5" creationId="{1E8A74B7-FA47-485D-A46D-B37647C2F208}"/>
          </ac:picMkLst>
        </pc:picChg>
        <pc:picChg chg="del">
          <ac:chgData name="Aleksandar Nedelchev" userId="18fd080a-288d-42bb-86f1-9b05a4a1a4b7" providerId="ADAL" clId="{3F45FA16-5293-4585-9668-A623DAC860FA}" dt="2021-04-19T11:44:25.226" v="41" actId="478"/>
          <ac:picMkLst>
            <pc:docMk/>
            <pc:sldMk cId="626764723" sldId="278"/>
            <ac:picMk id="7" creationId="{9209DB34-2AB7-48AD-AB35-F6E1B5F71F45}"/>
          </ac:picMkLst>
        </pc:picChg>
        <pc:picChg chg="add mod">
          <ac:chgData name="Aleksandar Nedelchev" userId="18fd080a-288d-42bb-86f1-9b05a4a1a4b7" providerId="ADAL" clId="{3F45FA16-5293-4585-9668-A623DAC860FA}" dt="2021-04-21T09:19:31.360" v="769" actId="1076"/>
          <ac:picMkLst>
            <pc:docMk/>
            <pc:sldMk cId="626764723" sldId="278"/>
            <ac:picMk id="8" creationId="{5E097588-5577-4A99-81D2-8790C2F29E6C}"/>
          </ac:picMkLst>
        </pc:picChg>
      </pc:sldChg>
      <pc:sldChg chg="addSp delSp modSp add mod modAnim">
        <pc:chgData name="Aleksandar Nedelchev" userId="18fd080a-288d-42bb-86f1-9b05a4a1a4b7" providerId="ADAL" clId="{3F45FA16-5293-4585-9668-A623DAC860FA}" dt="2021-04-21T09:25:37.845" v="797"/>
        <pc:sldMkLst>
          <pc:docMk/>
          <pc:sldMk cId="63409551" sldId="279"/>
        </pc:sldMkLst>
        <pc:spChg chg="del">
          <ac:chgData name="Aleksandar Nedelchev" userId="18fd080a-288d-42bb-86f1-9b05a4a1a4b7" providerId="ADAL" clId="{3F45FA16-5293-4585-9668-A623DAC860FA}" dt="2021-04-21T09:25:12.689" v="793" actId="478"/>
          <ac:spMkLst>
            <pc:docMk/>
            <pc:sldMk cId="63409551" sldId="279"/>
            <ac:spMk id="4" creationId="{A9544243-C5FD-4170-AD43-A7E0EC55FC00}"/>
          </ac:spMkLst>
        </pc:spChg>
        <pc:spChg chg="del">
          <ac:chgData name="Aleksandar Nedelchev" userId="18fd080a-288d-42bb-86f1-9b05a4a1a4b7" providerId="ADAL" clId="{3F45FA16-5293-4585-9668-A623DAC860FA}" dt="2021-04-20T11:07:29.780" v="687" actId="478"/>
          <ac:spMkLst>
            <pc:docMk/>
            <pc:sldMk cId="63409551" sldId="279"/>
            <ac:spMk id="5" creationId="{5FF5DFA5-96DA-441E-8B98-09D8DA1266EC}"/>
          </ac:spMkLst>
        </pc:spChg>
        <pc:spChg chg="add mod">
          <ac:chgData name="Aleksandar Nedelchev" userId="18fd080a-288d-42bb-86f1-9b05a4a1a4b7" providerId="ADAL" clId="{3F45FA16-5293-4585-9668-A623DAC860FA}" dt="2021-04-19T12:41:42.872" v="97" actId="403"/>
          <ac:spMkLst>
            <pc:docMk/>
            <pc:sldMk cId="63409551" sldId="279"/>
            <ac:spMk id="8" creationId="{1A68E74E-67AB-403A-BF59-748B16CE34A5}"/>
          </ac:spMkLst>
        </pc:spChg>
        <pc:spChg chg="add mod">
          <ac:chgData name="Aleksandar Nedelchev" userId="18fd080a-288d-42bb-86f1-9b05a4a1a4b7" providerId="ADAL" clId="{3F45FA16-5293-4585-9668-A623DAC860FA}" dt="2021-04-21T09:25:27.741" v="796" actId="1076"/>
          <ac:spMkLst>
            <pc:docMk/>
            <pc:sldMk cId="63409551" sldId="279"/>
            <ac:spMk id="9" creationId="{FE7A3B35-C7B8-4DDB-934E-BB85D4D10760}"/>
          </ac:spMkLst>
        </pc:spChg>
        <pc:spChg chg="add del">
          <ac:chgData name="Aleksandar Nedelchev" userId="18fd080a-288d-42bb-86f1-9b05a4a1a4b7" providerId="ADAL" clId="{3F45FA16-5293-4585-9668-A623DAC860FA}" dt="2021-04-19T12:42:21.089" v="99" actId="22"/>
          <ac:spMkLst>
            <pc:docMk/>
            <pc:sldMk cId="63409551" sldId="279"/>
            <ac:spMk id="10" creationId="{B32B274E-D5C7-44F6-9206-3253F322E29A}"/>
          </ac:spMkLst>
        </pc:spChg>
        <pc:picChg chg="del">
          <ac:chgData name="Aleksandar Nedelchev" userId="18fd080a-288d-42bb-86f1-9b05a4a1a4b7" providerId="ADAL" clId="{3F45FA16-5293-4585-9668-A623DAC860FA}" dt="2021-04-19T12:40:52.406" v="86" actId="478"/>
          <ac:picMkLst>
            <pc:docMk/>
            <pc:sldMk cId="63409551" sldId="279"/>
            <ac:picMk id="6" creationId="{1450534C-B9FE-4B31-8796-45A5382EF502}"/>
          </ac:picMkLst>
        </pc:picChg>
        <pc:picChg chg="add mod">
          <ac:chgData name="Aleksandar Nedelchev" userId="18fd080a-288d-42bb-86f1-9b05a4a1a4b7" providerId="ADAL" clId="{3F45FA16-5293-4585-9668-A623DAC860FA}" dt="2021-04-21T09:25:21.136" v="794" actId="1076"/>
          <ac:picMkLst>
            <pc:docMk/>
            <pc:sldMk cId="63409551" sldId="279"/>
            <ac:picMk id="7" creationId="{0241E314-220E-4080-8A84-5C38E083FB2C}"/>
          </ac:picMkLst>
        </pc:picChg>
      </pc:sldChg>
      <pc:sldChg chg="addSp delSp modSp add mod">
        <pc:chgData name="Aleksandar Nedelchev" userId="18fd080a-288d-42bb-86f1-9b05a4a1a4b7" providerId="ADAL" clId="{3F45FA16-5293-4585-9668-A623DAC860FA}" dt="2021-04-21T09:48:00.316" v="908" actId="6549"/>
        <pc:sldMkLst>
          <pc:docMk/>
          <pc:sldMk cId="2041117160" sldId="280"/>
        </pc:sldMkLst>
        <pc:spChg chg="del">
          <ac:chgData name="Aleksandar Nedelchev" userId="18fd080a-288d-42bb-86f1-9b05a4a1a4b7" providerId="ADAL" clId="{3F45FA16-5293-4585-9668-A623DAC860FA}" dt="2021-04-21T09:26:38.519" v="806" actId="478"/>
          <ac:spMkLst>
            <pc:docMk/>
            <pc:sldMk cId="2041117160" sldId="280"/>
            <ac:spMk id="4" creationId="{A9544243-C5FD-4170-AD43-A7E0EC55FC00}"/>
          </ac:spMkLst>
        </pc:spChg>
        <pc:spChg chg="del">
          <ac:chgData name="Aleksandar Nedelchev" userId="18fd080a-288d-42bb-86f1-9b05a4a1a4b7" providerId="ADAL" clId="{3F45FA16-5293-4585-9668-A623DAC860FA}" dt="2021-04-20T11:07:43.462" v="691" actId="478"/>
          <ac:spMkLst>
            <pc:docMk/>
            <pc:sldMk cId="2041117160" sldId="280"/>
            <ac:spMk id="5" creationId="{5FF5DFA5-96DA-441E-8B98-09D8DA1266EC}"/>
          </ac:spMkLst>
        </pc:spChg>
        <pc:spChg chg="add mod">
          <ac:chgData name="Aleksandar Nedelchev" userId="18fd080a-288d-42bb-86f1-9b05a4a1a4b7" providerId="ADAL" clId="{3F45FA16-5293-4585-9668-A623DAC860FA}" dt="2021-04-21T09:27:59.200" v="823" actId="1076"/>
          <ac:spMkLst>
            <pc:docMk/>
            <pc:sldMk cId="2041117160" sldId="280"/>
            <ac:spMk id="6" creationId="{AFAF0ECC-08A2-4C7A-BE57-F722C9EDB7F6}"/>
          </ac:spMkLst>
        </pc:spChg>
        <pc:spChg chg="mod">
          <ac:chgData name="Aleksandar Nedelchev" userId="18fd080a-288d-42bb-86f1-9b05a4a1a4b7" providerId="ADAL" clId="{3F45FA16-5293-4585-9668-A623DAC860FA}" dt="2021-04-21T09:48:00.316" v="908" actId="6549"/>
          <ac:spMkLst>
            <pc:docMk/>
            <pc:sldMk cId="2041117160" sldId="280"/>
            <ac:spMk id="8" creationId="{1A68E74E-67AB-403A-BF59-748B16CE34A5}"/>
          </ac:spMkLst>
        </pc:spChg>
        <pc:picChg chg="del">
          <ac:chgData name="Aleksandar Nedelchev" userId="18fd080a-288d-42bb-86f1-9b05a4a1a4b7" providerId="ADAL" clId="{3F45FA16-5293-4585-9668-A623DAC860FA}" dt="2021-04-19T12:42:26.458" v="101" actId="478"/>
          <ac:picMkLst>
            <pc:docMk/>
            <pc:sldMk cId="2041117160" sldId="280"/>
            <ac:picMk id="7" creationId="{0241E314-220E-4080-8A84-5C38E083FB2C}"/>
          </ac:picMkLst>
        </pc:picChg>
      </pc:sldChg>
      <pc:sldChg chg="addSp delSp modSp add mod ord">
        <pc:chgData name="Aleksandar Nedelchev" userId="18fd080a-288d-42bb-86f1-9b05a4a1a4b7" providerId="ADAL" clId="{3F45FA16-5293-4585-9668-A623DAC860FA}" dt="2021-04-21T09:26:12.986" v="802" actId="1076"/>
        <pc:sldMkLst>
          <pc:docMk/>
          <pc:sldMk cId="405911335" sldId="281"/>
        </pc:sldMkLst>
        <pc:spChg chg="del">
          <ac:chgData name="Aleksandar Nedelchev" userId="18fd080a-288d-42bb-86f1-9b05a4a1a4b7" providerId="ADAL" clId="{3F45FA16-5293-4585-9668-A623DAC860FA}" dt="2021-04-21T09:26:09.160" v="801" actId="478"/>
          <ac:spMkLst>
            <pc:docMk/>
            <pc:sldMk cId="405911335" sldId="281"/>
            <ac:spMk id="4" creationId="{A9544243-C5FD-4170-AD43-A7E0EC55FC00}"/>
          </ac:spMkLst>
        </pc:spChg>
        <pc:spChg chg="del">
          <ac:chgData name="Aleksandar Nedelchev" userId="18fd080a-288d-42bb-86f1-9b05a4a1a4b7" providerId="ADAL" clId="{3F45FA16-5293-4585-9668-A623DAC860FA}" dt="2021-04-20T11:07:35.872" v="689" actId="478"/>
          <ac:spMkLst>
            <pc:docMk/>
            <pc:sldMk cId="405911335" sldId="281"/>
            <ac:spMk id="5" creationId="{5FF5DFA5-96DA-441E-8B98-09D8DA1266EC}"/>
          </ac:spMkLst>
        </pc:spChg>
        <pc:spChg chg="add mod">
          <ac:chgData name="Aleksandar Nedelchev" userId="18fd080a-288d-42bb-86f1-9b05a4a1a4b7" providerId="ADAL" clId="{3F45FA16-5293-4585-9668-A623DAC860FA}" dt="2021-04-21T09:26:12.986" v="802" actId="1076"/>
          <ac:spMkLst>
            <pc:docMk/>
            <pc:sldMk cId="405911335" sldId="281"/>
            <ac:spMk id="6" creationId="{F74D951A-6B48-466A-856B-D2180E70743E}"/>
          </ac:spMkLst>
        </pc:spChg>
      </pc:sldChg>
      <pc:sldChg chg="addSp delSp modSp add mod">
        <pc:chgData name="Aleksandar Nedelchev" userId="18fd080a-288d-42bb-86f1-9b05a4a1a4b7" providerId="ADAL" clId="{3F45FA16-5293-4585-9668-A623DAC860FA}" dt="2021-04-21T09:27:50.305" v="821" actId="1076"/>
        <pc:sldMkLst>
          <pc:docMk/>
          <pc:sldMk cId="199627593" sldId="282"/>
        </pc:sldMkLst>
        <pc:spChg chg="del">
          <ac:chgData name="Aleksandar Nedelchev" userId="18fd080a-288d-42bb-86f1-9b05a4a1a4b7" providerId="ADAL" clId="{3F45FA16-5293-4585-9668-A623DAC860FA}" dt="2021-04-21T09:26:42.574" v="807" actId="478"/>
          <ac:spMkLst>
            <pc:docMk/>
            <pc:sldMk cId="199627593" sldId="282"/>
            <ac:spMk id="4" creationId="{A9544243-C5FD-4170-AD43-A7E0EC55FC00}"/>
          </ac:spMkLst>
        </pc:spChg>
        <pc:spChg chg="del">
          <ac:chgData name="Aleksandar Nedelchev" userId="18fd080a-288d-42bb-86f1-9b05a4a1a4b7" providerId="ADAL" clId="{3F45FA16-5293-4585-9668-A623DAC860FA}" dt="2021-04-20T11:07:49.521" v="693" actId="478"/>
          <ac:spMkLst>
            <pc:docMk/>
            <pc:sldMk cId="199627593" sldId="282"/>
            <ac:spMk id="5" creationId="{5FF5DFA5-96DA-441E-8B98-09D8DA1266EC}"/>
          </ac:spMkLst>
        </pc:spChg>
        <pc:spChg chg="add del mod">
          <ac:chgData name="Aleksandar Nedelchev" userId="18fd080a-288d-42bb-86f1-9b05a4a1a4b7" providerId="ADAL" clId="{3F45FA16-5293-4585-9668-A623DAC860FA}" dt="2021-04-20T11:22:14.671" v="755" actId="478"/>
          <ac:spMkLst>
            <pc:docMk/>
            <pc:sldMk cId="199627593" sldId="282"/>
            <ac:spMk id="6" creationId="{06DB3685-5943-41FB-A56B-2A88520F0084}"/>
          </ac:spMkLst>
        </pc:spChg>
        <pc:spChg chg="add mod">
          <ac:chgData name="Aleksandar Nedelchev" userId="18fd080a-288d-42bb-86f1-9b05a4a1a4b7" providerId="ADAL" clId="{3F45FA16-5293-4585-9668-A623DAC860FA}" dt="2021-04-21T09:27:50.305" v="821" actId="1076"/>
          <ac:spMkLst>
            <pc:docMk/>
            <pc:sldMk cId="199627593" sldId="282"/>
            <ac:spMk id="7" creationId="{C22C03C8-E8A7-479E-8483-9EA11CAE9981}"/>
          </ac:spMkLst>
        </pc:spChg>
      </pc:sldChg>
      <pc:sldChg chg="delSp new del mod">
        <pc:chgData name="Aleksandar Nedelchev" userId="18fd080a-288d-42bb-86f1-9b05a4a1a4b7" providerId="ADAL" clId="{3F45FA16-5293-4585-9668-A623DAC860FA}" dt="2021-04-19T13:24:24.811" v="319" actId="47"/>
        <pc:sldMkLst>
          <pc:docMk/>
          <pc:sldMk cId="1406899639" sldId="283"/>
        </pc:sldMkLst>
        <pc:spChg chg="del">
          <ac:chgData name="Aleksandar Nedelchev" userId="18fd080a-288d-42bb-86f1-9b05a4a1a4b7" providerId="ADAL" clId="{3F45FA16-5293-4585-9668-A623DAC860FA}" dt="2021-04-19T13:20:24.252" v="203" actId="478"/>
          <ac:spMkLst>
            <pc:docMk/>
            <pc:sldMk cId="1406899639" sldId="283"/>
            <ac:spMk id="2" creationId="{B77D8E07-55CE-4CB2-A489-F3720C989AD8}"/>
          </ac:spMkLst>
        </pc:spChg>
      </pc:sldChg>
      <pc:sldChg chg="addSp delSp modSp add mod">
        <pc:chgData name="Aleksandar Nedelchev" userId="18fd080a-288d-42bb-86f1-9b05a4a1a4b7" providerId="ADAL" clId="{3F45FA16-5293-4585-9668-A623DAC860FA}" dt="2021-04-21T09:28:24.101" v="830" actId="1076"/>
        <pc:sldMkLst>
          <pc:docMk/>
          <pc:sldMk cId="3474592741" sldId="284"/>
        </pc:sldMkLst>
        <pc:spChg chg="mod">
          <ac:chgData name="Aleksandar Nedelchev" userId="18fd080a-288d-42bb-86f1-9b05a4a1a4b7" providerId="ADAL" clId="{3F45FA16-5293-4585-9668-A623DAC860FA}" dt="2021-04-19T13:21:20.116" v="243" actId="207"/>
          <ac:spMkLst>
            <pc:docMk/>
            <pc:sldMk cId="3474592741" sldId="284"/>
            <ac:spMk id="2" creationId="{093C1C6F-0F81-40B4-A970-0BB2DB776D92}"/>
          </ac:spMkLst>
        </pc:spChg>
        <pc:spChg chg="del">
          <ac:chgData name="Aleksandar Nedelchev" userId="18fd080a-288d-42bb-86f1-9b05a4a1a4b7" providerId="ADAL" clId="{3F45FA16-5293-4585-9668-A623DAC860FA}" dt="2021-04-21T09:28:21.132" v="829" actId="478"/>
          <ac:spMkLst>
            <pc:docMk/>
            <pc:sldMk cId="3474592741" sldId="284"/>
            <ac:spMk id="4" creationId="{A9544243-C5FD-4170-AD43-A7E0EC55FC00}"/>
          </ac:spMkLst>
        </pc:spChg>
        <pc:spChg chg="mod">
          <ac:chgData name="Aleksandar Nedelchev" userId="18fd080a-288d-42bb-86f1-9b05a4a1a4b7" providerId="ADAL" clId="{3F45FA16-5293-4585-9668-A623DAC860FA}" dt="2021-04-21T09:28:24.101" v="830" actId="1076"/>
          <ac:spMkLst>
            <pc:docMk/>
            <pc:sldMk cId="3474592741" sldId="284"/>
            <ac:spMk id="5" creationId="{5FF5DFA5-96DA-441E-8B98-09D8DA1266EC}"/>
          </ac:spMkLst>
        </pc:spChg>
        <pc:spChg chg="add mod">
          <ac:chgData name="Aleksandar Nedelchev" userId="18fd080a-288d-42bb-86f1-9b05a4a1a4b7" providerId="ADAL" clId="{3F45FA16-5293-4585-9668-A623DAC860FA}" dt="2021-04-19T13:24:15.406" v="318" actId="113"/>
          <ac:spMkLst>
            <pc:docMk/>
            <pc:sldMk cId="3474592741" sldId="284"/>
            <ac:spMk id="7" creationId="{832B9795-6166-48ED-A4B9-91967CC6CC27}"/>
          </ac:spMkLst>
        </pc:spChg>
        <pc:picChg chg="del">
          <ac:chgData name="Aleksandar Nedelchev" userId="18fd080a-288d-42bb-86f1-9b05a4a1a4b7" providerId="ADAL" clId="{3F45FA16-5293-4585-9668-A623DAC860FA}" dt="2021-04-19T13:20:57.745" v="240" actId="478"/>
          <ac:picMkLst>
            <pc:docMk/>
            <pc:sldMk cId="3474592741" sldId="284"/>
            <ac:picMk id="6" creationId="{1450534C-B9FE-4B31-8796-45A5382EF502}"/>
          </ac:picMkLst>
        </pc:picChg>
      </pc:sldChg>
      <pc:sldChg chg="addSp delSp modSp add mod modAnim">
        <pc:chgData name="Aleksandar Nedelchev" userId="18fd080a-288d-42bb-86f1-9b05a4a1a4b7" providerId="ADAL" clId="{3F45FA16-5293-4585-9668-A623DAC860FA}" dt="2021-04-21T09:48:36.151" v="913"/>
        <pc:sldMkLst>
          <pc:docMk/>
          <pc:sldMk cId="1168066441" sldId="285"/>
        </pc:sldMkLst>
        <pc:spChg chg="mod">
          <ac:chgData name="Aleksandar Nedelchev" userId="18fd080a-288d-42bb-86f1-9b05a4a1a4b7" providerId="ADAL" clId="{3F45FA16-5293-4585-9668-A623DAC860FA}" dt="2021-04-19T13:35:53.793" v="432" actId="20577"/>
          <ac:spMkLst>
            <pc:docMk/>
            <pc:sldMk cId="1168066441" sldId="285"/>
            <ac:spMk id="2" creationId="{093C1C6F-0F81-40B4-A970-0BB2DB776D92}"/>
          </ac:spMkLst>
        </pc:spChg>
        <pc:spChg chg="del">
          <ac:chgData name="Aleksandar Nedelchev" userId="18fd080a-288d-42bb-86f1-9b05a4a1a4b7" providerId="ADAL" clId="{3F45FA16-5293-4585-9668-A623DAC860FA}" dt="2021-04-21T09:26:48.701" v="809" actId="478"/>
          <ac:spMkLst>
            <pc:docMk/>
            <pc:sldMk cId="1168066441" sldId="285"/>
            <ac:spMk id="4" creationId="{A9544243-C5FD-4170-AD43-A7E0EC55FC00}"/>
          </ac:spMkLst>
        </pc:spChg>
        <pc:spChg chg="mod">
          <ac:chgData name="Aleksandar Nedelchev" userId="18fd080a-288d-42bb-86f1-9b05a4a1a4b7" providerId="ADAL" clId="{3F45FA16-5293-4585-9668-A623DAC860FA}" dt="2021-04-21T09:27:31.131" v="817" actId="1076"/>
          <ac:spMkLst>
            <pc:docMk/>
            <pc:sldMk cId="1168066441" sldId="285"/>
            <ac:spMk id="5" creationId="{4C9D6F11-C172-4AEE-A128-524D8F39FE36}"/>
          </ac:spMkLst>
        </pc:spChg>
        <pc:spChg chg="add mod">
          <ac:chgData name="Aleksandar Nedelchev" userId="18fd080a-288d-42bb-86f1-9b05a4a1a4b7" providerId="ADAL" clId="{3F45FA16-5293-4585-9668-A623DAC860FA}" dt="2021-04-19T14:12:36.043" v="476" actId="123"/>
          <ac:spMkLst>
            <pc:docMk/>
            <pc:sldMk cId="1168066441" sldId="285"/>
            <ac:spMk id="8" creationId="{7E803167-A0FF-4A62-8604-847A59724E14}"/>
          </ac:spMkLst>
        </pc:spChg>
        <pc:picChg chg="add mod">
          <ac:chgData name="Aleksandar Nedelchev" userId="18fd080a-288d-42bb-86f1-9b05a4a1a4b7" providerId="ADAL" clId="{3F45FA16-5293-4585-9668-A623DAC860FA}" dt="2021-04-19T14:12:43.276" v="477" actId="14100"/>
          <ac:picMkLst>
            <pc:docMk/>
            <pc:sldMk cId="1168066441" sldId="285"/>
            <ac:picMk id="6" creationId="{C2464EE8-7628-4335-BC68-6370AB98479A}"/>
          </ac:picMkLst>
        </pc:picChg>
        <pc:picChg chg="del">
          <ac:chgData name="Aleksandar Nedelchev" userId="18fd080a-288d-42bb-86f1-9b05a4a1a4b7" providerId="ADAL" clId="{3F45FA16-5293-4585-9668-A623DAC860FA}" dt="2021-04-19T13:30:50.423" v="333" actId="478"/>
          <ac:picMkLst>
            <pc:docMk/>
            <pc:sldMk cId="1168066441" sldId="285"/>
            <ac:picMk id="1026" creationId="{E9EF3CC8-3B7A-48C6-BEF9-7EFEFE497A13}"/>
          </ac:picMkLst>
        </pc:picChg>
      </pc:sldChg>
      <pc:sldChg chg="addSp delSp modSp add mod modAnim">
        <pc:chgData name="Aleksandar Nedelchev" userId="18fd080a-288d-42bb-86f1-9b05a4a1a4b7" providerId="ADAL" clId="{3F45FA16-5293-4585-9668-A623DAC860FA}" dt="2021-04-21T09:49:24.146" v="920"/>
        <pc:sldMkLst>
          <pc:docMk/>
          <pc:sldMk cId="2103245984" sldId="286"/>
        </pc:sldMkLst>
        <pc:spChg chg="mod">
          <ac:chgData name="Aleksandar Nedelchev" userId="18fd080a-288d-42bb-86f1-9b05a4a1a4b7" providerId="ADAL" clId="{3F45FA16-5293-4585-9668-A623DAC860FA}" dt="2021-04-20T10:37:00.137" v="485" actId="20577"/>
          <ac:spMkLst>
            <pc:docMk/>
            <pc:sldMk cId="2103245984" sldId="286"/>
            <ac:spMk id="2" creationId="{093C1C6F-0F81-40B4-A970-0BB2DB776D92}"/>
          </ac:spMkLst>
        </pc:spChg>
        <pc:spChg chg="del">
          <ac:chgData name="Aleksandar Nedelchev" userId="18fd080a-288d-42bb-86f1-9b05a4a1a4b7" providerId="ADAL" clId="{3F45FA16-5293-4585-9668-A623DAC860FA}" dt="2021-04-21T09:26:57.002" v="811" actId="478"/>
          <ac:spMkLst>
            <pc:docMk/>
            <pc:sldMk cId="2103245984" sldId="286"/>
            <ac:spMk id="4" creationId="{A9544243-C5FD-4170-AD43-A7E0EC55FC00}"/>
          </ac:spMkLst>
        </pc:spChg>
        <pc:spChg chg="mod">
          <ac:chgData name="Aleksandar Nedelchev" userId="18fd080a-288d-42bb-86f1-9b05a4a1a4b7" providerId="ADAL" clId="{3F45FA16-5293-4585-9668-A623DAC860FA}" dt="2021-04-21T09:27:09.850" v="813" actId="1076"/>
          <ac:spMkLst>
            <pc:docMk/>
            <pc:sldMk cId="2103245984" sldId="286"/>
            <ac:spMk id="5" creationId="{4C9D6F11-C172-4AEE-A128-524D8F39FE36}"/>
          </ac:spMkLst>
        </pc:spChg>
        <pc:spChg chg="add mod">
          <ac:chgData name="Aleksandar Nedelchev" userId="18fd080a-288d-42bb-86f1-9b05a4a1a4b7" providerId="ADAL" clId="{3F45FA16-5293-4585-9668-A623DAC860FA}" dt="2021-04-21T09:49:10.852" v="918" actId="1076"/>
          <ac:spMkLst>
            <pc:docMk/>
            <pc:sldMk cId="2103245984" sldId="286"/>
            <ac:spMk id="6" creationId="{C6A58F81-6F85-4C7C-9133-C61A523BB8EB}"/>
          </ac:spMkLst>
        </pc:spChg>
      </pc:sldChg>
      <pc:sldChg chg="addSp delSp modSp add mod">
        <pc:chgData name="Aleksandar Nedelchev" userId="18fd080a-288d-42bb-86f1-9b05a4a1a4b7" providerId="ADAL" clId="{3F45FA16-5293-4585-9668-A623DAC860FA}" dt="2021-04-21T09:48:47.396" v="914" actId="1076"/>
        <pc:sldMkLst>
          <pc:docMk/>
          <pc:sldMk cId="2865390661" sldId="287"/>
        </pc:sldMkLst>
        <pc:spChg chg="del">
          <ac:chgData name="Aleksandar Nedelchev" userId="18fd080a-288d-42bb-86f1-9b05a4a1a4b7" providerId="ADAL" clId="{3F45FA16-5293-4585-9668-A623DAC860FA}" dt="2021-04-21T09:26:52.577" v="810" actId="478"/>
          <ac:spMkLst>
            <pc:docMk/>
            <pc:sldMk cId="2865390661" sldId="287"/>
            <ac:spMk id="4" creationId="{A9544243-C5FD-4170-AD43-A7E0EC55FC00}"/>
          </ac:spMkLst>
        </pc:spChg>
        <pc:spChg chg="mod">
          <ac:chgData name="Aleksandar Nedelchev" userId="18fd080a-288d-42bb-86f1-9b05a4a1a4b7" providerId="ADAL" clId="{3F45FA16-5293-4585-9668-A623DAC860FA}" dt="2021-04-21T09:27:20.121" v="815" actId="1076"/>
          <ac:spMkLst>
            <pc:docMk/>
            <pc:sldMk cId="2865390661" sldId="287"/>
            <ac:spMk id="5" creationId="{4C9D6F11-C172-4AEE-A128-524D8F39FE36}"/>
          </ac:spMkLst>
        </pc:spChg>
        <pc:spChg chg="add mod">
          <ac:chgData name="Aleksandar Nedelchev" userId="18fd080a-288d-42bb-86f1-9b05a4a1a4b7" providerId="ADAL" clId="{3F45FA16-5293-4585-9668-A623DAC860FA}" dt="2021-04-21T09:48:47.396" v="914" actId="1076"/>
          <ac:spMkLst>
            <pc:docMk/>
            <pc:sldMk cId="2865390661" sldId="287"/>
            <ac:spMk id="7" creationId="{BE775923-1EC3-49BB-A3C8-F45AAC650501}"/>
          </ac:spMkLst>
        </pc:spChg>
        <pc:picChg chg="del">
          <ac:chgData name="Aleksandar Nedelchev" userId="18fd080a-288d-42bb-86f1-9b05a4a1a4b7" providerId="ADAL" clId="{3F45FA16-5293-4585-9668-A623DAC860FA}" dt="2021-04-19T13:44:56.586" v="437" actId="478"/>
          <ac:picMkLst>
            <pc:docMk/>
            <pc:sldMk cId="2865390661" sldId="287"/>
            <ac:picMk id="6" creationId="{C2464EE8-7628-4335-BC68-6370AB98479A}"/>
          </ac:picMkLst>
        </pc:picChg>
      </pc:sldChg>
      <pc:sldChg chg="addSp delSp modSp add mod delAnim modAnim">
        <pc:chgData name="Aleksandar Nedelchev" userId="18fd080a-288d-42bb-86f1-9b05a4a1a4b7" providerId="ADAL" clId="{3F45FA16-5293-4585-9668-A623DAC860FA}" dt="2021-04-21T10:37:42.563" v="1028"/>
        <pc:sldMkLst>
          <pc:docMk/>
          <pc:sldMk cId="1066541032" sldId="288"/>
        </pc:sldMkLst>
        <pc:spChg chg="del">
          <ac:chgData name="Aleksandar Nedelchev" userId="18fd080a-288d-42bb-86f1-9b05a4a1a4b7" providerId="ADAL" clId="{3F45FA16-5293-4585-9668-A623DAC860FA}" dt="2021-04-21T10:22:04.415" v="923" actId="478"/>
          <ac:spMkLst>
            <pc:docMk/>
            <pc:sldMk cId="1066541032" sldId="288"/>
            <ac:spMk id="7" creationId="{9EE489E3-3CF0-4515-8F69-8EB98039F8EF}"/>
          </ac:spMkLst>
        </pc:spChg>
        <pc:spChg chg="add mod">
          <ac:chgData name="Aleksandar Nedelchev" userId="18fd080a-288d-42bb-86f1-9b05a4a1a4b7" providerId="ADAL" clId="{3F45FA16-5293-4585-9668-A623DAC860FA}" dt="2021-04-21T10:36:32.840" v="1023" actId="207"/>
          <ac:spMkLst>
            <pc:docMk/>
            <pc:sldMk cId="1066541032" sldId="288"/>
            <ac:spMk id="9" creationId="{E0F3D016-247A-4B45-964A-704B8731F860}"/>
          </ac:spMkLst>
        </pc:spChg>
        <pc:spChg chg="add mod">
          <ac:chgData name="Aleksandar Nedelchev" userId="18fd080a-288d-42bb-86f1-9b05a4a1a4b7" providerId="ADAL" clId="{3F45FA16-5293-4585-9668-A623DAC860FA}" dt="2021-04-21T10:36:46.006" v="1024" actId="207"/>
          <ac:spMkLst>
            <pc:docMk/>
            <pc:sldMk cId="1066541032" sldId="288"/>
            <ac:spMk id="10" creationId="{27B1DBC7-E5A5-4B17-8698-DF4D784DDFEC}"/>
          </ac:spMkLst>
        </pc:spChg>
        <pc:picChg chg="del">
          <ac:chgData name="Aleksandar Nedelchev" userId="18fd080a-288d-42bb-86f1-9b05a4a1a4b7" providerId="ADAL" clId="{3F45FA16-5293-4585-9668-A623DAC860FA}" dt="2021-04-21T10:22:01.833" v="922" actId="478"/>
          <ac:picMkLst>
            <pc:docMk/>
            <pc:sldMk cId="1066541032" sldId="288"/>
            <ac:picMk id="5" creationId="{1BDD77FF-94CB-46CC-A269-95B8A40A4D5D}"/>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6.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B0A9809-9E2F-430F-9BF7-A6E9A4357F45}"/>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B972921B-2D0F-476E-97B5-8E2BE0F79BF4}"/>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EBD54CF8-9E42-46D0-AD69-213972D5F321}" type="datetimeFigureOut">
              <a:rPr lang="en-GB" smtClean="0"/>
              <a:t>21/04/2021</a:t>
            </a:fld>
            <a:endParaRPr lang="en-GB"/>
          </a:p>
        </p:txBody>
      </p:sp>
      <p:sp>
        <p:nvSpPr>
          <p:cNvPr id="4" name="Footer Placeholder 3">
            <a:extLst>
              <a:ext uri="{FF2B5EF4-FFF2-40B4-BE49-F238E27FC236}">
                <a16:creationId xmlns:a16="http://schemas.microsoft.com/office/drawing/2014/main" id="{DCFCB2E0-AEAE-4F12-A172-8E36F3D0403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44871A3E-2F9E-4799-83B5-CABF5137044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6C015099-FB05-4216-952B-348EEC656E8C}" type="slidenum">
              <a:rPr lang="en-GB" smtClean="0"/>
              <a:t>‹#›</a:t>
            </a:fld>
            <a:endParaRPr lang="en-GB"/>
          </a:p>
        </p:txBody>
      </p:sp>
    </p:spTree>
    <p:extLst>
      <p:ext uri="{BB962C8B-B14F-4D97-AF65-F5344CB8AC3E}">
        <p14:creationId xmlns:p14="http://schemas.microsoft.com/office/powerpoint/2010/main" val="2655396296"/>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3B0E59C-CEAC-47DC-826A-10D6B7A1398E}" type="datetimeFigureOut">
              <a:rPr lang="en-US" smtClean="0"/>
              <a:t>4/21/2021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9597874-9B2A-4B3D-A854-B726DE1CF6B1}" type="slidenum">
              <a:rPr lang="en-US" smtClean="0"/>
              <a:t>‹#›</a:t>
            </a:fld>
            <a:endParaRPr lang="en-US"/>
          </a:p>
        </p:txBody>
      </p:sp>
    </p:spTree>
    <p:extLst>
      <p:ext uri="{BB962C8B-B14F-4D97-AF65-F5344CB8AC3E}">
        <p14:creationId xmlns:p14="http://schemas.microsoft.com/office/powerpoint/2010/main" val="2503398780"/>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hyperlink" Target="http://bit.ly/2Tynxth" TargetMode="External"/><Relationship Id="rId2" Type="http://schemas.openxmlformats.org/officeDocument/2006/relationships/image" Target="../media/image2.jpeg"/><Relationship Id="rId1" Type="http://schemas.openxmlformats.org/officeDocument/2006/relationships/slideMaster" Target="../slideMasters/slideMaster1.xml"/><Relationship Id="rId5" Type="http://schemas.openxmlformats.org/officeDocument/2006/relationships/hyperlink" Target="http://bit.ly/2TtBDfr" TargetMode="External"/><Relationship Id="rId4" Type="http://schemas.openxmlformats.org/officeDocument/2006/relationships/hyperlink" Target="http://bit.ly/2TyoMsr" TargetMode="Externa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3" Type="http://schemas.openxmlformats.org/officeDocument/2006/relationships/hyperlink" Target="http://bit.ly/2TyoMsr" TargetMode="External"/><Relationship Id="rId2" Type="http://schemas.openxmlformats.org/officeDocument/2006/relationships/hyperlink" Target="http://bit.ly/2Tynxth" TargetMode="External"/><Relationship Id="rId1" Type="http://schemas.openxmlformats.org/officeDocument/2006/relationships/slideMaster" Target="../slideMasters/slideMaster3.xml"/><Relationship Id="rId4" Type="http://schemas.openxmlformats.org/officeDocument/2006/relationships/hyperlink" Target="http://bit.ly/2TtBDfr" TargetMode="Externa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slide">
    <p:bg>
      <p:bgPr>
        <a:blipFill>
          <a:blip r:embed="rId2">
            <a:alphaModFix/>
          </a:blip>
          <a:stretch>
            <a:fillRect/>
          </a:stretch>
        </a:blipFill>
        <a:effectLst/>
      </p:bgPr>
    </p:bg>
    <p:spTree>
      <p:nvGrpSpPr>
        <p:cNvPr id="1" name="Shape 8"/>
        <p:cNvGrpSpPr/>
        <p:nvPr/>
      </p:nvGrpSpPr>
      <p:grpSpPr>
        <a:xfrm>
          <a:off x="0" y="0"/>
          <a:ext cx="0" cy="0"/>
          <a:chOff x="0" y="0"/>
          <a:chExt cx="0" cy="0"/>
        </a:xfrm>
      </p:grpSpPr>
      <p:sp>
        <p:nvSpPr>
          <p:cNvPr id="9" name="Google Shape;9;p2"/>
          <p:cNvSpPr txBox="1">
            <a:spLocks noGrp="1"/>
          </p:cNvSpPr>
          <p:nvPr>
            <p:ph type="ctrTitle"/>
          </p:nvPr>
        </p:nvSpPr>
        <p:spPr>
          <a:xfrm>
            <a:off x="960000" y="1518867"/>
            <a:ext cx="5872000" cy="3454000"/>
          </a:xfrm>
          <a:prstGeom prst="rect">
            <a:avLst/>
          </a:prstGeom>
        </p:spPr>
        <p:txBody>
          <a:bodyPr spcFirstLastPara="1" wrap="square" lIns="91425" tIns="91425" rIns="91425" bIns="91425" anchor="b" anchorCtr="0">
            <a:noAutofit/>
          </a:bodyPr>
          <a:lstStyle>
            <a:lvl1pPr lvl="0">
              <a:spcBef>
                <a:spcPts val="0"/>
              </a:spcBef>
              <a:spcAft>
                <a:spcPts val="0"/>
              </a:spcAft>
              <a:buSzPts val="5200"/>
              <a:buNone/>
              <a:defRPr sz="9600">
                <a:solidFill>
                  <a:srgbClr val="F3F3F3"/>
                </a:solidFill>
                <a:latin typeface="Anton"/>
                <a:ea typeface="Anton"/>
                <a:cs typeface="Anton"/>
                <a:sym typeface="Anton"/>
              </a:defRPr>
            </a:lvl1pPr>
            <a:lvl2pPr lvl="1" algn="ctr">
              <a:spcBef>
                <a:spcPts val="0"/>
              </a:spcBef>
              <a:spcAft>
                <a:spcPts val="0"/>
              </a:spcAft>
              <a:buSzPts val="5200"/>
              <a:buNone/>
              <a:defRPr sz="6933"/>
            </a:lvl2pPr>
            <a:lvl3pPr lvl="2" algn="ctr">
              <a:spcBef>
                <a:spcPts val="0"/>
              </a:spcBef>
              <a:spcAft>
                <a:spcPts val="0"/>
              </a:spcAft>
              <a:buSzPts val="5200"/>
              <a:buNone/>
              <a:defRPr sz="6933"/>
            </a:lvl3pPr>
            <a:lvl4pPr lvl="3" algn="ctr">
              <a:spcBef>
                <a:spcPts val="0"/>
              </a:spcBef>
              <a:spcAft>
                <a:spcPts val="0"/>
              </a:spcAft>
              <a:buSzPts val="5200"/>
              <a:buNone/>
              <a:defRPr sz="6933"/>
            </a:lvl4pPr>
            <a:lvl5pPr lvl="4" algn="ctr">
              <a:spcBef>
                <a:spcPts val="0"/>
              </a:spcBef>
              <a:spcAft>
                <a:spcPts val="0"/>
              </a:spcAft>
              <a:buSzPts val="5200"/>
              <a:buNone/>
              <a:defRPr sz="6933"/>
            </a:lvl5pPr>
            <a:lvl6pPr lvl="5" algn="ctr">
              <a:spcBef>
                <a:spcPts val="0"/>
              </a:spcBef>
              <a:spcAft>
                <a:spcPts val="0"/>
              </a:spcAft>
              <a:buSzPts val="5200"/>
              <a:buNone/>
              <a:defRPr sz="6933"/>
            </a:lvl6pPr>
            <a:lvl7pPr lvl="6" algn="ctr">
              <a:spcBef>
                <a:spcPts val="0"/>
              </a:spcBef>
              <a:spcAft>
                <a:spcPts val="0"/>
              </a:spcAft>
              <a:buSzPts val="5200"/>
              <a:buNone/>
              <a:defRPr sz="6933"/>
            </a:lvl7pPr>
            <a:lvl8pPr lvl="7" algn="ctr">
              <a:spcBef>
                <a:spcPts val="0"/>
              </a:spcBef>
              <a:spcAft>
                <a:spcPts val="0"/>
              </a:spcAft>
              <a:buSzPts val="5200"/>
              <a:buNone/>
              <a:defRPr sz="6933"/>
            </a:lvl8pPr>
            <a:lvl9pPr lvl="8" algn="ctr">
              <a:spcBef>
                <a:spcPts val="0"/>
              </a:spcBef>
              <a:spcAft>
                <a:spcPts val="0"/>
              </a:spcAft>
              <a:buSzPts val="5200"/>
              <a:buNone/>
              <a:defRPr sz="6933"/>
            </a:lvl9pPr>
          </a:lstStyle>
          <a:p>
            <a:r>
              <a:rPr lang="en-US"/>
              <a:t>Click to edit Master title style</a:t>
            </a:r>
            <a:endParaRPr/>
          </a:p>
        </p:txBody>
      </p:sp>
      <p:sp>
        <p:nvSpPr>
          <p:cNvPr id="10" name="Google Shape;10;p2"/>
          <p:cNvSpPr txBox="1">
            <a:spLocks noGrp="1"/>
          </p:cNvSpPr>
          <p:nvPr>
            <p:ph type="subTitle" idx="1"/>
          </p:nvPr>
        </p:nvSpPr>
        <p:spPr>
          <a:xfrm>
            <a:off x="960000" y="4780100"/>
            <a:ext cx="4513200" cy="579200"/>
          </a:xfrm>
          <a:prstGeom prst="rect">
            <a:avLst/>
          </a:prstGeom>
        </p:spPr>
        <p:txBody>
          <a:bodyPr spcFirstLastPara="1" wrap="square" lIns="91425" tIns="91425" rIns="91425" bIns="91425" anchor="t" anchorCtr="0">
            <a:noAutofit/>
          </a:bodyPr>
          <a:lstStyle>
            <a:lvl1pPr lvl="0">
              <a:lnSpc>
                <a:spcPct val="100000"/>
              </a:lnSpc>
              <a:spcBef>
                <a:spcPts val="0"/>
              </a:spcBef>
              <a:spcAft>
                <a:spcPts val="0"/>
              </a:spcAft>
              <a:buSzPts val="2800"/>
              <a:buNone/>
              <a:defRPr sz="1867">
                <a:solidFill>
                  <a:srgbClr val="F3F3F3"/>
                </a:solidFill>
                <a:latin typeface="Advent Pro Light"/>
                <a:ea typeface="Advent Pro Light"/>
                <a:cs typeface="Advent Pro Light"/>
                <a:sym typeface="Advent Pro Light"/>
              </a:defRPr>
            </a:lvl1pPr>
            <a:lvl2pPr lvl="1" algn="ctr">
              <a:lnSpc>
                <a:spcPct val="100000"/>
              </a:lnSpc>
              <a:spcBef>
                <a:spcPts val="0"/>
              </a:spcBef>
              <a:spcAft>
                <a:spcPts val="0"/>
              </a:spcAft>
              <a:buSzPts val="2800"/>
              <a:buNone/>
              <a:defRPr sz="3733"/>
            </a:lvl2pPr>
            <a:lvl3pPr lvl="2" algn="ctr">
              <a:lnSpc>
                <a:spcPct val="100000"/>
              </a:lnSpc>
              <a:spcBef>
                <a:spcPts val="0"/>
              </a:spcBef>
              <a:spcAft>
                <a:spcPts val="0"/>
              </a:spcAft>
              <a:buSzPts val="2800"/>
              <a:buNone/>
              <a:defRPr sz="3733"/>
            </a:lvl3pPr>
            <a:lvl4pPr lvl="3" algn="ctr">
              <a:lnSpc>
                <a:spcPct val="100000"/>
              </a:lnSpc>
              <a:spcBef>
                <a:spcPts val="0"/>
              </a:spcBef>
              <a:spcAft>
                <a:spcPts val="0"/>
              </a:spcAft>
              <a:buSzPts val="2800"/>
              <a:buNone/>
              <a:defRPr sz="3733"/>
            </a:lvl4pPr>
            <a:lvl5pPr lvl="4" algn="ctr">
              <a:lnSpc>
                <a:spcPct val="100000"/>
              </a:lnSpc>
              <a:spcBef>
                <a:spcPts val="0"/>
              </a:spcBef>
              <a:spcAft>
                <a:spcPts val="0"/>
              </a:spcAft>
              <a:buSzPts val="2800"/>
              <a:buNone/>
              <a:defRPr sz="3733"/>
            </a:lvl5pPr>
            <a:lvl6pPr lvl="5" algn="ctr">
              <a:lnSpc>
                <a:spcPct val="100000"/>
              </a:lnSpc>
              <a:spcBef>
                <a:spcPts val="0"/>
              </a:spcBef>
              <a:spcAft>
                <a:spcPts val="0"/>
              </a:spcAft>
              <a:buSzPts val="2800"/>
              <a:buNone/>
              <a:defRPr sz="3733"/>
            </a:lvl6pPr>
            <a:lvl7pPr lvl="6" algn="ctr">
              <a:lnSpc>
                <a:spcPct val="100000"/>
              </a:lnSpc>
              <a:spcBef>
                <a:spcPts val="0"/>
              </a:spcBef>
              <a:spcAft>
                <a:spcPts val="0"/>
              </a:spcAft>
              <a:buSzPts val="2800"/>
              <a:buNone/>
              <a:defRPr sz="3733"/>
            </a:lvl7pPr>
            <a:lvl8pPr lvl="7" algn="ctr">
              <a:lnSpc>
                <a:spcPct val="100000"/>
              </a:lnSpc>
              <a:spcBef>
                <a:spcPts val="0"/>
              </a:spcBef>
              <a:spcAft>
                <a:spcPts val="0"/>
              </a:spcAft>
              <a:buSzPts val="2800"/>
              <a:buNone/>
              <a:defRPr sz="3733"/>
            </a:lvl8pPr>
            <a:lvl9pPr lvl="8" algn="ctr">
              <a:lnSpc>
                <a:spcPct val="100000"/>
              </a:lnSpc>
              <a:spcBef>
                <a:spcPts val="0"/>
              </a:spcBef>
              <a:spcAft>
                <a:spcPts val="0"/>
              </a:spcAft>
              <a:buSzPts val="2800"/>
              <a:buNone/>
              <a:defRPr sz="3733"/>
            </a:lvl9pPr>
          </a:lstStyle>
          <a:p>
            <a:r>
              <a:rPr lang="en-US"/>
              <a:t>Click to edit Master subtitle style</a:t>
            </a:r>
            <a:endParaRPr/>
          </a:p>
        </p:txBody>
      </p:sp>
    </p:spTree>
    <p:extLst>
      <p:ext uri="{BB962C8B-B14F-4D97-AF65-F5344CB8AC3E}">
        <p14:creationId xmlns:p14="http://schemas.microsoft.com/office/powerpoint/2010/main" val="24616913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 header">
    <p:bg>
      <p:bgPr>
        <a:blipFill>
          <a:blip r:embed="rId2">
            <a:alphaModFix/>
          </a:blip>
          <a:stretch>
            <a:fillRect/>
          </a:stretch>
        </a:blipFill>
        <a:effectLst/>
      </p:bgPr>
    </p:bg>
    <p:spTree>
      <p:nvGrpSpPr>
        <p:cNvPr id="1" name="Shape 11"/>
        <p:cNvGrpSpPr/>
        <p:nvPr/>
      </p:nvGrpSpPr>
      <p:grpSpPr>
        <a:xfrm>
          <a:off x="0" y="0"/>
          <a:ext cx="0" cy="0"/>
          <a:chOff x="0" y="0"/>
          <a:chExt cx="0" cy="0"/>
        </a:xfrm>
      </p:grpSpPr>
      <p:sp>
        <p:nvSpPr>
          <p:cNvPr id="12" name="Google Shape;12;p3"/>
          <p:cNvSpPr txBox="1">
            <a:spLocks noGrp="1"/>
          </p:cNvSpPr>
          <p:nvPr>
            <p:ph type="title"/>
          </p:nvPr>
        </p:nvSpPr>
        <p:spPr>
          <a:xfrm>
            <a:off x="6178847" y="1912800"/>
            <a:ext cx="4710400" cy="3032400"/>
          </a:xfrm>
          <a:prstGeom prst="rect">
            <a:avLst/>
          </a:prstGeom>
        </p:spPr>
        <p:txBody>
          <a:bodyPr spcFirstLastPara="1" wrap="square" lIns="91425" tIns="91425" rIns="91425" bIns="91425" anchor="ctr" anchorCtr="0">
            <a:noAutofit/>
          </a:bodyPr>
          <a:lstStyle>
            <a:lvl1pPr lvl="0" rtl="0">
              <a:spcBef>
                <a:spcPts val="0"/>
              </a:spcBef>
              <a:spcAft>
                <a:spcPts val="0"/>
              </a:spcAft>
              <a:buSzPts val="1400"/>
              <a:buNone/>
              <a:defRPr sz="6400">
                <a:solidFill>
                  <a:srgbClr val="F3F3F3"/>
                </a:solidFill>
              </a:defRPr>
            </a:lvl1pPr>
            <a:lvl2pPr lvl="1" rtl="0">
              <a:spcBef>
                <a:spcPts val="0"/>
              </a:spcBef>
              <a:spcAft>
                <a:spcPts val="0"/>
              </a:spcAft>
              <a:buSzPts val="1400"/>
              <a:buNone/>
              <a:defRPr sz="1867"/>
            </a:lvl2pPr>
            <a:lvl3pPr lvl="2" rtl="0">
              <a:spcBef>
                <a:spcPts val="0"/>
              </a:spcBef>
              <a:spcAft>
                <a:spcPts val="0"/>
              </a:spcAft>
              <a:buSzPts val="1400"/>
              <a:buNone/>
              <a:defRPr sz="1867"/>
            </a:lvl3pPr>
            <a:lvl4pPr lvl="3" rtl="0">
              <a:spcBef>
                <a:spcPts val="0"/>
              </a:spcBef>
              <a:spcAft>
                <a:spcPts val="0"/>
              </a:spcAft>
              <a:buSzPts val="1400"/>
              <a:buNone/>
              <a:defRPr sz="1867"/>
            </a:lvl4pPr>
            <a:lvl5pPr lvl="4" rtl="0">
              <a:spcBef>
                <a:spcPts val="0"/>
              </a:spcBef>
              <a:spcAft>
                <a:spcPts val="0"/>
              </a:spcAft>
              <a:buSzPts val="1400"/>
              <a:buNone/>
              <a:defRPr sz="1867"/>
            </a:lvl5pPr>
            <a:lvl6pPr lvl="5" rtl="0">
              <a:spcBef>
                <a:spcPts val="0"/>
              </a:spcBef>
              <a:spcAft>
                <a:spcPts val="0"/>
              </a:spcAft>
              <a:buSzPts val="1400"/>
              <a:buNone/>
              <a:defRPr sz="1867"/>
            </a:lvl6pPr>
            <a:lvl7pPr lvl="6" rtl="0">
              <a:spcBef>
                <a:spcPts val="0"/>
              </a:spcBef>
              <a:spcAft>
                <a:spcPts val="0"/>
              </a:spcAft>
              <a:buSzPts val="1400"/>
              <a:buNone/>
              <a:defRPr sz="1867"/>
            </a:lvl7pPr>
            <a:lvl8pPr lvl="7" rtl="0">
              <a:spcBef>
                <a:spcPts val="0"/>
              </a:spcBef>
              <a:spcAft>
                <a:spcPts val="0"/>
              </a:spcAft>
              <a:buSzPts val="1400"/>
              <a:buNone/>
              <a:defRPr sz="1867"/>
            </a:lvl8pPr>
            <a:lvl9pPr lvl="8" rtl="0">
              <a:spcBef>
                <a:spcPts val="0"/>
              </a:spcBef>
              <a:spcAft>
                <a:spcPts val="0"/>
              </a:spcAft>
              <a:buSzPts val="1400"/>
              <a:buNone/>
              <a:defRPr sz="1867"/>
            </a:lvl9pPr>
          </a:lstStyle>
          <a:p>
            <a:r>
              <a:rPr lang="en-US"/>
              <a:t>Click to edit Master title style</a:t>
            </a:r>
            <a:endParaRPr/>
          </a:p>
        </p:txBody>
      </p:sp>
    </p:spTree>
    <p:extLst>
      <p:ext uri="{BB962C8B-B14F-4D97-AF65-F5344CB8AC3E}">
        <p14:creationId xmlns:p14="http://schemas.microsoft.com/office/powerpoint/2010/main" val="13985907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two columns" type="twoColTx">
  <p:cSld name="Title and two columns">
    <p:bg>
      <p:bgPr>
        <a:blipFill>
          <a:blip r:embed="rId2">
            <a:alphaModFix/>
          </a:blip>
          <a:stretch>
            <a:fillRect/>
          </a:stretch>
        </a:blipFill>
        <a:effectLst/>
      </p:bgPr>
    </p:bg>
    <p:spTree>
      <p:nvGrpSpPr>
        <p:cNvPr id="1" name="Shape 16"/>
        <p:cNvGrpSpPr/>
        <p:nvPr/>
      </p:nvGrpSpPr>
      <p:grpSpPr>
        <a:xfrm>
          <a:off x="0" y="0"/>
          <a:ext cx="0" cy="0"/>
          <a:chOff x="0" y="0"/>
          <a:chExt cx="0" cy="0"/>
        </a:xfrm>
      </p:grpSpPr>
      <p:sp>
        <p:nvSpPr>
          <p:cNvPr id="17" name="Google Shape;17;p5"/>
          <p:cNvSpPr txBox="1">
            <a:spLocks noGrp="1"/>
          </p:cNvSpPr>
          <p:nvPr>
            <p:ph type="subTitle" idx="1"/>
          </p:nvPr>
        </p:nvSpPr>
        <p:spPr>
          <a:xfrm flipH="1">
            <a:off x="7445513" y="3872667"/>
            <a:ext cx="2268400" cy="5940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1400"/>
              <a:buFont typeface="Anton"/>
              <a:buNone/>
              <a:defRPr sz="2400">
                <a:latin typeface="Anton"/>
                <a:ea typeface="Anton"/>
                <a:cs typeface="Anton"/>
                <a:sym typeface="Anton"/>
              </a:defRPr>
            </a:lvl1pPr>
            <a:lvl2pPr lvl="1" algn="ctr" rtl="0">
              <a:lnSpc>
                <a:spcPct val="100000"/>
              </a:lnSpc>
              <a:spcBef>
                <a:spcPts val="0"/>
              </a:spcBef>
              <a:spcAft>
                <a:spcPts val="0"/>
              </a:spcAft>
              <a:buSzPts val="1400"/>
              <a:buFont typeface="Anton"/>
              <a:buNone/>
              <a:defRPr sz="1867" b="1">
                <a:latin typeface="Anton"/>
                <a:ea typeface="Anton"/>
                <a:cs typeface="Anton"/>
                <a:sym typeface="Anton"/>
              </a:defRPr>
            </a:lvl2pPr>
            <a:lvl3pPr lvl="2" algn="ctr" rtl="0">
              <a:lnSpc>
                <a:spcPct val="100000"/>
              </a:lnSpc>
              <a:spcBef>
                <a:spcPts val="0"/>
              </a:spcBef>
              <a:spcAft>
                <a:spcPts val="0"/>
              </a:spcAft>
              <a:buSzPts val="1400"/>
              <a:buFont typeface="Anton"/>
              <a:buNone/>
              <a:defRPr sz="1867" b="1">
                <a:latin typeface="Anton"/>
                <a:ea typeface="Anton"/>
                <a:cs typeface="Anton"/>
                <a:sym typeface="Anton"/>
              </a:defRPr>
            </a:lvl3pPr>
            <a:lvl4pPr lvl="3" algn="ctr" rtl="0">
              <a:lnSpc>
                <a:spcPct val="100000"/>
              </a:lnSpc>
              <a:spcBef>
                <a:spcPts val="0"/>
              </a:spcBef>
              <a:spcAft>
                <a:spcPts val="0"/>
              </a:spcAft>
              <a:buSzPts val="1400"/>
              <a:buFont typeface="Anton"/>
              <a:buNone/>
              <a:defRPr sz="1867" b="1">
                <a:latin typeface="Anton"/>
                <a:ea typeface="Anton"/>
                <a:cs typeface="Anton"/>
                <a:sym typeface="Anton"/>
              </a:defRPr>
            </a:lvl4pPr>
            <a:lvl5pPr lvl="4" algn="ctr" rtl="0">
              <a:lnSpc>
                <a:spcPct val="100000"/>
              </a:lnSpc>
              <a:spcBef>
                <a:spcPts val="0"/>
              </a:spcBef>
              <a:spcAft>
                <a:spcPts val="0"/>
              </a:spcAft>
              <a:buSzPts val="1400"/>
              <a:buFont typeface="Anton"/>
              <a:buNone/>
              <a:defRPr sz="1867" b="1">
                <a:latin typeface="Anton"/>
                <a:ea typeface="Anton"/>
                <a:cs typeface="Anton"/>
                <a:sym typeface="Anton"/>
              </a:defRPr>
            </a:lvl5pPr>
            <a:lvl6pPr lvl="5" algn="ctr" rtl="0">
              <a:lnSpc>
                <a:spcPct val="100000"/>
              </a:lnSpc>
              <a:spcBef>
                <a:spcPts val="0"/>
              </a:spcBef>
              <a:spcAft>
                <a:spcPts val="0"/>
              </a:spcAft>
              <a:buSzPts val="1400"/>
              <a:buFont typeface="Anton"/>
              <a:buNone/>
              <a:defRPr sz="1867" b="1">
                <a:latin typeface="Anton"/>
                <a:ea typeface="Anton"/>
                <a:cs typeface="Anton"/>
                <a:sym typeface="Anton"/>
              </a:defRPr>
            </a:lvl6pPr>
            <a:lvl7pPr lvl="6" algn="ctr" rtl="0">
              <a:lnSpc>
                <a:spcPct val="100000"/>
              </a:lnSpc>
              <a:spcBef>
                <a:spcPts val="0"/>
              </a:spcBef>
              <a:spcAft>
                <a:spcPts val="0"/>
              </a:spcAft>
              <a:buSzPts val="1400"/>
              <a:buFont typeface="Anton"/>
              <a:buNone/>
              <a:defRPr sz="1867" b="1">
                <a:latin typeface="Anton"/>
                <a:ea typeface="Anton"/>
                <a:cs typeface="Anton"/>
                <a:sym typeface="Anton"/>
              </a:defRPr>
            </a:lvl7pPr>
            <a:lvl8pPr lvl="7" algn="ctr" rtl="0">
              <a:lnSpc>
                <a:spcPct val="100000"/>
              </a:lnSpc>
              <a:spcBef>
                <a:spcPts val="0"/>
              </a:spcBef>
              <a:spcAft>
                <a:spcPts val="0"/>
              </a:spcAft>
              <a:buSzPts val="1400"/>
              <a:buFont typeface="Anton"/>
              <a:buNone/>
              <a:defRPr sz="1867" b="1">
                <a:latin typeface="Anton"/>
                <a:ea typeface="Anton"/>
                <a:cs typeface="Anton"/>
                <a:sym typeface="Anton"/>
              </a:defRPr>
            </a:lvl8pPr>
            <a:lvl9pPr lvl="8" algn="ctr" rtl="0">
              <a:lnSpc>
                <a:spcPct val="100000"/>
              </a:lnSpc>
              <a:spcBef>
                <a:spcPts val="0"/>
              </a:spcBef>
              <a:spcAft>
                <a:spcPts val="0"/>
              </a:spcAft>
              <a:buSzPts val="1400"/>
              <a:buFont typeface="Anton"/>
              <a:buNone/>
              <a:defRPr sz="1867" b="1">
                <a:latin typeface="Anton"/>
                <a:ea typeface="Anton"/>
                <a:cs typeface="Anton"/>
                <a:sym typeface="Anton"/>
              </a:defRPr>
            </a:lvl9pPr>
          </a:lstStyle>
          <a:p>
            <a:r>
              <a:rPr lang="en-US"/>
              <a:t>Click to edit Master subtitle style</a:t>
            </a:r>
            <a:endParaRPr/>
          </a:p>
        </p:txBody>
      </p:sp>
      <p:sp>
        <p:nvSpPr>
          <p:cNvPr id="18" name="Google Shape;18;p5"/>
          <p:cNvSpPr txBox="1">
            <a:spLocks noGrp="1"/>
          </p:cNvSpPr>
          <p:nvPr>
            <p:ph type="subTitle" idx="2"/>
          </p:nvPr>
        </p:nvSpPr>
        <p:spPr>
          <a:xfrm flipH="1">
            <a:off x="6772400" y="4306033"/>
            <a:ext cx="3614800" cy="985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100"/>
              <a:buFont typeface="Josefin Slab"/>
              <a:buNone/>
              <a:defRPr sz="1867"/>
            </a:lvl1pPr>
            <a:lvl2pPr lvl="1" algn="ctr" rtl="0">
              <a:lnSpc>
                <a:spcPct val="100000"/>
              </a:lnSpc>
              <a:spcBef>
                <a:spcPts val="0"/>
              </a:spcBef>
              <a:spcAft>
                <a:spcPts val="0"/>
              </a:spcAft>
              <a:buSzPts val="1100"/>
              <a:buFont typeface="Josefin Slab"/>
              <a:buNone/>
              <a:defRPr sz="1467">
                <a:latin typeface="Josefin Slab"/>
                <a:ea typeface="Josefin Slab"/>
                <a:cs typeface="Josefin Slab"/>
                <a:sym typeface="Josefin Slab"/>
              </a:defRPr>
            </a:lvl2pPr>
            <a:lvl3pPr lvl="2" algn="ctr" rtl="0">
              <a:lnSpc>
                <a:spcPct val="100000"/>
              </a:lnSpc>
              <a:spcBef>
                <a:spcPts val="0"/>
              </a:spcBef>
              <a:spcAft>
                <a:spcPts val="0"/>
              </a:spcAft>
              <a:buSzPts val="1100"/>
              <a:buFont typeface="Josefin Slab"/>
              <a:buNone/>
              <a:defRPr sz="1467">
                <a:latin typeface="Josefin Slab"/>
                <a:ea typeface="Josefin Slab"/>
                <a:cs typeface="Josefin Slab"/>
                <a:sym typeface="Josefin Slab"/>
              </a:defRPr>
            </a:lvl3pPr>
            <a:lvl4pPr lvl="3" algn="ctr" rtl="0">
              <a:lnSpc>
                <a:spcPct val="100000"/>
              </a:lnSpc>
              <a:spcBef>
                <a:spcPts val="0"/>
              </a:spcBef>
              <a:spcAft>
                <a:spcPts val="0"/>
              </a:spcAft>
              <a:buSzPts val="1100"/>
              <a:buFont typeface="Josefin Slab"/>
              <a:buNone/>
              <a:defRPr sz="1467">
                <a:latin typeface="Josefin Slab"/>
                <a:ea typeface="Josefin Slab"/>
                <a:cs typeface="Josefin Slab"/>
                <a:sym typeface="Josefin Slab"/>
              </a:defRPr>
            </a:lvl4pPr>
            <a:lvl5pPr lvl="4" algn="ctr" rtl="0">
              <a:lnSpc>
                <a:spcPct val="100000"/>
              </a:lnSpc>
              <a:spcBef>
                <a:spcPts val="0"/>
              </a:spcBef>
              <a:spcAft>
                <a:spcPts val="0"/>
              </a:spcAft>
              <a:buSzPts val="1100"/>
              <a:buFont typeface="Josefin Slab"/>
              <a:buNone/>
              <a:defRPr sz="1467">
                <a:latin typeface="Josefin Slab"/>
                <a:ea typeface="Josefin Slab"/>
                <a:cs typeface="Josefin Slab"/>
                <a:sym typeface="Josefin Slab"/>
              </a:defRPr>
            </a:lvl5pPr>
            <a:lvl6pPr lvl="5" algn="ctr" rtl="0">
              <a:lnSpc>
                <a:spcPct val="100000"/>
              </a:lnSpc>
              <a:spcBef>
                <a:spcPts val="0"/>
              </a:spcBef>
              <a:spcAft>
                <a:spcPts val="0"/>
              </a:spcAft>
              <a:buSzPts val="1100"/>
              <a:buFont typeface="Josefin Slab"/>
              <a:buNone/>
              <a:defRPr sz="1467">
                <a:latin typeface="Josefin Slab"/>
                <a:ea typeface="Josefin Slab"/>
                <a:cs typeface="Josefin Slab"/>
                <a:sym typeface="Josefin Slab"/>
              </a:defRPr>
            </a:lvl6pPr>
            <a:lvl7pPr lvl="6" algn="ctr" rtl="0">
              <a:lnSpc>
                <a:spcPct val="100000"/>
              </a:lnSpc>
              <a:spcBef>
                <a:spcPts val="0"/>
              </a:spcBef>
              <a:spcAft>
                <a:spcPts val="0"/>
              </a:spcAft>
              <a:buSzPts val="1100"/>
              <a:buFont typeface="Josefin Slab"/>
              <a:buNone/>
              <a:defRPr sz="1467">
                <a:latin typeface="Josefin Slab"/>
                <a:ea typeface="Josefin Slab"/>
                <a:cs typeface="Josefin Slab"/>
                <a:sym typeface="Josefin Slab"/>
              </a:defRPr>
            </a:lvl7pPr>
            <a:lvl8pPr lvl="7" algn="ctr" rtl="0">
              <a:lnSpc>
                <a:spcPct val="100000"/>
              </a:lnSpc>
              <a:spcBef>
                <a:spcPts val="0"/>
              </a:spcBef>
              <a:spcAft>
                <a:spcPts val="0"/>
              </a:spcAft>
              <a:buSzPts val="1100"/>
              <a:buFont typeface="Josefin Slab"/>
              <a:buNone/>
              <a:defRPr sz="1467">
                <a:latin typeface="Josefin Slab"/>
                <a:ea typeface="Josefin Slab"/>
                <a:cs typeface="Josefin Slab"/>
                <a:sym typeface="Josefin Slab"/>
              </a:defRPr>
            </a:lvl8pPr>
            <a:lvl9pPr lvl="8" algn="ctr" rtl="0">
              <a:lnSpc>
                <a:spcPct val="100000"/>
              </a:lnSpc>
              <a:spcBef>
                <a:spcPts val="0"/>
              </a:spcBef>
              <a:spcAft>
                <a:spcPts val="0"/>
              </a:spcAft>
              <a:buSzPts val="1100"/>
              <a:buFont typeface="Josefin Slab"/>
              <a:buNone/>
              <a:defRPr sz="1467">
                <a:latin typeface="Josefin Slab"/>
                <a:ea typeface="Josefin Slab"/>
                <a:cs typeface="Josefin Slab"/>
                <a:sym typeface="Josefin Slab"/>
              </a:defRPr>
            </a:lvl9pPr>
          </a:lstStyle>
          <a:p>
            <a:r>
              <a:rPr lang="en-US"/>
              <a:t>Click to edit Master subtitle style</a:t>
            </a:r>
            <a:endParaRPr/>
          </a:p>
        </p:txBody>
      </p:sp>
      <p:sp>
        <p:nvSpPr>
          <p:cNvPr id="19" name="Google Shape;19;p5"/>
          <p:cNvSpPr txBox="1">
            <a:spLocks noGrp="1"/>
          </p:cNvSpPr>
          <p:nvPr>
            <p:ph type="subTitle" idx="3"/>
          </p:nvPr>
        </p:nvSpPr>
        <p:spPr>
          <a:xfrm flipH="1">
            <a:off x="2478180" y="3872667"/>
            <a:ext cx="2268400" cy="5940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1400"/>
              <a:buFont typeface="Anton"/>
              <a:buNone/>
              <a:defRPr sz="2400">
                <a:latin typeface="Anton"/>
                <a:ea typeface="Anton"/>
                <a:cs typeface="Anton"/>
                <a:sym typeface="Anton"/>
              </a:defRPr>
            </a:lvl1pPr>
            <a:lvl2pPr lvl="1" algn="ctr" rtl="0">
              <a:lnSpc>
                <a:spcPct val="100000"/>
              </a:lnSpc>
              <a:spcBef>
                <a:spcPts val="0"/>
              </a:spcBef>
              <a:spcAft>
                <a:spcPts val="0"/>
              </a:spcAft>
              <a:buSzPts val="1400"/>
              <a:buFont typeface="Anton"/>
              <a:buNone/>
              <a:defRPr sz="1867" b="1">
                <a:latin typeface="Anton"/>
                <a:ea typeface="Anton"/>
                <a:cs typeface="Anton"/>
                <a:sym typeface="Anton"/>
              </a:defRPr>
            </a:lvl2pPr>
            <a:lvl3pPr lvl="2" algn="ctr" rtl="0">
              <a:lnSpc>
                <a:spcPct val="100000"/>
              </a:lnSpc>
              <a:spcBef>
                <a:spcPts val="0"/>
              </a:spcBef>
              <a:spcAft>
                <a:spcPts val="0"/>
              </a:spcAft>
              <a:buSzPts val="1400"/>
              <a:buFont typeface="Anton"/>
              <a:buNone/>
              <a:defRPr sz="1867" b="1">
                <a:latin typeface="Anton"/>
                <a:ea typeface="Anton"/>
                <a:cs typeface="Anton"/>
                <a:sym typeface="Anton"/>
              </a:defRPr>
            </a:lvl3pPr>
            <a:lvl4pPr lvl="3" algn="ctr" rtl="0">
              <a:lnSpc>
                <a:spcPct val="100000"/>
              </a:lnSpc>
              <a:spcBef>
                <a:spcPts val="0"/>
              </a:spcBef>
              <a:spcAft>
                <a:spcPts val="0"/>
              </a:spcAft>
              <a:buSzPts val="1400"/>
              <a:buFont typeface="Anton"/>
              <a:buNone/>
              <a:defRPr sz="1867" b="1">
                <a:latin typeface="Anton"/>
                <a:ea typeface="Anton"/>
                <a:cs typeface="Anton"/>
                <a:sym typeface="Anton"/>
              </a:defRPr>
            </a:lvl4pPr>
            <a:lvl5pPr lvl="4" algn="ctr" rtl="0">
              <a:lnSpc>
                <a:spcPct val="100000"/>
              </a:lnSpc>
              <a:spcBef>
                <a:spcPts val="0"/>
              </a:spcBef>
              <a:spcAft>
                <a:spcPts val="0"/>
              </a:spcAft>
              <a:buSzPts val="1400"/>
              <a:buFont typeface="Anton"/>
              <a:buNone/>
              <a:defRPr sz="1867" b="1">
                <a:latin typeface="Anton"/>
                <a:ea typeface="Anton"/>
                <a:cs typeface="Anton"/>
                <a:sym typeface="Anton"/>
              </a:defRPr>
            </a:lvl5pPr>
            <a:lvl6pPr lvl="5" algn="ctr" rtl="0">
              <a:lnSpc>
                <a:spcPct val="100000"/>
              </a:lnSpc>
              <a:spcBef>
                <a:spcPts val="0"/>
              </a:spcBef>
              <a:spcAft>
                <a:spcPts val="0"/>
              </a:spcAft>
              <a:buSzPts val="1400"/>
              <a:buFont typeface="Anton"/>
              <a:buNone/>
              <a:defRPr sz="1867" b="1">
                <a:latin typeface="Anton"/>
                <a:ea typeface="Anton"/>
                <a:cs typeface="Anton"/>
                <a:sym typeface="Anton"/>
              </a:defRPr>
            </a:lvl6pPr>
            <a:lvl7pPr lvl="6" algn="ctr" rtl="0">
              <a:lnSpc>
                <a:spcPct val="100000"/>
              </a:lnSpc>
              <a:spcBef>
                <a:spcPts val="0"/>
              </a:spcBef>
              <a:spcAft>
                <a:spcPts val="0"/>
              </a:spcAft>
              <a:buSzPts val="1400"/>
              <a:buFont typeface="Anton"/>
              <a:buNone/>
              <a:defRPr sz="1867" b="1">
                <a:latin typeface="Anton"/>
                <a:ea typeface="Anton"/>
                <a:cs typeface="Anton"/>
                <a:sym typeface="Anton"/>
              </a:defRPr>
            </a:lvl7pPr>
            <a:lvl8pPr lvl="7" algn="ctr" rtl="0">
              <a:lnSpc>
                <a:spcPct val="100000"/>
              </a:lnSpc>
              <a:spcBef>
                <a:spcPts val="0"/>
              </a:spcBef>
              <a:spcAft>
                <a:spcPts val="0"/>
              </a:spcAft>
              <a:buSzPts val="1400"/>
              <a:buFont typeface="Anton"/>
              <a:buNone/>
              <a:defRPr sz="1867" b="1">
                <a:latin typeface="Anton"/>
                <a:ea typeface="Anton"/>
                <a:cs typeface="Anton"/>
                <a:sym typeface="Anton"/>
              </a:defRPr>
            </a:lvl8pPr>
            <a:lvl9pPr lvl="8" algn="ctr" rtl="0">
              <a:lnSpc>
                <a:spcPct val="100000"/>
              </a:lnSpc>
              <a:spcBef>
                <a:spcPts val="0"/>
              </a:spcBef>
              <a:spcAft>
                <a:spcPts val="0"/>
              </a:spcAft>
              <a:buSzPts val="1400"/>
              <a:buFont typeface="Anton"/>
              <a:buNone/>
              <a:defRPr sz="1867" b="1">
                <a:latin typeface="Anton"/>
                <a:ea typeface="Anton"/>
                <a:cs typeface="Anton"/>
                <a:sym typeface="Anton"/>
              </a:defRPr>
            </a:lvl9pPr>
          </a:lstStyle>
          <a:p>
            <a:r>
              <a:rPr lang="en-US"/>
              <a:t>Click to edit Master subtitle style</a:t>
            </a:r>
            <a:endParaRPr/>
          </a:p>
        </p:txBody>
      </p:sp>
      <p:sp>
        <p:nvSpPr>
          <p:cNvPr id="20" name="Google Shape;20;p5"/>
          <p:cNvSpPr txBox="1">
            <a:spLocks noGrp="1"/>
          </p:cNvSpPr>
          <p:nvPr>
            <p:ph type="subTitle" idx="4"/>
          </p:nvPr>
        </p:nvSpPr>
        <p:spPr>
          <a:xfrm flipH="1">
            <a:off x="1805067" y="4306033"/>
            <a:ext cx="3614800" cy="985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100"/>
              <a:buFont typeface="Josefin Slab"/>
              <a:buNone/>
              <a:defRPr sz="1867"/>
            </a:lvl1pPr>
            <a:lvl2pPr lvl="1" algn="ctr" rtl="0">
              <a:lnSpc>
                <a:spcPct val="100000"/>
              </a:lnSpc>
              <a:spcBef>
                <a:spcPts val="0"/>
              </a:spcBef>
              <a:spcAft>
                <a:spcPts val="0"/>
              </a:spcAft>
              <a:buSzPts val="1100"/>
              <a:buFont typeface="Josefin Slab"/>
              <a:buNone/>
              <a:defRPr sz="1467">
                <a:latin typeface="Josefin Slab"/>
                <a:ea typeface="Josefin Slab"/>
                <a:cs typeface="Josefin Slab"/>
                <a:sym typeface="Josefin Slab"/>
              </a:defRPr>
            </a:lvl2pPr>
            <a:lvl3pPr lvl="2" algn="ctr" rtl="0">
              <a:lnSpc>
                <a:spcPct val="100000"/>
              </a:lnSpc>
              <a:spcBef>
                <a:spcPts val="0"/>
              </a:spcBef>
              <a:spcAft>
                <a:spcPts val="0"/>
              </a:spcAft>
              <a:buSzPts val="1100"/>
              <a:buFont typeface="Josefin Slab"/>
              <a:buNone/>
              <a:defRPr sz="1467">
                <a:latin typeface="Josefin Slab"/>
                <a:ea typeface="Josefin Slab"/>
                <a:cs typeface="Josefin Slab"/>
                <a:sym typeface="Josefin Slab"/>
              </a:defRPr>
            </a:lvl3pPr>
            <a:lvl4pPr lvl="3" algn="ctr" rtl="0">
              <a:lnSpc>
                <a:spcPct val="100000"/>
              </a:lnSpc>
              <a:spcBef>
                <a:spcPts val="0"/>
              </a:spcBef>
              <a:spcAft>
                <a:spcPts val="0"/>
              </a:spcAft>
              <a:buSzPts val="1100"/>
              <a:buFont typeface="Josefin Slab"/>
              <a:buNone/>
              <a:defRPr sz="1467">
                <a:latin typeface="Josefin Slab"/>
                <a:ea typeface="Josefin Slab"/>
                <a:cs typeface="Josefin Slab"/>
                <a:sym typeface="Josefin Slab"/>
              </a:defRPr>
            </a:lvl4pPr>
            <a:lvl5pPr lvl="4" algn="ctr" rtl="0">
              <a:lnSpc>
                <a:spcPct val="100000"/>
              </a:lnSpc>
              <a:spcBef>
                <a:spcPts val="0"/>
              </a:spcBef>
              <a:spcAft>
                <a:spcPts val="0"/>
              </a:spcAft>
              <a:buSzPts val="1100"/>
              <a:buFont typeface="Josefin Slab"/>
              <a:buNone/>
              <a:defRPr sz="1467">
                <a:latin typeface="Josefin Slab"/>
                <a:ea typeface="Josefin Slab"/>
                <a:cs typeface="Josefin Slab"/>
                <a:sym typeface="Josefin Slab"/>
              </a:defRPr>
            </a:lvl5pPr>
            <a:lvl6pPr lvl="5" algn="ctr" rtl="0">
              <a:lnSpc>
                <a:spcPct val="100000"/>
              </a:lnSpc>
              <a:spcBef>
                <a:spcPts val="0"/>
              </a:spcBef>
              <a:spcAft>
                <a:spcPts val="0"/>
              </a:spcAft>
              <a:buSzPts val="1100"/>
              <a:buFont typeface="Josefin Slab"/>
              <a:buNone/>
              <a:defRPr sz="1467">
                <a:latin typeface="Josefin Slab"/>
                <a:ea typeface="Josefin Slab"/>
                <a:cs typeface="Josefin Slab"/>
                <a:sym typeface="Josefin Slab"/>
              </a:defRPr>
            </a:lvl6pPr>
            <a:lvl7pPr lvl="6" algn="ctr" rtl="0">
              <a:lnSpc>
                <a:spcPct val="100000"/>
              </a:lnSpc>
              <a:spcBef>
                <a:spcPts val="0"/>
              </a:spcBef>
              <a:spcAft>
                <a:spcPts val="0"/>
              </a:spcAft>
              <a:buSzPts val="1100"/>
              <a:buFont typeface="Josefin Slab"/>
              <a:buNone/>
              <a:defRPr sz="1467">
                <a:latin typeface="Josefin Slab"/>
                <a:ea typeface="Josefin Slab"/>
                <a:cs typeface="Josefin Slab"/>
                <a:sym typeface="Josefin Slab"/>
              </a:defRPr>
            </a:lvl7pPr>
            <a:lvl8pPr lvl="7" algn="ctr" rtl="0">
              <a:lnSpc>
                <a:spcPct val="100000"/>
              </a:lnSpc>
              <a:spcBef>
                <a:spcPts val="0"/>
              </a:spcBef>
              <a:spcAft>
                <a:spcPts val="0"/>
              </a:spcAft>
              <a:buSzPts val="1100"/>
              <a:buFont typeface="Josefin Slab"/>
              <a:buNone/>
              <a:defRPr sz="1467">
                <a:latin typeface="Josefin Slab"/>
                <a:ea typeface="Josefin Slab"/>
                <a:cs typeface="Josefin Slab"/>
                <a:sym typeface="Josefin Slab"/>
              </a:defRPr>
            </a:lvl8pPr>
            <a:lvl9pPr lvl="8" algn="ctr" rtl="0">
              <a:lnSpc>
                <a:spcPct val="100000"/>
              </a:lnSpc>
              <a:spcBef>
                <a:spcPts val="0"/>
              </a:spcBef>
              <a:spcAft>
                <a:spcPts val="0"/>
              </a:spcAft>
              <a:buSzPts val="1100"/>
              <a:buFont typeface="Josefin Slab"/>
              <a:buNone/>
              <a:defRPr sz="1467">
                <a:latin typeface="Josefin Slab"/>
                <a:ea typeface="Josefin Slab"/>
                <a:cs typeface="Josefin Slab"/>
                <a:sym typeface="Josefin Slab"/>
              </a:defRPr>
            </a:lvl9pPr>
          </a:lstStyle>
          <a:p>
            <a:r>
              <a:rPr lang="en-US"/>
              <a:t>Click to edit Master subtitle style</a:t>
            </a:r>
            <a:endParaRPr/>
          </a:p>
        </p:txBody>
      </p:sp>
      <p:sp>
        <p:nvSpPr>
          <p:cNvPr id="21" name="Google Shape;21;p5"/>
          <p:cNvSpPr txBox="1">
            <a:spLocks noGrp="1"/>
          </p:cNvSpPr>
          <p:nvPr>
            <p:ph type="title"/>
          </p:nvPr>
        </p:nvSpPr>
        <p:spPr>
          <a:xfrm>
            <a:off x="960133" y="679767"/>
            <a:ext cx="10272000" cy="763600"/>
          </a:xfrm>
          <a:prstGeom prst="rect">
            <a:avLst/>
          </a:prstGeom>
        </p:spPr>
        <p:txBody>
          <a:bodyPr spcFirstLastPara="1" wrap="square" lIns="91425" tIns="91425" rIns="91425" bIns="91425" anchor="t" anchorCtr="0">
            <a:noAutofit/>
          </a:bodyPr>
          <a:lstStyle>
            <a:lvl1pPr lvl="0" algn="ctr" rtl="0">
              <a:spcBef>
                <a:spcPts val="0"/>
              </a:spcBef>
              <a:spcAft>
                <a:spcPts val="0"/>
              </a:spcAft>
              <a:buClr>
                <a:srgbClr val="F3F3F3"/>
              </a:buClr>
              <a:buSzPts val="3000"/>
              <a:buNone/>
              <a:defRPr sz="4000">
                <a:solidFill>
                  <a:srgbClr val="F3F3F3"/>
                </a:solidFill>
              </a:defRPr>
            </a:lvl1pPr>
            <a:lvl2pPr lvl="1" algn="ctr" rtl="0">
              <a:spcBef>
                <a:spcPts val="0"/>
              </a:spcBef>
              <a:spcAft>
                <a:spcPts val="0"/>
              </a:spcAft>
              <a:buClr>
                <a:srgbClr val="F3F3F3"/>
              </a:buClr>
              <a:buSzPts val="3000"/>
              <a:buNone/>
              <a:defRPr sz="4000">
                <a:solidFill>
                  <a:srgbClr val="F3F3F3"/>
                </a:solidFill>
              </a:defRPr>
            </a:lvl2pPr>
            <a:lvl3pPr lvl="2" algn="ctr" rtl="0">
              <a:spcBef>
                <a:spcPts val="0"/>
              </a:spcBef>
              <a:spcAft>
                <a:spcPts val="0"/>
              </a:spcAft>
              <a:buClr>
                <a:srgbClr val="F3F3F3"/>
              </a:buClr>
              <a:buSzPts val="3000"/>
              <a:buNone/>
              <a:defRPr sz="4000">
                <a:solidFill>
                  <a:srgbClr val="F3F3F3"/>
                </a:solidFill>
              </a:defRPr>
            </a:lvl3pPr>
            <a:lvl4pPr lvl="3" algn="ctr" rtl="0">
              <a:spcBef>
                <a:spcPts val="0"/>
              </a:spcBef>
              <a:spcAft>
                <a:spcPts val="0"/>
              </a:spcAft>
              <a:buClr>
                <a:srgbClr val="F3F3F3"/>
              </a:buClr>
              <a:buSzPts val="3000"/>
              <a:buNone/>
              <a:defRPr sz="4000">
                <a:solidFill>
                  <a:srgbClr val="F3F3F3"/>
                </a:solidFill>
              </a:defRPr>
            </a:lvl4pPr>
            <a:lvl5pPr lvl="4" algn="ctr" rtl="0">
              <a:spcBef>
                <a:spcPts val="0"/>
              </a:spcBef>
              <a:spcAft>
                <a:spcPts val="0"/>
              </a:spcAft>
              <a:buClr>
                <a:srgbClr val="F3F3F3"/>
              </a:buClr>
              <a:buSzPts val="3000"/>
              <a:buNone/>
              <a:defRPr sz="4000">
                <a:solidFill>
                  <a:srgbClr val="F3F3F3"/>
                </a:solidFill>
              </a:defRPr>
            </a:lvl5pPr>
            <a:lvl6pPr lvl="5" algn="ctr" rtl="0">
              <a:spcBef>
                <a:spcPts val="0"/>
              </a:spcBef>
              <a:spcAft>
                <a:spcPts val="0"/>
              </a:spcAft>
              <a:buClr>
                <a:srgbClr val="F3F3F3"/>
              </a:buClr>
              <a:buSzPts val="3000"/>
              <a:buNone/>
              <a:defRPr sz="4000">
                <a:solidFill>
                  <a:srgbClr val="F3F3F3"/>
                </a:solidFill>
              </a:defRPr>
            </a:lvl6pPr>
            <a:lvl7pPr lvl="6" algn="ctr" rtl="0">
              <a:spcBef>
                <a:spcPts val="0"/>
              </a:spcBef>
              <a:spcAft>
                <a:spcPts val="0"/>
              </a:spcAft>
              <a:buClr>
                <a:srgbClr val="F3F3F3"/>
              </a:buClr>
              <a:buSzPts val="3000"/>
              <a:buNone/>
              <a:defRPr sz="4000">
                <a:solidFill>
                  <a:srgbClr val="F3F3F3"/>
                </a:solidFill>
              </a:defRPr>
            </a:lvl7pPr>
            <a:lvl8pPr lvl="7" algn="ctr" rtl="0">
              <a:spcBef>
                <a:spcPts val="0"/>
              </a:spcBef>
              <a:spcAft>
                <a:spcPts val="0"/>
              </a:spcAft>
              <a:buClr>
                <a:srgbClr val="F3F3F3"/>
              </a:buClr>
              <a:buSzPts val="3000"/>
              <a:buNone/>
              <a:defRPr sz="4000">
                <a:solidFill>
                  <a:srgbClr val="F3F3F3"/>
                </a:solidFill>
              </a:defRPr>
            </a:lvl8pPr>
            <a:lvl9pPr lvl="8" algn="ctr" rtl="0">
              <a:spcBef>
                <a:spcPts val="0"/>
              </a:spcBef>
              <a:spcAft>
                <a:spcPts val="0"/>
              </a:spcAft>
              <a:buClr>
                <a:srgbClr val="F3F3F3"/>
              </a:buClr>
              <a:buSzPts val="3000"/>
              <a:buNone/>
              <a:defRPr sz="4000">
                <a:solidFill>
                  <a:srgbClr val="F3F3F3"/>
                </a:solidFill>
              </a:defRPr>
            </a:lvl9pPr>
          </a:lstStyle>
          <a:p>
            <a:r>
              <a:rPr lang="en-US"/>
              <a:t>Click to edit Master title style</a:t>
            </a:r>
            <a:endParaRPr/>
          </a:p>
        </p:txBody>
      </p:sp>
    </p:spTree>
    <p:extLst>
      <p:ext uri="{BB962C8B-B14F-4D97-AF65-F5344CB8AC3E}">
        <p14:creationId xmlns:p14="http://schemas.microsoft.com/office/powerpoint/2010/main" val="11826532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only" type="titleOnly">
  <p:cSld name="Title only">
    <p:bg>
      <p:bgPr>
        <a:blipFill>
          <a:blip r:embed="rId2">
            <a:alphaModFix/>
          </a:blip>
          <a:stretch>
            <a:fillRect/>
          </a:stretch>
        </a:blipFill>
        <a:effectLst/>
      </p:bgPr>
    </p:bg>
    <p:spTree>
      <p:nvGrpSpPr>
        <p:cNvPr id="1" name="Shape 22"/>
        <p:cNvGrpSpPr/>
        <p:nvPr/>
      </p:nvGrpSpPr>
      <p:grpSpPr>
        <a:xfrm>
          <a:off x="0" y="0"/>
          <a:ext cx="0" cy="0"/>
          <a:chOff x="0" y="0"/>
          <a:chExt cx="0" cy="0"/>
        </a:xfrm>
      </p:grpSpPr>
      <p:sp>
        <p:nvSpPr>
          <p:cNvPr id="23" name="Google Shape;23;p6"/>
          <p:cNvSpPr txBox="1">
            <a:spLocks noGrp="1"/>
          </p:cNvSpPr>
          <p:nvPr>
            <p:ph type="title"/>
          </p:nvPr>
        </p:nvSpPr>
        <p:spPr>
          <a:xfrm>
            <a:off x="960133" y="679767"/>
            <a:ext cx="10272000" cy="763600"/>
          </a:xfrm>
          <a:prstGeom prst="rect">
            <a:avLst/>
          </a:prstGeom>
        </p:spPr>
        <p:txBody>
          <a:bodyPr spcFirstLastPara="1" wrap="square" lIns="91425" tIns="91425" rIns="91425" bIns="91425" anchor="t" anchorCtr="0">
            <a:noAutofit/>
          </a:bodyPr>
          <a:lstStyle>
            <a:lvl1pPr lvl="0" algn="ctr" rtl="0">
              <a:spcBef>
                <a:spcPts val="0"/>
              </a:spcBef>
              <a:spcAft>
                <a:spcPts val="0"/>
              </a:spcAft>
              <a:buClr>
                <a:srgbClr val="F3F3F3"/>
              </a:buClr>
              <a:buSzPts val="3000"/>
              <a:buNone/>
              <a:defRPr sz="4000">
                <a:solidFill>
                  <a:srgbClr val="F3F3F3"/>
                </a:solidFill>
              </a:defRPr>
            </a:lvl1pPr>
            <a:lvl2pPr lvl="1" algn="ctr" rtl="0">
              <a:spcBef>
                <a:spcPts val="0"/>
              </a:spcBef>
              <a:spcAft>
                <a:spcPts val="0"/>
              </a:spcAft>
              <a:buClr>
                <a:srgbClr val="F3F3F3"/>
              </a:buClr>
              <a:buSzPts val="3000"/>
              <a:buNone/>
              <a:defRPr sz="4000">
                <a:solidFill>
                  <a:srgbClr val="F3F3F3"/>
                </a:solidFill>
              </a:defRPr>
            </a:lvl2pPr>
            <a:lvl3pPr lvl="2" algn="ctr" rtl="0">
              <a:spcBef>
                <a:spcPts val="0"/>
              </a:spcBef>
              <a:spcAft>
                <a:spcPts val="0"/>
              </a:spcAft>
              <a:buClr>
                <a:srgbClr val="F3F3F3"/>
              </a:buClr>
              <a:buSzPts val="3000"/>
              <a:buNone/>
              <a:defRPr sz="4000">
                <a:solidFill>
                  <a:srgbClr val="F3F3F3"/>
                </a:solidFill>
              </a:defRPr>
            </a:lvl3pPr>
            <a:lvl4pPr lvl="3" algn="ctr" rtl="0">
              <a:spcBef>
                <a:spcPts val="0"/>
              </a:spcBef>
              <a:spcAft>
                <a:spcPts val="0"/>
              </a:spcAft>
              <a:buClr>
                <a:srgbClr val="F3F3F3"/>
              </a:buClr>
              <a:buSzPts val="3000"/>
              <a:buNone/>
              <a:defRPr sz="4000">
                <a:solidFill>
                  <a:srgbClr val="F3F3F3"/>
                </a:solidFill>
              </a:defRPr>
            </a:lvl4pPr>
            <a:lvl5pPr lvl="4" algn="ctr" rtl="0">
              <a:spcBef>
                <a:spcPts val="0"/>
              </a:spcBef>
              <a:spcAft>
                <a:spcPts val="0"/>
              </a:spcAft>
              <a:buClr>
                <a:srgbClr val="F3F3F3"/>
              </a:buClr>
              <a:buSzPts val="3000"/>
              <a:buNone/>
              <a:defRPr sz="4000">
                <a:solidFill>
                  <a:srgbClr val="F3F3F3"/>
                </a:solidFill>
              </a:defRPr>
            </a:lvl5pPr>
            <a:lvl6pPr lvl="5" algn="ctr" rtl="0">
              <a:spcBef>
                <a:spcPts val="0"/>
              </a:spcBef>
              <a:spcAft>
                <a:spcPts val="0"/>
              </a:spcAft>
              <a:buClr>
                <a:srgbClr val="F3F3F3"/>
              </a:buClr>
              <a:buSzPts val="3000"/>
              <a:buNone/>
              <a:defRPr sz="4000">
                <a:solidFill>
                  <a:srgbClr val="F3F3F3"/>
                </a:solidFill>
              </a:defRPr>
            </a:lvl6pPr>
            <a:lvl7pPr lvl="6" algn="ctr" rtl="0">
              <a:spcBef>
                <a:spcPts val="0"/>
              </a:spcBef>
              <a:spcAft>
                <a:spcPts val="0"/>
              </a:spcAft>
              <a:buClr>
                <a:srgbClr val="F3F3F3"/>
              </a:buClr>
              <a:buSzPts val="3000"/>
              <a:buNone/>
              <a:defRPr sz="4000">
                <a:solidFill>
                  <a:srgbClr val="F3F3F3"/>
                </a:solidFill>
              </a:defRPr>
            </a:lvl7pPr>
            <a:lvl8pPr lvl="7" algn="ctr" rtl="0">
              <a:spcBef>
                <a:spcPts val="0"/>
              </a:spcBef>
              <a:spcAft>
                <a:spcPts val="0"/>
              </a:spcAft>
              <a:buClr>
                <a:srgbClr val="F3F3F3"/>
              </a:buClr>
              <a:buSzPts val="3000"/>
              <a:buNone/>
              <a:defRPr sz="4000">
                <a:solidFill>
                  <a:srgbClr val="F3F3F3"/>
                </a:solidFill>
              </a:defRPr>
            </a:lvl8pPr>
            <a:lvl9pPr lvl="8" algn="ctr" rtl="0">
              <a:spcBef>
                <a:spcPts val="0"/>
              </a:spcBef>
              <a:spcAft>
                <a:spcPts val="0"/>
              </a:spcAft>
              <a:buClr>
                <a:srgbClr val="F3F3F3"/>
              </a:buClr>
              <a:buSzPts val="3000"/>
              <a:buNone/>
              <a:defRPr sz="4000">
                <a:solidFill>
                  <a:srgbClr val="F3F3F3"/>
                </a:solidFill>
              </a:defRPr>
            </a:lvl9pPr>
          </a:lstStyle>
          <a:p>
            <a:r>
              <a:rPr lang="en-US"/>
              <a:t>Click to edit Master title style</a:t>
            </a:r>
            <a:endParaRPr/>
          </a:p>
        </p:txBody>
      </p:sp>
    </p:spTree>
    <p:extLst>
      <p:ext uri="{BB962C8B-B14F-4D97-AF65-F5344CB8AC3E}">
        <p14:creationId xmlns:p14="http://schemas.microsoft.com/office/powerpoint/2010/main" val="9050351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Solo título 1">
  <p:cSld name="Solo título 1">
    <p:bg>
      <p:bgPr>
        <a:blipFill>
          <a:blip r:embed="rId2">
            <a:alphaModFix/>
          </a:blip>
          <a:stretch>
            <a:fillRect/>
          </a:stretch>
        </a:blipFill>
        <a:effectLst/>
      </p:bgPr>
    </p:bg>
    <p:spTree>
      <p:nvGrpSpPr>
        <p:cNvPr id="1" name="Shape 24"/>
        <p:cNvGrpSpPr/>
        <p:nvPr/>
      </p:nvGrpSpPr>
      <p:grpSpPr>
        <a:xfrm>
          <a:off x="0" y="0"/>
          <a:ext cx="0" cy="0"/>
          <a:chOff x="0" y="0"/>
          <a:chExt cx="0" cy="0"/>
        </a:xfrm>
      </p:grpSpPr>
      <p:sp>
        <p:nvSpPr>
          <p:cNvPr id="25" name="Google Shape;25;p7"/>
          <p:cNvSpPr txBox="1">
            <a:spLocks noGrp="1"/>
          </p:cNvSpPr>
          <p:nvPr>
            <p:ph type="title"/>
          </p:nvPr>
        </p:nvSpPr>
        <p:spPr>
          <a:xfrm>
            <a:off x="960133" y="679767"/>
            <a:ext cx="10272000" cy="763600"/>
          </a:xfrm>
          <a:prstGeom prst="rect">
            <a:avLst/>
          </a:prstGeom>
        </p:spPr>
        <p:txBody>
          <a:bodyPr spcFirstLastPara="1" wrap="square" lIns="91425" tIns="91425" rIns="91425" bIns="91425" anchor="t" anchorCtr="0">
            <a:noAutofit/>
          </a:bodyPr>
          <a:lstStyle>
            <a:lvl1pPr lvl="0" algn="ctr" rtl="0">
              <a:spcBef>
                <a:spcPts val="0"/>
              </a:spcBef>
              <a:spcAft>
                <a:spcPts val="0"/>
              </a:spcAft>
              <a:buClr>
                <a:srgbClr val="F3F3F3"/>
              </a:buClr>
              <a:buSzPts val="3000"/>
              <a:buNone/>
              <a:defRPr sz="4000">
                <a:solidFill>
                  <a:srgbClr val="F3F3F3"/>
                </a:solidFill>
              </a:defRPr>
            </a:lvl1pPr>
            <a:lvl2pPr lvl="1" algn="ctr" rtl="0">
              <a:spcBef>
                <a:spcPts val="0"/>
              </a:spcBef>
              <a:spcAft>
                <a:spcPts val="0"/>
              </a:spcAft>
              <a:buClr>
                <a:srgbClr val="F3F3F3"/>
              </a:buClr>
              <a:buSzPts val="3000"/>
              <a:buNone/>
              <a:defRPr sz="4000">
                <a:solidFill>
                  <a:srgbClr val="F3F3F3"/>
                </a:solidFill>
              </a:defRPr>
            </a:lvl2pPr>
            <a:lvl3pPr lvl="2" algn="ctr" rtl="0">
              <a:spcBef>
                <a:spcPts val="0"/>
              </a:spcBef>
              <a:spcAft>
                <a:spcPts val="0"/>
              </a:spcAft>
              <a:buClr>
                <a:srgbClr val="F3F3F3"/>
              </a:buClr>
              <a:buSzPts val="3000"/>
              <a:buNone/>
              <a:defRPr sz="4000">
                <a:solidFill>
                  <a:srgbClr val="F3F3F3"/>
                </a:solidFill>
              </a:defRPr>
            </a:lvl3pPr>
            <a:lvl4pPr lvl="3" algn="ctr" rtl="0">
              <a:spcBef>
                <a:spcPts val="0"/>
              </a:spcBef>
              <a:spcAft>
                <a:spcPts val="0"/>
              </a:spcAft>
              <a:buClr>
                <a:srgbClr val="F3F3F3"/>
              </a:buClr>
              <a:buSzPts val="3000"/>
              <a:buNone/>
              <a:defRPr sz="4000">
                <a:solidFill>
                  <a:srgbClr val="F3F3F3"/>
                </a:solidFill>
              </a:defRPr>
            </a:lvl4pPr>
            <a:lvl5pPr lvl="4" algn="ctr" rtl="0">
              <a:spcBef>
                <a:spcPts val="0"/>
              </a:spcBef>
              <a:spcAft>
                <a:spcPts val="0"/>
              </a:spcAft>
              <a:buClr>
                <a:srgbClr val="F3F3F3"/>
              </a:buClr>
              <a:buSzPts val="3000"/>
              <a:buNone/>
              <a:defRPr sz="4000">
                <a:solidFill>
                  <a:srgbClr val="F3F3F3"/>
                </a:solidFill>
              </a:defRPr>
            </a:lvl5pPr>
            <a:lvl6pPr lvl="5" algn="ctr" rtl="0">
              <a:spcBef>
                <a:spcPts val="0"/>
              </a:spcBef>
              <a:spcAft>
                <a:spcPts val="0"/>
              </a:spcAft>
              <a:buClr>
                <a:srgbClr val="F3F3F3"/>
              </a:buClr>
              <a:buSzPts val="3000"/>
              <a:buNone/>
              <a:defRPr sz="4000">
                <a:solidFill>
                  <a:srgbClr val="F3F3F3"/>
                </a:solidFill>
              </a:defRPr>
            </a:lvl6pPr>
            <a:lvl7pPr lvl="6" algn="ctr" rtl="0">
              <a:spcBef>
                <a:spcPts val="0"/>
              </a:spcBef>
              <a:spcAft>
                <a:spcPts val="0"/>
              </a:spcAft>
              <a:buClr>
                <a:srgbClr val="F3F3F3"/>
              </a:buClr>
              <a:buSzPts val="3000"/>
              <a:buNone/>
              <a:defRPr sz="4000">
                <a:solidFill>
                  <a:srgbClr val="F3F3F3"/>
                </a:solidFill>
              </a:defRPr>
            </a:lvl7pPr>
            <a:lvl8pPr lvl="7" algn="ctr" rtl="0">
              <a:spcBef>
                <a:spcPts val="0"/>
              </a:spcBef>
              <a:spcAft>
                <a:spcPts val="0"/>
              </a:spcAft>
              <a:buClr>
                <a:srgbClr val="F3F3F3"/>
              </a:buClr>
              <a:buSzPts val="3000"/>
              <a:buNone/>
              <a:defRPr sz="4000">
                <a:solidFill>
                  <a:srgbClr val="F3F3F3"/>
                </a:solidFill>
              </a:defRPr>
            </a:lvl8pPr>
            <a:lvl9pPr lvl="8" algn="ctr" rtl="0">
              <a:spcBef>
                <a:spcPts val="0"/>
              </a:spcBef>
              <a:spcAft>
                <a:spcPts val="0"/>
              </a:spcAft>
              <a:buClr>
                <a:srgbClr val="F3F3F3"/>
              </a:buClr>
              <a:buSzPts val="3000"/>
              <a:buNone/>
              <a:defRPr sz="4000">
                <a:solidFill>
                  <a:srgbClr val="F3F3F3"/>
                </a:solidFill>
              </a:defRPr>
            </a:lvl9pPr>
          </a:lstStyle>
          <a:p>
            <a:r>
              <a:rPr lang="en-US"/>
              <a:t>Click to edit Master title style</a:t>
            </a:r>
            <a:endParaRPr/>
          </a:p>
        </p:txBody>
      </p:sp>
    </p:spTree>
    <p:extLst>
      <p:ext uri="{BB962C8B-B14F-4D97-AF65-F5344CB8AC3E}">
        <p14:creationId xmlns:p14="http://schemas.microsoft.com/office/powerpoint/2010/main" val="20063925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 column text">
    <p:bg>
      <p:bgPr>
        <a:blipFill>
          <a:blip r:embed="rId2">
            <a:alphaModFix/>
          </a:blip>
          <a:stretch>
            <a:fillRect/>
          </a:stretch>
        </a:blipFill>
        <a:effectLst/>
      </p:bgPr>
    </p:bg>
    <p:spTree>
      <p:nvGrpSpPr>
        <p:cNvPr id="1" name="Shape 26"/>
        <p:cNvGrpSpPr/>
        <p:nvPr/>
      </p:nvGrpSpPr>
      <p:grpSpPr>
        <a:xfrm>
          <a:off x="0" y="0"/>
          <a:ext cx="0" cy="0"/>
          <a:chOff x="0" y="0"/>
          <a:chExt cx="0" cy="0"/>
        </a:xfrm>
      </p:grpSpPr>
      <p:sp>
        <p:nvSpPr>
          <p:cNvPr id="27" name="Google Shape;27;p8"/>
          <p:cNvSpPr txBox="1">
            <a:spLocks noGrp="1"/>
          </p:cNvSpPr>
          <p:nvPr>
            <p:ph type="subTitle" idx="1"/>
          </p:nvPr>
        </p:nvSpPr>
        <p:spPr>
          <a:xfrm>
            <a:off x="3316217" y="1912800"/>
            <a:ext cx="4490400" cy="3032400"/>
          </a:xfrm>
          <a:prstGeom prst="rect">
            <a:avLst/>
          </a:prstGeom>
        </p:spPr>
        <p:txBody>
          <a:bodyPr spcFirstLastPara="1" wrap="square" lIns="91425" tIns="91425" rIns="91425" bIns="91425" anchor="ctr" anchorCtr="0">
            <a:noAutofit/>
          </a:bodyPr>
          <a:lstStyle>
            <a:lvl1pPr lvl="0" algn="r" rtl="0">
              <a:lnSpc>
                <a:spcPct val="100000"/>
              </a:lnSpc>
              <a:spcBef>
                <a:spcPts val="0"/>
              </a:spcBef>
              <a:spcAft>
                <a:spcPts val="0"/>
              </a:spcAft>
              <a:buSzPts val="2800"/>
              <a:buNone/>
              <a:defRPr sz="1867">
                <a:solidFill>
                  <a:srgbClr val="F3F3F3"/>
                </a:solidFill>
              </a:defRPr>
            </a:lvl1pPr>
            <a:lvl2pPr lvl="1" algn="ctr" rtl="0">
              <a:lnSpc>
                <a:spcPct val="100000"/>
              </a:lnSpc>
              <a:spcBef>
                <a:spcPts val="0"/>
              </a:spcBef>
              <a:spcAft>
                <a:spcPts val="0"/>
              </a:spcAft>
              <a:buSzPts val="2800"/>
              <a:buNone/>
              <a:defRPr sz="3733"/>
            </a:lvl2pPr>
            <a:lvl3pPr lvl="2" algn="ctr" rtl="0">
              <a:lnSpc>
                <a:spcPct val="100000"/>
              </a:lnSpc>
              <a:spcBef>
                <a:spcPts val="0"/>
              </a:spcBef>
              <a:spcAft>
                <a:spcPts val="0"/>
              </a:spcAft>
              <a:buSzPts val="2800"/>
              <a:buNone/>
              <a:defRPr sz="3733"/>
            </a:lvl3pPr>
            <a:lvl4pPr lvl="3" algn="ctr" rtl="0">
              <a:lnSpc>
                <a:spcPct val="100000"/>
              </a:lnSpc>
              <a:spcBef>
                <a:spcPts val="0"/>
              </a:spcBef>
              <a:spcAft>
                <a:spcPts val="0"/>
              </a:spcAft>
              <a:buSzPts val="2800"/>
              <a:buNone/>
              <a:defRPr sz="3733"/>
            </a:lvl4pPr>
            <a:lvl5pPr lvl="4" algn="ctr" rtl="0">
              <a:lnSpc>
                <a:spcPct val="100000"/>
              </a:lnSpc>
              <a:spcBef>
                <a:spcPts val="0"/>
              </a:spcBef>
              <a:spcAft>
                <a:spcPts val="0"/>
              </a:spcAft>
              <a:buSzPts val="2800"/>
              <a:buNone/>
              <a:defRPr sz="3733"/>
            </a:lvl5pPr>
            <a:lvl6pPr lvl="5" algn="ctr" rtl="0">
              <a:lnSpc>
                <a:spcPct val="100000"/>
              </a:lnSpc>
              <a:spcBef>
                <a:spcPts val="0"/>
              </a:spcBef>
              <a:spcAft>
                <a:spcPts val="0"/>
              </a:spcAft>
              <a:buSzPts val="2800"/>
              <a:buNone/>
              <a:defRPr sz="3733"/>
            </a:lvl6pPr>
            <a:lvl7pPr lvl="6" algn="ctr" rtl="0">
              <a:lnSpc>
                <a:spcPct val="100000"/>
              </a:lnSpc>
              <a:spcBef>
                <a:spcPts val="0"/>
              </a:spcBef>
              <a:spcAft>
                <a:spcPts val="0"/>
              </a:spcAft>
              <a:buSzPts val="2800"/>
              <a:buNone/>
              <a:defRPr sz="3733"/>
            </a:lvl7pPr>
            <a:lvl8pPr lvl="7" algn="ctr" rtl="0">
              <a:lnSpc>
                <a:spcPct val="100000"/>
              </a:lnSpc>
              <a:spcBef>
                <a:spcPts val="0"/>
              </a:spcBef>
              <a:spcAft>
                <a:spcPts val="0"/>
              </a:spcAft>
              <a:buSzPts val="2800"/>
              <a:buNone/>
              <a:defRPr sz="3733"/>
            </a:lvl8pPr>
            <a:lvl9pPr lvl="8" algn="ctr" rtl="0">
              <a:lnSpc>
                <a:spcPct val="100000"/>
              </a:lnSpc>
              <a:spcBef>
                <a:spcPts val="0"/>
              </a:spcBef>
              <a:spcAft>
                <a:spcPts val="0"/>
              </a:spcAft>
              <a:buSzPts val="2800"/>
              <a:buNone/>
              <a:defRPr sz="3733"/>
            </a:lvl9pPr>
          </a:lstStyle>
          <a:p>
            <a:r>
              <a:rPr lang="en-US"/>
              <a:t>Click to edit Master subtitle style</a:t>
            </a:r>
            <a:endParaRPr/>
          </a:p>
        </p:txBody>
      </p:sp>
      <p:sp>
        <p:nvSpPr>
          <p:cNvPr id="28" name="Google Shape;28;p8"/>
          <p:cNvSpPr txBox="1">
            <a:spLocks noGrp="1"/>
          </p:cNvSpPr>
          <p:nvPr>
            <p:ph type="title"/>
          </p:nvPr>
        </p:nvSpPr>
        <p:spPr>
          <a:xfrm>
            <a:off x="8706971" y="1912800"/>
            <a:ext cx="2622800" cy="3032400"/>
          </a:xfrm>
          <a:prstGeom prst="rect">
            <a:avLst/>
          </a:prstGeom>
        </p:spPr>
        <p:txBody>
          <a:bodyPr spcFirstLastPara="1" wrap="square" lIns="91425" tIns="91425" rIns="91425" bIns="91425" anchor="ctr" anchorCtr="0">
            <a:noAutofit/>
          </a:bodyPr>
          <a:lstStyle>
            <a:lvl1pPr lvl="0" rtl="0">
              <a:spcBef>
                <a:spcPts val="0"/>
              </a:spcBef>
              <a:spcAft>
                <a:spcPts val="0"/>
              </a:spcAft>
              <a:buSzPts val="1400"/>
              <a:buNone/>
              <a:defRPr sz="6400">
                <a:solidFill>
                  <a:srgbClr val="F3F3F3"/>
                </a:solidFill>
              </a:defRPr>
            </a:lvl1pPr>
            <a:lvl2pPr lvl="1" rtl="0">
              <a:spcBef>
                <a:spcPts val="0"/>
              </a:spcBef>
              <a:spcAft>
                <a:spcPts val="0"/>
              </a:spcAft>
              <a:buSzPts val="1400"/>
              <a:buNone/>
              <a:defRPr sz="1867"/>
            </a:lvl2pPr>
            <a:lvl3pPr lvl="2" rtl="0">
              <a:spcBef>
                <a:spcPts val="0"/>
              </a:spcBef>
              <a:spcAft>
                <a:spcPts val="0"/>
              </a:spcAft>
              <a:buSzPts val="1400"/>
              <a:buNone/>
              <a:defRPr sz="1867"/>
            </a:lvl3pPr>
            <a:lvl4pPr lvl="3" rtl="0">
              <a:spcBef>
                <a:spcPts val="0"/>
              </a:spcBef>
              <a:spcAft>
                <a:spcPts val="0"/>
              </a:spcAft>
              <a:buSzPts val="1400"/>
              <a:buNone/>
              <a:defRPr sz="1867"/>
            </a:lvl4pPr>
            <a:lvl5pPr lvl="4" rtl="0">
              <a:spcBef>
                <a:spcPts val="0"/>
              </a:spcBef>
              <a:spcAft>
                <a:spcPts val="0"/>
              </a:spcAft>
              <a:buSzPts val="1400"/>
              <a:buNone/>
              <a:defRPr sz="1867"/>
            </a:lvl5pPr>
            <a:lvl6pPr lvl="5" rtl="0">
              <a:spcBef>
                <a:spcPts val="0"/>
              </a:spcBef>
              <a:spcAft>
                <a:spcPts val="0"/>
              </a:spcAft>
              <a:buSzPts val="1400"/>
              <a:buNone/>
              <a:defRPr sz="1867"/>
            </a:lvl6pPr>
            <a:lvl7pPr lvl="6" rtl="0">
              <a:spcBef>
                <a:spcPts val="0"/>
              </a:spcBef>
              <a:spcAft>
                <a:spcPts val="0"/>
              </a:spcAft>
              <a:buSzPts val="1400"/>
              <a:buNone/>
              <a:defRPr sz="1867"/>
            </a:lvl7pPr>
            <a:lvl8pPr lvl="7" rtl="0">
              <a:spcBef>
                <a:spcPts val="0"/>
              </a:spcBef>
              <a:spcAft>
                <a:spcPts val="0"/>
              </a:spcAft>
              <a:buSzPts val="1400"/>
              <a:buNone/>
              <a:defRPr sz="1867"/>
            </a:lvl8pPr>
            <a:lvl9pPr lvl="8" rtl="0">
              <a:spcBef>
                <a:spcPts val="0"/>
              </a:spcBef>
              <a:spcAft>
                <a:spcPts val="0"/>
              </a:spcAft>
              <a:buSzPts val="1400"/>
              <a:buNone/>
              <a:defRPr sz="1867"/>
            </a:lvl9pPr>
          </a:lstStyle>
          <a:p>
            <a:r>
              <a:rPr lang="en-US"/>
              <a:t>Click to edit Master title style</a:t>
            </a:r>
            <a:endParaRPr/>
          </a:p>
        </p:txBody>
      </p:sp>
    </p:spTree>
    <p:extLst>
      <p:ext uri="{BB962C8B-B14F-4D97-AF65-F5344CB8AC3E}">
        <p14:creationId xmlns:p14="http://schemas.microsoft.com/office/powerpoint/2010/main" val="24803007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 point">
    <p:bg>
      <p:bgPr>
        <a:blipFill>
          <a:blip r:embed="rId2">
            <a:alphaModFix/>
          </a:blip>
          <a:stretch>
            <a:fillRect/>
          </a:stretch>
        </a:blipFill>
        <a:effectLst/>
      </p:bgPr>
    </p:bg>
    <p:spTree>
      <p:nvGrpSpPr>
        <p:cNvPr id="1" name="Shape 29"/>
        <p:cNvGrpSpPr/>
        <p:nvPr/>
      </p:nvGrpSpPr>
      <p:grpSpPr>
        <a:xfrm>
          <a:off x="0" y="0"/>
          <a:ext cx="0" cy="0"/>
          <a:chOff x="0" y="0"/>
          <a:chExt cx="0" cy="0"/>
        </a:xfrm>
      </p:grpSpPr>
      <p:sp>
        <p:nvSpPr>
          <p:cNvPr id="30" name="Google Shape;30;p9"/>
          <p:cNvSpPr txBox="1">
            <a:spLocks noGrp="1"/>
          </p:cNvSpPr>
          <p:nvPr>
            <p:ph type="title"/>
          </p:nvPr>
        </p:nvSpPr>
        <p:spPr>
          <a:xfrm>
            <a:off x="3229667" y="1891600"/>
            <a:ext cx="5732800" cy="3074800"/>
          </a:xfrm>
          <a:prstGeom prst="rect">
            <a:avLst/>
          </a:prstGeom>
        </p:spPr>
        <p:txBody>
          <a:bodyPr spcFirstLastPara="1" wrap="square" lIns="91425" tIns="91425" rIns="91425" bIns="91425" anchor="ctr" anchorCtr="0">
            <a:noAutofit/>
          </a:bodyPr>
          <a:lstStyle>
            <a:lvl1pPr lvl="0" algn="ctr">
              <a:spcBef>
                <a:spcPts val="0"/>
              </a:spcBef>
              <a:spcAft>
                <a:spcPts val="0"/>
              </a:spcAft>
              <a:buSzPts val="4800"/>
              <a:buNone/>
              <a:defRPr sz="9600">
                <a:solidFill>
                  <a:srgbClr val="F3F3F3"/>
                </a:solidFill>
              </a:defRPr>
            </a:lvl1pPr>
            <a:lvl2pPr lvl="1">
              <a:spcBef>
                <a:spcPts val="0"/>
              </a:spcBef>
              <a:spcAft>
                <a:spcPts val="0"/>
              </a:spcAft>
              <a:buSzPts val="4800"/>
              <a:buNone/>
              <a:defRPr sz="6400"/>
            </a:lvl2pPr>
            <a:lvl3pPr lvl="2">
              <a:spcBef>
                <a:spcPts val="0"/>
              </a:spcBef>
              <a:spcAft>
                <a:spcPts val="0"/>
              </a:spcAft>
              <a:buSzPts val="4800"/>
              <a:buNone/>
              <a:defRPr sz="6400"/>
            </a:lvl3pPr>
            <a:lvl4pPr lvl="3">
              <a:spcBef>
                <a:spcPts val="0"/>
              </a:spcBef>
              <a:spcAft>
                <a:spcPts val="0"/>
              </a:spcAft>
              <a:buSzPts val="4800"/>
              <a:buNone/>
              <a:defRPr sz="6400"/>
            </a:lvl4pPr>
            <a:lvl5pPr lvl="4">
              <a:spcBef>
                <a:spcPts val="0"/>
              </a:spcBef>
              <a:spcAft>
                <a:spcPts val="0"/>
              </a:spcAft>
              <a:buSzPts val="4800"/>
              <a:buNone/>
              <a:defRPr sz="6400"/>
            </a:lvl5pPr>
            <a:lvl6pPr lvl="5">
              <a:spcBef>
                <a:spcPts val="0"/>
              </a:spcBef>
              <a:spcAft>
                <a:spcPts val="0"/>
              </a:spcAft>
              <a:buSzPts val="4800"/>
              <a:buNone/>
              <a:defRPr sz="6400"/>
            </a:lvl6pPr>
            <a:lvl7pPr lvl="6">
              <a:spcBef>
                <a:spcPts val="0"/>
              </a:spcBef>
              <a:spcAft>
                <a:spcPts val="0"/>
              </a:spcAft>
              <a:buSzPts val="4800"/>
              <a:buNone/>
              <a:defRPr sz="6400"/>
            </a:lvl7pPr>
            <a:lvl8pPr lvl="7">
              <a:spcBef>
                <a:spcPts val="0"/>
              </a:spcBef>
              <a:spcAft>
                <a:spcPts val="0"/>
              </a:spcAft>
              <a:buSzPts val="4800"/>
              <a:buNone/>
              <a:defRPr sz="6400"/>
            </a:lvl8pPr>
            <a:lvl9pPr lvl="8">
              <a:spcBef>
                <a:spcPts val="0"/>
              </a:spcBef>
              <a:spcAft>
                <a:spcPts val="0"/>
              </a:spcAft>
              <a:buSzPts val="4800"/>
              <a:buNone/>
              <a:defRPr sz="6400"/>
            </a:lvl9pPr>
          </a:lstStyle>
          <a:p>
            <a:r>
              <a:rPr lang="en-US"/>
              <a:t>Click to edit Master title style</a:t>
            </a:r>
            <a:endParaRPr/>
          </a:p>
        </p:txBody>
      </p:sp>
    </p:spTree>
    <p:extLst>
      <p:ext uri="{BB962C8B-B14F-4D97-AF65-F5344CB8AC3E}">
        <p14:creationId xmlns:p14="http://schemas.microsoft.com/office/powerpoint/2010/main" val="32012593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aption">
  <p:cSld name="Caption">
    <p:bg>
      <p:bgPr>
        <a:blipFill>
          <a:blip r:embed="rId2">
            <a:alphaModFix/>
          </a:blip>
          <a:stretch>
            <a:fillRect/>
          </a:stretch>
        </a:blipFill>
        <a:effectLst/>
      </p:bgPr>
    </p:bg>
    <p:spTree>
      <p:nvGrpSpPr>
        <p:cNvPr id="1" name="Shape 35"/>
        <p:cNvGrpSpPr/>
        <p:nvPr/>
      </p:nvGrpSpPr>
      <p:grpSpPr>
        <a:xfrm>
          <a:off x="0" y="0"/>
          <a:ext cx="0" cy="0"/>
          <a:chOff x="0" y="0"/>
          <a:chExt cx="0" cy="0"/>
        </a:xfrm>
      </p:grpSpPr>
      <p:sp>
        <p:nvSpPr>
          <p:cNvPr id="36" name="Google Shape;36;p11"/>
          <p:cNvSpPr txBox="1">
            <a:spLocks noGrp="1"/>
          </p:cNvSpPr>
          <p:nvPr>
            <p:ph type="title"/>
          </p:nvPr>
        </p:nvSpPr>
        <p:spPr>
          <a:xfrm>
            <a:off x="960133" y="2275800"/>
            <a:ext cx="3679600" cy="2306400"/>
          </a:xfrm>
          <a:prstGeom prst="rect">
            <a:avLst/>
          </a:prstGeom>
        </p:spPr>
        <p:txBody>
          <a:bodyPr spcFirstLastPara="1" wrap="square" lIns="91425" tIns="91425" rIns="91425" bIns="91425" anchor="t" anchorCtr="0">
            <a:noAutofit/>
          </a:bodyPr>
          <a:lstStyle>
            <a:lvl1pPr lvl="0" algn="r" rtl="0">
              <a:spcBef>
                <a:spcPts val="0"/>
              </a:spcBef>
              <a:spcAft>
                <a:spcPts val="0"/>
              </a:spcAft>
              <a:buSzPts val="1800"/>
              <a:buNone/>
              <a:defRPr sz="6000">
                <a:solidFill>
                  <a:srgbClr val="F3F3F3"/>
                </a:solidFill>
              </a:defRPr>
            </a:lvl1pPr>
            <a:lvl2pPr lvl="1" algn="ctr" rtl="0">
              <a:spcBef>
                <a:spcPts val="0"/>
              </a:spcBef>
              <a:spcAft>
                <a:spcPts val="0"/>
              </a:spcAft>
              <a:buSzPts val="1800"/>
              <a:buNone/>
              <a:defRPr sz="2400"/>
            </a:lvl2pPr>
            <a:lvl3pPr lvl="2" algn="ctr" rtl="0">
              <a:spcBef>
                <a:spcPts val="0"/>
              </a:spcBef>
              <a:spcAft>
                <a:spcPts val="0"/>
              </a:spcAft>
              <a:buSzPts val="1800"/>
              <a:buNone/>
              <a:defRPr sz="2400"/>
            </a:lvl3pPr>
            <a:lvl4pPr lvl="3" algn="ctr" rtl="0">
              <a:spcBef>
                <a:spcPts val="0"/>
              </a:spcBef>
              <a:spcAft>
                <a:spcPts val="0"/>
              </a:spcAft>
              <a:buSzPts val="1800"/>
              <a:buNone/>
              <a:defRPr sz="2400"/>
            </a:lvl4pPr>
            <a:lvl5pPr lvl="4" algn="ctr" rtl="0">
              <a:spcBef>
                <a:spcPts val="0"/>
              </a:spcBef>
              <a:spcAft>
                <a:spcPts val="0"/>
              </a:spcAft>
              <a:buSzPts val="1800"/>
              <a:buNone/>
              <a:defRPr sz="2400"/>
            </a:lvl5pPr>
            <a:lvl6pPr lvl="5" algn="ctr" rtl="0">
              <a:spcBef>
                <a:spcPts val="0"/>
              </a:spcBef>
              <a:spcAft>
                <a:spcPts val="0"/>
              </a:spcAft>
              <a:buSzPts val="1800"/>
              <a:buNone/>
              <a:defRPr sz="2400"/>
            </a:lvl6pPr>
            <a:lvl7pPr lvl="6" algn="ctr" rtl="0">
              <a:spcBef>
                <a:spcPts val="0"/>
              </a:spcBef>
              <a:spcAft>
                <a:spcPts val="0"/>
              </a:spcAft>
              <a:buSzPts val="1800"/>
              <a:buNone/>
              <a:defRPr sz="2400"/>
            </a:lvl7pPr>
            <a:lvl8pPr lvl="7" algn="ctr" rtl="0">
              <a:spcBef>
                <a:spcPts val="0"/>
              </a:spcBef>
              <a:spcAft>
                <a:spcPts val="0"/>
              </a:spcAft>
              <a:buSzPts val="1800"/>
              <a:buNone/>
              <a:defRPr sz="2400"/>
            </a:lvl8pPr>
            <a:lvl9pPr lvl="8" algn="ctr" rtl="0">
              <a:spcBef>
                <a:spcPts val="0"/>
              </a:spcBef>
              <a:spcAft>
                <a:spcPts val="0"/>
              </a:spcAft>
              <a:buSzPts val="1800"/>
              <a:buNone/>
              <a:defRPr sz="2400"/>
            </a:lvl9pPr>
          </a:lstStyle>
          <a:p>
            <a:r>
              <a:rPr lang="en-US"/>
              <a:t>Click to edit Master title style</a:t>
            </a:r>
            <a:endParaRPr/>
          </a:p>
        </p:txBody>
      </p:sp>
    </p:spTree>
    <p:extLst>
      <p:ext uri="{BB962C8B-B14F-4D97-AF65-F5344CB8AC3E}">
        <p14:creationId xmlns:p14="http://schemas.microsoft.com/office/powerpoint/2010/main" val="1745475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Big number">
  <p:cSld name="Big number">
    <p:spTree>
      <p:nvGrpSpPr>
        <p:cNvPr id="1" name="Shape 37"/>
        <p:cNvGrpSpPr/>
        <p:nvPr/>
      </p:nvGrpSpPr>
      <p:grpSpPr>
        <a:xfrm>
          <a:off x="0" y="0"/>
          <a:ext cx="0" cy="0"/>
          <a:chOff x="0" y="0"/>
          <a:chExt cx="0" cy="0"/>
        </a:xfrm>
      </p:grpSpPr>
      <p:sp>
        <p:nvSpPr>
          <p:cNvPr id="38" name="Google Shape;38;p12"/>
          <p:cNvSpPr txBox="1">
            <a:spLocks noGrp="1"/>
          </p:cNvSpPr>
          <p:nvPr>
            <p:ph type="title" hasCustomPrompt="1"/>
          </p:nvPr>
        </p:nvSpPr>
        <p:spPr>
          <a:xfrm>
            <a:off x="415600" y="2750000"/>
            <a:ext cx="11360800" cy="1480800"/>
          </a:xfrm>
          <a:prstGeom prst="rect">
            <a:avLst/>
          </a:prstGeom>
        </p:spPr>
        <p:txBody>
          <a:bodyPr spcFirstLastPara="1" wrap="square" lIns="91425" tIns="91425" rIns="91425" bIns="91425" anchor="b" anchorCtr="0">
            <a:noAutofit/>
          </a:bodyPr>
          <a:lstStyle>
            <a:lvl1pPr lvl="0" algn="ctr">
              <a:spcBef>
                <a:spcPts val="0"/>
              </a:spcBef>
              <a:spcAft>
                <a:spcPts val="0"/>
              </a:spcAft>
              <a:buSzPts val="12000"/>
              <a:buNone/>
              <a:defRPr sz="9600"/>
            </a:lvl1pPr>
            <a:lvl2pPr lvl="1" algn="ctr">
              <a:spcBef>
                <a:spcPts val="0"/>
              </a:spcBef>
              <a:spcAft>
                <a:spcPts val="0"/>
              </a:spcAft>
              <a:buSzPts val="12000"/>
              <a:buNone/>
              <a:defRPr sz="16000"/>
            </a:lvl2pPr>
            <a:lvl3pPr lvl="2" algn="ctr">
              <a:spcBef>
                <a:spcPts val="0"/>
              </a:spcBef>
              <a:spcAft>
                <a:spcPts val="0"/>
              </a:spcAft>
              <a:buSzPts val="12000"/>
              <a:buNone/>
              <a:defRPr sz="16000"/>
            </a:lvl3pPr>
            <a:lvl4pPr lvl="3" algn="ctr">
              <a:spcBef>
                <a:spcPts val="0"/>
              </a:spcBef>
              <a:spcAft>
                <a:spcPts val="0"/>
              </a:spcAft>
              <a:buSzPts val="12000"/>
              <a:buNone/>
              <a:defRPr sz="16000"/>
            </a:lvl4pPr>
            <a:lvl5pPr lvl="4" algn="ctr">
              <a:spcBef>
                <a:spcPts val="0"/>
              </a:spcBef>
              <a:spcAft>
                <a:spcPts val="0"/>
              </a:spcAft>
              <a:buSzPts val="12000"/>
              <a:buNone/>
              <a:defRPr sz="16000"/>
            </a:lvl5pPr>
            <a:lvl6pPr lvl="5" algn="ctr">
              <a:spcBef>
                <a:spcPts val="0"/>
              </a:spcBef>
              <a:spcAft>
                <a:spcPts val="0"/>
              </a:spcAft>
              <a:buSzPts val="12000"/>
              <a:buNone/>
              <a:defRPr sz="16000"/>
            </a:lvl6pPr>
            <a:lvl7pPr lvl="6" algn="ctr">
              <a:spcBef>
                <a:spcPts val="0"/>
              </a:spcBef>
              <a:spcAft>
                <a:spcPts val="0"/>
              </a:spcAft>
              <a:buSzPts val="12000"/>
              <a:buNone/>
              <a:defRPr sz="16000"/>
            </a:lvl7pPr>
            <a:lvl8pPr lvl="7" algn="ctr">
              <a:spcBef>
                <a:spcPts val="0"/>
              </a:spcBef>
              <a:spcAft>
                <a:spcPts val="0"/>
              </a:spcAft>
              <a:buSzPts val="12000"/>
              <a:buNone/>
              <a:defRPr sz="16000"/>
            </a:lvl8pPr>
            <a:lvl9pPr lvl="8" algn="ctr">
              <a:spcBef>
                <a:spcPts val="0"/>
              </a:spcBef>
              <a:spcAft>
                <a:spcPts val="0"/>
              </a:spcAft>
              <a:buSzPts val="12000"/>
              <a:buNone/>
              <a:defRPr sz="16000"/>
            </a:lvl9pPr>
          </a:lstStyle>
          <a:p>
            <a:r>
              <a:t>xx%</a:t>
            </a:r>
          </a:p>
        </p:txBody>
      </p:sp>
      <p:sp>
        <p:nvSpPr>
          <p:cNvPr id="39" name="Google Shape;39;p12"/>
          <p:cNvSpPr txBox="1">
            <a:spLocks noGrp="1"/>
          </p:cNvSpPr>
          <p:nvPr>
            <p:ph type="body" idx="1"/>
          </p:nvPr>
        </p:nvSpPr>
        <p:spPr>
          <a:xfrm>
            <a:off x="415600" y="4340933"/>
            <a:ext cx="11360800" cy="687200"/>
          </a:xfrm>
          <a:prstGeom prst="rect">
            <a:avLst/>
          </a:prstGeom>
        </p:spPr>
        <p:txBody>
          <a:bodyPr spcFirstLastPara="1" wrap="square" lIns="91425" tIns="91425" rIns="91425" bIns="91425" anchor="t" anchorCtr="0">
            <a:noAutofit/>
          </a:bodyPr>
          <a:lstStyle>
            <a:lvl1pPr marL="609585" lvl="0" indent="-406390" algn="ctr">
              <a:spcBef>
                <a:spcPts val="0"/>
              </a:spcBef>
              <a:spcAft>
                <a:spcPts val="0"/>
              </a:spcAft>
              <a:buSzPts val="1200"/>
              <a:buChar char="●"/>
              <a:defRPr sz="1867"/>
            </a:lvl1pPr>
            <a:lvl2pPr marL="1219170" lvl="1" indent="-406390" algn="ctr">
              <a:spcBef>
                <a:spcPts val="2133"/>
              </a:spcBef>
              <a:spcAft>
                <a:spcPts val="0"/>
              </a:spcAft>
              <a:buSzPts val="1200"/>
              <a:buChar char="○"/>
              <a:defRPr/>
            </a:lvl2pPr>
            <a:lvl3pPr marL="1828754" lvl="2" indent="-406390" algn="ctr">
              <a:spcBef>
                <a:spcPts val="2133"/>
              </a:spcBef>
              <a:spcAft>
                <a:spcPts val="0"/>
              </a:spcAft>
              <a:buSzPts val="1200"/>
              <a:buChar char="■"/>
              <a:defRPr/>
            </a:lvl3pPr>
            <a:lvl4pPr marL="2438339" lvl="3" indent="-406390" algn="ctr">
              <a:spcBef>
                <a:spcPts val="2133"/>
              </a:spcBef>
              <a:spcAft>
                <a:spcPts val="0"/>
              </a:spcAft>
              <a:buSzPts val="1200"/>
              <a:buChar char="●"/>
              <a:defRPr/>
            </a:lvl4pPr>
            <a:lvl5pPr marL="3047924" lvl="4" indent="-406390" algn="ctr">
              <a:spcBef>
                <a:spcPts val="2133"/>
              </a:spcBef>
              <a:spcAft>
                <a:spcPts val="0"/>
              </a:spcAft>
              <a:buSzPts val="1200"/>
              <a:buChar char="○"/>
              <a:defRPr/>
            </a:lvl5pPr>
            <a:lvl6pPr marL="3657509" lvl="5" indent="-406390" algn="ctr">
              <a:spcBef>
                <a:spcPts val="2133"/>
              </a:spcBef>
              <a:spcAft>
                <a:spcPts val="0"/>
              </a:spcAft>
              <a:buSzPts val="1200"/>
              <a:buChar char="■"/>
              <a:defRPr/>
            </a:lvl6pPr>
            <a:lvl7pPr marL="4267093" lvl="6" indent="-406390" algn="ctr">
              <a:spcBef>
                <a:spcPts val="2133"/>
              </a:spcBef>
              <a:spcAft>
                <a:spcPts val="0"/>
              </a:spcAft>
              <a:buSzPts val="1200"/>
              <a:buChar char="●"/>
              <a:defRPr/>
            </a:lvl7pPr>
            <a:lvl8pPr marL="4876678" lvl="7" indent="-406390" algn="ctr">
              <a:spcBef>
                <a:spcPts val="2133"/>
              </a:spcBef>
              <a:spcAft>
                <a:spcPts val="0"/>
              </a:spcAft>
              <a:buSzPts val="1200"/>
              <a:buChar char="○"/>
              <a:defRPr/>
            </a:lvl8pPr>
            <a:lvl9pPr marL="5486263" lvl="8" indent="-406390" algn="ctr">
              <a:spcBef>
                <a:spcPts val="2133"/>
              </a:spcBef>
              <a:spcAft>
                <a:spcPts val="2133"/>
              </a:spcAft>
              <a:buSzPts val="1200"/>
              <a:buChar char="■"/>
              <a:defRPr/>
            </a:lvl9pPr>
          </a:lstStyle>
          <a:p>
            <a:pPr lvl="0"/>
            <a:r>
              <a:rPr lang="en-US"/>
              <a:t>Click to edit Master text styles</a:t>
            </a:r>
          </a:p>
        </p:txBody>
      </p:sp>
    </p:spTree>
    <p:extLst>
      <p:ext uri="{BB962C8B-B14F-4D97-AF65-F5344CB8AC3E}">
        <p14:creationId xmlns:p14="http://schemas.microsoft.com/office/powerpoint/2010/main" val="39090368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lank" type="blank">
  <p:cSld name="Blank">
    <p:bg>
      <p:bgPr>
        <a:noFill/>
        <a:effectLst/>
      </p:bgPr>
    </p:bg>
    <p:spTree>
      <p:nvGrpSpPr>
        <p:cNvPr id="1" name="Shape 40"/>
        <p:cNvGrpSpPr/>
        <p:nvPr/>
      </p:nvGrpSpPr>
      <p:grpSpPr>
        <a:xfrm>
          <a:off x="0" y="0"/>
          <a:ext cx="0" cy="0"/>
          <a:chOff x="0" y="0"/>
          <a:chExt cx="0" cy="0"/>
        </a:xfrm>
      </p:grpSpPr>
    </p:spTree>
    <p:extLst>
      <p:ext uri="{BB962C8B-B14F-4D97-AF65-F5344CB8AC3E}">
        <p14:creationId xmlns:p14="http://schemas.microsoft.com/office/powerpoint/2010/main" val="36359505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Agenda">
  <p:cSld name="Agenda">
    <p:bg>
      <p:bgPr>
        <a:blipFill>
          <a:blip r:embed="rId2">
            <a:alphaModFix/>
          </a:blip>
          <a:stretch>
            <a:fillRect/>
          </a:stretch>
        </a:blipFill>
        <a:effectLst/>
      </p:bgPr>
    </p:bg>
    <p:spTree>
      <p:nvGrpSpPr>
        <p:cNvPr id="1" name="Shape 41"/>
        <p:cNvGrpSpPr/>
        <p:nvPr/>
      </p:nvGrpSpPr>
      <p:grpSpPr>
        <a:xfrm>
          <a:off x="0" y="0"/>
          <a:ext cx="0" cy="0"/>
          <a:chOff x="0" y="0"/>
          <a:chExt cx="0" cy="0"/>
        </a:xfrm>
      </p:grpSpPr>
      <p:sp>
        <p:nvSpPr>
          <p:cNvPr id="42" name="Google Shape;42;p14"/>
          <p:cNvSpPr txBox="1">
            <a:spLocks noGrp="1"/>
          </p:cNvSpPr>
          <p:nvPr>
            <p:ph type="title"/>
          </p:nvPr>
        </p:nvSpPr>
        <p:spPr>
          <a:xfrm>
            <a:off x="2015617" y="1936833"/>
            <a:ext cx="3118800" cy="562000"/>
          </a:xfrm>
          <a:prstGeom prst="rect">
            <a:avLst/>
          </a:prstGeom>
          <a:noFill/>
          <a:ln>
            <a:noFill/>
          </a:ln>
        </p:spPr>
        <p:txBody>
          <a:bodyPr spcFirstLastPara="1" wrap="square" lIns="0" tIns="0" rIns="0" bIns="0" anchor="ctr" anchorCtr="0">
            <a:noAutofit/>
          </a:bodyPr>
          <a:lstStyle>
            <a:lvl1pPr lvl="0" rtl="0">
              <a:spcBef>
                <a:spcPts val="0"/>
              </a:spcBef>
              <a:spcAft>
                <a:spcPts val="0"/>
              </a:spcAft>
              <a:buSzPts val="1400"/>
              <a:buNone/>
              <a:defRPr sz="3200" i="0">
                <a:solidFill>
                  <a:srgbClr val="F3F3F3"/>
                </a:solidFill>
              </a:defRPr>
            </a:lvl1pPr>
            <a:lvl2pPr lvl="1" algn="r" rtl="0">
              <a:spcBef>
                <a:spcPts val="0"/>
              </a:spcBef>
              <a:spcAft>
                <a:spcPts val="0"/>
              </a:spcAft>
              <a:buSzPts val="1400"/>
              <a:buNone/>
              <a:defRPr sz="1867"/>
            </a:lvl2pPr>
            <a:lvl3pPr lvl="2" algn="r" rtl="0">
              <a:spcBef>
                <a:spcPts val="0"/>
              </a:spcBef>
              <a:spcAft>
                <a:spcPts val="0"/>
              </a:spcAft>
              <a:buSzPts val="1400"/>
              <a:buNone/>
              <a:defRPr sz="1867"/>
            </a:lvl3pPr>
            <a:lvl4pPr lvl="3" algn="r" rtl="0">
              <a:spcBef>
                <a:spcPts val="0"/>
              </a:spcBef>
              <a:spcAft>
                <a:spcPts val="0"/>
              </a:spcAft>
              <a:buSzPts val="1400"/>
              <a:buNone/>
              <a:defRPr sz="1867"/>
            </a:lvl4pPr>
            <a:lvl5pPr lvl="4" algn="r" rtl="0">
              <a:spcBef>
                <a:spcPts val="0"/>
              </a:spcBef>
              <a:spcAft>
                <a:spcPts val="0"/>
              </a:spcAft>
              <a:buSzPts val="1400"/>
              <a:buNone/>
              <a:defRPr sz="1867"/>
            </a:lvl5pPr>
            <a:lvl6pPr lvl="5" algn="r" rtl="0">
              <a:spcBef>
                <a:spcPts val="0"/>
              </a:spcBef>
              <a:spcAft>
                <a:spcPts val="0"/>
              </a:spcAft>
              <a:buSzPts val="1400"/>
              <a:buNone/>
              <a:defRPr sz="1867"/>
            </a:lvl6pPr>
            <a:lvl7pPr lvl="6" algn="r" rtl="0">
              <a:spcBef>
                <a:spcPts val="0"/>
              </a:spcBef>
              <a:spcAft>
                <a:spcPts val="0"/>
              </a:spcAft>
              <a:buSzPts val="1400"/>
              <a:buNone/>
              <a:defRPr sz="1867"/>
            </a:lvl7pPr>
            <a:lvl8pPr lvl="7" algn="r" rtl="0">
              <a:spcBef>
                <a:spcPts val="0"/>
              </a:spcBef>
              <a:spcAft>
                <a:spcPts val="0"/>
              </a:spcAft>
              <a:buSzPts val="1400"/>
              <a:buNone/>
              <a:defRPr sz="1867"/>
            </a:lvl8pPr>
            <a:lvl9pPr lvl="8" algn="r" rtl="0">
              <a:spcBef>
                <a:spcPts val="0"/>
              </a:spcBef>
              <a:spcAft>
                <a:spcPts val="0"/>
              </a:spcAft>
              <a:buSzPts val="1400"/>
              <a:buNone/>
              <a:defRPr sz="1867"/>
            </a:lvl9pPr>
          </a:lstStyle>
          <a:p>
            <a:r>
              <a:rPr lang="en-US"/>
              <a:t>Click to edit Master title style</a:t>
            </a:r>
            <a:endParaRPr/>
          </a:p>
        </p:txBody>
      </p:sp>
      <p:sp>
        <p:nvSpPr>
          <p:cNvPr id="43" name="Google Shape;43;p14"/>
          <p:cNvSpPr txBox="1">
            <a:spLocks noGrp="1"/>
          </p:cNvSpPr>
          <p:nvPr>
            <p:ph type="subTitle" idx="1"/>
          </p:nvPr>
        </p:nvSpPr>
        <p:spPr>
          <a:xfrm>
            <a:off x="2015616" y="2372767"/>
            <a:ext cx="3118800" cy="8596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None/>
              <a:defRPr sz="1867">
                <a:solidFill>
                  <a:srgbClr val="F3F3F3"/>
                </a:solidFill>
              </a:defRPr>
            </a:lvl1pPr>
            <a:lvl2pPr lvl="1" rtl="0">
              <a:lnSpc>
                <a:spcPct val="100000"/>
              </a:lnSpc>
              <a:spcBef>
                <a:spcPts val="2133"/>
              </a:spcBef>
              <a:spcAft>
                <a:spcPts val="0"/>
              </a:spcAft>
              <a:buNone/>
              <a:defRPr sz="1867">
                <a:solidFill>
                  <a:srgbClr val="F3F3F3"/>
                </a:solidFill>
              </a:defRPr>
            </a:lvl2pPr>
            <a:lvl3pPr lvl="2" rtl="0">
              <a:lnSpc>
                <a:spcPct val="100000"/>
              </a:lnSpc>
              <a:spcBef>
                <a:spcPts val="2133"/>
              </a:spcBef>
              <a:spcAft>
                <a:spcPts val="0"/>
              </a:spcAft>
              <a:buNone/>
              <a:defRPr sz="1867">
                <a:solidFill>
                  <a:srgbClr val="F3F3F3"/>
                </a:solidFill>
              </a:defRPr>
            </a:lvl3pPr>
            <a:lvl4pPr lvl="3" rtl="0">
              <a:lnSpc>
                <a:spcPct val="100000"/>
              </a:lnSpc>
              <a:spcBef>
                <a:spcPts val="2133"/>
              </a:spcBef>
              <a:spcAft>
                <a:spcPts val="0"/>
              </a:spcAft>
              <a:buNone/>
              <a:defRPr sz="1867">
                <a:solidFill>
                  <a:srgbClr val="F3F3F3"/>
                </a:solidFill>
              </a:defRPr>
            </a:lvl4pPr>
            <a:lvl5pPr lvl="4" rtl="0">
              <a:lnSpc>
                <a:spcPct val="100000"/>
              </a:lnSpc>
              <a:spcBef>
                <a:spcPts val="2133"/>
              </a:spcBef>
              <a:spcAft>
                <a:spcPts val="0"/>
              </a:spcAft>
              <a:buNone/>
              <a:defRPr sz="1867">
                <a:solidFill>
                  <a:srgbClr val="F3F3F3"/>
                </a:solidFill>
              </a:defRPr>
            </a:lvl5pPr>
            <a:lvl6pPr lvl="5" rtl="0">
              <a:lnSpc>
                <a:spcPct val="100000"/>
              </a:lnSpc>
              <a:spcBef>
                <a:spcPts val="2133"/>
              </a:spcBef>
              <a:spcAft>
                <a:spcPts val="0"/>
              </a:spcAft>
              <a:buNone/>
              <a:defRPr sz="1867">
                <a:solidFill>
                  <a:srgbClr val="F3F3F3"/>
                </a:solidFill>
              </a:defRPr>
            </a:lvl6pPr>
            <a:lvl7pPr lvl="6" rtl="0">
              <a:lnSpc>
                <a:spcPct val="100000"/>
              </a:lnSpc>
              <a:spcBef>
                <a:spcPts val="2133"/>
              </a:spcBef>
              <a:spcAft>
                <a:spcPts val="0"/>
              </a:spcAft>
              <a:buNone/>
              <a:defRPr sz="1867">
                <a:solidFill>
                  <a:srgbClr val="F3F3F3"/>
                </a:solidFill>
              </a:defRPr>
            </a:lvl7pPr>
            <a:lvl8pPr lvl="7" rtl="0">
              <a:lnSpc>
                <a:spcPct val="100000"/>
              </a:lnSpc>
              <a:spcBef>
                <a:spcPts val="2133"/>
              </a:spcBef>
              <a:spcAft>
                <a:spcPts val="0"/>
              </a:spcAft>
              <a:buNone/>
              <a:defRPr sz="1867">
                <a:solidFill>
                  <a:srgbClr val="F3F3F3"/>
                </a:solidFill>
              </a:defRPr>
            </a:lvl8pPr>
            <a:lvl9pPr lvl="8" rtl="0">
              <a:lnSpc>
                <a:spcPct val="100000"/>
              </a:lnSpc>
              <a:spcBef>
                <a:spcPts val="2133"/>
              </a:spcBef>
              <a:spcAft>
                <a:spcPts val="2133"/>
              </a:spcAft>
              <a:buNone/>
              <a:defRPr sz="1867">
                <a:solidFill>
                  <a:srgbClr val="F3F3F3"/>
                </a:solidFill>
              </a:defRPr>
            </a:lvl9pPr>
          </a:lstStyle>
          <a:p>
            <a:r>
              <a:rPr lang="en-US"/>
              <a:t>Click to edit Master subtitle style</a:t>
            </a:r>
            <a:endParaRPr/>
          </a:p>
        </p:txBody>
      </p:sp>
      <p:sp>
        <p:nvSpPr>
          <p:cNvPr id="44" name="Google Shape;44;p14"/>
          <p:cNvSpPr txBox="1">
            <a:spLocks noGrp="1"/>
          </p:cNvSpPr>
          <p:nvPr>
            <p:ph type="title" idx="2"/>
          </p:nvPr>
        </p:nvSpPr>
        <p:spPr>
          <a:xfrm>
            <a:off x="6460649" y="1940351"/>
            <a:ext cx="3118800" cy="562000"/>
          </a:xfrm>
          <a:prstGeom prst="rect">
            <a:avLst/>
          </a:prstGeom>
          <a:noFill/>
          <a:ln>
            <a:noFill/>
          </a:ln>
        </p:spPr>
        <p:txBody>
          <a:bodyPr spcFirstLastPara="1" wrap="square" lIns="0" tIns="0" rIns="0" bIns="0" anchor="ctr" anchorCtr="0">
            <a:noAutofit/>
          </a:bodyPr>
          <a:lstStyle>
            <a:lvl1pPr marR="95998" lvl="0" rtl="0">
              <a:spcBef>
                <a:spcPts val="0"/>
              </a:spcBef>
              <a:spcAft>
                <a:spcPts val="0"/>
              </a:spcAft>
              <a:buSzPts val="1400"/>
              <a:buNone/>
              <a:defRPr sz="3200" i="0">
                <a:solidFill>
                  <a:srgbClr val="F3F3F3"/>
                </a:solidFill>
              </a:defRPr>
            </a:lvl1pPr>
            <a:lvl2pPr lvl="1" rtl="0">
              <a:spcBef>
                <a:spcPts val="0"/>
              </a:spcBef>
              <a:spcAft>
                <a:spcPts val="0"/>
              </a:spcAft>
              <a:buSzPts val="1400"/>
              <a:buNone/>
              <a:defRPr sz="1867"/>
            </a:lvl2pPr>
            <a:lvl3pPr lvl="2" rtl="0">
              <a:spcBef>
                <a:spcPts val="0"/>
              </a:spcBef>
              <a:spcAft>
                <a:spcPts val="0"/>
              </a:spcAft>
              <a:buSzPts val="1400"/>
              <a:buNone/>
              <a:defRPr sz="1867"/>
            </a:lvl3pPr>
            <a:lvl4pPr lvl="3" rtl="0">
              <a:spcBef>
                <a:spcPts val="0"/>
              </a:spcBef>
              <a:spcAft>
                <a:spcPts val="0"/>
              </a:spcAft>
              <a:buSzPts val="1400"/>
              <a:buNone/>
              <a:defRPr sz="1867"/>
            </a:lvl4pPr>
            <a:lvl5pPr lvl="4" rtl="0">
              <a:spcBef>
                <a:spcPts val="0"/>
              </a:spcBef>
              <a:spcAft>
                <a:spcPts val="0"/>
              </a:spcAft>
              <a:buSzPts val="1400"/>
              <a:buNone/>
              <a:defRPr sz="1867"/>
            </a:lvl5pPr>
            <a:lvl6pPr lvl="5" rtl="0">
              <a:spcBef>
                <a:spcPts val="0"/>
              </a:spcBef>
              <a:spcAft>
                <a:spcPts val="0"/>
              </a:spcAft>
              <a:buSzPts val="1400"/>
              <a:buNone/>
              <a:defRPr sz="1867"/>
            </a:lvl6pPr>
            <a:lvl7pPr lvl="6" rtl="0">
              <a:spcBef>
                <a:spcPts val="0"/>
              </a:spcBef>
              <a:spcAft>
                <a:spcPts val="0"/>
              </a:spcAft>
              <a:buSzPts val="1400"/>
              <a:buNone/>
              <a:defRPr sz="1867"/>
            </a:lvl7pPr>
            <a:lvl8pPr lvl="7" rtl="0">
              <a:spcBef>
                <a:spcPts val="0"/>
              </a:spcBef>
              <a:spcAft>
                <a:spcPts val="0"/>
              </a:spcAft>
              <a:buSzPts val="1400"/>
              <a:buNone/>
              <a:defRPr sz="1867"/>
            </a:lvl8pPr>
            <a:lvl9pPr lvl="8" rtl="0">
              <a:spcBef>
                <a:spcPts val="0"/>
              </a:spcBef>
              <a:spcAft>
                <a:spcPts val="0"/>
              </a:spcAft>
              <a:buSzPts val="1400"/>
              <a:buNone/>
              <a:defRPr sz="1867"/>
            </a:lvl9pPr>
          </a:lstStyle>
          <a:p>
            <a:r>
              <a:rPr lang="en-US"/>
              <a:t>Click to edit Master title style</a:t>
            </a:r>
            <a:endParaRPr/>
          </a:p>
        </p:txBody>
      </p:sp>
      <p:sp>
        <p:nvSpPr>
          <p:cNvPr id="45" name="Google Shape;45;p14"/>
          <p:cNvSpPr txBox="1">
            <a:spLocks noGrp="1"/>
          </p:cNvSpPr>
          <p:nvPr>
            <p:ph type="subTitle" idx="3"/>
          </p:nvPr>
        </p:nvSpPr>
        <p:spPr>
          <a:xfrm>
            <a:off x="6460649" y="2376317"/>
            <a:ext cx="3118800" cy="8596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None/>
              <a:defRPr sz="1867">
                <a:solidFill>
                  <a:srgbClr val="F3F3F3"/>
                </a:solidFill>
              </a:defRPr>
            </a:lvl1pPr>
            <a:lvl2pPr lvl="1" rtl="0">
              <a:lnSpc>
                <a:spcPct val="100000"/>
              </a:lnSpc>
              <a:spcBef>
                <a:spcPts val="2133"/>
              </a:spcBef>
              <a:spcAft>
                <a:spcPts val="0"/>
              </a:spcAft>
              <a:buNone/>
              <a:defRPr sz="1867">
                <a:solidFill>
                  <a:srgbClr val="F3F3F3"/>
                </a:solidFill>
              </a:defRPr>
            </a:lvl2pPr>
            <a:lvl3pPr lvl="2" rtl="0">
              <a:lnSpc>
                <a:spcPct val="100000"/>
              </a:lnSpc>
              <a:spcBef>
                <a:spcPts val="2133"/>
              </a:spcBef>
              <a:spcAft>
                <a:spcPts val="0"/>
              </a:spcAft>
              <a:buNone/>
              <a:defRPr sz="1867">
                <a:solidFill>
                  <a:srgbClr val="F3F3F3"/>
                </a:solidFill>
              </a:defRPr>
            </a:lvl3pPr>
            <a:lvl4pPr lvl="3" rtl="0">
              <a:lnSpc>
                <a:spcPct val="100000"/>
              </a:lnSpc>
              <a:spcBef>
                <a:spcPts val="2133"/>
              </a:spcBef>
              <a:spcAft>
                <a:spcPts val="0"/>
              </a:spcAft>
              <a:buNone/>
              <a:defRPr sz="1867">
                <a:solidFill>
                  <a:srgbClr val="F3F3F3"/>
                </a:solidFill>
              </a:defRPr>
            </a:lvl4pPr>
            <a:lvl5pPr lvl="4" rtl="0">
              <a:lnSpc>
                <a:spcPct val="100000"/>
              </a:lnSpc>
              <a:spcBef>
                <a:spcPts val="2133"/>
              </a:spcBef>
              <a:spcAft>
                <a:spcPts val="0"/>
              </a:spcAft>
              <a:buNone/>
              <a:defRPr sz="1867">
                <a:solidFill>
                  <a:srgbClr val="F3F3F3"/>
                </a:solidFill>
              </a:defRPr>
            </a:lvl5pPr>
            <a:lvl6pPr lvl="5" rtl="0">
              <a:lnSpc>
                <a:spcPct val="100000"/>
              </a:lnSpc>
              <a:spcBef>
                <a:spcPts val="2133"/>
              </a:spcBef>
              <a:spcAft>
                <a:spcPts val="0"/>
              </a:spcAft>
              <a:buNone/>
              <a:defRPr sz="1867">
                <a:solidFill>
                  <a:srgbClr val="F3F3F3"/>
                </a:solidFill>
              </a:defRPr>
            </a:lvl6pPr>
            <a:lvl7pPr lvl="6" rtl="0">
              <a:lnSpc>
                <a:spcPct val="100000"/>
              </a:lnSpc>
              <a:spcBef>
                <a:spcPts val="2133"/>
              </a:spcBef>
              <a:spcAft>
                <a:spcPts val="0"/>
              </a:spcAft>
              <a:buNone/>
              <a:defRPr sz="1867">
                <a:solidFill>
                  <a:srgbClr val="F3F3F3"/>
                </a:solidFill>
              </a:defRPr>
            </a:lvl7pPr>
            <a:lvl8pPr lvl="7" rtl="0">
              <a:lnSpc>
                <a:spcPct val="100000"/>
              </a:lnSpc>
              <a:spcBef>
                <a:spcPts val="2133"/>
              </a:spcBef>
              <a:spcAft>
                <a:spcPts val="0"/>
              </a:spcAft>
              <a:buNone/>
              <a:defRPr sz="1867">
                <a:solidFill>
                  <a:srgbClr val="F3F3F3"/>
                </a:solidFill>
              </a:defRPr>
            </a:lvl8pPr>
            <a:lvl9pPr lvl="8" rtl="0">
              <a:lnSpc>
                <a:spcPct val="100000"/>
              </a:lnSpc>
              <a:spcBef>
                <a:spcPts val="2133"/>
              </a:spcBef>
              <a:spcAft>
                <a:spcPts val="2133"/>
              </a:spcAft>
              <a:buNone/>
              <a:defRPr sz="1867">
                <a:solidFill>
                  <a:srgbClr val="F3F3F3"/>
                </a:solidFill>
              </a:defRPr>
            </a:lvl9pPr>
          </a:lstStyle>
          <a:p>
            <a:r>
              <a:rPr lang="en-US"/>
              <a:t>Click to edit Master subtitle style</a:t>
            </a:r>
            <a:endParaRPr/>
          </a:p>
        </p:txBody>
      </p:sp>
      <p:sp>
        <p:nvSpPr>
          <p:cNvPr id="46" name="Google Shape;46;p14"/>
          <p:cNvSpPr txBox="1">
            <a:spLocks noGrp="1"/>
          </p:cNvSpPr>
          <p:nvPr>
            <p:ph type="title" idx="4"/>
          </p:nvPr>
        </p:nvSpPr>
        <p:spPr>
          <a:xfrm>
            <a:off x="3691084" y="3836600"/>
            <a:ext cx="3118800" cy="562000"/>
          </a:xfrm>
          <a:prstGeom prst="rect">
            <a:avLst/>
          </a:prstGeom>
          <a:noFill/>
          <a:ln>
            <a:noFill/>
          </a:ln>
        </p:spPr>
        <p:txBody>
          <a:bodyPr spcFirstLastPara="1" wrap="square" lIns="0" tIns="0" rIns="0" bIns="0" anchor="ctr" anchorCtr="0">
            <a:noAutofit/>
          </a:bodyPr>
          <a:lstStyle>
            <a:lvl1pPr lvl="0" rtl="0">
              <a:spcBef>
                <a:spcPts val="0"/>
              </a:spcBef>
              <a:spcAft>
                <a:spcPts val="0"/>
              </a:spcAft>
              <a:buSzPts val="1400"/>
              <a:buNone/>
              <a:defRPr sz="3200" i="0">
                <a:solidFill>
                  <a:srgbClr val="F3F3F3"/>
                </a:solidFill>
              </a:defRPr>
            </a:lvl1pPr>
            <a:lvl2pPr lvl="1" algn="r" rtl="0">
              <a:spcBef>
                <a:spcPts val="0"/>
              </a:spcBef>
              <a:spcAft>
                <a:spcPts val="0"/>
              </a:spcAft>
              <a:buSzPts val="1400"/>
              <a:buNone/>
              <a:defRPr sz="1867"/>
            </a:lvl2pPr>
            <a:lvl3pPr lvl="2" algn="r" rtl="0">
              <a:spcBef>
                <a:spcPts val="0"/>
              </a:spcBef>
              <a:spcAft>
                <a:spcPts val="0"/>
              </a:spcAft>
              <a:buSzPts val="1400"/>
              <a:buNone/>
              <a:defRPr sz="1867"/>
            </a:lvl3pPr>
            <a:lvl4pPr lvl="3" algn="r" rtl="0">
              <a:spcBef>
                <a:spcPts val="0"/>
              </a:spcBef>
              <a:spcAft>
                <a:spcPts val="0"/>
              </a:spcAft>
              <a:buSzPts val="1400"/>
              <a:buNone/>
              <a:defRPr sz="1867"/>
            </a:lvl4pPr>
            <a:lvl5pPr lvl="4" algn="r" rtl="0">
              <a:spcBef>
                <a:spcPts val="0"/>
              </a:spcBef>
              <a:spcAft>
                <a:spcPts val="0"/>
              </a:spcAft>
              <a:buSzPts val="1400"/>
              <a:buNone/>
              <a:defRPr sz="1867"/>
            </a:lvl5pPr>
            <a:lvl6pPr lvl="5" algn="r" rtl="0">
              <a:spcBef>
                <a:spcPts val="0"/>
              </a:spcBef>
              <a:spcAft>
                <a:spcPts val="0"/>
              </a:spcAft>
              <a:buSzPts val="1400"/>
              <a:buNone/>
              <a:defRPr sz="1867"/>
            </a:lvl6pPr>
            <a:lvl7pPr lvl="6" algn="r" rtl="0">
              <a:spcBef>
                <a:spcPts val="0"/>
              </a:spcBef>
              <a:spcAft>
                <a:spcPts val="0"/>
              </a:spcAft>
              <a:buSzPts val="1400"/>
              <a:buNone/>
              <a:defRPr sz="1867"/>
            </a:lvl7pPr>
            <a:lvl8pPr lvl="7" algn="r" rtl="0">
              <a:spcBef>
                <a:spcPts val="0"/>
              </a:spcBef>
              <a:spcAft>
                <a:spcPts val="0"/>
              </a:spcAft>
              <a:buSzPts val="1400"/>
              <a:buNone/>
              <a:defRPr sz="1867"/>
            </a:lvl8pPr>
            <a:lvl9pPr lvl="8" algn="r" rtl="0">
              <a:spcBef>
                <a:spcPts val="0"/>
              </a:spcBef>
              <a:spcAft>
                <a:spcPts val="0"/>
              </a:spcAft>
              <a:buSzPts val="1400"/>
              <a:buNone/>
              <a:defRPr sz="1867"/>
            </a:lvl9pPr>
          </a:lstStyle>
          <a:p>
            <a:r>
              <a:rPr lang="en-US"/>
              <a:t>Click to edit Master title style</a:t>
            </a:r>
            <a:endParaRPr/>
          </a:p>
        </p:txBody>
      </p:sp>
      <p:sp>
        <p:nvSpPr>
          <p:cNvPr id="47" name="Google Shape;47;p14"/>
          <p:cNvSpPr txBox="1">
            <a:spLocks noGrp="1"/>
          </p:cNvSpPr>
          <p:nvPr>
            <p:ph type="subTitle" idx="5"/>
          </p:nvPr>
        </p:nvSpPr>
        <p:spPr>
          <a:xfrm>
            <a:off x="3691083" y="4272533"/>
            <a:ext cx="3118800" cy="859600"/>
          </a:xfrm>
          <a:prstGeom prst="rect">
            <a:avLst/>
          </a:prstGeom>
        </p:spPr>
        <p:txBody>
          <a:bodyPr spcFirstLastPara="1" wrap="square" lIns="91425" tIns="91425" rIns="91425" bIns="91425" anchor="t" anchorCtr="0">
            <a:noAutofit/>
          </a:bodyPr>
          <a:lstStyle>
            <a:lvl1pPr lvl="0" rtl="0">
              <a:spcBef>
                <a:spcPts val="0"/>
              </a:spcBef>
              <a:spcAft>
                <a:spcPts val="0"/>
              </a:spcAft>
              <a:buNone/>
              <a:defRPr sz="1867">
                <a:solidFill>
                  <a:srgbClr val="F3F3F3"/>
                </a:solidFill>
              </a:defRPr>
            </a:lvl1pPr>
            <a:lvl2pPr lvl="1" rtl="0">
              <a:spcBef>
                <a:spcPts val="2133"/>
              </a:spcBef>
              <a:spcAft>
                <a:spcPts val="0"/>
              </a:spcAft>
              <a:buNone/>
              <a:defRPr sz="1867">
                <a:solidFill>
                  <a:srgbClr val="F3F3F3"/>
                </a:solidFill>
              </a:defRPr>
            </a:lvl2pPr>
            <a:lvl3pPr lvl="2" rtl="0">
              <a:spcBef>
                <a:spcPts val="2133"/>
              </a:spcBef>
              <a:spcAft>
                <a:spcPts val="0"/>
              </a:spcAft>
              <a:buNone/>
              <a:defRPr sz="1867">
                <a:solidFill>
                  <a:srgbClr val="F3F3F3"/>
                </a:solidFill>
              </a:defRPr>
            </a:lvl3pPr>
            <a:lvl4pPr lvl="3" rtl="0">
              <a:spcBef>
                <a:spcPts val="2133"/>
              </a:spcBef>
              <a:spcAft>
                <a:spcPts val="0"/>
              </a:spcAft>
              <a:buNone/>
              <a:defRPr sz="1867">
                <a:solidFill>
                  <a:srgbClr val="F3F3F3"/>
                </a:solidFill>
              </a:defRPr>
            </a:lvl4pPr>
            <a:lvl5pPr lvl="4" rtl="0">
              <a:spcBef>
                <a:spcPts val="2133"/>
              </a:spcBef>
              <a:spcAft>
                <a:spcPts val="0"/>
              </a:spcAft>
              <a:buNone/>
              <a:defRPr sz="1867">
                <a:solidFill>
                  <a:srgbClr val="F3F3F3"/>
                </a:solidFill>
              </a:defRPr>
            </a:lvl5pPr>
            <a:lvl6pPr lvl="5" rtl="0">
              <a:spcBef>
                <a:spcPts val="2133"/>
              </a:spcBef>
              <a:spcAft>
                <a:spcPts val="0"/>
              </a:spcAft>
              <a:buNone/>
              <a:defRPr sz="1867">
                <a:solidFill>
                  <a:srgbClr val="F3F3F3"/>
                </a:solidFill>
              </a:defRPr>
            </a:lvl6pPr>
            <a:lvl7pPr lvl="6" rtl="0">
              <a:spcBef>
                <a:spcPts val="2133"/>
              </a:spcBef>
              <a:spcAft>
                <a:spcPts val="0"/>
              </a:spcAft>
              <a:buNone/>
              <a:defRPr sz="1867">
                <a:solidFill>
                  <a:srgbClr val="F3F3F3"/>
                </a:solidFill>
              </a:defRPr>
            </a:lvl7pPr>
            <a:lvl8pPr lvl="7" rtl="0">
              <a:spcBef>
                <a:spcPts val="2133"/>
              </a:spcBef>
              <a:spcAft>
                <a:spcPts val="0"/>
              </a:spcAft>
              <a:buNone/>
              <a:defRPr sz="1867">
                <a:solidFill>
                  <a:srgbClr val="F3F3F3"/>
                </a:solidFill>
              </a:defRPr>
            </a:lvl8pPr>
            <a:lvl9pPr lvl="8" rtl="0">
              <a:spcBef>
                <a:spcPts val="2133"/>
              </a:spcBef>
              <a:spcAft>
                <a:spcPts val="2133"/>
              </a:spcAft>
              <a:buNone/>
              <a:defRPr sz="1867">
                <a:solidFill>
                  <a:srgbClr val="F3F3F3"/>
                </a:solidFill>
              </a:defRPr>
            </a:lvl9pPr>
          </a:lstStyle>
          <a:p>
            <a:r>
              <a:rPr lang="en-US"/>
              <a:t>Click to edit Master subtitle style</a:t>
            </a:r>
            <a:endParaRPr/>
          </a:p>
        </p:txBody>
      </p:sp>
      <p:sp>
        <p:nvSpPr>
          <p:cNvPr id="48" name="Google Shape;48;p14"/>
          <p:cNvSpPr txBox="1">
            <a:spLocks noGrp="1"/>
          </p:cNvSpPr>
          <p:nvPr>
            <p:ph type="title" idx="6"/>
          </p:nvPr>
        </p:nvSpPr>
        <p:spPr>
          <a:xfrm>
            <a:off x="8134100" y="3837443"/>
            <a:ext cx="3118800" cy="562000"/>
          </a:xfrm>
          <a:prstGeom prst="rect">
            <a:avLst/>
          </a:prstGeom>
          <a:noFill/>
          <a:ln>
            <a:noFill/>
          </a:ln>
        </p:spPr>
        <p:txBody>
          <a:bodyPr spcFirstLastPara="1" wrap="square" lIns="0" tIns="0" rIns="0" bIns="0" anchor="ctr" anchorCtr="0">
            <a:noAutofit/>
          </a:bodyPr>
          <a:lstStyle>
            <a:lvl1pPr marR="95998" lvl="0" rtl="0">
              <a:spcBef>
                <a:spcPts val="0"/>
              </a:spcBef>
              <a:spcAft>
                <a:spcPts val="0"/>
              </a:spcAft>
              <a:buSzPts val="1400"/>
              <a:buNone/>
              <a:defRPr sz="3200" i="0">
                <a:solidFill>
                  <a:srgbClr val="F3F3F3"/>
                </a:solidFill>
              </a:defRPr>
            </a:lvl1pPr>
            <a:lvl2pPr lvl="1" rtl="0">
              <a:spcBef>
                <a:spcPts val="0"/>
              </a:spcBef>
              <a:spcAft>
                <a:spcPts val="0"/>
              </a:spcAft>
              <a:buSzPts val="1400"/>
              <a:buNone/>
              <a:defRPr sz="1867"/>
            </a:lvl2pPr>
            <a:lvl3pPr lvl="2" rtl="0">
              <a:spcBef>
                <a:spcPts val="0"/>
              </a:spcBef>
              <a:spcAft>
                <a:spcPts val="0"/>
              </a:spcAft>
              <a:buSzPts val="1400"/>
              <a:buNone/>
              <a:defRPr sz="1867"/>
            </a:lvl3pPr>
            <a:lvl4pPr lvl="3" rtl="0">
              <a:spcBef>
                <a:spcPts val="0"/>
              </a:spcBef>
              <a:spcAft>
                <a:spcPts val="0"/>
              </a:spcAft>
              <a:buSzPts val="1400"/>
              <a:buNone/>
              <a:defRPr sz="1867"/>
            </a:lvl4pPr>
            <a:lvl5pPr lvl="4" rtl="0">
              <a:spcBef>
                <a:spcPts val="0"/>
              </a:spcBef>
              <a:spcAft>
                <a:spcPts val="0"/>
              </a:spcAft>
              <a:buSzPts val="1400"/>
              <a:buNone/>
              <a:defRPr sz="1867"/>
            </a:lvl5pPr>
            <a:lvl6pPr lvl="5" rtl="0">
              <a:spcBef>
                <a:spcPts val="0"/>
              </a:spcBef>
              <a:spcAft>
                <a:spcPts val="0"/>
              </a:spcAft>
              <a:buSzPts val="1400"/>
              <a:buNone/>
              <a:defRPr sz="1867"/>
            </a:lvl6pPr>
            <a:lvl7pPr lvl="6" rtl="0">
              <a:spcBef>
                <a:spcPts val="0"/>
              </a:spcBef>
              <a:spcAft>
                <a:spcPts val="0"/>
              </a:spcAft>
              <a:buSzPts val="1400"/>
              <a:buNone/>
              <a:defRPr sz="1867"/>
            </a:lvl7pPr>
            <a:lvl8pPr lvl="7" rtl="0">
              <a:spcBef>
                <a:spcPts val="0"/>
              </a:spcBef>
              <a:spcAft>
                <a:spcPts val="0"/>
              </a:spcAft>
              <a:buSzPts val="1400"/>
              <a:buNone/>
              <a:defRPr sz="1867"/>
            </a:lvl8pPr>
            <a:lvl9pPr lvl="8" rtl="0">
              <a:spcBef>
                <a:spcPts val="0"/>
              </a:spcBef>
              <a:spcAft>
                <a:spcPts val="0"/>
              </a:spcAft>
              <a:buSzPts val="1400"/>
              <a:buNone/>
              <a:defRPr sz="1867"/>
            </a:lvl9pPr>
          </a:lstStyle>
          <a:p>
            <a:r>
              <a:rPr lang="en-US"/>
              <a:t>Click to edit Master title style</a:t>
            </a:r>
            <a:endParaRPr/>
          </a:p>
        </p:txBody>
      </p:sp>
      <p:sp>
        <p:nvSpPr>
          <p:cNvPr id="49" name="Google Shape;49;p14"/>
          <p:cNvSpPr txBox="1">
            <a:spLocks noGrp="1"/>
          </p:cNvSpPr>
          <p:nvPr>
            <p:ph type="subTitle" idx="7"/>
          </p:nvPr>
        </p:nvSpPr>
        <p:spPr>
          <a:xfrm>
            <a:off x="8134100" y="4273409"/>
            <a:ext cx="3118800" cy="859600"/>
          </a:xfrm>
          <a:prstGeom prst="rect">
            <a:avLst/>
          </a:prstGeom>
        </p:spPr>
        <p:txBody>
          <a:bodyPr spcFirstLastPara="1" wrap="square" lIns="91425" tIns="91425" rIns="91425" bIns="91425" anchor="t" anchorCtr="0">
            <a:noAutofit/>
          </a:bodyPr>
          <a:lstStyle>
            <a:lvl1pPr lvl="0" rtl="0">
              <a:spcBef>
                <a:spcPts val="0"/>
              </a:spcBef>
              <a:spcAft>
                <a:spcPts val="0"/>
              </a:spcAft>
              <a:buNone/>
              <a:defRPr sz="1867">
                <a:solidFill>
                  <a:srgbClr val="F3F3F3"/>
                </a:solidFill>
              </a:defRPr>
            </a:lvl1pPr>
            <a:lvl2pPr lvl="1" rtl="0">
              <a:spcBef>
                <a:spcPts val="2133"/>
              </a:spcBef>
              <a:spcAft>
                <a:spcPts val="0"/>
              </a:spcAft>
              <a:buNone/>
              <a:defRPr sz="1867">
                <a:solidFill>
                  <a:srgbClr val="F3F3F3"/>
                </a:solidFill>
              </a:defRPr>
            </a:lvl2pPr>
            <a:lvl3pPr lvl="2" rtl="0">
              <a:spcBef>
                <a:spcPts val="2133"/>
              </a:spcBef>
              <a:spcAft>
                <a:spcPts val="0"/>
              </a:spcAft>
              <a:buNone/>
              <a:defRPr sz="1867">
                <a:solidFill>
                  <a:srgbClr val="F3F3F3"/>
                </a:solidFill>
              </a:defRPr>
            </a:lvl3pPr>
            <a:lvl4pPr lvl="3" rtl="0">
              <a:spcBef>
                <a:spcPts val="2133"/>
              </a:spcBef>
              <a:spcAft>
                <a:spcPts val="0"/>
              </a:spcAft>
              <a:buNone/>
              <a:defRPr sz="1867">
                <a:solidFill>
                  <a:srgbClr val="F3F3F3"/>
                </a:solidFill>
              </a:defRPr>
            </a:lvl4pPr>
            <a:lvl5pPr lvl="4" rtl="0">
              <a:spcBef>
                <a:spcPts val="2133"/>
              </a:spcBef>
              <a:spcAft>
                <a:spcPts val="0"/>
              </a:spcAft>
              <a:buNone/>
              <a:defRPr sz="1867">
                <a:solidFill>
                  <a:srgbClr val="F3F3F3"/>
                </a:solidFill>
              </a:defRPr>
            </a:lvl5pPr>
            <a:lvl6pPr lvl="5" rtl="0">
              <a:spcBef>
                <a:spcPts val="2133"/>
              </a:spcBef>
              <a:spcAft>
                <a:spcPts val="0"/>
              </a:spcAft>
              <a:buNone/>
              <a:defRPr sz="1867">
                <a:solidFill>
                  <a:srgbClr val="F3F3F3"/>
                </a:solidFill>
              </a:defRPr>
            </a:lvl6pPr>
            <a:lvl7pPr lvl="6" rtl="0">
              <a:spcBef>
                <a:spcPts val="2133"/>
              </a:spcBef>
              <a:spcAft>
                <a:spcPts val="0"/>
              </a:spcAft>
              <a:buNone/>
              <a:defRPr sz="1867">
                <a:solidFill>
                  <a:srgbClr val="F3F3F3"/>
                </a:solidFill>
              </a:defRPr>
            </a:lvl7pPr>
            <a:lvl8pPr lvl="7" rtl="0">
              <a:spcBef>
                <a:spcPts val="2133"/>
              </a:spcBef>
              <a:spcAft>
                <a:spcPts val="0"/>
              </a:spcAft>
              <a:buNone/>
              <a:defRPr sz="1867">
                <a:solidFill>
                  <a:srgbClr val="F3F3F3"/>
                </a:solidFill>
              </a:defRPr>
            </a:lvl8pPr>
            <a:lvl9pPr lvl="8" rtl="0">
              <a:spcBef>
                <a:spcPts val="2133"/>
              </a:spcBef>
              <a:spcAft>
                <a:spcPts val="2133"/>
              </a:spcAft>
              <a:buNone/>
              <a:defRPr sz="1867">
                <a:solidFill>
                  <a:srgbClr val="F3F3F3"/>
                </a:solidFill>
              </a:defRPr>
            </a:lvl9pPr>
          </a:lstStyle>
          <a:p>
            <a:r>
              <a:rPr lang="en-US"/>
              <a:t>Click to edit Master subtitle style</a:t>
            </a:r>
            <a:endParaRPr/>
          </a:p>
        </p:txBody>
      </p:sp>
      <p:sp>
        <p:nvSpPr>
          <p:cNvPr id="50" name="Google Shape;50;p14"/>
          <p:cNvSpPr txBox="1">
            <a:spLocks noGrp="1"/>
          </p:cNvSpPr>
          <p:nvPr>
            <p:ph type="title" idx="8" hasCustomPrompt="1"/>
          </p:nvPr>
        </p:nvSpPr>
        <p:spPr>
          <a:xfrm>
            <a:off x="2612449" y="4219067"/>
            <a:ext cx="800000" cy="562000"/>
          </a:xfrm>
          <a:prstGeom prst="rect">
            <a:avLst/>
          </a:prstGeom>
        </p:spPr>
        <p:txBody>
          <a:bodyPr spcFirstLastPara="1" wrap="square" lIns="91425" tIns="91425" rIns="91425" bIns="91425" anchor="ctr" anchorCtr="0">
            <a:noAutofit/>
          </a:bodyPr>
          <a:lstStyle>
            <a:lvl1pPr lvl="0" algn="r" rtl="0">
              <a:spcBef>
                <a:spcPts val="0"/>
              </a:spcBef>
              <a:spcAft>
                <a:spcPts val="0"/>
              </a:spcAft>
              <a:buSzPts val="4800"/>
              <a:buNone/>
              <a:defRPr sz="3200">
                <a:solidFill>
                  <a:srgbClr val="F3F3F3"/>
                </a:solidFill>
              </a:defRPr>
            </a:lvl1pPr>
            <a:lvl2pPr lvl="1" algn="ctr" rtl="0">
              <a:spcBef>
                <a:spcPts val="0"/>
              </a:spcBef>
              <a:spcAft>
                <a:spcPts val="0"/>
              </a:spcAft>
              <a:buSzPts val="4800"/>
              <a:buNone/>
              <a:defRPr sz="6400"/>
            </a:lvl2pPr>
            <a:lvl3pPr lvl="2" algn="ctr" rtl="0">
              <a:spcBef>
                <a:spcPts val="0"/>
              </a:spcBef>
              <a:spcAft>
                <a:spcPts val="0"/>
              </a:spcAft>
              <a:buSzPts val="4800"/>
              <a:buNone/>
              <a:defRPr sz="6400"/>
            </a:lvl3pPr>
            <a:lvl4pPr lvl="3" algn="ctr" rtl="0">
              <a:spcBef>
                <a:spcPts val="0"/>
              </a:spcBef>
              <a:spcAft>
                <a:spcPts val="0"/>
              </a:spcAft>
              <a:buSzPts val="4800"/>
              <a:buNone/>
              <a:defRPr sz="6400"/>
            </a:lvl4pPr>
            <a:lvl5pPr lvl="4" algn="ctr" rtl="0">
              <a:spcBef>
                <a:spcPts val="0"/>
              </a:spcBef>
              <a:spcAft>
                <a:spcPts val="0"/>
              </a:spcAft>
              <a:buSzPts val="4800"/>
              <a:buNone/>
              <a:defRPr sz="6400"/>
            </a:lvl5pPr>
            <a:lvl6pPr lvl="5" algn="ctr" rtl="0">
              <a:spcBef>
                <a:spcPts val="0"/>
              </a:spcBef>
              <a:spcAft>
                <a:spcPts val="0"/>
              </a:spcAft>
              <a:buSzPts val="4800"/>
              <a:buNone/>
              <a:defRPr sz="6400"/>
            </a:lvl6pPr>
            <a:lvl7pPr lvl="6" algn="ctr" rtl="0">
              <a:spcBef>
                <a:spcPts val="0"/>
              </a:spcBef>
              <a:spcAft>
                <a:spcPts val="0"/>
              </a:spcAft>
              <a:buSzPts val="4800"/>
              <a:buNone/>
              <a:defRPr sz="6400"/>
            </a:lvl7pPr>
            <a:lvl8pPr lvl="7" algn="ctr" rtl="0">
              <a:spcBef>
                <a:spcPts val="0"/>
              </a:spcBef>
              <a:spcAft>
                <a:spcPts val="0"/>
              </a:spcAft>
              <a:buSzPts val="4800"/>
              <a:buNone/>
              <a:defRPr sz="6400"/>
            </a:lvl8pPr>
            <a:lvl9pPr lvl="8" algn="ctr" rtl="0">
              <a:spcBef>
                <a:spcPts val="0"/>
              </a:spcBef>
              <a:spcAft>
                <a:spcPts val="0"/>
              </a:spcAft>
              <a:buSzPts val="4800"/>
              <a:buNone/>
              <a:defRPr sz="6400"/>
            </a:lvl9pPr>
          </a:lstStyle>
          <a:p>
            <a:r>
              <a:t>xx%</a:t>
            </a:r>
          </a:p>
        </p:txBody>
      </p:sp>
      <p:sp>
        <p:nvSpPr>
          <p:cNvPr id="51" name="Google Shape;51;p14"/>
          <p:cNvSpPr txBox="1">
            <a:spLocks noGrp="1"/>
          </p:cNvSpPr>
          <p:nvPr>
            <p:ph type="title" idx="9" hasCustomPrompt="1"/>
          </p:nvPr>
        </p:nvSpPr>
        <p:spPr>
          <a:xfrm>
            <a:off x="939116" y="2307133"/>
            <a:ext cx="800000" cy="562000"/>
          </a:xfrm>
          <a:prstGeom prst="rect">
            <a:avLst/>
          </a:prstGeom>
        </p:spPr>
        <p:txBody>
          <a:bodyPr spcFirstLastPara="1" wrap="square" lIns="91425" tIns="91425" rIns="91425" bIns="91425" anchor="ctr" anchorCtr="0">
            <a:noAutofit/>
          </a:bodyPr>
          <a:lstStyle>
            <a:lvl1pPr lvl="0" algn="r" rtl="0">
              <a:spcBef>
                <a:spcPts val="0"/>
              </a:spcBef>
              <a:spcAft>
                <a:spcPts val="0"/>
              </a:spcAft>
              <a:buSzPts val="4800"/>
              <a:buNone/>
              <a:defRPr sz="3200">
                <a:solidFill>
                  <a:srgbClr val="F3F3F3"/>
                </a:solidFill>
              </a:defRPr>
            </a:lvl1pPr>
            <a:lvl2pPr lvl="1" algn="ctr" rtl="0">
              <a:spcBef>
                <a:spcPts val="0"/>
              </a:spcBef>
              <a:spcAft>
                <a:spcPts val="0"/>
              </a:spcAft>
              <a:buSzPts val="4800"/>
              <a:buNone/>
              <a:defRPr sz="6400"/>
            </a:lvl2pPr>
            <a:lvl3pPr lvl="2" algn="ctr" rtl="0">
              <a:spcBef>
                <a:spcPts val="0"/>
              </a:spcBef>
              <a:spcAft>
                <a:spcPts val="0"/>
              </a:spcAft>
              <a:buSzPts val="4800"/>
              <a:buNone/>
              <a:defRPr sz="6400"/>
            </a:lvl3pPr>
            <a:lvl4pPr lvl="3" algn="ctr" rtl="0">
              <a:spcBef>
                <a:spcPts val="0"/>
              </a:spcBef>
              <a:spcAft>
                <a:spcPts val="0"/>
              </a:spcAft>
              <a:buSzPts val="4800"/>
              <a:buNone/>
              <a:defRPr sz="6400"/>
            </a:lvl4pPr>
            <a:lvl5pPr lvl="4" algn="ctr" rtl="0">
              <a:spcBef>
                <a:spcPts val="0"/>
              </a:spcBef>
              <a:spcAft>
                <a:spcPts val="0"/>
              </a:spcAft>
              <a:buSzPts val="4800"/>
              <a:buNone/>
              <a:defRPr sz="6400"/>
            </a:lvl5pPr>
            <a:lvl6pPr lvl="5" algn="ctr" rtl="0">
              <a:spcBef>
                <a:spcPts val="0"/>
              </a:spcBef>
              <a:spcAft>
                <a:spcPts val="0"/>
              </a:spcAft>
              <a:buSzPts val="4800"/>
              <a:buNone/>
              <a:defRPr sz="6400"/>
            </a:lvl6pPr>
            <a:lvl7pPr lvl="6" algn="ctr" rtl="0">
              <a:spcBef>
                <a:spcPts val="0"/>
              </a:spcBef>
              <a:spcAft>
                <a:spcPts val="0"/>
              </a:spcAft>
              <a:buSzPts val="4800"/>
              <a:buNone/>
              <a:defRPr sz="6400"/>
            </a:lvl7pPr>
            <a:lvl8pPr lvl="7" algn="ctr" rtl="0">
              <a:spcBef>
                <a:spcPts val="0"/>
              </a:spcBef>
              <a:spcAft>
                <a:spcPts val="0"/>
              </a:spcAft>
              <a:buSzPts val="4800"/>
              <a:buNone/>
              <a:defRPr sz="6400"/>
            </a:lvl8pPr>
            <a:lvl9pPr lvl="8" algn="ctr" rtl="0">
              <a:spcBef>
                <a:spcPts val="0"/>
              </a:spcBef>
              <a:spcAft>
                <a:spcPts val="0"/>
              </a:spcAft>
              <a:buSzPts val="4800"/>
              <a:buNone/>
              <a:defRPr sz="6400"/>
            </a:lvl9pPr>
          </a:lstStyle>
          <a:p>
            <a:r>
              <a:t>xx%</a:t>
            </a:r>
          </a:p>
        </p:txBody>
      </p:sp>
      <p:sp>
        <p:nvSpPr>
          <p:cNvPr id="52" name="Google Shape;52;p14"/>
          <p:cNvSpPr txBox="1">
            <a:spLocks noGrp="1"/>
          </p:cNvSpPr>
          <p:nvPr>
            <p:ph type="title" idx="13" hasCustomPrompt="1"/>
          </p:nvPr>
        </p:nvSpPr>
        <p:spPr>
          <a:xfrm>
            <a:off x="7072000" y="4244843"/>
            <a:ext cx="800000" cy="562000"/>
          </a:xfrm>
          <a:prstGeom prst="rect">
            <a:avLst/>
          </a:prstGeom>
        </p:spPr>
        <p:txBody>
          <a:bodyPr spcFirstLastPara="1" wrap="square" lIns="91425" tIns="91425" rIns="91425" bIns="91425" anchor="ctr" anchorCtr="0">
            <a:noAutofit/>
          </a:bodyPr>
          <a:lstStyle>
            <a:lvl1pPr lvl="0" algn="r" rtl="0">
              <a:spcBef>
                <a:spcPts val="0"/>
              </a:spcBef>
              <a:spcAft>
                <a:spcPts val="0"/>
              </a:spcAft>
              <a:buSzPts val="4800"/>
              <a:buNone/>
              <a:defRPr sz="3200">
                <a:solidFill>
                  <a:srgbClr val="F3F3F3"/>
                </a:solidFill>
              </a:defRPr>
            </a:lvl1pPr>
            <a:lvl2pPr lvl="1" algn="ctr" rtl="0">
              <a:spcBef>
                <a:spcPts val="0"/>
              </a:spcBef>
              <a:spcAft>
                <a:spcPts val="0"/>
              </a:spcAft>
              <a:buSzPts val="4800"/>
              <a:buNone/>
              <a:defRPr sz="6400"/>
            </a:lvl2pPr>
            <a:lvl3pPr lvl="2" algn="ctr" rtl="0">
              <a:spcBef>
                <a:spcPts val="0"/>
              </a:spcBef>
              <a:spcAft>
                <a:spcPts val="0"/>
              </a:spcAft>
              <a:buSzPts val="4800"/>
              <a:buNone/>
              <a:defRPr sz="6400"/>
            </a:lvl3pPr>
            <a:lvl4pPr lvl="3" algn="ctr" rtl="0">
              <a:spcBef>
                <a:spcPts val="0"/>
              </a:spcBef>
              <a:spcAft>
                <a:spcPts val="0"/>
              </a:spcAft>
              <a:buSzPts val="4800"/>
              <a:buNone/>
              <a:defRPr sz="6400"/>
            </a:lvl4pPr>
            <a:lvl5pPr lvl="4" algn="ctr" rtl="0">
              <a:spcBef>
                <a:spcPts val="0"/>
              </a:spcBef>
              <a:spcAft>
                <a:spcPts val="0"/>
              </a:spcAft>
              <a:buSzPts val="4800"/>
              <a:buNone/>
              <a:defRPr sz="6400"/>
            </a:lvl5pPr>
            <a:lvl6pPr lvl="5" algn="ctr" rtl="0">
              <a:spcBef>
                <a:spcPts val="0"/>
              </a:spcBef>
              <a:spcAft>
                <a:spcPts val="0"/>
              </a:spcAft>
              <a:buSzPts val="4800"/>
              <a:buNone/>
              <a:defRPr sz="6400"/>
            </a:lvl6pPr>
            <a:lvl7pPr lvl="6" algn="ctr" rtl="0">
              <a:spcBef>
                <a:spcPts val="0"/>
              </a:spcBef>
              <a:spcAft>
                <a:spcPts val="0"/>
              </a:spcAft>
              <a:buSzPts val="4800"/>
              <a:buNone/>
              <a:defRPr sz="6400"/>
            </a:lvl7pPr>
            <a:lvl8pPr lvl="7" algn="ctr" rtl="0">
              <a:spcBef>
                <a:spcPts val="0"/>
              </a:spcBef>
              <a:spcAft>
                <a:spcPts val="0"/>
              </a:spcAft>
              <a:buSzPts val="4800"/>
              <a:buNone/>
              <a:defRPr sz="6400"/>
            </a:lvl8pPr>
            <a:lvl9pPr lvl="8" algn="ctr" rtl="0">
              <a:spcBef>
                <a:spcPts val="0"/>
              </a:spcBef>
              <a:spcAft>
                <a:spcPts val="0"/>
              </a:spcAft>
              <a:buSzPts val="4800"/>
              <a:buNone/>
              <a:defRPr sz="6400"/>
            </a:lvl9pPr>
          </a:lstStyle>
          <a:p>
            <a:r>
              <a:t>xx%</a:t>
            </a:r>
          </a:p>
        </p:txBody>
      </p:sp>
      <p:sp>
        <p:nvSpPr>
          <p:cNvPr id="53" name="Google Shape;53;p14"/>
          <p:cNvSpPr txBox="1">
            <a:spLocks noGrp="1"/>
          </p:cNvSpPr>
          <p:nvPr>
            <p:ph type="title" idx="14" hasCustomPrompt="1"/>
          </p:nvPr>
        </p:nvSpPr>
        <p:spPr>
          <a:xfrm>
            <a:off x="5398549" y="2292284"/>
            <a:ext cx="800000" cy="562000"/>
          </a:xfrm>
          <a:prstGeom prst="rect">
            <a:avLst/>
          </a:prstGeom>
        </p:spPr>
        <p:txBody>
          <a:bodyPr spcFirstLastPara="1" wrap="square" lIns="91425" tIns="91425" rIns="91425" bIns="91425" anchor="ctr" anchorCtr="0">
            <a:noAutofit/>
          </a:bodyPr>
          <a:lstStyle>
            <a:lvl1pPr lvl="0" algn="r" rtl="0">
              <a:spcBef>
                <a:spcPts val="0"/>
              </a:spcBef>
              <a:spcAft>
                <a:spcPts val="0"/>
              </a:spcAft>
              <a:buSzPts val="4800"/>
              <a:buNone/>
              <a:defRPr sz="3200">
                <a:solidFill>
                  <a:srgbClr val="F3F3F3"/>
                </a:solidFill>
              </a:defRPr>
            </a:lvl1pPr>
            <a:lvl2pPr lvl="1" algn="ctr" rtl="0">
              <a:spcBef>
                <a:spcPts val="0"/>
              </a:spcBef>
              <a:spcAft>
                <a:spcPts val="0"/>
              </a:spcAft>
              <a:buSzPts val="4800"/>
              <a:buNone/>
              <a:defRPr sz="6400"/>
            </a:lvl2pPr>
            <a:lvl3pPr lvl="2" algn="ctr" rtl="0">
              <a:spcBef>
                <a:spcPts val="0"/>
              </a:spcBef>
              <a:spcAft>
                <a:spcPts val="0"/>
              </a:spcAft>
              <a:buSzPts val="4800"/>
              <a:buNone/>
              <a:defRPr sz="6400"/>
            </a:lvl3pPr>
            <a:lvl4pPr lvl="3" algn="ctr" rtl="0">
              <a:spcBef>
                <a:spcPts val="0"/>
              </a:spcBef>
              <a:spcAft>
                <a:spcPts val="0"/>
              </a:spcAft>
              <a:buSzPts val="4800"/>
              <a:buNone/>
              <a:defRPr sz="6400"/>
            </a:lvl4pPr>
            <a:lvl5pPr lvl="4" algn="ctr" rtl="0">
              <a:spcBef>
                <a:spcPts val="0"/>
              </a:spcBef>
              <a:spcAft>
                <a:spcPts val="0"/>
              </a:spcAft>
              <a:buSzPts val="4800"/>
              <a:buNone/>
              <a:defRPr sz="6400"/>
            </a:lvl5pPr>
            <a:lvl6pPr lvl="5" algn="ctr" rtl="0">
              <a:spcBef>
                <a:spcPts val="0"/>
              </a:spcBef>
              <a:spcAft>
                <a:spcPts val="0"/>
              </a:spcAft>
              <a:buSzPts val="4800"/>
              <a:buNone/>
              <a:defRPr sz="6400"/>
            </a:lvl6pPr>
            <a:lvl7pPr lvl="6" algn="ctr" rtl="0">
              <a:spcBef>
                <a:spcPts val="0"/>
              </a:spcBef>
              <a:spcAft>
                <a:spcPts val="0"/>
              </a:spcAft>
              <a:buSzPts val="4800"/>
              <a:buNone/>
              <a:defRPr sz="6400"/>
            </a:lvl7pPr>
            <a:lvl8pPr lvl="7" algn="ctr" rtl="0">
              <a:spcBef>
                <a:spcPts val="0"/>
              </a:spcBef>
              <a:spcAft>
                <a:spcPts val="0"/>
              </a:spcAft>
              <a:buSzPts val="4800"/>
              <a:buNone/>
              <a:defRPr sz="6400"/>
            </a:lvl8pPr>
            <a:lvl9pPr lvl="8" algn="ctr" rtl="0">
              <a:spcBef>
                <a:spcPts val="0"/>
              </a:spcBef>
              <a:spcAft>
                <a:spcPts val="0"/>
              </a:spcAft>
              <a:buSzPts val="4800"/>
              <a:buNone/>
              <a:defRPr sz="6400"/>
            </a:lvl9pPr>
          </a:lstStyle>
          <a:p>
            <a:r>
              <a:t>xx%</a:t>
            </a:r>
          </a:p>
        </p:txBody>
      </p:sp>
    </p:spTree>
    <p:extLst>
      <p:ext uri="{BB962C8B-B14F-4D97-AF65-F5344CB8AC3E}">
        <p14:creationId xmlns:p14="http://schemas.microsoft.com/office/powerpoint/2010/main" val="398839685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Numbers and text">
  <p:cSld name="Numbers and text">
    <p:bg>
      <p:bgPr>
        <a:blipFill>
          <a:blip r:embed="rId2">
            <a:alphaModFix/>
          </a:blip>
          <a:stretch>
            <a:fillRect/>
          </a:stretch>
        </a:blipFill>
        <a:effectLst/>
      </p:bgPr>
    </p:bg>
    <p:spTree>
      <p:nvGrpSpPr>
        <p:cNvPr id="1" name="Shape 68"/>
        <p:cNvGrpSpPr/>
        <p:nvPr/>
      </p:nvGrpSpPr>
      <p:grpSpPr>
        <a:xfrm>
          <a:off x="0" y="0"/>
          <a:ext cx="0" cy="0"/>
          <a:chOff x="0" y="0"/>
          <a:chExt cx="0" cy="0"/>
        </a:xfrm>
      </p:grpSpPr>
      <p:sp>
        <p:nvSpPr>
          <p:cNvPr id="69" name="Google Shape;69;p17"/>
          <p:cNvSpPr txBox="1">
            <a:spLocks noGrp="1"/>
          </p:cNvSpPr>
          <p:nvPr>
            <p:ph type="subTitle" idx="1"/>
          </p:nvPr>
        </p:nvSpPr>
        <p:spPr>
          <a:xfrm>
            <a:off x="8008000" y="3093633"/>
            <a:ext cx="2674800" cy="5284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None/>
              <a:defRPr sz="1600"/>
            </a:lvl1pPr>
            <a:lvl2pPr lvl="1" rtl="0">
              <a:lnSpc>
                <a:spcPct val="100000"/>
              </a:lnSpc>
              <a:spcBef>
                <a:spcPts val="2133"/>
              </a:spcBef>
              <a:spcAft>
                <a:spcPts val="0"/>
              </a:spcAft>
              <a:buNone/>
              <a:defRPr sz="1600"/>
            </a:lvl2pPr>
            <a:lvl3pPr lvl="2" rtl="0">
              <a:lnSpc>
                <a:spcPct val="100000"/>
              </a:lnSpc>
              <a:spcBef>
                <a:spcPts val="2133"/>
              </a:spcBef>
              <a:spcAft>
                <a:spcPts val="0"/>
              </a:spcAft>
              <a:buNone/>
              <a:defRPr sz="1600"/>
            </a:lvl3pPr>
            <a:lvl4pPr lvl="3" rtl="0">
              <a:lnSpc>
                <a:spcPct val="100000"/>
              </a:lnSpc>
              <a:spcBef>
                <a:spcPts val="2133"/>
              </a:spcBef>
              <a:spcAft>
                <a:spcPts val="0"/>
              </a:spcAft>
              <a:buNone/>
              <a:defRPr sz="1600"/>
            </a:lvl4pPr>
            <a:lvl5pPr lvl="4" rtl="0">
              <a:lnSpc>
                <a:spcPct val="100000"/>
              </a:lnSpc>
              <a:spcBef>
                <a:spcPts val="2133"/>
              </a:spcBef>
              <a:spcAft>
                <a:spcPts val="0"/>
              </a:spcAft>
              <a:buNone/>
              <a:defRPr sz="1600"/>
            </a:lvl5pPr>
            <a:lvl6pPr lvl="5" rtl="0">
              <a:lnSpc>
                <a:spcPct val="100000"/>
              </a:lnSpc>
              <a:spcBef>
                <a:spcPts val="2133"/>
              </a:spcBef>
              <a:spcAft>
                <a:spcPts val="0"/>
              </a:spcAft>
              <a:buNone/>
              <a:defRPr sz="1600"/>
            </a:lvl6pPr>
            <a:lvl7pPr lvl="6" rtl="0">
              <a:lnSpc>
                <a:spcPct val="100000"/>
              </a:lnSpc>
              <a:spcBef>
                <a:spcPts val="2133"/>
              </a:spcBef>
              <a:spcAft>
                <a:spcPts val="0"/>
              </a:spcAft>
              <a:buNone/>
              <a:defRPr sz="1600"/>
            </a:lvl7pPr>
            <a:lvl8pPr lvl="7" rtl="0">
              <a:lnSpc>
                <a:spcPct val="100000"/>
              </a:lnSpc>
              <a:spcBef>
                <a:spcPts val="2133"/>
              </a:spcBef>
              <a:spcAft>
                <a:spcPts val="0"/>
              </a:spcAft>
              <a:buNone/>
              <a:defRPr sz="1600"/>
            </a:lvl8pPr>
            <a:lvl9pPr lvl="8" rtl="0">
              <a:lnSpc>
                <a:spcPct val="100000"/>
              </a:lnSpc>
              <a:spcBef>
                <a:spcPts val="2133"/>
              </a:spcBef>
              <a:spcAft>
                <a:spcPts val="2133"/>
              </a:spcAft>
              <a:buNone/>
              <a:defRPr sz="1600"/>
            </a:lvl9pPr>
          </a:lstStyle>
          <a:p>
            <a:r>
              <a:rPr lang="en-US"/>
              <a:t>Click to edit Master subtitle style</a:t>
            </a:r>
            <a:endParaRPr/>
          </a:p>
        </p:txBody>
      </p:sp>
      <p:sp>
        <p:nvSpPr>
          <p:cNvPr id="70" name="Google Shape;70;p17"/>
          <p:cNvSpPr txBox="1">
            <a:spLocks noGrp="1"/>
          </p:cNvSpPr>
          <p:nvPr>
            <p:ph type="subTitle" idx="2"/>
          </p:nvPr>
        </p:nvSpPr>
        <p:spPr>
          <a:xfrm>
            <a:off x="8008000" y="4638155"/>
            <a:ext cx="2674800" cy="5284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None/>
              <a:defRPr sz="1600"/>
            </a:lvl1pPr>
            <a:lvl2pPr lvl="1" rtl="0">
              <a:lnSpc>
                <a:spcPct val="100000"/>
              </a:lnSpc>
              <a:spcBef>
                <a:spcPts val="2133"/>
              </a:spcBef>
              <a:spcAft>
                <a:spcPts val="0"/>
              </a:spcAft>
              <a:buNone/>
              <a:defRPr sz="1600"/>
            </a:lvl2pPr>
            <a:lvl3pPr lvl="2" rtl="0">
              <a:lnSpc>
                <a:spcPct val="100000"/>
              </a:lnSpc>
              <a:spcBef>
                <a:spcPts val="2133"/>
              </a:spcBef>
              <a:spcAft>
                <a:spcPts val="0"/>
              </a:spcAft>
              <a:buNone/>
              <a:defRPr sz="1600"/>
            </a:lvl3pPr>
            <a:lvl4pPr lvl="3" rtl="0">
              <a:lnSpc>
                <a:spcPct val="100000"/>
              </a:lnSpc>
              <a:spcBef>
                <a:spcPts val="2133"/>
              </a:spcBef>
              <a:spcAft>
                <a:spcPts val="0"/>
              </a:spcAft>
              <a:buNone/>
              <a:defRPr sz="1600"/>
            </a:lvl4pPr>
            <a:lvl5pPr lvl="4" rtl="0">
              <a:lnSpc>
                <a:spcPct val="100000"/>
              </a:lnSpc>
              <a:spcBef>
                <a:spcPts val="2133"/>
              </a:spcBef>
              <a:spcAft>
                <a:spcPts val="0"/>
              </a:spcAft>
              <a:buNone/>
              <a:defRPr sz="1600"/>
            </a:lvl5pPr>
            <a:lvl6pPr lvl="5" rtl="0">
              <a:lnSpc>
                <a:spcPct val="100000"/>
              </a:lnSpc>
              <a:spcBef>
                <a:spcPts val="2133"/>
              </a:spcBef>
              <a:spcAft>
                <a:spcPts val="0"/>
              </a:spcAft>
              <a:buNone/>
              <a:defRPr sz="1600"/>
            </a:lvl6pPr>
            <a:lvl7pPr lvl="6" rtl="0">
              <a:lnSpc>
                <a:spcPct val="100000"/>
              </a:lnSpc>
              <a:spcBef>
                <a:spcPts val="2133"/>
              </a:spcBef>
              <a:spcAft>
                <a:spcPts val="0"/>
              </a:spcAft>
              <a:buNone/>
              <a:defRPr sz="1600"/>
            </a:lvl7pPr>
            <a:lvl8pPr lvl="7" rtl="0">
              <a:lnSpc>
                <a:spcPct val="100000"/>
              </a:lnSpc>
              <a:spcBef>
                <a:spcPts val="2133"/>
              </a:spcBef>
              <a:spcAft>
                <a:spcPts val="0"/>
              </a:spcAft>
              <a:buNone/>
              <a:defRPr sz="1600"/>
            </a:lvl8pPr>
            <a:lvl9pPr lvl="8" rtl="0">
              <a:lnSpc>
                <a:spcPct val="100000"/>
              </a:lnSpc>
              <a:spcBef>
                <a:spcPts val="2133"/>
              </a:spcBef>
              <a:spcAft>
                <a:spcPts val="2133"/>
              </a:spcAft>
              <a:buNone/>
              <a:defRPr sz="1600"/>
            </a:lvl9pPr>
          </a:lstStyle>
          <a:p>
            <a:r>
              <a:rPr lang="en-US"/>
              <a:t>Click to edit Master subtitle style</a:t>
            </a:r>
            <a:endParaRPr/>
          </a:p>
        </p:txBody>
      </p:sp>
      <p:sp>
        <p:nvSpPr>
          <p:cNvPr id="71" name="Google Shape;71;p17"/>
          <p:cNvSpPr txBox="1">
            <a:spLocks noGrp="1"/>
          </p:cNvSpPr>
          <p:nvPr>
            <p:ph type="title" hasCustomPrompt="1"/>
          </p:nvPr>
        </p:nvSpPr>
        <p:spPr>
          <a:xfrm>
            <a:off x="8008000" y="2605367"/>
            <a:ext cx="1647200" cy="639200"/>
          </a:xfrm>
          <a:prstGeom prst="rect">
            <a:avLst/>
          </a:prstGeom>
        </p:spPr>
        <p:txBody>
          <a:bodyPr spcFirstLastPara="1" wrap="square" lIns="91425" tIns="91425" rIns="91425" bIns="91425" anchor="b" anchorCtr="0">
            <a:noAutofit/>
          </a:bodyPr>
          <a:lstStyle>
            <a:lvl1pPr lvl="0" rtl="0">
              <a:spcBef>
                <a:spcPts val="0"/>
              </a:spcBef>
              <a:spcAft>
                <a:spcPts val="0"/>
              </a:spcAft>
              <a:buSzPts val="3600"/>
              <a:buNone/>
              <a:defRPr sz="3200"/>
            </a:lvl1pPr>
            <a:lvl2pPr lvl="1" algn="ctr" rtl="0">
              <a:spcBef>
                <a:spcPts val="0"/>
              </a:spcBef>
              <a:spcAft>
                <a:spcPts val="0"/>
              </a:spcAft>
              <a:buSzPts val="3600"/>
              <a:buNone/>
              <a:defRPr sz="4800"/>
            </a:lvl2pPr>
            <a:lvl3pPr lvl="2" algn="ctr" rtl="0">
              <a:spcBef>
                <a:spcPts val="0"/>
              </a:spcBef>
              <a:spcAft>
                <a:spcPts val="0"/>
              </a:spcAft>
              <a:buSzPts val="3600"/>
              <a:buNone/>
              <a:defRPr sz="4800"/>
            </a:lvl3pPr>
            <a:lvl4pPr lvl="3" algn="ctr" rtl="0">
              <a:spcBef>
                <a:spcPts val="0"/>
              </a:spcBef>
              <a:spcAft>
                <a:spcPts val="0"/>
              </a:spcAft>
              <a:buSzPts val="3600"/>
              <a:buNone/>
              <a:defRPr sz="4800"/>
            </a:lvl4pPr>
            <a:lvl5pPr lvl="4" algn="ctr" rtl="0">
              <a:spcBef>
                <a:spcPts val="0"/>
              </a:spcBef>
              <a:spcAft>
                <a:spcPts val="0"/>
              </a:spcAft>
              <a:buSzPts val="3600"/>
              <a:buNone/>
              <a:defRPr sz="4800"/>
            </a:lvl5pPr>
            <a:lvl6pPr lvl="5" algn="ctr" rtl="0">
              <a:spcBef>
                <a:spcPts val="0"/>
              </a:spcBef>
              <a:spcAft>
                <a:spcPts val="0"/>
              </a:spcAft>
              <a:buSzPts val="3600"/>
              <a:buNone/>
              <a:defRPr sz="4800"/>
            </a:lvl6pPr>
            <a:lvl7pPr lvl="6" algn="ctr" rtl="0">
              <a:spcBef>
                <a:spcPts val="0"/>
              </a:spcBef>
              <a:spcAft>
                <a:spcPts val="0"/>
              </a:spcAft>
              <a:buSzPts val="3600"/>
              <a:buNone/>
              <a:defRPr sz="4800"/>
            </a:lvl7pPr>
            <a:lvl8pPr lvl="7" algn="ctr" rtl="0">
              <a:spcBef>
                <a:spcPts val="0"/>
              </a:spcBef>
              <a:spcAft>
                <a:spcPts val="0"/>
              </a:spcAft>
              <a:buSzPts val="3600"/>
              <a:buNone/>
              <a:defRPr sz="4800"/>
            </a:lvl8pPr>
            <a:lvl9pPr lvl="8" algn="ctr" rtl="0">
              <a:spcBef>
                <a:spcPts val="0"/>
              </a:spcBef>
              <a:spcAft>
                <a:spcPts val="0"/>
              </a:spcAft>
              <a:buSzPts val="3600"/>
              <a:buNone/>
              <a:defRPr sz="4800"/>
            </a:lvl9pPr>
          </a:lstStyle>
          <a:p>
            <a:r>
              <a:t>xx%</a:t>
            </a:r>
          </a:p>
        </p:txBody>
      </p:sp>
      <p:sp>
        <p:nvSpPr>
          <p:cNvPr id="72" name="Google Shape;72;p17"/>
          <p:cNvSpPr txBox="1">
            <a:spLocks noGrp="1"/>
          </p:cNvSpPr>
          <p:nvPr>
            <p:ph type="title" idx="3" hasCustomPrompt="1"/>
          </p:nvPr>
        </p:nvSpPr>
        <p:spPr>
          <a:xfrm>
            <a:off x="8008000" y="4133965"/>
            <a:ext cx="1647200" cy="639200"/>
          </a:xfrm>
          <a:prstGeom prst="rect">
            <a:avLst/>
          </a:prstGeom>
        </p:spPr>
        <p:txBody>
          <a:bodyPr spcFirstLastPara="1" wrap="square" lIns="91425" tIns="91425" rIns="91425" bIns="91425" anchor="b" anchorCtr="0">
            <a:noAutofit/>
          </a:bodyPr>
          <a:lstStyle>
            <a:lvl1pPr lvl="0" rtl="0">
              <a:spcBef>
                <a:spcPts val="0"/>
              </a:spcBef>
              <a:spcAft>
                <a:spcPts val="0"/>
              </a:spcAft>
              <a:buSzPts val="3600"/>
              <a:buNone/>
              <a:defRPr sz="3200"/>
            </a:lvl1pPr>
            <a:lvl2pPr lvl="1" algn="ctr" rtl="0">
              <a:spcBef>
                <a:spcPts val="0"/>
              </a:spcBef>
              <a:spcAft>
                <a:spcPts val="0"/>
              </a:spcAft>
              <a:buSzPts val="3600"/>
              <a:buNone/>
              <a:defRPr sz="4800"/>
            </a:lvl2pPr>
            <a:lvl3pPr lvl="2" algn="ctr" rtl="0">
              <a:spcBef>
                <a:spcPts val="0"/>
              </a:spcBef>
              <a:spcAft>
                <a:spcPts val="0"/>
              </a:spcAft>
              <a:buSzPts val="3600"/>
              <a:buNone/>
              <a:defRPr sz="4800"/>
            </a:lvl3pPr>
            <a:lvl4pPr lvl="3" algn="ctr" rtl="0">
              <a:spcBef>
                <a:spcPts val="0"/>
              </a:spcBef>
              <a:spcAft>
                <a:spcPts val="0"/>
              </a:spcAft>
              <a:buSzPts val="3600"/>
              <a:buNone/>
              <a:defRPr sz="4800"/>
            </a:lvl4pPr>
            <a:lvl5pPr lvl="4" algn="ctr" rtl="0">
              <a:spcBef>
                <a:spcPts val="0"/>
              </a:spcBef>
              <a:spcAft>
                <a:spcPts val="0"/>
              </a:spcAft>
              <a:buSzPts val="3600"/>
              <a:buNone/>
              <a:defRPr sz="4800"/>
            </a:lvl5pPr>
            <a:lvl6pPr lvl="5" algn="ctr" rtl="0">
              <a:spcBef>
                <a:spcPts val="0"/>
              </a:spcBef>
              <a:spcAft>
                <a:spcPts val="0"/>
              </a:spcAft>
              <a:buSzPts val="3600"/>
              <a:buNone/>
              <a:defRPr sz="4800"/>
            </a:lvl6pPr>
            <a:lvl7pPr lvl="6" algn="ctr" rtl="0">
              <a:spcBef>
                <a:spcPts val="0"/>
              </a:spcBef>
              <a:spcAft>
                <a:spcPts val="0"/>
              </a:spcAft>
              <a:buSzPts val="3600"/>
              <a:buNone/>
              <a:defRPr sz="4800"/>
            </a:lvl7pPr>
            <a:lvl8pPr lvl="7" algn="ctr" rtl="0">
              <a:spcBef>
                <a:spcPts val="0"/>
              </a:spcBef>
              <a:spcAft>
                <a:spcPts val="0"/>
              </a:spcAft>
              <a:buSzPts val="3600"/>
              <a:buNone/>
              <a:defRPr sz="4800"/>
            </a:lvl8pPr>
            <a:lvl9pPr lvl="8" algn="ctr" rtl="0">
              <a:spcBef>
                <a:spcPts val="0"/>
              </a:spcBef>
              <a:spcAft>
                <a:spcPts val="0"/>
              </a:spcAft>
              <a:buSzPts val="3600"/>
              <a:buNone/>
              <a:defRPr sz="4800"/>
            </a:lvl9pPr>
          </a:lstStyle>
          <a:p>
            <a:r>
              <a:t>xx%</a:t>
            </a:r>
          </a:p>
        </p:txBody>
      </p:sp>
      <p:sp>
        <p:nvSpPr>
          <p:cNvPr id="73" name="Google Shape;73;p17"/>
          <p:cNvSpPr txBox="1">
            <a:spLocks noGrp="1"/>
          </p:cNvSpPr>
          <p:nvPr>
            <p:ph type="title" idx="4"/>
          </p:nvPr>
        </p:nvSpPr>
        <p:spPr>
          <a:xfrm>
            <a:off x="960133" y="679767"/>
            <a:ext cx="10272000" cy="763600"/>
          </a:xfrm>
          <a:prstGeom prst="rect">
            <a:avLst/>
          </a:prstGeom>
        </p:spPr>
        <p:txBody>
          <a:bodyPr spcFirstLastPara="1" wrap="square" lIns="91425" tIns="91425" rIns="91425" bIns="91425" anchor="t" anchorCtr="0">
            <a:noAutofit/>
          </a:bodyPr>
          <a:lstStyle>
            <a:lvl1pPr lvl="0" algn="ctr" rtl="0">
              <a:spcBef>
                <a:spcPts val="0"/>
              </a:spcBef>
              <a:spcAft>
                <a:spcPts val="0"/>
              </a:spcAft>
              <a:buClr>
                <a:srgbClr val="F3F3F3"/>
              </a:buClr>
              <a:buSzPts val="3000"/>
              <a:buNone/>
              <a:defRPr sz="4000">
                <a:solidFill>
                  <a:srgbClr val="F3F3F3"/>
                </a:solidFill>
              </a:defRPr>
            </a:lvl1pPr>
            <a:lvl2pPr lvl="1" algn="ctr" rtl="0">
              <a:spcBef>
                <a:spcPts val="0"/>
              </a:spcBef>
              <a:spcAft>
                <a:spcPts val="0"/>
              </a:spcAft>
              <a:buClr>
                <a:srgbClr val="F3F3F3"/>
              </a:buClr>
              <a:buSzPts val="3000"/>
              <a:buNone/>
              <a:defRPr sz="4000">
                <a:solidFill>
                  <a:srgbClr val="F3F3F3"/>
                </a:solidFill>
              </a:defRPr>
            </a:lvl2pPr>
            <a:lvl3pPr lvl="2" algn="ctr" rtl="0">
              <a:spcBef>
                <a:spcPts val="0"/>
              </a:spcBef>
              <a:spcAft>
                <a:spcPts val="0"/>
              </a:spcAft>
              <a:buClr>
                <a:srgbClr val="F3F3F3"/>
              </a:buClr>
              <a:buSzPts val="3000"/>
              <a:buNone/>
              <a:defRPr sz="4000">
                <a:solidFill>
                  <a:srgbClr val="F3F3F3"/>
                </a:solidFill>
              </a:defRPr>
            </a:lvl3pPr>
            <a:lvl4pPr lvl="3" algn="ctr" rtl="0">
              <a:spcBef>
                <a:spcPts val="0"/>
              </a:spcBef>
              <a:spcAft>
                <a:spcPts val="0"/>
              </a:spcAft>
              <a:buClr>
                <a:srgbClr val="F3F3F3"/>
              </a:buClr>
              <a:buSzPts val="3000"/>
              <a:buNone/>
              <a:defRPr sz="4000">
                <a:solidFill>
                  <a:srgbClr val="F3F3F3"/>
                </a:solidFill>
              </a:defRPr>
            </a:lvl4pPr>
            <a:lvl5pPr lvl="4" algn="ctr" rtl="0">
              <a:spcBef>
                <a:spcPts val="0"/>
              </a:spcBef>
              <a:spcAft>
                <a:spcPts val="0"/>
              </a:spcAft>
              <a:buClr>
                <a:srgbClr val="F3F3F3"/>
              </a:buClr>
              <a:buSzPts val="3000"/>
              <a:buNone/>
              <a:defRPr sz="4000">
                <a:solidFill>
                  <a:srgbClr val="F3F3F3"/>
                </a:solidFill>
              </a:defRPr>
            </a:lvl5pPr>
            <a:lvl6pPr lvl="5" algn="ctr" rtl="0">
              <a:spcBef>
                <a:spcPts val="0"/>
              </a:spcBef>
              <a:spcAft>
                <a:spcPts val="0"/>
              </a:spcAft>
              <a:buClr>
                <a:srgbClr val="F3F3F3"/>
              </a:buClr>
              <a:buSzPts val="3000"/>
              <a:buNone/>
              <a:defRPr sz="4000">
                <a:solidFill>
                  <a:srgbClr val="F3F3F3"/>
                </a:solidFill>
              </a:defRPr>
            </a:lvl6pPr>
            <a:lvl7pPr lvl="6" algn="ctr" rtl="0">
              <a:spcBef>
                <a:spcPts val="0"/>
              </a:spcBef>
              <a:spcAft>
                <a:spcPts val="0"/>
              </a:spcAft>
              <a:buClr>
                <a:srgbClr val="F3F3F3"/>
              </a:buClr>
              <a:buSzPts val="3000"/>
              <a:buNone/>
              <a:defRPr sz="4000">
                <a:solidFill>
                  <a:srgbClr val="F3F3F3"/>
                </a:solidFill>
              </a:defRPr>
            </a:lvl7pPr>
            <a:lvl8pPr lvl="7" algn="ctr" rtl="0">
              <a:spcBef>
                <a:spcPts val="0"/>
              </a:spcBef>
              <a:spcAft>
                <a:spcPts val="0"/>
              </a:spcAft>
              <a:buClr>
                <a:srgbClr val="F3F3F3"/>
              </a:buClr>
              <a:buSzPts val="3000"/>
              <a:buNone/>
              <a:defRPr sz="4000">
                <a:solidFill>
                  <a:srgbClr val="F3F3F3"/>
                </a:solidFill>
              </a:defRPr>
            </a:lvl8pPr>
            <a:lvl9pPr lvl="8" algn="ctr" rtl="0">
              <a:spcBef>
                <a:spcPts val="0"/>
              </a:spcBef>
              <a:spcAft>
                <a:spcPts val="0"/>
              </a:spcAft>
              <a:buClr>
                <a:srgbClr val="F3F3F3"/>
              </a:buClr>
              <a:buSzPts val="3000"/>
              <a:buNone/>
              <a:defRPr sz="4000">
                <a:solidFill>
                  <a:srgbClr val="F3F3F3"/>
                </a:solidFill>
              </a:defRPr>
            </a:lvl9pPr>
          </a:lstStyle>
          <a:p>
            <a:r>
              <a:rPr lang="en-US"/>
              <a:t>Click to edit Master title style</a:t>
            </a:r>
            <a:endParaRPr/>
          </a:p>
        </p:txBody>
      </p:sp>
    </p:spTree>
    <p:extLst>
      <p:ext uri="{BB962C8B-B14F-4D97-AF65-F5344CB8AC3E}">
        <p14:creationId xmlns:p14="http://schemas.microsoft.com/office/powerpoint/2010/main" val="6940055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Title and six columns">
  <p:cSld name="Title and six columns">
    <p:bg>
      <p:bgPr>
        <a:blipFill>
          <a:blip r:embed="rId2">
            <a:alphaModFix/>
          </a:blip>
          <a:stretch>
            <a:fillRect/>
          </a:stretch>
        </a:blipFill>
        <a:effectLst/>
      </p:bgPr>
    </p:bg>
    <p:spTree>
      <p:nvGrpSpPr>
        <p:cNvPr id="1" name="Shape 74"/>
        <p:cNvGrpSpPr/>
        <p:nvPr/>
      </p:nvGrpSpPr>
      <p:grpSpPr>
        <a:xfrm>
          <a:off x="0" y="0"/>
          <a:ext cx="0" cy="0"/>
          <a:chOff x="0" y="0"/>
          <a:chExt cx="0" cy="0"/>
        </a:xfrm>
      </p:grpSpPr>
      <p:sp>
        <p:nvSpPr>
          <p:cNvPr id="75" name="Google Shape;75;p18"/>
          <p:cNvSpPr txBox="1">
            <a:spLocks noGrp="1"/>
          </p:cNvSpPr>
          <p:nvPr>
            <p:ph type="title"/>
          </p:nvPr>
        </p:nvSpPr>
        <p:spPr>
          <a:xfrm>
            <a:off x="1221633" y="3258413"/>
            <a:ext cx="2455200" cy="535600"/>
          </a:xfrm>
          <a:prstGeom prst="rect">
            <a:avLst/>
          </a:prstGeom>
          <a:noFill/>
          <a:ln>
            <a:noFill/>
          </a:ln>
        </p:spPr>
        <p:txBody>
          <a:bodyPr spcFirstLastPara="1" wrap="square" lIns="0" tIns="0" rIns="0" bIns="0" anchor="b" anchorCtr="0">
            <a:noAutofit/>
          </a:bodyPr>
          <a:lstStyle>
            <a:lvl1pPr lvl="0" algn="ctr" rtl="0">
              <a:spcBef>
                <a:spcPts val="0"/>
              </a:spcBef>
              <a:spcAft>
                <a:spcPts val="0"/>
              </a:spcAft>
              <a:buSzPts val="1400"/>
              <a:buNone/>
              <a:defRPr sz="1867" i="0">
                <a:solidFill>
                  <a:srgbClr val="F3F3F3"/>
                </a:solidFill>
              </a:defRPr>
            </a:lvl1pPr>
            <a:lvl2pPr lvl="1" algn="ctr" rtl="0">
              <a:spcBef>
                <a:spcPts val="0"/>
              </a:spcBef>
              <a:spcAft>
                <a:spcPts val="0"/>
              </a:spcAft>
              <a:buSzPts val="1400"/>
              <a:buNone/>
              <a:defRPr sz="1867"/>
            </a:lvl2pPr>
            <a:lvl3pPr lvl="2" algn="ctr" rtl="0">
              <a:spcBef>
                <a:spcPts val="0"/>
              </a:spcBef>
              <a:spcAft>
                <a:spcPts val="0"/>
              </a:spcAft>
              <a:buSzPts val="1400"/>
              <a:buNone/>
              <a:defRPr sz="1867"/>
            </a:lvl3pPr>
            <a:lvl4pPr lvl="3" algn="ctr" rtl="0">
              <a:spcBef>
                <a:spcPts val="0"/>
              </a:spcBef>
              <a:spcAft>
                <a:spcPts val="0"/>
              </a:spcAft>
              <a:buSzPts val="1400"/>
              <a:buNone/>
              <a:defRPr sz="1867"/>
            </a:lvl4pPr>
            <a:lvl5pPr lvl="4" algn="ctr" rtl="0">
              <a:spcBef>
                <a:spcPts val="0"/>
              </a:spcBef>
              <a:spcAft>
                <a:spcPts val="0"/>
              </a:spcAft>
              <a:buSzPts val="1400"/>
              <a:buNone/>
              <a:defRPr sz="1867"/>
            </a:lvl5pPr>
            <a:lvl6pPr lvl="5" algn="ctr" rtl="0">
              <a:spcBef>
                <a:spcPts val="0"/>
              </a:spcBef>
              <a:spcAft>
                <a:spcPts val="0"/>
              </a:spcAft>
              <a:buSzPts val="1400"/>
              <a:buNone/>
              <a:defRPr sz="1867"/>
            </a:lvl6pPr>
            <a:lvl7pPr lvl="6" algn="ctr" rtl="0">
              <a:spcBef>
                <a:spcPts val="0"/>
              </a:spcBef>
              <a:spcAft>
                <a:spcPts val="0"/>
              </a:spcAft>
              <a:buSzPts val="1400"/>
              <a:buNone/>
              <a:defRPr sz="1867"/>
            </a:lvl7pPr>
            <a:lvl8pPr lvl="7" algn="ctr" rtl="0">
              <a:spcBef>
                <a:spcPts val="0"/>
              </a:spcBef>
              <a:spcAft>
                <a:spcPts val="0"/>
              </a:spcAft>
              <a:buSzPts val="1400"/>
              <a:buNone/>
              <a:defRPr sz="1867"/>
            </a:lvl8pPr>
            <a:lvl9pPr lvl="8" algn="ctr" rtl="0">
              <a:spcBef>
                <a:spcPts val="0"/>
              </a:spcBef>
              <a:spcAft>
                <a:spcPts val="0"/>
              </a:spcAft>
              <a:buSzPts val="1400"/>
              <a:buNone/>
              <a:defRPr sz="1867"/>
            </a:lvl9pPr>
          </a:lstStyle>
          <a:p>
            <a:r>
              <a:rPr lang="en-US"/>
              <a:t>Click to edit Master title style</a:t>
            </a:r>
            <a:endParaRPr/>
          </a:p>
        </p:txBody>
      </p:sp>
      <p:sp>
        <p:nvSpPr>
          <p:cNvPr id="76" name="Google Shape;76;p18"/>
          <p:cNvSpPr txBox="1">
            <a:spLocks noGrp="1"/>
          </p:cNvSpPr>
          <p:nvPr>
            <p:ph type="subTitle" idx="1"/>
          </p:nvPr>
        </p:nvSpPr>
        <p:spPr>
          <a:xfrm>
            <a:off x="1048367" y="2545933"/>
            <a:ext cx="2801600" cy="7636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None/>
              <a:defRPr sz="1867">
                <a:solidFill>
                  <a:srgbClr val="F3F3F3"/>
                </a:solidFill>
              </a:defRPr>
            </a:lvl1pPr>
            <a:lvl2pPr lvl="1" algn="ctr" rtl="0">
              <a:lnSpc>
                <a:spcPct val="100000"/>
              </a:lnSpc>
              <a:spcBef>
                <a:spcPts val="2133"/>
              </a:spcBef>
              <a:spcAft>
                <a:spcPts val="0"/>
              </a:spcAft>
              <a:buNone/>
              <a:defRPr sz="1867">
                <a:solidFill>
                  <a:srgbClr val="F3F3F3"/>
                </a:solidFill>
              </a:defRPr>
            </a:lvl2pPr>
            <a:lvl3pPr lvl="2" algn="ctr" rtl="0">
              <a:lnSpc>
                <a:spcPct val="100000"/>
              </a:lnSpc>
              <a:spcBef>
                <a:spcPts val="2133"/>
              </a:spcBef>
              <a:spcAft>
                <a:spcPts val="0"/>
              </a:spcAft>
              <a:buNone/>
              <a:defRPr sz="1867">
                <a:solidFill>
                  <a:srgbClr val="F3F3F3"/>
                </a:solidFill>
              </a:defRPr>
            </a:lvl3pPr>
            <a:lvl4pPr lvl="3" algn="ctr" rtl="0">
              <a:lnSpc>
                <a:spcPct val="100000"/>
              </a:lnSpc>
              <a:spcBef>
                <a:spcPts val="2133"/>
              </a:spcBef>
              <a:spcAft>
                <a:spcPts val="0"/>
              </a:spcAft>
              <a:buNone/>
              <a:defRPr sz="1867">
                <a:solidFill>
                  <a:srgbClr val="F3F3F3"/>
                </a:solidFill>
              </a:defRPr>
            </a:lvl4pPr>
            <a:lvl5pPr lvl="4" algn="ctr" rtl="0">
              <a:lnSpc>
                <a:spcPct val="100000"/>
              </a:lnSpc>
              <a:spcBef>
                <a:spcPts val="2133"/>
              </a:spcBef>
              <a:spcAft>
                <a:spcPts val="0"/>
              </a:spcAft>
              <a:buNone/>
              <a:defRPr sz="1867">
                <a:solidFill>
                  <a:srgbClr val="F3F3F3"/>
                </a:solidFill>
              </a:defRPr>
            </a:lvl5pPr>
            <a:lvl6pPr lvl="5" algn="ctr" rtl="0">
              <a:lnSpc>
                <a:spcPct val="100000"/>
              </a:lnSpc>
              <a:spcBef>
                <a:spcPts val="2133"/>
              </a:spcBef>
              <a:spcAft>
                <a:spcPts val="0"/>
              </a:spcAft>
              <a:buNone/>
              <a:defRPr sz="1867">
                <a:solidFill>
                  <a:srgbClr val="F3F3F3"/>
                </a:solidFill>
              </a:defRPr>
            </a:lvl6pPr>
            <a:lvl7pPr lvl="6" algn="ctr" rtl="0">
              <a:lnSpc>
                <a:spcPct val="100000"/>
              </a:lnSpc>
              <a:spcBef>
                <a:spcPts val="2133"/>
              </a:spcBef>
              <a:spcAft>
                <a:spcPts val="0"/>
              </a:spcAft>
              <a:buNone/>
              <a:defRPr sz="1867">
                <a:solidFill>
                  <a:srgbClr val="F3F3F3"/>
                </a:solidFill>
              </a:defRPr>
            </a:lvl7pPr>
            <a:lvl8pPr lvl="7" algn="ctr" rtl="0">
              <a:lnSpc>
                <a:spcPct val="100000"/>
              </a:lnSpc>
              <a:spcBef>
                <a:spcPts val="2133"/>
              </a:spcBef>
              <a:spcAft>
                <a:spcPts val="0"/>
              </a:spcAft>
              <a:buNone/>
              <a:defRPr sz="1867">
                <a:solidFill>
                  <a:srgbClr val="F3F3F3"/>
                </a:solidFill>
              </a:defRPr>
            </a:lvl8pPr>
            <a:lvl9pPr lvl="8" algn="ctr" rtl="0">
              <a:lnSpc>
                <a:spcPct val="100000"/>
              </a:lnSpc>
              <a:spcBef>
                <a:spcPts val="2133"/>
              </a:spcBef>
              <a:spcAft>
                <a:spcPts val="2133"/>
              </a:spcAft>
              <a:buNone/>
              <a:defRPr sz="1867">
                <a:solidFill>
                  <a:srgbClr val="F3F3F3"/>
                </a:solidFill>
              </a:defRPr>
            </a:lvl9pPr>
          </a:lstStyle>
          <a:p>
            <a:r>
              <a:rPr lang="en-US"/>
              <a:t>Click to edit Master subtitle style</a:t>
            </a:r>
            <a:endParaRPr/>
          </a:p>
        </p:txBody>
      </p:sp>
      <p:sp>
        <p:nvSpPr>
          <p:cNvPr id="77" name="Google Shape;77;p18"/>
          <p:cNvSpPr txBox="1">
            <a:spLocks noGrp="1"/>
          </p:cNvSpPr>
          <p:nvPr>
            <p:ph type="title" idx="2"/>
          </p:nvPr>
        </p:nvSpPr>
        <p:spPr>
          <a:xfrm>
            <a:off x="8397832" y="3258413"/>
            <a:ext cx="2455200" cy="535600"/>
          </a:xfrm>
          <a:prstGeom prst="rect">
            <a:avLst/>
          </a:prstGeom>
          <a:noFill/>
          <a:ln>
            <a:noFill/>
          </a:ln>
        </p:spPr>
        <p:txBody>
          <a:bodyPr spcFirstLastPara="1" wrap="square" lIns="0" tIns="0" rIns="0" bIns="0" anchor="b" anchorCtr="0">
            <a:noAutofit/>
          </a:bodyPr>
          <a:lstStyle>
            <a:lvl1pPr lvl="0" algn="ctr" rtl="0">
              <a:spcBef>
                <a:spcPts val="0"/>
              </a:spcBef>
              <a:spcAft>
                <a:spcPts val="0"/>
              </a:spcAft>
              <a:buSzPts val="1400"/>
              <a:buNone/>
              <a:defRPr sz="1867" i="0">
                <a:solidFill>
                  <a:srgbClr val="F3F3F3"/>
                </a:solidFill>
              </a:defRPr>
            </a:lvl1pPr>
            <a:lvl2pPr lvl="1" algn="ctr" rtl="0">
              <a:spcBef>
                <a:spcPts val="0"/>
              </a:spcBef>
              <a:spcAft>
                <a:spcPts val="0"/>
              </a:spcAft>
              <a:buSzPts val="1400"/>
              <a:buNone/>
              <a:defRPr sz="1867"/>
            </a:lvl2pPr>
            <a:lvl3pPr lvl="2" algn="ctr" rtl="0">
              <a:spcBef>
                <a:spcPts val="0"/>
              </a:spcBef>
              <a:spcAft>
                <a:spcPts val="0"/>
              </a:spcAft>
              <a:buSzPts val="1400"/>
              <a:buNone/>
              <a:defRPr sz="1867"/>
            </a:lvl3pPr>
            <a:lvl4pPr lvl="3" algn="ctr" rtl="0">
              <a:spcBef>
                <a:spcPts val="0"/>
              </a:spcBef>
              <a:spcAft>
                <a:spcPts val="0"/>
              </a:spcAft>
              <a:buSzPts val="1400"/>
              <a:buNone/>
              <a:defRPr sz="1867"/>
            </a:lvl4pPr>
            <a:lvl5pPr lvl="4" algn="ctr" rtl="0">
              <a:spcBef>
                <a:spcPts val="0"/>
              </a:spcBef>
              <a:spcAft>
                <a:spcPts val="0"/>
              </a:spcAft>
              <a:buSzPts val="1400"/>
              <a:buNone/>
              <a:defRPr sz="1867"/>
            </a:lvl5pPr>
            <a:lvl6pPr lvl="5" algn="ctr" rtl="0">
              <a:spcBef>
                <a:spcPts val="0"/>
              </a:spcBef>
              <a:spcAft>
                <a:spcPts val="0"/>
              </a:spcAft>
              <a:buSzPts val="1400"/>
              <a:buNone/>
              <a:defRPr sz="1867"/>
            </a:lvl6pPr>
            <a:lvl7pPr lvl="6" algn="ctr" rtl="0">
              <a:spcBef>
                <a:spcPts val="0"/>
              </a:spcBef>
              <a:spcAft>
                <a:spcPts val="0"/>
              </a:spcAft>
              <a:buSzPts val="1400"/>
              <a:buNone/>
              <a:defRPr sz="1867"/>
            </a:lvl7pPr>
            <a:lvl8pPr lvl="7" algn="ctr" rtl="0">
              <a:spcBef>
                <a:spcPts val="0"/>
              </a:spcBef>
              <a:spcAft>
                <a:spcPts val="0"/>
              </a:spcAft>
              <a:buSzPts val="1400"/>
              <a:buNone/>
              <a:defRPr sz="1867"/>
            </a:lvl8pPr>
            <a:lvl9pPr lvl="8" algn="ctr" rtl="0">
              <a:spcBef>
                <a:spcPts val="0"/>
              </a:spcBef>
              <a:spcAft>
                <a:spcPts val="0"/>
              </a:spcAft>
              <a:buSzPts val="1400"/>
              <a:buNone/>
              <a:defRPr sz="1867"/>
            </a:lvl9pPr>
          </a:lstStyle>
          <a:p>
            <a:r>
              <a:rPr lang="en-US"/>
              <a:t>Click to edit Master title style</a:t>
            </a:r>
            <a:endParaRPr/>
          </a:p>
        </p:txBody>
      </p:sp>
      <p:sp>
        <p:nvSpPr>
          <p:cNvPr id="78" name="Google Shape;78;p18"/>
          <p:cNvSpPr txBox="1">
            <a:spLocks noGrp="1"/>
          </p:cNvSpPr>
          <p:nvPr>
            <p:ph type="subTitle" idx="3"/>
          </p:nvPr>
        </p:nvSpPr>
        <p:spPr>
          <a:xfrm>
            <a:off x="8107233" y="2545933"/>
            <a:ext cx="3036400" cy="7636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None/>
              <a:defRPr sz="1867">
                <a:solidFill>
                  <a:srgbClr val="F3F3F3"/>
                </a:solidFill>
              </a:defRPr>
            </a:lvl1pPr>
            <a:lvl2pPr lvl="1" algn="ctr" rtl="0">
              <a:lnSpc>
                <a:spcPct val="100000"/>
              </a:lnSpc>
              <a:spcBef>
                <a:spcPts val="2133"/>
              </a:spcBef>
              <a:spcAft>
                <a:spcPts val="0"/>
              </a:spcAft>
              <a:buNone/>
              <a:defRPr sz="1867">
                <a:solidFill>
                  <a:srgbClr val="F3F3F3"/>
                </a:solidFill>
              </a:defRPr>
            </a:lvl2pPr>
            <a:lvl3pPr lvl="2" algn="ctr" rtl="0">
              <a:lnSpc>
                <a:spcPct val="100000"/>
              </a:lnSpc>
              <a:spcBef>
                <a:spcPts val="2133"/>
              </a:spcBef>
              <a:spcAft>
                <a:spcPts val="0"/>
              </a:spcAft>
              <a:buNone/>
              <a:defRPr sz="1867">
                <a:solidFill>
                  <a:srgbClr val="F3F3F3"/>
                </a:solidFill>
              </a:defRPr>
            </a:lvl3pPr>
            <a:lvl4pPr lvl="3" algn="ctr" rtl="0">
              <a:lnSpc>
                <a:spcPct val="100000"/>
              </a:lnSpc>
              <a:spcBef>
                <a:spcPts val="2133"/>
              </a:spcBef>
              <a:spcAft>
                <a:spcPts val="0"/>
              </a:spcAft>
              <a:buNone/>
              <a:defRPr sz="1867">
                <a:solidFill>
                  <a:srgbClr val="F3F3F3"/>
                </a:solidFill>
              </a:defRPr>
            </a:lvl4pPr>
            <a:lvl5pPr lvl="4" algn="ctr" rtl="0">
              <a:lnSpc>
                <a:spcPct val="100000"/>
              </a:lnSpc>
              <a:spcBef>
                <a:spcPts val="2133"/>
              </a:spcBef>
              <a:spcAft>
                <a:spcPts val="0"/>
              </a:spcAft>
              <a:buNone/>
              <a:defRPr sz="1867">
                <a:solidFill>
                  <a:srgbClr val="F3F3F3"/>
                </a:solidFill>
              </a:defRPr>
            </a:lvl5pPr>
            <a:lvl6pPr lvl="5" algn="ctr" rtl="0">
              <a:lnSpc>
                <a:spcPct val="100000"/>
              </a:lnSpc>
              <a:spcBef>
                <a:spcPts val="2133"/>
              </a:spcBef>
              <a:spcAft>
                <a:spcPts val="0"/>
              </a:spcAft>
              <a:buNone/>
              <a:defRPr sz="1867">
                <a:solidFill>
                  <a:srgbClr val="F3F3F3"/>
                </a:solidFill>
              </a:defRPr>
            </a:lvl6pPr>
            <a:lvl7pPr lvl="6" algn="ctr" rtl="0">
              <a:lnSpc>
                <a:spcPct val="100000"/>
              </a:lnSpc>
              <a:spcBef>
                <a:spcPts val="2133"/>
              </a:spcBef>
              <a:spcAft>
                <a:spcPts val="0"/>
              </a:spcAft>
              <a:buNone/>
              <a:defRPr sz="1867">
                <a:solidFill>
                  <a:srgbClr val="F3F3F3"/>
                </a:solidFill>
              </a:defRPr>
            </a:lvl7pPr>
            <a:lvl8pPr lvl="7" algn="ctr" rtl="0">
              <a:lnSpc>
                <a:spcPct val="100000"/>
              </a:lnSpc>
              <a:spcBef>
                <a:spcPts val="2133"/>
              </a:spcBef>
              <a:spcAft>
                <a:spcPts val="0"/>
              </a:spcAft>
              <a:buNone/>
              <a:defRPr sz="1867">
                <a:solidFill>
                  <a:srgbClr val="F3F3F3"/>
                </a:solidFill>
              </a:defRPr>
            </a:lvl8pPr>
            <a:lvl9pPr lvl="8" algn="ctr" rtl="0">
              <a:lnSpc>
                <a:spcPct val="100000"/>
              </a:lnSpc>
              <a:spcBef>
                <a:spcPts val="2133"/>
              </a:spcBef>
              <a:spcAft>
                <a:spcPts val="2133"/>
              </a:spcAft>
              <a:buNone/>
              <a:defRPr sz="1867">
                <a:solidFill>
                  <a:srgbClr val="F3F3F3"/>
                </a:solidFill>
              </a:defRPr>
            </a:lvl9pPr>
          </a:lstStyle>
          <a:p>
            <a:r>
              <a:rPr lang="en-US"/>
              <a:t>Click to edit Master subtitle style</a:t>
            </a:r>
            <a:endParaRPr/>
          </a:p>
        </p:txBody>
      </p:sp>
      <p:sp>
        <p:nvSpPr>
          <p:cNvPr id="79" name="Google Shape;79;p18"/>
          <p:cNvSpPr txBox="1">
            <a:spLocks noGrp="1"/>
          </p:cNvSpPr>
          <p:nvPr>
            <p:ph type="title" idx="4"/>
          </p:nvPr>
        </p:nvSpPr>
        <p:spPr>
          <a:xfrm>
            <a:off x="4809732" y="5163680"/>
            <a:ext cx="2455200" cy="535600"/>
          </a:xfrm>
          <a:prstGeom prst="rect">
            <a:avLst/>
          </a:prstGeom>
          <a:noFill/>
          <a:ln>
            <a:noFill/>
          </a:ln>
        </p:spPr>
        <p:txBody>
          <a:bodyPr spcFirstLastPara="1" wrap="square" lIns="0" tIns="0" rIns="0" bIns="0" anchor="b" anchorCtr="0">
            <a:noAutofit/>
          </a:bodyPr>
          <a:lstStyle>
            <a:lvl1pPr lvl="0" algn="ctr" rtl="0">
              <a:spcBef>
                <a:spcPts val="0"/>
              </a:spcBef>
              <a:spcAft>
                <a:spcPts val="0"/>
              </a:spcAft>
              <a:buSzPts val="1400"/>
              <a:buNone/>
              <a:defRPr sz="1867" i="0">
                <a:solidFill>
                  <a:srgbClr val="F3F3F3"/>
                </a:solidFill>
              </a:defRPr>
            </a:lvl1pPr>
            <a:lvl2pPr lvl="1" algn="ctr" rtl="0">
              <a:spcBef>
                <a:spcPts val="0"/>
              </a:spcBef>
              <a:spcAft>
                <a:spcPts val="0"/>
              </a:spcAft>
              <a:buSzPts val="1400"/>
              <a:buNone/>
              <a:defRPr sz="1867"/>
            </a:lvl2pPr>
            <a:lvl3pPr lvl="2" algn="ctr" rtl="0">
              <a:spcBef>
                <a:spcPts val="0"/>
              </a:spcBef>
              <a:spcAft>
                <a:spcPts val="0"/>
              </a:spcAft>
              <a:buSzPts val="1400"/>
              <a:buNone/>
              <a:defRPr sz="1867"/>
            </a:lvl3pPr>
            <a:lvl4pPr lvl="3" algn="ctr" rtl="0">
              <a:spcBef>
                <a:spcPts val="0"/>
              </a:spcBef>
              <a:spcAft>
                <a:spcPts val="0"/>
              </a:spcAft>
              <a:buSzPts val="1400"/>
              <a:buNone/>
              <a:defRPr sz="1867"/>
            </a:lvl4pPr>
            <a:lvl5pPr lvl="4" algn="ctr" rtl="0">
              <a:spcBef>
                <a:spcPts val="0"/>
              </a:spcBef>
              <a:spcAft>
                <a:spcPts val="0"/>
              </a:spcAft>
              <a:buSzPts val="1400"/>
              <a:buNone/>
              <a:defRPr sz="1867"/>
            </a:lvl5pPr>
            <a:lvl6pPr lvl="5" algn="ctr" rtl="0">
              <a:spcBef>
                <a:spcPts val="0"/>
              </a:spcBef>
              <a:spcAft>
                <a:spcPts val="0"/>
              </a:spcAft>
              <a:buSzPts val="1400"/>
              <a:buNone/>
              <a:defRPr sz="1867"/>
            </a:lvl6pPr>
            <a:lvl7pPr lvl="6" algn="ctr" rtl="0">
              <a:spcBef>
                <a:spcPts val="0"/>
              </a:spcBef>
              <a:spcAft>
                <a:spcPts val="0"/>
              </a:spcAft>
              <a:buSzPts val="1400"/>
              <a:buNone/>
              <a:defRPr sz="1867"/>
            </a:lvl7pPr>
            <a:lvl8pPr lvl="7" algn="ctr" rtl="0">
              <a:spcBef>
                <a:spcPts val="0"/>
              </a:spcBef>
              <a:spcAft>
                <a:spcPts val="0"/>
              </a:spcAft>
              <a:buSzPts val="1400"/>
              <a:buNone/>
              <a:defRPr sz="1867"/>
            </a:lvl8pPr>
            <a:lvl9pPr lvl="8" algn="ctr" rtl="0">
              <a:spcBef>
                <a:spcPts val="0"/>
              </a:spcBef>
              <a:spcAft>
                <a:spcPts val="0"/>
              </a:spcAft>
              <a:buSzPts val="1400"/>
              <a:buNone/>
              <a:defRPr sz="1867"/>
            </a:lvl9pPr>
          </a:lstStyle>
          <a:p>
            <a:r>
              <a:rPr lang="en-US"/>
              <a:t>Click to edit Master title style</a:t>
            </a:r>
            <a:endParaRPr/>
          </a:p>
        </p:txBody>
      </p:sp>
      <p:sp>
        <p:nvSpPr>
          <p:cNvPr id="80" name="Google Shape;80;p18"/>
          <p:cNvSpPr txBox="1">
            <a:spLocks noGrp="1"/>
          </p:cNvSpPr>
          <p:nvPr>
            <p:ph type="subTitle" idx="5"/>
          </p:nvPr>
        </p:nvSpPr>
        <p:spPr>
          <a:xfrm>
            <a:off x="4519133" y="4443000"/>
            <a:ext cx="3036400" cy="7636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None/>
              <a:defRPr sz="1867">
                <a:solidFill>
                  <a:srgbClr val="F3F3F3"/>
                </a:solidFill>
              </a:defRPr>
            </a:lvl1pPr>
            <a:lvl2pPr lvl="1" algn="ctr" rtl="0">
              <a:lnSpc>
                <a:spcPct val="100000"/>
              </a:lnSpc>
              <a:spcBef>
                <a:spcPts val="2133"/>
              </a:spcBef>
              <a:spcAft>
                <a:spcPts val="0"/>
              </a:spcAft>
              <a:buNone/>
              <a:defRPr sz="1867">
                <a:solidFill>
                  <a:srgbClr val="F3F3F3"/>
                </a:solidFill>
              </a:defRPr>
            </a:lvl2pPr>
            <a:lvl3pPr lvl="2" algn="ctr" rtl="0">
              <a:lnSpc>
                <a:spcPct val="100000"/>
              </a:lnSpc>
              <a:spcBef>
                <a:spcPts val="2133"/>
              </a:spcBef>
              <a:spcAft>
                <a:spcPts val="0"/>
              </a:spcAft>
              <a:buNone/>
              <a:defRPr sz="1867">
                <a:solidFill>
                  <a:srgbClr val="F3F3F3"/>
                </a:solidFill>
              </a:defRPr>
            </a:lvl3pPr>
            <a:lvl4pPr lvl="3" algn="ctr" rtl="0">
              <a:lnSpc>
                <a:spcPct val="100000"/>
              </a:lnSpc>
              <a:spcBef>
                <a:spcPts val="2133"/>
              </a:spcBef>
              <a:spcAft>
                <a:spcPts val="0"/>
              </a:spcAft>
              <a:buNone/>
              <a:defRPr sz="1867">
                <a:solidFill>
                  <a:srgbClr val="F3F3F3"/>
                </a:solidFill>
              </a:defRPr>
            </a:lvl4pPr>
            <a:lvl5pPr lvl="4" algn="ctr" rtl="0">
              <a:lnSpc>
                <a:spcPct val="100000"/>
              </a:lnSpc>
              <a:spcBef>
                <a:spcPts val="2133"/>
              </a:spcBef>
              <a:spcAft>
                <a:spcPts val="0"/>
              </a:spcAft>
              <a:buNone/>
              <a:defRPr sz="1867">
                <a:solidFill>
                  <a:srgbClr val="F3F3F3"/>
                </a:solidFill>
              </a:defRPr>
            </a:lvl5pPr>
            <a:lvl6pPr lvl="5" algn="ctr" rtl="0">
              <a:lnSpc>
                <a:spcPct val="100000"/>
              </a:lnSpc>
              <a:spcBef>
                <a:spcPts val="2133"/>
              </a:spcBef>
              <a:spcAft>
                <a:spcPts val="0"/>
              </a:spcAft>
              <a:buNone/>
              <a:defRPr sz="1867">
                <a:solidFill>
                  <a:srgbClr val="F3F3F3"/>
                </a:solidFill>
              </a:defRPr>
            </a:lvl6pPr>
            <a:lvl7pPr lvl="6" algn="ctr" rtl="0">
              <a:lnSpc>
                <a:spcPct val="100000"/>
              </a:lnSpc>
              <a:spcBef>
                <a:spcPts val="2133"/>
              </a:spcBef>
              <a:spcAft>
                <a:spcPts val="0"/>
              </a:spcAft>
              <a:buNone/>
              <a:defRPr sz="1867">
                <a:solidFill>
                  <a:srgbClr val="F3F3F3"/>
                </a:solidFill>
              </a:defRPr>
            </a:lvl7pPr>
            <a:lvl8pPr lvl="7" algn="ctr" rtl="0">
              <a:lnSpc>
                <a:spcPct val="100000"/>
              </a:lnSpc>
              <a:spcBef>
                <a:spcPts val="2133"/>
              </a:spcBef>
              <a:spcAft>
                <a:spcPts val="0"/>
              </a:spcAft>
              <a:buNone/>
              <a:defRPr sz="1867">
                <a:solidFill>
                  <a:srgbClr val="F3F3F3"/>
                </a:solidFill>
              </a:defRPr>
            </a:lvl8pPr>
            <a:lvl9pPr lvl="8" algn="ctr" rtl="0">
              <a:lnSpc>
                <a:spcPct val="100000"/>
              </a:lnSpc>
              <a:spcBef>
                <a:spcPts val="2133"/>
              </a:spcBef>
              <a:spcAft>
                <a:spcPts val="2133"/>
              </a:spcAft>
              <a:buNone/>
              <a:defRPr sz="1867">
                <a:solidFill>
                  <a:srgbClr val="F3F3F3"/>
                </a:solidFill>
              </a:defRPr>
            </a:lvl9pPr>
          </a:lstStyle>
          <a:p>
            <a:r>
              <a:rPr lang="en-US"/>
              <a:t>Click to edit Master subtitle style</a:t>
            </a:r>
            <a:endParaRPr/>
          </a:p>
        </p:txBody>
      </p:sp>
      <p:sp>
        <p:nvSpPr>
          <p:cNvPr id="81" name="Google Shape;81;p18"/>
          <p:cNvSpPr txBox="1">
            <a:spLocks noGrp="1"/>
          </p:cNvSpPr>
          <p:nvPr>
            <p:ph type="title" idx="6"/>
          </p:nvPr>
        </p:nvSpPr>
        <p:spPr>
          <a:xfrm>
            <a:off x="4809732" y="3258413"/>
            <a:ext cx="2455200" cy="535600"/>
          </a:xfrm>
          <a:prstGeom prst="rect">
            <a:avLst/>
          </a:prstGeom>
          <a:noFill/>
          <a:ln>
            <a:noFill/>
          </a:ln>
        </p:spPr>
        <p:txBody>
          <a:bodyPr spcFirstLastPara="1" wrap="square" lIns="0" tIns="0" rIns="0" bIns="0" anchor="b" anchorCtr="0">
            <a:noAutofit/>
          </a:bodyPr>
          <a:lstStyle>
            <a:lvl1pPr lvl="0" algn="ctr" rtl="0">
              <a:spcBef>
                <a:spcPts val="0"/>
              </a:spcBef>
              <a:spcAft>
                <a:spcPts val="0"/>
              </a:spcAft>
              <a:buSzPts val="1400"/>
              <a:buNone/>
              <a:defRPr sz="1867" i="0">
                <a:solidFill>
                  <a:srgbClr val="F3F3F3"/>
                </a:solidFill>
              </a:defRPr>
            </a:lvl1pPr>
            <a:lvl2pPr lvl="1" algn="ctr" rtl="0">
              <a:spcBef>
                <a:spcPts val="0"/>
              </a:spcBef>
              <a:spcAft>
                <a:spcPts val="0"/>
              </a:spcAft>
              <a:buSzPts val="1400"/>
              <a:buNone/>
              <a:defRPr sz="1867"/>
            </a:lvl2pPr>
            <a:lvl3pPr lvl="2" algn="ctr" rtl="0">
              <a:spcBef>
                <a:spcPts val="0"/>
              </a:spcBef>
              <a:spcAft>
                <a:spcPts val="0"/>
              </a:spcAft>
              <a:buSzPts val="1400"/>
              <a:buNone/>
              <a:defRPr sz="1867"/>
            </a:lvl3pPr>
            <a:lvl4pPr lvl="3" algn="ctr" rtl="0">
              <a:spcBef>
                <a:spcPts val="0"/>
              </a:spcBef>
              <a:spcAft>
                <a:spcPts val="0"/>
              </a:spcAft>
              <a:buSzPts val="1400"/>
              <a:buNone/>
              <a:defRPr sz="1867"/>
            </a:lvl4pPr>
            <a:lvl5pPr lvl="4" algn="ctr" rtl="0">
              <a:spcBef>
                <a:spcPts val="0"/>
              </a:spcBef>
              <a:spcAft>
                <a:spcPts val="0"/>
              </a:spcAft>
              <a:buSzPts val="1400"/>
              <a:buNone/>
              <a:defRPr sz="1867"/>
            </a:lvl5pPr>
            <a:lvl6pPr lvl="5" algn="ctr" rtl="0">
              <a:spcBef>
                <a:spcPts val="0"/>
              </a:spcBef>
              <a:spcAft>
                <a:spcPts val="0"/>
              </a:spcAft>
              <a:buSzPts val="1400"/>
              <a:buNone/>
              <a:defRPr sz="1867"/>
            </a:lvl6pPr>
            <a:lvl7pPr lvl="6" algn="ctr" rtl="0">
              <a:spcBef>
                <a:spcPts val="0"/>
              </a:spcBef>
              <a:spcAft>
                <a:spcPts val="0"/>
              </a:spcAft>
              <a:buSzPts val="1400"/>
              <a:buNone/>
              <a:defRPr sz="1867"/>
            </a:lvl7pPr>
            <a:lvl8pPr lvl="7" algn="ctr" rtl="0">
              <a:spcBef>
                <a:spcPts val="0"/>
              </a:spcBef>
              <a:spcAft>
                <a:spcPts val="0"/>
              </a:spcAft>
              <a:buSzPts val="1400"/>
              <a:buNone/>
              <a:defRPr sz="1867"/>
            </a:lvl8pPr>
            <a:lvl9pPr lvl="8" algn="ctr" rtl="0">
              <a:spcBef>
                <a:spcPts val="0"/>
              </a:spcBef>
              <a:spcAft>
                <a:spcPts val="0"/>
              </a:spcAft>
              <a:buSzPts val="1400"/>
              <a:buNone/>
              <a:defRPr sz="1867"/>
            </a:lvl9pPr>
          </a:lstStyle>
          <a:p>
            <a:r>
              <a:rPr lang="en-US"/>
              <a:t>Click to edit Master title style</a:t>
            </a:r>
            <a:endParaRPr/>
          </a:p>
        </p:txBody>
      </p:sp>
      <p:sp>
        <p:nvSpPr>
          <p:cNvPr id="82" name="Google Shape;82;p18"/>
          <p:cNvSpPr txBox="1">
            <a:spLocks noGrp="1"/>
          </p:cNvSpPr>
          <p:nvPr>
            <p:ph type="subTitle" idx="7"/>
          </p:nvPr>
        </p:nvSpPr>
        <p:spPr>
          <a:xfrm>
            <a:off x="4519133" y="2545933"/>
            <a:ext cx="3036400" cy="7636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None/>
              <a:defRPr sz="1867">
                <a:solidFill>
                  <a:srgbClr val="F3F3F3"/>
                </a:solidFill>
              </a:defRPr>
            </a:lvl1pPr>
            <a:lvl2pPr lvl="1" algn="ctr" rtl="0">
              <a:lnSpc>
                <a:spcPct val="100000"/>
              </a:lnSpc>
              <a:spcBef>
                <a:spcPts val="2133"/>
              </a:spcBef>
              <a:spcAft>
                <a:spcPts val="0"/>
              </a:spcAft>
              <a:buNone/>
              <a:defRPr sz="1867">
                <a:solidFill>
                  <a:srgbClr val="F3F3F3"/>
                </a:solidFill>
              </a:defRPr>
            </a:lvl2pPr>
            <a:lvl3pPr lvl="2" algn="ctr" rtl="0">
              <a:lnSpc>
                <a:spcPct val="100000"/>
              </a:lnSpc>
              <a:spcBef>
                <a:spcPts val="2133"/>
              </a:spcBef>
              <a:spcAft>
                <a:spcPts val="0"/>
              </a:spcAft>
              <a:buNone/>
              <a:defRPr sz="1867">
                <a:solidFill>
                  <a:srgbClr val="F3F3F3"/>
                </a:solidFill>
              </a:defRPr>
            </a:lvl3pPr>
            <a:lvl4pPr lvl="3" algn="ctr" rtl="0">
              <a:lnSpc>
                <a:spcPct val="100000"/>
              </a:lnSpc>
              <a:spcBef>
                <a:spcPts val="2133"/>
              </a:spcBef>
              <a:spcAft>
                <a:spcPts val="0"/>
              </a:spcAft>
              <a:buNone/>
              <a:defRPr sz="1867">
                <a:solidFill>
                  <a:srgbClr val="F3F3F3"/>
                </a:solidFill>
              </a:defRPr>
            </a:lvl4pPr>
            <a:lvl5pPr lvl="4" algn="ctr" rtl="0">
              <a:lnSpc>
                <a:spcPct val="100000"/>
              </a:lnSpc>
              <a:spcBef>
                <a:spcPts val="2133"/>
              </a:spcBef>
              <a:spcAft>
                <a:spcPts val="0"/>
              </a:spcAft>
              <a:buNone/>
              <a:defRPr sz="1867">
                <a:solidFill>
                  <a:srgbClr val="F3F3F3"/>
                </a:solidFill>
              </a:defRPr>
            </a:lvl5pPr>
            <a:lvl6pPr lvl="5" algn="ctr" rtl="0">
              <a:lnSpc>
                <a:spcPct val="100000"/>
              </a:lnSpc>
              <a:spcBef>
                <a:spcPts val="2133"/>
              </a:spcBef>
              <a:spcAft>
                <a:spcPts val="0"/>
              </a:spcAft>
              <a:buNone/>
              <a:defRPr sz="1867">
                <a:solidFill>
                  <a:srgbClr val="F3F3F3"/>
                </a:solidFill>
              </a:defRPr>
            </a:lvl6pPr>
            <a:lvl7pPr lvl="6" algn="ctr" rtl="0">
              <a:lnSpc>
                <a:spcPct val="100000"/>
              </a:lnSpc>
              <a:spcBef>
                <a:spcPts val="2133"/>
              </a:spcBef>
              <a:spcAft>
                <a:spcPts val="0"/>
              </a:spcAft>
              <a:buNone/>
              <a:defRPr sz="1867">
                <a:solidFill>
                  <a:srgbClr val="F3F3F3"/>
                </a:solidFill>
              </a:defRPr>
            </a:lvl7pPr>
            <a:lvl8pPr lvl="7" algn="ctr" rtl="0">
              <a:lnSpc>
                <a:spcPct val="100000"/>
              </a:lnSpc>
              <a:spcBef>
                <a:spcPts val="2133"/>
              </a:spcBef>
              <a:spcAft>
                <a:spcPts val="0"/>
              </a:spcAft>
              <a:buNone/>
              <a:defRPr sz="1867">
                <a:solidFill>
                  <a:srgbClr val="F3F3F3"/>
                </a:solidFill>
              </a:defRPr>
            </a:lvl8pPr>
            <a:lvl9pPr lvl="8" algn="ctr" rtl="0">
              <a:lnSpc>
                <a:spcPct val="100000"/>
              </a:lnSpc>
              <a:spcBef>
                <a:spcPts val="2133"/>
              </a:spcBef>
              <a:spcAft>
                <a:spcPts val="2133"/>
              </a:spcAft>
              <a:buNone/>
              <a:defRPr sz="1867">
                <a:solidFill>
                  <a:srgbClr val="F3F3F3"/>
                </a:solidFill>
              </a:defRPr>
            </a:lvl9pPr>
          </a:lstStyle>
          <a:p>
            <a:r>
              <a:rPr lang="en-US"/>
              <a:t>Click to edit Master subtitle style</a:t>
            </a:r>
            <a:endParaRPr/>
          </a:p>
        </p:txBody>
      </p:sp>
      <p:sp>
        <p:nvSpPr>
          <p:cNvPr id="83" name="Google Shape;83;p18"/>
          <p:cNvSpPr txBox="1">
            <a:spLocks noGrp="1"/>
          </p:cNvSpPr>
          <p:nvPr>
            <p:ph type="title" idx="8"/>
          </p:nvPr>
        </p:nvSpPr>
        <p:spPr>
          <a:xfrm>
            <a:off x="1221633" y="5163680"/>
            <a:ext cx="2455200" cy="535600"/>
          </a:xfrm>
          <a:prstGeom prst="rect">
            <a:avLst/>
          </a:prstGeom>
          <a:noFill/>
          <a:ln>
            <a:noFill/>
          </a:ln>
        </p:spPr>
        <p:txBody>
          <a:bodyPr spcFirstLastPara="1" wrap="square" lIns="0" tIns="0" rIns="0" bIns="0" anchor="b" anchorCtr="0">
            <a:noAutofit/>
          </a:bodyPr>
          <a:lstStyle>
            <a:lvl1pPr lvl="0" algn="ctr" rtl="0">
              <a:spcBef>
                <a:spcPts val="0"/>
              </a:spcBef>
              <a:spcAft>
                <a:spcPts val="0"/>
              </a:spcAft>
              <a:buSzPts val="1400"/>
              <a:buNone/>
              <a:defRPr sz="1867" i="0">
                <a:solidFill>
                  <a:srgbClr val="F3F3F3"/>
                </a:solidFill>
              </a:defRPr>
            </a:lvl1pPr>
            <a:lvl2pPr lvl="1" algn="ctr" rtl="0">
              <a:spcBef>
                <a:spcPts val="0"/>
              </a:spcBef>
              <a:spcAft>
                <a:spcPts val="0"/>
              </a:spcAft>
              <a:buSzPts val="1400"/>
              <a:buNone/>
              <a:defRPr sz="1867"/>
            </a:lvl2pPr>
            <a:lvl3pPr lvl="2" algn="ctr" rtl="0">
              <a:spcBef>
                <a:spcPts val="0"/>
              </a:spcBef>
              <a:spcAft>
                <a:spcPts val="0"/>
              </a:spcAft>
              <a:buSzPts val="1400"/>
              <a:buNone/>
              <a:defRPr sz="1867"/>
            </a:lvl3pPr>
            <a:lvl4pPr lvl="3" algn="ctr" rtl="0">
              <a:spcBef>
                <a:spcPts val="0"/>
              </a:spcBef>
              <a:spcAft>
                <a:spcPts val="0"/>
              </a:spcAft>
              <a:buSzPts val="1400"/>
              <a:buNone/>
              <a:defRPr sz="1867"/>
            </a:lvl4pPr>
            <a:lvl5pPr lvl="4" algn="ctr" rtl="0">
              <a:spcBef>
                <a:spcPts val="0"/>
              </a:spcBef>
              <a:spcAft>
                <a:spcPts val="0"/>
              </a:spcAft>
              <a:buSzPts val="1400"/>
              <a:buNone/>
              <a:defRPr sz="1867"/>
            </a:lvl5pPr>
            <a:lvl6pPr lvl="5" algn="ctr" rtl="0">
              <a:spcBef>
                <a:spcPts val="0"/>
              </a:spcBef>
              <a:spcAft>
                <a:spcPts val="0"/>
              </a:spcAft>
              <a:buSzPts val="1400"/>
              <a:buNone/>
              <a:defRPr sz="1867"/>
            </a:lvl6pPr>
            <a:lvl7pPr lvl="6" algn="ctr" rtl="0">
              <a:spcBef>
                <a:spcPts val="0"/>
              </a:spcBef>
              <a:spcAft>
                <a:spcPts val="0"/>
              </a:spcAft>
              <a:buSzPts val="1400"/>
              <a:buNone/>
              <a:defRPr sz="1867"/>
            </a:lvl7pPr>
            <a:lvl8pPr lvl="7" algn="ctr" rtl="0">
              <a:spcBef>
                <a:spcPts val="0"/>
              </a:spcBef>
              <a:spcAft>
                <a:spcPts val="0"/>
              </a:spcAft>
              <a:buSzPts val="1400"/>
              <a:buNone/>
              <a:defRPr sz="1867"/>
            </a:lvl8pPr>
            <a:lvl9pPr lvl="8" algn="ctr" rtl="0">
              <a:spcBef>
                <a:spcPts val="0"/>
              </a:spcBef>
              <a:spcAft>
                <a:spcPts val="0"/>
              </a:spcAft>
              <a:buSzPts val="1400"/>
              <a:buNone/>
              <a:defRPr sz="1867"/>
            </a:lvl9pPr>
          </a:lstStyle>
          <a:p>
            <a:r>
              <a:rPr lang="en-US"/>
              <a:t>Click to edit Master title style</a:t>
            </a:r>
            <a:endParaRPr/>
          </a:p>
        </p:txBody>
      </p:sp>
      <p:sp>
        <p:nvSpPr>
          <p:cNvPr id="84" name="Google Shape;84;p18"/>
          <p:cNvSpPr txBox="1">
            <a:spLocks noGrp="1"/>
          </p:cNvSpPr>
          <p:nvPr>
            <p:ph type="subTitle" idx="9"/>
          </p:nvPr>
        </p:nvSpPr>
        <p:spPr>
          <a:xfrm>
            <a:off x="1048433" y="4443000"/>
            <a:ext cx="2801600" cy="7636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None/>
              <a:defRPr sz="1867">
                <a:solidFill>
                  <a:srgbClr val="F3F3F3"/>
                </a:solidFill>
              </a:defRPr>
            </a:lvl1pPr>
            <a:lvl2pPr lvl="1" algn="ctr" rtl="0">
              <a:lnSpc>
                <a:spcPct val="100000"/>
              </a:lnSpc>
              <a:spcBef>
                <a:spcPts val="2133"/>
              </a:spcBef>
              <a:spcAft>
                <a:spcPts val="0"/>
              </a:spcAft>
              <a:buNone/>
              <a:defRPr sz="1867">
                <a:solidFill>
                  <a:srgbClr val="F3F3F3"/>
                </a:solidFill>
              </a:defRPr>
            </a:lvl2pPr>
            <a:lvl3pPr lvl="2" algn="ctr" rtl="0">
              <a:lnSpc>
                <a:spcPct val="100000"/>
              </a:lnSpc>
              <a:spcBef>
                <a:spcPts val="2133"/>
              </a:spcBef>
              <a:spcAft>
                <a:spcPts val="0"/>
              </a:spcAft>
              <a:buNone/>
              <a:defRPr sz="1867">
                <a:solidFill>
                  <a:srgbClr val="F3F3F3"/>
                </a:solidFill>
              </a:defRPr>
            </a:lvl3pPr>
            <a:lvl4pPr lvl="3" algn="ctr" rtl="0">
              <a:lnSpc>
                <a:spcPct val="100000"/>
              </a:lnSpc>
              <a:spcBef>
                <a:spcPts val="2133"/>
              </a:spcBef>
              <a:spcAft>
                <a:spcPts val="0"/>
              </a:spcAft>
              <a:buNone/>
              <a:defRPr sz="1867">
                <a:solidFill>
                  <a:srgbClr val="F3F3F3"/>
                </a:solidFill>
              </a:defRPr>
            </a:lvl4pPr>
            <a:lvl5pPr lvl="4" algn="ctr" rtl="0">
              <a:lnSpc>
                <a:spcPct val="100000"/>
              </a:lnSpc>
              <a:spcBef>
                <a:spcPts val="2133"/>
              </a:spcBef>
              <a:spcAft>
                <a:spcPts val="0"/>
              </a:spcAft>
              <a:buNone/>
              <a:defRPr sz="1867">
                <a:solidFill>
                  <a:srgbClr val="F3F3F3"/>
                </a:solidFill>
              </a:defRPr>
            </a:lvl5pPr>
            <a:lvl6pPr lvl="5" algn="ctr" rtl="0">
              <a:lnSpc>
                <a:spcPct val="100000"/>
              </a:lnSpc>
              <a:spcBef>
                <a:spcPts val="2133"/>
              </a:spcBef>
              <a:spcAft>
                <a:spcPts val="0"/>
              </a:spcAft>
              <a:buNone/>
              <a:defRPr sz="1867">
                <a:solidFill>
                  <a:srgbClr val="F3F3F3"/>
                </a:solidFill>
              </a:defRPr>
            </a:lvl6pPr>
            <a:lvl7pPr lvl="6" algn="ctr" rtl="0">
              <a:lnSpc>
                <a:spcPct val="100000"/>
              </a:lnSpc>
              <a:spcBef>
                <a:spcPts val="2133"/>
              </a:spcBef>
              <a:spcAft>
                <a:spcPts val="0"/>
              </a:spcAft>
              <a:buNone/>
              <a:defRPr sz="1867">
                <a:solidFill>
                  <a:srgbClr val="F3F3F3"/>
                </a:solidFill>
              </a:defRPr>
            </a:lvl7pPr>
            <a:lvl8pPr lvl="7" algn="ctr" rtl="0">
              <a:lnSpc>
                <a:spcPct val="100000"/>
              </a:lnSpc>
              <a:spcBef>
                <a:spcPts val="2133"/>
              </a:spcBef>
              <a:spcAft>
                <a:spcPts val="0"/>
              </a:spcAft>
              <a:buNone/>
              <a:defRPr sz="1867">
                <a:solidFill>
                  <a:srgbClr val="F3F3F3"/>
                </a:solidFill>
              </a:defRPr>
            </a:lvl8pPr>
            <a:lvl9pPr lvl="8" algn="ctr" rtl="0">
              <a:lnSpc>
                <a:spcPct val="100000"/>
              </a:lnSpc>
              <a:spcBef>
                <a:spcPts val="2133"/>
              </a:spcBef>
              <a:spcAft>
                <a:spcPts val="2133"/>
              </a:spcAft>
              <a:buNone/>
              <a:defRPr sz="1867">
                <a:solidFill>
                  <a:srgbClr val="F3F3F3"/>
                </a:solidFill>
              </a:defRPr>
            </a:lvl9pPr>
          </a:lstStyle>
          <a:p>
            <a:r>
              <a:rPr lang="en-US"/>
              <a:t>Click to edit Master subtitle style</a:t>
            </a:r>
            <a:endParaRPr/>
          </a:p>
        </p:txBody>
      </p:sp>
      <p:sp>
        <p:nvSpPr>
          <p:cNvPr id="85" name="Google Shape;85;p18"/>
          <p:cNvSpPr txBox="1">
            <a:spLocks noGrp="1"/>
          </p:cNvSpPr>
          <p:nvPr>
            <p:ph type="title" idx="13"/>
          </p:nvPr>
        </p:nvSpPr>
        <p:spPr>
          <a:xfrm>
            <a:off x="8661232" y="5163684"/>
            <a:ext cx="1928400" cy="535600"/>
          </a:xfrm>
          <a:prstGeom prst="rect">
            <a:avLst/>
          </a:prstGeom>
          <a:noFill/>
          <a:ln>
            <a:noFill/>
          </a:ln>
        </p:spPr>
        <p:txBody>
          <a:bodyPr spcFirstLastPara="1" wrap="square" lIns="0" tIns="0" rIns="0" bIns="0" anchor="b" anchorCtr="0">
            <a:noAutofit/>
          </a:bodyPr>
          <a:lstStyle>
            <a:lvl1pPr lvl="0" algn="ctr" rtl="0">
              <a:spcBef>
                <a:spcPts val="0"/>
              </a:spcBef>
              <a:spcAft>
                <a:spcPts val="0"/>
              </a:spcAft>
              <a:buSzPts val="1400"/>
              <a:buNone/>
              <a:defRPr sz="1867" i="0">
                <a:solidFill>
                  <a:srgbClr val="F3F3F3"/>
                </a:solidFill>
              </a:defRPr>
            </a:lvl1pPr>
            <a:lvl2pPr lvl="1" algn="ctr" rtl="0">
              <a:spcBef>
                <a:spcPts val="0"/>
              </a:spcBef>
              <a:spcAft>
                <a:spcPts val="0"/>
              </a:spcAft>
              <a:buSzPts val="1400"/>
              <a:buNone/>
              <a:defRPr sz="1867"/>
            </a:lvl2pPr>
            <a:lvl3pPr lvl="2" algn="ctr" rtl="0">
              <a:spcBef>
                <a:spcPts val="0"/>
              </a:spcBef>
              <a:spcAft>
                <a:spcPts val="0"/>
              </a:spcAft>
              <a:buSzPts val="1400"/>
              <a:buNone/>
              <a:defRPr sz="1867"/>
            </a:lvl3pPr>
            <a:lvl4pPr lvl="3" algn="ctr" rtl="0">
              <a:spcBef>
                <a:spcPts val="0"/>
              </a:spcBef>
              <a:spcAft>
                <a:spcPts val="0"/>
              </a:spcAft>
              <a:buSzPts val="1400"/>
              <a:buNone/>
              <a:defRPr sz="1867"/>
            </a:lvl4pPr>
            <a:lvl5pPr lvl="4" algn="ctr" rtl="0">
              <a:spcBef>
                <a:spcPts val="0"/>
              </a:spcBef>
              <a:spcAft>
                <a:spcPts val="0"/>
              </a:spcAft>
              <a:buSzPts val="1400"/>
              <a:buNone/>
              <a:defRPr sz="1867"/>
            </a:lvl5pPr>
            <a:lvl6pPr lvl="5" algn="ctr" rtl="0">
              <a:spcBef>
                <a:spcPts val="0"/>
              </a:spcBef>
              <a:spcAft>
                <a:spcPts val="0"/>
              </a:spcAft>
              <a:buSzPts val="1400"/>
              <a:buNone/>
              <a:defRPr sz="1867"/>
            </a:lvl6pPr>
            <a:lvl7pPr lvl="6" algn="ctr" rtl="0">
              <a:spcBef>
                <a:spcPts val="0"/>
              </a:spcBef>
              <a:spcAft>
                <a:spcPts val="0"/>
              </a:spcAft>
              <a:buSzPts val="1400"/>
              <a:buNone/>
              <a:defRPr sz="1867"/>
            </a:lvl7pPr>
            <a:lvl8pPr lvl="7" algn="ctr" rtl="0">
              <a:spcBef>
                <a:spcPts val="0"/>
              </a:spcBef>
              <a:spcAft>
                <a:spcPts val="0"/>
              </a:spcAft>
              <a:buSzPts val="1400"/>
              <a:buNone/>
              <a:defRPr sz="1867"/>
            </a:lvl8pPr>
            <a:lvl9pPr lvl="8" algn="ctr" rtl="0">
              <a:spcBef>
                <a:spcPts val="0"/>
              </a:spcBef>
              <a:spcAft>
                <a:spcPts val="0"/>
              </a:spcAft>
              <a:buSzPts val="1400"/>
              <a:buNone/>
              <a:defRPr sz="1867"/>
            </a:lvl9pPr>
          </a:lstStyle>
          <a:p>
            <a:r>
              <a:rPr lang="en-US"/>
              <a:t>Click to edit Master title style</a:t>
            </a:r>
            <a:endParaRPr/>
          </a:p>
        </p:txBody>
      </p:sp>
      <p:sp>
        <p:nvSpPr>
          <p:cNvPr id="86" name="Google Shape;86;p18"/>
          <p:cNvSpPr txBox="1">
            <a:spLocks noGrp="1"/>
          </p:cNvSpPr>
          <p:nvPr>
            <p:ph type="subTitle" idx="14"/>
          </p:nvPr>
        </p:nvSpPr>
        <p:spPr>
          <a:xfrm>
            <a:off x="8107233" y="4443000"/>
            <a:ext cx="3036400" cy="7636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None/>
              <a:defRPr sz="1867">
                <a:solidFill>
                  <a:srgbClr val="F3F3F3"/>
                </a:solidFill>
              </a:defRPr>
            </a:lvl1pPr>
            <a:lvl2pPr lvl="1" algn="ctr" rtl="0">
              <a:lnSpc>
                <a:spcPct val="100000"/>
              </a:lnSpc>
              <a:spcBef>
                <a:spcPts val="2133"/>
              </a:spcBef>
              <a:spcAft>
                <a:spcPts val="0"/>
              </a:spcAft>
              <a:buNone/>
              <a:defRPr sz="1867">
                <a:solidFill>
                  <a:srgbClr val="F3F3F3"/>
                </a:solidFill>
              </a:defRPr>
            </a:lvl2pPr>
            <a:lvl3pPr lvl="2" algn="ctr" rtl="0">
              <a:lnSpc>
                <a:spcPct val="100000"/>
              </a:lnSpc>
              <a:spcBef>
                <a:spcPts val="2133"/>
              </a:spcBef>
              <a:spcAft>
                <a:spcPts val="0"/>
              </a:spcAft>
              <a:buNone/>
              <a:defRPr sz="1867">
                <a:solidFill>
                  <a:srgbClr val="F3F3F3"/>
                </a:solidFill>
              </a:defRPr>
            </a:lvl3pPr>
            <a:lvl4pPr lvl="3" algn="ctr" rtl="0">
              <a:lnSpc>
                <a:spcPct val="100000"/>
              </a:lnSpc>
              <a:spcBef>
                <a:spcPts val="2133"/>
              </a:spcBef>
              <a:spcAft>
                <a:spcPts val="0"/>
              </a:spcAft>
              <a:buNone/>
              <a:defRPr sz="1867">
                <a:solidFill>
                  <a:srgbClr val="F3F3F3"/>
                </a:solidFill>
              </a:defRPr>
            </a:lvl4pPr>
            <a:lvl5pPr lvl="4" algn="ctr" rtl="0">
              <a:lnSpc>
                <a:spcPct val="100000"/>
              </a:lnSpc>
              <a:spcBef>
                <a:spcPts val="2133"/>
              </a:spcBef>
              <a:spcAft>
                <a:spcPts val="0"/>
              </a:spcAft>
              <a:buNone/>
              <a:defRPr sz="1867">
                <a:solidFill>
                  <a:srgbClr val="F3F3F3"/>
                </a:solidFill>
              </a:defRPr>
            </a:lvl5pPr>
            <a:lvl6pPr lvl="5" algn="ctr" rtl="0">
              <a:lnSpc>
                <a:spcPct val="100000"/>
              </a:lnSpc>
              <a:spcBef>
                <a:spcPts val="2133"/>
              </a:spcBef>
              <a:spcAft>
                <a:spcPts val="0"/>
              </a:spcAft>
              <a:buNone/>
              <a:defRPr sz="1867">
                <a:solidFill>
                  <a:srgbClr val="F3F3F3"/>
                </a:solidFill>
              </a:defRPr>
            </a:lvl6pPr>
            <a:lvl7pPr lvl="6" algn="ctr" rtl="0">
              <a:lnSpc>
                <a:spcPct val="100000"/>
              </a:lnSpc>
              <a:spcBef>
                <a:spcPts val="2133"/>
              </a:spcBef>
              <a:spcAft>
                <a:spcPts val="0"/>
              </a:spcAft>
              <a:buNone/>
              <a:defRPr sz="1867">
                <a:solidFill>
                  <a:srgbClr val="F3F3F3"/>
                </a:solidFill>
              </a:defRPr>
            </a:lvl7pPr>
            <a:lvl8pPr lvl="7" algn="ctr" rtl="0">
              <a:lnSpc>
                <a:spcPct val="100000"/>
              </a:lnSpc>
              <a:spcBef>
                <a:spcPts val="2133"/>
              </a:spcBef>
              <a:spcAft>
                <a:spcPts val="0"/>
              </a:spcAft>
              <a:buNone/>
              <a:defRPr sz="1867">
                <a:solidFill>
                  <a:srgbClr val="F3F3F3"/>
                </a:solidFill>
              </a:defRPr>
            </a:lvl8pPr>
            <a:lvl9pPr lvl="8" algn="ctr" rtl="0">
              <a:lnSpc>
                <a:spcPct val="100000"/>
              </a:lnSpc>
              <a:spcBef>
                <a:spcPts val="2133"/>
              </a:spcBef>
              <a:spcAft>
                <a:spcPts val="2133"/>
              </a:spcAft>
              <a:buNone/>
              <a:defRPr sz="1867">
                <a:solidFill>
                  <a:srgbClr val="F3F3F3"/>
                </a:solidFill>
              </a:defRPr>
            </a:lvl9pPr>
          </a:lstStyle>
          <a:p>
            <a:r>
              <a:rPr lang="en-US"/>
              <a:t>Click to edit Master subtitle style</a:t>
            </a:r>
            <a:endParaRPr/>
          </a:p>
        </p:txBody>
      </p:sp>
      <p:sp>
        <p:nvSpPr>
          <p:cNvPr id="87" name="Google Shape;87;p18"/>
          <p:cNvSpPr txBox="1">
            <a:spLocks noGrp="1"/>
          </p:cNvSpPr>
          <p:nvPr>
            <p:ph type="title" idx="15"/>
          </p:nvPr>
        </p:nvSpPr>
        <p:spPr>
          <a:xfrm>
            <a:off x="960133" y="679767"/>
            <a:ext cx="10272000" cy="763600"/>
          </a:xfrm>
          <a:prstGeom prst="rect">
            <a:avLst/>
          </a:prstGeom>
        </p:spPr>
        <p:txBody>
          <a:bodyPr spcFirstLastPara="1" wrap="square" lIns="91425" tIns="91425" rIns="91425" bIns="91425" anchor="t" anchorCtr="0">
            <a:noAutofit/>
          </a:bodyPr>
          <a:lstStyle>
            <a:lvl1pPr lvl="0" algn="ctr" rtl="0">
              <a:spcBef>
                <a:spcPts val="0"/>
              </a:spcBef>
              <a:spcAft>
                <a:spcPts val="0"/>
              </a:spcAft>
              <a:buClr>
                <a:srgbClr val="F3F3F3"/>
              </a:buClr>
              <a:buSzPts val="3000"/>
              <a:buNone/>
              <a:defRPr sz="4000">
                <a:solidFill>
                  <a:srgbClr val="F3F3F3"/>
                </a:solidFill>
              </a:defRPr>
            </a:lvl1pPr>
            <a:lvl2pPr lvl="1" algn="ctr" rtl="0">
              <a:spcBef>
                <a:spcPts val="0"/>
              </a:spcBef>
              <a:spcAft>
                <a:spcPts val="0"/>
              </a:spcAft>
              <a:buClr>
                <a:srgbClr val="F3F3F3"/>
              </a:buClr>
              <a:buSzPts val="3000"/>
              <a:buNone/>
              <a:defRPr sz="4000">
                <a:solidFill>
                  <a:srgbClr val="F3F3F3"/>
                </a:solidFill>
              </a:defRPr>
            </a:lvl2pPr>
            <a:lvl3pPr lvl="2" algn="ctr" rtl="0">
              <a:spcBef>
                <a:spcPts val="0"/>
              </a:spcBef>
              <a:spcAft>
                <a:spcPts val="0"/>
              </a:spcAft>
              <a:buClr>
                <a:srgbClr val="F3F3F3"/>
              </a:buClr>
              <a:buSzPts val="3000"/>
              <a:buNone/>
              <a:defRPr sz="4000">
                <a:solidFill>
                  <a:srgbClr val="F3F3F3"/>
                </a:solidFill>
              </a:defRPr>
            </a:lvl3pPr>
            <a:lvl4pPr lvl="3" algn="ctr" rtl="0">
              <a:spcBef>
                <a:spcPts val="0"/>
              </a:spcBef>
              <a:spcAft>
                <a:spcPts val="0"/>
              </a:spcAft>
              <a:buClr>
                <a:srgbClr val="F3F3F3"/>
              </a:buClr>
              <a:buSzPts val="3000"/>
              <a:buNone/>
              <a:defRPr sz="4000">
                <a:solidFill>
                  <a:srgbClr val="F3F3F3"/>
                </a:solidFill>
              </a:defRPr>
            </a:lvl4pPr>
            <a:lvl5pPr lvl="4" algn="ctr" rtl="0">
              <a:spcBef>
                <a:spcPts val="0"/>
              </a:spcBef>
              <a:spcAft>
                <a:spcPts val="0"/>
              </a:spcAft>
              <a:buClr>
                <a:srgbClr val="F3F3F3"/>
              </a:buClr>
              <a:buSzPts val="3000"/>
              <a:buNone/>
              <a:defRPr sz="4000">
                <a:solidFill>
                  <a:srgbClr val="F3F3F3"/>
                </a:solidFill>
              </a:defRPr>
            </a:lvl5pPr>
            <a:lvl6pPr lvl="5" algn="ctr" rtl="0">
              <a:spcBef>
                <a:spcPts val="0"/>
              </a:spcBef>
              <a:spcAft>
                <a:spcPts val="0"/>
              </a:spcAft>
              <a:buClr>
                <a:srgbClr val="F3F3F3"/>
              </a:buClr>
              <a:buSzPts val="3000"/>
              <a:buNone/>
              <a:defRPr sz="4000">
                <a:solidFill>
                  <a:srgbClr val="F3F3F3"/>
                </a:solidFill>
              </a:defRPr>
            </a:lvl6pPr>
            <a:lvl7pPr lvl="6" algn="ctr" rtl="0">
              <a:spcBef>
                <a:spcPts val="0"/>
              </a:spcBef>
              <a:spcAft>
                <a:spcPts val="0"/>
              </a:spcAft>
              <a:buClr>
                <a:srgbClr val="F3F3F3"/>
              </a:buClr>
              <a:buSzPts val="3000"/>
              <a:buNone/>
              <a:defRPr sz="4000">
                <a:solidFill>
                  <a:srgbClr val="F3F3F3"/>
                </a:solidFill>
              </a:defRPr>
            </a:lvl7pPr>
            <a:lvl8pPr lvl="7" algn="ctr" rtl="0">
              <a:spcBef>
                <a:spcPts val="0"/>
              </a:spcBef>
              <a:spcAft>
                <a:spcPts val="0"/>
              </a:spcAft>
              <a:buClr>
                <a:srgbClr val="F3F3F3"/>
              </a:buClr>
              <a:buSzPts val="3000"/>
              <a:buNone/>
              <a:defRPr sz="4000">
                <a:solidFill>
                  <a:srgbClr val="F3F3F3"/>
                </a:solidFill>
              </a:defRPr>
            </a:lvl8pPr>
            <a:lvl9pPr lvl="8" algn="ctr" rtl="0">
              <a:spcBef>
                <a:spcPts val="0"/>
              </a:spcBef>
              <a:spcAft>
                <a:spcPts val="0"/>
              </a:spcAft>
              <a:buClr>
                <a:srgbClr val="F3F3F3"/>
              </a:buClr>
              <a:buSzPts val="3000"/>
              <a:buNone/>
              <a:defRPr sz="4000">
                <a:solidFill>
                  <a:srgbClr val="F3F3F3"/>
                </a:solidFill>
              </a:defRPr>
            </a:lvl9pPr>
          </a:lstStyle>
          <a:p>
            <a:r>
              <a:rPr lang="en-US"/>
              <a:t>Click to edit Master title style</a:t>
            </a:r>
            <a:endParaRPr/>
          </a:p>
        </p:txBody>
      </p:sp>
    </p:spTree>
    <p:extLst>
      <p:ext uri="{BB962C8B-B14F-4D97-AF65-F5344CB8AC3E}">
        <p14:creationId xmlns:p14="http://schemas.microsoft.com/office/powerpoint/2010/main" val="380219964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Thanks">
  <p:cSld name="Thanks">
    <p:bg>
      <p:bgPr>
        <a:blipFill>
          <a:blip r:embed="rId2">
            <a:alphaModFix/>
          </a:blip>
          <a:stretch>
            <a:fillRect/>
          </a:stretch>
        </a:blipFill>
        <a:effectLst/>
      </p:bgPr>
    </p:bg>
    <p:spTree>
      <p:nvGrpSpPr>
        <p:cNvPr id="1" name="Shape 88"/>
        <p:cNvGrpSpPr/>
        <p:nvPr/>
      </p:nvGrpSpPr>
      <p:grpSpPr>
        <a:xfrm>
          <a:off x="0" y="0"/>
          <a:ext cx="0" cy="0"/>
          <a:chOff x="0" y="0"/>
          <a:chExt cx="0" cy="0"/>
        </a:xfrm>
      </p:grpSpPr>
      <p:sp>
        <p:nvSpPr>
          <p:cNvPr id="89" name="Google Shape;89;p19"/>
          <p:cNvSpPr txBox="1">
            <a:spLocks noGrp="1"/>
          </p:cNvSpPr>
          <p:nvPr>
            <p:ph type="ctrTitle"/>
          </p:nvPr>
        </p:nvSpPr>
        <p:spPr>
          <a:xfrm>
            <a:off x="3416233" y="967200"/>
            <a:ext cx="5360000" cy="1950400"/>
          </a:xfrm>
          <a:prstGeom prst="rect">
            <a:avLst/>
          </a:prstGeom>
        </p:spPr>
        <p:txBody>
          <a:bodyPr spcFirstLastPara="1" wrap="square" lIns="91425" tIns="91425" rIns="91425" bIns="91425" anchor="b" anchorCtr="0">
            <a:noAutofit/>
          </a:bodyPr>
          <a:lstStyle>
            <a:lvl1pPr lvl="0" algn="ctr" rtl="0">
              <a:spcBef>
                <a:spcPts val="0"/>
              </a:spcBef>
              <a:spcAft>
                <a:spcPts val="0"/>
              </a:spcAft>
              <a:buClr>
                <a:srgbClr val="F3F3F3"/>
              </a:buClr>
              <a:buSzPts val="5200"/>
              <a:buNone/>
              <a:defRPr sz="9600"/>
            </a:lvl1pPr>
            <a:lvl2pPr lvl="1" algn="ctr" rtl="0">
              <a:spcBef>
                <a:spcPts val="0"/>
              </a:spcBef>
              <a:spcAft>
                <a:spcPts val="0"/>
              </a:spcAft>
              <a:buClr>
                <a:srgbClr val="F3F3F3"/>
              </a:buClr>
              <a:buSzPts val="5200"/>
              <a:buNone/>
              <a:defRPr sz="6933">
                <a:solidFill>
                  <a:srgbClr val="F3F3F3"/>
                </a:solidFill>
              </a:defRPr>
            </a:lvl2pPr>
            <a:lvl3pPr lvl="2" algn="ctr" rtl="0">
              <a:spcBef>
                <a:spcPts val="0"/>
              </a:spcBef>
              <a:spcAft>
                <a:spcPts val="0"/>
              </a:spcAft>
              <a:buClr>
                <a:srgbClr val="F3F3F3"/>
              </a:buClr>
              <a:buSzPts val="5200"/>
              <a:buNone/>
              <a:defRPr sz="6933">
                <a:solidFill>
                  <a:srgbClr val="F3F3F3"/>
                </a:solidFill>
              </a:defRPr>
            </a:lvl3pPr>
            <a:lvl4pPr lvl="3" algn="ctr" rtl="0">
              <a:spcBef>
                <a:spcPts val="0"/>
              </a:spcBef>
              <a:spcAft>
                <a:spcPts val="0"/>
              </a:spcAft>
              <a:buClr>
                <a:srgbClr val="F3F3F3"/>
              </a:buClr>
              <a:buSzPts val="5200"/>
              <a:buNone/>
              <a:defRPr sz="6933">
                <a:solidFill>
                  <a:srgbClr val="F3F3F3"/>
                </a:solidFill>
              </a:defRPr>
            </a:lvl4pPr>
            <a:lvl5pPr lvl="4" algn="ctr" rtl="0">
              <a:spcBef>
                <a:spcPts val="0"/>
              </a:spcBef>
              <a:spcAft>
                <a:spcPts val="0"/>
              </a:spcAft>
              <a:buClr>
                <a:srgbClr val="F3F3F3"/>
              </a:buClr>
              <a:buSzPts val="5200"/>
              <a:buNone/>
              <a:defRPr sz="6933">
                <a:solidFill>
                  <a:srgbClr val="F3F3F3"/>
                </a:solidFill>
              </a:defRPr>
            </a:lvl5pPr>
            <a:lvl6pPr lvl="5" algn="ctr" rtl="0">
              <a:spcBef>
                <a:spcPts val="0"/>
              </a:spcBef>
              <a:spcAft>
                <a:spcPts val="0"/>
              </a:spcAft>
              <a:buClr>
                <a:srgbClr val="F3F3F3"/>
              </a:buClr>
              <a:buSzPts val="5200"/>
              <a:buNone/>
              <a:defRPr sz="6933">
                <a:solidFill>
                  <a:srgbClr val="F3F3F3"/>
                </a:solidFill>
              </a:defRPr>
            </a:lvl6pPr>
            <a:lvl7pPr lvl="6" algn="ctr" rtl="0">
              <a:spcBef>
                <a:spcPts val="0"/>
              </a:spcBef>
              <a:spcAft>
                <a:spcPts val="0"/>
              </a:spcAft>
              <a:buClr>
                <a:srgbClr val="F3F3F3"/>
              </a:buClr>
              <a:buSzPts val="5200"/>
              <a:buNone/>
              <a:defRPr sz="6933">
                <a:solidFill>
                  <a:srgbClr val="F3F3F3"/>
                </a:solidFill>
              </a:defRPr>
            </a:lvl7pPr>
            <a:lvl8pPr lvl="7" algn="ctr" rtl="0">
              <a:spcBef>
                <a:spcPts val="0"/>
              </a:spcBef>
              <a:spcAft>
                <a:spcPts val="0"/>
              </a:spcAft>
              <a:buClr>
                <a:srgbClr val="F3F3F3"/>
              </a:buClr>
              <a:buSzPts val="5200"/>
              <a:buNone/>
              <a:defRPr sz="6933">
                <a:solidFill>
                  <a:srgbClr val="F3F3F3"/>
                </a:solidFill>
              </a:defRPr>
            </a:lvl8pPr>
            <a:lvl9pPr lvl="8" algn="ctr" rtl="0">
              <a:spcBef>
                <a:spcPts val="0"/>
              </a:spcBef>
              <a:spcAft>
                <a:spcPts val="0"/>
              </a:spcAft>
              <a:buClr>
                <a:srgbClr val="F3F3F3"/>
              </a:buClr>
              <a:buSzPts val="5200"/>
              <a:buNone/>
              <a:defRPr sz="6933">
                <a:solidFill>
                  <a:srgbClr val="F3F3F3"/>
                </a:solidFill>
              </a:defRPr>
            </a:lvl9pPr>
          </a:lstStyle>
          <a:p>
            <a:r>
              <a:rPr lang="en-US"/>
              <a:t>Click to edit Master title style</a:t>
            </a:r>
            <a:endParaRPr/>
          </a:p>
        </p:txBody>
      </p:sp>
      <p:sp>
        <p:nvSpPr>
          <p:cNvPr id="90" name="Google Shape;90;p19"/>
          <p:cNvSpPr txBox="1">
            <a:spLocks noGrp="1"/>
          </p:cNvSpPr>
          <p:nvPr>
            <p:ph type="subTitle" idx="1"/>
          </p:nvPr>
        </p:nvSpPr>
        <p:spPr>
          <a:xfrm>
            <a:off x="3415967" y="2966933"/>
            <a:ext cx="5360000" cy="10568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rgbClr val="F3F3F3"/>
              </a:buClr>
              <a:buSzPts val="2800"/>
              <a:buNone/>
              <a:defRPr sz="1867">
                <a:solidFill>
                  <a:srgbClr val="F3F3F3"/>
                </a:solidFill>
              </a:defRPr>
            </a:lvl1pPr>
            <a:lvl2pPr lvl="1" algn="ctr" rtl="0">
              <a:lnSpc>
                <a:spcPct val="100000"/>
              </a:lnSpc>
              <a:spcBef>
                <a:spcPts val="0"/>
              </a:spcBef>
              <a:spcAft>
                <a:spcPts val="0"/>
              </a:spcAft>
              <a:buClr>
                <a:srgbClr val="F3F3F3"/>
              </a:buClr>
              <a:buSzPts val="2800"/>
              <a:buNone/>
              <a:defRPr sz="3733">
                <a:solidFill>
                  <a:srgbClr val="F3F3F3"/>
                </a:solidFill>
              </a:defRPr>
            </a:lvl2pPr>
            <a:lvl3pPr lvl="2" algn="ctr" rtl="0">
              <a:lnSpc>
                <a:spcPct val="100000"/>
              </a:lnSpc>
              <a:spcBef>
                <a:spcPts val="0"/>
              </a:spcBef>
              <a:spcAft>
                <a:spcPts val="0"/>
              </a:spcAft>
              <a:buClr>
                <a:srgbClr val="F3F3F3"/>
              </a:buClr>
              <a:buSzPts val="2800"/>
              <a:buNone/>
              <a:defRPr sz="3733">
                <a:solidFill>
                  <a:srgbClr val="F3F3F3"/>
                </a:solidFill>
              </a:defRPr>
            </a:lvl3pPr>
            <a:lvl4pPr lvl="3" algn="ctr" rtl="0">
              <a:lnSpc>
                <a:spcPct val="100000"/>
              </a:lnSpc>
              <a:spcBef>
                <a:spcPts val="0"/>
              </a:spcBef>
              <a:spcAft>
                <a:spcPts val="0"/>
              </a:spcAft>
              <a:buClr>
                <a:srgbClr val="F3F3F3"/>
              </a:buClr>
              <a:buSzPts val="2800"/>
              <a:buNone/>
              <a:defRPr sz="3733">
                <a:solidFill>
                  <a:srgbClr val="F3F3F3"/>
                </a:solidFill>
              </a:defRPr>
            </a:lvl4pPr>
            <a:lvl5pPr lvl="4" algn="ctr" rtl="0">
              <a:lnSpc>
                <a:spcPct val="100000"/>
              </a:lnSpc>
              <a:spcBef>
                <a:spcPts val="0"/>
              </a:spcBef>
              <a:spcAft>
                <a:spcPts val="0"/>
              </a:spcAft>
              <a:buClr>
                <a:srgbClr val="F3F3F3"/>
              </a:buClr>
              <a:buSzPts val="2800"/>
              <a:buNone/>
              <a:defRPr sz="3733">
                <a:solidFill>
                  <a:srgbClr val="F3F3F3"/>
                </a:solidFill>
              </a:defRPr>
            </a:lvl5pPr>
            <a:lvl6pPr lvl="5" algn="ctr" rtl="0">
              <a:lnSpc>
                <a:spcPct val="100000"/>
              </a:lnSpc>
              <a:spcBef>
                <a:spcPts val="0"/>
              </a:spcBef>
              <a:spcAft>
                <a:spcPts val="0"/>
              </a:spcAft>
              <a:buClr>
                <a:srgbClr val="F3F3F3"/>
              </a:buClr>
              <a:buSzPts val="2800"/>
              <a:buNone/>
              <a:defRPr sz="3733">
                <a:solidFill>
                  <a:srgbClr val="F3F3F3"/>
                </a:solidFill>
              </a:defRPr>
            </a:lvl6pPr>
            <a:lvl7pPr lvl="6" algn="ctr" rtl="0">
              <a:lnSpc>
                <a:spcPct val="100000"/>
              </a:lnSpc>
              <a:spcBef>
                <a:spcPts val="0"/>
              </a:spcBef>
              <a:spcAft>
                <a:spcPts val="0"/>
              </a:spcAft>
              <a:buClr>
                <a:srgbClr val="F3F3F3"/>
              </a:buClr>
              <a:buSzPts val="2800"/>
              <a:buNone/>
              <a:defRPr sz="3733">
                <a:solidFill>
                  <a:srgbClr val="F3F3F3"/>
                </a:solidFill>
              </a:defRPr>
            </a:lvl7pPr>
            <a:lvl8pPr lvl="7" algn="ctr" rtl="0">
              <a:lnSpc>
                <a:spcPct val="100000"/>
              </a:lnSpc>
              <a:spcBef>
                <a:spcPts val="0"/>
              </a:spcBef>
              <a:spcAft>
                <a:spcPts val="0"/>
              </a:spcAft>
              <a:buClr>
                <a:srgbClr val="F3F3F3"/>
              </a:buClr>
              <a:buSzPts val="2800"/>
              <a:buNone/>
              <a:defRPr sz="3733">
                <a:solidFill>
                  <a:srgbClr val="F3F3F3"/>
                </a:solidFill>
              </a:defRPr>
            </a:lvl8pPr>
            <a:lvl9pPr lvl="8" algn="ctr" rtl="0">
              <a:lnSpc>
                <a:spcPct val="100000"/>
              </a:lnSpc>
              <a:spcBef>
                <a:spcPts val="0"/>
              </a:spcBef>
              <a:spcAft>
                <a:spcPts val="0"/>
              </a:spcAft>
              <a:buClr>
                <a:srgbClr val="F3F3F3"/>
              </a:buClr>
              <a:buSzPts val="2800"/>
              <a:buNone/>
              <a:defRPr sz="3733">
                <a:solidFill>
                  <a:srgbClr val="F3F3F3"/>
                </a:solidFill>
              </a:defRPr>
            </a:lvl9pPr>
          </a:lstStyle>
          <a:p>
            <a:r>
              <a:rPr lang="en-US"/>
              <a:t>Click to edit Master subtitle style</a:t>
            </a:r>
            <a:endParaRPr/>
          </a:p>
        </p:txBody>
      </p:sp>
      <p:sp>
        <p:nvSpPr>
          <p:cNvPr id="91" name="Google Shape;91;p19"/>
          <p:cNvSpPr txBox="1"/>
          <p:nvPr/>
        </p:nvSpPr>
        <p:spPr>
          <a:xfrm>
            <a:off x="3751233" y="5061967"/>
            <a:ext cx="4690000" cy="759200"/>
          </a:xfrm>
          <a:prstGeom prst="rect">
            <a:avLst/>
          </a:prstGeom>
          <a:noFill/>
          <a:ln>
            <a:noFill/>
          </a:ln>
        </p:spPr>
        <p:txBody>
          <a:bodyPr spcFirstLastPara="1" wrap="square" lIns="121900" tIns="121900" rIns="121900" bIns="121900" anchor="t" anchorCtr="0">
            <a:noAutofit/>
          </a:bodyPr>
          <a:lstStyle/>
          <a:p>
            <a:pPr marL="0" lvl="0" indent="0" algn="ctr" rtl="0">
              <a:spcBef>
                <a:spcPts val="400"/>
              </a:spcBef>
              <a:spcAft>
                <a:spcPts val="0"/>
              </a:spcAft>
              <a:buNone/>
            </a:pPr>
            <a:r>
              <a:rPr lang="en" sz="1200">
                <a:solidFill>
                  <a:srgbClr val="F3F3F3"/>
                </a:solidFill>
                <a:latin typeface="Fira Sans Condensed Light"/>
                <a:ea typeface="Fira Sans Condensed Light"/>
                <a:cs typeface="Fira Sans Condensed Light"/>
                <a:sym typeface="Fira Sans Condensed Light"/>
              </a:rPr>
              <a:t>CREDITS: This presentation template was created by </a:t>
            </a:r>
            <a:r>
              <a:rPr lang="en" sz="1200" b="1">
                <a:solidFill>
                  <a:srgbClr val="F3F3F3"/>
                </a:solidFill>
                <a:uFill>
                  <a:noFill/>
                </a:uFill>
                <a:latin typeface="Fira Sans Condensed"/>
                <a:ea typeface="Fira Sans Condensed"/>
                <a:cs typeface="Fira Sans Condensed"/>
                <a:sym typeface="Fira Sans Condensed"/>
                <a:hlinkClick r:id="rId3">
                  <a:extLst>
                    <a:ext uri="{A12FA001-AC4F-418D-AE19-62706E023703}">
                      <ahyp:hlinkClr xmlns:ahyp="http://schemas.microsoft.com/office/drawing/2018/hyperlinkcolor" val="tx"/>
                    </a:ext>
                  </a:extLst>
                </a:hlinkClick>
              </a:rPr>
              <a:t>Slidesgo</a:t>
            </a:r>
            <a:r>
              <a:rPr lang="en" sz="1200">
                <a:solidFill>
                  <a:srgbClr val="F3F3F3"/>
                </a:solidFill>
                <a:latin typeface="Fira Sans Condensed Light"/>
                <a:ea typeface="Fira Sans Condensed Light"/>
                <a:cs typeface="Fira Sans Condensed Light"/>
                <a:sym typeface="Fira Sans Condensed Light"/>
              </a:rPr>
              <a:t>, including icons by </a:t>
            </a:r>
            <a:r>
              <a:rPr lang="en" sz="1200" b="1">
                <a:solidFill>
                  <a:srgbClr val="F3F3F3"/>
                </a:solidFill>
                <a:uFill>
                  <a:noFill/>
                </a:uFill>
                <a:latin typeface="Fira Sans Condensed"/>
                <a:ea typeface="Fira Sans Condensed"/>
                <a:cs typeface="Fira Sans Condensed"/>
                <a:sym typeface="Fira Sans Condensed"/>
                <a:hlinkClick r:id="rId4">
                  <a:extLst>
                    <a:ext uri="{A12FA001-AC4F-418D-AE19-62706E023703}">
                      <ahyp:hlinkClr xmlns:ahyp="http://schemas.microsoft.com/office/drawing/2018/hyperlinkcolor" val="tx"/>
                    </a:ext>
                  </a:extLst>
                </a:hlinkClick>
              </a:rPr>
              <a:t>Flaticon</a:t>
            </a:r>
            <a:r>
              <a:rPr lang="en" sz="1200">
                <a:solidFill>
                  <a:srgbClr val="F3F3F3"/>
                </a:solidFill>
                <a:latin typeface="Fira Sans Condensed Light"/>
                <a:ea typeface="Fira Sans Condensed Light"/>
                <a:cs typeface="Fira Sans Condensed Light"/>
                <a:sym typeface="Fira Sans Condensed Light"/>
              </a:rPr>
              <a:t>, and infographics &amp; images by </a:t>
            </a:r>
            <a:r>
              <a:rPr lang="en" sz="1200" b="1">
                <a:solidFill>
                  <a:srgbClr val="F3F3F3"/>
                </a:solidFill>
                <a:uFill>
                  <a:noFill/>
                </a:uFill>
                <a:latin typeface="Fira Sans Condensed"/>
                <a:ea typeface="Fira Sans Condensed"/>
                <a:cs typeface="Fira Sans Condensed"/>
                <a:sym typeface="Fira Sans Condensed"/>
                <a:hlinkClick r:id="rId5">
                  <a:extLst>
                    <a:ext uri="{A12FA001-AC4F-418D-AE19-62706E023703}">
                      <ahyp:hlinkClr xmlns:ahyp="http://schemas.microsoft.com/office/drawing/2018/hyperlinkcolor" val="tx"/>
                    </a:ext>
                  </a:extLst>
                </a:hlinkClick>
              </a:rPr>
              <a:t>Freepik</a:t>
            </a:r>
            <a:r>
              <a:rPr lang="en" sz="1200">
                <a:solidFill>
                  <a:srgbClr val="F3F3F3"/>
                </a:solidFill>
                <a:latin typeface="Fira Sans Condensed Light"/>
                <a:ea typeface="Fira Sans Condensed Light"/>
                <a:cs typeface="Fira Sans Condensed Light"/>
                <a:sym typeface="Fira Sans Condensed Light"/>
              </a:rPr>
              <a:t>. </a:t>
            </a:r>
            <a:endParaRPr sz="1200">
              <a:solidFill>
                <a:srgbClr val="F3F3F3"/>
              </a:solidFill>
              <a:latin typeface="Fira Sans Condensed Light"/>
              <a:ea typeface="Fira Sans Condensed Light"/>
              <a:cs typeface="Fira Sans Condensed Light"/>
              <a:sym typeface="Fira Sans Condensed Light"/>
            </a:endParaRPr>
          </a:p>
          <a:p>
            <a:pPr marL="0" lvl="0" indent="0" algn="ctr" rtl="0">
              <a:spcBef>
                <a:spcPts val="400"/>
              </a:spcBef>
              <a:spcAft>
                <a:spcPts val="0"/>
              </a:spcAft>
              <a:buNone/>
            </a:pPr>
            <a:endParaRPr sz="1200">
              <a:solidFill>
                <a:srgbClr val="F3F3F3"/>
              </a:solidFill>
              <a:latin typeface="Fira Sans Condensed Light"/>
              <a:ea typeface="Fira Sans Condensed Light"/>
              <a:cs typeface="Fira Sans Condensed Light"/>
              <a:sym typeface="Fira Sans Condensed Light"/>
            </a:endParaRPr>
          </a:p>
        </p:txBody>
      </p:sp>
    </p:spTree>
    <p:extLst>
      <p:ext uri="{BB962C8B-B14F-4D97-AF65-F5344CB8AC3E}">
        <p14:creationId xmlns:p14="http://schemas.microsoft.com/office/powerpoint/2010/main" val="257986291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Background 1">
  <p:cSld name="Background 1">
    <p:bg>
      <p:bgPr>
        <a:blipFill>
          <a:blip r:embed="rId2">
            <a:alphaModFix/>
          </a:blip>
          <a:stretch>
            <a:fillRect/>
          </a:stretch>
        </a:blipFill>
        <a:effectLst/>
      </p:bgPr>
    </p:bg>
    <p:spTree>
      <p:nvGrpSpPr>
        <p:cNvPr id="1" name="Shape 92"/>
        <p:cNvGrpSpPr/>
        <p:nvPr/>
      </p:nvGrpSpPr>
      <p:grpSpPr>
        <a:xfrm>
          <a:off x="0" y="0"/>
          <a:ext cx="0" cy="0"/>
          <a:chOff x="0" y="0"/>
          <a:chExt cx="0" cy="0"/>
        </a:xfrm>
      </p:grpSpPr>
    </p:spTree>
    <p:extLst>
      <p:ext uri="{BB962C8B-B14F-4D97-AF65-F5344CB8AC3E}">
        <p14:creationId xmlns:p14="http://schemas.microsoft.com/office/powerpoint/2010/main" val="38752400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Background 2">
  <p:cSld name="Background 2">
    <p:bg>
      <p:bgPr>
        <a:blipFill>
          <a:blip r:embed="rId2">
            <a:alphaModFix/>
          </a:blip>
          <a:stretch>
            <a:fillRect/>
          </a:stretch>
        </a:blipFill>
        <a:effectLst/>
      </p:bgPr>
    </p:bg>
    <p:spTree>
      <p:nvGrpSpPr>
        <p:cNvPr id="1" name="Shape 93"/>
        <p:cNvGrpSpPr/>
        <p:nvPr/>
      </p:nvGrpSpPr>
      <p:grpSpPr>
        <a:xfrm>
          <a:off x="0" y="0"/>
          <a:ext cx="0" cy="0"/>
          <a:chOff x="0" y="0"/>
          <a:chExt cx="0" cy="0"/>
        </a:xfrm>
      </p:grpSpPr>
    </p:spTree>
    <p:extLst>
      <p:ext uri="{BB962C8B-B14F-4D97-AF65-F5344CB8AC3E}">
        <p14:creationId xmlns:p14="http://schemas.microsoft.com/office/powerpoint/2010/main" val="429253275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Blank slide" type="blank" preserve="1">
  <p:cSld name="Blank slide">
    <p:spTree>
      <p:nvGrpSpPr>
        <p:cNvPr id="1" name="Shape 97"/>
        <p:cNvGrpSpPr/>
        <p:nvPr/>
      </p:nvGrpSpPr>
      <p:grpSpPr>
        <a:xfrm>
          <a:off x="0" y="0"/>
          <a:ext cx="0" cy="0"/>
          <a:chOff x="0" y="0"/>
          <a:chExt cx="0" cy="0"/>
        </a:xfrm>
      </p:grpSpPr>
    </p:spTree>
    <p:extLst>
      <p:ext uri="{BB962C8B-B14F-4D97-AF65-F5344CB8AC3E}">
        <p14:creationId xmlns:p14="http://schemas.microsoft.com/office/powerpoint/2010/main" val="214255574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Title slide" type="title">
  <p:cSld name="Title slide">
    <p:spTree>
      <p:nvGrpSpPr>
        <p:cNvPr id="1" name="Shape 8"/>
        <p:cNvGrpSpPr/>
        <p:nvPr/>
      </p:nvGrpSpPr>
      <p:grpSpPr>
        <a:xfrm>
          <a:off x="0" y="0"/>
          <a:ext cx="0" cy="0"/>
          <a:chOff x="0" y="0"/>
          <a:chExt cx="0" cy="0"/>
        </a:xfrm>
      </p:grpSpPr>
      <p:sp>
        <p:nvSpPr>
          <p:cNvPr id="9" name="Google Shape;9;p2"/>
          <p:cNvSpPr txBox="1">
            <a:spLocks noGrp="1"/>
          </p:cNvSpPr>
          <p:nvPr>
            <p:ph type="ctrTitle"/>
          </p:nvPr>
        </p:nvSpPr>
        <p:spPr>
          <a:xfrm>
            <a:off x="2082200" y="1002517"/>
            <a:ext cx="8027600" cy="2736800"/>
          </a:xfrm>
          <a:prstGeom prst="rect">
            <a:avLst/>
          </a:prstGeom>
        </p:spPr>
        <p:txBody>
          <a:bodyPr spcFirstLastPara="1" wrap="square" lIns="91425" tIns="91425" rIns="91425" bIns="91425" anchor="b" anchorCtr="0">
            <a:noAutofit/>
          </a:bodyPr>
          <a:lstStyle>
            <a:lvl1pPr lvl="0" algn="ctr">
              <a:spcBef>
                <a:spcPts val="0"/>
              </a:spcBef>
              <a:spcAft>
                <a:spcPts val="0"/>
              </a:spcAft>
              <a:buSzPts val="5200"/>
              <a:buNone/>
              <a:defRPr sz="6933">
                <a:solidFill>
                  <a:schemeClr val="lt1"/>
                </a:solidFill>
              </a:defRPr>
            </a:lvl1pPr>
            <a:lvl2pPr lvl="1" algn="ctr">
              <a:spcBef>
                <a:spcPts val="0"/>
              </a:spcBef>
              <a:spcAft>
                <a:spcPts val="0"/>
              </a:spcAft>
              <a:buSzPts val="5200"/>
              <a:buNone/>
              <a:defRPr sz="6933"/>
            </a:lvl2pPr>
            <a:lvl3pPr lvl="2" algn="ctr">
              <a:spcBef>
                <a:spcPts val="0"/>
              </a:spcBef>
              <a:spcAft>
                <a:spcPts val="0"/>
              </a:spcAft>
              <a:buSzPts val="5200"/>
              <a:buNone/>
              <a:defRPr sz="6933"/>
            </a:lvl3pPr>
            <a:lvl4pPr lvl="3" algn="ctr">
              <a:spcBef>
                <a:spcPts val="0"/>
              </a:spcBef>
              <a:spcAft>
                <a:spcPts val="0"/>
              </a:spcAft>
              <a:buSzPts val="5200"/>
              <a:buNone/>
              <a:defRPr sz="6933"/>
            </a:lvl4pPr>
            <a:lvl5pPr lvl="4" algn="ctr">
              <a:spcBef>
                <a:spcPts val="0"/>
              </a:spcBef>
              <a:spcAft>
                <a:spcPts val="0"/>
              </a:spcAft>
              <a:buSzPts val="5200"/>
              <a:buNone/>
              <a:defRPr sz="6933"/>
            </a:lvl5pPr>
            <a:lvl6pPr lvl="5" algn="ctr">
              <a:spcBef>
                <a:spcPts val="0"/>
              </a:spcBef>
              <a:spcAft>
                <a:spcPts val="0"/>
              </a:spcAft>
              <a:buSzPts val="5200"/>
              <a:buNone/>
              <a:defRPr sz="6933"/>
            </a:lvl6pPr>
            <a:lvl7pPr lvl="6" algn="ctr">
              <a:spcBef>
                <a:spcPts val="0"/>
              </a:spcBef>
              <a:spcAft>
                <a:spcPts val="0"/>
              </a:spcAft>
              <a:buSzPts val="5200"/>
              <a:buNone/>
              <a:defRPr sz="6933"/>
            </a:lvl7pPr>
            <a:lvl8pPr lvl="7" algn="ctr">
              <a:spcBef>
                <a:spcPts val="0"/>
              </a:spcBef>
              <a:spcAft>
                <a:spcPts val="0"/>
              </a:spcAft>
              <a:buSzPts val="5200"/>
              <a:buNone/>
              <a:defRPr sz="6933"/>
            </a:lvl8pPr>
            <a:lvl9pPr lvl="8" algn="ctr">
              <a:spcBef>
                <a:spcPts val="0"/>
              </a:spcBef>
              <a:spcAft>
                <a:spcPts val="0"/>
              </a:spcAft>
              <a:buSzPts val="5200"/>
              <a:buNone/>
              <a:defRPr sz="6933"/>
            </a:lvl9pPr>
          </a:lstStyle>
          <a:p>
            <a:r>
              <a:rPr lang="en-US"/>
              <a:t>Click to edit Master title style</a:t>
            </a:r>
            <a:endParaRPr/>
          </a:p>
        </p:txBody>
      </p:sp>
      <p:sp>
        <p:nvSpPr>
          <p:cNvPr id="10" name="Google Shape;10;p2"/>
          <p:cNvSpPr txBox="1">
            <a:spLocks noGrp="1"/>
          </p:cNvSpPr>
          <p:nvPr>
            <p:ph type="subTitle" idx="1"/>
          </p:nvPr>
        </p:nvSpPr>
        <p:spPr>
          <a:xfrm>
            <a:off x="3899000" y="3739317"/>
            <a:ext cx="4394000" cy="1056800"/>
          </a:xfrm>
          <a:prstGeom prst="rect">
            <a:avLst/>
          </a:prstGeom>
        </p:spPr>
        <p:txBody>
          <a:bodyPr spcFirstLastPara="1" wrap="square" lIns="91425" tIns="91425" rIns="91425" bIns="91425" anchor="t" anchorCtr="0">
            <a:noAutofit/>
          </a:bodyPr>
          <a:lstStyle>
            <a:lvl1pPr lvl="0" algn="ctr">
              <a:lnSpc>
                <a:spcPct val="100000"/>
              </a:lnSpc>
              <a:spcBef>
                <a:spcPts val="0"/>
              </a:spcBef>
              <a:spcAft>
                <a:spcPts val="0"/>
              </a:spcAft>
              <a:buSzPts val="2800"/>
              <a:buNone/>
              <a:defRPr/>
            </a:lvl1pPr>
            <a:lvl2pPr lvl="1" algn="ctr">
              <a:lnSpc>
                <a:spcPct val="100000"/>
              </a:lnSpc>
              <a:spcBef>
                <a:spcPts val="0"/>
              </a:spcBef>
              <a:spcAft>
                <a:spcPts val="0"/>
              </a:spcAft>
              <a:buSzPts val="2800"/>
              <a:buNone/>
              <a:defRPr sz="3733"/>
            </a:lvl2pPr>
            <a:lvl3pPr lvl="2" algn="ctr">
              <a:lnSpc>
                <a:spcPct val="100000"/>
              </a:lnSpc>
              <a:spcBef>
                <a:spcPts val="0"/>
              </a:spcBef>
              <a:spcAft>
                <a:spcPts val="0"/>
              </a:spcAft>
              <a:buSzPts val="2800"/>
              <a:buNone/>
              <a:defRPr sz="3733"/>
            </a:lvl3pPr>
            <a:lvl4pPr lvl="3" algn="ctr">
              <a:lnSpc>
                <a:spcPct val="100000"/>
              </a:lnSpc>
              <a:spcBef>
                <a:spcPts val="0"/>
              </a:spcBef>
              <a:spcAft>
                <a:spcPts val="0"/>
              </a:spcAft>
              <a:buSzPts val="2800"/>
              <a:buNone/>
              <a:defRPr sz="3733"/>
            </a:lvl4pPr>
            <a:lvl5pPr lvl="4" algn="ctr">
              <a:lnSpc>
                <a:spcPct val="100000"/>
              </a:lnSpc>
              <a:spcBef>
                <a:spcPts val="0"/>
              </a:spcBef>
              <a:spcAft>
                <a:spcPts val="0"/>
              </a:spcAft>
              <a:buSzPts val="2800"/>
              <a:buNone/>
              <a:defRPr sz="3733"/>
            </a:lvl5pPr>
            <a:lvl6pPr lvl="5" algn="ctr">
              <a:lnSpc>
                <a:spcPct val="100000"/>
              </a:lnSpc>
              <a:spcBef>
                <a:spcPts val="0"/>
              </a:spcBef>
              <a:spcAft>
                <a:spcPts val="0"/>
              </a:spcAft>
              <a:buSzPts val="2800"/>
              <a:buNone/>
              <a:defRPr sz="3733"/>
            </a:lvl6pPr>
            <a:lvl7pPr lvl="6" algn="ctr">
              <a:lnSpc>
                <a:spcPct val="100000"/>
              </a:lnSpc>
              <a:spcBef>
                <a:spcPts val="0"/>
              </a:spcBef>
              <a:spcAft>
                <a:spcPts val="0"/>
              </a:spcAft>
              <a:buSzPts val="2800"/>
              <a:buNone/>
              <a:defRPr sz="3733"/>
            </a:lvl7pPr>
            <a:lvl8pPr lvl="7" algn="ctr">
              <a:lnSpc>
                <a:spcPct val="100000"/>
              </a:lnSpc>
              <a:spcBef>
                <a:spcPts val="0"/>
              </a:spcBef>
              <a:spcAft>
                <a:spcPts val="0"/>
              </a:spcAft>
              <a:buSzPts val="2800"/>
              <a:buNone/>
              <a:defRPr sz="3733"/>
            </a:lvl8pPr>
            <a:lvl9pPr lvl="8" algn="ctr">
              <a:lnSpc>
                <a:spcPct val="100000"/>
              </a:lnSpc>
              <a:spcBef>
                <a:spcPts val="0"/>
              </a:spcBef>
              <a:spcAft>
                <a:spcPts val="0"/>
              </a:spcAft>
              <a:buSzPts val="2800"/>
              <a:buNone/>
              <a:defRPr sz="3733"/>
            </a:lvl9pPr>
          </a:lstStyle>
          <a:p>
            <a:r>
              <a:rPr lang="en-US"/>
              <a:t>Click to edit Master subtitle style</a:t>
            </a:r>
            <a:endParaRPr/>
          </a:p>
        </p:txBody>
      </p:sp>
      <p:sp>
        <p:nvSpPr>
          <p:cNvPr id="11" name="Google Shape;11;p2"/>
          <p:cNvSpPr/>
          <p:nvPr/>
        </p:nvSpPr>
        <p:spPr>
          <a:xfrm>
            <a:off x="1413942" y="1544851"/>
            <a:ext cx="161597" cy="161912"/>
          </a:xfrm>
          <a:custGeom>
            <a:avLst/>
            <a:gdLst/>
            <a:ahLst/>
            <a:cxnLst/>
            <a:rect l="l" t="t" r="r" b="b"/>
            <a:pathLst>
              <a:path w="4625" h="4634" extrusionOk="0">
                <a:moveTo>
                  <a:pt x="1" y="0"/>
                </a:moveTo>
                <a:lnTo>
                  <a:pt x="1" y="4633"/>
                </a:lnTo>
                <a:lnTo>
                  <a:pt x="4625" y="4633"/>
                </a:lnTo>
                <a:lnTo>
                  <a:pt x="4625" y="0"/>
                </a:lnTo>
                <a:close/>
              </a:path>
            </a:pathLst>
          </a:custGeom>
          <a:solidFill>
            <a:srgbClr val="E898AC"/>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12" name="Google Shape;12;p2"/>
          <p:cNvSpPr/>
          <p:nvPr/>
        </p:nvSpPr>
        <p:spPr>
          <a:xfrm>
            <a:off x="10399653" y="1221412"/>
            <a:ext cx="161912" cy="161912"/>
          </a:xfrm>
          <a:custGeom>
            <a:avLst/>
            <a:gdLst/>
            <a:ahLst/>
            <a:cxnLst/>
            <a:rect l="l" t="t" r="r" b="b"/>
            <a:pathLst>
              <a:path w="4634" h="4634" extrusionOk="0">
                <a:moveTo>
                  <a:pt x="0" y="1"/>
                </a:moveTo>
                <a:lnTo>
                  <a:pt x="0" y="4634"/>
                </a:lnTo>
                <a:lnTo>
                  <a:pt x="4633" y="4634"/>
                </a:lnTo>
                <a:lnTo>
                  <a:pt x="4633" y="1"/>
                </a:lnTo>
                <a:close/>
              </a:path>
            </a:pathLst>
          </a:custGeom>
          <a:solidFill>
            <a:srgbClr val="E898AC"/>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13" name="Google Shape;13;p2"/>
          <p:cNvSpPr/>
          <p:nvPr/>
        </p:nvSpPr>
        <p:spPr>
          <a:xfrm>
            <a:off x="7010578" y="3269874"/>
            <a:ext cx="76799" cy="76799"/>
          </a:xfrm>
          <a:custGeom>
            <a:avLst/>
            <a:gdLst/>
            <a:ahLst/>
            <a:cxnLst/>
            <a:rect l="l" t="t" r="r" b="b"/>
            <a:pathLst>
              <a:path w="2198" h="2198" fill="none" extrusionOk="0">
                <a:moveTo>
                  <a:pt x="1" y="1"/>
                </a:moveTo>
                <a:lnTo>
                  <a:pt x="2198" y="1"/>
                </a:lnTo>
                <a:lnTo>
                  <a:pt x="2198" y="2198"/>
                </a:lnTo>
                <a:lnTo>
                  <a:pt x="1" y="2198"/>
                </a:lnTo>
                <a:close/>
              </a:path>
            </a:pathLst>
          </a:custGeom>
          <a:noFill/>
          <a:ln w="1375" cap="flat" cmpd="sng">
            <a:solidFill>
              <a:srgbClr val="E898AC"/>
            </a:solidFill>
            <a:prstDash val="solid"/>
            <a:miter lim="9192"/>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14" name="Google Shape;14;p2"/>
          <p:cNvSpPr/>
          <p:nvPr/>
        </p:nvSpPr>
        <p:spPr>
          <a:xfrm>
            <a:off x="11613365" y="6428661"/>
            <a:ext cx="130745" cy="131060"/>
          </a:xfrm>
          <a:custGeom>
            <a:avLst/>
            <a:gdLst/>
            <a:ahLst/>
            <a:cxnLst/>
            <a:rect l="l" t="t" r="r" b="b"/>
            <a:pathLst>
              <a:path w="3742" h="3751" fill="none" extrusionOk="0">
                <a:moveTo>
                  <a:pt x="1" y="0"/>
                </a:moveTo>
                <a:lnTo>
                  <a:pt x="3742" y="0"/>
                </a:lnTo>
                <a:lnTo>
                  <a:pt x="3742" y="3750"/>
                </a:lnTo>
                <a:lnTo>
                  <a:pt x="1" y="3750"/>
                </a:lnTo>
                <a:close/>
              </a:path>
            </a:pathLst>
          </a:custGeom>
          <a:noFill/>
          <a:ln w="2975" cap="flat" cmpd="sng">
            <a:solidFill>
              <a:srgbClr val="E898AC"/>
            </a:solidFill>
            <a:prstDash val="solid"/>
            <a:miter lim="9192"/>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15" name="Google Shape;15;p2"/>
          <p:cNvSpPr/>
          <p:nvPr/>
        </p:nvSpPr>
        <p:spPr>
          <a:xfrm>
            <a:off x="367559" y="2076079"/>
            <a:ext cx="77112" cy="76799"/>
          </a:xfrm>
          <a:custGeom>
            <a:avLst/>
            <a:gdLst/>
            <a:ahLst/>
            <a:cxnLst/>
            <a:rect l="l" t="t" r="r" b="b"/>
            <a:pathLst>
              <a:path w="2207" h="2198" fill="none" extrusionOk="0">
                <a:moveTo>
                  <a:pt x="0" y="0"/>
                </a:moveTo>
                <a:lnTo>
                  <a:pt x="2207" y="0"/>
                </a:lnTo>
                <a:lnTo>
                  <a:pt x="2207" y="2197"/>
                </a:lnTo>
                <a:lnTo>
                  <a:pt x="0" y="2197"/>
                </a:lnTo>
                <a:close/>
              </a:path>
            </a:pathLst>
          </a:custGeom>
          <a:noFill/>
          <a:ln w="2975" cap="flat" cmpd="sng">
            <a:solidFill>
              <a:srgbClr val="00CFCC"/>
            </a:solidFill>
            <a:prstDash val="solid"/>
            <a:miter lim="9192"/>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16" name="Google Shape;16;p2"/>
          <p:cNvSpPr/>
          <p:nvPr/>
        </p:nvSpPr>
        <p:spPr>
          <a:xfrm>
            <a:off x="11018231" y="3938241"/>
            <a:ext cx="138781" cy="139096"/>
          </a:xfrm>
          <a:custGeom>
            <a:avLst/>
            <a:gdLst/>
            <a:ahLst/>
            <a:cxnLst/>
            <a:rect l="l" t="t" r="r" b="b"/>
            <a:pathLst>
              <a:path w="3972" h="3981" extrusionOk="0">
                <a:moveTo>
                  <a:pt x="0" y="1"/>
                </a:moveTo>
                <a:lnTo>
                  <a:pt x="0" y="3981"/>
                </a:lnTo>
                <a:lnTo>
                  <a:pt x="3972" y="3981"/>
                </a:lnTo>
                <a:lnTo>
                  <a:pt x="3972" y="1"/>
                </a:lnTo>
                <a:close/>
              </a:path>
            </a:pathLst>
          </a:custGeom>
          <a:solidFill>
            <a:srgbClr val="00CFCC"/>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grpSp>
        <p:nvGrpSpPr>
          <p:cNvPr id="17" name="Google Shape;17;p2"/>
          <p:cNvGrpSpPr/>
          <p:nvPr/>
        </p:nvGrpSpPr>
        <p:grpSpPr>
          <a:xfrm>
            <a:off x="11018243" y="-579154"/>
            <a:ext cx="251848" cy="1575375"/>
            <a:chOff x="2877432" y="975334"/>
            <a:chExt cx="188886" cy="1181531"/>
          </a:xfrm>
        </p:grpSpPr>
        <p:sp>
          <p:nvSpPr>
            <p:cNvPr id="18" name="Google Shape;18;p2"/>
            <p:cNvSpPr/>
            <p:nvPr/>
          </p:nvSpPr>
          <p:spPr>
            <a:xfrm>
              <a:off x="2877432" y="1968242"/>
              <a:ext cx="188886" cy="188624"/>
            </a:xfrm>
            <a:custGeom>
              <a:avLst/>
              <a:gdLst/>
              <a:ahLst/>
              <a:cxnLst/>
              <a:rect l="l" t="t" r="r" b="b"/>
              <a:pathLst>
                <a:path w="7208" h="7198" fill="none" extrusionOk="0">
                  <a:moveTo>
                    <a:pt x="1" y="0"/>
                  </a:moveTo>
                  <a:lnTo>
                    <a:pt x="7208" y="0"/>
                  </a:lnTo>
                  <a:lnTo>
                    <a:pt x="7208" y="7198"/>
                  </a:lnTo>
                  <a:lnTo>
                    <a:pt x="1" y="7198"/>
                  </a:lnTo>
                  <a:close/>
                </a:path>
              </a:pathLst>
            </a:custGeom>
            <a:noFill/>
            <a:ln w="5750" cap="flat" cmpd="sng">
              <a:solidFill>
                <a:srgbClr val="FF9973"/>
              </a:solidFill>
              <a:prstDash val="solid"/>
              <a:miter lim="9192"/>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sp>
          <p:nvSpPr>
            <p:cNvPr id="19" name="Google Shape;19;p2"/>
            <p:cNvSpPr/>
            <p:nvPr/>
          </p:nvSpPr>
          <p:spPr>
            <a:xfrm>
              <a:off x="2905393" y="1452501"/>
              <a:ext cx="133226" cy="133252"/>
            </a:xfrm>
            <a:custGeom>
              <a:avLst/>
              <a:gdLst/>
              <a:ahLst/>
              <a:cxnLst/>
              <a:rect l="l" t="t" r="r" b="b"/>
              <a:pathLst>
                <a:path w="5084" h="5085" fill="none" extrusionOk="0">
                  <a:moveTo>
                    <a:pt x="0" y="1"/>
                  </a:moveTo>
                  <a:lnTo>
                    <a:pt x="5083" y="1"/>
                  </a:lnTo>
                  <a:lnTo>
                    <a:pt x="5083" y="5084"/>
                  </a:lnTo>
                  <a:lnTo>
                    <a:pt x="0" y="5084"/>
                  </a:lnTo>
                  <a:close/>
                </a:path>
              </a:pathLst>
            </a:custGeom>
            <a:noFill/>
            <a:ln w="4125" cap="flat" cmpd="sng">
              <a:solidFill>
                <a:srgbClr val="FF9973"/>
              </a:solidFill>
              <a:prstDash val="solid"/>
              <a:miter lim="9192"/>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sp>
          <p:nvSpPr>
            <p:cNvPr id="20" name="Google Shape;20;p2"/>
            <p:cNvSpPr/>
            <p:nvPr/>
          </p:nvSpPr>
          <p:spPr>
            <a:xfrm>
              <a:off x="2931651" y="975334"/>
              <a:ext cx="80476" cy="80711"/>
            </a:xfrm>
            <a:custGeom>
              <a:avLst/>
              <a:gdLst/>
              <a:ahLst/>
              <a:cxnLst/>
              <a:rect l="l" t="t" r="r" b="b"/>
              <a:pathLst>
                <a:path w="3071" h="3080" fill="none" extrusionOk="0">
                  <a:moveTo>
                    <a:pt x="0" y="0"/>
                  </a:moveTo>
                  <a:lnTo>
                    <a:pt x="3070" y="0"/>
                  </a:lnTo>
                  <a:lnTo>
                    <a:pt x="3070" y="3080"/>
                  </a:lnTo>
                  <a:lnTo>
                    <a:pt x="0" y="3080"/>
                  </a:lnTo>
                  <a:close/>
                </a:path>
              </a:pathLst>
            </a:custGeom>
            <a:noFill/>
            <a:ln w="2525" cap="flat" cmpd="sng">
              <a:solidFill>
                <a:srgbClr val="FF9973"/>
              </a:solidFill>
              <a:prstDash val="solid"/>
              <a:miter lim="9192"/>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grpSp>
      <p:sp>
        <p:nvSpPr>
          <p:cNvPr id="21" name="Google Shape;21;p2"/>
          <p:cNvSpPr/>
          <p:nvPr/>
        </p:nvSpPr>
        <p:spPr>
          <a:xfrm>
            <a:off x="11314661" y="2152843"/>
            <a:ext cx="107336" cy="107301"/>
          </a:xfrm>
          <a:custGeom>
            <a:avLst/>
            <a:gdLst/>
            <a:ahLst/>
            <a:cxnLst/>
            <a:rect l="l" t="t" r="r" b="b"/>
            <a:pathLst>
              <a:path w="3072" h="3071" extrusionOk="0">
                <a:moveTo>
                  <a:pt x="1" y="0"/>
                </a:moveTo>
                <a:lnTo>
                  <a:pt x="1" y="3070"/>
                </a:lnTo>
                <a:lnTo>
                  <a:pt x="3071" y="3070"/>
                </a:lnTo>
                <a:lnTo>
                  <a:pt x="3071" y="0"/>
                </a:lnTo>
                <a:close/>
              </a:path>
            </a:pathLst>
          </a:custGeom>
          <a:solidFill>
            <a:srgbClr val="FF9973"/>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grpSp>
        <p:nvGrpSpPr>
          <p:cNvPr id="22" name="Google Shape;22;p2"/>
          <p:cNvGrpSpPr/>
          <p:nvPr/>
        </p:nvGrpSpPr>
        <p:grpSpPr>
          <a:xfrm>
            <a:off x="4120995" y="-711543"/>
            <a:ext cx="130745" cy="1530128"/>
            <a:chOff x="3347921" y="16006"/>
            <a:chExt cx="98059" cy="1147596"/>
          </a:xfrm>
        </p:grpSpPr>
        <p:sp>
          <p:nvSpPr>
            <p:cNvPr id="23" name="Google Shape;23;p2"/>
            <p:cNvSpPr/>
            <p:nvPr/>
          </p:nvSpPr>
          <p:spPr>
            <a:xfrm>
              <a:off x="3347921" y="1065280"/>
              <a:ext cx="98059" cy="98321"/>
            </a:xfrm>
            <a:custGeom>
              <a:avLst/>
              <a:gdLst/>
              <a:ahLst/>
              <a:cxnLst/>
              <a:rect l="l" t="t" r="r" b="b"/>
              <a:pathLst>
                <a:path w="3742" h="3752" fill="none" extrusionOk="0">
                  <a:moveTo>
                    <a:pt x="0" y="1"/>
                  </a:moveTo>
                  <a:lnTo>
                    <a:pt x="3741" y="1"/>
                  </a:lnTo>
                  <a:lnTo>
                    <a:pt x="3741" y="3751"/>
                  </a:lnTo>
                  <a:lnTo>
                    <a:pt x="0" y="3751"/>
                  </a:lnTo>
                  <a:close/>
                </a:path>
              </a:pathLst>
            </a:custGeom>
            <a:noFill/>
            <a:ln w="2975" cap="flat" cmpd="sng">
              <a:solidFill>
                <a:srgbClr val="E898AC"/>
              </a:solidFill>
              <a:prstDash val="solid"/>
              <a:miter lim="9192"/>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sp>
          <p:nvSpPr>
            <p:cNvPr id="24" name="Google Shape;24;p2"/>
            <p:cNvSpPr/>
            <p:nvPr/>
          </p:nvSpPr>
          <p:spPr>
            <a:xfrm>
              <a:off x="3392705" y="16006"/>
              <a:ext cx="8464" cy="894665"/>
            </a:xfrm>
            <a:custGeom>
              <a:avLst/>
              <a:gdLst/>
              <a:ahLst/>
              <a:cxnLst/>
              <a:rect l="l" t="t" r="r" b="b"/>
              <a:pathLst>
                <a:path w="323" h="34141" extrusionOk="0">
                  <a:moveTo>
                    <a:pt x="157" y="1"/>
                  </a:moveTo>
                  <a:lnTo>
                    <a:pt x="1" y="34141"/>
                  </a:lnTo>
                  <a:lnTo>
                    <a:pt x="323" y="34141"/>
                  </a:lnTo>
                  <a:lnTo>
                    <a:pt x="157" y="1"/>
                  </a:lnTo>
                  <a:close/>
                </a:path>
              </a:pathLst>
            </a:custGeom>
            <a:solidFill>
              <a:srgbClr val="FFD6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grpSp>
      <p:grpSp>
        <p:nvGrpSpPr>
          <p:cNvPr id="25" name="Google Shape;25;p2"/>
          <p:cNvGrpSpPr/>
          <p:nvPr/>
        </p:nvGrpSpPr>
        <p:grpSpPr>
          <a:xfrm>
            <a:off x="6523695" y="-453482"/>
            <a:ext cx="161563" cy="1013993"/>
            <a:chOff x="5245196" y="3136513"/>
            <a:chExt cx="121172" cy="760495"/>
          </a:xfrm>
        </p:grpSpPr>
        <p:sp>
          <p:nvSpPr>
            <p:cNvPr id="26" name="Google Shape;26;p2"/>
            <p:cNvSpPr/>
            <p:nvPr/>
          </p:nvSpPr>
          <p:spPr>
            <a:xfrm>
              <a:off x="5245196" y="3775810"/>
              <a:ext cx="121172" cy="121198"/>
            </a:xfrm>
            <a:custGeom>
              <a:avLst/>
              <a:gdLst/>
              <a:ahLst/>
              <a:cxnLst/>
              <a:rect l="l" t="t" r="r" b="b"/>
              <a:pathLst>
                <a:path w="4624" h="4625" extrusionOk="0">
                  <a:moveTo>
                    <a:pt x="0" y="1"/>
                  </a:moveTo>
                  <a:lnTo>
                    <a:pt x="0" y="4624"/>
                  </a:lnTo>
                  <a:lnTo>
                    <a:pt x="4624" y="4624"/>
                  </a:lnTo>
                  <a:lnTo>
                    <a:pt x="4624" y="1"/>
                  </a:lnTo>
                  <a:close/>
                </a:path>
              </a:pathLst>
            </a:custGeom>
            <a:solidFill>
              <a:srgbClr val="E898A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sp>
          <p:nvSpPr>
            <p:cNvPr id="27" name="Google Shape;27;p2"/>
            <p:cNvSpPr/>
            <p:nvPr/>
          </p:nvSpPr>
          <p:spPr>
            <a:xfrm>
              <a:off x="5309007" y="3136513"/>
              <a:ext cx="8464" cy="554288"/>
            </a:xfrm>
            <a:custGeom>
              <a:avLst/>
              <a:gdLst/>
              <a:ahLst/>
              <a:cxnLst/>
              <a:rect l="l" t="t" r="r" b="b"/>
              <a:pathLst>
                <a:path w="323" h="21152" extrusionOk="0">
                  <a:moveTo>
                    <a:pt x="166" y="1"/>
                  </a:moveTo>
                  <a:lnTo>
                    <a:pt x="0" y="21152"/>
                  </a:lnTo>
                  <a:lnTo>
                    <a:pt x="322" y="21152"/>
                  </a:lnTo>
                  <a:lnTo>
                    <a:pt x="166" y="1"/>
                  </a:lnTo>
                  <a:close/>
                </a:path>
              </a:pathLst>
            </a:custGeom>
            <a:solidFill>
              <a:srgbClr val="FFD6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grpSp>
      <p:grpSp>
        <p:nvGrpSpPr>
          <p:cNvPr id="28" name="Google Shape;28;p2"/>
          <p:cNvGrpSpPr/>
          <p:nvPr/>
        </p:nvGrpSpPr>
        <p:grpSpPr>
          <a:xfrm>
            <a:off x="334156" y="3203068"/>
            <a:ext cx="251533" cy="3291139"/>
            <a:chOff x="250617" y="2402301"/>
            <a:chExt cx="188650" cy="2468354"/>
          </a:xfrm>
        </p:grpSpPr>
        <p:sp>
          <p:nvSpPr>
            <p:cNvPr id="29" name="Google Shape;29;p2"/>
            <p:cNvSpPr/>
            <p:nvPr/>
          </p:nvSpPr>
          <p:spPr>
            <a:xfrm>
              <a:off x="250617" y="4681770"/>
              <a:ext cx="188650" cy="188886"/>
            </a:xfrm>
            <a:custGeom>
              <a:avLst/>
              <a:gdLst/>
              <a:ahLst/>
              <a:cxnLst/>
              <a:rect l="l" t="t" r="r" b="b"/>
              <a:pathLst>
                <a:path w="7199" h="7208" fill="none" extrusionOk="0">
                  <a:moveTo>
                    <a:pt x="0" y="1"/>
                  </a:moveTo>
                  <a:lnTo>
                    <a:pt x="7198" y="1"/>
                  </a:lnTo>
                  <a:lnTo>
                    <a:pt x="7198" y="7207"/>
                  </a:lnTo>
                  <a:lnTo>
                    <a:pt x="0" y="7207"/>
                  </a:lnTo>
                  <a:close/>
                </a:path>
              </a:pathLst>
            </a:custGeom>
            <a:noFill/>
            <a:ln w="5750" cap="flat" cmpd="sng">
              <a:solidFill>
                <a:srgbClr val="FF9973"/>
              </a:solidFill>
              <a:prstDash val="solid"/>
              <a:miter lim="9192"/>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sp>
          <p:nvSpPr>
            <p:cNvPr id="30" name="Google Shape;30;p2"/>
            <p:cNvSpPr/>
            <p:nvPr/>
          </p:nvSpPr>
          <p:spPr>
            <a:xfrm>
              <a:off x="278316" y="4166291"/>
              <a:ext cx="133226" cy="133226"/>
            </a:xfrm>
            <a:custGeom>
              <a:avLst/>
              <a:gdLst/>
              <a:ahLst/>
              <a:cxnLst/>
              <a:rect l="l" t="t" r="r" b="b"/>
              <a:pathLst>
                <a:path w="5084" h="5084" fill="none" extrusionOk="0">
                  <a:moveTo>
                    <a:pt x="1" y="0"/>
                  </a:moveTo>
                  <a:lnTo>
                    <a:pt x="5084" y="0"/>
                  </a:lnTo>
                  <a:lnTo>
                    <a:pt x="5084" y="5084"/>
                  </a:lnTo>
                  <a:lnTo>
                    <a:pt x="1" y="5084"/>
                  </a:lnTo>
                  <a:close/>
                </a:path>
              </a:pathLst>
            </a:custGeom>
            <a:noFill/>
            <a:ln w="4125" cap="flat" cmpd="sng">
              <a:solidFill>
                <a:srgbClr val="FF9973"/>
              </a:solidFill>
              <a:prstDash val="solid"/>
              <a:miter lim="9192"/>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sp>
          <p:nvSpPr>
            <p:cNvPr id="31" name="Google Shape;31;p2"/>
            <p:cNvSpPr/>
            <p:nvPr/>
          </p:nvSpPr>
          <p:spPr>
            <a:xfrm>
              <a:off x="304573" y="3689098"/>
              <a:ext cx="80476" cy="80476"/>
            </a:xfrm>
            <a:custGeom>
              <a:avLst/>
              <a:gdLst/>
              <a:ahLst/>
              <a:cxnLst/>
              <a:rect l="l" t="t" r="r" b="b"/>
              <a:pathLst>
                <a:path w="3071" h="3071" fill="none" extrusionOk="0">
                  <a:moveTo>
                    <a:pt x="1" y="0"/>
                  </a:moveTo>
                  <a:lnTo>
                    <a:pt x="3071" y="0"/>
                  </a:lnTo>
                  <a:lnTo>
                    <a:pt x="3071" y="3071"/>
                  </a:lnTo>
                  <a:lnTo>
                    <a:pt x="1" y="3071"/>
                  </a:lnTo>
                  <a:close/>
                </a:path>
              </a:pathLst>
            </a:custGeom>
            <a:noFill/>
            <a:ln w="2525" cap="flat" cmpd="sng">
              <a:solidFill>
                <a:srgbClr val="FF9973"/>
              </a:solidFill>
              <a:prstDash val="solid"/>
              <a:miter lim="9192"/>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sp>
          <p:nvSpPr>
            <p:cNvPr id="32" name="Google Shape;32;p2"/>
            <p:cNvSpPr/>
            <p:nvPr/>
          </p:nvSpPr>
          <p:spPr>
            <a:xfrm>
              <a:off x="340710" y="2402301"/>
              <a:ext cx="8464" cy="1011487"/>
            </a:xfrm>
            <a:custGeom>
              <a:avLst/>
              <a:gdLst/>
              <a:ahLst/>
              <a:cxnLst/>
              <a:rect l="l" t="t" r="r" b="b"/>
              <a:pathLst>
                <a:path w="323" h="38599" extrusionOk="0">
                  <a:moveTo>
                    <a:pt x="157" y="1"/>
                  </a:moveTo>
                  <a:lnTo>
                    <a:pt x="0" y="38599"/>
                  </a:lnTo>
                  <a:lnTo>
                    <a:pt x="322" y="38599"/>
                  </a:lnTo>
                  <a:lnTo>
                    <a:pt x="157" y="1"/>
                  </a:lnTo>
                  <a:close/>
                </a:path>
              </a:pathLst>
            </a:custGeom>
            <a:solidFill>
              <a:srgbClr val="FFD6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grpSp>
      <p:sp>
        <p:nvSpPr>
          <p:cNvPr id="33" name="Google Shape;33;p2"/>
          <p:cNvSpPr/>
          <p:nvPr/>
        </p:nvSpPr>
        <p:spPr>
          <a:xfrm>
            <a:off x="11914302" y="14"/>
            <a:ext cx="11285" cy="3359516"/>
          </a:xfrm>
          <a:custGeom>
            <a:avLst/>
            <a:gdLst/>
            <a:ahLst/>
            <a:cxnLst/>
            <a:rect l="l" t="t" r="r" b="b"/>
            <a:pathLst>
              <a:path w="323" h="96151" extrusionOk="0">
                <a:moveTo>
                  <a:pt x="166" y="0"/>
                </a:moveTo>
                <a:lnTo>
                  <a:pt x="1" y="96150"/>
                </a:lnTo>
                <a:lnTo>
                  <a:pt x="323" y="96150"/>
                </a:lnTo>
                <a:lnTo>
                  <a:pt x="166" y="0"/>
                </a:lnTo>
                <a:close/>
              </a:path>
            </a:pathLst>
          </a:custGeom>
          <a:solidFill>
            <a:srgbClr val="FFD6E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34" name="Google Shape;34;p2"/>
          <p:cNvSpPr/>
          <p:nvPr/>
        </p:nvSpPr>
        <p:spPr>
          <a:xfrm>
            <a:off x="862484" y="28595"/>
            <a:ext cx="11285" cy="2252092"/>
          </a:xfrm>
          <a:custGeom>
            <a:avLst/>
            <a:gdLst/>
            <a:ahLst/>
            <a:cxnLst/>
            <a:rect l="l" t="t" r="r" b="b"/>
            <a:pathLst>
              <a:path w="323" h="64456" extrusionOk="0">
                <a:moveTo>
                  <a:pt x="166" y="0"/>
                </a:moveTo>
                <a:lnTo>
                  <a:pt x="1" y="64456"/>
                </a:lnTo>
                <a:lnTo>
                  <a:pt x="322" y="64456"/>
                </a:lnTo>
                <a:lnTo>
                  <a:pt x="166" y="0"/>
                </a:lnTo>
                <a:close/>
              </a:path>
            </a:pathLst>
          </a:custGeom>
          <a:solidFill>
            <a:srgbClr val="FFD6E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grpSp>
        <p:nvGrpSpPr>
          <p:cNvPr id="35" name="Google Shape;35;p2"/>
          <p:cNvGrpSpPr/>
          <p:nvPr/>
        </p:nvGrpSpPr>
        <p:grpSpPr>
          <a:xfrm>
            <a:off x="2718253" y="231877"/>
            <a:ext cx="76799" cy="1109065"/>
            <a:chOff x="2038689" y="173907"/>
            <a:chExt cx="57599" cy="831799"/>
          </a:xfrm>
        </p:grpSpPr>
        <p:sp>
          <p:nvSpPr>
            <p:cNvPr id="36" name="Google Shape;36;p2"/>
            <p:cNvSpPr/>
            <p:nvPr/>
          </p:nvSpPr>
          <p:spPr>
            <a:xfrm>
              <a:off x="2038689" y="947872"/>
              <a:ext cx="57599" cy="57834"/>
            </a:xfrm>
            <a:custGeom>
              <a:avLst/>
              <a:gdLst/>
              <a:ahLst/>
              <a:cxnLst/>
              <a:rect l="l" t="t" r="r" b="b"/>
              <a:pathLst>
                <a:path w="2198" h="2207" fill="none" extrusionOk="0">
                  <a:moveTo>
                    <a:pt x="1" y="0"/>
                  </a:moveTo>
                  <a:lnTo>
                    <a:pt x="2197" y="0"/>
                  </a:lnTo>
                  <a:lnTo>
                    <a:pt x="2197" y="2206"/>
                  </a:lnTo>
                  <a:lnTo>
                    <a:pt x="1" y="2206"/>
                  </a:lnTo>
                  <a:close/>
                </a:path>
              </a:pathLst>
            </a:custGeom>
            <a:noFill/>
            <a:ln w="2975" cap="flat" cmpd="sng">
              <a:solidFill>
                <a:srgbClr val="00CFCC"/>
              </a:solidFill>
              <a:prstDash val="solid"/>
              <a:miter lim="9192"/>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sp>
          <p:nvSpPr>
            <p:cNvPr id="37" name="Google Shape;37;p2"/>
            <p:cNvSpPr/>
            <p:nvPr/>
          </p:nvSpPr>
          <p:spPr>
            <a:xfrm>
              <a:off x="2063269" y="173907"/>
              <a:ext cx="8438" cy="692074"/>
            </a:xfrm>
            <a:custGeom>
              <a:avLst/>
              <a:gdLst/>
              <a:ahLst/>
              <a:cxnLst/>
              <a:rect l="l" t="t" r="r" b="b"/>
              <a:pathLst>
                <a:path w="322" h="26410" extrusionOk="0">
                  <a:moveTo>
                    <a:pt x="166" y="1"/>
                  </a:moveTo>
                  <a:lnTo>
                    <a:pt x="0" y="26410"/>
                  </a:lnTo>
                  <a:lnTo>
                    <a:pt x="322" y="26410"/>
                  </a:lnTo>
                  <a:lnTo>
                    <a:pt x="166" y="1"/>
                  </a:lnTo>
                  <a:close/>
                </a:path>
              </a:pathLst>
            </a:custGeom>
            <a:solidFill>
              <a:srgbClr val="FFD6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grpSp>
    </p:spTree>
    <p:extLst>
      <p:ext uri="{BB962C8B-B14F-4D97-AF65-F5344CB8AC3E}">
        <p14:creationId xmlns:p14="http://schemas.microsoft.com/office/powerpoint/2010/main" val="22444782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Section header" type="secHead">
  <p:cSld name="Section header">
    <p:spTree>
      <p:nvGrpSpPr>
        <p:cNvPr id="1" name="Shape 38"/>
        <p:cNvGrpSpPr/>
        <p:nvPr/>
      </p:nvGrpSpPr>
      <p:grpSpPr>
        <a:xfrm>
          <a:off x="0" y="0"/>
          <a:ext cx="0" cy="0"/>
          <a:chOff x="0" y="0"/>
          <a:chExt cx="0" cy="0"/>
        </a:xfrm>
      </p:grpSpPr>
      <p:sp>
        <p:nvSpPr>
          <p:cNvPr id="39" name="Google Shape;39;p3"/>
          <p:cNvSpPr/>
          <p:nvPr/>
        </p:nvSpPr>
        <p:spPr>
          <a:xfrm>
            <a:off x="9603187" y="1221412"/>
            <a:ext cx="161912" cy="161912"/>
          </a:xfrm>
          <a:custGeom>
            <a:avLst/>
            <a:gdLst/>
            <a:ahLst/>
            <a:cxnLst/>
            <a:rect l="l" t="t" r="r" b="b"/>
            <a:pathLst>
              <a:path w="4634" h="4634" extrusionOk="0">
                <a:moveTo>
                  <a:pt x="0" y="1"/>
                </a:moveTo>
                <a:lnTo>
                  <a:pt x="0" y="4634"/>
                </a:lnTo>
                <a:lnTo>
                  <a:pt x="4633" y="4634"/>
                </a:lnTo>
                <a:lnTo>
                  <a:pt x="4633" y="1"/>
                </a:lnTo>
                <a:close/>
              </a:path>
            </a:pathLst>
          </a:custGeom>
          <a:solidFill>
            <a:srgbClr val="E898AC"/>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40" name="Google Shape;40;p3"/>
          <p:cNvSpPr/>
          <p:nvPr/>
        </p:nvSpPr>
        <p:spPr>
          <a:xfrm>
            <a:off x="11018231" y="3938241"/>
            <a:ext cx="138781" cy="139096"/>
          </a:xfrm>
          <a:custGeom>
            <a:avLst/>
            <a:gdLst/>
            <a:ahLst/>
            <a:cxnLst/>
            <a:rect l="l" t="t" r="r" b="b"/>
            <a:pathLst>
              <a:path w="3972" h="3981" extrusionOk="0">
                <a:moveTo>
                  <a:pt x="0" y="1"/>
                </a:moveTo>
                <a:lnTo>
                  <a:pt x="0" y="3981"/>
                </a:lnTo>
                <a:lnTo>
                  <a:pt x="3972" y="3981"/>
                </a:lnTo>
                <a:lnTo>
                  <a:pt x="3972" y="1"/>
                </a:lnTo>
                <a:close/>
              </a:path>
            </a:pathLst>
          </a:custGeom>
          <a:solidFill>
            <a:srgbClr val="00CFCC"/>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grpSp>
        <p:nvGrpSpPr>
          <p:cNvPr id="41" name="Google Shape;41;p3"/>
          <p:cNvGrpSpPr/>
          <p:nvPr/>
        </p:nvGrpSpPr>
        <p:grpSpPr>
          <a:xfrm>
            <a:off x="11018243" y="-579154"/>
            <a:ext cx="251848" cy="1575375"/>
            <a:chOff x="2877432" y="975334"/>
            <a:chExt cx="188886" cy="1181531"/>
          </a:xfrm>
        </p:grpSpPr>
        <p:sp>
          <p:nvSpPr>
            <p:cNvPr id="42" name="Google Shape;42;p3"/>
            <p:cNvSpPr/>
            <p:nvPr/>
          </p:nvSpPr>
          <p:spPr>
            <a:xfrm>
              <a:off x="2877432" y="1968242"/>
              <a:ext cx="188886" cy="188624"/>
            </a:xfrm>
            <a:custGeom>
              <a:avLst/>
              <a:gdLst/>
              <a:ahLst/>
              <a:cxnLst/>
              <a:rect l="l" t="t" r="r" b="b"/>
              <a:pathLst>
                <a:path w="7208" h="7198" fill="none" extrusionOk="0">
                  <a:moveTo>
                    <a:pt x="1" y="0"/>
                  </a:moveTo>
                  <a:lnTo>
                    <a:pt x="7208" y="0"/>
                  </a:lnTo>
                  <a:lnTo>
                    <a:pt x="7208" y="7198"/>
                  </a:lnTo>
                  <a:lnTo>
                    <a:pt x="1" y="7198"/>
                  </a:lnTo>
                  <a:close/>
                </a:path>
              </a:pathLst>
            </a:custGeom>
            <a:noFill/>
            <a:ln w="5750" cap="flat" cmpd="sng">
              <a:solidFill>
                <a:srgbClr val="FF9973"/>
              </a:solidFill>
              <a:prstDash val="solid"/>
              <a:miter lim="9192"/>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sp>
          <p:nvSpPr>
            <p:cNvPr id="43" name="Google Shape;43;p3"/>
            <p:cNvSpPr/>
            <p:nvPr/>
          </p:nvSpPr>
          <p:spPr>
            <a:xfrm>
              <a:off x="2905393" y="1452501"/>
              <a:ext cx="133226" cy="133252"/>
            </a:xfrm>
            <a:custGeom>
              <a:avLst/>
              <a:gdLst/>
              <a:ahLst/>
              <a:cxnLst/>
              <a:rect l="l" t="t" r="r" b="b"/>
              <a:pathLst>
                <a:path w="5084" h="5085" fill="none" extrusionOk="0">
                  <a:moveTo>
                    <a:pt x="0" y="1"/>
                  </a:moveTo>
                  <a:lnTo>
                    <a:pt x="5083" y="1"/>
                  </a:lnTo>
                  <a:lnTo>
                    <a:pt x="5083" y="5084"/>
                  </a:lnTo>
                  <a:lnTo>
                    <a:pt x="0" y="5084"/>
                  </a:lnTo>
                  <a:close/>
                </a:path>
              </a:pathLst>
            </a:custGeom>
            <a:noFill/>
            <a:ln w="4125" cap="flat" cmpd="sng">
              <a:solidFill>
                <a:srgbClr val="FF9973"/>
              </a:solidFill>
              <a:prstDash val="solid"/>
              <a:miter lim="9192"/>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sp>
          <p:nvSpPr>
            <p:cNvPr id="44" name="Google Shape;44;p3"/>
            <p:cNvSpPr/>
            <p:nvPr/>
          </p:nvSpPr>
          <p:spPr>
            <a:xfrm>
              <a:off x="2931651" y="975334"/>
              <a:ext cx="80476" cy="80711"/>
            </a:xfrm>
            <a:custGeom>
              <a:avLst/>
              <a:gdLst/>
              <a:ahLst/>
              <a:cxnLst/>
              <a:rect l="l" t="t" r="r" b="b"/>
              <a:pathLst>
                <a:path w="3071" h="3080" fill="none" extrusionOk="0">
                  <a:moveTo>
                    <a:pt x="0" y="0"/>
                  </a:moveTo>
                  <a:lnTo>
                    <a:pt x="3070" y="0"/>
                  </a:lnTo>
                  <a:lnTo>
                    <a:pt x="3070" y="3080"/>
                  </a:lnTo>
                  <a:lnTo>
                    <a:pt x="0" y="3080"/>
                  </a:lnTo>
                  <a:close/>
                </a:path>
              </a:pathLst>
            </a:custGeom>
            <a:noFill/>
            <a:ln w="2525" cap="flat" cmpd="sng">
              <a:solidFill>
                <a:srgbClr val="FF9973"/>
              </a:solidFill>
              <a:prstDash val="solid"/>
              <a:miter lim="9192"/>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grpSp>
      <p:sp>
        <p:nvSpPr>
          <p:cNvPr id="45" name="Google Shape;45;p3"/>
          <p:cNvSpPr/>
          <p:nvPr/>
        </p:nvSpPr>
        <p:spPr>
          <a:xfrm>
            <a:off x="11314661" y="2152843"/>
            <a:ext cx="107336" cy="107301"/>
          </a:xfrm>
          <a:custGeom>
            <a:avLst/>
            <a:gdLst/>
            <a:ahLst/>
            <a:cxnLst/>
            <a:rect l="l" t="t" r="r" b="b"/>
            <a:pathLst>
              <a:path w="3072" h="3071" extrusionOk="0">
                <a:moveTo>
                  <a:pt x="1" y="0"/>
                </a:moveTo>
                <a:lnTo>
                  <a:pt x="1" y="3070"/>
                </a:lnTo>
                <a:lnTo>
                  <a:pt x="3071" y="3070"/>
                </a:lnTo>
                <a:lnTo>
                  <a:pt x="3071" y="0"/>
                </a:lnTo>
                <a:close/>
              </a:path>
            </a:pathLst>
          </a:custGeom>
          <a:solidFill>
            <a:srgbClr val="FF9973"/>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grpSp>
        <p:nvGrpSpPr>
          <p:cNvPr id="46" name="Google Shape;46;p3"/>
          <p:cNvGrpSpPr/>
          <p:nvPr/>
        </p:nvGrpSpPr>
        <p:grpSpPr>
          <a:xfrm>
            <a:off x="4858531" y="-581597"/>
            <a:ext cx="177669" cy="2603169"/>
            <a:chOff x="6780548" y="337714"/>
            <a:chExt cx="133252" cy="1952377"/>
          </a:xfrm>
        </p:grpSpPr>
        <p:sp>
          <p:nvSpPr>
            <p:cNvPr id="47" name="Google Shape;47;p3"/>
            <p:cNvSpPr/>
            <p:nvPr/>
          </p:nvSpPr>
          <p:spPr>
            <a:xfrm>
              <a:off x="6780548" y="2156839"/>
              <a:ext cx="133252" cy="133252"/>
            </a:xfrm>
            <a:custGeom>
              <a:avLst/>
              <a:gdLst/>
              <a:ahLst/>
              <a:cxnLst/>
              <a:rect l="l" t="t" r="r" b="b"/>
              <a:pathLst>
                <a:path w="5085" h="5085" fill="none" extrusionOk="0">
                  <a:moveTo>
                    <a:pt x="1" y="1"/>
                  </a:moveTo>
                  <a:lnTo>
                    <a:pt x="5084" y="1"/>
                  </a:lnTo>
                  <a:lnTo>
                    <a:pt x="5084" y="5084"/>
                  </a:lnTo>
                  <a:lnTo>
                    <a:pt x="1" y="5084"/>
                  </a:lnTo>
                  <a:close/>
                </a:path>
              </a:pathLst>
            </a:custGeom>
            <a:noFill/>
            <a:ln w="4125" cap="flat" cmpd="sng">
              <a:solidFill>
                <a:srgbClr val="FF9973"/>
              </a:solidFill>
              <a:prstDash val="solid"/>
              <a:miter lim="9192"/>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sp>
          <p:nvSpPr>
            <p:cNvPr id="48" name="Google Shape;48;p3"/>
            <p:cNvSpPr/>
            <p:nvPr/>
          </p:nvSpPr>
          <p:spPr>
            <a:xfrm>
              <a:off x="6842943" y="337714"/>
              <a:ext cx="8464" cy="1695359"/>
            </a:xfrm>
            <a:custGeom>
              <a:avLst/>
              <a:gdLst/>
              <a:ahLst/>
              <a:cxnLst/>
              <a:rect l="l" t="t" r="r" b="b"/>
              <a:pathLst>
                <a:path w="323" h="64696" extrusionOk="0">
                  <a:moveTo>
                    <a:pt x="157" y="0"/>
                  </a:moveTo>
                  <a:lnTo>
                    <a:pt x="1" y="64695"/>
                  </a:lnTo>
                  <a:lnTo>
                    <a:pt x="322" y="64695"/>
                  </a:lnTo>
                  <a:lnTo>
                    <a:pt x="157" y="0"/>
                  </a:lnTo>
                  <a:close/>
                </a:path>
              </a:pathLst>
            </a:custGeom>
            <a:solidFill>
              <a:srgbClr val="FFD6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grpSp>
      <p:sp>
        <p:nvSpPr>
          <p:cNvPr id="49" name="Google Shape;49;p3"/>
          <p:cNvSpPr/>
          <p:nvPr/>
        </p:nvSpPr>
        <p:spPr>
          <a:xfrm>
            <a:off x="11914302" y="14"/>
            <a:ext cx="11285" cy="3359516"/>
          </a:xfrm>
          <a:custGeom>
            <a:avLst/>
            <a:gdLst/>
            <a:ahLst/>
            <a:cxnLst/>
            <a:rect l="l" t="t" r="r" b="b"/>
            <a:pathLst>
              <a:path w="323" h="96151" extrusionOk="0">
                <a:moveTo>
                  <a:pt x="166" y="0"/>
                </a:moveTo>
                <a:lnTo>
                  <a:pt x="1" y="96150"/>
                </a:lnTo>
                <a:lnTo>
                  <a:pt x="323" y="96150"/>
                </a:lnTo>
                <a:lnTo>
                  <a:pt x="166" y="0"/>
                </a:lnTo>
                <a:close/>
              </a:path>
            </a:pathLst>
          </a:custGeom>
          <a:solidFill>
            <a:srgbClr val="FFD6E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grpSp>
        <p:nvGrpSpPr>
          <p:cNvPr id="50" name="Google Shape;50;p3"/>
          <p:cNvGrpSpPr/>
          <p:nvPr/>
        </p:nvGrpSpPr>
        <p:grpSpPr>
          <a:xfrm>
            <a:off x="10677462" y="2811881"/>
            <a:ext cx="265335" cy="2853025"/>
            <a:chOff x="8008096" y="2108910"/>
            <a:chExt cx="199001" cy="2139769"/>
          </a:xfrm>
        </p:grpSpPr>
        <p:sp>
          <p:nvSpPr>
            <p:cNvPr id="51" name="Google Shape;51;p3"/>
            <p:cNvSpPr/>
            <p:nvPr/>
          </p:nvSpPr>
          <p:spPr>
            <a:xfrm>
              <a:off x="8008096" y="4049705"/>
              <a:ext cx="199001" cy="198975"/>
            </a:xfrm>
            <a:custGeom>
              <a:avLst/>
              <a:gdLst/>
              <a:ahLst/>
              <a:cxnLst/>
              <a:rect l="l" t="t" r="r" b="b"/>
              <a:pathLst>
                <a:path w="7594" h="7593" extrusionOk="0">
                  <a:moveTo>
                    <a:pt x="1" y="0"/>
                  </a:moveTo>
                  <a:lnTo>
                    <a:pt x="1" y="7593"/>
                  </a:lnTo>
                  <a:lnTo>
                    <a:pt x="7593" y="7593"/>
                  </a:lnTo>
                  <a:lnTo>
                    <a:pt x="7593" y="0"/>
                  </a:lnTo>
                  <a:close/>
                </a:path>
              </a:pathLst>
            </a:custGeom>
            <a:solidFill>
              <a:srgbClr val="00CF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sp>
          <p:nvSpPr>
            <p:cNvPr id="52" name="Google Shape;52;p3"/>
            <p:cNvSpPr/>
            <p:nvPr/>
          </p:nvSpPr>
          <p:spPr>
            <a:xfrm>
              <a:off x="8103246" y="2108910"/>
              <a:ext cx="8464" cy="1793863"/>
            </a:xfrm>
            <a:custGeom>
              <a:avLst/>
              <a:gdLst/>
              <a:ahLst/>
              <a:cxnLst/>
              <a:rect l="l" t="t" r="r" b="b"/>
              <a:pathLst>
                <a:path w="323" h="68455" extrusionOk="0">
                  <a:moveTo>
                    <a:pt x="166" y="1"/>
                  </a:moveTo>
                  <a:lnTo>
                    <a:pt x="0" y="68455"/>
                  </a:lnTo>
                  <a:lnTo>
                    <a:pt x="322" y="68455"/>
                  </a:lnTo>
                  <a:lnTo>
                    <a:pt x="166" y="1"/>
                  </a:lnTo>
                  <a:close/>
                </a:path>
              </a:pathLst>
            </a:custGeom>
            <a:solidFill>
              <a:srgbClr val="FFD6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grpSp>
      <p:grpSp>
        <p:nvGrpSpPr>
          <p:cNvPr id="53" name="Google Shape;53;p3"/>
          <p:cNvGrpSpPr/>
          <p:nvPr/>
        </p:nvGrpSpPr>
        <p:grpSpPr>
          <a:xfrm>
            <a:off x="694662" y="1455398"/>
            <a:ext cx="265335" cy="2853025"/>
            <a:chOff x="8008096" y="2108910"/>
            <a:chExt cx="199001" cy="2139769"/>
          </a:xfrm>
        </p:grpSpPr>
        <p:sp>
          <p:nvSpPr>
            <p:cNvPr id="54" name="Google Shape;54;p3"/>
            <p:cNvSpPr/>
            <p:nvPr/>
          </p:nvSpPr>
          <p:spPr>
            <a:xfrm>
              <a:off x="8008096" y="4049705"/>
              <a:ext cx="199001" cy="198975"/>
            </a:xfrm>
            <a:custGeom>
              <a:avLst/>
              <a:gdLst/>
              <a:ahLst/>
              <a:cxnLst/>
              <a:rect l="l" t="t" r="r" b="b"/>
              <a:pathLst>
                <a:path w="7594" h="7593" extrusionOk="0">
                  <a:moveTo>
                    <a:pt x="1" y="0"/>
                  </a:moveTo>
                  <a:lnTo>
                    <a:pt x="1" y="7593"/>
                  </a:lnTo>
                  <a:lnTo>
                    <a:pt x="7593" y="7593"/>
                  </a:lnTo>
                  <a:lnTo>
                    <a:pt x="7593" y="0"/>
                  </a:lnTo>
                  <a:close/>
                </a:path>
              </a:pathLst>
            </a:custGeom>
            <a:solidFill>
              <a:srgbClr val="00CF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sp>
          <p:nvSpPr>
            <p:cNvPr id="55" name="Google Shape;55;p3"/>
            <p:cNvSpPr/>
            <p:nvPr/>
          </p:nvSpPr>
          <p:spPr>
            <a:xfrm>
              <a:off x="8103246" y="2108910"/>
              <a:ext cx="8464" cy="1793863"/>
            </a:xfrm>
            <a:custGeom>
              <a:avLst/>
              <a:gdLst/>
              <a:ahLst/>
              <a:cxnLst/>
              <a:rect l="l" t="t" r="r" b="b"/>
              <a:pathLst>
                <a:path w="323" h="68455" extrusionOk="0">
                  <a:moveTo>
                    <a:pt x="166" y="1"/>
                  </a:moveTo>
                  <a:lnTo>
                    <a:pt x="0" y="68455"/>
                  </a:lnTo>
                  <a:lnTo>
                    <a:pt x="322" y="68455"/>
                  </a:lnTo>
                  <a:lnTo>
                    <a:pt x="166" y="1"/>
                  </a:lnTo>
                  <a:close/>
                </a:path>
              </a:pathLst>
            </a:custGeom>
            <a:solidFill>
              <a:srgbClr val="FFD6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grpSp>
      <p:sp>
        <p:nvSpPr>
          <p:cNvPr id="56" name="Google Shape;56;p3"/>
          <p:cNvSpPr txBox="1">
            <a:spLocks noGrp="1"/>
          </p:cNvSpPr>
          <p:nvPr>
            <p:ph type="ctrTitle"/>
          </p:nvPr>
        </p:nvSpPr>
        <p:spPr>
          <a:xfrm>
            <a:off x="2708383" y="2323700"/>
            <a:ext cx="3496000" cy="1116400"/>
          </a:xfrm>
          <a:prstGeom prst="rect">
            <a:avLst/>
          </a:prstGeom>
        </p:spPr>
        <p:txBody>
          <a:bodyPr spcFirstLastPara="1" wrap="square" lIns="91425" tIns="91425" rIns="91425" bIns="91425" anchor="b" anchorCtr="0">
            <a:noAutofit/>
          </a:bodyPr>
          <a:lstStyle>
            <a:lvl1pPr lvl="0" algn="ctr" rtl="0">
              <a:spcBef>
                <a:spcPts val="0"/>
              </a:spcBef>
              <a:spcAft>
                <a:spcPts val="0"/>
              </a:spcAft>
              <a:buClr>
                <a:srgbClr val="000000"/>
              </a:buClr>
              <a:buSzPts val="1200"/>
              <a:buNone/>
              <a:defRPr sz="6400">
                <a:solidFill>
                  <a:schemeClr val="lt1"/>
                </a:solidFill>
              </a:defRPr>
            </a:lvl1pPr>
            <a:lvl2pPr lvl="1" rtl="0">
              <a:spcBef>
                <a:spcPts val="0"/>
              </a:spcBef>
              <a:spcAft>
                <a:spcPts val="0"/>
              </a:spcAft>
              <a:buClr>
                <a:srgbClr val="000000"/>
              </a:buClr>
              <a:buSzPts val="1200"/>
              <a:buNone/>
              <a:defRPr sz="1600">
                <a:solidFill>
                  <a:srgbClr val="000000"/>
                </a:solidFill>
              </a:defRPr>
            </a:lvl2pPr>
            <a:lvl3pPr lvl="2" rtl="0">
              <a:spcBef>
                <a:spcPts val="0"/>
              </a:spcBef>
              <a:spcAft>
                <a:spcPts val="0"/>
              </a:spcAft>
              <a:buClr>
                <a:srgbClr val="000000"/>
              </a:buClr>
              <a:buSzPts val="1200"/>
              <a:buNone/>
              <a:defRPr sz="1600">
                <a:solidFill>
                  <a:srgbClr val="000000"/>
                </a:solidFill>
              </a:defRPr>
            </a:lvl3pPr>
            <a:lvl4pPr lvl="3" rtl="0">
              <a:spcBef>
                <a:spcPts val="0"/>
              </a:spcBef>
              <a:spcAft>
                <a:spcPts val="0"/>
              </a:spcAft>
              <a:buClr>
                <a:srgbClr val="000000"/>
              </a:buClr>
              <a:buSzPts val="1200"/>
              <a:buNone/>
              <a:defRPr sz="1600">
                <a:solidFill>
                  <a:srgbClr val="000000"/>
                </a:solidFill>
              </a:defRPr>
            </a:lvl4pPr>
            <a:lvl5pPr lvl="4" rtl="0">
              <a:spcBef>
                <a:spcPts val="0"/>
              </a:spcBef>
              <a:spcAft>
                <a:spcPts val="0"/>
              </a:spcAft>
              <a:buClr>
                <a:srgbClr val="000000"/>
              </a:buClr>
              <a:buSzPts val="1200"/>
              <a:buNone/>
              <a:defRPr sz="1600">
                <a:solidFill>
                  <a:srgbClr val="000000"/>
                </a:solidFill>
              </a:defRPr>
            </a:lvl5pPr>
            <a:lvl6pPr lvl="5" rtl="0">
              <a:spcBef>
                <a:spcPts val="0"/>
              </a:spcBef>
              <a:spcAft>
                <a:spcPts val="0"/>
              </a:spcAft>
              <a:buClr>
                <a:srgbClr val="000000"/>
              </a:buClr>
              <a:buSzPts val="1200"/>
              <a:buNone/>
              <a:defRPr sz="1600">
                <a:solidFill>
                  <a:srgbClr val="000000"/>
                </a:solidFill>
              </a:defRPr>
            </a:lvl6pPr>
            <a:lvl7pPr lvl="6" rtl="0">
              <a:spcBef>
                <a:spcPts val="0"/>
              </a:spcBef>
              <a:spcAft>
                <a:spcPts val="0"/>
              </a:spcAft>
              <a:buClr>
                <a:srgbClr val="000000"/>
              </a:buClr>
              <a:buSzPts val="1200"/>
              <a:buNone/>
              <a:defRPr sz="1600">
                <a:solidFill>
                  <a:srgbClr val="000000"/>
                </a:solidFill>
              </a:defRPr>
            </a:lvl7pPr>
            <a:lvl8pPr lvl="7" rtl="0">
              <a:spcBef>
                <a:spcPts val="0"/>
              </a:spcBef>
              <a:spcAft>
                <a:spcPts val="0"/>
              </a:spcAft>
              <a:buClr>
                <a:srgbClr val="000000"/>
              </a:buClr>
              <a:buSzPts val="1200"/>
              <a:buNone/>
              <a:defRPr sz="1600">
                <a:solidFill>
                  <a:srgbClr val="000000"/>
                </a:solidFill>
              </a:defRPr>
            </a:lvl8pPr>
            <a:lvl9pPr lvl="8" rtl="0">
              <a:spcBef>
                <a:spcPts val="0"/>
              </a:spcBef>
              <a:spcAft>
                <a:spcPts val="0"/>
              </a:spcAft>
              <a:buClr>
                <a:srgbClr val="000000"/>
              </a:buClr>
              <a:buSzPts val="1200"/>
              <a:buNone/>
              <a:defRPr sz="1600">
                <a:solidFill>
                  <a:srgbClr val="000000"/>
                </a:solidFill>
              </a:defRPr>
            </a:lvl9pPr>
          </a:lstStyle>
          <a:p>
            <a:r>
              <a:rPr lang="en-US"/>
              <a:t>Click to edit Master title style</a:t>
            </a:r>
            <a:endParaRPr/>
          </a:p>
        </p:txBody>
      </p:sp>
      <p:sp>
        <p:nvSpPr>
          <p:cNvPr id="57" name="Google Shape;57;p3"/>
          <p:cNvSpPr txBox="1">
            <a:spLocks noGrp="1"/>
          </p:cNvSpPr>
          <p:nvPr>
            <p:ph type="subTitle" idx="1"/>
          </p:nvPr>
        </p:nvSpPr>
        <p:spPr>
          <a:xfrm>
            <a:off x="2388783" y="3223267"/>
            <a:ext cx="4135200" cy="1398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rgbClr val="000000"/>
              </a:buClr>
              <a:buSzPts val="1000"/>
              <a:buNone/>
              <a:defRPr/>
            </a:lvl1pPr>
            <a:lvl2pPr lvl="1" rtl="0">
              <a:lnSpc>
                <a:spcPct val="100000"/>
              </a:lnSpc>
              <a:spcBef>
                <a:spcPts val="0"/>
              </a:spcBef>
              <a:spcAft>
                <a:spcPts val="0"/>
              </a:spcAft>
              <a:buClr>
                <a:srgbClr val="000000"/>
              </a:buClr>
              <a:buSzPts val="1000"/>
              <a:buNone/>
              <a:defRPr sz="1333">
                <a:solidFill>
                  <a:srgbClr val="000000"/>
                </a:solidFill>
              </a:defRPr>
            </a:lvl2pPr>
            <a:lvl3pPr lvl="2" rtl="0">
              <a:lnSpc>
                <a:spcPct val="100000"/>
              </a:lnSpc>
              <a:spcBef>
                <a:spcPts val="0"/>
              </a:spcBef>
              <a:spcAft>
                <a:spcPts val="0"/>
              </a:spcAft>
              <a:buClr>
                <a:srgbClr val="000000"/>
              </a:buClr>
              <a:buSzPts val="1000"/>
              <a:buNone/>
              <a:defRPr sz="1333">
                <a:solidFill>
                  <a:srgbClr val="000000"/>
                </a:solidFill>
              </a:defRPr>
            </a:lvl3pPr>
            <a:lvl4pPr lvl="3" rtl="0">
              <a:lnSpc>
                <a:spcPct val="100000"/>
              </a:lnSpc>
              <a:spcBef>
                <a:spcPts val="0"/>
              </a:spcBef>
              <a:spcAft>
                <a:spcPts val="0"/>
              </a:spcAft>
              <a:buClr>
                <a:srgbClr val="000000"/>
              </a:buClr>
              <a:buSzPts val="1000"/>
              <a:buNone/>
              <a:defRPr sz="1333">
                <a:solidFill>
                  <a:srgbClr val="000000"/>
                </a:solidFill>
              </a:defRPr>
            </a:lvl4pPr>
            <a:lvl5pPr lvl="4" rtl="0">
              <a:lnSpc>
                <a:spcPct val="100000"/>
              </a:lnSpc>
              <a:spcBef>
                <a:spcPts val="0"/>
              </a:spcBef>
              <a:spcAft>
                <a:spcPts val="0"/>
              </a:spcAft>
              <a:buClr>
                <a:srgbClr val="000000"/>
              </a:buClr>
              <a:buSzPts val="1000"/>
              <a:buNone/>
              <a:defRPr sz="1333">
                <a:solidFill>
                  <a:srgbClr val="000000"/>
                </a:solidFill>
              </a:defRPr>
            </a:lvl5pPr>
            <a:lvl6pPr lvl="5" rtl="0">
              <a:lnSpc>
                <a:spcPct val="100000"/>
              </a:lnSpc>
              <a:spcBef>
                <a:spcPts val="0"/>
              </a:spcBef>
              <a:spcAft>
                <a:spcPts val="0"/>
              </a:spcAft>
              <a:buClr>
                <a:srgbClr val="000000"/>
              </a:buClr>
              <a:buSzPts val="1000"/>
              <a:buNone/>
              <a:defRPr sz="1333">
                <a:solidFill>
                  <a:srgbClr val="000000"/>
                </a:solidFill>
              </a:defRPr>
            </a:lvl6pPr>
            <a:lvl7pPr lvl="6" rtl="0">
              <a:lnSpc>
                <a:spcPct val="100000"/>
              </a:lnSpc>
              <a:spcBef>
                <a:spcPts val="0"/>
              </a:spcBef>
              <a:spcAft>
                <a:spcPts val="0"/>
              </a:spcAft>
              <a:buClr>
                <a:srgbClr val="000000"/>
              </a:buClr>
              <a:buSzPts val="1000"/>
              <a:buNone/>
              <a:defRPr sz="1333">
                <a:solidFill>
                  <a:srgbClr val="000000"/>
                </a:solidFill>
              </a:defRPr>
            </a:lvl7pPr>
            <a:lvl8pPr lvl="7" rtl="0">
              <a:lnSpc>
                <a:spcPct val="100000"/>
              </a:lnSpc>
              <a:spcBef>
                <a:spcPts val="0"/>
              </a:spcBef>
              <a:spcAft>
                <a:spcPts val="0"/>
              </a:spcAft>
              <a:buClr>
                <a:srgbClr val="000000"/>
              </a:buClr>
              <a:buSzPts val="1000"/>
              <a:buNone/>
              <a:defRPr sz="1333">
                <a:solidFill>
                  <a:srgbClr val="000000"/>
                </a:solidFill>
              </a:defRPr>
            </a:lvl8pPr>
            <a:lvl9pPr lvl="8" rtl="0">
              <a:lnSpc>
                <a:spcPct val="100000"/>
              </a:lnSpc>
              <a:spcBef>
                <a:spcPts val="0"/>
              </a:spcBef>
              <a:spcAft>
                <a:spcPts val="0"/>
              </a:spcAft>
              <a:buClr>
                <a:srgbClr val="000000"/>
              </a:buClr>
              <a:buSzPts val="1000"/>
              <a:buNone/>
              <a:defRPr sz="1333">
                <a:solidFill>
                  <a:srgbClr val="000000"/>
                </a:solidFill>
              </a:defRPr>
            </a:lvl9pPr>
          </a:lstStyle>
          <a:p>
            <a:r>
              <a:rPr lang="en-US"/>
              <a:t>Click to edit Master subtitle style</a:t>
            </a:r>
            <a:endParaRPr/>
          </a:p>
        </p:txBody>
      </p:sp>
      <p:sp>
        <p:nvSpPr>
          <p:cNvPr id="58" name="Google Shape;58;p3"/>
          <p:cNvSpPr txBox="1">
            <a:spLocks noGrp="1"/>
          </p:cNvSpPr>
          <p:nvPr>
            <p:ph type="title" idx="2" hasCustomPrompt="1"/>
          </p:nvPr>
        </p:nvSpPr>
        <p:spPr>
          <a:xfrm>
            <a:off x="7779867" y="2829633"/>
            <a:ext cx="1308000" cy="770400"/>
          </a:xfrm>
          <a:prstGeom prst="rect">
            <a:avLst/>
          </a:prstGeom>
        </p:spPr>
        <p:txBody>
          <a:bodyPr spcFirstLastPara="1" wrap="square" lIns="91425" tIns="91425" rIns="91425" bIns="91425" anchor="ctr" anchorCtr="0">
            <a:noAutofit/>
          </a:bodyPr>
          <a:lstStyle>
            <a:lvl1pPr lvl="0" algn="ctr" rtl="0">
              <a:spcBef>
                <a:spcPts val="0"/>
              </a:spcBef>
              <a:spcAft>
                <a:spcPts val="0"/>
              </a:spcAft>
              <a:buClr>
                <a:srgbClr val="000000"/>
              </a:buClr>
              <a:buSzPts val="4800"/>
              <a:buNone/>
              <a:defRPr sz="8000"/>
            </a:lvl1pPr>
            <a:lvl2pPr lvl="1" rtl="0">
              <a:spcBef>
                <a:spcPts val="0"/>
              </a:spcBef>
              <a:spcAft>
                <a:spcPts val="0"/>
              </a:spcAft>
              <a:buClr>
                <a:srgbClr val="000000"/>
              </a:buClr>
              <a:buSzPts val="4800"/>
              <a:buFont typeface="Fira Sans Extra Condensed Medium"/>
              <a:buNone/>
              <a:defRPr sz="6400">
                <a:solidFill>
                  <a:srgbClr val="000000"/>
                </a:solidFill>
                <a:latin typeface="Fira Sans Extra Condensed Medium"/>
                <a:ea typeface="Fira Sans Extra Condensed Medium"/>
                <a:cs typeface="Fira Sans Extra Condensed Medium"/>
                <a:sym typeface="Fira Sans Extra Condensed Medium"/>
              </a:defRPr>
            </a:lvl2pPr>
            <a:lvl3pPr lvl="2" rtl="0">
              <a:spcBef>
                <a:spcPts val="0"/>
              </a:spcBef>
              <a:spcAft>
                <a:spcPts val="0"/>
              </a:spcAft>
              <a:buClr>
                <a:srgbClr val="000000"/>
              </a:buClr>
              <a:buSzPts val="4800"/>
              <a:buFont typeface="Fira Sans Extra Condensed Medium"/>
              <a:buNone/>
              <a:defRPr sz="6400">
                <a:solidFill>
                  <a:srgbClr val="000000"/>
                </a:solidFill>
                <a:latin typeface="Fira Sans Extra Condensed Medium"/>
                <a:ea typeface="Fira Sans Extra Condensed Medium"/>
                <a:cs typeface="Fira Sans Extra Condensed Medium"/>
                <a:sym typeface="Fira Sans Extra Condensed Medium"/>
              </a:defRPr>
            </a:lvl3pPr>
            <a:lvl4pPr lvl="3" rtl="0">
              <a:spcBef>
                <a:spcPts val="0"/>
              </a:spcBef>
              <a:spcAft>
                <a:spcPts val="0"/>
              </a:spcAft>
              <a:buClr>
                <a:srgbClr val="000000"/>
              </a:buClr>
              <a:buSzPts val="4800"/>
              <a:buFont typeface="Fira Sans Extra Condensed Medium"/>
              <a:buNone/>
              <a:defRPr sz="6400">
                <a:solidFill>
                  <a:srgbClr val="000000"/>
                </a:solidFill>
                <a:latin typeface="Fira Sans Extra Condensed Medium"/>
                <a:ea typeface="Fira Sans Extra Condensed Medium"/>
                <a:cs typeface="Fira Sans Extra Condensed Medium"/>
                <a:sym typeface="Fira Sans Extra Condensed Medium"/>
              </a:defRPr>
            </a:lvl4pPr>
            <a:lvl5pPr lvl="4" rtl="0">
              <a:spcBef>
                <a:spcPts val="0"/>
              </a:spcBef>
              <a:spcAft>
                <a:spcPts val="0"/>
              </a:spcAft>
              <a:buClr>
                <a:srgbClr val="000000"/>
              </a:buClr>
              <a:buSzPts val="4800"/>
              <a:buFont typeface="Fira Sans Extra Condensed Medium"/>
              <a:buNone/>
              <a:defRPr sz="6400">
                <a:solidFill>
                  <a:srgbClr val="000000"/>
                </a:solidFill>
                <a:latin typeface="Fira Sans Extra Condensed Medium"/>
                <a:ea typeface="Fira Sans Extra Condensed Medium"/>
                <a:cs typeface="Fira Sans Extra Condensed Medium"/>
                <a:sym typeface="Fira Sans Extra Condensed Medium"/>
              </a:defRPr>
            </a:lvl5pPr>
            <a:lvl6pPr lvl="5" rtl="0">
              <a:spcBef>
                <a:spcPts val="0"/>
              </a:spcBef>
              <a:spcAft>
                <a:spcPts val="0"/>
              </a:spcAft>
              <a:buClr>
                <a:srgbClr val="000000"/>
              </a:buClr>
              <a:buSzPts val="4800"/>
              <a:buFont typeface="Fira Sans Extra Condensed Medium"/>
              <a:buNone/>
              <a:defRPr sz="6400">
                <a:solidFill>
                  <a:srgbClr val="000000"/>
                </a:solidFill>
                <a:latin typeface="Fira Sans Extra Condensed Medium"/>
                <a:ea typeface="Fira Sans Extra Condensed Medium"/>
                <a:cs typeface="Fira Sans Extra Condensed Medium"/>
                <a:sym typeface="Fira Sans Extra Condensed Medium"/>
              </a:defRPr>
            </a:lvl6pPr>
            <a:lvl7pPr lvl="6" rtl="0">
              <a:spcBef>
                <a:spcPts val="0"/>
              </a:spcBef>
              <a:spcAft>
                <a:spcPts val="0"/>
              </a:spcAft>
              <a:buClr>
                <a:srgbClr val="000000"/>
              </a:buClr>
              <a:buSzPts val="4800"/>
              <a:buFont typeface="Fira Sans Extra Condensed Medium"/>
              <a:buNone/>
              <a:defRPr sz="6400">
                <a:solidFill>
                  <a:srgbClr val="000000"/>
                </a:solidFill>
                <a:latin typeface="Fira Sans Extra Condensed Medium"/>
                <a:ea typeface="Fira Sans Extra Condensed Medium"/>
                <a:cs typeface="Fira Sans Extra Condensed Medium"/>
                <a:sym typeface="Fira Sans Extra Condensed Medium"/>
              </a:defRPr>
            </a:lvl7pPr>
            <a:lvl8pPr lvl="7" rtl="0">
              <a:spcBef>
                <a:spcPts val="0"/>
              </a:spcBef>
              <a:spcAft>
                <a:spcPts val="0"/>
              </a:spcAft>
              <a:buClr>
                <a:srgbClr val="000000"/>
              </a:buClr>
              <a:buSzPts val="4800"/>
              <a:buFont typeface="Fira Sans Extra Condensed Medium"/>
              <a:buNone/>
              <a:defRPr sz="6400">
                <a:solidFill>
                  <a:srgbClr val="000000"/>
                </a:solidFill>
                <a:latin typeface="Fira Sans Extra Condensed Medium"/>
                <a:ea typeface="Fira Sans Extra Condensed Medium"/>
                <a:cs typeface="Fira Sans Extra Condensed Medium"/>
                <a:sym typeface="Fira Sans Extra Condensed Medium"/>
              </a:defRPr>
            </a:lvl8pPr>
            <a:lvl9pPr lvl="8" rtl="0">
              <a:spcBef>
                <a:spcPts val="0"/>
              </a:spcBef>
              <a:spcAft>
                <a:spcPts val="0"/>
              </a:spcAft>
              <a:buClr>
                <a:srgbClr val="000000"/>
              </a:buClr>
              <a:buSzPts val="4800"/>
              <a:buFont typeface="Fira Sans Extra Condensed Medium"/>
              <a:buNone/>
              <a:defRPr sz="6400">
                <a:solidFill>
                  <a:srgbClr val="000000"/>
                </a:solidFill>
                <a:latin typeface="Fira Sans Extra Condensed Medium"/>
                <a:ea typeface="Fira Sans Extra Condensed Medium"/>
                <a:cs typeface="Fira Sans Extra Condensed Medium"/>
                <a:sym typeface="Fira Sans Extra Condensed Medium"/>
              </a:defRPr>
            </a:lvl9pPr>
          </a:lstStyle>
          <a:p>
            <a:r>
              <a:t>xx%</a:t>
            </a:r>
          </a:p>
        </p:txBody>
      </p:sp>
    </p:spTree>
    <p:extLst>
      <p:ext uri="{BB962C8B-B14F-4D97-AF65-F5344CB8AC3E}">
        <p14:creationId xmlns:p14="http://schemas.microsoft.com/office/powerpoint/2010/main" val="148323223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59"/>
        <p:cNvGrpSpPr/>
        <p:nvPr/>
      </p:nvGrpSpPr>
      <p:grpSpPr>
        <a:xfrm>
          <a:off x="0" y="0"/>
          <a:ext cx="0" cy="0"/>
          <a:chOff x="0" y="0"/>
          <a:chExt cx="0" cy="0"/>
        </a:xfrm>
      </p:grpSpPr>
      <p:sp>
        <p:nvSpPr>
          <p:cNvPr id="60" name="Google Shape;60;p4"/>
          <p:cNvSpPr txBox="1">
            <a:spLocks noGrp="1"/>
          </p:cNvSpPr>
          <p:nvPr>
            <p:ph type="body" idx="1"/>
          </p:nvPr>
        </p:nvSpPr>
        <p:spPr>
          <a:xfrm>
            <a:off x="825100" y="2238900"/>
            <a:ext cx="4712400" cy="2786800"/>
          </a:xfrm>
          <a:prstGeom prst="rect">
            <a:avLst/>
          </a:prstGeom>
        </p:spPr>
        <p:txBody>
          <a:bodyPr spcFirstLastPara="1" wrap="square" lIns="91425" tIns="91425" rIns="91425" bIns="91425" anchor="t" anchorCtr="0">
            <a:noAutofit/>
          </a:bodyPr>
          <a:lstStyle>
            <a:lvl1pPr marL="609585" lvl="0" indent="-457189">
              <a:lnSpc>
                <a:spcPct val="100000"/>
              </a:lnSpc>
              <a:spcBef>
                <a:spcPts val="0"/>
              </a:spcBef>
              <a:spcAft>
                <a:spcPts val="0"/>
              </a:spcAft>
              <a:buSzPts val="1800"/>
              <a:buChar char="●"/>
              <a:defRPr/>
            </a:lvl1pPr>
            <a:lvl2pPr marL="1219170" lvl="1" indent="-423323">
              <a:spcBef>
                <a:spcPts val="0"/>
              </a:spcBef>
              <a:spcAft>
                <a:spcPts val="0"/>
              </a:spcAft>
              <a:buSzPts val="1400"/>
              <a:buChar char="○"/>
              <a:defRPr/>
            </a:lvl2pPr>
            <a:lvl3pPr marL="1828754" lvl="2" indent="-423323">
              <a:spcBef>
                <a:spcPts val="2133"/>
              </a:spcBef>
              <a:spcAft>
                <a:spcPts val="0"/>
              </a:spcAft>
              <a:buSzPts val="1400"/>
              <a:buChar char="■"/>
              <a:defRPr/>
            </a:lvl3pPr>
            <a:lvl4pPr marL="2438339" lvl="3" indent="-423323">
              <a:spcBef>
                <a:spcPts val="2133"/>
              </a:spcBef>
              <a:spcAft>
                <a:spcPts val="0"/>
              </a:spcAft>
              <a:buSzPts val="1400"/>
              <a:buChar char="●"/>
              <a:defRPr/>
            </a:lvl4pPr>
            <a:lvl5pPr marL="3047924" lvl="4" indent="-423323">
              <a:spcBef>
                <a:spcPts val="2133"/>
              </a:spcBef>
              <a:spcAft>
                <a:spcPts val="0"/>
              </a:spcAft>
              <a:buSzPts val="1400"/>
              <a:buChar char="○"/>
              <a:defRPr/>
            </a:lvl5pPr>
            <a:lvl6pPr marL="3657509" lvl="5" indent="-423323">
              <a:spcBef>
                <a:spcPts val="2133"/>
              </a:spcBef>
              <a:spcAft>
                <a:spcPts val="0"/>
              </a:spcAft>
              <a:buSzPts val="1400"/>
              <a:buChar char="■"/>
              <a:defRPr/>
            </a:lvl6pPr>
            <a:lvl7pPr marL="4267093" lvl="6" indent="-423323">
              <a:spcBef>
                <a:spcPts val="2133"/>
              </a:spcBef>
              <a:spcAft>
                <a:spcPts val="0"/>
              </a:spcAft>
              <a:buSzPts val="1400"/>
              <a:buChar char="●"/>
              <a:defRPr/>
            </a:lvl7pPr>
            <a:lvl8pPr marL="4876678" lvl="7" indent="-423323">
              <a:spcBef>
                <a:spcPts val="2133"/>
              </a:spcBef>
              <a:spcAft>
                <a:spcPts val="0"/>
              </a:spcAft>
              <a:buSzPts val="1400"/>
              <a:buChar char="○"/>
              <a:defRPr/>
            </a:lvl8pPr>
            <a:lvl9pPr marL="5486263" lvl="8" indent="-423323">
              <a:spcBef>
                <a:spcPts val="2133"/>
              </a:spcBef>
              <a:spcAft>
                <a:spcPts val="2133"/>
              </a:spcAft>
              <a:buSzPts val="1400"/>
              <a:buChar char="■"/>
              <a:defRPr/>
            </a:lvl9pPr>
          </a:lstStyle>
          <a:p>
            <a:pPr lvl="0"/>
            <a:r>
              <a:rPr lang="en-US"/>
              <a:t>Click to edit Master text styles</a:t>
            </a:r>
          </a:p>
        </p:txBody>
      </p:sp>
      <p:sp>
        <p:nvSpPr>
          <p:cNvPr id="61" name="Google Shape;61;p4"/>
          <p:cNvSpPr txBox="1">
            <a:spLocks noGrp="1"/>
          </p:cNvSpPr>
          <p:nvPr>
            <p:ph type="ctrTitle"/>
          </p:nvPr>
        </p:nvSpPr>
        <p:spPr>
          <a:xfrm>
            <a:off x="825100" y="548900"/>
            <a:ext cx="3582000" cy="770400"/>
          </a:xfrm>
          <a:prstGeom prst="rect">
            <a:avLst/>
          </a:prstGeom>
        </p:spPr>
        <p:txBody>
          <a:bodyPr spcFirstLastPara="1" wrap="square" lIns="91425" tIns="91425" rIns="91425" bIns="91425" anchor="b" anchorCtr="0">
            <a:noAutofit/>
          </a:bodyPr>
          <a:lstStyle>
            <a:lvl1pPr lvl="0" rtl="0">
              <a:spcBef>
                <a:spcPts val="0"/>
              </a:spcBef>
              <a:spcAft>
                <a:spcPts val="0"/>
              </a:spcAft>
              <a:buClr>
                <a:srgbClr val="000000"/>
              </a:buClr>
              <a:buSzPts val="3600"/>
              <a:buNone/>
              <a:defRPr sz="4000"/>
            </a:lvl1pPr>
            <a:lvl2pPr lvl="1" algn="ctr" rtl="0">
              <a:spcBef>
                <a:spcPts val="0"/>
              </a:spcBef>
              <a:spcAft>
                <a:spcPts val="0"/>
              </a:spcAft>
              <a:buClr>
                <a:srgbClr val="D9D9D9"/>
              </a:buClr>
              <a:buSzPts val="1800"/>
              <a:buNone/>
              <a:defRPr sz="2400">
                <a:solidFill>
                  <a:srgbClr val="D9D9D9"/>
                </a:solidFill>
              </a:defRPr>
            </a:lvl2pPr>
            <a:lvl3pPr lvl="2" algn="ctr" rtl="0">
              <a:spcBef>
                <a:spcPts val="0"/>
              </a:spcBef>
              <a:spcAft>
                <a:spcPts val="0"/>
              </a:spcAft>
              <a:buClr>
                <a:srgbClr val="D9D9D9"/>
              </a:buClr>
              <a:buSzPts val="1800"/>
              <a:buNone/>
              <a:defRPr sz="2400">
                <a:solidFill>
                  <a:srgbClr val="D9D9D9"/>
                </a:solidFill>
              </a:defRPr>
            </a:lvl3pPr>
            <a:lvl4pPr lvl="3" algn="ctr" rtl="0">
              <a:spcBef>
                <a:spcPts val="0"/>
              </a:spcBef>
              <a:spcAft>
                <a:spcPts val="0"/>
              </a:spcAft>
              <a:buClr>
                <a:srgbClr val="D9D9D9"/>
              </a:buClr>
              <a:buSzPts val="1800"/>
              <a:buNone/>
              <a:defRPr sz="2400">
                <a:solidFill>
                  <a:srgbClr val="D9D9D9"/>
                </a:solidFill>
              </a:defRPr>
            </a:lvl4pPr>
            <a:lvl5pPr lvl="4" algn="ctr" rtl="0">
              <a:spcBef>
                <a:spcPts val="0"/>
              </a:spcBef>
              <a:spcAft>
                <a:spcPts val="0"/>
              </a:spcAft>
              <a:buClr>
                <a:srgbClr val="D9D9D9"/>
              </a:buClr>
              <a:buSzPts val="1800"/>
              <a:buNone/>
              <a:defRPr sz="2400">
                <a:solidFill>
                  <a:srgbClr val="D9D9D9"/>
                </a:solidFill>
              </a:defRPr>
            </a:lvl5pPr>
            <a:lvl6pPr lvl="5" algn="ctr" rtl="0">
              <a:spcBef>
                <a:spcPts val="0"/>
              </a:spcBef>
              <a:spcAft>
                <a:spcPts val="0"/>
              </a:spcAft>
              <a:buClr>
                <a:srgbClr val="D9D9D9"/>
              </a:buClr>
              <a:buSzPts val="1800"/>
              <a:buNone/>
              <a:defRPr sz="2400">
                <a:solidFill>
                  <a:srgbClr val="D9D9D9"/>
                </a:solidFill>
              </a:defRPr>
            </a:lvl6pPr>
            <a:lvl7pPr lvl="6" algn="ctr" rtl="0">
              <a:spcBef>
                <a:spcPts val="0"/>
              </a:spcBef>
              <a:spcAft>
                <a:spcPts val="0"/>
              </a:spcAft>
              <a:buClr>
                <a:srgbClr val="D9D9D9"/>
              </a:buClr>
              <a:buSzPts val="1800"/>
              <a:buNone/>
              <a:defRPr sz="2400">
                <a:solidFill>
                  <a:srgbClr val="D9D9D9"/>
                </a:solidFill>
              </a:defRPr>
            </a:lvl7pPr>
            <a:lvl8pPr lvl="7" algn="ctr" rtl="0">
              <a:spcBef>
                <a:spcPts val="0"/>
              </a:spcBef>
              <a:spcAft>
                <a:spcPts val="0"/>
              </a:spcAft>
              <a:buClr>
                <a:srgbClr val="D9D9D9"/>
              </a:buClr>
              <a:buSzPts val="1800"/>
              <a:buNone/>
              <a:defRPr sz="2400">
                <a:solidFill>
                  <a:srgbClr val="D9D9D9"/>
                </a:solidFill>
              </a:defRPr>
            </a:lvl8pPr>
            <a:lvl9pPr lvl="8" algn="ctr" rtl="0">
              <a:spcBef>
                <a:spcPts val="0"/>
              </a:spcBef>
              <a:spcAft>
                <a:spcPts val="0"/>
              </a:spcAft>
              <a:buClr>
                <a:srgbClr val="D9D9D9"/>
              </a:buClr>
              <a:buSzPts val="1800"/>
              <a:buNone/>
              <a:defRPr sz="2400">
                <a:solidFill>
                  <a:srgbClr val="D9D9D9"/>
                </a:solidFill>
              </a:defRPr>
            </a:lvl9pPr>
          </a:lstStyle>
          <a:p>
            <a:r>
              <a:rPr lang="en-US"/>
              <a:t>Click to edit Master title style</a:t>
            </a:r>
            <a:endParaRPr/>
          </a:p>
        </p:txBody>
      </p:sp>
      <p:sp>
        <p:nvSpPr>
          <p:cNvPr id="62" name="Google Shape;62;p4"/>
          <p:cNvSpPr/>
          <p:nvPr/>
        </p:nvSpPr>
        <p:spPr>
          <a:xfrm>
            <a:off x="960000" y="6253500"/>
            <a:ext cx="222867" cy="222867"/>
          </a:xfrm>
          <a:custGeom>
            <a:avLst/>
            <a:gdLst/>
            <a:ahLst/>
            <a:cxnLst/>
            <a:rect l="l" t="t" r="r" b="b"/>
            <a:pathLst>
              <a:path w="6686" h="6686" extrusionOk="0">
                <a:moveTo>
                  <a:pt x="6236" y="450"/>
                </a:moveTo>
                <a:lnTo>
                  <a:pt x="6236" y="6236"/>
                </a:lnTo>
                <a:lnTo>
                  <a:pt x="450" y="6236"/>
                </a:lnTo>
                <a:lnTo>
                  <a:pt x="450" y="450"/>
                </a:lnTo>
                <a:close/>
                <a:moveTo>
                  <a:pt x="0" y="0"/>
                </a:moveTo>
                <a:lnTo>
                  <a:pt x="0" y="6686"/>
                </a:lnTo>
                <a:lnTo>
                  <a:pt x="6686" y="6686"/>
                </a:lnTo>
                <a:lnTo>
                  <a:pt x="6686" y="0"/>
                </a:lnTo>
                <a:close/>
              </a:path>
            </a:pathLst>
          </a:custGeom>
          <a:solidFill>
            <a:srgbClr val="FFD6E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63" name="Google Shape;63;p4"/>
          <p:cNvSpPr/>
          <p:nvPr/>
        </p:nvSpPr>
        <p:spPr>
          <a:xfrm>
            <a:off x="2744633" y="5536267"/>
            <a:ext cx="144867" cy="144867"/>
          </a:xfrm>
          <a:custGeom>
            <a:avLst/>
            <a:gdLst/>
            <a:ahLst/>
            <a:cxnLst/>
            <a:rect l="l" t="t" r="r" b="b"/>
            <a:pathLst>
              <a:path w="4346" h="4346" extrusionOk="0">
                <a:moveTo>
                  <a:pt x="4008" y="356"/>
                </a:moveTo>
                <a:lnTo>
                  <a:pt x="4008" y="4027"/>
                </a:lnTo>
                <a:lnTo>
                  <a:pt x="338" y="4027"/>
                </a:lnTo>
                <a:lnTo>
                  <a:pt x="338" y="356"/>
                </a:lnTo>
                <a:close/>
                <a:moveTo>
                  <a:pt x="1" y="1"/>
                </a:moveTo>
                <a:lnTo>
                  <a:pt x="1" y="4345"/>
                </a:lnTo>
                <a:lnTo>
                  <a:pt x="4346" y="4345"/>
                </a:lnTo>
                <a:lnTo>
                  <a:pt x="4346" y="1"/>
                </a:lnTo>
                <a:close/>
              </a:path>
            </a:pathLst>
          </a:custGeom>
          <a:solidFill>
            <a:srgbClr val="E898AC"/>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64" name="Google Shape;64;p4"/>
          <p:cNvSpPr/>
          <p:nvPr/>
        </p:nvSpPr>
        <p:spPr>
          <a:xfrm>
            <a:off x="1909434" y="5728534"/>
            <a:ext cx="69967" cy="69933"/>
          </a:xfrm>
          <a:custGeom>
            <a:avLst/>
            <a:gdLst/>
            <a:ahLst/>
            <a:cxnLst/>
            <a:rect l="l" t="t" r="r" b="b"/>
            <a:pathLst>
              <a:path w="2099" h="2098" extrusionOk="0">
                <a:moveTo>
                  <a:pt x="1761" y="319"/>
                </a:moveTo>
                <a:lnTo>
                  <a:pt x="1761" y="1761"/>
                </a:lnTo>
                <a:lnTo>
                  <a:pt x="319" y="1761"/>
                </a:lnTo>
                <a:lnTo>
                  <a:pt x="319" y="319"/>
                </a:lnTo>
                <a:close/>
                <a:moveTo>
                  <a:pt x="1" y="0"/>
                </a:moveTo>
                <a:lnTo>
                  <a:pt x="1" y="2098"/>
                </a:lnTo>
                <a:lnTo>
                  <a:pt x="2098" y="2098"/>
                </a:lnTo>
                <a:lnTo>
                  <a:pt x="2098" y="0"/>
                </a:lnTo>
                <a:close/>
              </a:path>
            </a:pathLst>
          </a:custGeom>
          <a:solidFill>
            <a:srgbClr val="FF9973"/>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65" name="Google Shape;65;p4"/>
          <p:cNvSpPr/>
          <p:nvPr/>
        </p:nvSpPr>
        <p:spPr>
          <a:xfrm>
            <a:off x="2926300" y="5966367"/>
            <a:ext cx="219133" cy="219133"/>
          </a:xfrm>
          <a:custGeom>
            <a:avLst/>
            <a:gdLst/>
            <a:ahLst/>
            <a:cxnLst/>
            <a:rect l="l" t="t" r="r" b="b"/>
            <a:pathLst>
              <a:path w="6574" h="6574" extrusionOk="0">
                <a:moveTo>
                  <a:pt x="6218" y="337"/>
                </a:moveTo>
                <a:lnTo>
                  <a:pt x="6218" y="6236"/>
                </a:lnTo>
                <a:lnTo>
                  <a:pt x="319" y="6236"/>
                </a:lnTo>
                <a:lnTo>
                  <a:pt x="319" y="337"/>
                </a:lnTo>
                <a:close/>
                <a:moveTo>
                  <a:pt x="0" y="0"/>
                </a:moveTo>
                <a:lnTo>
                  <a:pt x="0" y="6573"/>
                </a:lnTo>
                <a:lnTo>
                  <a:pt x="6555" y="6573"/>
                </a:lnTo>
                <a:lnTo>
                  <a:pt x="6573" y="0"/>
                </a:lnTo>
                <a:close/>
              </a:path>
            </a:pathLst>
          </a:custGeom>
          <a:solidFill>
            <a:srgbClr val="FF9973"/>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66" name="Google Shape;66;p4"/>
          <p:cNvSpPr/>
          <p:nvPr/>
        </p:nvSpPr>
        <p:spPr>
          <a:xfrm>
            <a:off x="2113967" y="6260685"/>
            <a:ext cx="207900" cy="208500"/>
          </a:xfrm>
          <a:custGeom>
            <a:avLst/>
            <a:gdLst/>
            <a:ahLst/>
            <a:cxnLst/>
            <a:rect l="l" t="t" r="r" b="b"/>
            <a:pathLst>
              <a:path w="6237" h="6255" extrusionOk="0">
                <a:moveTo>
                  <a:pt x="0" y="0"/>
                </a:moveTo>
                <a:lnTo>
                  <a:pt x="0" y="6255"/>
                </a:lnTo>
                <a:lnTo>
                  <a:pt x="6236" y="6255"/>
                </a:lnTo>
                <a:lnTo>
                  <a:pt x="6236" y="0"/>
                </a:lnTo>
                <a:close/>
              </a:path>
            </a:pathLst>
          </a:custGeom>
          <a:solidFill>
            <a:schemeClr val="accent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grpSp>
        <p:nvGrpSpPr>
          <p:cNvPr id="67" name="Google Shape;67;p4"/>
          <p:cNvGrpSpPr/>
          <p:nvPr/>
        </p:nvGrpSpPr>
        <p:grpSpPr>
          <a:xfrm>
            <a:off x="10864696" y="4006124"/>
            <a:ext cx="130745" cy="1530128"/>
            <a:chOff x="3347921" y="16006"/>
            <a:chExt cx="98059" cy="1147596"/>
          </a:xfrm>
        </p:grpSpPr>
        <p:sp>
          <p:nvSpPr>
            <p:cNvPr id="68" name="Google Shape;68;p4"/>
            <p:cNvSpPr/>
            <p:nvPr/>
          </p:nvSpPr>
          <p:spPr>
            <a:xfrm>
              <a:off x="3347921" y="1065280"/>
              <a:ext cx="98059" cy="98321"/>
            </a:xfrm>
            <a:custGeom>
              <a:avLst/>
              <a:gdLst/>
              <a:ahLst/>
              <a:cxnLst/>
              <a:rect l="l" t="t" r="r" b="b"/>
              <a:pathLst>
                <a:path w="3742" h="3752" fill="none" extrusionOk="0">
                  <a:moveTo>
                    <a:pt x="0" y="1"/>
                  </a:moveTo>
                  <a:lnTo>
                    <a:pt x="3741" y="1"/>
                  </a:lnTo>
                  <a:lnTo>
                    <a:pt x="3741" y="3751"/>
                  </a:lnTo>
                  <a:lnTo>
                    <a:pt x="0" y="3751"/>
                  </a:lnTo>
                  <a:close/>
                </a:path>
              </a:pathLst>
            </a:custGeom>
            <a:noFill/>
            <a:ln w="2975" cap="flat" cmpd="sng">
              <a:solidFill>
                <a:srgbClr val="E898AC"/>
              </a:solidFill>
              <a:prstDash val="solid"/>
              <a:miter lim="9192"/>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sp>
          <p:nvSpPr>
            <p:cNvPr id="69" name="Google Shape;69;p4"/>
            <p:cNvSpPr/>
            <p:nvPr/>
          </p:nvSpPr>
          <p:spPr>
            <a:xfrm>
              <a:off x="3392705" y="16006"/>
              <a:ext cx="8464" cy="894665"/>
            </a:xfrm>
            <a:custGeom>
              <a:avLst/>
              <a:gdLst/>
              <a:ahLst/>
              <a:cxnLst/>
              <a:rect l="l" t="t" r="r" b="b"/>
              <a:pathLst>
                <a:path w="323" h="34141" extrusionOk="0">
                  <a:moveTo>
                    <a:pt x="157" y="1"/>
                  </a:moveTo>
                  <a:lnTo>
                    <a:pt x="1" y="34141"/>
                  </a:lnTo>
                  <a:lnTo>
                    <a:pt x="323" y="34141"/>
                  </a:lnTo>
                  <a:lnTo>
                    <a:pt x="157" y="1"/>
                  </a:lnTo>
                  <a:close/>
                </a:path>
              </a:pathLst>
            </a:custGeom>
            <a:solidFill>
              <a:srgbClr val="FFD6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grpSp>
      <p:grpSp>
        <p:nvGrpSpPr>
          <p:cNvPr id="70" name="Google Shape;70;p4"/>
          <p:cNvGrpSpPr/>
          <p:nvPr/>
        </p:nvGrpSpPr>
        <p:grpSpPr>
          <a:xfrm>
            <a:off x="375228" y="5025685"/>
            <a:ext cx="161563" cy="1013993"/>
            <a:chOff x="5245196" y="3136513"/>
            <a:chExt cx="121172" cy="760495"/>
          </a:xfrm>
        </p:grpSpPr>
        <p:sp>
          <p:nvSpPr>
            <p:cNvPr id="71" name="Google Shape;71;p4"/>
            <p:cNvSpPr/>
            <p:nvPr/>
          </p:nvSpPr>
          <p:spPr>
            <a:xfrm>
              <a:off x="5245196" y="3775810"/>
              <a:ext cx="121172" cy="121198"/>
            </a:xfrm>
            <a:custGeom>
              <a:avLst/>
              <a:gdLst/>
              <a:ahLst/>
              <a:cxnLst/>
              <a:rect l="l" t="t" r="r" b="b"/>
              <a:pathLst>
                <a:path w="4624" h="4625" extrusionOk="0">
                  <a:moveTo>
                    <a:pt x="0" y="1"/>
                  </a:moveTo>
                  <a:lnTo>
                    <a:pt x="0" y="4624"/>
                  </a:lnTo>
                  <a:lnTo>
                    <a:pt x="4624" y="4624"/>
                  </a:lnTo>
                  <a:lnTo>
                    <a:pt x="4624" y="1"/>
                  </a:lnTo>
                  <a:close/>
                </a:path>
              </a:pathLst>
            </a:custGeom>
            <a:solidFill>
              <a:srgbClr val="E898A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sp>
          <p:nvSpPr>
            <p:cNvPr id="72" name="Google Shape;72;p4"/>
            <p:cNvSpPr/>
            <p:nvPr/>
          </p:nvSpPr>
          <p:spPr>
            <a:xfrm>
              <a:off x="5309007" y="3136513"/>
              <a:ext cx="8464" cy="554288"/>
            </a:xfrm>
            <a:custGeom>
              <a:avLst/>
              <a:gdLst/>
              <a:ahLst/>
              <a:cxnLst/>
              <a:rect l="l" t="t" r="r" b="b"/>
              <a:pathLst>
                <a:path w="323" h="21152" extrusionOk="0">
                  <a:moveTo>
                    <a:pt x="166" y="1"/>
                  </a:moveTo>
                  <a:lnTo>
                    <a:pt x="0" y="21152"/>
                  </a:lnTo>
                  <a:lnTo>
                    <a:pt x="322" y="21152"/>
                  </a:lnTo>
                  <a:lnTo>
                    <a:pt x="166" y="1"/>
                  </a:lnTo>
                  <a:close/>
                </a:path>
              </a:pathLst>
            </a:custGeom>
            <a:solidFill>
              <a:srgbClr val="FFD6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grpSp>
      <p:grpSp>
        <p:nvGrpSpPr>
          <p:cNvPr id="73" name="Google Shape;73;p4"/>
          <p:cNvGrpSpPr/>
          <p:nvPr/>
        </p:nvGrpSpPr>
        <p:grpSpPr>
          <a:xfrm>
            <a:off x="11379653" y="5426177"/>
            <a:ext cx="76799" cy="1109065"/>
            <a:chOff x="2038689" y="173907"/>
            <a:chExt cx="57599" cy="831799"/>
          </a:xfrm>
        </p:grpSpPr>
        <p:sp>
          <p:nvSpPr>
            <p:cNvPr id="74" name="Google Shape;74;p4"/>
            <p:cNvSpPr/>
            <p:nvPr/>
          </p:nvSpPr>
          <p:spPr>
            <a:xfrm>
              <a:off x="2038689" y="947872"/>
              <a:ext cx="57599" cy="57834"/>
            </a:xfrm>
            <a:custGeom>
              <a:avLst/>
              <a:gdLst/>
              <a:ahLst/>
              <a:cxnLst/>
              <a:rect l="l" t="t" r="r" b="b"/>
              <a:pathLst>
                <a:path w="2198" h="2207" fill="none" extrusionOk="0">
                  <a:moveTo>
                    <a:pt x="1" y="0"/>
                  </a:moveTo>
                  <a:lnTo>
                    <a:pt x="2197" y="0"/>
                  </a:lnTo>
                  <a:lnTo>
                    <a:pt x="2197" y="2206"/>
                  </a:lnTo>
                  <a:lnTo>
                    <a:pt x="1" y="2206"/>
                  </a:lnTo>
                  <a:close/>
                </a:path>
              </a:pathLst>
            </a:custGeom>
            <a:noFill/>
            <a:ln w="2975" cap="flat" cmpd="sng">
              <a:solidFill>
                <a:srgbClr val="00CFCC"/>
              </a:solidFill>
              <a:prstDash val="solid"/>
              <a:miter lim="9192"/>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sp>
          <p:nvSpPr>
            <p:cNvPr id="75" name="Google Shape;75;p4"/>
            <p:cNvSpPr/>
            <p:nvPr/>
          </p:nvSpPr>
          <p:spPr>
            <a:xfrm>
              <a:off x="2063269" y="173907"/>
              <a:ext cx="8438" cy="692074"/>
            </a:xfrm>
            <a:custGeom>
              <a:avLst/>
              <a:gdLst/>
              <a:ahLst/>
              <a:cxnLst/>
              <a:rect l="l" t="t" r="r" b="b"/>
              <a:pathLst>
                <a:path w="322" h="26410" extrusionOk="0">
                  <a:moveTo>
                    <a:pt x="166" y="1"/>
                  </a:moveTo>
                  <a:lnTo>
                    <a:pt x="0" y="26410"/>
                  </a:lnTo>
                  <a:lnTo>
                    <a:pt x="322" y="26410"/>
                  </a:lnTo>
                  <a:lnTo>
                    <a:pt x="166" y="1"/>
                  </a:lnTo>
                  <a:close/>
                </a:path>
              </a:pathLst>
            </a:custGeom>
            <a:solidFill>
              <a:srgbClr val="FFD6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grpSp>
      <p:sp>
        <p:nvSpPr>
          <p:cNvPr id="76" name="Google Shape;76;p4"/>
          <p:cNvSpPr/>
          <p:nvPr/>
        </p:nvSpPr>
        <p:spPr>
          <a:xfrm>
            <a:off x="10248134" y="6091834"/>
            <a:ext cx="219133" cy="219133"/>
          </a:xfrm>
          <a:custGeom>
            <a:avLst/>
            <a:gdLst/>
            <a:ahLst/>
            <a:cxnLst/>
            <a:rect l="l" t="t" r="r" b="b"/>
            <a:pathLst>
              <a:path w="6574" h="6574" extrusionOk="0">
                <a:moveTo>
                  <a:pt x="6218" y="337"/>
                </a:moveTo>
                <a:lnTo>
                  <a:pt x="6218" y="6236"/>
                </a:lnTo>
                <a:lnTo>
                  <a:pt x="319" y="6236"/>
                </a:lnTo>
                <a:lnTo>
                  <a:pt x="319" y="337"/>
                </a:lnTo>
                <a:close/>
                <a:moveTo>
                  <a:pt x="0" y="0"/>
                </a:moveTo>
                <a:lnTo>
                  <a:pt x="0" y="6573"/>
                </a:lnTo>
                <a:lnTo>
                  <a:pt x="6555" y="6573"/>
                </a:lnTo>
                <a:lnTo>
                  <a:pt x="6573" y="0"/>
                </a:lnTo>
                <a:close/>
              </a:path>
            </a:pathLst>
          </a:custGeom>
          <a:solidFill>
            <a:srgbClr val="FF9973"/>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77" name="Google Shape;77;p4"/>
          <p:cNvSpPr/>
          <p:nvPr/>
        </p:nvSpPr>
        <p:spPr>
          <a:xfrm>
            <a:off x="11824167" y="5025685"/>
            <a:ext cx="207900" cy="208500"/>
          </a:xfrm>
          <a:custGeom>
            <a:avLst/>
            <a:gdLst/>
            <a:ahLst/>
            <a:cxnLst/>
            <a:rect l="l" t="t" r="r" b="b"/>
            <a:pathLst>
              <a:path w="6237" h="6255" extrusionOk="0">
                <a:moveTo>
                  <a:pt x="0" y="0"/>
                </a:moveTo>
                <a:lnTo>
                  <a:pt x="0" y="6255"/>
                </a:lnTo>
                <a:lnTo>
                  <a:pt x="6236" y="6255"/>
                </a:lnTo>
                <a:lnTo>
                  <a:pt x="6236" y="0"/>
                </a:lnTo>
                <a:close/>
              </a:path>
            </a:pathLst>
          </a:custGeom>
          <a:solidFill>
            <a:schemeClr val="accent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Tree>
    <p:extLst>
      <p:ext uri="{BB962C8B-B14F-4D97-AF65-F5344CB8AC3E}">
        <p14:creationId xmlns:p14="http://schemas.microsoft.com/office/powerpoint/2010/main" val="18582208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Title and two columns" type="twoColTx">
  <p:cSld name="Title and two columns">
    <p:spTree>
      <p:nvGrpSpPr>
        <p:cNvPr id="1" name="Shape 78"/>
        <p:cNvGrpSpPr/>
        <p:nvPr/>
      </p:nvGrpSpPr>
      <p:grpSpPr>
        <a:xfrm>
          <a:off x="0" y="0"/>
          <a:ext cx="0" cy="0"/>
          <a:chOff x="0" y="0"/>
          <a:chExt cx="0" cy="0"/>
        </a:xfrm>
      </p:grpSpPr>
      <p:sp>
        <p:nvSpPr>
          <p:cNvPr id="79" name="Google Shape;79;p5"/>
          <p:cNvSpPr txBox="1">
            <a:spLocks noGrp="1"/>
          </p:cNvSpPr>
          <p:nvPr>
            <p:ph type="ctrTitle"/>
          </p:nvPr>
        </p:nvSpPr>
        <p:spPr>
          <a:xfrm>
            <a:off x="1231500" y="1594701"/>
            <a:ext cx="1309600" cy="770400"/>
          </a:xfrm>
          <a:prstGeom prst="rect">
            <a:avLst/>
          </a:prstGeom>
          <a:ln>
            <a:noFill/>
          </a:ln>
        </p:spPr>
        <p:txBody>
          <a:bodyPr spcFirstLastPara="1" wrap="square" lIns="91425" tIns="91425" rIns="91425" bIns="91425" anchor="b" anchorCtr="0">
            <a:noAutofit/>
          </a:bodyPr>
          <a:lstStyle>
            <a:lvl1pPr lvl="0" rtl="0">
              <a:spcBef>
                <a:spcPts val="0"/>
              </a:spcBef>
              <a:spcAft>
                <a:spcPts val="0"/>
              </a:spcAft>
              <a:buClr>
                <a:srgbClr val="000000"/>
              </a:buClr>
              <a:buSzPts val="1800"/>
              <a:buFont typeface="Fira Sans Condensed Medium"/>
              <a:buNone/>
              <a:defRPr sz="3200">
                <a:solidFill>
                  <a:schemeClr val="lt1"/>
                </a:solidFill>
              </a:defRPr>
            </a:lvl1pPr>
            <a:lvl2pPr lvl="1"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2pPr>
            <a:lvl3pPr lvl="2"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3pPr>
            <a:lvl4pPr lvl="3"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4pPr>
            <a:lvl5pPr lvl="4"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5pPr>
            <a:lvl6pPr lvl="5"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6pPr>
            <a:lvl7pPr lvl="6"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7pPr>
            <a:lvl8pPr lvl="7"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8pPr>
            <a:lvl9pPr lvl="8"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9pPr>
          </a:lstStyle>
          <a:p>
            <a:r>
              <a:rPr lang="en-US"/>
              <a:t>Click to edit Master title style</a:t>
            </a:r>
            <a:endParaRPr/>
          </a:p>
        </p:txBody>
      </p:sp>
      <p:sp>
        <p:nvSpPr>
          <p:cNvPr id="80" name="Google Shape;80;p5"/>
          <p:cNvSpPr txBox="1">
            <a:spLocks noGrp="1"/>
          </p:cNvSpPr>
          <p:nvPr>
            <p:ph type="subTitle" idx="1"/>
          </p:nvPr>
        </p:nvSpPr>
        <p:spPr>
          <a:xfrm>
            <a:off x="1231516" y="2245457"/>
            <a:ext cx="3494000" cy="14832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Clr>
                <a:srgbClr val="000000"/>
              </a:buClr>
              <a:buSzPts val="1000"/>
              <a:buNone/>
              <a:defRPr sz="1867"/>
            </a:lvl1pPr>
            <a:lvl2pPr lvl="1" algn="ctr" rtl="0">
              <a:lnSpc>
                <a:spcPct val="100000"/>
              </a:lnSpc>
              <a:spcBef>
                <a:spcPts val="0"/>
              </a:spcBef>
              <a:spcAft>
                <a:spcPts val="0"/>
              </a:spcAft>
              <a:buClr>
                <a:srgbClr val="000000"/>
              </a:buClr>
              <a:buSzPts val="1000"/>
              <a:buNone/>
              <a:defRPr sz="1333">
                <a:solidFill>
                  <a:srgbClr val="000000"/>
                </a:solidFill>
              </a:defRPr>
            </a:lvl2pPr>
            <a:lvl3pPr lvl="2" algn="ctr" rtl="0">
              <a:lnSpc>
                <a:spcPct val="100000"/>
              </a:lnSpc>
              <a:spcBef>
                <a:spcPts val="0"/>
              </a:spcBef>
              <a:spcAft>
                <a:spcPts val="0"/>
              </a:spcAft>
              <a:buClr>
                <a:srgbClr val="000000"/>
              </a:buClr>
              <a:buSzPts val="1000"/>
              <a:buNone/>
              <a:defRPr sz="1333">
                <a:solidFill>
                  <a:srgbClr val="000000"/>
                </a:solidFill>
              </a:defRPr>
            </a:lvl3pPr>
            <a:lvl4pPr lvl="3" algn="ctr" rtl="0">
              <a:lnSpc>
                <a:spcPct val="100000"/>
              </a:lnSpc>
              <a:spcBef>
                <a:spcPts val="0"/>
              </a:spcBef>
              <a:spcAft>
                <a:spcPts val="0"/>
              </a:spcAft>
              <a:buClr>
                <a:srgbClr val="000000"/>
              </a:buClr>
              <a:buSzPts val="1000"/>
              <a:buNone/>
              <a:defRPr sz="1333">
                <a:solidFill>
                  <a:srgbClr val="000000"/>
                </a:solidFill>
              </a:defRPr>
            </a:lvl4pPr>
            <a:lvl5pPr lvl="4" algn="ctr" rtl="0">
              <a:lnSpc>
                <a:spcPct val="100000"/>
              </a:lnSpc>
              <a:spcBef>
                <a:spcPts val="0"/>
              </a:spcBef>
              <a:spcAft>
                <a:spcPts val="0"/>
              </a:spcAft>
              <a:buClr>
                <a:srgbClr val="000000"/>
              </a:buClr>
              <a:buSzPts val="1000"/>
              <a:buNone/>
              <a:defRPr sz="1333">
                <a:solidFill>
                  <a:srgbClr val="000000"/>
                </a:solidFill>
              </a:defRPr>
            </a:lvl5pPr>
            <a:lvl6pPr lvl="5" algn="ctr" rtl="0">
              <a:lnSpc>
                <a:spcPct val="100000"/>
              </a:lnSpc>
              <a:spcBef>
                <a:spcPts val="0"/>
              </a:spcBef>
              <a:spcAft>
                <a:spcPts val="0"/>
              </a:spcAft>
              <a:buClr>
                <a:srgbClr val="000000"/>
              </a:buClr>
              <a:buSzPts val="1000"/>
              <a:buNone/>
              <a:defRPr sz="1333">
                <a:solidFill>
                  <a:srgbClr val="000000"/>
                </a:solidFill>
              </a:defRPr>
            </a:lvl6pPr>
            <a:lvl7pPr lvl="6" algn="ctr" rtl="0">
              <a:lnSpc>
                <a:spcPct val="100000"/>
              </a:lnSpc>
              <a:spcBef>
                <a:spcPts val="0"/>
              </a:spcBef>
              <a:spcAft>
                <a:spcPts val="0"/>
              </a:spcAft>
              <a:buClr>
                <a:srgbClr val="000000"/>
              </a:buClr>
              <a:buSzPts val="1000"/>
              <a:buNone/>
              <a:defRPr sz="1333">
                <a:solidFill>
                  <a:srgbClr val="000000"/>
                </a:solidFill>
              </a:defRPr>
            </a:lvl7pPr>
            <a:lvl8pPr lvl="7" algn="ctr" rtl="0">
              <a:lnSpc>
                <a:spcPct val="100000"/>
              </a:lnSpc>
              <a:spcBef>
                <a:spcPts val="0"/>
              </a:spcBef>
              <a:spcAft>
                <a:spcPts val="0"/>
              </a:spcAft>
              <a:buClr>
                <a:srgbClr val="000000"/>
              </a:buClr>
              <a:buSzPts val="1000"/>
              <a:buNone/>
              <a:defRPr sz="1333">
                <a:solidFill>
                  <a:srgbClr val="000000"/>
                </a:solidFill>
              </a:defRPr>
            </a:lvl8pPr>
            <a:lvl9pPr lvl="8" algn="ctr" rtl="0">
              <a:lnSpc>
                <a:spcPct val="100000"/>
              </a:lnSpc>
              <a:spcBef>
                <a:spcPts val="0"/>
              </a:spcBef>
              <a:spcAft>
                <a:spcPts val="0"/>
              </a:spcAft>
              <a:buClr>
                <a:srgbClr val="000000"/>
              </a:buClr>
              <a:buSzPts val="1000"/>
              <a:buNone/>
              <a:defRPr sz="1333">
                <a:solidFill>
                  <a:srgbClr val="000000"/>
                </a:solidFill>
              </a:defRPr>
            </a:lvl9pPr>
          </a:lstStyle>
          <a:p>
            <a:r>
              <a:rPr lang="en-US"/>
              <a:t>Click to edit Master subtitle style</a:t>
            </a:r>
            <a:endParaRPr/>
          </a:p>
        </p:txBody>
      </p:sp>
      <p:sp>
        <p:nvSpPr>
          <p:cNvPr id="81" name="Google Shape;81;p5"/>
          <p:cNvSpPr txBox="1">
            <a:spLocks noGrp="1"/>
          </p:cNvSpPr>
          <p:nvPr>
            <p:ph type="ctrTitle" idx="2"/>
          </p:nvPr>
        </p:nvSpPr>
        <p:spPr>
          <a:xfrm>
            <a:off x="9400505" y="1594700"/>
            <a:ext cx="1516400" cy="770400"/>
          </a:xfrm>
          <a:prstGeom prst="rect">
            <a:avLst/>
          </a:prstGeom>
          <a:ln>
            <a:noFill/>
          </a:ln>
        </p:spPr>
        <p:txBody>
          <a:bodyPr spcFirstLastPara="1" wrap="square" lIns="91425" tIns="91425" rIns="91425" bIns="91425" anchor="b" anchorCtr="0">
            <a:noAutofit/>
          </a:bodyPr>
          <a:lstStyle>
            <a:lvl1pPr lvl="0" algn="r" rtl="0">
              <a:spcBef>
                <a:spcPts val="0"/>
              </a:spcBef>
              <a:spcAft>
                <a:spcPts val="0"/>
              </a:spcAft>
              <a:buClr>
                <a:srgbClr val="000000"/>
              </a:buClr>
              <a:buSzPts val="1800"/>
              <a:buFont typeface="Fira Sans Condensed Medium"/>
              <a:buNone/>
              <a:defRPr sz="3200">
                <a:solidFill>
                  <a:schemeClr val="lt1"/>
                </a:solidFill>
              </a:defRPr>
            </a:lvl1pPr>
            <a:lvl2pPr lvl="1"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2pPr>
            <a:lvl3pPr lvl="2"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3pPr>
            <a:lvl4pPr lvl="3"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4pPr>
            <a:lvl5pPr lvl="4"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5pPr>
            <a:lvl6pPr lvl="5"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6pPr>
            <a:lvl7pPr lvl="6"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7pPr>
            <a:lvl8pPr lvl="7"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8pPr>
            <a:lvl9pPr lvl="8"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9pPr>
          </a:lstStyle>
          <a:p>
            <a:r>
              <a:rPr lang="en-US"/>
              <a:t>Click to edit Master title style</a:t>
            </a:r>
            <a:endParaRPr/>
          </a:p>
        </p:txBody>
      </p:sp>
      <p:sp>
        <p:nvSpPr>
          <p:cNvPr id="82" name="Google Shape;82;p5"/>
          <p:cNvSpPr txBox="1">
            <a:spLocks noGrp="1"/>
          </p:cNvSpPr>
          <p:nvPr>
            <p:ph type="subTitle" idx="3"/>
          </p:nvPr>
        </p:nvSpPr>
        <p:spPr>
          <a:xfrm>
            <a:off x="7266888" y="2245457"/>
            <a:ext cx="3650000" cy="14832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Clr>
                <a:srgbClr val="000000"/>
              </a:buClr>
              <a:buSzPts val="1000"/>
              <a:buNone/>
              <a:defRPr sz="1867"/>
            </a:lvl1pPr>
            <a:lvl2pPr lvl="1" algn="ctr" rtl="0">
              <a:lnSpc>
                <a:spcPct val="100000"/>
              </a:lnSpc>
              <a:spcBef>
                <a:spcPts val="0"/>
              </a:spcBef>
              <a:spcAft>
                <a:spcPts val="0"/>
              </a:spcAft>
              <a:buClr>
                <a:srgbClr val="000000"/>
              </a:buClr>
              <a:buSzPts val="1000"/>
              <a:buNone/>
              <a:defRPr sz="1333">
                <a:solidFill>
                  <a:srgbClr val="000000"/>
                </a:solidFill>
              </a:defRPr>
            </a:lvl2pPr>
            <a:lvl3pPr lvl="2" algn="ctr" rtl="0">
              <a:lnSpc>
                <a:spcPct val="100000"/>
              </a:lnSpc>
              <a:spcBef>
                <a:spcPts val="0"/>
              </a:spcBef>
              <a:spcAft>
                <a:spcPts val="0"/>
              </a:spcAft>
              <a:buClr>
                <a:srgbClr val="000000"/>
              </a:buClr>
              <a:buSzPts val="1000"/>
              <a:buNone/>
              <a:defRPr sz="1333">
                <a:solidFill>
                  <a:srgbClr val="000000"/>
                </a:solidFill>
              </a:defRPr>
            </a:lvl3pPr>
            <a:lvl4pPr lvl="3" algn="ctr" rtl="0">
              <a:lnSpc>
                <a:spcPct val="100000"/>
              </a:lnSpc>
              <a:spcBef>
                <a:spcPts val="0"/>
              </a:spcBef>
              <a:spcAft>
                <a:spcPts val="0"/>
              </a:spcAft>
              <a:buClr>
                <a:srgbClr val="000000"/>
              </a:buClr>
              <a:buSzPts val="1000"/>
              <a:buNone/>
              <a:defRPr sz="1333">
                <a:solidFill>
                  <a:srgbClr val="000000"/>
                </a:solidFill>
              </a:defRPr>
            </a:lvl4pPr>
            <a:lvl5pPr lvl="4" algn="ctr" rtl="0">
              <a:lnSpc>
                <a:spcPct val="100000"/>
              </a:lnSpc>
              <a:spcBef>
                <a:spcPts val="0"/>
              </a:spcBef>
              <a:spcAft>
                <a:spcPts val="0"/>
              </a:spcAft>
              <a:buClr>
                <a:srgbClr val="000000"/>
              </a:buClr>
              <a:buSzPts val="1000"/>
              <a:buNone/>
              <a:defRPr sz="1333">
                <a:solidFill>
                  <a:srgbClr val="000000"/>
                </a:solidFill>
              </a:defRPr>
            </a:lvl5pPr>
            <a:lvl6pPr lvl="5" algn="ctr" rtl="0">
              <a:lnSpc>
                <a:spcPct val="100000"/>
              </a:lnSpc>
              <a:spcBef>
                <a:spcPts val="0"/>
              </a:spcBef>
              <a:spcAft>
                <a:spcPts val="0"/>
              </a:spcAft>
              <a:buClr>
                <a:srgbClr val="000000"/>
              </a:buClr>
              <a:buSzPts val="1000"/>
              <a:buNone/>
              <a:defRPr sz="1333">
                <a:solidFill>
                  <a:srgbClr val="000000"/>
                </a:solidFill>
              </a:defRPr>
            </a:lvl6pPr>
            <a:lvl7pPr lvl="6" algn="ctr" rtl="0">
              <a:lnSpc>
                <a:spcPct val="100000"/>
              </a:lnSpc>
              <a:spcBef>
                <a:spcPts val="0"/>
              </a:spcBef>
              <a:spcAft>
                <a:spcPts val="0"/>
              </a:spcAft>
              <a:buClr>
                <a:srgbClr val="000000"/>
              </a:buClr>
              <a:buSzPts val="1000"/>
              <a:buNone/>
              <a:defRPr sz="1333">
                <a:solidFill>
                  <a:srgbClr val="000000"/>
                </a:solidFill>
              </a:defRPr>
            </a:lvl7pPr>
            <a:lvl8pPr lvl="7" algn="ctr" rtl="0">
              <a:lnSpc>
                <a:spcPct val="100000"/>
              </a:lnSpc>
              <a:spcBef>
                <a:spcPts val="0"/>
              </a:spcBef>
              <a:spcAft>
                <a:spcPts val="0"/>
              </a:spcAft>
              <a:buClr>
                <a:srgbClr val="000000"/>
              </a:buClr>
              <a:buSzPts val="1000"/>
              <a:buNone/>
              <a:defRPr sz="1333">
                <a:solidFill>
                  <a:srgbClr val="000000"/>
                </a:solidFill>
              </a:defRPr>
            </a:lvl8pPr>
            <a:lvl9pPr lvl="8" algn="ctr" rtl="0">
              <a:lnSpc>
                <a:spcPct val="100000"/>
              </a:lnSpc>
              <a:spcBef>
                <a:spcPts val="0"/>
              </a:spcBef>
              <a:spcAft>
                <a:spcPts val="0"/>
              </a:spcAft>
              <a:buClr>
                <a:srgbClr val="000000"/>
              </a:buClr>
              <a:buSzPts val="1000"/>
              <a:buNone/>
              <a:defRPr sz="1333">
                <a:solidFill>
                  <a:srgbClr val="000000"/>
                </a:solidFill>
              </a:defRPr>
            </a:lvl9pPr>
          </a:lstStyle>
          <a:p>
            <a:r>
              <a:rPr lang="en-US"/>
              <a:t>Click to edit Master subtitle style</a:t>
            </a:r>
            <a:endParaRPr/>
          </a:p>
        </p:txBody>
      </p:sp>
      <p:sp>
        <p:nvSpPr>
          <p:cNvPr id="83" name="Google Shape;83;p5"/>
          <p:cNvSpPr txBox="1">
            <a:spLocks noGrp="1"/>
          </p:cNvSpPr>
          <p:nvPr>
            <p:ph type="ctrTitle" idx="4"/>
          </p:nvPr>
        </p:nvSpPr>
        <p:spPr>
          <a:xfrm>
            <a:off x="825100" y="548900"/>
            <a:ext cx="6157600" cy="770400"/>
          </a:xfrm>
          <a:prstGeom prst="rect">
            <a:avLst/>
          </a:prstGeom>
        </p:spPr>
        <p:txBody>
          <a:bodyPr spcFirstLastPara="1" wrap="square" lIns="91425" tIns="91425" rIns="91425" bIns="91425" anchor="b" anchorCtr="0">
            <a:noAutofit/>
          </a:bodyPr>
          <a:lstStyle>
            <a:lvl1pPr lvl="0" rtl="0">
              <a:spcBef>
                <a:spcPts val="0"/>
              </a:spcBef>
              <a:spcAft>
                <a:spcPts val="0"/>
              </a:spcAft>
              <a:buClr>
                <a:srgbClr val="000000"/>
              </a:buClr>
              <a:buSzPts val="3600"/>
              <a:buNone/>
              <a:defRPr sz="4000"/>
            </a:lvl1pPr>
            <a:lvl2pPr lvl="1" algn="ctr" rtl="0">
              <a:spcBef>
                <a:spcPts val="0"/>
              </a:spcBef>
              <a:spcAft>
                <a:spcPts val="0"/>
              </a:spcAft>
              <a:buClr>
                <a:srgbClr val="D9D9D9"/>
              </a:buClr>
              <a:buSzPts val="1800"/>
              <a:buNone/>
              <a:defRPr sz="2400">
                <a:solidFill>
                  <a:srgbClr val="D9D9D9"/>
                </a:solidFill>
              </a:defRPr>
            </a:lvl2pPr>
            <a:lvl3pPr lvl="2" algn="ctr" rtl="0">
              <a:spcBef>
                <a:spcPts val="0"/>
              </a:spcBef>
              <a:spcAft>
                <a:spcPts val="0"/>
              </a:spcAft>
              <a:buClr>
                <a:srgbClr val="D9D9D9"/>
              </a:buClr>
              <a:buSzPts val="1800"/>
              <a:buNone/>
              <a:defRPr sz="2400">
                <a:solidFill>
                  <a:srgbClr val="D9D9D9"/>
                </a:solidFill>
              </a:defRPr>
            </a:lvl3pPr>
            <a:lvl4pPr lvl="3" algn="ctr" rtl="0">
              <a:spcBef>
                <a:spcPts val="0"/>
              </a:spcBef>
              <a:spcAft>
                <a:spcPts val="0"/>
              </a:spcAft>
              <a:buClr>
                <a:srgbClr val="D9D9D9"/>
              </a:buClr>
              <a:buSzPts val="1800"/>
              <a:buNone/>
              <a:defRPr sz="2400">
                <a:solidFill>
                  <a:srgbClr val="D9D9D9"/>
                </a:solidFill>
              </a:defRPr>
            </a:lvl4pPr>
            <a:lvl5pPr lvl="4" algn="ctr" rtl="0">
              <a:spcBef>
                <a:spcPts val="0"/>
              </a:spcBef>
              <a:spcAft>
                <a:spcPts val="0"/>
              </a:spcAft>
              <a:buClr>
                <a:srgbClr val="D9D9D9"/>
              </a:buClr>
              <a:buSzPts val="1800"/>
              <a:buNone/>
              <a:defRPr sz="2400">
                <a:solidFill>
                  <a:srgbClr val="D9D9D9"/>
                </a:solidFill>
              </a:defRPr>
            </a:lvl5pPr>
            <a:lvl6pPr lvl="5" algn="ctr" rtl="0">
              <a:spcBef>
                <a:spcPts val="0"/>
              </a:spcBef>
              <a:spcAft>
                <a:spcPts val="0"/>
              </a:spcAft>
              <a:buClr>
                <a:srgbClr val="D9D9D9"/>
              </a:buClr>
              <a:buSzPts val="1800"/>
              <a:buNone/>
              <a:defRPr sz="2400">
                <a:solidFill>
                  <a:srgbClr val="D9D9D9"/>
                </a:solidFill>
              </a:defRPr>
            </a:lvl6pPr>
            <a:lvl7pPr lvl="6" algn="ctr" rtl="0">
              <a:spcBef>
                <a:spcPts val="0"/>
              </a:spcBef>
              <a:spcAft>
                <a:spcPts val="0"/>
              </a:spcAft>
              <a:buClr>
                <a:srgbClr val="D9D9D9"/>
              </a:buClr>
              <a:buSzPts val="1800"/>
              <a:buNone/>
              <a:defRPr sz="2400">
                <a:solidFill>
                  <a:srgbClr val="D9D9D9"/>
                </a:solidFill>
              </a:defRPr>
            </a:lvl7pPr>
            <a:lvl8pPr lvl="7" algn="ctr" rtl="0">
              <a:spcBef>
                <a:spcPts val="0"/>
              </a:spcBef>
              <a:spcAft>
                <a:spcPts val="0"/>
              </a:spcAft>
              <a:buClr>
                <a:srgbClr val="D9D9D9"/>
              </a:buClr>
              <a:buSzPts val="1800"/>
              <a:buNone/>
              <a:defRPr sz="2400">
                <a:solidFill>
                  <a:srgbClr val="D9D9D9"/>
                </a:solidFill>
              </a:defRPr>
            </a:lvl8pPr>
            <a:lvl9pPr lvl="8" algn="ctr" rtl="0">
              <a:spcBef>
                <a:spcPts val="0"/>
              </a:spcBef>
              <a:spcAft>
                <a:spcPts val="0"/>
              </a:spcAft>
              <a:buClr>
                <a:srgbClr val="D9D9D9"/>
              </a:buClr>
              <a:buSzPts val="1800"/>
              <a:buNone/>
              <a:defRPr sz="2400">
                <a:solidFill>
                  <a:srgbClr val="D9D9D9"/>
                </a:solidFill>
              </a:defRPr>
            </a:lvl9pPr>
          </a:lstStyle>
          <a:p>
            <a:r>
              <a:rPr lang="en-US"/>
              <a:t>Click to edit Master title style</a:t>
            </a:r>
            <a:endParaRPr/>
          </a:p>
        </p:txBody>
      </p:sp>
      <p:sp>
        <p:nvSpPr>
          <p:cNvPr id="84" name="Google Shape;84;p5"/>
          <p:cNvSpPr/>
          <p:nvPr/>
        </p:nvSpPr>
        <p:spPr>
          <a:xfrm>
            <a:off x="9508517" y="487133"/>
            <a:ext cx="222867" cy="222867"/>
          </a:xfrm>
          <a:custGeom>
            <a:avLst/>
            <a:gdLst/>
            <a:ahLst/>
            <a:cxnLst/>
            <a:rect l="l" t="t" r="r" b="b"/>
            <a:pathLst>
              <a:path w="6686" h="6686" extrusionOk="0">
                <a:moveTo>
                  <a:pt x="6236" y="450"/>
                </a:moveTo>
                <a:lnTo>
                  <a:pt x="6236" y="6236"/>
                </a:lnTo>
                <a:lnTo>
                  <a:pt x="450" y="6236"/>
                </a:lnTo>
                <a:lnTo>
                  <a:pt x="450" y="450"/>
                </a:lnTo>
                <a:close/>
                <a:moveTo>
                  <a:pt x="0" y="0"/>
                </a:moveTo>
                <a:lnTo>
                  <a:pt x="0" y="6686"/>
                </a:lnTo>
                <a:lnTo>
                  <a:pt x="6686" y="6686"/>
                </a:lnTo>
                <a:lnTo>
                  <a:pt x="6686" y="0"/>
                </a:lnTo>
                <a:close/>
              </a:path>
            </a:pathLst>
          </a:custGeom>
          <a:solidFill>
            <a:srgbClr val="FFD6E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85" name="Google Shape;85;p5"/>
          <p:cNvSpPr/>
          <p:nvPr/>
        </p:nvSpPr>
        <p:spPr>
          <a:xfrm>
            <a:off x="11204251" y="291167"/>
            <a:ext cx="144867" cy="144867"/>
          </a:xfrm>
          <a:custGeom>
            <a:avLst/>
            <a:gdLst/>
            <a:ahLst/>
            <a:cxnLst/>
            <a:rect l="l" t="t" r="r" b="b"/>
            <a:pathLst>
              <a:path w="4346" h="4346" extrusionOk="0">
                <a:moveTo>
                  <a:pt x="4008" y="356"/>
                </a:moveTo>
                <a:lnTo>
                  <a:pt x="4008" y="4027"/>
                </a:lnTo>
                <a:lnTo>
                  <a:pt x="338" y="4027"/>
                </a:lnTo>
                <a:lnTo>
                  <a:pt x="338" y="356"/>
                </a:lnTo>
                <a:close/>
                <a:moveTo>
                  <a:pt x="1" y="1"/>
                </a:moveTo>
                <a:lnTo>
                  <a:pt x="1" y="4345"/>
                </a:lnTo>
                <a:lnTo>
                  <a:pt x="4346" y="4345"/>
                </a:lnTo>
                <a:lnTo>
                  <a:pt x="4346" y="1"/>
                </a:lnTo>
                <a:close/>
              </a:path>
            </a:pathLst>
          </a:custGeom>
          <a:solidFill>
            <a:srgbClr val="E898AC"/>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86" name="Google Shape;86;p5"/>
          <p:cNvSpPr/>
          <p:nvPr/>
        </p:nvSpPr>
        <p:spPr>
          <a:xfrm>
            <a:off x="10369051" y="483434"/>
            <a:ext cx="69967" cy="69933"/>
          </a:xfrm>
          <a:custGeom>
            <a:avLst/>
            <a:gdLst/>
            <a:ahLst/>
            <a:cxnLst/>
            <a:rect l="l" t="t" r="r" b="b"/>
            <a:pathLst>
              <a:path w="2099" h="2098" extrusionOk="0">
                <a:moveTo>
                  <a:pt x="1761" y="319"/>
                </a:moveTo>
                <a:lnTo>
                  <a:pt x="1761" y="1761"/>
                </a:lnTo>
                <a:lnTo>
                  <a:pt x="319" y="1761"/>
                </a:lnTo>
                <a:lnTo>
                  <a:pt x="319" y="319"/>
                </a:lnTo>
                <a:close/>
                <a:moveTo>
                  <a:pt x="1" y="0"/>
                </a:moveTo>
                <a:lnTo>
                  <a:pt x="1" y="2098"/>
                </a:lnTo>
                <a:lnTo>
                  <a:pt x="2098" y="2098"/>
                </a:lnTo>
                <a:lnTo>
                  <a:pt x="2098" y="0"/>
                </a:lnTo>
                <a:close/>
              </a:path>
            </a:pathLst>
          </a:custGeom>
          <a:solidFill>
            <a:srgbClr val="FF9973"/>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87" name="Google Shape;87;p5"/>
          <p:cNvSpPr/>
          <p:nvPr/>
        </p:nvSpPr>
        <p:spPr>
          <a:xfrm>
            <a:off x="11385918" y="721267"/>
            <a:ext cx="219133" cy="219133"/>
          </a:xfrm>
          <a:custGeom>
            <a:avLst/>
            <a:gdLst/>
            <a:ahLst/>
            <a:cxnLst/>
            <a:rect l="l" t="t" r="r" b="b"/>
            <a:pathLst>
              <a:path w="6574" h="6574" extrusionOk="0">
                <a:moveTo>
                  <a:pt x="6218" y="337"/>
                </a:moveTo>
                <a:lnTo>
                  <a:pt x="6218" y="6236"/>
                </a:lnTo>
                <a:lnTo>
                  <a:pt x="319" y="6236"/>
                </a:lnTo>
                <a:lnTo>
                  <a:pt x="319" y="337"/>
                </a:lnTo>
                <a:close/>
                <a:moveTo>
                  <a:pt x="0" y="0"/>
                </a:moveTo>
                <a:lnTo>
                  <a:pt x="0" y="6573"/>
                </a:lnTo>
                <a:lnTo>
                  <a:pt x="6555" y="6573"/>
                </a:lnTo>
                <a:lnTo>
                  <a:pt x="6573" y="0"/>
                </a:lnTo>
                <a:close/>
              </a:path>
            </a:pathLst>
          </a:custGeom>
          <a:solidFill>
            <a:srgbClr val="FF9973"/>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grpSp>
        <p:nvGrpSpPr>
          <p:cNvPr id="88" name="Google Shape;88;p5"/>
          <p:cNvGrpSpPr/>
          <p:nvPr/>
        </p:nvGrpSpPr>
        <p:grpSpPr>
          <a:xfrm>
            <a:off x="8834845" y="-219415"/>
            <a:ext cx="161563" cy="1013993"/>
            <a:chOff x="5245196" y="3136513"/>
            <a:chExt cx="121172" cy="760495"/>
          </a:xfrm>
        </p:grpSpPr>
        <p:sp>
          <p:nvSpPr>
            <p:cNvPr id="89" name="Google Shape;89;p5"/>
            <p:cNvSpPr/>
            <p:nvPr/>
          </p:nvSpPr>
          <p:spPr>
            <a:xfrm>
              <a:off x="5245196" y="3775810"/>
              <a:ext cx="121172" cy="121198"/>
            </a:xfrm>
            <a:custGeom>
              <a:avLst/>
              <a:gdLst/>
              <a:ahLst/>
              <a:cxnLst/>
              <a:rect l="l" t="t" r="r" b="b"/>
              <a:pathLst>
                <a:path w="4624" h="4625" extrusionOk="0">
                  <a:moveTo>
                    <a:pt x="0" y="1"/>
                  </a:moveTo>
                  <a:lnTo>
                    <a:pt x="0" y="4624"/>
                  </a:lnTo>
                  <a:lnTo>
                    <a:pt x="4624" y="4624"/>
                  </a:lnTo>
                  <a:lnTo>
                    <a:pt x="4624" y="1"/>
                  </a:lnTo>
                  <a:close/>
                </a:path>
              </a:pathLst>
            </a:custGeom>
            <a:solidFill>
              <a:srgbClr val="E898A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sp>
          <p:nvSpPr>
            <p:cNvPr id="90" name="Google Shape;90;p5"/>
            <p:cNvSpPr/>
            <p:nvPr/>
          </p:nvSpPr>
          <p:spPr>
            <a:xfrm>
              <a:off x="5309007" y="3136513"/>
              <a:ext cx="8464" cy="554288"/>
            </a:xfrm>
            <a:custGeom>
              <a:avLst/>
              <a:gdLst/>
              <a:ahLst/>
              <a:cxnLst/>
              <a:rect l="l" t="t" r="r" b="b"/>
              <a:pathLst>
                <a:path w="323" h="21152" extrusionOk="0">
                  <a:moveTo>
                    <a:pt x="166" y="1"/>
                  </a:moveTo>
                  <a:lnTo>
                    <a:pt x="0" y="21152"/>
                  </a:lnTo>
                  <a:lnTo>
                    <a:pt x="322" y="21152"/>
                  </a:lnTo>
                  <a:lnTo>
                    <a:pt x="166" y="1"/>
                  </a:lnTo>
                  <a:close/>
                </a:path>
              </a:pathLst>
            </a:custGeom>
            <a:solidFill>
              <a:srgbClr val="FFD6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grpSp>
      <p:sp>
        <p:nvSpPr>
          <p:cNvPr id="91" name="Google Shape;91;p5"/>
          <p:cNvSpPr/>
          <p:nvPr/>
        </p:nvSpPr>
        <p:spPr>
          <a:xfrm>
            <a:off x="424284" y="5891867"/>
            <a:ext cx="144867" cy="144867"/>
          </a:xfrm>
          <a:custGeom>
            <a:avLst/>
            <a:gdLst/>
            <a:ahLst/>
            <a:cxnLst/>
            <a:rect l="l" t="t" r="r" b="b"/>
            <a:pathLst>
              <a:path w="4346" h="4346" extrusionOk="0">
                <a:moveTo>
                  <a:pt x="4008" y="356"/>
                </a:moveTo>
                <a:lnTo>
                  <a:pt x="4008" y="4027"/>
                </a:lnTo>
                <a:lnTo>
                  <a:pt x="338" y="4027"/>
                </a:lnTo>
                <a:lnTo>
                  <a:pt x="338" y="356"/>
                </a:lnTo>
                <a:close/>
                <a:moveTo>
                  <a:pt x="1" y="1"/>
                </a:moveTo>
                <a:lnTo>
                  <a:pt x="1" y="4345"/>
                </a:lnTo>
                <a:lnTo>
                  <a:pt x="4346" y="4345"/>
                </a:lnTo>
                <a:lnTo>
                  <a:pt x="4346" y="1"/>
                </a:lnTo>
                <a:close/>
              </a:path>
            </a:pathLst>
          </a:custGeom>
          <a:solidFill>
            <a:srgbClr val="E898AC"/>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92" name="Google Shape;92;p5"/>
          <p:cNvSpPr/>
          <p:nvPr/>
        </p:nvSpPr>
        <p:spPr>
          <a:xfrm>
            <a:off x="605951" y="6321967"/>
            <a:ext cx="219133" cy="219133"/>
          </a:xfrm>
          <a:custGeom>
            <a:avLst/>
            <a:gdLst/>
            <a:ahLst/>
            <a:cxnLst/>
            <a:rect l="l" t="t" r="r" b="b"/>
            <a:pathLst>
              <a:path w="6574" h="6574" extrusionOk="0">
                <a:moveTo>
                  <a:pt x="6218" y="337"/>
                </a:moveTo>
                <a:lnTo>
                  <a:pt x="6218" y="6236"/>
                </a:lnTo>
                <a:lnTo>
                  <a:pt x="319" y="6236"/>
                </a:lnTo>
                <a:lnTo>
                  <a:pt x="319" y="337"/>
                </a:lnTo>
                <a:close/>
                <a:moveTo>
                  <a:pt x="0" y="0"/>
                </a:moveTo>
                <a:lnTo>
                  <a:pt x="0" y="6573"/>
                </a:lnTo>
                <a:lnTo>
                  <a:pt x="6555" y="6573"/>
                </a:lnTo>
                <a:lnTo>
                  <a:pt x="6573" y="0"/>
                </a:lnTo>
                <a:close/>
              </a:path>
            </a:pathLst>
          </a:custGeom>
          <a:solidFill>
            <a:srgbClr val="FF9973"/>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Tree>
    <p:extLst>
      <p:ext uri="{BB962C8B-B14F-4D97-AF65-F5344CB8AC3E}">
        <p14:creationId xmlns:p14="http://schemas.microsoft.com/office/powerpoint/2010/main" val="116134785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Title only" type="titleOnly">
  <p:cSld name="Title only">
    <p:spTree>
      <p:nvGrpSpPr>
        <p:cNvPr id="1" name="Shape 93"/>
        <p:cNvGrpSpPr/>
        <p:nvPr/>
      </p:nvGrpSpPr>
      <p:grpSpPr>
        <a:xfrm>
          <a:off x="0" y="0"/>
          <a:ext cx="0" cy="0"/>
          <a:chOff x="0" y="0"/>
          <a:chExt cx="0" cy="0"/>
        </a:xfrm>
      </p:grpSpPr>
      <p:sp>
        <p:nvSpPr>
          <p:cNvPr id="94" name="Google Shape;94;p6"/>
          <p:cNvSpPr txBox="1">
            <a:spLocks noGrp="1"/>
          </p:cNvSpPr>
          <p:nvPr>
            <p:ph type="ctrTitle"/>
          </p:nvPr>
        </p:nvSpPr>
        <p:spPr>
          <a:xfrm>
            <a:off x="825100" y="548900"/>
            <a:ext cx="6303600" cy="770400"/>
          </a:xfrm>
          <a:prstGeom prst="rect">
            <a:avLst/>
          </a:prstGeom>
        </p:spPr>
        <p:txBody>
          <a:bodyPr spcFirstLastPara="1" wrap="square" lIns="91425" tIns="91425" rIns="91425" bIns="91425" anchor="b" anchorCtr="0">
            <a:noAutofit/>
          </a:bodyPr>
          <a:lstStyle>
            <a:lvl1pPr lvl="0" rtl="0">
              <a:spcBef>
                <a:spcPts val="0"/>
              </a:spcBef>
              <a:spcAft>
                <a:spcPts val="0"/>
              </a:spcAft>
              <a:buClr>
                <a:srgbClr val="000000"/>
              </a:buClr>
              <a:buSzPts val="3600"/>
              <a:buNone/>
              <a:defRPr sz="4000"/>
            </a:lvl1pPr>
            <a:lvl2pPr lvl="1" algn="ctr" rtl="0">
              <a:spcBef>
                <a:spcPts val="0"/>
              </a:spcBef>
              <a:spcAft>
                <a:spcPts val="0"/>
              </a:spcAft>
              <a:buClr>
                <a:srgbClr val="D9D9D9"/>
              </a:buClr>
              <a:buSzPts val="1800"/>
              <a:buNone/>
              <a:defRPr sz="2400">
                <a:solidFill>
                  <a:srgbClr val="D9D9D9"/>
                </a:solidFill>
              </a:defRPr>
            </a:lvl2pPr>
            <a:lvl3pPr lvl="2" algn="ctr" rtl="0">
              <a:spcBef>
                <a:spcPts val="0"/>
              </a:spcBef>
              <a:spcAft>
                <a:spcPts val="0"/>
              </a:spcAft>
              <a:buClr>
                <a:srgbClr val="D9D9D9"/>
              </a:buClr>
              <a:buSzPts val="1800"/>
              <a:buNone/>
              <a:defRPr sz="2400">
                <a:solidFill>
                  <a:srgbClr val="D9D9D9"/>
                </a:solidFill>
              </a:defRPr>
            </a:lvl3pPr>
            <a:lvl4pPr lvl="3" algn="ctr" rtl="0">
              <a:spcBef>
                <a:spcPts val="0"/>
              </a:spcBef>
              <a:spcAft>
                <a:spcPts val="0"/>
              </a:spcAft>
              <a:buClr>
                <a:srgbClr val="D9D9D9"/>
              </a:buClr>
              <a:buSzPts val="1800"/>
              <a:buNone/>
              <a:defRPr sz="2400">
                <a:solidFill>
                  <a:srgbClr val="D9D9D9"/>
                </a:solidFill>
              </a:defRPr>
            </a:lvl4pPr>
            <a:lvl5pPr lvl="4" algn="ctr" rtl="0">
              <a:spcBef>
                <a:spcPts val="0"/>
              </a:spcBef>
              <a:spcAft>
                <a:spcPts val="0"/>
              </a:spcAft>
              <a:buClr>
                <a:srgbClr val="D9D9D9"/>
              </a:buClr>
              <a:buSzPts val="1800"/>
              <a:buNone/>
              <a:defRPr sz="2400">
                <a:solidFill>
                  <a:srgbClr val="D9D9D9"/>
                </a:solidFill>
              </a:defRPr>
            </a:lvl5pPr>
            <a:lvl6pPr lvl="5" algn="ctr" rtl="0">
              <a:spcBef>
                <a:spcPts val="0"/>
              </a:spcBef>
              <a:spcAft>
                <a:spcPts val="0"/>
              </a:spcAft>
              <a:buClr>
                <a:srgbClr val="D9D9D9"/>
              </a:buClr>
              <a:buSzPts val="1800"/>
              <a:buNone/>
              <a:defRPr sz="2400">
                <a:solidFill>
                  <a:srgbClr val="D9D9D9"/>
                </a:solidFill>
              </a:defRPr>
            </a:lvl6pPr>
            <a:lvl7pPr lvl="6" algn="ctr" rtl="0">
              <a:spcBef>
                <a:spcPts val="0"/>
              </a:spcBef>
              <a:spcAft>
                <a:spcPts val="0"/>
              </a:spcAft>
              <a:buClr>
                <a:srgbClr val="D9D9D9"/>
              </a:buClr>
              <a:buSzPts val="1800"/>
              <a:buNone/>
              <a:defRPr sz="2400">
                <a:solidFill>
                  <a:srgbClr val="D9D9D9"/>
                </a:solidFill>
              </a:defRPr>
            </a:lvl7pPr>
            <a:lvl8pPr lvl="7" algn="ctr" rtl="0">
              <a:spcBef>
                <a:spcPts val="0"/>
              </a:spcBef>
              <a:spcAft>
                <a:spcPts val="0"/>
              </a:spcAft>
              <a:buClr>
                <a:srgbClr val="D9D9D9"/>
              </a:buClr>
              <a:buSzPts val="1800"/>
              <a:buNone/>
              <a:defRPr sz="2400">
                <a:solidFill>
                  <a:srgbClr val="D9D9D9"/>
                </a:solidFill>
              </a:defRPr>
            </a:lvl8pPr>
            <a:lvl9pPr lvl="8" algn="ctr" rtl="0">
              <a:spcBef>
                <a:spcPts val="0"/>
              </a:spcBef>
              <a:spcAft>
                <a:spcPts val="0"/>
              </a:spcAft>
              <a:buClr>
                <a:srgbClr val="D9D9D9"/>
              </a:buClr>
              <a:buSzPts val="1800"/>
              <a:buNone/>
              <a:defRPr sz="2400">
                <a:solidFill>
                  <a:srgbClr val="D9D9D9"/>
                </a:solidFill>
              </a:defRPr>
            </a:lvl9pPr>
          </a:lstStyle>
          <a:p>
            <a:r>
              <a:rPr lang="en-US"/>
              <a:t>Click to edit Master title style</a:t>
            </a:r>
            <a:endParaRPr/>
          </a:p>
        </p:txBody>
      </p:sp>
      <p:sp>
        <p:nvSpPr>
          <p:cNvPr id="95" name="Google Shape;95;p6"/>
          <p:cNvSpPr/>
          <p:nvPr/>
        </p:nvSpPr>
        <p:spPr>
          <a:xfrm>
            <a:off x="10097400" y="369833"/>
            <a:ext cx="222867" cy="222867"/>
          </a:xfrm>
          <a:custGeom>
            <a:avLst/>
            <a:gdLst/>
            <a:ahLst/>
            <a:cxnLst/>
            <a:rect l="l" t="t" r="r" b="b"/>
            <a:pathLst>
              <a:path w="6686" h="6686" extrusionOk="0">
                <a:moveTo>
                  <a:pt x="6236" y="450"/>
                </a:moveTo>
                <a:lnTo>
                  <a:pt x="6236" y="6236"/>
                </a:lnTo>
                <a:lnTo>
                  <a:pt x="450" y="6236"/>
                </a:lnTo>
                <a:lnTo>
                  <a:pt x="450" y="450"/>
                </a:lnTo>
                <a:close/>
                <a:moveTo>
                  <a:pt x="0" y="0"/>
                </a:moveTo>
                <a:lnTo>
                  <a:pt x="0" y="6686"/>
                </a:lnTo>
                <a:lnTo>
                  <a:pt x="6686" y="6686"/>
                </a:lnTo>
                <a:lnTo>
                  <a:pt x="6686" y="0"/>
                </a:lnTo>
                <a:close/>
              </a:path>
            </a:pathLst>
          </a:custGeom>
          <a:solidFill>
            <a:srgbClr val="FFD6E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96" name="Google Shape;96;p6"/>
          <p:cNvSpPr/>
          <p:nvPr/>
        </p:nvSpPr>
        <p:spPr>
          <a:xfrm>
            <a:off x="11981133" y="548900"/>
            <a:ext cx="144867" cy="144867"/>
          </a:xfrm>
          <a:custGeom>
            <a:avLst/>
            <a:gdLst/>
            <a:ahLst/>
            <a:cxnLst/>
            <a:rect l="l" t="t" r="r" b="b"/>
            <a:pathLst>
              <a:path w="4346" h="4346" extrusionOk="0">
                <a:moveTo>
                  <a:pt x="4008" y="356"/>
                </a:moveTo>
                <a:lnTo>
                  <a:pt x="4008" y="4027"/>
                </a:lnTo>
                <a:lnTo>
                  <a:pt x="338" y="4027"/>
                </a:lnTo>
                <a:lnTo>
                  <a:pt x="338" y="356"/>
                </a:lnTo>
                <a:close/>
                <a:moveTo>
                  <a:pt x="1" y="1"/>
                </a:moveTo>
                <a:lnTo>
                  <a:pt x="1" y="4345"/>
                </a:lnTo>
                <a:lnTo>
                  <a:pt x="4346" y="4345"/>
                </a:lnTo>
                <a:lnTo>
                  <a:pt x="4346" y="1"/>
                </a:lnTo>
                <a:close/>
              </a:path>
            </a:pathLst>
          </a:custGeom>
          <a:solidFill>
            <a:srgbClr val="E898AC"/>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97" name="Google Shape;97;p6"/>
          <p:cNvSpPr/>
          <p:nvPr/>
        </p:nvSpPr>
        <p:spPr>
          <a:xfrm>
            <a:off x="11145934" y="741167"/>
            <a:ext cx="69967" cy="69933"/>
          </a:xfrm>
          <a:custGeom>
            <a:avLst/>
            <a:gdLst/>
            <a:ahLst/>
            <a:cxnLst/>
            <a:rect l="l" t="t" r="r" b="b"/>
            <a:pathLst>
              <a:path w="2099" h="2098" extrusionOk="0">
                <a:moveTo>
                  <a:pt x="1761" y="319"/>
                </a:moveTo>
                <a:lnTo>
                  <a:pt x="1761" y="1761"/>
                </a:lnTo>
                <a:lnTo>
                  <a:pt x="319" y="1761"/>
                </a:lnTo>
                <a:lnTo>
                  <a:pt x="319" y="319"/>
                </a:lnTo>
                <a:close/>
                <a:moveTo>
                  <a:pt x="1" y="0"/>
                </a:moveTo>
                <a:lnTo>
                  <a:pt x="1" y="2098"/>
                </a:lnTo>
                <a:lnTo>
                  <a:pt x="2098" y="2098"/>
                </a:lnTo>
                <a:lnTo>
                  <a:pt x="2098" y="0"/>
                </a:lnTo>
                <a:close/>
              </a:path>
            </a:pathLst>
          </a:custGeom>
          <a:solidFill>
            <a:srgbClr val="FF9973"/>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98" name="Google Shape;98;p6"/>
          <p:cNvSpPr/>
          <p:nvPr/>
        </p:nvSpPr>
        <p:spPr>
          <a:xfrm>
            <a:off x="12162800" y="979000"/>
            <a:ext cx="219133" cy="219133"/>
          </a:xfrm>
          <a:custGeom>
            <a:avLst/>
            <a:gdLst/>
            <a:ahLst/>
            <a:cxnLst/>
            <a:rect l="l" t="t" r="r" b="b"/>
            <a:pathLst>
              <a:path w="6574" h="6574" extrusionOk="0">
                <a:moveTo>
                  <a:pt x="6218" y="337"/>
                </a:moveTo>
                <a:lnTo>
                  <a:pt x="6218" y="6236"/>
                </a:lnTo>
                <a:lnTo>
                  <a:pt x="319" y="6236"/>
                </a:lnTo>
                <a:lnTo>
                  <a:pt x="319" y="337"/>
                </a:lnTo>
                <a:close/>
                <a:moveTo>
                  <a:pt x="0" y="0"/>
                </a:moveTo>
                <a:lnTo>
                  <a:pt x="0" y="6573"/>
                </a:lnTo>
                <a:lnTo>
                  <a:pt x="6555" y="6573"/>
                </a:lnTo>
                <a:lnTo>
                  <a:pt x="6573" y="0"/>
                </a:lnTo>
                <a:close/>
              </a:path>
            </a:pathLst>
          </a:custGeom>
          <a:solidFill>
            <a:srgbClr val="FF9973"/>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99" name="Google Shape;99;p6"/>
          <p:cNvSpPr/>
          <p:nvPr/>
        </p:nvSpPr>
        <p:spPr>
          <a:xfrm>
            <a:off x="11731467" y="1451534"/>
            <a:ext cx="207900" cy="208500"/>
          </a:xfrm>
          <a:custGeom>
            <a:avLst/>
            <a:gdLst/>
            <a:ahLst/>
            <a:cxnLst/>
            <a:rect l="l" t="t" r="r" b="b"/>
            <a:pathLst>
              <a:path w="6237" h="6255" extrusionOk="0">
                <a:moveTo>
                  <a:pt x="0" y="0"/>
                </a:moveTo>
                <a:lnTo>
                  <a:pt x="0" y="6255"/>
                </a:lnTo>
                <a:lnTo>
                  <a:pt x="6236" y="6255"/>
                </a:lnTo>
                <a:lnTo>
                  <a:pt x="6236" y="0"/>
                </a:lnTo>
                <a:close/>
              </a:path>
            </a:pathLst>
          </a:custGeom>
          <a:solidFill>
            <a:schemeClr val="accent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100" name="Google Shape;100;p6"/>
          <p:cNvSpPr/>
          <p:nvPr/>
        </p:nvSpPr>
        <p:spPr>
          <a:xfrm>
            <a:off x="8132457" y="-200800"/>
            <a:ext cx="128060" cy="127283"/>
          </a:xfrm>
          <a:custGeom>
            <a:avLst/>
            <a:gdLst/>
            <a:ahLst/>
            <a:cxnLst/>
            <a:rect l="l" t="t" r="r" b="b"/>
            <a:pathLst>
              <a:path w="3128" h="3109" extrusionOk="0">
                <a:moveTo>
                  <a:pt x="2678" y="431"/>
                </a:moveTo>
                <a:lnTo>
                  <a:pt x="2678" y="2659"/>
                </a:lnTo>
                <a:lnTo>
                  <a:pt x="450" y="2659"/>
                </a:lnTo>
                <a:lnTo>
                  <a:pt x="450" y="431"/>
                </a:lnTo>
                <a:close/>
                <a:moveTo>
                  <a:pt x="0" y="0"/>
                </a:moveTo>
                <a:lnTo>
                  <a:pt x="0" y="3109"/>
                </a:lnTo>
                <a:lnTo>
                  <a:pt x="3128" y="3109"/>
                </a:lnTo>
                <a:lnTo>
                  <a:pt x="3128" y="0"/>
                </a:lnTo>
                <a:close/>
              </a:path>
            </a:pathLst>
          </a:custGeom>
          <a:solidFill>
            <a:srgbClr val="FF9973"/>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101" name="Google Shape;101;p6"/>
          <p:cNvSpPr/>
          <p:nvPr/>
        </p:nvSpPr>
        <p:spPr>
          <a:xfrm>
            <a:off x="8936698" y="592715"/>
            <a:ext cx="127324" cy="127283"/>
          </a:xfrm>
          <a:custGeom>
            <a:avLst/>
            <a:gdLst/>
            <a:ahLst/>
            <a:cxnLst/>
            <a:rect l="l" t="t" r="r" b="b"/>
            <a:pathLst>
              <a:path w="3110" h="3109" extrusionOk="0">
                <a:moveTo>
                  <a:pt x="2678" y="450"/>
                </a:moveTo>
                <a:lnTo>
                  <a:pt x="2678" y="2678"/>
                </a:lnTo>
                <a:lnTo>
                  <a:pt x="450" y="2678"/>
                </a:lnTo>
                <a:lnTo>
                  <a:pt x="450" y="450"/>
                </a:lnTo>
                <a:close/>
                <a:moveTo>
                  <a:pt x="1" y="0"/>
                </a:moveTo>
                <a:lnTo>
                  <a:pt x="1" y="3109"/>
                </a:lnTo>
                <a:lnTo>
                  <a:pt x="3109" y="3109"/>
                </a:lnTo>
                <a:lnTo>
                  <a:pt x="3109" y="0"/>
                </a:lnTo>
                <a:close/>
              </a:path>
            </a:pathLst>
          </a:custGeom>
          <a:solidFill>
            <a:srgbClr val="FF9973"/>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102" name="Google Shape;102;p6"/>
          <p:cNvSpPr/>
          <p:nvPr/>
        </p:nvSpPr>
        <p:spPr>
          <a:xfrm>
            <a:off x="7873301" y="190963"/>
            <a:ext cx="109679" cy="109679"/>
          </a:xfrm>
          <a:custGeom>
            <a:avLst/>
            <a:gdLst/>
            <a:ahLst/>
            <a:cxnLst/>
            <a:rect l="l" t="t" r="r" b="b"/>
            <a:pathLst>
              <a:path w="2679" h="2679" extrusionOk="0">
                <a:moveTo>
                  <a:pt x="1" y="1"/>
                </a:moveTo>
                <a:lnTo>
                  <a:pt x="1" y="2679"/>
                </a:lnTo>
                <a:lnTo>
                  <a:pt x="2679" y="2679"/>
                </a:lnTo>
                <a:lnTo>
                  <a:pt x="2679" y="1"/>
                </a:lnTo>
                <a:close/>
              </a:path>
            </a:pathLst>
          </a:custGeom>
          <a:solidFill>
            <a:srgbClr val="00CFCC"/>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103" name="Google Shape;103;p6"/>
          <p:cNvSpPr/>
          <p:nvPr/>
        </p:nvSpPr>
        <p:spPr>
          <a:xfrm>
            <a:off x="404800" y="5868967"/>
            <a:ext cx="222867" cy="222867"/>
          </a:xfrm>
          <a:custGeom>
            <a:avLst/>
            <a:gdLst/>
            <a:ahLst/>
            <a:cxnLst/>
            <a:rect l="l" t="t" r="r" b="b"/>
            <a:pathLst>
              <a:path w="6686" h="6686" extrusionOk="0">
                <a:moveTo>
                  <a:pt x="6236" y="450"/>
                </a:moveTo>
                <a:lnTo>
                  <a:pt x="6236" y="6236"/>
                </a:lnTo>
                <a:lnTo>
                  <a:pt x="450" y="6236"/>
                </a:lnTo>
                <a:lnTo>
                  <a:pt x="450" y="450"/>
                </a:lnTo>
                <a:close/>
                <a:moveTo>
                  <a:pt x="0" y="0"/>
                </a:moveTo>
                <a:lnTo>
                  <a:pt x="0" y="6686"/>
                </a:lnTo>
                <a:lnTo>
                  <a:pt x="6686" y="6686"/>
                </a:lnTo>
                <a:lnTo>
                  <a:pt x="6686" y="0"/>
                </a:lnTo>
                <a:close/>
              </a:path>
            </a:pathLst>
          </a:custGeom>
          <a:solidFill>
            <a:srgbClr val="FFD6E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104" name="Google Shape;104;p6"/>
          <p:cNvSpPr/>
          <p:nvPr/>
        </p:nvSpPr>
        <p:spPr>
          <a:xfrm>
            <a:off x="752101" y="6338534"/>
            <a:ext cx="207900" cy="208500"/>
          </a:xfrm>
          <a:custGeom>
            <a:avLst/>
            <a:gdLst/>
            <a:ahLst/>
            <a:cxnLst/>
            <a:rect l="l" t="t" r="r" b="b"/>
            <a:pathLst>
              <a:path w="6237" h="6255" extrusionOk="0">
                <a:moveTo>
                  <a:pt x="0" y="0"/>
                </a:moveTo>
                <a:lnTo>
                  <a:pt x="0" y="6255"/>
                </a:lnTo>
                <a:lnTo>
                  <a:pt x="6236" y="6255"/>
                </a:lnTo>
                <a:lnTo>
                  <a:pt x="6236" y="0"/>
                </a:lnTo>
                <a:close/>
              </a:path>
            </a:pathLst>
          </a:custGeom>
          <a:solidFill>
            <a:schemeClr val="accent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Tree>
    <p:extLst>
      <p:ext uri="{BB962C8B-B14F-4D97-AF65-F5344CB8AC3E}">
        <p14:creationId xmlns:p14="http://schemas.microsoft.com/office/powerpoint/2010/main" val="397402385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matchingName="One column text">
  <p:cSld name="One column text">
    <p:spTree>
      <p:nvGrpSpPr>
        <p:cNvPr id="1" name="Shape 105"/>
        <p:cNvGrpSpPr/>
        <p:nvPr/>
      </p:nvGrpSpPr>
      <p:grpSpPr>
        <a:xfrm>
          <a:off x="0" y="0"/>
          <a:ext cx="0" cy="0"/>
          <a:chOff x="0" y="0"/>
          <a:chExt cx="0" cy="0"/>
        </a:xfrm>
      </p:grpSpPr>
      <p:sp>
        <p:nvSpPr>
          <p:cNvPr id="106" name="Google Shape;106;p7"/>
          <p:cNvSpPr txBox="1">
            <a:spLocks noGrp="1"/>
          </p:cNvSpPr>
          <p:nvPr>
            <p:ph type="body" idx="1"/>
          </p:nvPr>
        </p:nvSpPr>
        <p:spPr>
          <a:xfrm>
            <a:off x="824408" y="2932033"/>
            <a:ext cx="2541200" cy="1728400"/>
          </a:xfrm>
          <a:prstGeom prst="rect">
            <a:avLst/>
          </a:prstGeom>
        </p:spPr>
        <p:txBody>
          <a:bodyPr spcFirstLastPara="1" wrap="square" lIns="91425" tIns="91425" rIns="91425" bIns="91425" anchor="t" anchorCtr="0">
            <a:noAutofit/>
          </a:bodyPr>
          <a:lstStyle>
            <a:lvl1pPr marL="609585" lvl="0" indent="-406390">
              <a:spcBef>
                <a:spcPts val="0"/>
              </a:spcBef>
              <a:spcAft>
                <a:spcPts val="0"/>
              </a:spcAft>
              <a:buSzPts val="1200"/>
              <a:buChar char="●"/>
              <a:defRPr sz="2133"/>
            </a:lvl1pPr>
            <a:lvl2pPr marL="1219170" lvl="1" indent="-406390">
              <a:spcBef>
                <a:spcPts val="2133"/>
              </a:spcBef>
              <a:spcAft>
                <a:spcPts val="0"/>
              </a:spcAft>
              <a:buSzPts val="1200"/>
              <a:buChar char="○"/>
              <a:defRPr sz="1600"/>
            </a:lvl2pPr>
            <a:lvl3pPr marL="1828754" lvl="2" indent="-406390">
              <a:spcBef>
                <a:spcPts val="2133"/>
              </a:spcBef>
              <a:spcAft>
                <a:spcPts val="0"/>
              </a:spcAft>
              <a:buSzPts val="1200"/>
              <a:buChar char="■"/>
              <a:defRPr sz="1600"/>
            </a:lvl3pPr>
            <a:lvl4pPr marL="2438339" lvl="3" indent="-406390">
              <a:spcBef>
                <a:spcPts val="2133"/>
              </a:spcBef>
              <a:spcAft>
                <a:spcPts val="0"/>
              </a:spcAft>
              <a:buSzPts val="1200"/>
              <a:buChar char="●"/>
              <a:defRPr sz="1600"/>
            </a:lvl4pPr>
            <a:lvl5pPr marL="3047924" lvl="4" indent="-406390">
              <a:spcBef>
                <a:spcPts val="2133"/>
              </a:spcBef>
              <a:spcAft>
                <a:spcPts val="0"/>
              </a:spcAft>
              <a:buSzPts val="1200"/>
              <a:buChar char="○"/>
              <a:defRPr sz="1600"/>
            </a:lvl5pPr>
            <a:lvl6pPr marL="3657509" lvl="5" indent="-406390">
              <a:spcBef>
                <a:spcPts val="2133"/>
              </a:spcBef>
              <a:spcAft>
                <a:spcPts val="0"/>
              </a:spcAft>
              <a:buSzPts val="1200"/>
              <a:buChar char="■"/>
              <a:defRPr sz="1600"/>
            </a:lvl6pPr>
            <a:lvl7pPr marL="4267093" lvl="6" indent="-406390">
              <a:spcBef>
                <a:spcPts val="2133"/>
              </a:spcBef>
              <a:spcAft>
                <a:spcPts val="0"/>
              </a:spcAft>
              <a:buSzPts val="1200"/>
              <a:buChar char="●"/>
              <a:defRPr sz="1600"/>
            </a:lvl7pPr>
            <a:lvl8pPr marL="4876678" lvl="7" indent="-406390">
              <a:spcBef>
                <a:spcPts val="2133"/>
              </a:spcBef>
              <a:spcAft>
                <a:spcPts val="0"/>
              </a:spcAft>
              <a:buSzPts val="1200"/>
              <a:buChar char="○"/>
              <a:defRPr sz="1600"/>
            </a:lvl8pPr>
            <a:lvl9pPr marL="5486263" lvl="8" indent="-406390">
              <a:spcBef>
                <a:spcPts val="2133"/>
              </a:spcBef>
              <a:spcAft>
                <a:spcPts val="2133"/>
              </a:spcAft>
              <a:buSzPts val="1200"/>
              <a:buChar char="■"/>
              <a:defRPr sz="1600"/>
            </a:lvl9pPr>
          </a:lstStyle>
          <a:p>
            <a:pPr lvl="0"/>
            <a:r>
              <a:rPr lang="en-US"/>
              <a:t>Click to edit Master text styles</a:t>
            </a:r>
          </a:p>
        </p:txBody>
      </p:sp>
      <p:sp>
        <p:nvSpPr>
          <p:cNvPr id="107" name="Google Shape;107;p7"/>
          <p:cNvSpPr txBox="1">
            <a:spLocks noGrp="1"/>
          </p:cNvSpPr>
          <p:nvPr>
            <p:ph type="ctrTitle"/>
          </p:nvPr>
        </p:nvSpPr>
        <p:spPr>
          <a:xfrm>
            <a:off x="825100" y="548900"/>
            <a:ext cx="6303600" cy="770400"/>
          </a:xfrm>
          <a:prstGeom prst="rect">
            <a:avLst/>
          </a:prstGeom>
        </p:spPr>
        <p:txBody>
          <a:bodyPr spcFirstLastPara="1" wrap="square" lIns="91425" tIns="91425" rIns="91425" bIns="91425" anchor="b" anchorCtr="0">
            <a:noAutofit/>
          </a:bodyPr>
          <a:lstStyle>
            <a:lvl1pPr lvl="0" rtl="0">
              <a:spcBef>
                <a:spcPts val="0"/>
              </a:spcBef>
              <a:spcAft>
                <a:spcPts val="0"/>
              </a:spcAft>
              <a:buClr>
                <a:srgbClr val="000000"/>
              </a:buClr>
              <a:buSzPts val="3600"/>
              <a:buNone/>
              <a:defRPr sz="4000"/>
            </a:lvl1pPr>
            <a:lvl2pPr lvl="1" algn="ctr" rtl="0">
              <a:spcBef>
                <a:spcPts val="0"/>
              </a:spcBef>
              <a:spcAft>
                <a:spcPts val="0"/>
              </a:spcAft>
              <a:buClr>
                <a:srgbClr val="D9D9D9"/>
              </a:buClr>
              <a:buSzPts val="1800"/>
              <a:buNone/>
              <a:defRPr sz="2400">
                <a:solidFill>
                  <a:srgbClr val="D9D9D9"/>
                </a:solidFill>
              </a:defRPr>
            </a:lvl2pPr>
            <a:lvl3pPr lvl="2" algn="ctr" rtl="0">
              <a:spcBef>
                <a:spcPts val="0"/>
              </a:spcBef>
              <a:spcAft>
                <a:spcPts val="0"/>
              </a:spcAft>
              <a:buClr>
                <a:srgbClr val="D9D9D9"/>
              </a:buClr>
              <a:buSzPts val="1800"/>
              <a:buNone/>
              <a:defRPr sz="2400">
                <a:solidFill>
                  <a:srgbClr val="D9D9D9"/>
                </a:solidFill>
              </a:defRPr>
            </a:lvl3pPr>
            <a:lvl4pPr lvl="3" algn="ctr" rtl="0">
              <a:spcBef>
                <a:spcPts val="0"/>
              </a:spcBef>
              <a:spcAft>
                <a:spcPts val="0"/>
              </a:spcAft>
              <a:buClr>
                <a:srgbClr val="D9D9D9"/>
              </a:buClr>
              <a:buSzPts val="1800"/>
              <a:buNone/>
              <a:defRPr sz="2400">
                <a:solidFill>
                  <a:srgbClr val="D9D9D9"/>
                </a:solidFill>
              </a:defRPr>
            </a:lvl4pPr>
            <a:lvl5pPr lvl="4" algn="ctr" rtl="0">
              <a:spcBef>
                <a:spcPts val="0"/>
              </a:spcBef>
              <a:spcAft>
                <a:spcPts val="0"/>
              </a:spcAft>
              <a:buClr>
                <a:srgbClr val="D9D9D9"/>
              </a:buClr>
              <a:buSzPts val="1800"/>
              <a:buNone/>
              <a:defRPr sz="2400">
                <a:solidFill>
                  <a:srgbClr val="D9D9D9"/>
                </a:solidFill>
              </a:defRPr>
            </a:lvl5pPr>
            <a:lvl6pPr lvl="5" algn="ctr" rtl="0">
              <a:spcBef>
                <a:spcPts val="0"/>
              </a:spcBef>
              <a:spcAft>
                <a:spcPts val="0"/>
              </a:spcAft>
              <a:buClr>
                <a:srgbClr val="D9D9D9"/>
              </a:buClr>
              <a:buSzPts val="1800"/>
              <a:buNone/>
              <a:defRPr sz="2400">
                <a:solidFill>
                  <a:srgbClr val="D9D9D9"/>
                </a:solidFill>
              </a:defRPr>
            </a:lvl6pPr>
            <a:lvl7pPr lvl="6" algn="ctr" rtl="0">
              <a:spcBef>
                <a:spcPts val="0"/>
              </a:spcBef>
              <a:spcAft>
                <a:spcPts val="0"/>
              </a:spcAft>
              <a:buClr>
                <a:srgbClr val="D9D9D9"/>
              </a:buClr>
              <a:buSzPts val="1800"/>
              <a:buNone/>
              <a:defRPr sz="2400">
                <a:solidFill>
                  <a:srgbClr val="D9D9D9"/>
                </a:solidFill>
              </a:defRPr>
            </a:lvl7pPr>
            <a:lvl8pPr lvl="7" algn="ctr" rtl="0">
              <a:spcBef>
                <a:spcPts val="0"/>
              </a:spcBef>
              <a:spcAft>
                <a:spcPts val="0"/>
              </a:spcAft>
              <a:buClr>
                <a:srgbClr val="D9D9D9"/>
              </a:buClr>
              <a:buSzPts val="1800"/>
              <a:buNone/>
              <a:defRPr sz="2400">
                <a:solidFill>
                  <a:srgbClr val="D9D9D9"/>
                </a:solidFill>
              </a:defRPr>
            </a:lvl8pPr>
            <a:lvl9pPr lvl="8" algn="ctr" rtl="0">
              <a:spcBef>
                <a:spcPts val="0"/>
              </a:spcBef>
              <a:spcAft>
                <a:spcPts val="0"/>
              </a:spcAft>
              <a:buClr>
                <a:srgbClr val="D9D9D9"/>
              </a:buClr>
              <a:buSzPts val="1800"/>
              <a:buNone/>
              <a:defRPr sz="2400">
                <a:solidFill>
                  <a:srgbClr val="D9D9D9"/>
                </a:solidFill>
              </a:defRPr>
            </a:lvl9pPr>
          </a:lstStyle>
          <a:p>
            <a:r>
              <a:rPr lang="en-US"/>
              <a:t>Click to edit Master title style</a:t>
            </a:r>
            <a:endParaRPr/>
          </a:p>
        </p:txBody>
      </p:sp>
      <p:sp>
        <p:nvSpPr>
          <p:cNvPr id="108" name="Google Shape;108;p7"/>
          <p:cNvSpPr/>
          <p:nvPr/>
        </p:nvSpPr>
        <p:spPr>
          <a:xfrm>
            <a:off x="9508517" y="487133"/>
            <a:ext cx="222867" cy="222867"/>
          </a:xfrm>
          <a:custGeom>
            <a:avLst/>
            <a:gdLst/>
            <a:ahLst/>
            <a:cxnLst/>
            <a:rect l="l" t="t" r="r" b="b"/>
            <a:pathLst>
              <a:path w="6686" h="6686" extrusionOk="0">
                <a:moveTo>
                  <a:pt x="6236" y="450"/>
                </a:moveTo>
                <a:lnTo>
                  <a:pt x="6236" y="6236"/>
                </a:lnTo>
                <a:lnTo>
                  <a:pt x="450" y="6236"/>
                </a:lnTo>
                <a:lnTo>
                  <a:pt x="450" y="450"/>
                </a:lnTo>
                <a:close/>
                <a:moveTo>
                  <a:pt x="0" y="0"/>
                </a:moveTo>
                <a:lnTo>
                  <a:pt x="0" y="6686"/>
                </a:lnTo>
                <a:lnTo>
                  <a:pt x="6686" y="6686"/>
                </a:lnTo>
                <a:lnTo>
                  <a:pt x="6686" y="0"/>
                </a:lnTo>
                <a:close/>
              </a:path>
            </a:pathLst>
          </a:custGeom>
          <a:solidFill>
            <a:srgbClr val="FFD6E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109" name="Google Shape;109;p7"/>
          <p:cNvSpPr/>
          <p:nvPr/>
        </p:nvSpPr>
        <p:spPr>
          <a:xfrm>
            <a:off x="11204251" y="291167"/>
            <a:ext cx="144867" cy="144867"/>
          </a:xfrm>
          <a:custGeom>
            <a:avLst/>
            <a:gdLst/>
            <a:ahLst/>
            <a:cxnLst/>
            <a:rect l="l" t="t" r="r" b="b"/>
            <a:pathLst>
              <a:path w="4346" h="4346" extrusionOk="0">
                <a:moveTo>
                  <a:pt x="4008" y="356"/>
                </a:moveTo>
                <a:lnTo>
                  <a:pt x="4008" y="4027"/>
                </a:lnTo>
                <a:lnTo>
                  <a:pt x="338" y="4027"/>
                </a:lnTo>
                <a:lnTo>
                  <a:pt x="338" y="356"/>
                </a:lnTo>
                <a:close/>
                <a:moveTo>
                  <a:pt x="1" y="1"/>
                </a:moveTo>
                <a:lnTo>
                  <a:pt x="1" y="4345"/>
                </a:lnTo>
                <a:lnTo>
                  <a:pt x="4346" y="4345"/>
                </a:lnTo>
                <a:lnTo>
                  <a:pt x="4346" y="1"/>
                </a:lnTo>
                <a:close/>
              </a:path>
            </a:pathLst>
          </a:custGeom>
          <a:solidFill>
            <a:srgbClr val="E898AC"/>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110" name="Google Shape;110;p7"/>
          <p:cNvSpPr/>
          <p:nvPr/>
        </p:nvSpPr>
        <p:spPr>
          <a:xfrm>
            <a:off x="10369051" y="483434"/>
            <a:ext cx="69967" cy="69933"/>
          </a:xfrm>
          <a:custGeom>
            <a:avLst/>
            <a:gdLst/>
            <a:ahLst/>
            <a:cxnLst/>
            <a:rect l="l" t="t" r="r" b="b"/>
            <a:pathLst>
              <a:path w="2099" h="2098" extrusionOk="0">
                <a:moveTo>
                  <a:pt x="1761" y="319"/>
                </a:moveTo>
                <a:lnTo>
                  <a:pt x="1761" y="1761"/>
                </a:lnTo>
                <a:lnTo>
                  <a:pt x="319" y="1761"/>
                </a:lnTo>
                <a:lnTo>
                  <a:pt x="319" y="319"/>
                </a:lnTo>
                <a:close/>
                <a:moveTo>
                  <a:pt x="1" y="0"/>
                </a:moveTo>
                <a:lnTo>
                  <a:pt x="1" y="2098"/>
                </a:lnTo>
                <a:lnTo>
                  <a:pt x="2098" y="2098"/>
                </a:lnTo>
                <a:lnTo>
                  <a:pt x="2098" y="0"/>
                </a:lnTo>
                <a:close/>
              </a:path>
            </a:pathLst>
          </a:custGeom>
          <a:solidFill>
            <a:srgbClr val="FF9973"/>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111" name="Google Shape;111;p7"/>
          <p:cNvSpPr/>
          <p:nvPr/>
        </p:nvSpPr>
        <p:spPr>
          <a:xfrm>
            <a:off x="11385918" y="721267"/>
            <a:ext cx="219133" cy="219133"/>
          </a:xfrm>
          <a:custGeom>
            <a:avLst/>
            <a:gdLst/>
            <a:ahLst/>
            <a:cxnLst/>
            <a:rect l="l" t="t" r="r" b="b"/>
            <a:pathLst>
              <a:path w="6574" h="6574" extrusionOk="0">
                <a:moveTo>
                  <a:pt x="6218" y="337"/>
                </a:moveTo>
                <a:lnTo>
                  <a:pt x="6218" y="6236"/>
                </a:lnTo>
                <a:lnTo>
                  <a:pt x="319" y="6236"/>
                </a:lnTo>
                <a:lnTo>
                  <a:pt x="319" y="337"/>
                </a:lnTo>
                <a:close/>
                <a:moveTo>
                  <a:pt x="0" y="0"/>
                </a:moveTo>
                <a:lnTo>
                  <a:pt x="0" y="6573"/>
                </a:lnTo>
                <a:lnTo>
                  <a:pt x="6555" y="6573"/>
                </a:lnTo>
                <a:lnTo>
                  <a:pt x="6573" y="0"/>
                </a:lnTo>
                <a:close/>
              </a:path>
            </a:pathLst>
          </a:custGeom>
          <a:solidFill>
            <a:srgbClr val="FF9973"/>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grpSp>
        <p:nvGrpSpPr>
          <p:cNvPr id="112" name="Google Shape;112;p7"/>
          <p:cNvGrpSpPr/>
          <p:nvPr/>
        </p:nvGrpSpPr>
        <p:grpSpPr>
          <a:xfrm>
            <a:off x="8834845" y="-219415"/>
            <a:ext cx="161563" cy="1013993"/>
            <a:chOff x="5245196" y="3136513"/>
            <a:chExt cx="121172" cy="760495"/>
          </a:xfrm>
        </p:grpSpPr>
        <p:sp>
          <p:nvSpPr>
            <p:cNvPr id="113" name="Google Shape;113;p7"/>
            <p:cNvSpPr/>
            <p:nvPr/>
          </p:nvSpPr>
          <p:spPr>
            <a:xfrm>
              <a:off x="5245196" y="3775810"/>
              <a:ext cx="121172" cy="121198"/>
            </a:xfrm>
            <a:custGeom>
              <a:avLst/>
              <a:gdLst/>
              <a:ahLst/>
              <a:cxnLst/>
              <a:rect l="l" t="t" r="r" b="b"/>
              <a:pathLst>
                <a:path w="4624" h="4625" extrusionOk="0">
                  <a:moveTo>
                    <a:pt x="0" y="1"/>
                  </a:moveTo>
                  <a:lnTo>
                    <a:pt x="0" y="4624"/>
                  </a:lnTo>
                  <a:lnTo>
                    <a:pt x="4624" y="4624"/>
                  </a:lnTo>
                  <a:lnTo>
                    <a:pt x="4624" y="1"/>
                  </a:lnTo>
                  <a:close/>
                </a:path>
              </a:pathLst>
            </a:custGeom>
            <a:solidFill>
              <a:srgbClr val="E898A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sp>
          <p:nvSpPr>
            <p:cNvPr id="114" name="Google Shape;114;p7"/>
            <p:cNvSpPr/>
            <p:nvPr/>
          </p:nvSpPr>
          <p:spPr>
            <a:xfrm>
              <a:off x="5309007" y="3136513"/>
              <a:ext cx="8464" cy="554288"/>
            </a:xfrm>
            <a:custGeom>
              <a:avLst/>
              <a:gdLst/>
              <a:ahLst/>
              <a:cxnLst/>
              <a:rect l="l" t="t" r="r" b="b"/>
              <a:pathLst>
                <a:path w="323" h="21152" extrusionOk="0">
                  <a:moveTo>
                    <a:pt x="166" y="1"/>
                  </a:moveTo>
                  <a:lnTo>
                    <a:pt x="0" y="21152"/>
                  </a:lnTo>
                  <a:lnTo>
                    <a:pt x="322" y="21152"/>
                  </a:lnTo>
                  <a:lnTo>
                    <a:pt x="166" y="1"/>
                  </a:lnTo>
                  <a:close/>
                </a:path>
              </a:pathLst>
            </a:custGeom>
            <a:solidFill>
              <a:srgbClr val="FFD6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grpSp>
      <p:sp>
        <p:nvSpPr>
          <p:cNvPr id="115" name="Google Shape;115;p7"/>
          <p:cNvSpPr/>
          <p:nvPr/>
        </p:nvSpPr>
        <p:spPr>
          <a:xfrm>
            <a:off x="424284" y="5891867"/>
            <a:ext cx="144867" cy="144867"/>
          </a:xfrm>
          <a:custGeom>
            <a:avLst/>
            <a:gdLst/>
            <a:ahLst/>
            <a:cxnLst/>
            <a:rect l="l" t="t" r="r" b="b"/>
            <a:pathLst>
              <a:path w="4346" h="4346" extrusionOk="0">
                <a:moveTo>
                  <a:pt x="4008" y="356"/>
                </a:moveTo>
                <a:lnTo>
                  <a:pt x="4008" y="4027"/>
                </a:lnTo>
                <a:lnTo>
                  <a:pt x="338" y="4027"/>
                </a:lnTo>
                <a:lnTo>
                  <a:pt x="338" y="356"/>
                </a:lnTo>
                <a:close/>
                <a:moveTo>
                  <a:pt x="1" y="1"/>
                </a:moveTo>
                <a:lnTo>
                  <a:pt x="1" y="4345"/>
                </a:lnTo>
                <a:lnTo>
                  <a:pt x="4346" y="4345"/>
                </a:lnTo>
                <a:lnTo>
                  <a:pt x="4346" y="1"/>
                </a:lnTo>
                <a:close/>
              </a:path>
            </a:pathLst>
          </a:custGeom>
          <a:solidFill>
            <a:srgbClr val="E898AC"/>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116" name="Google Shape;116;p7"/>
          <p:cNvSpPr/>
          <p:nvPr/>
        </p:nvSpPr>
        <p:spPr>
          <a:xfrm>
            <a:off x="605951" y="6321967"/>
            <a:ext cx="219133" cy="219133"/>
          </a:xfrm>
          <a:custGeom>
            <a:avLst/>
            <a:gdLst/>
            <a:ahLst/>
            <a:cxnLst/>
            <a:rect l="l" t="t" r="r" b="b"/>
            <a:pathLst>
              <a:path w="6574" h="6574" extrusionOk="0">
                <a:moveTo>
                  <a:pt x="6218" y="337"/>
                </a:moveTo>
                <a:lnTo>
                  <a:pt x="6218" y="6236"/>
                </a:lnTo>
                <a:lnTo>
                  <a:pt x="319" y="6236"/>
                </a:lnTo>
                <a:lnTo>
                  <a:pt x="319" y="337"/>
                </a:lnTo>
                <a:close/>
                <a:moveTo>
                  <a:pt x="0" y="0"/>
                </a:moveTo>
                <a:lnTo>
                  <a:pt x="0" y="6573"/>
                </a:lnTo>
                <a:lnTo>
                  <a:pt x="6555" y="6573"/>
                </a:lnTo>
                <a:lnTo>
                  <a:pt x="6573" y="0"/>
                </a:lnTo>
                <a:close/>
              </a:path>
            </a:pathLst>
          </a:custGeom>
          <a:solidFill>
            <a:srgbClr val="FF9973"/>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Tree>
    <p:extLst>
      <p:ext uri="{BB962C8B-B14F-4D97-AF65-F5344CB8AC3E}">
        <p14:creationId xmlns:p14="http://schemas.microsoft.com/office/powerpoint/2010/main" val="153757852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matchingName="Main point">
  <p:cSld name="Main point">
    <p:spTree>
      <p:nvGrpSpPr>
        <p:cNvPr id="1" name="Shape 117"/>
        <p:cNvGrpSpPr/>
        <p:nvPr/>
      </p:nvGrpSpPr>
      <p:grpSpPr>
        <a:xfrm>
          <a:off x="0" y="0"/>
          <a:ext cx="0" cy="0"/>
          <a:chOff x="0" y="0"/>
          <a:chExt cx="0" cy="0"/>
        </a:xfrm>
      </p:grpSpPr>
      <p:sp>
        <p:nvSpPr>
          <p:cNvPr id="118" name="Google Shape;118;p8"/>
          <p:cNvSpPr txBox="1">
            <a:spLocks noGrp="1"/>
          </p:cNvSpPr>
          <p:nvPr>
            <p:ph type="title"/>
          </p:nvPr>
        </p:nvSpPr>
        <p:spPr>
          <a:xfrm>
            <a:off x="2716000" y="1995200"/>
            <a:ext cx="6760000" cy="2867600"/>
          </a:xfrm>
          <a:prstGeom prst="rect">
            <a:avLst/>
          </a:prstGeom>
        </p:spPr>
        <p:txBody>
          <a:bodyPr spcFirstLastPara="1" wrap="square" lIns="91425" tIns="91425" rIns="91425" bIns="91425" anchor="ctr" anchorCtr="0">
            <a:noAutofit/>
          </a:bodyPr>
          <a:lstStyle>
            <a:lvl1pPr lvl="0" algn="ctr">
              <a:spcBef>
                <a:spcPts val="0"/>
              </a:spcBef>
              <a:spcAft>
                <a:spcPts val="0"/>
              </a:spcAft>
              <a:buSzPts val="4800"/>
              <a:buNone/>
              <a:defRPr sz="9600"/>
            </a:lvl1pPr>
            <a:lvl2pPr lvl="1">
              <a:spcBef>
                <a:spcPts val="0"/>
              </a:spcBef>
              <a:spcAft>
                <a:spcPts val="0"/>
              </a:spcAft>
              <a:buSzPts val="4800"/>
              <a:buNone/>
              <a:defRPr sz="6400"/>
            </a:lvl2pPr>
            <a:lvl3pPr lvl="2">
              <a:spcBef>
                <a:spcPts val="0"/>
              </a:spcBef>
              <a:spcAft>
                <a:spcPts val="0"/>
              </a:spcAft>
              <a:buSzPts val="4800"/>
              <a:buNone/>
              <a:defRPr sz="6400"/>
            </a:lvl3pPr>
            <a:lvl4pPr lvl="3">
              <a:spcBef>
                <a:spcPts val="0"/>
              </a:spcBef>
              <a:spcAft>
                <a:spcPts val="0"/>
              </a:spcAft>
              <a:buSzPts val="4800"/>
              <a:buNone/>
              <a:defRPr sz="6400"/>
            </a:lvl4pPr>
            <a:lvl5pPr lvl="4">
              <a:spcBef>
                <a:spcPts val="0"/>
              </a:spcBef>
              <a:spcAft>
                <a:spcPts val="0"/>
              </a:spcAft>
              <a:buSzPts val="4800"/>
              <a:buNone/>
              <a:defRPr sz="6400"/>
            </a:lvl5pPr>
            <a:lvl6pPr lvl="5">
              <a:spcBef>
                <a:spcPts val="0"/>
              </a:spcBef>
              <a:spcAft>
                <a:spcPts val="0"/>
              </a:spcAft>
              <a:buSzPts val="4800"/>
              <a:buNone/>
              <a:defRPr sz="6400"/>
            </a:lvl6pPr>
            <a:lvl7pPr lvl="6">
              <a:spcBef>
                <a:spcPts val="0"/>
              </a:spcBef>
              <a:spcAft>
                <a:spcPts val="0"/>
              </a:spcAft>
              <a:buSzPts val="4800"/>
              <a:buNone/>
              <a:defRPr sz="6400"/>
            </a:lvl7pPr>
            <a:lvl8pPr lvl="7">
              <a:spcBef>
                <a:spcPts val="0"/>
              </a:spcBef>
              <a:spcAft>
                <a:spcPts val="0"/>
              </a:spcAft>
              <a:buSzPts val="4800"/>
              <a:buNone/>
              <a:defRPr sz="6400"/>
            </a:lvl8pPr>
            <a:lvl9pPr lvl="8">
              <a:spcBef>
                <a:spcPts val="0"/>
              </a:spcBef>
              <a:spcAft>
                <a:spcPts val="0"/>
              </a:spcAft>
              <a:buSzPts val="4800"/>
              <a:buNone/>
              <a:defRPr sz="6400"/>
            </a:lvl9pPr>
          </a:lstStyle>
          <a:p>
            <a:r>
              <a:rPr lang="en-US"/>
              <a:t>Click to edit Master title style</a:t>
            </a:r>
            <a:endParaRPr/>
          </a:p>
        </p:txBody>
      </p:sp>
      <p:sp>
        <p:nvSpPr>
          <p:cNvPr id="119" name="Google Shape;119;p8"/>
          <p:cNvSpPr/>
          <p:nvPr/>
        </p:nvSpPr>
        <p:spPr>
          <a:xfrm>
            <a:off x="1413942" y="1544851"/>
            <a:ext cx="161597" cy="161912"/>
          </a:xfrm>
          <a:custGeom>
            <a:avLst/>
            <a:gdLst/>
            <a:ahLst/>
            <a:cxnLst/>
            <a:rect l="l" t="t" r="r" b="b"/>
            <a:pathLst>
              <a:path w="4625" h="4634" extrusionOk="0">
                <a:moveTo>
                  <a:pt x="1" y="0"/>
                </a:moveTo>
                <a:lnTo>
                  <a:pt x="1" y="4633"/>
                </a:lnTo>
                <a:lnTo>
                  <a:pt x="4625" y="4633"/>
                </a:lnTo>
                <a:lnTo>
                  <a:pt x="4625" y="0"/>
                </a:lnTo>
                <a:close/>
              </a:path>
            </a:pathLst>
          </a:custGeom>
          <a:solidFill>
            <a:srgbClr val="E898AC"/>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120" name="Google Shape;120;p8"/>
          <p:cNvSpPr/>
          <p:nvPr/>
        </p:nvSpPr>
        <p:spPr>
          <a:xfrm>
            <a:off x="10399653" y="1221412"/>
            <a:ext cx="161912" cy="161912"/>
          </a:xfrm>
          <a:custGeom>
            <a:avLst/>
            <a:gdLst/>
            <a:ahLst/>
            <a:cxnLst/>
            <a:rect l="l" t="t" r="r" b="b"/>
            <a:pathLst>
              <a:path w="4634" h="4634" extrusionOk="0">
                <a:moveTo>
                  <a:pt x="0" y="1"/>
                </a:moveTo>
                <a:lnTo>
                  <a:pt x="0" y="4634"/>
                </a:lnTo>
                <a:lnTo>
                  <a:pt x="4633" y="4634"/>
                </a:lnTo>
                <a:lnTo>
                  <a:pt x="4633" y="1"/>
                </a:lnTo>
                <a:close/>
              </a:path>
            </a:pathLst>
          </a:custGeom>
          <a:solidFill>
            <a:srgbClr val="E898AC"/>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121" name="Google Shape;121;p8"/>
          <p:cNvSpPr/>
          <p:nvPr/>
        </p:nvSpPr>
        <p:spPr>
          <a:xfrm>
            <a:off x="7010578" y="3269874"/>
            <a:ext cx="76799" cy="76799"/>
          </a:xfrm>
          <a:custGeom>
            <a:avLst/>
            <a:gdLst/>
            <a:ahLst/>
            <a:cxnLst/>
            <a:rect l="l" t="t" r="r" b="b"/>
            <a:pathLst>
              <a:path w="2198" h="2198" fill="none" extrusionOk="0">
                <a:moveTo>
                  <a:pt x="1" y="1"/>
                </a:moveTo>
                <a:lnTo>
                  <a:pt x="2198" y="1"/>
                </a:lnTo>
                <a:lnTo>
                  <a:pt x="2198" y="2198"/>
                </a:lnTo>
                <a:lnTo>
                  <a:pt x="1" y="2198"/>
                </a:lnTo>
                <a:close/>
              </a:path>
            </a:pathLst>
          </a:custGeom>
          <a:noFill/>
          <a:ln w="1375" cap="flat" cmpd="sng">
            <a:solidFill>
              <a:srgbClr val="E898AC"/>
            </a:solidFill>
            <a:prstDash val="solid"/>
            <a:miter lim="9192"/>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122" name="Google Shape;122;p8"/>
          <p:cNvSpPr/>
          <p:nvPr/>
        </p:nvSpPr>
        <p:spPr>
          <a:xfrm>
            <a:off x="367559" y="2076079"/>
            <a:ext cx="77112" cy="76799"/>
          </a:xfrm>
          <a:custGeom>
            <a:avLst/>
            <a:gdLst/>
            <a:ahLst/>
            <a:cxnLst/>
            <a:rect l="l" t="t" r="r" b="b"/>
            <a:pathLst>
              <a:path w="2207" h="2198" fill="none" extrusionOk="0">
                <a:moveTo>
                  <a:pt x="0" y="0"/>
                </a:moveTo>
                <a:lnTo>
                  <a:pt x="2207" y="0"/>
                </a:lnTo>
                <a:lnTo>
                  <a:pt x="2207" y="2197"/>
                </a:lnTo>
                <a:lnTo>
                  <a:pt x="0" y="2197"/>
                </a:lnTo>
                <a:close/>
              </a:path>
            </a:pathLst>
          </a:custGeom>
          <a:noFill/>
          <a:ln w="2975" cap="flat" cmpd="sng">
            <a:solidFill>
              <a:srgbClr val="00CFCC"/>
            </a:solidFill>
            <a:prstDash val="solid"/>
            <a:miter lim="9192"/>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123" name="Google Shape;123;p8"/>
          <p:cNvSpPr/>
          <p:nvPr/>
        </p:nvSpPr>
        <p:spPr>
          <a:xfrm>
            <a:off x="3077176" y="4003181"/>
            <a:ext cx="138781" cy="139096"/>
          </a:xfrm>
          <a:custGeom>
            <a:avLst/>
            <a:gdLst/>
            <a:ahLst/>
            <a:cxnLst/>
            <a:rect l="l" t="t" r="r" b="b"/>
            <a:pathLst>
              <a:path w="3972" h="3981" fill="none" extrusionOk="0">
                <a:moveTo>
                  <a:pt x="1" y="1"/>
                </a:moveTo>
                <a:lnTo>
                  <a:pt x="3972" y="1"/>
                </a:lnTo>
                <a:lnTo>
                  <a:pt x="3972" y="3981"/>
                </a:lnTo>
                <a:lnTo>
                  <a:pt x="1" y="3981"/>
                </a:lnTo>
                <a:close/>
              </a:path>
            </a:pathLst>
          </a:custGeom>
          <a:noFill/>
          <a:ln w="2975" cap="flat" cmpd="sng">
            <a:solidFill>
              <a:srgbClr val="00CFCC"/>
            </a:solidFill>
            <a:prstDash val="solid"/>
            <a:miter lim="9192"/>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124" name="Google Shape;124;p8"/>
          <p:cNvSpPr/>
          <p:nvPr/>
        </p:nvSpPr>
        <p:spPr>
          <a:xfrm>
            <a:off x="11018231" y="3938241"/>
            <a:ext cx="138781" cy="139096"/>
          </a:xfrm>
          <a:custGeom>
            <a:avLst/>
            <a:gdLst/>
            <a:ahLst/>
            <a:cxnLst/>
            <a:rect l="l" t="t" r="r" b="b"/>
            <a:pathLst>
              <a:path w="3972" h="3981" extrusionOk="0">
                <a:moveTo>
                  <a:pt x="0" y="1"/>
                </a:moveTo>
                <a:lnTo>
                  <a:pt x="0" y="3981"/>
                </a:lnTo>
                <a:lnTo>
                  <a:pt x="3972" y="3981"/>
                </a:lnTo>
                <a:lnTo>
                  <a:pt x="3972" y="1"/>
                </a:lnTo>
                <a:close/>
              </a:path>
            </a:pathLst>
          </a:custGeom>
          <a:solidFill>
            <a:srgbClr val="00CFCC"/>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grpSp>
        <p:nvGrpSpPr>
          <p:cNvPr id="125" name="Google Shape;125;p8"/>
          <p:cNvGrpSpPr/>
          <p:nvPr/>
        </p:nvGrpSpPr>
        <p:grpSpPr>
          <a:xfrm>
            <a:off x="11018243" y="-579154"/>
            <a:ext cx="251848" cy="1575375"/>
            <a:chOff x="2877432" y="975334"/>
            <a:chExt cx="188886" cy="1181531"/>
          </a:xfrm>
        </p:grpSpPr>
        <p:sp>
          <p:nvSpPr>
            <p:cNvPr id="126" name="Google Shape;126;p8"/>
            <p:cNvSpPr/>
            <p:nvPr/>
          </p:nvSpPr>
          <p:spPr>
            <a:xfrm>
              <a:off x="2877432" y="1968242"/>
              <a:ext cx="188886" cy="188624"/>
            </a:xfrm>
            <a:custGeom>
              <a:avLst/>
              <a:gdLst/>
              <a:ahLst/>
              <a:cxnLst/>
              <a:rect l="l" t="t" r="r" b="b"/>
              <a:pathLst>
                <a:path w="7208" h="7198" fill="none" extrusionOk="0">
                  <a:moveTo>
                    <a:pt x="1" y="0"/>
                  </a:moveTo>
                  <a:lnTo>
                    <a:pt x="7208" y="0"/>
                  </a:lnTo>
                  <a:lnTo>
                    <a:pt x="7208" y="7198"/>
                  </a:lnTo>
                  <a:lnTo>
                    <a:pt x="1" y="7198"/>
                  </a:lnTo>
                  <a:close/>
                </a:path>
              </a:pathLst>
            </a:custGeom>
            <a:noFill/>
            <a:ln w="5750" cap="flat" cmpd="sng">
              <a:solidFill>
                <a:srgbClr val="FF9973"/>
              </a:solidFill>
              <a:prstDash val="solid"/>
              <a:miter lim="9192"/>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sp>
          <p:nvSpPr>
            <p:cNvPr id="127" name="Google Shape;127;p8"/>
            <p:cNvSpPr/>
            <p:nvPr/>
          </p:nvSpPr>
          <p:spPr>
            <a:xfrm>
              <a:off x="2905393" y="1452501"/>
              <a:ext cx="133226" cy="133252"/>
            </a:xfrm>
            <a:custGeom>
              <a:avLst/>
              <a:gdLst/>
              <a:ahLst/>
              <a:cxnLst/>
              <a:rect l="l" t="t" r="r" b="b"/>
              <a:pathLst>
                <a:path w="5084" h="5085" fill="none" extrusionOk="0">
                  <a:moveTo>
                    <a:pt x="0" y="1"/>
                  </a:moveTo>
                  <a:lnTo>
                    <a:pt x="5083" y="1"/>
                  </a:lnTo>
                  <a:lnTo>
                    <a:pt x="5083" y="5084"/>
                  </a:lnTo>
                  <a:lnTo>
                    <a:pt x="0" y="5084"/>
                  </a:lnTo>
                  <a:close/>
                </a:path>
              </a:pathLst>
            </a:custGeom>
            <a:noFill/>
            <a:ln w="4125" cap="flat" cmpd="sng">
              <a:solidFill>
                <a:srgbClr val="FF9973"/>
              </a:solidFill>
              <a:prstDash val="solid"/>
              <a:miter lim="9192"/>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sp>
          <p:nvSpPr>
            <p:cNvPr id="128" name="Google Shape;128;p8"/>
            <p:cNvSpPr/>
            <p:nvPr/>
          </p:nvSpPr>
          <p:spPr>
            <a:xfrm>
              <a:off x="2931651" y="975334"/>
              <a:ext cx="80476" cy="80711"/>
            </a:xfrm>
            <a:custGeom>
              <a:avLst/>
              <a:gdLst/>
              <a:ahLst/>
              <a:cxnLst/>
              <a:rect l="l" t="t" r="r" b="b"/>
              <a:pathLst>
                <a:path w="3071" h="3080" fill="none" extrusionOk="0">
                  <a:moveTo>
                    <a:pt x="0" y="0"/>
                  </a:moveTo>
                  <a:lnTo>
                    <a:pt x="3070" y="0"/>
                  </a:lnTo>
                  <a:lnTo>
                    <a:pt x="3070" y="3080"/>
                  </a:lnTo>
                  <a:lnTo>
                    <a:pt x="0" y="3080"/>
                  </a:lnTo>
                  <a:close/>
                </a:path>
              </a:pathLst>
            </a:custGeom>
            <a:noFill/>
            <a:ln w="2525" cap="flat" cmpd="sng">
              <a:solidFill>
                <a:srgbClr val="FF9973"/>
              </a:solidFill>
              <a:prstDash val="solid"/>
              <a:miter lim="9192"/>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grpSp>
      <p:sp>
        <p:nvSpPr>
          <p:cNvPr id="129" name="Google Shape;129;p8"/>
          <p:cNvSpPr/>
          <p:nvPr/>
        </p:nvSpPr>
        <p:spPr>
          <a:xfrm>
            <a:off x="11314661" y="2152843"/>
            <a:ext cx="107336" cy="107301"/>
          </a:xfrm>
          <a:custGeom>
            <a:avLst/>
            <a:gdLst/>
            <a:ahLst/>
            <a:cxnLst/>
            <a:rect l="l" t="t" r="r" b="b"/>
            <a:pathLst>
              <a:path w="3072" h="3071" extrusionOk="0">
                <a:moveTo>
                  <a:pt x="1" y="0"/>
                </a:moveTo>
                <a:lnTo>
                  <a:pt x="1" y="3070"/>
                </a:lnTo>
                <a:lnTo>
                  <a:pt x="3071" y="3070"/>
                </a:lnTo>
                <a:lnTo>
                  <a:pt x="3071" y="0"/>
                </a:lnTo>
                <a:close/>
              </a:path>
            </a:pathLst>
          </a:custGeom>
          <a:solidFill>
            <a:srgbClr val="FF9973"/>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130" name="Google Shape;130;p8"/>
          <p:cNvSpPr/>
          <p:nvPr/>
        </p:nvSpPr>
        <p:spPr>
          <a:xfrm>
            <a:off x="8390672" y="1114146"/>
            <a:ext cx="107301" cy="107301"/>
          </a:xfrm>
          <a:custGeom>
            <a:avLst/>
            <a:gdLst/>
            <a:ahLst/>
            <a:cxnLst/>
            <a:rect l="l" t="t" r="r" b="b"/>
            <a:pathLst>
              <a:path w="3071" h="3071" extrusionOk="0">
                <a:moveTo>
                  <a:pt x="1" y="1"/>
                </a:moveTo>
                <a:lnTo>
                  <a:pt x="1" y="3071"/>
                </a:lnTo>
                <a:lnTo>
                  <a:pt x="3071" y="3071"/>
                </a:lnTo>
                <a:lnTo>
                  <a:pt x="3071" y="1"/>
                </a:lnTo>
                <a:close/>
              </a:path>
            </a:pathLst>
          </a:custGeom>
          <a:solidFill>
            <a:srgbClr val="FF9973"/>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131" name="Google Shape;131;p8"/>
          <p:cNvSpPr/>
          <p:nvPr/>
        </p:nvSpPr>
        <p:spPr>
          <a:xfrm>
            <a:off x="2371339" y="2875704"/>
            <a:ext cx="159991" cy="159955"/>
          </a:xfrm>
          <a:custGeom>
            <a:avLst/>
            <a:gdLst/>
            <a:ahLst/>
            <a:cxnLst/>
            <a:rect l="l" t="t" r="r" b="b"/>
            <a:pathLst>
              <a:path w="4579" h="4578" extrusionOk="0">
                <a:moveTo>
                  <a:pt x="1" y="0"/>
                </a:moveTo>
                <a:lnTo>
                  <a:pt x="1" y="4578"/>
                </a:lnTo>
                <a:lnTo>
                  <a:pt x="4578" y="4578"/>
                </a:lnTo>
                <a:lnTo>
                  <a:pt x="4578" y="0"/>
                </a:lnTo>
                <a:close/>
              </a:path>
            </a:pathLst>
          </a:custGeom>
          <a:solidFill>
            <a:srgbClr val="FF9973"/>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grpSp>
        <p:nvGrpSpPr>
          <p:cNvPr id="132" name="Google Shape;132;p8"/>
          <p:cNvGrpSpPr/>
          <p:nvPr/>
        </p:nvGrpSpPr>
        <p:grpSpPr>
          <a:xfrm>
            <a:off x="4120995" y="-711543"/>
            <a:ext cx="130745" cy="1530128"/>
            <a:chOff x="3347921" y="16006"/>
            <a:chExt cx="98059" cy="1147596"/>
          </a:xfrm>
        </p:grpSpPr>
        <p:sp>
          <p:nvSpPr>
            <p:cNvPr id="133" name="Google Shape;133;p8"/>
            <p:cNvSpPr/>
            <p:nvPr/>
          </p:nvSpPr>
          <p:spPr>
            <a:xfrm>
              <a:off x="3347921" y="1065280"/>
              <a:ext cx="98059" cy="98321"/>
            </a:xfrm>
            <a:custGeom>
              <a:avLst/>
              <a:gdLst/>
              <a:ahLst/>
              <a:cxnLst/>
              <a:rect l="l" t="t" r="r" b="b"/>
              <a:pathLst>
                <a:path w="3742" h="3752" fill="none" extrusionOk="0">
                  <a:moveTo>
                    <a:pt x="0" y="1"/>
                  </a:moveTo>
                  <a:lnTo>
                    <a:pt x="3741" y="1"/>
                  </a:lnTo>
                  <a:lnTo>
                    <a:pt x="3741" y="3751"/>
                  </a:lnTo>
                  <a:lnTo>
                    <a:pt x="0" y="3751"/>
                  </a:lnTo>
                  <a:close/>
                </a:path>
              </a:pathLst>
            </a:custGeom>
            <a:noFill/>
            <a:ln w="2975" cap="flat" cmpd="sng">
              <a:solidFill>
                <a:srgbClr val="E898AC"/>
              </a:solidFill>
              <a:prstDash val="solid"/>
              <a:miter lim="9192"/>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sp>
          <p:nvSpPr>
            <p:cNvPr id="134" name="Google Shape;134;p8"/>
            <p:cNvSpPr/>
            <p:nvPr/>
          </p:nvSpPr>
          <p:spPr>
            <a:xfrm>
              <a:off x="3392705" y="16006"/>
              <a:ext cx="8464" cy="894665"/>
            </a:xfrm>
            <a:custGeom>
              <a:avLst/>
              <a:gdLst/>
              <a:ahLst/>
              <a:cxnLst/>
              <a:rect l="l" t="t" r="r" b="b"/>
              <a:pathLst>
                <a:path w="323" h="34141" extrusionOk="0">
                  <a:moveTo>
                    <a:pt x="157" y="1"/>
                  </a:moveTo>
                  <a:lnTo>
                    <a:pt x="1" y="34141"/>
                  </a:lnTo>
                  <a:lnTo>
                    <a:pt x="323" y="34141"/>
                  </a:lnTo>
                  <a:lnTo>
                    <a:pt x="157" y="1"/>
                  </a:lnTo>
                  <a:close/>
                </a:path>
              </a:pathLst>
            </a:custGeom>
            <a:solidFill>
              <a:srgbClr val="FFD6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grpSp>
      <p:grpSp>
        <p:nvGrpSpPr>
          <p:cNvPr id="135" name="Google Shape;135;p8"/>
          <p:cNvGrpSpPr/>
          <p:nvPr/>
        </p:nvGrpSpPr>
        <p:grpSpPr>
          <a:xfrm>
            <a:off x="6523695" y="-453482"/>
            <a:ext cx="161563" cy="1013993"/>
            <a:chOff x="5245196" y="3136513"/>
            <a:chExt cx="121172" cy="760495"/>
          </a:xfrm>
        </p:grpSpPr>
        <p:sp>
          <p:nvSpPr>
            <p:cNvPr id="136" name="Google Shape;136;p8"/>
            <p:cNvSpPr/>
            <p:nvPr/>
          </p:nvSpPr>
          <p:spPr>
            <a:xfrm>
              <a:off x="5245196" y="3775810"/>
              <a:ext cx="121172" cy="121198"/>
            </a:xfrm>
            <a:custGeom>
              <a:avLst/>
              <a:gdLst/>
              <a:ahLst/>
              <a:cxnLst/>
              <a:rect l="l" t="t" r="r" b="b"/>
              <a:pathLst>
                <a:path w="4624" h="4625" extrusionOk="0">
                  <a:moveTo>
                    <a:pt x="0" y="1"/>
                  </a:moveTo>
                  <a:lnTo>
                    <a:pt x="0" y="4624"/>
                  </a:lnTo>
                  <a:lnTo>
                    <a:pt x="4624" y="4624"/>
                  </a:lnTo>
                  <a:lnTo>
                    <a:pt x="4624" y="1"/>
                  </a:lnTo>
                  <a:close/>
                </a:path>
              </a:pathLst>
            </a:custGeom>
            <a:solidFill>
              <a:srgbClr val="E898A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sp>
          <p:nvSpPr>
            <p:cNvPr id="137" name="Google Shape;137;p8"/>
            <p:cNvSpPr/>
            <p:nvPr/>
          </p:nvSpPr>
          <p:spPr>
            <a:xfrm>
              <a:off x="5309007" y="3136513"/>
              <a:ext cx="8464" cy="554288"/>
            </a:xfrm>
            <a:custGeom>
              <a:avLst/>
              <a:gdLst/>
              <a:ahLst/>
              <a:cxnLst/>
              <a:rect l="l" t="t" r="r" b="b"/>
              <a:pathLst>
                <a:path w="323" h="21152" extrusionOk="0">
                  <a:moveTo>
                    <a:pt x="166" y="1"/>
                  </a:moveTo>
                  <a:lnTo>
                    <a:pt x="0" y="21152"/>
                  </a:lnTo>
                  <a:lnTo>
                    <a:pt x="322" y="21152"/>
                  </a:lnTo>
                  <a:lnTo>
                    <a:pt x="166" y="1"/>
                  </a:lnTo>
                  <a:close/>
                </a:path>
              </a:pathLst>
            </a:custGeom>
            <a:solidFill>
              <a:srgbClr val="FFD6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grpSp>
      <p:grpSp>
        <p:nvGrpSpPr>
          <p:cNvPr id="138" name="Google Shape;138;p8"/>
          <p:cNvGrpSpPr/>
          <p:nvPr/>
        </p:nvGrpSpPr>
        <p:grpSpPr>
          <a:xfrm>
            <a:off x="9290448" y="113920"/>
            <a:ext cx="177669" cy="2603169"/>
            <a:chOff x="6780548" y="337714"/>
            <a:chExt cx="133252" cy="1952377"/>
          </a:xfrm>
        </p:grpSpPr>
        <p:sp>
          <p:nvSpPr>
            <p:cNvPr id="139" name="Google Shape;139;p8"/>
            <p:cNvSpPr/>
            <p:nvPr/>
          </p:nvSpPr>
          <p:spPr>
            <a:xfrm>
              <a:off x="6780548" y="2156839"/>
              <a:ext cx="133252" cy="133252"/>
            </a:xfrm>
            <a:custGeom>
              <a:avLst/>
              <a:gdLst/>
              <a:ahLst/>
              <a:cxnLst/>
              <a:rect l="l" t="t" r="r" b="b"/>
              <a:pathLst>
                <a:path w="5085" h="5085" fill="none" extrusionOk="0">
                  <a:moveTo>
                    <a:pt x="1" y="1"/>
                  </a:moveTo>
                  <a:lnTo>
                    <a:pt x="5084" y="1"/>
                  </a:lnTo>
                  <a:lnTo>
                    <a:pt x="5084" y="5084"/>
                  </a:lnTo>
                  <a:lnTo>
                    <a:pt x="1" y="5084"/>
                  </a:lnTo>
                  <a:close/>
                </a:path>
              </a:pathLst>
            </a:custGeom>
            <a:noFill/>
            <a:ln w="4125" cap="flat" cmpd="sng">
              <a:solidFill>
                <a:srgbClr val="FF9973"/>
              </a:solidFill>
              <a:prstDash val="solid"/>
              <a:miter lim="9192"/>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sp>
          <p:nvSpPr>
            <p:cNvPr id="140" name="Google Shape;140;p8"/>
            <p:cNvSpPr/>
            <p:nvPr/>
          </p:nvSpPr>
          <p:spPr>
            <a:xfrm>
              <a:off x="6842943" y="337714"/>
              <a:ext cx="8464" cy="1695359"/>
            </a:xfrm>
            <a:custGeom>
              <a:avLst/>
              <a:gdLst/>
              <a:ahLst/>
              <a:cxnLst/>
              <a:rect l="l" t="t" r="r" b="b"/>
              <a:pathLst>
                <a:path w="323" h="64696" extrusionOk="0">
                  <a:moveTo>
                    <a:pt x="157" y="0"/>
                  </a:moveTo>
                  <a:lnTo>
                    <a:pt x="1" y="64695"/>
                  </a:lnTo>
                  <a:lnTo>
                    <a:pt x="322" y="64695"/>
                  </a:lnTo>
                  <a:lnTo>
                    <a:pt x="157" y="0"/>
                  </a:lnTo>
                  <a:close/>
                </a:path>
              </a:pathLst>
            </a:custGeom>
            <a:solidFill>
              <a:srgbClr val="FFD6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grpSp>
      <p:grpSp>
        <p:nvGrpSpPr>
          <p:cNvPr id="141" name="Google Shape;141;p8"/>
          <p:cNvGrpSpPr/>
          <p:nvPr/>
        </p:nvGrpSpPr>
        <p:grpSpPr>
          <a:xfrm>
            <a:off x="334156" y="3203068"/>
            <a:ext cx="251533" cy="3291139"/>
            <a:chOff x="250617" y="2402301"/>
            <a:chExt cx="188650" cy="2468354"/>
          </a:xfrm>
        </p:grpSpPr>
        <p:sp>
          <p:nvSpPr>
            <p:cNvPr id="142" name="Google Shape;142;p8"/>
            <p:cNvSpPr/>
            <p:nvPr/>
          </p:nvSpPr>
          <p:spPr>
            <a:xfrm>
              <a:off x="250617" y="4681770"/>
              <a:ext cx="188650" cy="188886"/>
            </a:xfrm>
            <a:custGeom>
              <a:avLst/>
              <a:gdLst/>
              <a:ahLst/>
              <a:cxnLst/>
              <a:rect l="l" t="t" r="r" b="b"/>
              <a:pathLst>
                <a:path w="7199" h="7208" fill="none" extrusionOk="0">
                  <a:moveTo>
                    <a:pt x="0" y="1"/>
                  </a:moveTo>
                  <a:lnTo>
                    <a:pt x="7198" y="1"/>
                  </a:lnTo>
                  <a:lnTo>
                    <a:pt x="7198" y="7207"/>
                  </a:lnTo>
                  <a:lnTo>
                    <a:pt x="0" y="7207"/>
                  </a:lnTo>
                  <a:close/>
                </a:path>
              </a:pathLst>
            </a:custGeom>
            <a:noFill/>
            <a:ln w="5750" cap="flat" cmpd="sng">
              <a:solidFill>
                <a:srgbClr val="FF9973"/>
              </a:solidFill>
              <a:prstDash val="solid"/>
              <a:miter lim="9192"/>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sp>
          <p:nvSpPr>
            <p:cNvPr id="143" name="Google Shape;143;p8"/>
            <p:cNvSpPr/>
            <p:nvPr/>
          </p:nvSpPr>
          <p:spPr>
            <a:xfrm>
              <a:off x="278316" y="4166291"/>
              <a:ext cx="133226" cy="133226"/>
            </a:xfrm>
            <a:custGeom>
              <a:avLst/>
              <a:gdLst/>
              <a:ahLst/>
              <a:cxnLst/>
              <a:rect l="l" t="t" r="r" b="b"/>
              <a:pathLst>
                <a:path w="5084" h="5084" fill="none" extrusionOk="0">
                  <a:moveTo>
                    <a:pt x="1" y="0"/>
                  </a:moveTo>
                  <a:lnTo>
                    <a:pt x="5084" y="0"/>
                  </a:lnTo>
                  <a:lnTo>
                    <a:pt x="5084" y="5084"/>
                  </a:lnTo>
                  <a:lnTo>
                    <a:pt x="1" y="5084"/>
                  </a:lnTo>
                  <a:close/>
                </a:path>
              </a:pathLst>
            </a:custGeom>
            <a:noFill/>
            <a:ln w="4125" cap="flat" cmpd="sng">
              <a:solidFill>
                <a:srgbClr val="FF9973"/>
              </a:solidFill>
              <a:prstDash val="solid"/>
              <a:miter lim="9192"/>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sp>
          <p:nvSpPr>
            <p:cNvPr id="144" name="Google Shape;144;p8"/>
            <p:cNvSpPr/>
            <p:nvPr/>
          </p:nvSpPr>
          <p:spPr>
            <a:xfrm>
              <a:off x="304573" y="3689098"/>
              <a:ext cx="80476" cy="80476"/>
            </a:xfrm>
            <a:custGeom>
              <a:avLst/>
              <a:gdLst/>
              <a:ahLst/>
              <a:cxnLst/>
              <a:rect l="l" t="t" r="r" b="b"/>
              <a:pathLst>
                <a:path w="3071" h="3071" fill="none" extrusionOk="0">
                  <a:moveTo>
                    <a:pt x="1" y="0"/>
                  </a:moveTo>
                  <a:lnTo>
                    <a:pt x="3071" y="0"/>
                  </a:lnTo>
                  <a:lnTo>
                    <a:pt x="3071" y="3071"/>
                  </a:lnTo>
                  <a:lnTo>
                    <a:pt x="1" y="3071"/>
                  </a:lnTo>
                  <a:close/>
                </a:path>
              </a:pathLst>
            </a:custGeom>
            <a:noFill/>
            <a:ln w="2525" cap="flat" cmpd="sng">
              <a:solidFill>
                <a:srgbClr val="FF9973"/>
              </a:solidFill>
              <a:prstDash val="solid"/>
              <a:miter lim="9192"/>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sp>
          <p:nvSpPr>
            <p:cNvPr id="145" name="Google Shape;145;p8"/>
            <p:cNvSpPr/>
            <p:nvPr/>
          </p:nvSpPr>
          <p:spPr>
            <a:xfrm>
              <a:off x="340710" y="2402301"/>
              <a:ext cx="8464" cy="1011487"/>
            </a:xfrm>
            <a:custGeom>
              <a:avLst/>
              <a:gdLst/>
              <a:ahLst/>
              <a:cxnLst/>
              <a:rect l="l" t="t" r="r" b="b"/>
              <a:pathLst>
                <a:path w="323" h="38599" extrusionOk="0">
                  <a:moveTo>
                    <a:pt x="157" y="1"/>
                  </a:moveTo>
                  <a:lnTo>
                    <a:pt x="0" y="38599"/>
                  </a:lnTo>
                  <a:lnTo>
                    <a:pt x="322" y="38599"/>
                  </a:lnTo>
                  <a:lnTo>
                    <a:pt x="157" y="1"/>
                  </a:lnTo>
                  <a:close/>
                </a:path>
              </a:pathLst>
            </a:custGeom>
            <a:solidFill>
              <a:srgbClr val="FFD6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grpSp>
      <p:grpSp>
        <p:nvGrpSpPr>
          <p:cNvPr id="146" name="Google Shape;146;p8"/>
          <p:cNvGrpSpPr/>
          <p:nvPr/>
        </p:nvGrpSpPr>
        <p:grpSpPr>
          <a:xfrm>
            <a:off x="1309890" y="2260129"/>
            <a:ext cx="265649" cy="3771913"/>
            <a:chOff x="1608717" y="1280046"/>
            <a:chExt cx="199237" cy="2828935"/>
          </a:xfrm>
        </p:grpSpPr>
        <p:sp>
          <p:nvSpPr>
            <p:cNvPr id="147" name="Google Shape;147;p8"/>
            <p:cNvSpPr/>
            <p:nvPr/>
          </p:nvSpPr>
          <p:spPr>
            <a:xfrm>
              <a:off x="1608717" y="3909744"/>
              <a:ext cx="199237" cy="199237"/>
            </a:xfrm>
            <a:custGeom>
              <a:avLst/>
              <a:gdLst/>
              <a:ahLst/>
              <a:cxnLst/>
              <a:rect l="l" t="t" r="r" b="b"/>
              <a:pathLst>
                <a:path w="7603" h="7603" extrusionOk="0">
                  <a:moveTo>
                    <a:pt x="0" y="1"/>
                  </a:moveTo>
                  <a:lnTo>
                    <a:pt x="0" y="7602"/>
                  </a:lnTo>
                  <a:lnTo>
                    <a:pt x="7602" y="7602"/>
                  </a:lnTo>
                  <a:lnTo>
                    <a:pt x="7602" y="1"/>
                  </a:lnTo>
                  <a:close/>
                </a:path>
              </a:pathLst>
            </a:custGeom>
            <a:solidFill>
              <a:srgbClr val="00CF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sp>
          <p:nvSpPr>
            <p:cNvPr id="148" name="Google Shape;148;p8"/>
            <p:cNvSpPr/>
            <p:nvPr/>
          </p:nvSpPr>
          <p:spPr>
            <a:xfrm>
              <a:off x="1656175" y="3269477"/>
              <a:ext cx="104086" cy="104086"/>
            </a:xfrm>
            <a:custGeom>
              <a:avLst/>
              <a:gdLst/>
              <a:ahLst/>
              <a:cxnLst/>
              <a:rect l="l" t="t" r="r" b="b"/>
              <a:pathLst>
                <a:path w="3972" h="3972" extrusionOk="0">
                  <a:moveTo>
                    <a:pt x="0" y="1"/>
                  </a:moveTo>
                  <a:lnTo>
                    <a:pt x="0" y="3972"/>
                  </a:lnTo>
                  <a:lnTo>
                    <a:pt x="3971" y="3972"/>
                  </a:lnTo>
                  <a:lnTo>
                    <a:pt x="3971" y="1"/>
                  </a:lnTo>
                  <a:close/>
                </a:path>
              </a:pathLst>
            </a:custGeom>
            <a:solidFill>
              <a:srgbClr val="00CF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sp>
          <p:nvSpPr>
            <p:cNvPr id="149" name="Google Shape;149;p8"/>
            <p:cNvSpPr/>
            <p:nvPr/>
          </p:nvSpPr>
          <p:spPr>
            <a:xfrm>
              <a:off x="1704104" y="1280046"/>
              <a:ext cx="8464" cy="1794099"/>
            </a:xfrm>
            <a:custGeom>
              <a:avLst/>
              <a:gdLst/>
              <a:ahLst/>
              <a:cxnLst/>
              <a:rect l="l" t="t" r="r" b="b"/>
              <a:pathLst>
                <a:path w="323" h="68464" extrusionOk="0">
                  <a:moveTo>
                    <a:pt x="157" y="0"/>
                  </a:moveTo>
                  <a:lnTo>
                    <a:pt x="0" y="68464"/>
                  </a:lnTo>
                  <a:lnTo>
                    <a:pt x="322" y="68464"/>
                  </a:lnTo>
                  <a:lnTo>
                    <a:pt x="157" y="0"/>
                  </a:lnTo>
                  <a:close/>
                </a:path>
              </a:pathLst>
            </a:custGeom>
            <a:solidFill>
              <a:srgbClr val="FFD6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grpSp>
      <p:sp>
        <p:nvSpPr>
          <p:cNvPr id="150" name="Google Shape;150;p8"/>
          <p:cNvSpPr/>
          <p:nvPr/>
        </p:nvSpPr>
        <p:spPr>
          <a:xfrm>
            <a:off x="862484" y="28595"/>
            <a:ext cx="11285" cy="2252092"/>
          </a:xfrm>
          <a:custGeom>
            <a:avLst/>
            <a:gdLst/>
            <a:ahLst/>
            <a:cxnLst/>
            <a:rect l="l" t="t" r="r" b="b"/>
            <a:pathLst>
              <a:path w="323" h="64456" extrusionOk="0">
                <a:moveTo>
                  <a:pt x="166" y="0"/>
                </a:moveTo>
                <a:lnTo>
                  <a:pt x="1" y="64456"/>
                </a:lnTo>
                <a:lnTo>
                  <a:pt x="322" y="64456"/>
                </a:lnTo>
                <a:lnTo>
                  <a:pt x="166" y="0"/>
                </a:lnTo>
                <a:close/>
              </a:path>
            </a:pathLst>
          </a:custGeom>
          <a:solidFill>
            <a:srgbClr val="FFD6E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grpSp>
        <p:nvGrpSpPr>
          <p:cNvPr id="151" name="Google Shape;151;p8"/>
          <p:cNvGrpSpPr/>
          <p:nvPr/>
        </p:nvGrpSpPr>
        <p:grpSpPr>
          <a:xfrm>
            <a:off x="2718253" y="231877"/>
            <a:ext cx="76799" cy="1109065"/>
            <a:chOff x="2038689" y="173907"/>
            <a:chExt cx="57599" cy="831799"/>
          </a:xfrm>
        </p:grpSpPr>
        <p:sp>
          <p:nvSpPr>
            <p:cNvPr id="152" name="Google Shape;152;p8"/>
            <p:cNvSpPr/>
            <p:nvPr/>
          </p:nvSpPr>
          <p:spPr>
            <a:xfrm>
              <a:off x="2038689" y="947872"/>
              <a:ext cx="57599" cy="57834"/>
            </a:xfrm>
            <a:custGeom>
              <a:avLst/>
              <a:gdLst/>
              <a:ahLst/>
              <a:cxnLst/>
              <a:rect l="l" t="t" r="r" b="b"/>
              <a:pathLst>
                <a:path w="2198" h="2207" fill="none" extrusionOk="0">
                  <a:moveTo>
                    <a:pt x="1" y="0"/>
                  </a:moveTo>
                  <a:lnTo>
                    <a:pt x="2197" y="0"/>
                  </a:lnTo>
                  <a:lnTo>
                    <a:pt x="2197" y="2206"/>
                  </a:lnTo>
                  <a:lnTo>
                    <a:pt x="1" y="2206"/>
                  </a:lnTo>
                  <a:close/>
                </a:path>
              </a:pathLst>
            </a:custGeom>
            <a:noFill/>
            <a:ln w="2975" cap="flat" cmpd="sng">
              <a:solidFill>
                <a:srgbClr val="00CFCC"/>
              </a:solidFill>
              <a:prstDash val="solid"/>
              <a:miter lim="9192"/>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sp>
          <p:nvSpPr>
            <p:cNvPr id="153" name="Google Shape;153;p8"/>
            <p:cNvSpPr/>
            <p:nvPr/>
          </p:nvSpPr>
          <p:spPr>
            <a:xfrm>
              <a:off x="2063269" y="173907"/>
              <a:ext cx="8438" cy="692074"/>
            </a:xfrm>
            <a:custGeom>
              <a:avLst/>
              <a:gdLst/>
              <a:ahLst/>
              <a:cxnLst/>
              <a:rect l="l" t="t" r="r" b="b"/>
              <a:pathLst>
                <a:path w="322" h="26410" extrusionOk="0">
                  <a:moveTo>
                    <a:pt x="166" y="1"/>
                  </a:moveTo>
                  <a:lnTo>
                    <a:pt x="0" y="26410"/>
                  </a:lnTo>
                  <a:lnTo>
                    <a:pt x="322" y="26410"/>
                  </a:lnTo>
                  <a:lnTo>
                    <a:pt x="166" y="1"/>
                  </a:lnTo>
                  <a:close/>
                </a:path>
              </a:pathLst>
            </a:custGeom>
            <a:solidFill>
              <a:srgbClr val="FFD6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grpSp>
      <p:grpSp>
        <p:nvGrpSpPr>
          <p:cNvPr id="154" name="Google Shape;154;p8"/>
          <p:cNvGrpSpPr/>
          <p:nvPr/>
        </p:nvGrpSpPr>
        <p:grpSpPr>
          <a:xfrm>
            <a:off x="10677462" y="2811881"/>
            <a:ext cx="265335" cy="2853025"/>
            <a:chOff x="8008096" y="2108910"/>
            <a:chExt cx="199001" cy="2139769"/>
          </a:xfrm>
        </p:grpSpPr>
        <p:sp>
          <p:nvSpPr>
            <p:cNvPr id="155" name="Google Shape;155;p8"/>
            <p:cNvSpPr/>
            <p:nvPr/>
          </p:nvSpPr>
          <p:spPr>
            <a:xfrm>
              <a:off x="8008096" y="4049705"/>
              <a:ext cx="199001" cy="198975"/>
            </a:xfrm>
            <a:custGeom>
              <a:avLst/>
              <a:gdLst/>
              <a:ahLst/>
              <a:cxnLst/>
              <a:rect l="l" t="t" r="r" b="b"/>
              <a:pathLst>
                <a:path w="7594" h="7593" extrusionOk="0">
                  <a:moveTo>
                    <a:pt x="1" y="0"/>
                  </a:moveTo>
                  <a:lnTo>
                    <a:pt x="1" y="7593"/>
                  </a:lnTo>
                  <a:lnTo>
                    <a:pt x="7593" y="7593"/>
                  </a:lnTo>
                  <a:lnTo>
                    <a:pt x="7593" y="0"/>
                  </a:lnTo>
                  <a:close/>
                </a:path>
              </a:pathLst>
            </a:custGeom>
            <a:solidFill>
              <a:srgbClr val="00CF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sp>
          <p:nvSpPr>
            <p:cNvPr id="156" name="Google Shape;156;p8"/>
            <p:cNvSpPr/>
            <p:nvPr/>
          </p:nvSpPr>
          <p:spPr>
            <a:xfrm>
              <a:off x="8103246" y="2108910"/>
              <a:ext cx="8464" cy="1793863"/>
            </a:xfrm>
            <a:custGeom>
              <a:avLst/>
              <a:gdLst/>
              <a:ahLst/>
              <a:cxnLst/>
              <a:rect l="l" t="t" r="r" b="b"/>
              <a:pathLst>
                <a:path w="323" h="68455" extrusionOk="0">
                  <a:moveTo>
                    <a:pt x="166" y="1"/>
                  </a:moveTo>
                  <a:lnTo>
                    <a:pt x="0" y="68455"/>
                  </a:lnTo>
                  <a:lnTo>
                    <a:pt x="322" y="68455"/>
                  </a:lnTo>
                  <a:lnTo>
                    <a:pt x="166" y="1"/>
                  </a:lnTo>
                  <a:close/>
                </a:path>
              </a:pathLst>
            </a:custGeom>
            <a:solidFill>
              <a:srgbClr val="FFD6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grpSp>
      <p:sp>
        <p:nvSpPr>
          <p:cNvPr id="157" name="Google Shape;157;p8"/>
          <p:cNvSpPr/>
          <p:nvPr/>
        </p:nvSpPr>
        <p:spPr>
          <a:xfrm>
            <a:off x="3602692" y="1544868"/>
            <a:ext cx="161597" cy="161912"/>
          </a:xfrm>
          <a:custGeom>
            <a:avLst/>
            <a:gdLst/>
            <a:ahLst/>
            <a:cxnLst/>
            <a:rect l="l" t="t" r="r" b="b"/>
            <a:pathLst>
              <a:path w="4625" h="4634" extrusionOk="0">
                <a:moveTo>
                  <a:pt x="1" y="0"/>
                </a:moveTo>
                <a:lnTo>
                  <a:pt x="1" y="4633"/>
                </a:lnTo>
                <a:lnTo>
                  <a:pt x="4625" y="4633"/>
                </a:lnTo>
                <a:lnTo>
                  <a:pt x="4625" y="0"/>
                </a:lnTo>
                <a:close/>
              </a:path>
            </a:pathLst>
          </a:custGeom>
          <a:solidFill>
            <a:srgbClr val="E898AC"/>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grpSp>
        <p:nvGrpSpPr>
          <p:cNvPr id="158" name="Google Shape;158;p8"/>
          <p:cNvGrpSpPr/>
          <p:nvPr/>
        </p:nvGrpSpPr>
        <p:grpSpPr>
          <a:xfrm>
            <a:off x="5460195" y="-1146253"/>
            <a:ext cx="265335" cy="2853025"/>
            <a:chOff x="8008096" y="2108910"/>
            <a:chExt cx="199001" cy="2139769"/>
          </a:xfrm>
        </p:grpSpPr>
        <p:sp>
          <p:nvSpPr>
            <p:cNvPr id="159" name="Google Shape;159;p8"/>
            <p:cNvSpPr/>
            <p:nvPr/>
          </p:nvSpPr>
          <p:spPr>
            <a:xfrm>
              <a:off x="8008096" y="4049705"/>
              <a:ext cx="199001" cy="198975"/>
            </a:xfrm>
            <a:custGeom>
              <a:avLst/>
              <a:gdLst/>
              <a:ahLst/>
              <a:cxnLst/>
              <a:rect l="l" t="t" r="r" b="b"/>
              <a:pathLst>
                <a:path w="7594" h="7593" extrusionOk="0">
                  <a:moveTo>
                    <a:pt x="1" y="0"/>
                  </a:moveTo>
                  <a:lnTo>
                    <a:pt x="1" y="7593"/>
                  </a:lnTo>
                  <a:lnTo>
                    <a:pt x="7593" y="7593"/>
                  </a:lnTo>
                  <a:lnTo>
                    <a:pt x="7593" y="0"/>
                  </a:lnTo>
                  <a:close/>
                </a:path>
              </a:pathLst>
            </a:custGeom>
            <a:solidFill>
              <a:srgbClr val="00CF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sp>
          <p:nvSpPr>
            <p:cNvPr id="160" name="Google Shape;160;p8"/>
            <p:cNvSpPr/>
            <p:nvPr/>
          </p:nvSpPr>
          <p:spPr>
            <a:xfrm>
              <a:off x="8103246" y="2108910"/>
              <a:ext cx="8464" cy="1793863"/>
            </a:xfrm>
            <a:custGeom>
              <a:avLst/>
              <a:gdLst/>
              <a:ahLst/>
              <a:cxnLst/>
              <a:rect l="l" t="t" r="r" b="b"/>
              <a:pathLst>
                <a:path w="323" h="68455" extrusionOk="0">
                  <a:moveTo>
                    <a:pt x="166" y="1"/>
                  </a:moveTo>
                  <a:lnTo>
                    <a:pt x="0" y="68455"/>
                  </a:lnTo>
                  <a:lnTo>
                    <a:pt x="322" y="68455"/>
                  </a:lnTo>
                  <a:lnTo>
                    <a:pt x="166" y="1"/>
                  </a:lnTo>
                  <a:close/>
                </a:path>
              </a:pathLst>
            </a:custGeom>
            <a:solidFill>
              <a:srgbClr val="FFD6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grpSp>
      <p:grpSp>
        <p:nvGrpSpPr>
          <p:cNvPr id="161" name="Google Shape;161;p8"/>
          <p:cNvGrpSpPr/>
          <p:nvPr/>
        </p:nvGrpSpPr>
        <p:grpSpPr>
          <a:xfrm>
            <a:off x="8444382" y="4939920"/>
            <a:ext cx="177669" cy="2603169"/>
            <a:chOff x="6780548" y="337714"/>
            <a:chExt cx="133252" cy="1952377"/>
          </a:xfrm>
        </p:grpSpPr>
        <p:sp>
          <p:nvSpPr>
            <p:cNvPr id="162" name="Google Shape;162;p8"/>
            <p:cNvSpPr/>
            <p:nvPr/>
          </p:nvSpPr>
          <p:spPr>
            <a:xfrm>
              <a:off x="6780548" y="2156839"/>
              <a:ext cx="133252" cy="133252"/>
            </a:xfrm>
            <a:custGeom>
              <a:avLst/>
              <a:gdLst/>
              <a:ahLst/>
              <a:cxnLst/>
              <a:rect l="l" t="t" r="r" b="b"/>
              <a:pathLst>
                <a:path w="5085" h="5085" fill="none" extrusionOk="0">
                  <a:moveTo>
                    <a:pt x="1" y="1"/>
                  </a:moveTo>
                  <a:lnTo>
                    <a:pt x="5084" y="1"/>
                  </a:lnTo>
                  <a:lnTo>
                    <a:pt x="5084" y="5084"/>
                  </a:lnTo>
                  <a:lnTo>
                    <a:pt x="1" y="5084"/>
                  </a:lnTo>
                  <a:close/>
                </a:path>
              </a:pathLst>
            </a:custGeom>
            <a:noFill/>
            <a:ln w="4125" cap="flat" cmpd="sng">
              <a:solidFill>
                <a:srgbClr val="FF9973"/>
              </a:solidFill>
              <a:prstDash val="solid"/>
              <a:miter lim="9192"/>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sp>
          <p:nvSpPr>
            <p:cNvPr id="163" name="Google Shape;163;p8"/>
            <p:cNvSpPr/>
            <p:nvPr/>
          </p:nvSpPr>
          <p:spPr>
            <a:xfrm>
              <a:off x="6842943" y="337714"/>
              <a:ext cx="8464" cy="1695359"/>
            </a:xfrm>
            <a:custGeom>
              <a:avLst/>
              <a:gdLst/>
              <a:ahLst/>
              <a:cxnLst/>
              <a:rect l="l" t="t" r="r" b="b"/>
              <a:pathLst>
                <a:path w="323" h="64696" extrusionOk="0">
                  <a:moveTo>
                    <a:pt x="157" y="0"/>
                  </a:moveTo>
                  <a:lnTo>
                    <a:pt x="1" y="64695"/>
                  </a:lnTo>
                  <a:lnTo>
                    <a:pt x="322" y="64695"/>
                  </a:lnTo>
                  <a:lnTo>
                    <a:pt x="157" y="0"/>
                  </a:lnTo>
                  <a:close/>
                </a:path>
              </a:pathLst>
            </a:custGeom>
            <a:solidFill>
              <a:srgbClr val="FFD6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grpSp>
      <p:grpSp>
        <p:nvGrpSpPr>
          <p:cNvPr id="164" name="Google Shape;164;p8"/>
          <p:cNvGrpSpPr/>
          <p:nvPr/>
        </p:nvGrpSpPr>
        <p:grpSpPr>
          <a:xfrm>
            <a:off x="3602695" y="4817018"/>
            <a:ext cx="161563" cy="1013993"/>
            <a:chOff x="5245196" y="3136513"/>
            <a:chExt cx="121172" cy="760495"/>
          </a:xfrm>
        </p:grpSpPr>
        <p:sp>
          <p:nvSpPr>
            <p:cNvPr id="165" name="Google Shape;165;p8"/>
            <p:cNvSpPr/>
            <p:nvPr/>
          </p:nvSpPr>
          <p:spPr>
            <a:xfrm>
              <a:off x="5245196" y="3775810"/>
              <a:ext cx="121172" cy="121198"/>
            </a:xfrm>
            <a:custGeom>
              <a:avLst/>
              <a:gdLst/>
              <a:ahLst/>
              <a:cxnLst/>
              <a:rect l="l" t="t" r="r" b="b"/>
              <a:pathLst>
                <a:path w="4624" h="4625" extrusionOk="0">
                  <a:moveTo>
                    <a:pt x="0" y="1"/>
                  </a:moveTo>
                  <a:lnTo>
                    <a:pt x="0" y="4624"/>
                  </a:lnTo>
                  <a:lnTo>
                    <a:pt x="4624" y="4624"/>
                  </a:lnTo>
                  <a:lnTo>
                    <a:pt x="4624" y="1"/>
                  </a:lnTo>
                  <a:close/>
                </a:path>
              </a:pathLst>
            </a:custGeom>
            <a:solidFill>
              <a:srgbClr val="E898A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sp>
          <p:nvSpPr>
            <p:cNvPr id="166" name="Google Shape;166;p8"/>
            <p:cNvSpPr/>
            <p:nvPr/>
          </p:nvSpPr>
          <p:spPr>
            <a:xfrm>
              <a:off x="5309007" y="3136513"/>
              <a:ext cx="8464" cy="554288"/>
            </a:xfrm>
            <a:custGeom>
              <a:avLst/>
              <a:gdLst/>
              <a:ahLst/>
              <a:cxnLst/>
              <a:rect l="l" t="t" r="r" b="b"/>
              <a:pathLst>
                <a:path w="323" h="21152" extrusionOk="0">
                  <a:moveTo>
                    <a:pt x="166" y="1"/>
                  </a:moveTo>
                  <a:lnTo>
                    <a:pt x="0" y="21152"/>
                  </a:lnTo>
                  <a:lnTo>
                    <a:pt x="322" y="21152"/>
                  </a:lnTo>
                  <a:lnTo>
                    <a:pt x="166" y="1"/>
                  </a:lnTo>
                  <a:close/>
                </a:path>
              </a:pathLst>
            </a:custGeom>
            <a:solidFill>
              <a:srgbClr val="FFD6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grpSp>
      <p:sp>
        <p:nvSpPr>
          <p:cNvPr id="167" name="Google Shape;167;p8"/>
          <p:cNvSpPr/>
          <p:nvPr/>
        </p:nvSpPr>
        <p:spPr>
          <a:xfrm>
            <a:off x="7386031" y="6022291"/>
            <a:ext cx="138781" cy="139096"/>
          </a:xfrm>
          <a:custGeom>
            <a:avLst/>
            <a:gdLst/>
            <a:ahLst/>
            <a:cxnLst/>
            <a:rect l="l" t="t" r="r" b="b"/>
            <a:pathLst>
              <a:path w="3972" h="3981" extrusionOk="0">
                <a:moveTo>
                  <a:pt x="0" y="1"/>
                </a:moveTo>
                <a:lnTo>
                  <a:pt x="0" y="3981"/>
                </a:lnTo>
                <a:lnTo>
                  <a:pt x="3972" y="3981"/>
                </a:lnTo>
                <a:lnTo>
                  <a:pt x="3972" y="1"/>
                </a:lnTo>
                <a:close/>
              </a:path>
            </a:pathLst>
          </a:custGeom>
          <a:solidFill>
            <a:srgbClr val="00CFCC"/>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168" name="Google Shape;168;p8"/>
          <p:cNvSpPr/>
          <p:nvPr/>
        </p:nvSpPr>
        <p:spPr>
          <a:xfrm>
            <a:off x="9325623" y="4505046"/>
            <a:ext cx="107301" cy="107301"/>
          </a:xfrm>
          <a:custGeom>
            <a:avLst/>
            <a:gdLst/>
            <a:ahLst/>
            <a:cxnLst/>
            <a:rect l="l" t="t" r="r" b="b"/>
            <a:pathLst>
              <a:path w="3071" h="3071" extrusionOk="0">
                <a:moveTo>
                  <a:pt x="1" y="1"/>
                </a:moveTo>
                <a:lnTo>
                  <a:pt x="1" y="3071"/>
                </a:lnTo>
                <a:lnTo>
                  <a:pt x="3071" y="3071"/>
                </a:lnTo>
                <a:lnTo>
                  <a:pt x="3071" y="1"/>
                </a:lnTo>
                <a:close/>
              </a:path>
            </a:pathLst>
          </a:custGeom>
          <a:solidFill>
            <a:srgbClr val="FF9973"/>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Tree>
    <p:extLst>
      <p:ext uri="{BB962C8B-B14F-4D97-AF65-F5344CB8AC3E}">
        <p14:creationId xmlns:p14="http://schemas.microsoft.com/office/powerpoint/2010/main" val="424336464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matchingName="Section title and description">
  <p:cSld name="Section title and description">
    <p:spTree>
      <p:nvGrpSpPr>
        <p:cNvPr id="1" name="Shape 169"/>
        <p:cNvGrpSpPr/>
        <p:nvPr/>
      </p:nvGrpSpPr>
      <p:grpSpPr>
        <a:xfrm>
          <a:off x="0" y="0"/>
          <a:ext cx="0" cy="0"/>
          <a:chOff x="0" y="0"/>
          <a:chExt cx="0" cy="0"/>
        </a:xfrm>
      </p:grpSpPr>
      <p:sp>
        <p:nvSpPr>
          <p:cNvPr id="170" name="Google Shape;170;p9"/>
          <p:cNvSpPr txBox="1">
            <a:spLocks noGrp="1"/>
          </p:cNvSpPr>
          <p:nvPr>
            <p:ph type="title"/>
          </p:nvPr>
        </p:nvSpPr>
        <p:spPr>
          <a:xfrm>
            <a:off x="354000" y="1644233"/>
            <a:ext cx="5393600" cy="1976400"/>
          </a:xfrm>
          <a:prstGeom prst="rect">
            <a:avLst/>
          </a:prstGeom>
        </p:spPr>
        <p:txBody>
          <a:bodyPr spcFirstLastPara="1" wrap="square" lIns="91425" tIns="91425" rIns="91425" bIns="91425" anchor="b" anchorCtr="0">
            <a:noAutofit/>
          </a:bodyPr>
          <a:lstStyle>
            <a:lvl1pPr lvl="0" algn="ctr">
              <a:spcBef>
                <a:spcPts val="0"/>
              </a:spcBef>
              <a:spcAft>
                <a:spcPts val="0"/>
              </a:spcAft>
              <a:buSzPts val="4200"/>
              <a:buNone/>
              <a:defRPr sz="5600"/>
            </a:lvl1pPr>
            <a:lvl2pPr lvl="1" algn="ctr">
              <a:spcBef>
                <a:spcPts val="0"/>
              </a:spcBef>
              <a:spcAft>
                <a:spcPts val="0"/>
              </a:spcAft>
              <a:buSzPts val="4200"/>
              <a:buNone/>
              <a:defRPr sz="5600"/>
            </a:lvl2pPr>
            <a:lvl3pPr lvl="2" algn="ctr">
              <a:spcBef>
                <a:spcPts val="0"/>
              </a:spcBef>
              <a:spcAft>
                <a:spcPts val="0"/>
              </a:spcAft>
              <a:buSzPts val="4200"/>
              <a:buNone/>
              <a:defRPr sz="5600"/>
            </a:lvl3pPr>
            <a:lvl4pPr lvl="3" algn="ctr">
              <a:spcBef>
                <a:spcPts val="0"/>
              </a:spcBef>
              <a:spcAft>
                <a:spcPts val="0"/>
              </a:spcAft>
              <a:buSzPts val="4200"/>
              <a:buNone/>
              <a:defRPr sz="5600"/>
            </a:lvl4pPr>
            <a:lvl5pPr lvl="4" algn="ctr">
              <a:spcBef>
                <a:spcPts val="0"/>
              </a:spcBef>
              <a:spcAft>
                <a:spcPts val="0"/>
              </a:spcAft>
              <a:buSzPts val="4200"/>
              <a:buNone/>
              <a:defRPr sz="5600"/>
            </a:lvl5pPr>
            <a:lvl6pPr lvl="5" algn="ctr">
              <a:spcBef>
                <a:spcPts val="0"/>
              </a:spcBef>
              <a:spcAft>
                <a:spcPts val="0"/>
              </a:spcAft>
              <a:buSzPts val="4200"/>
              <a:buNone/>
              <a:defRPr sz="5600"/>
            </a:lvl6pPr>
            <a:lvl7pPr lvl="6" algn="ctr">
              <a:spcBef>
                <a:spcPts val="0"/>
              </a:spcBef>
              <a:spcAft>
                <a:spcPts val="0"/>
              </a:spcAft>
              <a:buSzPts val="4200"/>
              <a:buNone/>
              <a:defRPr sz="5600"/>
            </a:lvl7pPr>
            <a:lvl8pPr lvl="7" algn="ctr">
              <a:spcBef>
                <a:spcPts val="0"/>
              </a:spcBef>
              <a:spcAft>
                <a:spcPts val="0"/>
              </a:spcAft>
              <a:buSzPts val="4200"/>
              <a:buNone/>
              <a:defRPr sz="5600"/>
            </a:lvl8pPr>
            <a:lvl9pPr lvl="8" algn="ctr">
              <a:spcBef>
                <a:spcPts val="0"/>
              </a:spcBef>
              <a:spcAft>
                <a:spcPts val="0"/>
              </a:spcAft>
              <a:buSzPts val="4200"/>
              <a:buNone/>
              <a:defRPr sz="5600"/>
            </a:lvl9pPr>
          </a:lstStyle>
          <a:p>
            <a:r>
              <a:rPr lang="en-US"/>
              <a:t>Click to edit Master title style</a:t>
            </a:r>
            <a:endParaRPr/>
          </a:p>
        </p:txBody>
      </p:sp>
      <p:sp>
        <p:nvSpPr>
          <p:cNvPr id="171" name="Google Shape;171;p9"/>
          <p:cNvSpPr txBox="1">
            <a:spLocks noGrp="1"/>
          </p:cNvSpPr>
          <p:nvPr>
            <p:ph type="subTitle" idx="1"/>
          </p:nvPr>
        </p:nvSpPr>
        <p:spPr>
          <a:xfrm>
            <a:off x="354000" y="3737433"/>
            <a:ext cx="5393600" cy="1646800"/>
          </a:xfrm>
          <a:prstGeom prst="rect">
            <a:avLst/>
          </a:prstGeom>
        </p:spPr>
        <p:txBody>
          <a:bodyPr spcFirstLastPara="1" wrap="square" lIns="91425" tIns="91425" rIns="91425" bIns="91425" anchor="t" anchorCtr="0">
            <a:noAutofit/>
          </a:bodyPr>
          <a:lstStyle>
            <a:lvl1pPr lvl="0" algn="ctr">
              <a:lnSpc>
                <a:spcPct val="100000"/>
              </a:lnSpc>
              <a:spcBef>
                <a:spcPts val="0"/>
              </a:spcBef>
              <a:spcAft>
                <a:spcPts val="0"/>
              </a:spcAft>
              <a:buSzPts val="2100"/>
              <a:buNone/>
              <a:defRPr sz="2800"/>
            </a:lvl1pPr>
            <a:lvl2pPr lvl="1" algn="ctr">
              <a:lnSpc>
                <a:spcPct val="100000"/>
              </a:lnSpc>
              <a:spcBef>
                <a:spcPts val="0"/>
              </a:spcBef>
              <a:spcAft>
                <a:spcPts val="0"/>
              </a:spcAft>
              <a:buSzPts val="2100"/>
              <a:buNone/>
              <a:defRPr sz="2800"/>
            </a:lvl2pPr>
            <a:lvl3pPr lvl="2" algn="ctr">
              <a:lnSpc>
                <a:spcPct val="100000"/>
              </a:lnSpc>
              <a:spcBef>
                <a:spcPts val="0"/>
              </a:spcBef>
              <a:spcAft>
                <a:spcPts val="0"/>
              </a:spcAft>
              <a:buSzPts val="2100"/>
              <a:buNone/>
              <a:defRPr sz="2800"/>
            </a:lvl3pPr>
            <a:lvl4pPr lvl="3" algn="ctr">
              <a:lnSpc>
                <a:spcPct val="100000"/>
              </a:lnSpc>
              <a:spcBef>
                <a:spcPts val="0"/>
              </a:spcBef>
              <a:spcAft>
                <a:spcPts val="0"/>
              </a:spcAft>
              <a:buSzPts val="2100"/>
              <a:buNone/>
              <a:defRPr sz="2800"/>
            </a:lvl4pPr>
            <a:lvl5pPr lvl="4" algn="ctr">
              <a:lnSpc>
                <a:spcPct val="100000"/>
              </a:lnSpc>
              <a:spcBef>
                <a:spcPts val="0"/>
              </a:spcBef>
              <a:spcAft>
                <a:spcPts val="0"/>
              </a:spcAft>
              <a:buSzPts val="2100"/>
              <a:buNone/>
              <a:defRPr sz="2800"/>
            </a:lvl5pPr>
            <a:lvl6pPr lvl="5" algn="ctr">
              <a:lnSpc>
                <a:spcPct val="100000"/>
              </a:lnSpc>
              <a:spcBef>
                <a:spcPts val="0"/>
              </a:spcBef>
              <a:spcAft>
                <a:spcPts val="0"/>
              </a:spcAft>
              <a:buSzPts val="2100"/>
              <a:buNone/>
              <a:defRPr sz="2800"/>
            </a:lvl6pPr>
            <a:lvl7pPr lvl="6" algn="ctr">
              <a:lnSpc>
                <a:spcPct val="100000"/>
              </a:lnSpc>
              <a:spcBef>
                <a:spcPts val="0"/>
              </a:spcBef>
              <a:spcAft>
                <a:spcPts val="0"/>
              </a:spcAft>
              <a:buSzPts val="2100"/>
              <a:buNone/>
              <a:defRPr sz="2800"/>
            </a:lvl7pPr>
            <a:lvl8pPr lvl="7" algn="ctr">
              <a:lnSpc>
                <a:spcPct val="100000"/>
              </a:lnSpc>
              <a:spcBef>
                <a:spcPts val="0"/>
              </a:spcBef>
              <a:spcAft>
                <a:spcPts val="0"/>
              </a:spcAft>
              <a:buSzPts val="2100"/>
              <a:buNone/>
              <a:defRPr sz="2800"/>
            </a:lvl8pPr>
            <a:lvl9pPr lvl="8" algn="ctr">
              <a:lnSpc>
                <a:spcPct val="100000"/>
              </a:lnSpc>
              <a:spcBef>
                <a:spcPts val="0"/>
              </a:spcBef>
              <a:spcAft>
                <a:spcPts val="0"/>
              </a:spcAft>
              <a:buSzPts val="2100"/>
              <a:buNone/>
              <a:defRPr sz="2800"/>
            </a:lvl9pPr>
          </a:lstStyle>
          <a:p>
            <a:r>
              <a:rPr lang="en-US"/>
              <a:t>Click to edit Master subtitle style</a:t>
            </a:r>
            <a:endParaRPr/>
          </a:p>
        </p:txBody>
      </p:sp>
      <p:sp>
        <p:nvSpPr>
          <p:cNvPr id="172" name="Google Shape;172;p9"/>
          <p:cNvSpPr txBox="1">
            <a:spLocks noGrp="1"/>
          </p:cNvSpPr>
          <p:nvPr>
            <p:ph type="body" idx="2"/>
          </p:nvPr>
        </p:nvSpPr>
        <p:spPr>
          <a:xfrm>
            <a:off x="6586000" y="965433"/>
            <a:ext cx="5116000" cy="4926800"/>
          </a:xfrm>
          <a:prstGeom prst="rect">
            <a:avLst/>
          </a:prstGeom>
        </p:spPr>
        <p:txBody>
          <a:bodyPr spcFirstLastPara="1" wrap="square" lIns="91425" tIns="91425" rIns="91425" bIns="91425" anchor="ctr" anchorCtr="0">
            <a:noAutofit/>
          </a:bodyPr>
          <a:lstStyle>
            <a:lvl1pPr marL="609585" lvl="0" indent="-457189">
              <a:spcBef>
                <a:spcPts val="0"/>
              </a:spcBef>
              <a:spcAft>
                <a:spcPts val="0"/>
              </a:spcAft>
              <a:buSzPts val="1800"/>
              <a:buChar char="●"/>
              <a:defRPr/>
            </a:lvl1pPr>
            <a:lvl2pPr marL="1219170" lvl="1" indent="-423323">
              <a:spcBef>
                <a:spcPts val="2133"/>
              </a:spcBef>
              <a:spcAft>
                <a:spcPts val="0"/>
              </a:spcAft>
              <a:buSzPts val="1400"/>
              <a:buChar char="○"/>
              <a:defRPr/>
            </a:lvl2pPr>
            <a:lvl3pPr marL="1828754" lvl="2" indent="-423323">
              <a:spcBef>
                <a:spcPts val="2133"/>
              </a:spcBef>
              <a:spcAft>
                <a:spcPts val="0"/>
              </a:spcAft>
              <a:buSzPts val="1400"/>
              <a:buChar char="■"/>
              <a:defRPr/>
            </a:lvl3pPr>
            <a:lvl4pPr marL="2438339" lvl="3" indent="-423323">
              <a:spcBef>
                <a:spcPts val="2133"/>
              </a:spcBef>
              <a:spcAft>
                <a:spcPts val="0"/>
              </a:spcAft>
              <a:buSzPts val="1400"/>
              <a:buChar char="●"/>
              <a:defRPr/>
            </a:lvl4pPr>
            <a:lvl5pPr marL="3047924" lvl="4" indent="-423323">
              <a:spcBef>
                <a:spcPts val="2133"/>
              </a:spcBef>
              <a:spcAft>
                <a:spcPts val="0"/>
              </a:spcAft>
              <a:buSzPts val="1400"/>
              <a:buChar char="○"/>
              <a:defRPr/>
            </a:lvl5pPr>
            <a:lvl6pPr marL="3657509" lvl="5" indent="-423323">
              <a:spcBef>
                <a:spcPts val="2133"/>
              </a:spcBef>
              <a:spcAft>
                <a:spcPts val="0"/>
              </a:spcAft>
              <a:buSzPts val="1400"/>
              <a:buChar char="■"/>
              <a:defRPr/>
            </a:lvl6pPr>
            <a:lvl7pPr marL="4267093" lvl="6" indent="-423323">
              <a:spcBef>
                <a:spcPts val="2133"/>
              </a:spcBef>
              <a:spcAft>
                <a:spcPts val="0"/>
              </a:spcAft>
              <a:buSzPts val="1400"/>
              <a:buChar char="●"/>
              <a:defRPr/>
            </a:lvl7pPr>
            <a:lvl8pPr marL="4876678" lvl="7" indent="-423323">
              <a:spcBef>
                <a:spcPts val="2133"/>
              </a:spcBef>
              <a:spcAft>
                <a:spcPts val="0"/>
              </a:spcAft>
              <a:buSzPts val="1400"/>
              <a:buChar char="○"/>
              <a:defRPr/>
            </a:lvl8pPr>
            <a:lvl9pPr marL="5486263" lvl="8" indent="-423323">
              <a:spcBef>
                <a:spcPts val="2133"/>
              </a:spcBef>
              <a:spcAft>
                <a:spcPts val="2133"/>
              </a:spcAft>
              <a:buSzPts val="1400"/>
              <a:buChar char="■"/>
              <a:defRPr/>
            </a:lvl9pPr>
          </a:lstStyle>
          <a:p>
            <a:pPr lvl="0"/>
            <a:r>
              <a:rPr lang="en-US"/>
              <a:t>Click to edit Master text styles</a:t>
            </a:r>
          </a:p>
        </p:txBody>
      </p:sp>
    </p:spTree>
    <p:extLst>
      <p:ext uri="{BB962C8B-B14F-4D97-AF65-F5344CB8AC3E}">
        <p14:creationId xmlns:p14="http://schemas.microsoft.com/office/powerpoint/2010/main" val="334929199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matchingName="Caption">
  <p:cSld name="Caption">
    <p:spTree>
      <p:nvGrpSpPr>
        <p:cNvPr id="1" name="Shape 173"/>
        <p:cNvGrpSpPr/>
        <p:nvPr/>
      </p:nvGrpSpPr>
      <p:grpSpPr>
        <a:xfrm>
          <a:off x="0" y="0"/>
          <a:ext cx="0" cy="0"/>
          <a:chOff x="0" y="0"/>
          <a:chExt cx="0" cy="0"/>
        </a:xfrm>
      </p:grpSpPr>
      <p:sp>
        <p:nvSpPr>
          <p:cNvPr id="174" name="Google Shape;174;p10"/>
          <p:cNvSpPr txBox="1">
            <a:spLocks noGrp="1"/>
          </p:cNvSpPr>
          <p:nvPr>
            <p:ph type="title"/>
          </p:nvPr>
        </p:nvSpPr>
        <p:spPr>
          <a:xfrm>
            <a:off x="775900" y="4522195"/>
            <a:ext cx="5502000" cy="1761600"/>
          </a:xfrm>
          <a:prstGeom prst="rect">
            <a:avLst/>
          </a:prstGeom>
        </p:spPr>
        <p:txBody>
          <a:bodyPr spcFirstLastPara="1" wrap="square" lIns="91425" tIns="91425" rIns="91425" bIns="91425" anchor="b" anchorCtr="0">
            <a:noAutofit/>
          </a:bodyPr>
          <a:lstStyle>
            <a:lvl1pPr lvl="0" rtl="0">
              <a:spcBef>
                <a:spcPts val="0"/>
              </a:spcBef>
              <a:spcAft>
                <a:spcPts val="0"/>
              </a:spcAft>
              <a:buSzPts val="3000"/>
              <a:buNone/>
              <a:defRPr sz="4000"/>
            </a:lvl1pPr>
            <a:lvl2pPr lvl="1" rtl="0">
              <a:spcBef>
                <a:spcPts val="0"/>
              </a:spcBef>
              <a:spcAft>
                <a:spcPts val="0"/>
              </a:spcAft>
              <a:buSzPts val="3000"/>
              <a:buNone/>
              <a:defRPr sz="4000"/>
            </a:lvl2pPr>
            <a:lvl3pPr lvl="2" rtl="0">
              <a:spcBef>
                <a:spcPts val="0"/>
              </a:spcBef>
              <a:spcAft>
                <a:spcPts val="0"/>
              </a:spcAft>
              <a:buSzPts val="3000"/>
              <a:buNone/>
              <a:defRPr sz="4000"/>
            </a:lvl3pPr>
            <a:lvl4pPr lvl="3" rtl="0">
              <a:spcBef>
                <a:spcPts val="0"/>
              </a:spcBef>
              <a:spcAft>
                <a:spcPts val="0"/>
              </a:spcAft>
              <a:buSzPts val="3000"/>
              <a:buNone/>
              <a:defRPr sz="4000"/>
            </a:lvl4pPr>
            <a:lvl5pPr lvl="4" rtl="0">
              <a:spcBef>
                <a:spcPts val="0"/>
              </a:spcBef>
              <a:spcAft>
                <a:spcPts val="0"/>
              </a:spcAft>
              <a:buSzPts val="3000"/>
              <a:buNone/>
              <a:defRPr sz="4000"/>
            </a:lvl5pPr>
            <a:lvl6pPr lvl="5" rtl="0">
              <a:spcBef>
                <a:spcPts val="0"/>
              </a:spcBef>
              <a:spcAft>
                <a:spcPts val="0"/>
              </a:spcAft>
              <a:buSzPts val="3000"/>
              <a:buNone/>
              <a:defRPr sz="4000"/>
            </a:lvl6pPr>
            <a:lvl7pPr lvl="6" rtl="0">
              <a:spcBef>
                <a:spcPts val="0"/>
              </a:spcBef>
              <a:spcAft>
                <a:spcPts val="0"/>
              </a:spcAft>
              <a:buSzPts val="3000"/>
              <a:buNone/>
              <a:defRPr sz="4000"/>
            </a:lvl7pPr>
            <a:lvl8pPr lvl="7" rtl="0">
              <a:spcBef>
                <a:spcPts val="0"/>
              </a:spcBef>
              <a:spcAft>
                <a:spcPts val="0"/>
              </a:spcAft>
              <a:buSzPts val="3000"/>
              <a:buNone/>
              <a:defRPr sz="4000"/>
            </a:lvl8pPr>
            <a:lvl9pPr lvl="8" rtl="0">
              <a:spcBef>
                <a:spcPts val="0"/>
              </a:spcBef>
              <a:spcAft>
                <a:spcPts val="0"/>
              </a:spcAft>
              <a:buSzPts val="3000"/>
              <a:buNone/>
              <a:defRPr sz="4000"/>
            </a:lvl9pPr>
          </a:lstStyle>
          <a:p>
            <a:r>
              <a:rPr lang="en-US"/>
              <a:t>Click to edit Master title style</a:t>
            </a:r>
            <a:endParaRPr/>
          </a:p>
        </p:txBody>
      </p:sp>
    </p:spTree>
    <p:extLst>
      <p:ext uri="{BB962C8B-B14F-4D97-AF65-F5344CB8AC3E}">
        <p14:creationId xmlns:p14="http://schemas.microsoft.com/office/powerpoint/2010/main" val="344755898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matchingName="Quote">
  <p:cSld name="Quote">
    <p:spTree>
      <p:nvGrpSpPr>
        <p:cNvPr id="1" name="Shape 175"/>
        <p:cNvGrpSpPr/>
        <p:nvPr/>
      </p:nvGrpSpPr>
      <p:grpSpPr>
        <a:xfrm>
          <a:off x="0" y="0"/>
          <a:ext cx="0" cy="0"/>
          <a:chOff x="0" y="0"/>
          <a:chExt cx="0" cy="0"/>
        </a:xfrm>
      </p:grpSpPr>
      <p:sp>
        <p:nvSpPr>
          <p:cNvPr id="176" name="Google Shape;176;p11"/>
          <p:cNvSpPr txBox="1">
            <a:spLocks noGrp="1"/>
          </p:cNvSpPr>
          <p:nvPr>
            <p:ph type="ctrTitle"/>
          </p:nvPr>
        </p:nvSpPr>
        <p:spPr>
          <a:xfrm>
            <a:off x="4091567" y="4100433"/>
            <a:ext cx="4074400" cy="7304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5200"/>
              <a:buNone/>
              <a:defRPr sz="3200">
                <a:solidFill>
                  <a:schemeClr val="accent1"/>
                </a:solidFill>
              </a:defRPr>
            </a:lvl1pPr>
            <a:lvl2pPr lvl="1" algn="ctr" rtl="0">
              <a:spcBef>
                <a:spcPts val="0"/>
              </a:spcBef>
              <a:spcAft>
                <a:spcPts val="0"/>
              </a:spcAft>
              <a:buSzPts val="5200"/>
              <a:buNone/>
              <a:defRPr sz="6933"/>
            </a:lvl2pPr>
            <a:lvl3pPr lvl="2" algn="ctr" rtl="0">
              <a:spcBef>
                <a:spcPts val="0"/>
              </a:spcBef>
              <a:spcAft>
                <a:spcPts val="0"/>
              </a:spcAft>
              <a:buSzPts val="5200"/>
              <a:buNone/>
              <a:defRPr sz="6933"/>
            </a:lvl3pPr>
            <a:lvl4pPr lvl="3" algn="ctr" rtl="0">
              <a:spcBef>
                <a:spcPts val="0"/>
              </a:spcBef>
              <a:spcAft>
                <a:spcPts val="0"/>
              </a:spcAft>
              <a:buSzPts val="5200"/>
              <a:buNone/>
              <a:defRPr sz="6933"/>
            </a:lvl4pPr>
            <a:lvl5pPr lvl="4" algn="ctr" rtl="0">
              <a:spcBef>
                <a:spcPts val="0"/>
              </a:spcBef>
              <a:spcAft>
                <a:spcPts val="0"/>
              </a:spcAft>
              <a:buSzPts val="5200"/>
              <a:buNone/>
              <a:defRPr sz="6933"/>
            </a:lvl5pPr>
            <a:lvl6pPr lvl="5" algn="ctr" rtl="0">
              <a:spcBef>
                <a:spcPts val="0"/>
              </a:spcBef>
              <a:spcAft>
                <a:spcPts val="0"/>
              </a:spcAft>
              <a:buSzPts val="5200"/>
              <a:buNone/>
              <a:defRPr sz="6933"/>
            </a:lvl6pPr>
            <a:lvl7pPr lvl="6" algn="ctr" rtl="0">
              <a:spcBef>
                <a:spcPts val="0"/>
              </a:spcBef>
              <a:spcAft>
                <a:spcPts val="0"/>
              </a:spcAft>
              <a:buSzPts val="5200"/>
              <a:buNone/>
              <a:defRPr sz="6933"/>
            </a:lvl7pPr>
            <a:lvl8pPr lvl="7" algn="ctr" rtl="0">
              <a:spcBef>
                <a:spcPts val="0"/>
              </a:spcBef>
              <a:spcAft>
                <a:spcPts val="0"/>
              </a:spcAft>
              <a:buSzPts val="5200"/>
              <a:buNone/>
              <a:defRPr sz="6933"/>
            </a:lvl8pPr>
            <a:lvl9pPr lvl="8" algn="ctr" rtl="0">
              <a:spcBef>
                <a:spcPts val="0"/>
              </a:spcBef>
              <a:spcAft>
                <a:spcPts val="0"/>
              </a:spcAft>
              <a:buSzPts val="5200"/>
              <a:buNone/>
              <a:defRPr sz="6933"/>
            </a:lvl9pPr>
          </a:lstStyle>
          <a:p>
            <a:r>
              <a:rPr lang="en-US"/>
              <a:t>Click to edit Master title style</a:t>
            </a:r>
            <a:endParaRPr/>
          </a:p>
        </p:txBody>
      </p:sp>
      <p:sp>
        <p:nvSpPr>
          <p:cNvPr id="177" name="Google Shape;177;p11"/>
          <p:cNvSpPr txBox="1">
            <a:spLocks noGrp="1"/>
          </p:cNvSpPr>
          <p:nvPr>
            <p:ph type="subTitle" idx="1"/>
          </p:nvPr>
        </p:nvSpPr>
        <p:spPr>
          <a:xfrm>
            <a:off x="3110667" y="2398767"/>
            <a:ext cx="5970800" cy="10568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2800"/>
              <a:buNone/>
              <a:defRPr/>
            </a:lvl1pPr>
            <a:lvl2pPr lvl="1" algn="ctr" rtl="0">
              <a:lnSpc>
                <a:spcPct val="100000"/>
              </a:lnSpc>
              <a:spcBef>
                <a:spcPts val="0"/>
              </a:spcBef>
              <a:spcAft>
                <a:spcPts val="0"/>
              </a:spcAft>
              <a:buSzPts val="2800"/>
              <a:buNone/>
              <a:defRPr sz="3733"/>
            </a:lvl2pPr>
            <a:lvl3pPr lvl="2" algn="ctr" rtl="0">
              <a:lnSpc>
                <a:spcPct val="100000"/>
              </a:lnSpc>
              <a:spcBef>
                <a:spcPts val="0"/>
              </a:spcBef>
              <a:spcAft>
                <a:spcPts val="0"/>
              </a:spcAft>
              <a:buSzPts val="2800"/>
              <a:buNone/>
              <a:defRPr sz="3733"/>
            </a:lvl3pPr>
            <a:lvl4pPr lvl="3" algn="ctr" rtl="0">
              <a:lnSpc>
                <a:spcPct val="100000"/>
              </a:lnSpc>
              <a:spcBef>
                <a:spcPts val="0"/>
              </a:spcBef>
              <a:spcAft>
                <a:spcPts val="0"/>
              </a:spcAft>
              <a:buSzPts val="2800"/>
              <a:buNone/>
              <a:defRPr sz="3733"/>
            </a:lvl4pPr>
            <a:lvl5pPr lvl="4" algn="ctr" rtl="0">
              <a:lnSpc>
                <a:spcPct val="100000"/>
              </a:lnSpc>
              <a:spcBef>
                <a:spcPts val="0"/>
              </a:spcBef>
              <a:spcAft>
                <a:spcPts val="0"/>
              </a:spcAft>
              <a:buSzPts val="2800"/>
              <a:buNone/>
              <a:defRPr sz="3733"/>
            </a:lvl5pPr>
            <a:lvl6pPr lvl="5" algn="ctr" rtl="0">
              <a:lnSpc>
                <a:spcPct val="100000"/>
              </a:lnSpc>
              <a:spcBef>
                <a:spcPts val="0"/>
              </a:spcBef>
              <a:spcAft>
                <a:spcPts val="0"/>
              </a:spcAft>
              <a:buSzPts val="2800"/>
              <a:buNone/>
              <a:defRPr sz="3733"/>
            </a:lvl6pPr>
            <a:lvl7pPr lvl="6" algn="ctr" rtl="0">
              <a:lnSpc>
                <a:spcPct val="100000"/>
              </a:lnSpc>
              <a:spcBef>
                <a:spcPts val="0"/>
              </a:spcBef>
              <a:spcAft>
                <a:spcPts val="0"/>
              </a:spcAft>
              <a:buSzPts val="2800"/>
              <a:buNone/>
              <a:defRPr sz="3733"/>
            </a:lvl7pPr>
            <a:lvl8pPr lvl="7" algn="ctr" rtl="0">
              <a:lnSpc>
                <a:spcPct val="100000"/>
              </a:lnSpc>
              <a:spcBef>
                <a:spcPts val="0"/>
              </a:spcBef>
              <a:spcAft>
                <a:spcPts val="0"/>
              </a:spcAft>
              <a:buSzPts val="2800"/>
              <a:buNone/>
              <a:defRPr sz="3733"/>
            </a:lvl8pPr>
            <a:lvl9pPr lvl="8" algn="ctr" rtl="0">
              <a:lnSpc>
                <a:spcPct val="100000"/>
              </a:lnSpc>
              <a:spcBef>
                <a:spcPts val="0"/>
              </a:spcBef>
              <a:spcAft>
                <a:spcPts val="0"/>
              </a:spcAft>
              <a:buSzPts val="2800"/>
              <a:buNone/>
              <a:defRPr sz="3733"/>
            </a:lvl9pPr>
          </a:lstStyle>
          <a:p>
            <a:r>
              <a:rPr lang="en-US"/>
              <a:t>Click to edit Master subtitle style</a:t>
            </a:r>
            <a:endParaRPr/>
          </a:p>
        </p:txBody>
      </p:sp>
      <p:sp>
        <p:nvSpPr>
          <p:cNvPr id="178" name="Google Shape;178;p11"/>
          <p:cNvSpPr/>
          <p:nvPr/>
        </p:nvSpPr>
        <p:spPr>
          <a:xfrm>
            <a:off x="2161559" y="3854151"/>
            <a:ext cx="161597" cy="161912"/>
          </a:xfrm>
          <a:custGeom>
            <a:avLst/>
            <a:gdLst/>
            <a:ahLst/>
            <a:cxnLst/>
            <a:rect l="l" t="t" r="r" b="b"/>
            <a:pathLst>
              <a:path w="4625" h="4634" extrusionOk="0">
                <a:moveTo>
                  <a:pt x="1" y="0"/>
                </a:moveTo>
                <a:lnTo>
                  <a:pt x="1" y="4633"/>
                </a:lnTo>
                <a:lnTo>
                  <a:pt x="4625" y="4633"/>
                </a:lnTo>
                <a:lnTo>
                  <a:pt x="4625" y="0"/>
                </a:lnTo>
                <a:close/>
              </a:path>
            </a:pathLst>
          </a:custGeom>
          <a:solidFill>
            <a:srgbClr val="E898AC"/>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179" name="Google Shape;179;p11"/>
          <p:cNvSpPr/>
          <p:nvPr/>
        </p:nvSpPr>
        <p:spPr>
          <a:xfrm>
            <a:off x="1651653" y="2809179"/>
            <a:ext cx="161912" cy="161912"/>
          </a:xfrm>
          <a:custGeom>
            <a:avLst/>
            <a:gdLst/>
            <a:ahLst/>
            <a:cxnLst/>
            <a:rect l="l" t="t" r="r" b="b"/>
            <a:pathLst>
              <a:path w="4634" h="4634" extrusionOk="0">
                <a:moveTo>
                  <a:pt x="0" y="1"/>
                </a:moveTo>
                <a:lnTo>
                  <a:pt x="0" y="4634"/>
                </a:lnTo>
                <a:lnTo>
                  <a:pt x="4633" y="4634"/>
                </a:lnTo>
                <a:lnTo>
                  <a:pt x="4633" y="1"/>
                </a:lnTo>
                <a:close/>
              </a:path>
            </a:pathLst>
          </a:custGeom>
          <a:solidFill>
            <a:schemeClr val="accent3"/>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180" name="Google Shape;180;p11"/>
          <p:cNvSpPr/>
          <p:nvPr/>
        </p:nvSpPr>
        <p:spPr>
          <a:xfrm>
            <a:off x="11613365" y="6428661"/>
            <a:ext cx="130745" cy="131060"/>
          </a:xfrm>
          <a:custGeom>
            <a:avLst/>
            <a:gdLst/>
            <a:ahLst/>
            <a:cxnLst/>
            <a:rect l="l" t="t" r="r" b="b"/>
            <a:pathLst>
              <a:path w="3742" h="3751" fill="none" extrusionOk="0">
                <a:moveTo>
                  <a:pt x="1" y="0"/>
                </a:moveTo>
                <a:lnTo>
                  <a:pt x="3742" y="0"/>
                </a:lnTo>
                <a:lnTo>
                  <a:pt x="3742" y="3750"/>
                </a:lnTo>
                <a:lnTo>
                  <a:pt x="1" y="3750"/>
                </a:lnTo>
                <a:close/>
              </a:path>
            </a:pathLst>
          </a:custGeom>
          <a:noFill/>
          <a:ln w="2975" cap="flat" cmpd="sng">
            <a:solidFill>
              <a:srgbClr val="E898AC"/>
            </a:solidFill>
            <a:prstDash val="solid"/>
            <a:miter lim="9192"/>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181" name="Google Shape;181;p11"/>
          <p:cNvSpPr/>
          <p:nvPr/>
        </p:nvSpPr>
        <p:spPr>
          <a:xfrm>
            <a:off x="367559" y="2076079"/>
            <a:ext cx="77112" cy="76799"/>
          </a:xfrm>
          <a:custGeom>
            <a:avLst/>
            <a:gdLst/>
            <a:ahLst/>
            <a:cxnLst/>
            <a:rect l="l" t="t" r="r" b="b"/>
            <a:pathLst>
              <a:path w="2207" h="2198" fill="none" extrusionOk="0">
                <a:moveTo>
                  <a:pt x="0" y="0"/>
                </a:moveTo>
                <a:lnTo>
                  <a:pt x="2207" y="0"/>
                </a:lnTo>
                <a:lnTo>
                  <a:pt x="2207" y="2197"/>
                </a:lnTo>
                <a:lnTo>
                  <a:pt x="0" y="2197"/>
                </a:lnTo>
                <a:close/>
              </a:path>
            </a:pathLst>
          </a:custGeom>
          <a:noFill/>
          <a:ln w="2975" cap="flat" cmpd="sng">
            <a:solidFill>
              <a:srgbClr val="00CFCC"/>
            </a:solidFill>
            <a:prstDash val="solid"/>
            <a:miter lim="9192"/>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182" name="Google Shape;182;p11"/>
          <p:cNvSpPr/>
          <p:nvPr/>
        </p:nvSpPr>
        <p:spPr>
          <a:xfrm>
            <a:off x="11018231" y="3938241"/>
            <a:ext cx="138781" cy="139096"/>
          </a:xfrm>
          <a:custGeom>
            <a:avLst/>
            <a:gdLst/>
            <a:ahLst/>
            <a:cxnLst/>
            <a:rect l="l" t="t" r="r" b="b"/>
            <a:pathLst>
              <a:path w="3972" h="3981" extrusionOk="0">
                <a:moveTo>
                  <a:pt x="0" y="1"/>
                </a:moveTo>
                <a:lnTo>
                  <a:pt x="0" y="3981"/>
                </a:lnTo>
                <a:lnTo>
                  <a:pt x="3972" y="3981"/>
                </a:lnTo>
                <a:lnTo>
                  <a:pt x="3972" y="1"/>
                </a:lnTo>
                <a:close/>
              </a:path>
            </a:pathLst>
          </a:custGeom>
          <a:solidFill>
            <a:srgbClr val="00CFCC"/>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grpSp>
        <p:nvGrpSpPr>
          <p:cNvPr id="183" name="Google Shape;183;p11"/>
          <p:cNvGrpSpPr/>
          <p:nvPr/>
        </p:nvGrpSpPr>
        <p:grpSpPr>
          <a:xfrm>
            <a:off x="10956009" y="4769030"/>
            <a:ext cx="251848" cy="1575375"/>
            <a:chOff x="2877432" y="975334"/>
            <a:chExt cx="188886" cy="1181531"/>
          </a:xfrm>
        </p:grpSpPr>
        <p:sp>
          <p:nvSpPr>
            <p:cNvPr id="184" name="Google Shape;184;p11"/>
            <p:cNvSpPr/>
            <p:nvPr/>
          </p:nvSpPr>
          <p:spPr>
            <a:xfrm>
              <a:off x="2877432" y="1968242"/>
              <a:ext cx="188886" cy="188624"/>
            </a:xfrm>
            <a:custGeom>
              <a:avLst/>
              <a:gdLst/>
              <a:ahLst/>
              <a:cxnLst/>
              <a:rect l="l" t="t" r="r" b="b"/>
              <a:pathLst>
                <a:path w="7208" h="7198" fill="none" extrusionOk="0">
                  <a:moveTo>
                    <a:pt x="1" y="0"/>
                  </a:moveTo>
                  <a:lnTo>
                    <a:pt x="7208" y="0"/>
                  </a:lnTo>
                  <a:lnTo>
                    <a:pt x="7208" y="7198"/>
                  </a:lnTo>
                  <a:lnTo>
                    <a:pt x="1" y="7198"/>
                  </a:lnTo>
                  <a:close/>
                </a:path>
              </a:pathLst>
            </a:custGeom>
            <a:noFill/>
            <a:ln w="5750" cap="flat" cmpd="sng">
              <a:solidFill>
                <a:srgbClr val="FF9973"/>
              </a:solidFill>
              <a:prstDash val="solid"/>
              <a:miter lim="9192"/>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sp>
          <p:nvSpPr>
            <p:cNvPr id="185" name="Google Shape;185;p11"/>
            <p:cNvSpPr/>
            <p:nvPr/>
          </p:nvSpPr>
          <p:spPr>
            <a:xfrm>
              <a:off x="2905393" y="1452501"/>
              <a:ext cx="133226" cy="133252"/>
            </a:xfrm>
            <a:custGeom>
              <a:avLst/>
              <a:gdLst/>
              <a:ahLst/>
              <a:cxnLst/>
              <a:rect l="l" t="t" r="r" b="b"/>
              <a:pathLst>
                <a:path w="5084" h="5085" fill="none" extrusionOk="0">
                  <a:moveTo>
                    <a:pt x="0" y="1"/>
                  </a:moveTo>
                  <a:lnTo>
                    <a:pt x="5083" y="1"/>
                  </a:lnTo>
                  <a:lnTo>
                    <a:pt x="5083" y="5084"/>
                  </a:lnTo>
                  <a:lnTo>
                    <a:pt x="0" y="5084"/>
                  </a:lnTo>
                  <a:close/>
                </a:path>
              </a:pathLst>
            </a:custGeom>
            <a:noFill/>
            <a:ln w="4125" cap="flat" cmpd="sng">
              <a:solidFill>
                <a:srgbClr val="FF9973"/>
              </a:solidFill>
              <a:prstDash val="solid"/>
              <a:miter lim="9192"/>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sp>
          <p:nvSpPr>
            <p:cNvPr id="186" name="Google Shape;186;p11"/>
            <p:cNvSpPr/>
            <p:nvPr/>
          </p:nvSpPr>
          <p:spPr>
            <a:xfrm>
              <a:off x="2931651" y="975334"/>
              <a:ext cx="80476" cy="80711"/>
            </a:xfrm>
            <a:custGeom>
              <a:avLst/>
              <a:gdLst/>
              <a:ahLst/>
              <a:cxnLst/>
              <a:rect l="l" t="t" r="r" b="b"/>
              <a:pathLst>
                <a:path w="3071" h="3080" fill="none" extrusionOk="0">
                  <a:moveTo>
                    <a:pt x="0" y="0"/>
                  </a:moveTo>
                  <a:lnTo>
                    <a:pt x="3070" y="0"/>
                  </a:lnTo>
                  <a:lnTo>
                    <a:pt x="3070" y="3080"/>
                  </a:lnTo>
                  <a:lnTo>
                    <a:pt x="0" y="3080"/>
                  </a:lnTo>
                  <a:close/>
                </a:path>
              </a:pathLst>
            </a:custGeom>
            <a:noFill/>
            <a:ln w="2525" cap="flat" cmpd="sng">
              <a:solidFill>
                <a:srgbClr val="FF9973"/>
              </a:solidFill>
              <a:prstDash val="solid"/>
              <a:miter lim="9192"/>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grpSp>
      <p:sp>
        <p:nvSpPr>
          <p:cNvPr id="187" name="Google Shape;187;p11"/>
          <p:cNvSpPr/>
          <p:nvPr/>
        </p:nvSpPr>
        <p:spPr>
          <a:xfrm>
            <a:off x="11625061" y="1553176"/>
            <a:ext cx="107336" cy="107301"/>
          </a:xfrm>
          <a:custGeom>
            <a:avLst/>
            <a:gdLst/>
            <a:ahLst/>
            <a:cxnLst/>
            <a:rect l="l" t="t" r="r" b="b"/>
            <a:pathLst>
              <a:path w="3072" h="3071" extrusionOk="0">
                <a:moveTo>
                  <a:pt x="1" y="0"/>
                </a:moveTo>
                <a:lnTo>
                  <a:pt x="1" y="3070"/>
                </a:lnTo>
                <a:lnTo>
                  <a:pt x="3071" y="3070"/>
                </a:lnTo>
                <a:lnTo>
                  <a:pt x="3071" y="0"/>
                </a:lnTo>
                <a:close/>
              </a:path>
            </a:pathLst>
          </a:custGeom>
          <a:solidFill>
            <a:srgbClr val="FF9973"/>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grpSp>
        <p:nvGrpSpPr>
          <p:cNvPr id="188" name="Google Shape;188;p11"/>
          <p:cNvGrpSpPr/>
          <p:nvPr/>
        </p:nvGrpSpPr>
        <p:grpSpPr>
          <a:xfrm>
            <a:off x="10025796" y="4324424"/>
            <a:ext cx="130745" cy="1530128"/>
            <a:chOff x="3347921" y="16006"/>
            <a:chExt cx="98059" cy="1147596"/>
          </a:xfrm>
        </p:grpSpPr>
        <p:sp>
          <p:nvSpPr>
            <p:cNvPr id="189" name="Google Shape;189;p11"/>
            <p:cNvSpPr/>
            <p:nvPr/>
          </p:nvSpPr>
          <p:spPr>
            <a:xfrm>
              <a:off x="3347921" y="1065280"/>
              <a:ext cx="98059" cy="98321"/>
            </a:xfrm>
            <a:custGeom>
              <a:avLst/>
              <a:gdLst/>
              <a:ahLst/>
              <a:cxnLst/>
              <a:rect l="l" t="t" r="r" b="b"/>
              <a:pathLst>
                <a:path w="3742" h="3752" fill="none" extrusionOk="0">
                  <a:moveTo>
                    <a:pt x="0" y="1"/>
                  </a:moveTo>
                  <a:lnTo>
                    <a:pt x="3741" y="1"/>
                  </a:lnTo>
                  <a:lnTo>
                    <a:pt x="3741" y="3751"/>
                  </a:lnTo>
                  <a:lnTo>
                    <a:pt x="0" y="3751"/>
                  </a:lnTo>
                  <a:close/>
                </a:path>
              </a:pathLst>
            </a:custGeom>
            <a:noFill/>
            <a:ln w="2975" cap="flat" cmpd="sng">
              <a:solidFill>
                <a:srgbClr val="E898AC"/>
              </a:solidFill>
              <a:prstDash val="solid"/>
              <a:miter lim="9192"/>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sp>
          <p:nvSpPr>
            <p:cNvPr id="190" name="Google Shape;190;p11"/>
            <p:cNvSpPr/>
            <p:nvPr/>
          </p:nvSpPr>
          <p:spPr>
            <a:xfrm>
              <a:off x="3392705" y="16006"/>
              <a:ext cx="8464" cy="894665"/>
            </a:xfrm>
            <a:custGeom>
              <a:avLst/>
              <a:gdLst/>
              <a:ahLst/>
              <a:cxnLst/>
              <a:rect l="l" t="t" r="r" b="b"/>
              <a:pathLst>
                <a:path w="323" h="34141" extrusionOk="0">
                  <a:moveTo>
                    <a:pt x="157" y="1"/>
                  </a:moveTo>
                  <a:lnTo>
                    <a:pt x="1" y="34141"/>
                  </a:lnTo>
                  <a:lnTo>
                    <a:pt x="323" y="34141"/>
                  </a:lnTo>
                  <a:lnTo>
                    <a:pt x="157" y="1"/>
                  </a:lnTo>
                  <a:close/>
                </a:path>
              </a:pathLst>
            </a:custGeom>
            <a:solidFill>
              <a:srgbClr val="FFD6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grpSp>
      <p:grpSp>
        <p:nvGrpSpPr>
          <p:cNvPr id="191" name="Google Shape;191;p11"/>
          <p:cNvGrpSpPr/>
          <p:nvPr/>
        </p:nvGrpSpPr>
        <p:grpSpPr>
          <a:xfrm>
            <a:off x="1074428" y="3938218"/>
            <a:ext cx="161563" cy="1013993"/>
            <a:chOff x="5245196" y="3136513"/>
            <a:chExt cx="121172" cy="760495"/>
          </a:xfrm>
        </p:grpSpPr>
        <p:sp>
          <p:nvSpPr>
            <p:cNvPr id="192" name="Google Shape;192;p11"/>
            <p:cNvSpPr/>
            <p:nvPr/>
          </p:nvSpPr>
          <p:spPr>
            <a:xfrm>
              <a:off x="5245196" y="3775810"/>
              <a:ext cx="121172" cy="121198"/>
            </a:xfrm>
            <a:custGeom>
              <a:avLst/>
              <a:gdLst/>
              <a:ahLst/>
              <a:cxnLst/>
              <a:rect l="l" t="t" r="r" b="b"/>
              <a:pathLst>
                <a:path w="4624" h="4625" extrusionOk="0">
                  <a:moveTo>
                    <a:pt x="0" y="1"/>
                  </a:moveTo>
                  <a:lnTo>
                    <a:pt x="0" y="4624"/>
                  </a:lnTo>
                  <a:lnTo>
                    <a:pt x="4624" y="4624"/>
                  </a:lnTo>
                  <a:lnTo>
                    <a:pt x="4624" y="1"/>
                  </a:lnTo>
                  <a:close/>
                </a:path>
              </a:pathLst>
            </a:custGeom>
            <a:solidFill>
              <a:srgbClr val="E898A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sp>
          <p:nvSpPr>
            <p:cNvPr id="193" name="Google Shape;193;p11"/>
            <p:cNvSpPr/>
            <p:nvPr/>
          </p:nvSpPr>
          <p:spPr>
            <a:xfrm>
              <a:off x="5309007" y="3136513"/>
              <a:ext cx="8464" cy="554288"/>
            </a:xfrm>
            <a:custGeom>
              <a:avLst/>
              <a:gdLst/>
              <a:ahLst/>
              <a:cxnLst/>
              <a:rect l="l" t="t" r="r" b="b"/>
              <a:pathLst>
                <a:path w="323" h="21152" extrusionOk="0">
                  <a:moveTo>
                    <a:pt x="166" y="1"/>
                  </a:moveTo>
                  <a:lnTo>
                    <a:pt x="0" y="21152"/>
                  </a:lnTo>
                  <a:lnTo>
                    <a:pt x="322" y="21152"/>
                  </a:lnTo>
                  <a:lnTo>
                    <a:pt x="166" y="1"/>
                  </a:lnTo>
                  <a:close/>
                </a:path>
              </a:pathLst>
            </a:custGeom>
            <a:solidFill>
              <a:srgbClr val="FFD6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grpSp>
      <p:grpSp>
        <p:nvGrpSpPr>
          <p:cNvPr id="194" name="Google Shape;194;p11"/>
          <p:cNvGrpSpPr/>
          <p:nvPr/>
        </p:nvGrpSpPr>
        <p:grpSpPr>
          <a:xfrm>
            <a:off x="334156" y="3203068"/>
            <a:ext cx="251533" cy="3291139"/>
            <a:chOff x="250617" y="2402301"/>
            <a:chExt cx="188650" cy="2468354"/>
          </a:xfrm>
        </p:grpSpPr>
        <p:sp>
          <p:nvSpPr>
            <p:cNvPr id="195" name="Google Shape;195;p11"/>
            <p:cNvSpPr/>
            <p:nvPr/>
          </p:nvSpPr>
          <p:spPr>
            <a:xfrm>
              <a:off x="250617" y="4681770"/>
              <a:ext cx="188650" cy="188886"/>
            </a:xfrm>
            <a:custGeom>
              <a:avLst/>
              <a:gdLst/>
              <a:ahLst/>
              <a:cxnLst/>
              <a:rect l="l" t="t" r="r" b="b"/>
              <a:pathLst>
                <a:path w="7199" h="7208" fill="none" extrusionOk="0">
                  <a:moveTo>
                    <a:pt x="0" y="1"/>
                  </a:moveTo>
                  <a:lnTo>
                    <a:pt x="7198" y="1"/>
                  </a:lnTo>
                  <a:lnTo>
                    <a:pt x="7198" y="7207"/>
                  </a:lnTo>
                  <a:lnTo>
                    <a:pt x="0" y="7207"/>
                  </a:lnTo>
                  <a:close/>
                </a:path>
              </a:pathLst>
            </a:custGeom>
            <a:noFill/>
            <a:ln w="5750" cap="flat" cmpd="sng">
              <a:solidFill>
                <a:srgbClr val="FF9973"/>
              </a:solidFill>
              <a:prstDash val="solid"/>
              <a:miter lim="9192"/>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sp>
          <p:nvSpPr>
            <p:cNvPr id="196" name="Google Shape;196;p11"/>
            <p:cNvSpPr/>
            <p:nvPr/>
          </p:nvSpPr>
          <p:spPr>
            <a:xfrm>
              <a:off x="278316" y="4166291"/>
              <a:ext cx="133226" cy="133226"/>
            </a:xfrm>
            <a:custGeom>
              <a:avLst/>
              <a:gdLst/>
              <a:ahLst/>
              <a:cxnLst/>
              <a:rect l="l" t="t" r="r" b="b"/>
              <a:pathLst>
                <a:path w="5084" h="5084" fill="none" extrusionOk="0">
                  <a:moveTo>
                    <a:pt x="1" y="0"/>
                  </a:moveTo>
                  <a:lnTo>
                    <a:pt x="5084" y="0"/>
                  </a:lnTo>
                  <a:lnTo>
                    <a:pt x="5084" y="5084"/>
                  </a:lnTo>
                  <a:lnTo>
                    <a:pt x="1" y="5084"/>
                  </a:lnTo>
                  <a:close/>
                </a:path>
              </a:pathLst>
            </a:custGeom>
            <a:noFill/>
            <a:ln w="4125" cap="flat" cmpd="sng">
              <a:solidFill>
                <a:srgbClr val="FF9973"/>
              </a:solidFill>
              <a:prstDash val="solid"/>
              <a:miter lim="9192"/>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sp>
          <p:nvSpPr>
            <p:cNvPr id="197" name="Google Shape;197;p11"/>
            <p:cNvSpPr/>
            <p:nvPr/>
          </p:nvSpPr>
          <p:spPr>
            <a:xfrm>
              <a:off x="304573" y="3689098"/>
              <a:ext cx="80476" cy="80476"/>
            </a:xfrm>
            <a:custGeom>
              <a:avLst/>
              <a:gdLst/>
              <a:ahLst/>
              <a:cxnLst/>
              <a:rect l="l" t="t" r="r" b="b"/>
              <a:pathLst>
                <a:path w="3071" h="3071" fill="none" extrusionOk="0">
                  <a:moveTo>
                    <a:pt x="1" y="0"/>
                  </a:moveTo>
                  <a:lnTo>
                    <a:pt x="3071" y="0"/>
                  </a:lnTo>
                  <a:lnTo>
                    <a:pt x="3071" y="3071"/>
                  </a:lnTo>
                  <a:lnTo>
                    <a:pt x="1" y="3071"/>
                  </a:lnTo>
                  <a:close/>
                </a:path>
              </a:pathLst>
            </a:custGeom>
            <a:noFill/>
            <a:ln w="2525" cap="flat" cmpd="sng">
              <a:solidFill>
                <a:srgbClr val="FF9973"/>
              </a:solidFill>
              <a:prstDash val="solid"/>
              <a:miter lim="9192"/>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sp>
          <p:nvSpPr>
            <p:cNvPr id="198" name="Google Shape;198;p11"/>
            <p:cNvSpPr/>
            <p:nvPr/>
          </p:nvSpPr>
          <p:spPr>
            <a:xfrm>
              <a:off x="340710" y="2402301"/>
              <a:ext cx="8464" cy="1011487"/>
            </a:xfrm>
            <a:custGeom>
              <a:avLst/>
              <a:gdLst/>
              <a:ahLst/>
              <a:cxnLst/>
              <a:rect l="l" t="t" r="r" b="b"/>
              <a:pathLst>
                <a:path w="323" h="38599" extrusionOk="0">
                  <a:moveTo>
                    <a:pt x="157" y="1"/>
                  </a:moveTo>
                  <a:lnTo>
                    <a:pt x="0" y="38599"/>
                  </a:lnTo>
                  <a:lnTo>
                    <a:pt x="322" y="38599"/>
                  </a:lnTo>
                  <a:lnTo>
                    <a:pt x="157" y="1"/>
                  </a:lnTo>
                  <a:close/>
                </a:path>
              </a:pathLst>
            </a:custGeom>
            <a:solidFill>
              <a:srgbClr val="FFD6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grpSp>
      <p:sp>
        <p:nvSpPr>
          <p:cNvPr id="199" name="Google Shape;199;p11"/>
          <p:cNvSpPr/>
          <p:nvPr/>
        </p:nvSpPr>
        <p:spPr>
          <a:xfrm>
            <a:off x="11076286" y="-511969"/>
            <a:ext cx="11285" cy="3359516"/>
          </a:xfrm>
          <a:custGeom>
            <a:avLst/>
            <a:gdLst/>
            <a:ahLst/>
            <a:cxnLst/>
            <a:rect l="l" t="t" r="r" b="b"/>
            <a:pathLst>
              <a:path w="323" h="96151" extrusionOk="0">
                <a:moveTo>
                  <a:pt x="166" y="0"/>
                </a:moveTo>
                <a:lnTo>
                  <a:pt x="1" y="96150"/>
                </a:lnTo>
                <a:lnTo>
                  <a:pt x="323" y="96150"/>
                </a:lnTo>
                <a:lnTo>
                  <a:pt x="166" y="0"/>
                </a:lnTo>
                <a:close/>
              </a:path>
            </a:pathLst>
          </a:custGeom>
          <a:solidFill>
            <a:srgbClr val="FFD6E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200" name="Google Shape;200;p11"/>
          <p:cNvSpPr/>
          <p:nvPr/>
        </p:nvSpPr>
        <p:spPr>
          <a:xfrm>
            <a:off x="862484" y="28595"/>
            <a:ext cx="11285" cy="2252092"/>
          </a:xfrm>
          <a:custGeom>
            <a:avLst/>
            <a:gdLst/>
            <a:ahLst/>
            <a:cxnLst/>
            <a:rect l="l" t="t" r="r" b="b"/>
            <a:pathLst>
              <a:path w="323" h="64456" extrusionOk="0">
                <a:moveTo>
                  <a:pt x="166" y="0"/>
                </a:moveTo>
                <a:lnTo>
                  <a:pt x="1" y="64456"/>
                </a:lnTo>
                <a:lnTo>
                  <a:pt x="322" y="64456"/>
                </a:lnTo>
                <a:lnTo>
                  <a:pt x="166" y="0"/>
                </a:lnTo>
                <a:close/>
              </a:path>
            </a:pathLst>
          </a:custGeom>
          <a:solidFill>
            <a:srgbClr val="FFD6E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grpSp>
        <p:nvGrpSpPr>
          <p:cNvPr id="201" name="Google Shape;201;p11"/>
          <p:cNvGrpSpPr/>
          <p:nvPr/>
        </p:nvGrpSpPr>
        <p:grpSpPr>
          <a:xfrm>
            <a:off x="2718253" y="231877"/>
            <a:ext cx="76799" cy="1109065"/>
            <a:chOff x="2038689" y="173907"/>
            <a:chExt cx="57599" cy="831799"/>
          </a:xfrm>
        </p:grpSpPr>
        <p:sp>
          <p:nvSpPr>
            <p:cNvPr id="202" name="Google Shape;202;p11"/>
            <p:cNvSpPr/>
            <p:nvPr/>
          </p:nvSpPr>
          <p:spPr>
            <a:xfrm>
              <a:off x="2038689" y="947872"/>
              <a:ext cx="57599" cy="57834"/>
            </a:xfrm>
            <a:custGeom>
              <a:avLst/>
              <a:gdLst/>
              <a:ahLst/>
              <a:cxnLst/>
              <a:rect l="l" t="t" r="r" b="b"/>
              <a:pathLst>
                <a:path w="2198" h="2207" fill="none" extrusionOk="0">
                  <a:moveTo>
                    <a:pt x="1" y="0"/>
                  </a:moveTo>
                  <a:lnTo>
                    <a:pt x="2197" y="0"/>
                  </a:lnTo>
                  <a:lnTo>
                    <a:pt x="2197" y="2206"/>
                  </a:lnTo>
                  <a:lnTo>
                    <a:pt x="1" y="2206"/>
                  </a:lnTo>
                  <a:close/>
                </a:path>
              </a:pathLst>
            </a:custGeom>
            <a:noFill/>
            <a:ln w="2975" cap="flat" cmpd="sng">
              <a:solidFill>
                <a:srgbClr val="00CFCC"/>
              </a:solidFill>
              <a:prstDash val="solid"/>
              <a:miter lim="9192"/>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sp>
          <p:nvSpPr>
            <p:cNvPr id="203" name="Google Shape;203;p11"/>
            <p:cNvSpPr/>
            <p:nvPr/>
          </p:nvSpPr>
          <p:spPr>
            <a:xfrm>
              <a:off x="2063269" y="173907"/>
              <a:ext cx="8438" cy="692074"/>
            </a:xfrm>
            <a:custGeom>
              <a:avLst/>
              <a:gdLst/>
              <a:ahLst/>
              <a:cxnLst/>
              <a:rect l="l" t="t" r="r" b="b"/>
              <a:pathLst>
                <a:path w="322" h="26410" extrusionOk="0">
                  <a:moveTo>
                    <a:pt x="166" y="1"/>
                  </a:moveTo>
                  <a:lnTo>
                    <a:pt x="0" y="26410"/>
                  </a:lnTo>
                  <a:lnTo>
                    <a:pt x="322" y="26410"/>
                  </a:lnTo>
                  <a:lnTo>
                    <a:pt x="166" y="1"/>
                  </a:lnTo>
                  <a:close/>
                </a:path>
              </a:pathLst>
            </a:custGeom>
            <a:solidFill>
              <a:srgbClr val="FFD6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grpSp>
      <p:sp>
        <p:nvSpPr>
          <p:cNvPr id="204" name="Google Shape;204;p11"/>
          <p:cNvSpPr/>
          <p:nvPr/>
        </p:nvSpPr>
        <p:spPr>
          <a:xfrm>
            <a:off x="10109787" y="2446045"/>
            <a:ext cx="161912" cy="161912"/>
          </a:xfrm>
          <a:custGeom>
            <a:avLst/>
            <a:gdLst/>
            <a:ahLst/>
            <a:cxnLst/>
            <a:rect l="l" t="t" r="r" b="b"/>
            <a:pathLst>
              <a:path w="4634" h="4634" extrusionOk="0">
                <a:moveTo>
                  <a:pt x="0" y="1"/>
                </a:moveTo>
                <a:lnTo>
                  <a:pt x="0" y="4634"/>
                </a:lnTo>
                <a:lnTo>
                  <a:pt x="4633" y="4634"/>
                </a:lnTo>
                <a:lnTo>
                  <a:pt x="4633" y="1"/>
                </a:lnTo>
                <a:close/>
              </a:path>
            </a:pathLst>
          </a:custGeom>
          <a:solidFill>
            <a:srgbClr val="E898AC"/>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grpSp>
        <p:nvGrpSpPr>
          <p:cNvPr id="205" name="Google Shape;205;p11"/>
          <p:cNvGrpSpPr/>
          <p:nvPr/>
        </p:nvGrpSpPr>
        <p:grpSpPr>
          <a:xfrm>
            <a:off x="6560227" y="-661988"/>
            <a:ext cx="251848" cy="1575375"/>
            <a:chOff x="2877432" y="975334"/>
            <a:chExt cx="188886" cy="1181531"/>
          </a:xfrm>
        </p:grpSpPr>
        <p:sp>
          <p:nvSpPr>
            <p:cNvPr id="206" name="Google Shape;206;p11"/>
            <p:cNvSpPr/>
            <p:nvPr/>
          </p:nvSpPr>
          <p:spPr>
            <a:xfrm>
              <a:off x="2877432" y="1968242"/>
              <a:ext cx="188886" cy="188624"/>
            </a:xfrm>
            <a:custGeom>
              <a:avLst/>
              <a:gdLst/>
              <a:ahLst/>
              <a:cxnLst/>
              <a:rect l="l" t="t" r="r" b="b"/>
              <a:pathLst>
                <a:path w="7208" h="7198" fill="none" extrusionOk="0">
                  <a:moveTo>
                    <a:pt x="1" y="0"/>
                  </a:moveTo>
                  <a:lnTo>
                    <a:pt x="7208" y="0"/>
                  </a:lnTo>
                  <a:lnTo>
                    <a:pt x="7208" y="7198"/>
                  </a:lnTo>
                  <a:lnTo>
                    <a:pt x="1" y="7198"/>
                  </a:lnTo>
                  <a:close/>
                </a:path>
              </a:pathLst>
            </a:custGeom>
            <a:noFill/>
            <a:ln w="5750" cap="flat" cmpd="sng">
              <a:solidFill>
                <a:schemeClr val="accent2"/>
              </a:solidFill>
              <a:prstDash val="solid"/>
              <a:miter lim="9192"/>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sp>
          <p:nvSpPr>
            <p:cNvPr id="207" name="Google Shape;207;p11"/>
            <p:cNvSpPr/>
            <p:nvPr/>
          </p:nvSpPr>
          <p:spPr>
            <a:xfrm>
              <a:off x="2905393" y="1452501"/>
              <a:ext cx="133226" cy="133252"/>
            </a:xfrm>
            <a:custGeom>
              <a:avLst/>
              <a:gdLst/>
              <a:ahLst/>
              <a:cxnLst/>
              <a:rect l="l" t="t" r="r" b="b"/>
              <a:pathLst>
                <a:path w="5084" h="5085" fill="none" extrusionOk="0">
                  <a:moveTo>
                    <a:pt x="0" y="1"/>
                  </a:moveTo>
                  <a:lnTo>
                    <a:pt x="5083" y="1"/>
                  </a:lnTo>
                  <a:lnTo>
                    <a:pt x="5083" y="5084"/>
                  </a:lnTo>
                  <a:lnTo>
                    <a:pt x="0" y="5084"/>
                  </a:lnTo>
                  <a:close/>
                </a:path>
              </a:pathLst>
            </a:custGeom>
            <a:noFill/>
            <a:ln w="4125" cap="flat" cmpd="sng">
              <a:solidFill>
                <a:schemeClr val="accent2"/>
              </a:solidFill>
              <a:prstDash val="solid"/>
              <a:miter lim="9192"/>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sp>
          <p:nvSpPr>
            <p:cNvPr id="208" name="Google Shape;208;p11"/>
            <p:cNvSpPr/>
            <p:nvPr/>
          </p:nvSpPr>
          <p:spPr>
            <a:xfrm>
              <a:off x="2931651" y="975334"/>
              <a:ext cx="80476" cy="80711"/>
            </a:xfrm>
            <a:custGeom>
              <a:avLst/>
              <a:gdLst/>
              <a:ahLst/>
              <a:cxnLst/>
              <a:rect l="l" t="t" r="r" b="b"/>
              <a:pathLst>
                <a:path w="3071" h="3080" fill="none" extrusionOk="0">
                  <a:moveTo>
                    <a:pt x="0" y="0"/>
                  </a:moveTo>
                  <a:lnTo>
                    <a:pt x="3070" y="0"/>
                  </a:lnTo>
                  <a:lnTo>
                    <a:pt x="3070" y="3080"/>
                  </a:lnTo>
                  <a:lnTo>
                    <a:pt x="0" y="3080"/>
                  </a:lnTo>
                  <a:close/>
                </a:path>
              </a:pathLst>
            </a:custGeom>
            <a:noFill/>
            <a:ln w="2525" cap="flat" cmpd="sng">
              <a:solidFill>
                <a:schemeClr val="accent2"/>
              </a:solidFill>
              <a:prstDash val="solid"/>
              <a:miter lim="9192"/>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grpSp>
      <p:sp>
        <p:nvSpPr>
          <p:cNvPr id="209" name="Google Shape;209;p11"/>
          <p:cNvSpPr/>
          <p:nvPr/>
        </p:nvSpPr>
        <p:spPr>
          <a:xfrm>
            <a:off x="9446406" y="732763"/>
            <a:ext cx="107301" cy="107301"/>
          </a:xfrm>
          <a:custGeom>
            <a:avLst/>
            <a:gdLst/>
            <a:ahLst/>
            <a:cxnLst/>
            <a:rect l="l" t="t" r="r" b="b"/>
            <a:pathLst>
              <a:path w="3071" h="3071" extrusionOk="0">
                <a:moveTo>
                  <a:pt x="1" y="1"/>
                </a:moveTo>
                <a:lnTo>
                  <a:pt x="1" y="3071"/>
                </a:lnTo>
                <a:lnTo>
                  <a:pt x="3071" y="3071"/>
                </a:lnTo>
                <a:lnTo>
                  <a:pt x="3071" y="1"/>
                </a:lnTo>
                <a:close/>
              </a:path>
            </a:pathLst>
          </a:custGeom>
          <a:solidFill>
            <a:srgbClr val="FF9973"/>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grpSp>
        <p:nvGrpSpPr>
          <p:cNvPr id="210" name="Google Shape;210;p11"/>
          <p:cNvGrpSpPr/>
          <p:nvPr/>
        </p:nvGrpSpPr>
        <p:grpSpPr>
          <a:xfrm>
            <a:off x="4040628" y="-298465"/>
            <a:ext cx="161563" cy="1013993"/>
            <a:chOff x="5245196" y="3136513"/>
            <a:chExt cx="121172" cy="760495"/>
          </a:xfrm>
        </p:grpSpPr>
        <p:sp>
          <p:nvSpPr>
            <p:cNvPr id="211" name="Google Shape;211;p11"/>
            <p:cNvSpPr/>
            <p:nvPr/>
          </p:nvSpPr>
          <p:spPr>
            <a:xfrm>
              <a:off x="5245196" y="3775810"/>
              <a:ext cx="121172" cy="121198"/>
            </a:xfrm>
            <a:custGeom>
              <a:avLst/>
              <a:gdLst/>
              <a:ahLst/>
              <a:cxnLst/>
              <a:rect l="l" t="t" r="r" b="b"/>
              <a:pathLst>
                <a:path w="4624" h="4625" extrusionOk="0">
                  <a:moveTo>
                    <a:pt x="0" y="1"/>
                  </a:moveTo>
                  <a:lnTo>
                    <a:pt x="0" y="4624"/>
                  </a:lnTo>
                  <a:lnTo>
                    <a:pt x="4624" y="4624"/>
                  </a:lnTo>
                  <a:lnTo>
                    <a:pt x="4624" y="1"/>
                  </a:lnTo>
                  <a:close/>
                </a:path>
              </a:pathLst>
            </a:custGeom>
            <a:solidFill>
              <a:srgbClr val="E898A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sp>
          <p:nvSpPr>
            <p:cNvPr id="212" name="Google Shape;212;p11"/>
            <p:cNvSpPr/>
            <p:nvPr/>
          </p:nvSpPr>
          <p:spPr>
            <a:xfrm>
              <a:off x="5309007" y="3136513"/>
              <a:ext cx="8464" cy="554288"/>
            </a:xfrm>
            <a:custGeom>
              <a:avLst/>
              <a:gdLst/>
              <a:ahLst/>
              <a:cxnLst/>
              <a:rect l="l" t="t" r="r" b="b"/>
              <a:pathLst>
                <a:path w="323" h="21152" extrusionOk="0">
                  <a:moveTo>
                    <a:pt x="166" y="1"/>
                  </a:moveTo>
                  <a:lnTo>
                    <a:pt x="0" y="21152"/>
                  </a:lnTo>
                  <a:lnTo>
                    <a:pt x="322" y="21152"/>
                  </a:lnTo>
                  <a:lnTo>
                    <a:pt x="166" y="1"/>
                  </a:lnTo>
                  <a:close/>
                </a:path>
              </a:pathLst>
            </a:custGeom>
            <a:solidFill>
              <a:srgbClr val="FFD6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grpSp>
      <p:grpSp>
        <p:nvGrpSpPr>
          <p:cNvPr id="213" name="Google Shape;213;p11"/>
          <p:cNvGrpSpPr/>
          <p:nvPr/>
        </p:nvGrpSpPr>
        <p:grpSpPr>
          <a:xfrm>
            <a:off x="3075057" y="3425629"/>
            <a:ext cx="265649" cy="3771913"/>
            <a:chOff x="1608717" y="1280046"/>
            <a:chExt cx="199237" cy="2828935"/>
          </a:xfrm>
        </p:grpSpPr>
        <p:sp>
          <p:nvSpPr>
            <p:cNvPr id="214" name="Google Shape;214;p11"/>
            <p:cNvSpPr/>
            <p:nvPr/>
          </p:nvSpPr>
          <p:spPr>
            <a:xfrm>
              <a:off x="1608717" y="3909744"/>
              <a:ext cx="199237" cy="199237"/>
            </a:xfrm>
            <a:custGeom>
              <a:avLst/>
              <a:gdLst/>
              <a:ahLst/>
              <a:cxnLst/>
              <a:rect l="l" t="t" r="r" b="b"/>
              <a:pathLst>
                <a:path w="7603" h="7603" extrusionOk="0">
                  <a:moveTo>
                    <a:pt x="0" y="1"/>
                  </a:moveTo>
                  <a:lnTo>
                    <a:pt x="0" y="7602"/>
                  </a:lnTo>
                  <a:lnTo>
                    <a:pt x="7602" y="7602"/>
                  </a:lnTo>
                  <a:lnTo>
                    <a:pt x="7602" y="1"/>
                  </a:lnTo>
                  <a:close/>
                </a:path>
              </a:pathLst>
            </a:custGeom>
            <a:solidFill>
              <a:srgbClr val="00CF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sp>
          <p:nvSpPr>
            <p:cNvPr id="215" name="Google Shape;215;p11"/>
            <p:cNvSpPr/>
            <p:nvPr/>
          </p:nvSpPr>
          <p:spPr>
            <a:xfrm>
              <a:off x="1656175" y="3269477"/>
              <a:ext cx="104086" cy="104086"/>
            </a:xfrm>
            <a:custGeom>
              <a:avLst/>
              <a:gdLst/>
              <a:ahLst/>
              <a:cxnLst/>
              <a:rect l="l" t="t" r="r" b="b"/>
              <a:pathLst>
                <a:path w="3972" h="3972" extrusionOk="0">
                  <a:moveTo>
                    <a:pt x="0" y="1"/>
                  </a:moveTo>
                  <a:lnTo>
                    <a:pt x="0" y="3972"/>
                  </a:lnTo>
                  <a:lnTo>
                    <a:pt x="3971" y="3972"/>
                  </a:lnTo>
                  <a:lnTo>
                    <a:pt x="3971" y="1"/>
                  </a:lnTo>
                  <a:close/>
                </a:path>
              </a:pathLst>
            </a:custGeom>
            <a:solidFill>
              <a:srgbClr val="00CF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sp>
          <p:nvSpPr>
            <p:cNvPr id="216" name="Google Shape;216;p11"/>
            <p:cNvSpPr/>
            <p:nvPr/>
          </p:nvSpPr>
          <p:spPr>
            <a:xfrm>
              <a:off x="1704104" y="1280046"/>
              <a:ext cx="8464" cy="1794099"/>
            </a:xfrm>
            <a:custGeom>
              <a:avLst/>
              <a:gdLst/>
              <a:ahLst/>
              <a:cxnLst/>
              <a:rect l="l" t="t" r="r" b="b"/>
              <a:pathLst>
                <a:path w="323" h="68464" extrusionOk="0">
                  <a:moveTo>
                    <a:pt x="157" y="0"/>
                  </a:moveTo>
                  <a:lnTo>
                    <a:pt x="0" y="68464"/>
                  </a:lnTo>
                  <a:lnTo>
                    <a:pt x="322" y="68464"/>
                  </a:lnTo>
                  <a:lnTo>
                    <a:pt x="157" y="0"/>
                  </a:lnTo>
                  <a:close/>
                </a:path>
              </a:pathLst>
            </a:custGeom>
            <a:solidFill>
              <a:srgbClr val="FFD6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grpSp>
    </p:spTree>
    <p:extLst>
      <p:ext uri="{BB962C8B-B14F-4D97-AF65-F5344CB8AC3E}">
        <p14:creationId xmlns:p14="http://schemas.microsoft.com/office/powerpoint/2010/main" val="231907355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matchingName="Big number">
  <p:cSld name="Big number">
    <p:spTree>
      <p:nvGrpSpPr>
        <p:cNvPr id="1" name="Shape 217"/>
        <p:cNvGrpSpPr/>
        <p:nvPr/>
      </p:nvGrpSpPr>
      <p:grpSpPr>
        <a:xfrm>
          <a:off x="0" y="0"/>
          <a:ext cx="0" cy="0"/>
          <a:chOff x="0" y="0"/>
          <a:chExt cx="0" cy="0"/>
        </a:xfrm>
      </p:grpSpPr>
      <p:sp>
        <p:nvSpPr>
          <p:cNvPr id="218" name="Google Shape;218;p12"/>
          <p:cNvSpPr txBox="1">
            <a:spLocks noGrp="1"/>
          </p:cNvSpPr>
          <p:nvPr>
            <p:ph type="title" hasCustomPrompt="1"/>
          </p:nvPr>
        </p:nvSpPr>
        <p:spPr>
          <a:xfrm>
            <a:off x="2311633" y="1142200"/>
            <a:ext cx="7568800" cy="1640400"/>
          </a:xfrm>
          <a:prstGeom prst="rect">
            <a:avLst/>
          </a:prstGeom>
        </p:spPr>
        <p:txBody>
          <a:bodyPr spcFirstLastPara="1" wrap="square" lIns="91425" tIns="91425" rIns="91425" bIns="91425" anchor="b" anchorCtr="0">
            <a:noAutofit/>
          </a:bodyPr>
          <a:lstStyle>
            <a:lvl1pPr lvl="0" algn="ctr">
              <a:spcBef>
                <a:spcPts val="0"/>
              </a:spcBef>
              <a:spcAft>
                <a:spcPts val="0"/>
              </a:spcAft>
              <a:buSzPts val="12000"/>
              <a:buNone/>
              <a:defRPr sz="10666">
                <a:solidFill>
                  <a:schemeClr val="accent2"/>
                </a:solidFill>
              </a:defRPr>
            </a:lvl1pPr>
            <a:lvl2pPr lvl="1" algn="ctr">
              <a:spcBef>
                <a:spcPts val="0"/>
              </a:spcBef>
              <a:spcAft>
                <a:spcPts val="0"/>
              </a:spcAft>
              <a:buSzPts val="12000"/>
              <a:buNone/>
              <a:defRPr sz="16000"/>
            </a:lvl2pPr>
            <a:lvl3pPr lvl="2" algn="ctr">
              <a:spcBef>
                <a:spcPts val="0"/>
              </a:spcBef>
              <a:spcAft>
                <a:spcPts val="0"/>
              </a:spcAft>
              <a:buSzPts val="12000"/>
              <a:buNone/>
              <a:defRPr sz="16000"/>
            </a:lvl3pPr>
            <a:lvl4pPr lvl="3" algn="ctr">
              <a:spcBef>
                <a:spcPts val="0"/>
              </a:spcBef>
              <a:spcAft>
                <a:spcPts val="0"/>
              </a:spcAft>
              <a:buSzPts val="12000"/>
              <a:buNone/>
              <a:defRPr sz="16000"/>
            </a:lvl4pPr>
            <a:lvl5pPr lvl="4" algn="ctr">
              <a:spcBef>
                <a:spcPts val="0"/>
              </a:spcBef>
              <a:spcAft>
                <a:spcPts val="0"/>
              </a:spcAft>
              <a:buSzPts val="12000"/>
              <a:buNone/>
              <a:defRPr sz="16000"/>
            </a:lvl5pPr>
            <a:lvl6pPr lvl="5" algn="ctr">
              <a:spcBef>
                <a:spcPts val="0"/>
              </a:spcBef>
              <a:spcAft>
                <a:spcPts val="0"/>
              </a:spcAft>
              <a:buSzPts val="12000"/>
              <a:buNone/>
              <a:defRPr sz="16000"/>
            </a:lvl6pPr>
            <a:lvl7pPr lvl="6" algn="ctr">
              <a:spcBef>
                <a:spcPts val="0"/>
              </a:spcBef>
              <a:spcAft>
                <a:spcPts val="0"/>
              </a:spcAft>
              <a:buSzPts val="12000"/>
              <a:buNone/>
              <a:defRPr sz="16000"/>
            </a:lvl7pPr>
            <a:lvl8pPr lvl="7" algn="ctr">
              <a:spcBef>
                <a:spcPts val="0"/>
              </a:spcBef>
              <a:spcAft>
                <a:spcPts val="0"/>
              </a:spcAft>
              <a:buSzPts val="12000"/>
              <a:buNone/>
              <a:defRPr sz="16000"/>
            </a:lvl8pPr>
            <a:lvl9pPr lvl="8" algn="ctr">
              <a:spcBef>
                <a:spcPts val="0"/>
              </a:spcBef>
              <a:spcAft>
                <a:spcPts val="0"/>
              </a:spcAft>
              <a:buSzPts val="12000"/>
              <a:buNone/>
              <a:defRPr sz="16000"/>
            </a:lvl9pPr>
          </a:lstStyle>
          <a:p>
            <a:r>
              <a:t>xx%</a:t>
            </a:r>
          </a:p>
        </p:txBody>
      </p:sp>
      <p:sp>
        <p:nvSpPr>
          <p:cNvPr id="219" name="Google Shape;219;p12"/>
          <p:cNvSpPr txBox="1">
            <a:spLocks noGrp="1"/>
          </p:cNvSpPr>
          <p:nvPr>
            <p:ph type="body" idx="1"/>
          </p:nvPr>
        </p:nvSpPr>
        <p:spPr>
          <a:xfrm>
            <a:off x="4277433" y="2782600"/>
            <a:ext cx="3637200" cy="954000"/>
          </a:xfrm>
          <a:prstGeom prst="rect">
            <a:avLst/>
          </a:prstGeom>
        </p:spPr>
        <p:txBody>
          <a:bodyPr spcFirstLastPara="1" wrap="square" lIns="91425" tIns="91425" rIns="91425" bIns="91425" anchor="t" anchorCtr="0">
            <a:noAutofit/>
          </a:bodyPr>
          <a:lstStyle>
            <a:lvl1pPr marL="609585" lvl="0" indent="-457189" algn="ctr">
              <a:spcBef>
                <a:spcPts val="0"/>
              </a:spcBef>
              <a:spcAft>
                <a:spcPts val="0"/>
              </a:spcAft>
              <a:buSzPts val="1800"/>
              <a:buChar char="●"/>
              <a:defRPr/>
            </a:lvl1pPr>
            <a:lvl2pPr marL="1219170" lvl="1" indent="-423323" algn="ctr">
              <a:spcBef>
                <a:spcPts val="2133"/>
              </a:spcBef>
              <a:spcAft>
                <a:spcPts val="0"/>
              </a:spcAft>
              <a:buSzPts val="1400"/>
              <a:buChar char="○"/>
              <a:defRPr/>
            </a:lvl2pPr>
            <a:lvl3pPr marL="1828754" lvl="2" indent="-423323" algn="ctr">
              <a:spcBef>
                <a:spcPts val="2133"/>
              </a:spcBef>
              <a:spcAft>
                <a:spcPts val="0"/>
              </a:spcAft>
              <a:buSzPts val="1400"/>
              <a:buChar char="■"/>
              <a:defRPr/>
            </a:lvl3pPr>
            <a:lvl4pPr marL="2438339" lvl="3" indent="-423323" algn="ctr">
              <a:spcBef>
                <a:spcPts val="2133"/>
              </a:spcBef>
              <a:spcAft>
                <a:spcPts val="0"/>
              </a:spcAft>
              <a:buSzPts val="1400"/>
              <a:buChar char="●"/>
              <a:defRPr/>
            </a:lvl4pPr>
            <a:lvl5pPr marL="3047924" lvl="4" indent="-423323" algn="ctr">
              <a:spcBef>
                <a:spcPts val="2133"/>
              </a:spcBef>
              <a:spcAft>
                <a:spcPts val="0"/>
              </a:spcAft>
              <a:buSzPts val="1400"/>
              <a:buChar char="○"/>
              <a:defRPr/>
            </a:lvl5pPr>
            <a:lvl6pPr marL="3657509" lvl="5" indent="-423323" algn="ctr">
              <a:spcBef>
                <a:spcPts val="2133"/>
              </a:spcBef>
              <a:spcAft>
                <a:spcPts val="0"/>
              </a:spcAft>
              <a:buSzPts val="1400"/>
              <a:buChar char="■"/>
              <a:defRPr/>
            </a:lvl6pPr>
            <a:lvl7pPr marL="4267093" lvl="6" indent="-423323" algn="ctr">
              <a:spcBef>
                <a:spcPts val="2133"/>
              </a:spcBef>
              <a:spcAft>
                <a:spcPts val="0"/>
              </a:spcAft>
              <a:buSzPts val="1400"/>
              <a:buChar char="●"/>
              <a:defRPr/>
            </a:lvl7pPr>
            <a:lvl8pPr marL="4876678" lvl="7" indent="-423323" algn="ctr">
              <a:spcBef>
                <a:spcPts val="2133"/>
              </a:spcBef>
              <a:spcAft>
                <a:spcPts val="0"/>
              </a:spcAft>
              <a:buSzPts val="1400"/>
              <a:buChar char="○"/>
              <a:defRPr/>
            </a:lvl8pPr>
            <a:lvl9pPr marL="5486263" lvl="8" indent="-423323" algn="ctr">
              <a:spcBef>
                <a:spcPts val="2133"/>
              </a:spcBef>
              <a:spcAft>
                <a:spcPts val="2133"/>
              </a:spcAft>
              <a:buSzPts val="1400"/>
              <a:buChar char="■"/>
              <a:defRPr/>
            </a:lvl9pPr>
          </a:lstStyle>
          <a:p>
            <a:pPr lvl="0"/>
            <a:r>
              <a:rPr lang="en-US"/>
              <a:t>Click to edit Master text styles</a:t>
            </a:r>
          </a:p>
        </p:txBody>
      </p:sp>
      <p:grpSp>
        <p:nvGrpSpPr>
          <p:cNvPr id="220" name="Google Shape;220;p12"/>
          <p:cNvGrpSpPr/>
          <p:nvPr/>
        </p:nvGrpSpPr>
        <p:grpSpPr>
          <a:xfrm>
            <a:off x="963261" y="4550055"/>
            <a:ext cx="10265493" cy="2511284"/>
            <a:chOff x="4558950" y="838825"/>
            <a:chExt cx="2813800" cy="688350"/>
          </a:xfrm>
        </p:grpSpPr>
        <p:sp>
          <p:nvSpPr>
            <p:cNvPr id="221" name="Google Shape;221;p12"/>
            <p:cNvSpPr/>
            <p:nvPr/>
          </p:nvSpPr>
          <p:spPr>
            <a:xfrm>
              <a:off x="6067275" y="838825"/>
              <a:ext cx="46025" cy="39525"/>
            </a:xfrm>
            <a:custGeom>
              <a:avLst/>
              <a:gdLst/>
              <a:ahLst/>
              <a:cxnLst/>
              <a:rect l="l" t="t" r="r" b="b"/>
              <a:pathLst>
                <a:path w="1841" h="1581" extrusionOk="0">
                  <a:moveTo>
                    <a:pt x="1059" y="0"/>
                  </a:moveTo>
                  <a:cubicBezTo>
                    <a:pt x="353" y="0"/>
                    <a:pt x="1" y="857"/>
                    <a:pt x="492" y="1348"/>
                  </a:cubicBezTo>
                  <a:cubicBezTo>
                    <a:pt x="656" y="1508"/>
                    <a:pt x="856" y="1580"/>
                    <a:pt x="1051" y="1580"/>
                  </a:cubicBezTo>
                  <a:cubicBezTo>
                    <a:pt x="1456" y="1580"/>
                    <a:pt x="1840" y="1270"/>
                    <a:pt x="1840" y="794"/>
                  </a:cubicBezTo>
                  <a:cubicBezTo>
                    <a:pt x="1840" y="353"/>
                    <a:pt x="1487" y="0"/>
                    <a:pt x="1059" y="0"/>
                  </a:cubicBezTo>
                  <a:close/>
                </a:path>
              </a:pathLst>
            </a:custGeom>
            <a:solidFill>
              <a:srgbClr val="00CF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sp>
          <p:nvSpPr>
            <p:cNvPr id="222" name="Google Shape;222;p12"/>
            <p:cNvSpPr/>
            <p:nvPr/>
          </p:nvSpPr>
          <p:spPr>
            <a:xfrm>
              <a:off x="4703850" y="911275"/>
              <a:ext cx="2580700" cy="613375"/>
            </a:xfrm>
            <a:custGeom>
              <a:avLst/>
              <a:gdLst/>
              <a:ahLst/>
              <a:cxnLst/>
              <a:rect l="l" t="t" r="r" b="b"/>
              <a:pathLst>
                <a:path w="103228" h="24535" extrusionOk="0">
                  <a:moveTo>
                    <a:pt x="47431" y="0"/>
                  </a:moveTo>
                  <a:lnTo>
                    <a:pt x="34779" y="13685"/>
                  </a:lnTo>
                  <a:lnTo>
                    <a:pt x="20906" y="18309"/>
                  </a:lnTo>
                  <a:lnTo>
                    <a:pt x="15412" y="16898"/>
                  </a:lnTo>
                  <a:lnTo>
                    <a:pt x="9061" y="9892"/>
                  </a:lnTo>
                  <a:lnTo>
                    <a:pt x="1" y="24459"/>
                  </a:lnTo>
                  <a:lnTo>
                    <a:pt x="127" y="24534"/>
                  </a:lnTo>
                  <a:lnTo>
                    <a:pt x="9086" y="10131"/>
                  </a:lnTo>
                  <a:lnTo>
                    <a:pt x="15336" y="17024"/>
                  </a:lnTo>
                  <a:lnTo>
                    <a:pt x="20893" y="18448"/>
                  </a:lnTo>
                  <a:lnTo>
                    <a:pt x="20918" y="18461"/>
                  </a:lnTo>
                  <a:lnTo>
                    <a:pt x="34855" y="13811"/>
                  </a:lnTo>
                  <a:lnTo>
                    <a:pt x="47431" y="215"/>
                  </a:lnTo>
                  <a:lnTo>
                    <a:pt x="59099" y="12778"/>
                  </a:lnTo>
                  <a:lnTo>
                    <a:pt x="67479" y="19620"/>
                  </a:lnTo>
                  <a:lnTo>
                    <a:pt x="76513" y="18196"/>
                  </a:lnTo>
                  <a:lnTo>
                    <a:pt x="82209" y="19885"/>
                  </a:lnTo>
                  <a:lnTo>
                    <a:pt x="88661" y="9035"/>
                  </a:lnTo>
                  <a:lnTo>
                    <a:pt x="95138" y="5860"/>
                  </a:lnTo>
                  <a:lnTo>
                    <a:pt x="103101" y="24496"/>
                  </a:lnTo>
                  <a:lnTo>
                    <a:pt x="103227" y="24433"/>
                  </a:lnTo>
                  <a:lnTo>
                    <a:pt x="95213" y="5671"/>
                  </a:lnTo>
                  <a:lnTo>
                    <a:pt x="88585" y="8922"/>
                  </a:lnTo>
                  <a:lnTo>
                    <a:pt x="88560" y="8934"/>
                  </a:lnTo>
                  <a:lnTo>
                    <a:pt x="82146" y="19708"/>
                  </a:lnTo>
                  <a:lnTo>
                    <a:pt x="76539" y="18057"/>
                  </a:lnTo>
                  <a:lnTo>
                    <a:pt x="76513" y="18045"/>
                  </a:lnTo>
                  <a:lnTo>
                    <a:pt x="67529" y="19469"/>
                  </a:lnTo>
                  <a:lnTo>
                    <a:pt x="59187" y="12664"/>
                  </a:lnTo>
                  <a:lnTo>
                    <a:pt x="47431" y="0"/>
                  </a:lnTo>
                  <a:close/>
                </a:path>
              </a:pathLst>
            </a:custGeom>
            <a:solidFill>
              <a:srgbClr val="FF99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sp>
          <p:nvSpPr>
            <p:cNvPr id="223" name="Google Shape;223;p12"/>
            <p:cNvSpPr/>
            <p:nvPr/>
          </p:nvSpPr>
          <p:spPr>
            <a:xfrm>
              <a:off x="4704175" y="930800"/>
              <a:ext cx="2582575" cy="595725"/>
            </a:xfrm>
            <a:custGeom>
              <a:avLst/>
              <a:gdLst/>
              <a:ahLst/>
              <a:cxnLst/>
              <a:rect l="l" t="t" r="r" b="b"/>
              <a:pathLst>
                <a:path w="103303" h="23829" extrusionOk="0">
                  <a:moveTo>
                    <a:pt x="67125" y="1"/>
                  </a:moveTo>
                  <a:lnTo>
                    <a:pt x="58065" y="5948"/>
                  </a:lnTo>
                  <a:lnTo>
                    <a:pt x="47115" y="9817"/>
                  </a:lnTo>
                  <a:lnTo>
                    <a:pt x="41747" y="17995"/>
                  </a:lnTo>
                  <a:lnTo>
                    <a:pt x="26941" y="870"/>
                  </a:lnTo>
                  <a:lnTo>
                    <a:pt x="19822" y="13421"/>
                  </a:lnTo>
                  <a:lnTo>
                    <a:pt x="8758" y="16054"/>
                  </a:lnTo>
                  <a:lnTo>
                    <a:pt x="8733" y="16054"/>
                  </a:lnTo>
                  <a:lnTo>
                    <a:pt x="1" y="23665"/>
                  </a:lnTo>
                  <a:lnTo>
                    <a:pt x="101" y="23766"/>
                  </a:lnTo>
                  <a:lnTo>
                    <a:pt x="8809" y="16180"/>
                  </a:lnTo>
                  <a:lnTo>
                    <a:pt x="19885" y="13547"/>
                  </a:lnTo>
                  <a:lnTo>
                    <a:pt x="19910" y="13547"/>
                  </a:lnTo>
                  <a:lnTo>
                    <a:pt x="26966" y="1122"/>
                  </a:lnTo>
                  <a:lnTo>
                    <a:pt x="41697" y="18158"/>
                  </a:lnTo>
                  <a:lnTo>
                    <a:pt x="41760" y="18234"/>
                  </a:lnTo>
                  <a:lnTo>
                    <a:pt x="47203" y="9930"/>
                  </a:lnTo>
                  <a:lnTo>
                    <a:pt x="58116" y="6087"/>
                  </a:lnTo>
                  <a:lnTo>
                    <a:pt x="67088" y="190"/>
                  </a:lnTo>
                  <a:lnTo>
                    <a:pt x="73224" y="8884"/>
                  </a:lnTo>
                  <a:lnTo>
                    <a:pt x="73262" y="8935"/>
                  </a:lnTo>
                  <a:lnTo>
                    <a:pt x="81125" y="5583"/>
                  </a:lnTo>
                  <a:lnTo>
                    <a:pt x="94091" y="13408"/>
                  </a:lnTo>
                  <a:lnTo>
                    <a:pt x="103189" y="23829"/>
                  </a:lnTo>
                  <a:lnTo>
                    <a:pt x="103303" y="23728"/>
                  </a:lnTo>
                  <a:lnTo>
                    <a:pt x="94192" y="13307"/>
                  </a:lnTo>
                  <a:lnTo>
                    <a:pt x="81138" y="5419"/>
                  </a:lnTo>
                  <a:lnTo>
                    <a:pt x="73312" y="8758"/>
                  </a:lnTo>
                  <a:lnTo>
                    <a:pt x="67125" y="1"/>
                  </a:lnTo>
                  <a:close/>
                </a:path>
              </a:pathLst>
            </a:custGeom>
            <a:solidFill>
              <a:srgbClr val="FFD6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sp>
          <p:nvSpPr>
            <p:cNvPr id="224" name="Google Shape;224;p12"/>
            <p:cNvSpPr/>
            <p:nvPr/>
          </p:nvSpPr>
          <p:spPr>
            <a:xfrm>
              <a:off x="4904225" y="1145950"/>
              <a:ext cx="46000" cy="39350"/>
            </a:xfrm>
            <a:custGeom>
              <a:avLst/>
              <a:gdLst/>
              <a:ahLst/>
              <a:cxnLst/>
              <a:rect l="l" t="t" r="r" b="b"/>
              <a:pathLst>
                <a:path w="1840" h="1574" extrusionOk="0">
                  <a:moveTo>
                    <a:pt x="1059" y="1"/>
                  </a:moveTo>
                  <a:cubicBezTo>
                    <a:pt x="353" y="1"/>
                    <a:pt x="0" y="845"/>
                    <a:pt x="504" y="1337"/>
                  </a:cubicBezTo>
                  <a:cubicBezTo>
                    <a:pt x="664" y="1501"/>
                    <a:pt x="861" y="1574"/>
                    <a:pt x="1054" y="1574"/>
                  </a:cubicBezTo>
                  <a:cubicBezTo>
                    <a:pt x="1455" y="1574"/>
                    <a:pt x="1840" y="1258"/>
                    <a:pt x="1840" y="782"/>
                  </a:cubicBezTo>
                  <a:cubicBezTo>
                    <a:pt x="1840" y="354"/>
                    <a:pt x="1487" y="1"/>
                    <a:pt x="1059" y="1"/>
                  </a:cubicBezTo>
                  <a:close/>
                </a:path>
              </a:pathLst>
            </a:custGeom>
            <a:solidFill>
              <a:srgbClr val="FF99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sp>
          <p:nvSpPr>
            <p:cNvPr id="225" name="Google Shape;225;p12"/>
            <p:cNvSpPr/>
            <p:nvPr/>
          </p:nvSpPr>
          <p:spPr>
            <a:xfrm>
              <a:off x="5062350" y="1316075"/>
              <a:ext cx="46025" cy="39350"/>
            </a:xfrm>
            <a:custGeom>
              <a:avLst/>
              <a:gdLst/>
              <a:ahLst/>
              <a:cxnLst/>
              <a:rect l="l" t="t" r="r" b="b"/>
              <a:pathLst>
                <a:path w="1841" h="1574" extrusionOk="0">
                  <a:moveTo>
                    <a:pt x="1059" y="0"/>
                  </a:moveTo>
                  <a:cubicBezTo>
                    <a:pt x="354" y="0"/>
                    <a:pt x="1" y="845"/>
                    <a:pt x="492" y="1336"/>
                  </a:cubicBezTo>
                  <a:cubicBezTo>
                    <a:pt x="656" y="1500"/>
                    <a:pt x="856" y="1573"/>
                    <a:pt x="1051" y="1573"/>
                  </a:cubicBezTo>
                  <a:cubicBezTo>
                    <a:pt x="1456" y="1573"/>
                    <a:pt x="1841" y="1258"/>
                    <a:pt x="1841" y="782"/>
                  </a:cubicBezTo>
                  <a:cubicBezTo>
                    <a:pt x="1841" y="353"/>
                    <a:pt x="1488" y="0"/>
                    <a:pt x="1059" y="0"/>
                  </a:cubicBezTo>
                  <a:close/>
                </a:path>
              </a:pathLst>
            </a:custGeom>
            <a:solidFill>
              <a:srgbClr val="FF99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sp>
          <p:nvSpPr>
            <p:cNvPr id="226" name="Google Shape;226;p12"/>
            <p:cNvSpPr/>
            <p:nvPr/>
          </p:nvSpPr>
          <p:spPr>
            <a:xfrm>
              <a:off x="5209475" y="1350400"/>
              <a:ext cx="39725" cy="39725"/>
            </a:xfrm>
            <a:custGeom>
              <a:avLst/>
              <a:gdLst/>
              <a:ahLst/>
              <a:cxnLst/>
              <a:rect l="l" t="t" r="r" b="b"/>
              <a:pathLst>
                <a:path w="1589" h="1589" extrusionOk="0">
                  <a:moveTo>
                    <a:pt x="794" y="1"/>
                  </a:moveTo>
                  <a:cubicBezTo>
                    <a:pt x="353" y="1"/>
                    <a:pt x="0" y="354"/>
                    <a:pt x="0" y="795"/>
                  </a:cubicBezTo>
                  <a:cubicBezTo>
                    <a:pt x="0" y="1223"/>
                    <a:pt x="353" y="1589"/>
                    <a:pt x="794" y="1589"/>
                  </a:cubicBezTo>
                  <a:cubicBezTo>
                    <a:pt x="1235" y="1589"/>
                    <a:pt x="1588" y="1223"/>
                    <a:pt x="1588" y="795"/>
                  </a:cubicBezTo>
                  <a:cubicBezTo>
                    <a:pt x="1588" y="354"/>
                    <a:pt x="1235" y="1"/>
                    <a:pt x="794" y="1"/>
                  </a:cubicBezTo>
                  <a:close/>
                </a:path>
              </a:pathLst>
            </a:custGeom>
            <a:solidFill>
              <a:srgbClr val="FF99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sp>
          <p:nvSpPr>
            <p:cNvPr id="227" name="Google Shape;227;p12"/>
            <p:cNvSpPr/>
            <p:nvPr/>
          </p:nvSpPr>
          <p:spPr>
            <a:xfrm>
              <a:off x="5173875" y="1248975"/>
              <a:ext cx="46025" cy="39450"/>
            </a:xfrm>
            <a:custGeom>
              <a:avLst/>
              <a:gdLst/>
              <a:ahLst/>
              <a:cxnLst/>
              <a:rect l="l" t="t" r="r" b="b"/>
              <a:pathLst>
                <a:path w="1841" h="1578" extrusionOk="0">
                  <a:moveTo>
                    <a:pt x="1059" y="0"/>
                  </a:moveTo>
                  <a:cubicBezTo>
                    <a:pt x="353" y="0"/>
                    <a:pt x="0" y="845"/>
                    <a:pt x="505" y="1349"/>
                  </a:cubicBezTo>
                  <a:cubicBezTo>
                    <a:pt x="663" y="1507"/>
                    <a:pt x="858" y="1578"/>
                    <a:pt x="1049" y="1578"/>
                  </a:cubicBezTo>
                  <a:cubicBezTo>
                    <a:pt x="1452" y="1578"/>
                    <a:pt x="1840" y="1264"/>
                    <a:pt x="1840" y="794"/>
                  </a:cubicBezTo>
                  <a:cubicBezTo>
                    <a:pt x="1840" y="353"/>
                    <a:pt x="1487" y="0"/>
                    <a:pt x="1059" y="0"/>
                  </a:cubicBezTo>
                  <a:close/>
                </a:path>
              </a:pathLst>
            </a:custGeom>
            <a:solidFill>
              <a:srgbClr val="FFD6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sp>
          <p:nvSpPr>
            <p:cNvPr id="228" name="Google Shape;228;p12"/>
            <p:cNvSpPr/>
            <p:nvPr/>
          </p:nvSpPr>
          <p:spPr>
            <a:xfrm>
              <a:off x="5352500" y="938375"/>
              <a:ext cx="46000" cy="39500"/>
            </a:xfrm>
            <a:custGeom>
              <a:avLst/>
              <a:gdLst/>
              <a:ahLst/>
              <a:cxnLst/>
              <a:rect l="l" t="t" r="r" b="b"/>
              <a:pathLst>
                <a:path w="1840" h="1580" extrusionOk="0">
                  <a:moveTo>
                    <a:pt x="1059" y="0"/>
                  </a:moveTo>
                  <a:cubicBezTo>
                    <a:pt x="353" y="0"/>
                    <a:pt x="0" y="857"/>
                    <a:pt x="504" y="1348"/>
                  </a:cubicBezTo>
                  <a:cubicBezTo>
                    <a:pt x="664" y="1508"/>
                    <a:pt x="861" y="1580"/>
                    <a:pt x="1054" y="1580"/>
                  </a:cubicBezTo>
                  <a:cubicBezTo>
                    <a:pt x="1455" y="1580"/>
                    <a:pt x="1840" y="1270"/>
                    <a:pt x="1840" y="794"/>
                  </a:cubicBezTo>
                  <a:cubicBezTo>
                    <a:pt x="1840" y="353"/>
                    <a:pt x="1487" y="0"/>
                    <a:pt x="1059" y="0"/>
                  </a:cubicBezTo>
                  <a:close/>
                </a:path>
              </a:pathLst>
            </a:custGeom>
            <a:solidFill>
              <a:srgbClr val="FFD6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sp>
          <p:nvSpPr>
            <p:cNvPr id="229" name="Google Shape;229;p12"/>
            <p:cNvSpPr/>
            <p:nvPr/>
          </p:nvSpPr>
          <p:spPr>
            <a:xfrm>
              <a:off x="5722650" y="1358275"/>
              <a:ext cx="46000" cy="39525"/>
            </a:xfrm>
            <a:custGeom>
              <a:avLst/>
              <a:gdLst/>
              <a:ahLst/>
              <a:cxnLst/>
              <a:rect l="l" t="t" r="r" b="b"/>
              <a:pathLst>
                <a:path w="1840" h="1581" extrusionOk="0">
                  <a:moveTo>
                    <a:pt x="1046" y="1"/>
                  </a:moveTo>
                  <a:cubicBezTo>
                    <a:pt x="353" y="1"/>
                    <a:pt x="0" y="858"/>
                    <a:pt x="492" y="1349"/>
                  </a:cubicBezTo>
                  <a:cubicBezTo>
                    <a:pt x="655" y="1509"/>
                    <a:pt x="855" y="1581"/>
                    <a:pt x="1050" y="1581"/>
                  </a:cubicBezTo>
                  <a:cubicBezTo>
                    <a:pt x="1455" y="1581"/>
                    <a:pt x="1840" y="1271"/>
                    <a:pt x="1840" y="795"/>
                  </a:cubicBezTo>
                  <a:cubicBezTo>
                    <a:pt x="1840" y="354"/>
                    <a:pt x="1487" y="1"/>
                    <a:pt x="1046" y="1"/>
                  </a:cubicBezTo>
                  <a:close/>
                </a:path>
              </a:pathLst>
            </a:custGeom>
            <a:solidFill>
              <a:srgbClr val="FFD6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sp>
          <p:nvSpPr>
            <p:cNvPr id="230" name="Google Shape;230;p12"/>
            <p:cNvSpPr/>
            <p:nvPr/>
          </p:nvSpPr>
          <p:spPr>
            <a:xfrm>
              <a:off x="5859350" y="1157300"/>
              <a:ext cx="46025" cy="39450"/>
            </a:xfrm>
            <a:custGeom>
              <a:avLst/>
              <a:gdLst/>
              <a:ahLst/>
              <a:cxnLst/>
              <a:rect l="l" t="t" r="r" b="b"/>
              <a:pathLst>
                <a:path w="1841" h="1578" extrusionOk="0">
                  <a:moveTo>
                    <a:pt x="1059" y="1"/>
                  </a:moveTo>
                  <a:cubicBezTo>
                    <a:pt x="354" y="1"/>
                    <a:pt x="1" y="845"/>
                    <a:pt x="492" y="1349"/>
                  </a:cubicBezTo>
                  <a:cubicBezTo>
                    <a:pt x="655" y="1507"/>
                    <a:pt x="852" y="1578"/>
                    <a:pt x="1046" y="1578"/>
                  </a:cubicBezTo>
                  <a:cubicBezTo>
                    <a:pt x="1453" y="1578"/>
                    <a:pt x="1841" y="1264"/>
                    <a:pt x="1841" y="794"/>
                  </a:cubicBezTo>
                  <a:cubicBezTo>
                    <a:pt x="1841" y="353"/>
                    <a:pt x="1488" y="1"/>
                    <a:pt x="1059" y="1"/>
                  </a:cubicBezTo>
                  <a:close/>
                </a:path>
              </a:pathLst>
            </a:custGeom>
            <a:solidFill>
              <a:srgbClr val="FFD6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sp>
          <p:nvSpPr>
            <p:cNvPr id="231" name="Google Shape;231;p12"/>
            <p:cNvSpPr/>
            <p:nvPr/>
          </p:nvSpPr>
          <p:spPr>
            <a:xfrm>
              <a:off x="6131225" y="1060900"/>
              <a:ext cx="46025" cy="39350"/>
            </a:xfrm>
            <a:custGeom>
              <a:avLst/>
              <a:gdLst/>
              <a:ahLst/>
              <a:cxnLst/>
              <a:rect l="l" t="t" r="r" b="b"/>
              <a:pathLst>
                <a:path w="1841" h="1574" extrusionOk="0">
                  <a:moveTo>
                    <a:pt x="1059" y="1"/>
                  </a:moveTo>
                  <a:cubicBezTo>
                    <a:pt x="353" y="1"/>
                    <a:pt x="1" y="845"/>
                    <a:pt x="492" y="1336"/>
                  </a:cubicBezTo>
                  <a:cubicBezTo>
                    <a:pt x="656" y="1500"/>
                    <a:pt x="856" y="1574"/>
                    <a:pt x="1051" y="1574"/>
                  </a:cubicBezTo>
                  <a:cubicBezTo>
                    <a:pt x="1456" y="1574"/>
                    <a:pt x="1840" y="1258"/>
                    <a:pt x="1840" y="782"/>
                  </a:cubicBezTo>
                  <a:cubicBezTo>
                    <a:pt x="1840" y="341"/>
                    <a:pt x="1487" y="1"/>
                    <a:pt x="1059" y="1"/>
                  </a:cubicBezTo>
                  <a:close/>
                </a:path>
              </a:pathLst>
            </a:custGeom>
            <a:solidFill>
              <a:srgbClr val="FFD6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sp>
          <p:nvSpPr>
            <p:cNvPr id="232" name="Google Shape;232;p12"/>
            <p:cNvSpPr/>
            <p:nvPr/>
          </p:nvSpPr>
          <p:spPr>
            <a:xfrm>
              <a:off x="6358050" y="914425"/>
              <a:ext cx="46000" cy="39350"/>
            </a:xfrm>
            <a:custGeom>
              <a:avLst/>
              <a:gdLst/>
              <a:ahLst/>
              <a:cxnLst/>
              <a:rect l="l" t="t" r="r" b="b"/>
              <a:pathLst>
                <a:path w="1840" h="1574" extrusionOk="0">
                  <a:moveTo>
                    <a:pt x="1059" y="0"/>
                  </a:moveTo>
                  <a:cubicBezTo>
                    <a:pt x="353" y="0"/>
                    <a:pt x="0" y="845"/>
                    <a:pt x="504" y="1336"/>
                  </a:cubicBezTo>
                  <a:cubicBezTo>
                    <a:pt x="664" y="1500"/>
                    <a:pt x="861" y="1573"/>
                    <a:pt x="1054" y="1573"/>
                  </a:cubicBezTo>
                  <a:cubicBezTo>
                    <a:pt x="1455" y="1573"/>
                    <a:pt x="1840" y="1258"/>
                    <a:pt x="1840" y="782"/>
                  </a:cubicBezTo>
                  <a:cubicBezTo>
                    <a:pt x="1840" y="353"/>
                    <a:pt x="1487" y="0"/>
                    <a:pt x="1059" y="0"/>
                  </a:cubicBezTo>
                  <a:close/>
                </a:path>
              </a:pathLst>
            </a:custGeom>
            <a:solidFill>
              <a:srgbClr val="FFD6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sp>
          <p:nvSpPr>
            <p:cNvPr id="233" name="Google Shape;233;p12"/>
            <p:cNvSpPr/>
            <p:nvPr/>
          </p:nvSpPr>
          <p:spPr>
            <a:xfrm>
              <a:off x="6510200" y="1128325"/>
              <a:ext cx="46025" cy="39450"/>
            </a:xfrm>
            <a:custGeom>
              <a:avLst/>
              <a:gdLst/>
              <a:ahLst/>
              <a:cxnLst/>
              <a:rect l="l" t="t" r="r" b="b"/>
              <a:pathLst>
                <a:path w="1841" h="1578" extrusionOk="0">
                  <a:moveTo>
                    <a:pt x="1046" y="0"/>
                  </a:moveTo>
                  <a:cubicBezTo>
                    <a:pt x="353" y="0"/>
                    <a:pt x="0" y="845"/>
                    <a:pt x="492" y="1349"/>
                  </a:cubicBezTo>
                  <a:cubicBezTo>
                    <a:pt x="650" y="1507"/>
                    <a:pt x="846" y="1578"/>
                    <a:pt x="1039" y="1578"/>
                  </a:cubicBezTo>
                  <a:cubicBezTo>
                    <a:pt x="1446" y="1578"/>
                    <a:pt x="1840" y="1264"/>
                    <a:pt x="1840" y="794"/>
                  </a:cubicBezTo>
                  <a:cubicBezTo>
                    <a:pt x="1840" y="353"/>
                    <a:pt x="1487" y="0"/>
                    <a:pt x="1046" y="0"/>
                  </a:cubicBezTo>
                  <a:close/>
                </a:path>
              </a:pathLst>
            </a:custGeom>
            <a:solidFill>
              <a:srgbClr val="FFD6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sp>
          <p:nvSpPr>
            <p:cNvPr id="234" name="Google Shape;234;p12"/>
            <p:cNvSpPr/>
            <p:nvPr/>
          </p:nvSpPr>
          <p:spPr>
            <a:xfrm>
              <a:off x="6708025" y="1051150"/>
              <a:ext cx="46025" cy="39425"/>
            </a:xfrm>
            <a:custGeom>
              <a:avLst/>
              <a:gdLst/>
              <a:ahLst/>
              <a:cxnLst/>
              <a:rect l="l" t="t" r="r" b="b"/>
              <a:pathLst>
                <a:path w="1841" h="1577" extrusionOk="0">
                  <a:moveTo>
                    <a:pt x="1059" y="0"/>
                  </a:moveTo>
                  <a:cubicBezTo>
                    <a:pt x="354" y="0"/>
                    <a:pt x="1" y="844"/>
                    <a:pt x="492" y="1348"/>
                  </a:cubicBezTo>
                  <a:cubicBezTo>
                    <a:pt x="654" y="1506"/>
                    <a:pt x="851" y="1577"/>
                    <a:pt x="1044" y="1577"/>
                  </a:cubicBezTo>
                  <a:cubicBezTo>
                    <a:pt x="1451" y="1577"/>
                    <a:pt x="1840" y="1260"/>
                    <a:pt x="1840" y="781"/>
                  </a:cubicBezTo>
                  <a:cubicBezTo>
                    <a:pt x="1840" y="353"/>
                    <a:pt x="1488" y="0"/>
                    <a:pt x="1059" y="0"/>
                  </a:cubicBezTo>
                  <a:close/>
                </a:path>
              </a:pathLst>
            </a:custGeom>
            <a:solidFill>
              <a:srgbClr val="FFD6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sp>
          <p:nvSpPr>
            <p:cNvPr id="235" name="Google Shape;235;p12"/>
            <p:cNvSpPr/>
            <p:nvPr/>
          </p:nvSpPr>
          <p:spPr>
            <a:xfrm>
              <a:off x="7033125" y="1244875"/>
              <a:ext cx="46025" cy="39450"/>
            </a:xfrm>
            <a:custGeom>
              <a:avLst/>
              <a:gdLst/>
              <a:ahLst/>
              <a:cxnLst/>
              <a:rect l="l" t="t" r="r" b="b"/>
              <a:pathLst>
                <a:path w="1841" h="1578" extrusionOk="0">
                  <a:moveTo>
                    <a:pt x="1047" y="1"/>
                  </a:moveTo>
                  <a:cubicBezTo>
                    <a:pt x="341" y="1"/>
                    <a:pt x="1" y="858"/>
                    <a:pt x="492" y="1349"/>
                  </a:cubicBezTo>
                  <a:cubicBezTo>
                    <a:pt x="651" y="1507"/>
                    <a:pt x="847" y="1578"/>
                    <a:pt x="1040" y="1578"/>
                  </a:cubicBezTo>
                  <a:cubicBezTo>
                    <a:pt x="1447" y="1578"/>
                    <a:pt x="1841" y="1264"/>
                    <a:pt x="1841" y="795"/>
                  </a:cubicBezTo>
                  <a:cubicBezTo>
                    <a:pt x="1841" y="353"/>
                    <a:pt x="1488" y="1"/>
                    <a:pt x="1047" y="1"/>
                  </a:cubicBezTo>
                  <a:close/>
                </a:path>
              </a:pathLst>
            </a:custGeom>
            <a:solidFill>
              <a:srgbClr val="FFD6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sp>
          <p:nvSpPr>
            <p:cNvPr id="236" name="Google Shape;236;p12"/>
            <p:cNvSpPr/>
            <p:nvPr/>
          </p:nvSpPr>
          <p:spPr>
            <a:xfrm>
              <a:off x="4898850" y="1313550"/>
              <a:ext cx="46025" cy="39350"/>
            </a:xfrm>
            <a:custGeom>
              <a:avLst/>
              <a:gdLst/>
              <a:ahLst/>
              <a:cxnLst/>
              <a:rect l="l" t="t" r="r" b="b"/>
              <a:pathLst>
                <a:path w="1841" h="1574" extrusionOk="0">
                  <a:moveTo>
                    <a:pt x="1059" y="1"/>
                  </a:moveTo>
                  <a:cubicBezTo>
                    <a:pt x="354" y="1"/>
                    <a:pt x="1" y="845"/>
                    <a:pt x="492" y="1336"/>
                  </a:cubicBezTo>
                  <a:cubicBezTo>
                    <a:pt x="656" y="1500"/>
                    <a:pt x="856" y="1574"/>
                    <a:pt x="1051" y="1574"/>
                  </a:cubicBezTo>
                  <a:cubicBezTo>
                    <a:pt x="1456" y="1574"/>
                    <a:pt x="1841" y="1258"/>
                    <a:pt x="1841" y="782"/>
                  </a:cubicBezTo>
                  <a:cubicBezTo>
                    <a:pt x="1841" y="341"/>
                    <a:pt x="1488" y="1"/>
                    <a:pt x="1059" y="1"/>
                  </a:cubicBezTo>
                  <a:close/>
                </a:path>
              </a:pathLst>
            </a:custGeom>
            <a:solidFill>
              <a:srgbClr val="FFD6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sp>
          <p:nvSpPr>
            <p:cNvPr id="237" name="Google Shape;237;p12"/>
            <p:cNvSpPr/>
            <p:nvPr/>
          </p:nvSpPr>
          <p:spPr>
            <a:xfrm>
              <a:off x="5551575" y="1234800"/>
              <a:ext cx="46025" cy="39350"/>
            </a:xfrm>
            <a:custGeom>
              <a:avLst/>
              <a:gdLst/>
              <a:ahLst/>
              <a:cxnLst/>
              <a:rect l="l" t="t" r="r" b="b"/>
              <a:pathLst>
                <a:path w="1841" h="1574" extrusionOk="0">
                  <a:moveTo>
                    <a:pt x="1059" y="0"/>
                  </a:moveTo>
                  <a:cubicBezTo>
                    <a:pt x="354" y="0"/>
                    <a:pt x="1" y="845"/>
                    <a:pt x="505" y="1336"/>
                  </a:cubicBezTo>
                  <a:cubicBezTo>
                    <a:pt x="665" y="1500"/>
                    <a:pt x="862" y="1573"/>
                    <a:pt x="1055" y="1573"/>
                  </a:cubicBezTo>
                  <a:cubicBezTo>
                    <a:pt x="1456" y="1573"/>
                    <a:pt x="1841" y="1258"/>
                    <a:pt x="1841" y="782"/>
                  </a:cubicBezTo>
                  <a:cubicBezTo>
                    <a:pt x="1841" y="341"/>
                    <a:pt x="1488" y="0"/>
                    <a:pt x="1059" y="0"/>
                  </a:cubicBezTo>
                  <a:close/>
                </a:path>
              </a:pathLst>
            </a:custGeom>
            <a:solidFill>
              <a:srgbClr val="FF99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sp>
          <p:nvSpPr>
            <p:cNvPr id="238" name="Google Shape;238;p12"/>
            <p:cNvSpPr/>
            <p:nvPr/>
          </p:nvSpPr>
          <p:spPr>
            <a:xfrm>
              <a:off x="5887400" y="907725"/>
              <a:ext cx="45075" cy="39575"/>
            </a:xfrm>
            <a:custGeom>
              <a:avLst/>
              <a:gdLst/>
              <a:ahLst/>
              <a:cxnLst/>
              <a:rect l="l" t="t" r="r" b="b"/>
              <a:pathLst>
                <a:path w="1803" h="1583" extrusionOk="0">
                  <a:moveTo>
                    <a:pt x="896" y="1"/>
                  </a:moveTo>
                  <a:cubicBezTo>
                    <a:pt x="589" y="1"/>
                    <a:pt x="299" y="182"/>
                    <a:pt x="177" y="483"/>
                  </a:cubicBezTo>
                  <a:cubicBezTo>
                    <a:pt x="0" y="886"/>
                    <a:pt x="189" y="1352"/>
                    <a:pt x="593" y="1516"/>
                  </a:cubicBezTo>
                  <a:cubicBezTo>
                    <a:pt x="695" y="1561"/>
                    <a:pt x="802" y="1582"/>
                    <a:pt x="907" y="1582"/>
                  </a:cubicBezTo>
                  <a:cubicBezTo>
                    <a:pt x="1215" y="1582"/>
                    <a:pt x="1507" y="1400"/>
                    <a:pt x="1639" y="1100"/>
                  </a:cubicBezTo>
                  <a:cubicBezTo>
                    <a:pt x="1802" y="697"/>
                    <a:pt x="1613" y="231"/>
                    <a:pt x="1210" y="67"/>
                  </a:cubicBezTo>
                  <a:cubicBezTo>
                    <a:pt x="1107" y="22"/>
                    <a:pt x="1001" y="1"/>
                    <a:pt x="896" y="1"/>
                  </a:cubicBezTo>
                  <a:close/>
                </a:path>
              </a:pathLst>
            </a:custGeom>
            <a:solidFill>
              <a:srgbClr val="FF99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sp>
          <p:nvSpPr>
            <p:cNvPr id="239" name="Google Shape;239;p12"/>
            <p:cNvSpPr/>
            <p:nvPr/>
          </p:nvSpPr>
          <p:spPr>
            <a:xfrm>
              <a:off x="6166200" y="1209275"/>
              <a:ext cx="39700" cy="39725"/>
            </a:xfrm>
            <a:custGeom>
              <a:avLst/>
              <a:gdLst/>
              <a:ahLst/>
              <a:cxnLst/>
              <a:rect l="l" t="t" r="r" b="b"/>
              <a:pathLst>
                <a:path w="1588" h="1589" extrusionOk="0">
                  <a:moveTo>
                    <a:pt x="794" y="1"/>
                  </a:moveTo>
                  <a:cubicBezTo>
                    <a:pt x="366" y="1"/>
                    <a:pt x="0" y="354"/>
                    <a:pt x="0" y="795"/>
                  </a:cubicBezTo>
                  <a:cubicBezTo>
                    <a:pt x="0" y="1223"/>
                    <a:pt x="366" y="1588"/>
                    <a:pt x="794" y="1588"/>
                  </a:cubicBezTo>
                  <a:cubicBezTo>
                    <a:pt x="1235" y="1588"/>
                    <a:pt x="1588" y="1223"/>
                    <a:pt x="1588" y="795"/>
                  </a:cubicBezTo>
                  <a:cubicBezTo>
                    <a:pt x="1588" y="354"/>
                    <a:pt x="1235" y="1"/>
                    <a:pt x="794" y="1"/>
                  </a:cubicBezTo>
                  <a:close/>
                </a:path>
              </a:pathLst>
            </a:custGeom>
            <a:solidFill>
              <a:srgbClr val="FF99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sp>
          <p:nvSpPr>
            <p:cNvPr id="240" name="Google Shape;240;p12"/>
            <p:cNvSpPr/>
            <p:nvPr/>
          </p:nvSpPr>
          <p:spPr>
            <a:xfrm>
              <a:off x="6373800" y="1380650"/>
              <a:ext cx="39700" cy="39400"/>
            </a:xfrm>
            <a:custGeom>
              <a:avLst/>
              <a:gdLst/>
              <a:ahLst/>
              <a:cxnLst/>
              <a:rect l="l" t="t" r="r" b="b"/>
              <a:pathLst>
                <a:path w="1588" h="1576" extrusionOk="0">
                  <a:moveTo>
                    <a:pt x="794" y="1"/>
                  </a:moveTo>
                  <a:cubicBezTo>
                    <a:pt x="353" y="1"/>
                    <a:pt x="0" y="353"/>
                    <a:pt x="0" y="794"/>
                  </a:cubicBezTo>
                  <a:cubicBezTo>
                    <a:pt x="0" y="1223"/>
                    <a:pt x="353" y="1576"/>
                    <a:pt x="794" y="1576"/>
                  </a:cubicBezTo>
                  <a:cubicBezTo>
                    <a:pt x="1235" y="1576"/>
                    <a:pt x="1588" y="1223"/>
                    <a:pt x="1588" y="794"/>
                  </a:cubicBezTo>
                  <a:cubicBezTo>
                    <a:pt x="1588" y="353"/>
                    <a:pt x="1235" y="1"/>
                    <a:pt x="794" y="1"/>
                  </a:cubicBezTo>
                  <a:close/>
                </a:path>
              </a:pathLst>
            </a:custGeom>
            <a:solidFill>
              <a:srgbClr val="FF99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sp>
          <p:nvSpPr>
            <p:cNvPr id="241" name="Google Shape;241;p12"/>
            <p:cNvSpPr/>
            <p:nvPr/>
          </p:nvSpPr>
          <p:spPr>
            <a:xfrm>
              <a:off x="6594950" y="1344425"/>
              <a:ext cx="46000" cy="39350"/>
            </a:xfrm>
            <a:custGeom>
              <a:avLst/>
              <a:gdLst/>
              <a:ahLst/>
              <a:cxnLst/>
              <a:rect l="l" t="t" r="r" b="b"/>
              <a:pathLst>
                <a:path w="1840" h="1574" extrusionOk="0">
                  <a:moveTo>
                    <a:pt x="1059" y="1"/>
                  </a:moveTo>
                  <a:cubicBezTo>
                    <a:pt x="353" y="1"/>
                    <a:pt x="0" y="845"/>
                    <a:pt x="491" y="1336"/>
                  </a:cubicBezTo>
                  <a:cubicBezTo>
                    <a:pt x="655" y="1500"/>
                    <a:pt x="855" y="1573"/>
                    <a:pt x="1050" y="1573"/>
                  </a:cubicBezTo>
                  <a:cubicBezTo>
                    <a:pt x="1455" y="1573"/>
                    <a:pt x="1840" y="1258"/>
                    <a:pt x="1840" y="782"/>
                  </a:cubicBezTo>
                  <a:cubicBezTo>
                    <a:pt x="1840" y="353"/>
                    <a:pt x="1487" y="1"/>
                    <a:pt x="1059" y="1"/>
                  </a:cubicBezTo>
                  <a:close/>
                </a:path>
              </a:pathLst>
            </a:custGeom>
            <a:solidFill>
              <a:srgbClr val="FF99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sp>
          <p:nvSpPr>
            <p:cNvPr id="242" name="Google Shape;242;p12"/>
            <p:cNvSpPr/>
            <p:nvPr/>
          </p:nvSpPr>
          <p:spPr>
            <a:xfrm>
              <a:off x="6731025" y="1382850"/>
              <a:ext cx="46025" cy="39475"/>
            </a:xfrm>
            <a:custGeom>
              <a:avLst/>
              <a:gdLst/>
              <a:ahLst/>
              <a:cxnLst/>
              <a:rect l="l" t="t" r="r" b="b"/>
              <a:pathLst>
                <a:path w="1841" h="1579" extrusionOk="0">
                  <a:moveTo>
                    <a:pt x="1059" y="1"/>
                  </a:moveTo>
                  <a:cubicBezTo>
                    <a:pt x="353" y="1"/>
                    <a:pt x="1" y="858"/>
                    <a:pt x="505" y="1349"/>
                  </a:cubicBezTo>
                  <a:cubicBezTo>
                    <a:pt x="663" y="1507"/>
                    <a:pt x="858" y="1578"/>
                    <a:pt x="1049" y="1578"/>
                  </a:cubicBezTo>
                  <a:cubicBezTo>
                    <a:pt x="1452" y="1578"/>
                    <a:pt x="1840" y="1265"/>
                    <a:pt x="1840" y="795"/>
                  </a:cubicBezTo>
                  <a:cubicBezTo>
                    <a:pt x="1840" y="354"/>
                    <a:pt x="1488" y="1"/>
                    <a:pt x="1059" y="1"/>
                  </a:cubicBezTo>
                  <a:close/>
                </a:path>
              </a:pathLst>
            </a:custGeom>
            <a:solidFill>
              <a:srgbClr val="FF99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sp>
          <p:nvSpPr>
            <p:cNvPr id="243" name="Google Shape;243;p12"/>
            <p:cNvSpPr/>
            <p:nvPr/>
          </p:nvSpPr>
          <p:spPr>
            <a:xfrm>
              <a:off x="6891700" y="1116350"/>
              <a:ext cx="46000" cy="39350"/>
            </a:xfrm>
            <a:custGeom>
              <a:avLst/>
              <a:gdLst/>
              <a:ahLst/>
              <a:cxnLst/>
              <a:rect l="l" t="t" r="r" b="b"/>
              <a:pathLst>
                <a:path w="1840" h="1574" extrusionOk="0">
                  <a:moveTo>
                    <a:pt x="1046" y="1"/>
                  </a:moveTo>
                  <a:cubicBezTo>
                    <a:pt x="353" y="1"/>
                    <a:pt x="0" y="845"/>
                    <a:pt x="491" y="1336"/>
                  </a:cubicBezTo>
                  <a:cubicBezTo>
                    <a:pt x="651" y="1500"/>
                    <a:pt x="850" y="1573"/>
                    <a:pt x="1045" y="1573"/>
                  </a:cubicBezTo>
                  <a:cubicBezTo>
                    <a:pt x="1450" y="1573"/>
                    <a:pt x="1840" y="1258"/>
                    <a:pt x="1840" y="782"/>
                  </a:cubicBezTo>
                  <a:cubicBezTo>
                    <a:pt x="1840" y="353"/>
                    <a:pt x="1487" y="1"/>
                    <a:pt x="1046" y="1"/>
                  </a:cubicBezTo>
                  <a:close/>
                </a:path>
              </a:pathLst>
            </a:custGeom>
            <a:solidFill>
              <a:srgbClr val="FF99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sp>
          <p:nvSpPr>
            <p:cNvPr id="244" name="Google Shape;244;p12"/>
            <p:cNvSpPr/>
            <p:nvPr/>
          </p:nvSpPr>
          <p:spPr>
            <a:xfrm>
              <a:off x="7059275" y="1035400"/>
              <a:ext cx="46025" cy="39450"/>
            </a:xfrm>
            <a:custGeom>
              <a:avLst/>
              <a:gdLst/>
              <a:ahLst/>
              <a:cxnLst/>
              <a:rect l="l" t="t" r="r" b="b"/>
              <a:pathLst>
                <a:path w="1841" h="1578" extrusionOk="0">
                  <a:moveTo>
                    <a:pt x="1059" y="0"/>
                  </a:moveTo>
                  <a:cubicBezTo>
                    <a:pt x="354" y="0"/>
                    <a:pt x="1" y="844"/>
                    <a:pt x="505" y="1348"/>
                  </a:cubicBezTo>
                  <a:cubicBezTo>
                    <a:pt x="663" y="1507"/>
                    <a:pt x="858" y="1577"/>
                    <a:pt x="1049" y="1577"/>
                  </a:cubicBezTo>
                  <a:cubicBezTo>
                    <a:pt x="1452" y="1577"/>
                    <a:pt x="1840" y="1264"/>
                    <a:pt x="1840" y="794"/>
                  </a:cubicBezTo>
                  <a:cubicBezTo>
                    <a:pt x="1840" y="353"/>
                    <a:pt x="1488" y="0"/>
                    <a:pt x="1059" y="0"/>
                  </a:cubicBezTo>
                  <a:close/>
                </a:path>
              </a:pathLst>
            </a:custGeom>
            <a:solidFill>
              <a:srgbClr val="FF99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sp>
          <p:nvSpPr>
            <p:cNvPr id="245" name="Google Shape;245;p12"/>
            <p:cNvSpPr/>
            <p:nvPr/>
          </p:nvSpPr>
          <p:spPr>
            <a:xfrm>
              <a:off x="4708275" y="856450"/>
              <a:ext cx="2575650" cy="667875"/>
            </a:xfrm>
            <a:custGeom>
              <a:avLst/>
              <a:gdLst/>
              <a:ahLst/>
              <a:cxnLst/>
              <a:rect l="l" t="t" r="r" b="b"/>
              <a:pathLst>
                <a:path w="103026" h="26715" extrusionOk="0">
                  <a:moveTo>
                    <a:pt x="55432" y="1"/>
                  </a:moveTo>
                  <a:lnTo>
                    <a:pt x="46271" y="7952"/>
                  </a:lnTo>
                  <a:lnTo>
                    <a:pt x="35938" y="5507"/>
                  </a:lnTo>
                  <a:lnTo>
                    <a:pt x="35913" y="5507"/>
                  </a:lnTo>
                  <a:lnTo>
                    <a:pt x="27294" y="11934"/>
                  </a:lnTo>
                  <a:lnTo>
                    <a:pt x="16382" y="6188"/>
                  </a:lnTo>
                  <a:lnTo>
                    <a:pt x="11480" y="23287"/>
                  </a:lnTo>
                  <a:lnTo>
                    <a:pt x="0" y="26526"/>
                  </a:lnTo>
                  <a:lnTo>
                    <a:pt x="38" y="26664"/>
                  </a:lnTo>
                  <a:lnTo>
                    <a:pt x="11593" y="23401"/>
                  </a:lnTo>
                  <a:lnTo>
                    <a:pt x="16470" y="6389"/>
                  </a:lnTo>
                  <a:lnTo>
                    <a:pt x="27306" y="12098"/>
                  </a:lnTo>
                  <a:lnTo>
                    <a:pt x="35938" y="5659"/>
                  </a:lnTo>
                  <a:lnTo>
                    <a:pt x="46309" y="8103"/>
                  </a:lnTo>
                  <a:lnTo>
                    <a:pt x="55419" y="215"/>
                  </a:lnTo>
                  <a:lnTo>
                    <a:pt x="64958" y="12186"/>
                  </a:lnTo>
                  <a:lnTo>
                    <a:pt x="64970" y="12211"/>
                  </a:lnTo>
                  <a:lnTo>
                    <a:pt x="79663" y="15815"/>
                  </a:lnTo>
                  <a:lnTo>
                    <a:pt x="79714" y="15827"/>
                  </a:lnTo>
                  <a:lnTo>
                    <a:pt x="87186" y="5293"/>
                  </a:lnTo>
                  <a:lnTo>
                    <a:pt x="90815" y="19368"/>
                  </a:lnTo>
                  <a:lnTo>
                    <a:pt x="90815" y="19394"/>
                  </a:lnTo>
                  <a:lnTo>
                    <a:pt x="102950" y="26715"/>
                  </a:lnTo>
                  <a:lnTo>
                    <a:pt x="103025" y="26589"/>
                  </a:lnTo>
                  <a:lnTo>
                    <a:pt x="90941" y="19305"/>
                  </a:lnTo>
                  <a:lnTo>
                    <a:pt x="87249" y="4966"/>
                  </a:lnTo>
                  <a:lnTo>
                    <a:pt x="79651" y="15664"/>
                  </a:lnTo>
                  <a:lnTo>
                    <a:pt x="65046" y="12085"/>
                  </a:lnTo>
                  <a:lnTo>
                    <a:pt x="55432" y="1"/>
                  </a:lnTo>
                  <a:close/>
                </a:path>
              </a:pathLst>
            </a:custGeom>
            <a:solidFill>
              <a:srgbClr val="00CF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sp>
          <p:nvSpPr>
            <p:cNvPr id="246" name="Google Shape;246;p12"/>
            <p:cNvSpPr/>
            <p:nvPr/>
          </p:nvSpPr>
          <p:spPr>
            <a:xfrm>
              <a:off x="4558950" y="1523350"/>
              <a:ext cx="2813800" cy="3825"/>
            </a:xfrm>
            <a:custGeom>
              <a:avLst/>
              <a:gdLst/>
              <a:ahLst/>
              <a:cxnLst/>
              <a:rect l="l" t="t" r="r" b="b"/>
              <a:pathLst>
                <a:path w="112552" h="153" extrusionOk="0">
                  <a:moveTo>
                    <a:pt x="1" y="1"/>
                  </a:moveTo>
                  <a:lnTo>
                    <a:pt x="1" y="152"/>
                  </a:lnTo>
                  <a:lnTo>
                    <a:pt x="112552" y="152"/>
                  </a:lnTo>
                  <a:lnTo>
                    <a:pt x="112552" y="1"/>
                  </a:lnTo>
                  <a:close/>
                </a:path>
              </a:pathLst>
            </a:custGeom>
            <a:solidFill>
              <a:srgbClr val="FFD6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sp>
          <p:nvSpPr>
            <p:cNvPr id="247" name="Google Shape;247;p12"/>
            <p:cNvSpPr/>
            <p:nvPr/>
          </p:nvSpPr>
          <p:spPr>
            <a:xfrm>
              <a:off x="4967225" y="1418775"/>
              <a:ext cx="46025" cy="39450"/>
            </a:xfrm>
            <a:custGeom>
              <a:avLst/>
              <a:gdLst/>
              <a:ahLst/>
              <a:cxnLst/>
              <a:rect l="l" t="t" r="r" b="b"/>
              <a:pathLst>
                <a:path w="1841" h="1578" extrusionOk="0">
                  <a:moveTo>
                    <a:pt x="1059" y="0"/>
                  </a:moveTo>
                  <a:cubicBezTo>
                    <a:pt x="353" y="0"/>
                    <a:pt x="0" y="845"/>
                    <a:pt x="492" y="1349"/>
                  </a:cubicBezTo>
                  <a:cubicBezTo>
                    <a:pt x="654" y="1506"/>
                    <a:pt x="850" y="1577"/>
                    <a:pt x="1043" y="1577"/>
                  </a:cubicBezTo>
                  <a:cubicBezTo>
                    <a:pt x="1451" y="1577"/>
                    <a:pt x="1840" y="1261"/>
                    <a:pt x="1840" y="782"/>
                  </a:cubicBezTo>
                  <a:cubicBezTo>
                    <a:pt x="1840" y="353"/>
                    <a:pt x="1487" y="0"/>
                    <a:pt x="1059" y="0"/>
                  </a:cubicBezTo>
                  <a:close/>
                </a:path>
              </a:pathLst>
            </a:custGeom>
            <a:solidFill>
              <a:srgbClr val="00CF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sp>
          <p:nvSpPr>
            <p:cNvPr id="248" name="Google Shape;248;p12"/>
            <p:cNvSpPr/>
            <p:nvPr/>
          </p:nvSpPr>
          <p:spPr>
            <a:xfrm>
              <a:off x="5101172" y="992325"/>
              <a:ext cx="42875" cy="39850"/>
            </a:xfrm>
            <a:custGeom>
              <a:avLst/>
              <a:gdLst/>
              <a:ahLst/>
              <a:cxnLst/>
              <a:rect l="l" t="t" r="r" b="b"/>
              <a:pathLst>
                <a:path w="1715" h="1594" extrusionOk="0">
                  <a:moveTo>
                    <a:pt x="849" y="1"/>
                  </a:moveTo>
                  <a:cubicBezTo>
                    <a:pt x="810" y="1"/>
                    <a:pt x="771" y="4"/>
                    <a:pt x="731" y="9"/>
                  </a:cubicBezTo>
                  <a:cubicBezTo>
                    <a:pt x="290" y="85"/>
                    <a:pt x="1" y="488"/>
                    <a:pt x="76" y="917"/>
                  </a:cubicBezTo>
                  <a:cubicBezTo>
                    <a:pt x="133" y="1317"/>
                    <a:pt x="482" y="1593"/>
                    <a:pt x="866" y="1593"/>
                  </a:cubicBezTo>
                  <a:cubicBezTo>
                    <a:pt x="905" y="1593"/>
                    <a:pt x="944" y="1590"/>
                    <a:pt x="983" y="1584"/>
                  </a:cubicBezTo>
                  <a:cubicBezTo>
                    <a:pt x="1412" y="1509"/>
                    <a:pt x="1714" y="1106"/>
                    <a:pt x="1639" y="665"/>
                  </a:cubicBezTo>
                  <a:cubicBezTo>
                    <a:pt x="1581" y="276"/>
                    <a:pt x="1233" y="1"/>
                    <a:pt x="849" y="1"/>
                  </a:cubicBezTo>
                  <a:close/>
                </a:path>
              </a:pathLst>
            </a:custGeom>
            <a:solidFill>
              <a:srgbClr val="00CF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sp>
          <p:nvSpPr>
            <p:cNvPr id="249" name="Google Shape;249;p12"/>
            <p:cNvSpPr/>
            <p:nvPr/>
          </p:nvSpPr>
          <p:spPr>
            <a:xfrm>
              <a:off x="5364775" y="1136200"/>
              <a:ext cx="46025" cy="39450"/>
            </a:xfrm>
            <a:custGeom>
              <a:avLst/>
              <a:gdLst/>
              <a:ahLst/>
              <a:cxnLst/>
              <a:rect l="l" t="t" r="r" b="b"/>
              <a:pathLst>
                <a:path w="1841" h="1578" extrusionOk="0">
                  <a:moveTo>
                    <a:pt x="1046" y="0"/>
                  </a:moveTo>
                  <a:cubicBezTo>
                    <a:pt x="353" y="0"/>
                    <a:pt x="1" y="845"/>
                    <a:pt x="492" y="1349"/>
                  </a:cubicBezTo>
                  <a:cubicBezTo>
                    <a:pt x="654" y="1507"/>
                    <a:pt x="852" y="1578"/>
                    <a:pt x="1045" y="1578"/>
                  </a:cubicBezTo>
                  <a:cubicBezTo>
                    <a:pt x="1452" y="1578"/>
                    <a:pt x="1840" y="1264"/>
                    <a:pt x="1840" y="794"/>
                  </a:cubicBezTo>
                  <a:cubicBezTo>
                    <a:pt x="1840" y="353"/>
                    <a:pt x="1488" y="0"/>
                    <a:pt x="1046" y="0"/>
                  </a:cubicBezTo>
                  <a:close/>
                </a:path>
              </a:pathLst>
            </a:custGeom>
            <a:solidFill>
              <a:srgbClr val="00CF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sp>
          <p:nvSpPr>
            <p:cNvPr id="250" name="Google Shape;250;p12"/>
            <p:cNvSpPr/>
            <p:nvPr/>
          </p:nvSpPr>
          <p:spPr>
            <a:xfrm>
              <a:off x="5581825" y="976800"/>
              <a:ext cx="46025" cy="39525"/>
            </a:xfrm>
            <a:custGeom>
              <a:avLst/>
              <a:gdLst/>
              <a:ahLst/>
              <a:cxnLst/>
              <a:rect l="l" t="t" r="r" b="b"/>
              <a:pathLst>
                <a:path w="1841" h="1581" extrusionOk="0">
                  <a:moveTo>
                    <a:pt x="1059" y="0"/>
                  </a:moveTo>
                  <a:cubicBezTo>
                    <a:pt x="353" y="0"/>
                    <a:pt x="1" y="857"/>
                    <a:pt x="505" y="1349"/>
                  </a:cubicBezTo>
                  <a:cubicBezTo>
                    <a:pt x="664" y="1508"/>
                    <a:pt x="861" y="1580"/>
                    <a:pt x="1055" y="1580"/>
                  </a:cubicBezTo>
                  <a:cubicBezTo>
                    <a:pt x="1456" y="1580"/>
                    <a:pt x="1840" y="1270"/>
                    <a:pt x="1840" y="794"/>
                  </a:cubicBezTo>
                  <a:cubicBezTo>
                    <a:pt x="1840" y="353"/>
                    <a:pt x="1488" y="0"/>
                    <a:pt x="1059" y="0"/>
                  </a:cubicBezTo>
                  <a:close/>
                </a:path>
              </a:pathLst>
            </a:custGeom>
            <a:solidFill>
              <a:srgbClr val="00CF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sp>
          <p:nvSpPr>
            <p:cNvPr id="251" name="Google Shape;251;p12"/>
            <p:cNvSpPr/>
            <p:nvPr/>
          </p:nvSpPr>
          <p:spPr>
            <a:xfrm>
              <a:off x="5838875" y="1036025"/>
              <a:ext cx="46025" cy="39450"/>
            </a:xfrm>
            <a:custGeom>
              <a:avLst/>
              <a:gdLst/>
              <a:ahLst/>
              <a:cxnLst/>
              <a:rect l="l" t="t" r="r" b="b"/>
              <a:pathLst>
                <a:path w="1841" h="1578" extrusionOk="0">
                  <a:moveTo>
                    <a:pt x="1059" y="0"/>
                  </a:moveTo>
                  <a:cubicBezTo>
                    <a:pt x="354" y="0"/>
                    <a:pt x="1" y="845"/>
                    <a:pt x="492" y="1349"/>
                  </a:cubicBezTo>
                  <a:cubicBezTo>
                    <a:pt x="655" y="1507"/>
                    <a:pt x="852" y="1578"/>
                    <a:pt x="1046" y="1578"/>
                  </a:cubicBezTo>
                  <a:cubicBezTo>
                    <a:pt x="1453" y="1578"/>
                    <a:pt x="1841" y="1264"/>
                    <a:pt x="1841" y="794"/>
                  </a:cubicBezTo>
                  <a:cubicBezTo>
                    <a:pt x="1841" y="353"/>
                    <a:pt x="1488" y="0"/>
                    <a:pt x="1059" y="0"/>
                  </a:cubicBezTo>
                  <a:close/>
                </a:path>
              </a:pathLst>
            </a:custGeom>
            <a:solidFill>
              <a:srgbClr val="00CF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sp>
          <p:nvSpPr>
            <p:cNvPr id="252" name="Google Shape;252;p12"/>
            <p:cNvSpPr/>
            <p:nvPr/>
          </p:nvSpPr>
          <p:spPr>
            <a:xfrm>
              <a:off x="6316150" y="1138400"/>
              <a:ext cx="39700" cy="39400"/>
            </a:xfrm>
            <a:custGeom>
              <a:avLst/>
              <a:gdLst/>
              <a:ahLst/>
              <a:cxnLst/>
              <a:rect l="l" t="t" r="r" b="b"/>
              <a:pathLst>
                <a:path w="1588" h="1576" extrusionOk="0">
                  <a:moveTo>
                    <a:pt x="794" y="1"/>
                  </a:moveTo>
                  <a:cubicBezTo>
                    <a:pt x="353" y="1"/>
                    <a:pt x="0" y="353"/>
                    <a:pt x="0" y="782"/>
                  </a:cubicBezTo>
                  <a:cubicBezTo>
                    <a:pt x="0" y="1223"/>
                    <a:pt x="353" y="1576"/>
                    <a:pt x="794" y="1576"/>
                  </a:cubicBezTo>
                  <a:cubicBezTo>
                    <a:pt x="1235" y="1576"/>
                    <a:pt x="1588" y="1223"/>
                    <a:pt x="1588" y="782"/>
                  </a:cubicBezTo>
                  <a:cubicBezTo>
                    <a:pt x="1588" y="353"/>
                    <a:pt x="1235" y="1"/>
                    <a:pt x="794" y="1"/>
                  </a:cubicBezTo>
                  <a:close/>
                </a:path>
              </a:pathLst>
            </a:custGeom>
            <a:solidFill>
              <a:srgbClr val="00CF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sp>
          <p:nvSpPr>
            <p:cNvPr id="253" name="Google Shape;253;p12"/>
            <p:cNvSpPr/>
            <p:nvPr/>
          </p:nvSpPr>
          <p:spPr>
            <a:xfrm>
              <a:off x="6675275" y="1230075"/>
              <a:ext cx="46000" cy="39350"/>
            </a:xfrm>
            <a:custGeom>
              <a:avLst/>
              <a:gdLst/>
              <a:ahLst/>
              <a:cxnLst/>
              <a:rect l="l" t="t" r="r" b="b"/>
              <a:pathLst>
                <a:path w="1840" h="1574" extrusionOk="0">
                  <a:moveTo>
                    <a:pt x="1046" y="0"/>
                  </a:moveTo>
                  <a:cubicBezTo>
                    <a:pt x="353" y="0"/>
                    <a:pt x="0" y="845"/>
                    <a:pt x="492" y="1336"/>
                  </a:cubicBezTo>
                  <a:cubicBezTo>
                    <a:pt x="656" y="1500"/>
                    <a:pt x="856" y="1573"/>
                    <a:pt x="1051" y="1573"/>
                  </a:cubicBezTo>
                  <a:cubicBezTo>
                    <a:pt x="1456" y="1573"/>
                    <a:pt x="1840" y="1258"/>
                    <a:pt x="1840" y="782"/>
                  </a:cubicBezTo>
                  <a:cubicBezTo>
                    <a:pt x="1840" y="353"/>
                    <a:pt x="1487" y="0"/>
                    <a:pt x="1046" y="0"/>
                  </a:cubicBezTo>
                  <a:close/>
                </a:path>
              </a:pathLst>
            </a:custGeom>
            <a:solidFill>
              <a:srgbClr val="00CF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sp>
          <p:nvSpPr>
            <p:cNvPr id="254" name="Google Shape;254;p12"/>
            <p:cNvSpPr/>
            <p:nvPr/>
          </p:nvSpPr>
          <p:spPr>
            <a:xfrm>
              <a:off x="6863325" y="967025"/>
              <a:ext cx="46350" cy="39350"/>
            </a:xfrm>
            <a:custGeom>
              <a:avLst/>
              <a:gdLst/>
              <a:ahLst/>
              <a:cxnLst/>
              <a:rect l="l" t="t" r="r" b="b"/>
              <a:pathLst>
                <a:path w="1854" h="1574" extrusionOk="0">
                  <a:moveTo>
                    <a:pt x="1059" y="1"/>
                  </a:moveTo>
                  <a:cubicBezTo>
                    <a:pt x="354" y="1"/>
                    <a:pt x="1" y="845"/>
                    <a:pt x="505" y="1336"/>
                  </a:cubicBezTo>
                  <a:cubicBezTo>
                    <a:pt x="665" y="1500"/>
                    <a:pt x="863" y="1574"/>
                    <a:pt x="1058" y="1574"/>
                  </a:cubicBezTo>
                  <a:cubicBezTo>
                    <a:pt x="1463" y="1574"/>
                    <a:pt x="1853" y="1258"/>
                    <a:pt x="1853" y="782"/>
                  </a:cubicBezTo>
                  <a:cubicBezTo>
                    <a:pt x="1853" y="341"/>
                    <a:pt x="1500" y="1"/>
                    <a:pt x="1059" y="1"/>
                  </a:cubicBezTo>
                  <a:close/>
                </a:path>
              </a:pathLst>
            </a:custGeom>
            <a:solidFill>
              <a:srgbClr val="00CF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sp>
          <p:nvSpPr>
            <p:cNvPr id="255" name="Google Shape;255;p12"/>
            <p:cNvSpPr/>
            <p:nvPr/>
          </p:nvSpPr>
          <p:spPr>
            <a:xfrm>
              <a:off x="6956275" y="1323000"/>
              <a:ext cx="46000" cy="39350"/>
            </a:xfrm>
            <a:custGeom>
              <a:avLst/>
              <a:gdLst/>
              <a:ahLst/>
              <a:cxnLst/>
              <a:rect l="l" t="t" r="r" b="b"/>
              <a:pathLst>
                <a:path w="1840" h="1574" extrusionOk="0">
                  <a:moveTo>
                    <a:pt x="1059" y="1"/>
                  </a:moveTo>
                  <a:cubicBezTo>
                    <a:pt x="353" y="1"/>
                    <a:pt x="0" y="845"/>
                    <a:pt x="504" y="1336"/>
                  </a:cubicBezTo>
                  <a:cubicBezTo>
                    <a:pt x="664" y="1500"/>
                    <a:pt x="861" y="1574"/>
                    <a:pt x="1055" y="1574"/>
                  </a:cubicBezTo>
                  <a:cubicBezTo>
                    <a:pt x="1456" y="1574"/>
                    <a:pt x="1840" y="1258"/>
                    <a:pt x="1840" y="782"/>
                  </a:cubicBezTo>
                  <a:cubicBezTo>
                    <a:pt x="1840" y="354"/>
                    <a:pt x="1487" y="1"/>
                    <a:pt x="1059" y="1"/>
                  </a:cubicBezTo>
                  <a:close/>
                </a:path>
              </a:pathLst>
            </a:custGeom>
            <a:solidFill>
              <a:srgbClr val="00CF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grpSp>
    </p:spTree>
    <p:extLst>
      <p:ext uri="{BB962C8B-B14F-4D97-AF65-F5344CB8AC3E}">
        <p14:creationId xmlns:p14="http://schemas.microsoft.com/office/powerpoint/2010/main" val="134039391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matchingName="Table of contents">
  <p:cSld name="Table of contents">
    <p:spTree>
      <p:nvGrpSpPr>
        <p:cNvPr id="1" name="Shape 256"/>
        <p:cNvGrpSpPr/>
        <p:nvPr/>
      </p:nvGrpSpPr>
      <p:grpSpPr>
        <a:xfrm>
          <a:off x="0" y="0"/>
          <a:ext cx="0" cy="0"/>
          <a:chOff x="0" y="0"/>
          <a:chExt cx="0" cy="0"/>
        </a:xfrm>
      </p:grpSpPr>
      <p:sp>
        <p:nvSpPr>
          <p:cNvPr id="257" name="Google Shape;257;p13"/>
          <p:cNvSpPr txBox="1">
            <a:spLocks noGrp="1"/>
          </p:cNvSpPr>
          <p:nvPr>
            <p:ph type="subTitle" idx="1"/>
          </p:nvPr>
        </p:nvSpPr>
        <p:spPr>
          <a:xfrm>
            <a:off x="8572036" y="5106240"/>
            <a:ext cx="3237600" cy="7632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Clr>
                <a:srgbClr val="000000"/>
              </a:buClr>
              <a:buSzPts val="1000"/>
              <a:buNone/>
              <a:defRPr sz="1867"/>
            </a:lvl1pPr>
            <a:lvl2pPr lvl="1" rtl="0">
              <a:lnSpc>
                <a:spcPct val="100000"/>
              </a:lnSpc>
              <a:spcBef>
                <a:spcPts val="0"/>
              </a:spcBef>
              <a:spcAft>
                <a:spcPts val="0"/>
              </a:spcAft>
              <a:buClr>
                <a:srgbClr val="000000"/>
              </a:buClr>
              <a:buSzPts val="1000"/>
              <a:buNone/>
              <a:defRPr sz="1333">
                <a:solidFill>
                  <a:srgbClr val="000000"/>
                </a:solidFill>
              </a:defRPr>
            </a:lvl2pPr>
            <a:lvl3pPr lvl="2" rtl="0">
              <a:lnSpc>
                <a:spcPct val="100000"/>
              </a:lnSpc>
              <a:spcBef>
                <a:spcPts val="0"/>
              </a:spcBef>
              <a:spcAft>
                <a:spcPts val="0"/>
              </a:spcAft>
              <a:buClr>
                <a:srgbClr val="000000"/>
              </a:buClr>
              <a:buSzPts val="1000"/>
              <a:buNone/>
              <a:defRPr sz="1333">
                <a:solidFill>
                  <a:srgbClr val="000000"/>
                </a:solidFill>
              </a:defRPr>
            </a:lvl3pPr>
            <a:lvl4pPr lvl="3" rtl="0">
              <a:lnSpc>
                <a:spcPct val="100000"/>
              </a:lnSpc>
              <a:spcBef>
                <a:spcPts val="0"/>
              </a:spcBef>
              <a:spcAft>
                <a:spcPts val="0"/>
              </a:spcAft>
              <a:buClr>
                <a:srgbClr val="000000"/>
              </a:buClr>
              <a:buSzPts val="1000"/>
              <a:buNone/>
              <a:defRPr sz="1333">
                <a:solidFill>
                  <a:srgbClr val="000000"/>
                </a:solidFill>
              </a:defRPr>
            </a:lvl4pPr>
            <a:lvl5pPr lvl="4" rtl="0">
              <a:lnSpc>
                <a:spcPct val="100000"/>
              </a:lnSpc>
              <a:spcBef>
                <a:spcPts val="0"/>
              </a:spcBef>
              <a:spcAft>
                <a:spcPts val="0"/>
              </a:spcAft>
              <a:buClr>
                <a:srgbClr val="000000"/>
              </a:buClr>
              <a:buSzPts val="1000"/>
              <a:buNone/>
              <a:defRPr sz="1333">
                <a:solidFill>
                  <a:srgbClr val="000000"/>
                </a:solidFill>
              </a:defRPr>
            </a:lvl5pPr>
            <a:lvl6pPr lvl="5" rtl="0">
              <a:lnSpc>
                <a:spcPct val="100000"/>
              </a:lnSpc>
              <a:spcBef>
                <a:spcPts val="0"/>
              </a:spcBef>
              <a:spcAft>
                <a:spcPts val="0"/>
              </a:spcAft>
              <a:buClr>
                <a:srgbClr val="000000"/>
              </a:buClr>
              <a:buSzPts val="1000"/>
              <a:buNone/>
              <a:defRPr sz="1333">
                <a:solidFill>
                  <a:srgbClr val="000000"/>
                </a:solidFill>
              </a:defRPr>
            </a:lvl6pPr>
            <a:lvl7pPr lvl="6" rtl="0">
              <a:lnSpc>
                <a:spcPct val="100000"/>
              </a:lnSpc>
              <a:spcBef>
                <a:spcPts val="0"/>
              </a:spcBef>
              <a:spcAft>
                <a:spcPts val="0"/>
              </a:spcAft>
              <a:buClr>
                <a:srgbClr val="000000"/>
              </a:buClr>
              <a:buSzPts val="1000"/>
              <a:buNone/>
              <a:defRPr sz="1333">
                <a:solidFill>
                  <a:srgbClr val="000000"/>
                </a:solidFill>
              </a:defRPr>
            </a:lvl7pPr>
            <a:lvl8pPr lvl="7" rtl="0">
              <a:lnSpc>
                <a:spcPct val="100000"/>
              </a:lnSpc>
              <a:spcBef>
                <a:spcPts val="0"/>
              </a:spcBef>
              <a:spcAft>
                <a:spcPts val="0"/>
              </a:spcAft>
              <a:buClr>
                <a:srgbClr val="000000"/>
              </a:buClr>
              <a:buSzPts val="1000"/>
              <a:buNone/>
              <a:defRPr sz="1333">
                <a:solidFill>
                  <a:srgbClr val="000000"/>
                </a:solidFill>
              </a:defRPr>
            </a:lvl8pPr>
            <a:lvl9pPr lvl="8" rtl="0">
              <a:lnSpc>
                <a:spcPct val="100000"/>
              </a:lnSpc>
              <a:spcBef>
                <a:spcPts val="0"/>
              </a:spcBef>
              <a:spcAft>
                <a:spcPts val="0"/>
              </a:spcAft>
              <a:buClr>
                <a:srgbClr val="000000"/>
              </a:buClr>
              <a:buSzPts val="1000"/>
              <a:buNone/>
              <a:defRPr sz="1333">
                <a:solidFill>
                  <a:srgbClr val="000000"/>
                </a:solidFill>
              </a:defRPr>
            </a:lvl9pPr>
          </a:lstStyle>
          <a:p>
            <a:r>
              <a:rPr lang="en-US"/>
              <a:t>Click to edit Master subtitle style</a:t>
            </a:r>
            <a:endParaRPr/>
          </a:p>
        </p:txBody>
      </p:sp>
      <p:sp>
        <p:nvSpPr>
          <p:cNvPr id="258" name="Google Shape;258;p13"/>
          <p:cNvSpPr/>
          <p:nvPr/>
        </p:nvSpPr>
        <p:spPr>
          <a:xfrm>
            <a:off x="10196500" y="1266133"/>
            <a:ext cx="222867" cy="222867"/>
          </a:xfrm>
          <a:custGeom>
            <a:avLst/>
            <a:gdLst/>
            <a:ahLst/>
            <a:cxnLst/>
            <a:rect l="l" t="t" r="r" b="b"/>
            <a:pathLst>
              <a:path w="6686" h="6686" extrusionOk="0">
                <a:moveTo>
                  <a:pt x="6236" y="450"/>
                </a:moveTo>
                <a:lnTo>
                  <a:pt x="6236" y="6236"/>
                </a:lnTo>
                <a:lnTo>
                  <a:pt x="450" y="6236"/>
                </a:lnTo>
                <a:lnTo>
                  <a:pt x="450" y="450"/>
                </a:lnTo>
                <a:close/>
                <a:moveTo>
                  <a:pt x="0" y="0"/>
                </a:moveTo>
                <a:lnTo>
                  <a:pt x="0" y="6686"/>
                </a:lnTo>
                <a:lnTo>
                  <a:pt x="6686" y="6686"/>
                </a:lnTo>
                <a:lnTo>
                  <a:pt x="6686" y="0"/>
                </a:lnTo>
                <a:close/>
              </a:path>
            </a:pathLst>
          </a:custGeom>
          <a:solidFill>
            <a:srgbClr val="FFD6E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259" name="Google Shape;259;p13"/>
          <p:cNvSpPr/>
          <p:nvPr/>
        </p:nvSpPr>
        <p:spPr>
          <a:xfrm>
            <a:off x="11981133" y="548900"/>
            <a:ext cx="144867" cy="144867"/>
          </a:xfrm>
          <a:custGeom>
            <a:avLst/>
            <a:gdLst/>
            <a:ahLst/>
            <a:cxnLst/>
            <a:rect l="l" t="t" r="r" b="b"/>
            <a:pathLst>
              <a:path w="4346" h="4346" extrusionOk="0">
                <a:moveTo>
                  <a:pt x="4008" y="356"/>
                </a:moveTo>
                <a:lnTo>
                  <a:pt x="4008" y="4027"/>
                </a:lnTo>
                <a:lnTo>
                  <a:pt x="338" y="4027"/>
                </a:lnTo>
                <a:lnTo>
                  <a:pt x="338" y="356"/>
                </a:lnTo>
                <a:close/>
                <a:moveTo>
                  <a:pt x="1" y="1"/>
                </a:moveTo>
                <a:lnTo>
                  <a:pt x="1" y="4345"/>
                </a:lnTo>
                <a:lnTo>
                  <a:pt x="4346" y="4345"/>
                </a:lnTo>
                <a:lnTo>
                  <a:pt x="4346" y="1"/>
                </a:lnTo>
                <a:close/>
              </a:path>
            </a:pathLst>
          </a:custGeom>
          <a:solidFill>
            <a:srgbClr val="E898AC"/>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260" name="Google Shape;260;p13"/>
          <p:cNvSpPr/>
          <p:nvPr/>
        </p:nvSpPr>
        <p:spPr>
          <a:xfrm>
            <a:off x="11145934" y="741167"/>
            <a:ext cx="69967" cy="69933"/>
          </a:xfrm>
          <a:custGeom>
            <a:avLst/>
            <a:gdLst/>
            <a:ahLst/>
            <a:cxnLst/>
            <a:rect l="l" t="t" r="r" b="b"/>
            <a:pathLst>
              <a:path w="2099" h="2098" extrusionOk="0">
                <a:moveTo>
                  <a:pt x="1761" y="319"/>
                </a:moveTo>
                <a:lnTo>
                  <a:pt x="1761" y="1761"/>
                </a:lnTo>
                <a:lnTo>
                  <a:pt x="319" y="1761"/>
                </a:lnTo>
                <a:lnTo>
                  <a:pt x="319" y="319"/>
                </a:lnTo>
                <a:close/>
                <a:moveTo>
                  <a:pt x="1" y="0"/>
                </a:moveTo>
                <a:lnTo>
                  <a:pt x="1" y="2098"/>
                </a:lnTo>
                <a:lnTo>
                  <a:pt x="2098" y="2098"/>
                </a:lnTo>
                <a:lnTo>
                  <a:pt x="2098" y="0"/>
                </a:lnTo>
                <a:close/>
              </a:path>
            </a:pathLst>
          </a:custGeom>
          <a:solidFill>
            <a:srgbClr val="FF9973"/>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261" name="Google Shape;261;p13"/>
          <p:cNvSpPr/>
          <p:nvPr/>
        </p:nvSpPr>
        <p:spPr>
          <a:xfrm>
            <a:off x="12162800" y="979000"/>
            <a:ext cx="219133" cy="219133"/>
          </a:xfrm>
          <a:custGeom>
            <a:avLst/>
            <a:gdLst/>
            <a:ahLst/>
            <a:cxnLst/>
            <a:rect l="l" t="t" r="r" b="b"/>
            <a:pathLst>
              <a:path w="6574" h="6574" extrusionOk="0">
                <a:moveTo>
                  <a:pt x="6218" y="337"/>
                </a:moveTo>
                <a:lnTo>
                  <a:pt x="6218" y="6236"/>
                </a:lnTo>
                <a:lnTo>
                  <a:pt x="319" y="6236"/>
                </a:lnTo>
                <a:lnTo>
                  <a:pt x="319" y="337"/>
                </a:lnTo>
                <a:close/>
                <a:moveTo>
                  <a:pt x="0" y="0"/>
                </a:moveTo>
                <a:lnTo>
                  <a:pt x="0" y="6573"/>
                </a:lnTo>
                <a:lnTo>
                  <a:pt x="6555" y="6573"/>
                </a:lnTo>
                <a:lnTo>
                  <a:pt x="6573" y="0"/>
                </a:lnTo>
                <a:close/>
              </a:path>
            </a:pathLst>
          </a:custGeom>
          <a:solidFill>
            <a:srgbClr val="FF9973"/>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262" name="Google Shape;262;p13"/>
          <p:cNvSpPr/>
          <p:nvPr/>
        </p:nvSpPr>
        <p:spPr>
          <a:xfrm>
            <a:off x="11731467" y="1451534"/>
            <a:ext cx="207900" cy="208500"/>
          </a:xfrm>
          <a:custGeom>
            <a:avLst/>
            <a:gdLst/>
            <a:ahLst/>
            <a:cxnLst/>
            <a:rect l="l" t="t" r="r" b="b"/>
            <a:pathLst>
              <a:path w="6237" h="6255" extrusionOk="0">
                <a:moveTo>
                  <a:pt x="0" y="0"/>
                </a:moveTo>
                <a:lnTo>
                  <a:pt x="0" y="6255"/>
                </a:lnTo>
                <a:lnTo>
                  <a:pt x="6236" y="6255"/>
                </a:lnTo>
                <a:lnTo>
                  <a:pt x="6236" y="0"/>
                </a:lnTo>
                <a:close/>
              </a:path>
            </a:pathLst>
          </a:custGeom>
          <a:solidFill>
            <a:schemeClr val="accent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263" name="Google Shape;263;p13"/>
          <p:cNvSpPr/>
          <p:nvPr/>
        </p:nvSpPr>
        <p:spPr>
          <a:xfrm>
            <a:off x="8132457" y="-200800"/>
            <a:ext cx="128060" cy="127283"/>
          </a:xfrm>
          <a:custGeom>
            <a:avLst/>
            <a:gdLst/>
            <a:ahLst/>
            <a:cxnLst/>
            <a:rect l="l" t="t" r="r" b="b"/>
            <a:pathLst>
              <a:path w="3128" h="3109" extrusionOk="0">
                <a:moveTo>
                  <a:pt x="2678" y="431"/>
                </a:moveTo>
                <a:lnTo>
                  <a:pt x="2678" y="2659"/>
                </a:lnTo>
                <a:lnTo>
                  <a:pt x="450" y="2659"/>
                </a:lnTo>
                <a:lnTo>
                  <a:pt x="450" y="431"/>
                </a:lnTo>
                <a:close/>
                <a:moveTo>
                  <a:pt x="0" y="0"/>
                </a:moveTo>
                <a:lnTo>
                  <a:pt x="0" y="3109"/>
                </a:lnTo>
                <a:lnTo>
                  <a:pt x="3128" y="3109"/>
                </a:lnTo>
                <a:lnTo>
                  <a:pt x="3128" y="0"/>
                </a:lnTo>
                <a:close/>
              </a:path>
            </a:pathLst>
          </a:custGeom>
          <a:solidFill>
            <a:srgbClr val="FF9973"/>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264" name="Google Shape;264;p13"/>
          <p:cNvSpPr/>
          <p:nvPr/>
        </p:nvSpPr>
        <p:spPr>
          <a:xfrm>
            <a:off x="8936698" y="592715"/>
            <a:ext cx="127324" cy="127283"/>
          </a:xfrm>
          <a:custGeom>
            <a:avLst/>
            <a:gdLst/>
            <a:ahLst/>
            <a:cxnLst/>
            <a:rect l="l" t="t" r="r" b="b"/>
            <a:pathLst>
              <a:path w="3110" h="3109" extrusionOk="0">
                <a:moveTo>
                  <a:pt x="2678" y="450"/>
                </a:moveTo>
                <a:lnTo>
                  <a:pt x="2678" y="2678"/>
                </a:lnTo>
                <a:lnTo>
                  <a:pt x="450" y="2678"/>
                </a:lnTo>
                <a:lnTo>
                  <a:pt x="450" y="450"/>
                </a:lnTo>
                <a:close/>
                <a:moveTo>
                  <a:pt x="1" y="0"/>
                </a:moveTo>
                <a:lnTo>
                  <a:pt x="1" y="3109"/>
                </a:lnTo>
                <a:lnTo>
                  <a:pt x="3109" y="3109"/>
                </a:lnTo>
                <a:lnTo>
                  <a:pt x="3109" y="0"/>
                </a:lnTo>
                <a:close/>
              </a:path>
            </a:pathLst>
          </a:custGeom>
          <a:solidFill>
            <a:srgbClr val="FF9973"/>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265" name="Google Shape;265;p13"/>
          <p:cNvSpPr/>
          <p:nvPr/>
        </p:nvSpPr>
        <p:spPr>
          <a:xfrm>
            <a:off x="7873301" y="190963"/>
            <a:ext cx="109679" cy="109679"/>
          </a:xfrm>
          <a:custGeom>
            <a:avLst/>
            <a:gdLst/>
            <a:ahLst/>
            <a:cxnLst/>
            <a:rect l="l" t="t" r="r" b="b"/>
            <a:pathLst>
              <a:path w="2679" h="2679" extrusionOk="0">
                <a:moveTo>
                  <a:pt x="1" y="1"/>
                </a:moveTo>
                <a:lnTo>
                  <a:pt x="1" y="2679"/>
                </a:lnTo>
                <a:lnTo>
                  <a:pt x="2679" y="2679"/>
                </a:lnTo>
                <a:lnTo>
                  <a:pt x="2679" y="1"/>
                </a:lnTo>
                <a:close/>
              </a:path>
            </a:pathLst>
          </a:custGeom>
          <a:solidFill>
            <a:srgbClr val="00CFCC"/>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266" name="Google Shape;266;p13"/>
          <p:cNvSpPr/>
          <p:nvPr/>
        </p:nvSpPr>
        <p:spPr>
          <a:xfrm>
            <a:off x="381000" y="6056867"/>
            <a:ext cx="69967" cy="69933"/>
          </a:xfrm>
          <a:custGeom>
            <a:avLst/>
            <a:gdLst/>
            <a:ahLst/>
            <a:cxnLst/>
            <a:rect l="l" t="t" r="r" b="b"/>
            <a:pathLst>
              <a:path w="2099" h="2098" extrusionOk="0">
                <a:moveTo>
                  <a:pt x="1761" y="319"/>
                </a:moveTo>
                <a:lnTo>
                  <a:pt x="1761" y="1761"/>
                </a:lnTo>
                <a:lnTo>
                  <a:pt x="319" y="1761"/>
                </a:lnTo>
                <a:lnTo>
                  <a:pt x="319" y="319"/>
                </a:lnTo>
                <a:close/>
                <a:moveTo>
                  <a:pt x="1" y="0"/>
                </a:moveTo>
                <a:lnTo>
                  <a:pt x="1" y="2098"/>
                </a:lnTo>
                <a:lnTo>
                  <a:pt x="2098" y="2098"/>
                </a:lnTo>
                <a:lnTo>
                  <a:pt x="2098" y="0"/>
                </a:lnTo>
                <a:close/>
              </a:path>
            </a:pathLst>
          </a:custGeom>
          <a:solidFill>
            <a:srgbClr val="FF9973"/>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267" name="Google Shape;267;p13"/>
          <p:cNvSpPr/>
          <p:nvPr/>
        </p:nvSpPr>
        <p:spPr>
          <a:xfrm>
            <a:off x="585534" y="6404534"/>
            <a:ext cx="207900" cy="208500"/>
          </a:xfrm>
          <a:custGeom>
            <a:avLst/>
            <a:gdLst/>
            <a:ahLst/>
            <a:cxnLst/>
            <a:rect l="l" t="t" r="r" b="b"/>
            <a:pathLst>
              <a:path w="6237" h="6255" extrusionOk="0">
                <a:moveTo>
                  <a:pt x="0" y="0"/>
                </a:moveTo>
                <a:lnTo>
                  <a:pt x="0" y="6255"/>
                </a:lnTo>
                <a:lnTo>
                  <a:pt x="6236" y="6255"/>
                </a:lnTo>
                <a:lnTo>
                  <a:pt x="6236" y="0"/>
                </a:lnTo>
                <a:close/>
              </a:path>
            </a:pathLst>
          </a:custGeom>
          <a:solidFill>
            <a:schemeClr val="accent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268" name="Google Shape;268;p13"/>
          <p:cNvSpPr txBox="1">
            <a:spLocks noGrp="1"/>
          </p:cNvSpPr>
          <p:nvPr>
            <p:ph type="ctrTitle"/>
          </p:nvPr>
        </p:nvSpPr>
        <p:spPr>
          <a:xfrm>
            <a:off x="1294419" y="4529067"/>
            <a:ext cx="2870000" cy="770400"/>
          </a:xfrm>
          <a:prstGeom prst="rect">
            <a:avLst/>
          </a:prstGeom>
        </p:spPr>
        <p:txBody>
          <a:bodyPr spcFirstLastPara="1" wrap="square" lIns="91425" tIns="91425" rIns="91425" bIns="91425" anchor="b" anchorCtr="0">
            <a:noAutofit/>
          </a:bodyPr>
          <a:lstStyle>
            <a:lvl1pPr lvl="0" rtl="0">
              <a:spcBef>
                <a:spcPts val="0"/>
              </a:spcBef>
              <a:spcAft>
                <a:spcPts val="0"/>
              </a:spcAft>
              <a:buClr>
                <a:srgbClr val="000000"/>
              </a:buClr>
              <a:buSzPts val="1200"/>
              <a:buFont typeface="Advent Pro SemiBold"/>
              <a:buNone/>
              <a:defRPr sz="2667">
                <a:solidFill>
                  <a:schemeClr val="lt1"/>
                </a:solidFill>
                <a:latin typeface="Advent Pro SemiBold"/>
                <a:ea typeface="Advent Pro SemiBold"/>
                <a:cs typeface="Advent Pro SemiBold"/>
                <a:sym typeface="Advent Pro SemiBold"/>
              </a:defRPr>
            </a:lvl1pPr>
            <a:lvl2pPr lvl="1" rtl="0">
              <a:spcBef>
                <a:spcPts val="0"/>
              </a:spcBef>
              <a:spcAft>
                <a:spcPts val="0"/>
              </a:spcAft>
              <a:buClr>
                <a:srgbClr val="000000"/>
              </a:buClr>
              <a:buSzPts val="1200"/>
              <a:buFont typeface="Advent Pro SemiBold"/>
              <a:buNone/>
              <a:defRPr sz="1600">
                <a:solidFill>
                  <a:srgbClr val="000000"/>
                </a:solidFill>
                <a:latin typeface="Advent Pro SemiBold"/>
                <a:ea typeface="Advent Pro SemiBold"/>
                <a:cs typeface="Advent Pro SemiBold"/>
                <a:sym typeface="Advent Pro SemiBold"/>
              </a:defRPr>
            </a:lvl2pPr>
            <a:lvl3pPr lvl="2" rtl="0">
              <a:spcBef>
                <a:spcPts val="0"/>
              </a:spcBef>
              <a:spcAft>
                <a:spcPts val="0"/>
              </a:spcAft>
              <a:buClr>
                <a:srgbClr val="000000"/>
              </a:buClr>
              <a:buSzPts val="1200"/>
              <a:buFont typeface="Advent Pro SemiBold"/>
              <a:buNone/>
              <a:defRPr sz="1600">
                <a:solidFill>
                  <a:srgbClr val="000000"/>
                </a:solidFill>
                <a:latin typeface="Advent Pro SemiBold"/>
                <a:ea typeface="Advent Pro SemiBold"/>
                <a:cs typeface="Advent Pro SemiBold"/>
                <a:sym typeface="Advent Pro SemiBold"/>
              </a:defRPr>
            </a:lvl3pPr>
            <a:lvl4pPr lvl="3" rtl="0">
              <a:spcBef>
                <a:spcPts val="0"/>
              </a:spcBef>
              <a:spcAft>
                <a:spcPts val="0"/>
              </a:spcAft>
              <a:buClr>
                <a:srgbClr val="000000"/>
              </a:buClr>
              <a:buSzPts val="1200"/>
              <a:buFont typeface="Advent Pro SemiBold"/>
              <a:buNone/>
              <a:defRPr sz="1600">
                <a:solidFill>
                  <a:srgbClr val="000000"/>
                </a:solidFill>
                <a:latin typeface="Advent Pro SemiBold"/>
                <a:ea typeface="Advent Pro SemiBold"/>
                <a:cs typeface="Advent Pro SemiBold"/>
                <a:sym typeface="Advent Pro SemiBold"/>
              </a:defRPr>
            </a:lvl4pPr>
            <a:lvl5pPr lvl="4" rtl="0">
              <a:spcBef>
                <a:spcPts val="0"/>
              </a:spcBef>
              <a:spcAft>
                <a:spcPts val="0"/>
              </a:spcAft>
              <a:buClr>
                <a:srgbClr val="000000"/>
              </a:buClr>
              <a:buSzPts val="1200"/>
              <a:buFont typeface="Advent Pro SemiBold"/>
              <a:buNone/>
              <a:defRPr sz="1600">
                <a:solidFill>
                  <a:srgbClr val="000000"/>
                </a:solidFill>
                <a:latin typeface="Advent Pro SemiBold"/>
                <a:ea typeface="Advent Pro SemiBold"/>
                <a:cs typeface="Advent Pro SemiBold"/>
                <a:sym typeface="Advent Pro SemiBold"/>
              </a:defRPr>
            </a:lvl5pPr>
            <a:lvl6pPr lvl="5" rtl="0">
              <a:spcBef>
                <a:spcPts val="0"/>
              </a:spcBef>
              <a:spcAft>
                <a:spcPts val="0"/>
              </a:spcAft>
              <a:buClr>
                <a:srgbClr val="000000"/>
              </a:buClr>
              <a:buSzPts val="1200"/>
              <a:buFont typeface="Advent Pro SemiBold"/>
              <a:buNone/>
              <a:defRPr sz="1600">
                <a:solidFill>
                  <a:srgbClr val="000000"/>
                </a:solidFill>
                <a:latin typeface="Advent Pro SemiBold"/>
                <a:ea typeface="Advent Pro SemiBold"/>
                <a:cs typeface="Advent Pro SemiBold"/>
                <a:sym typeface="Advent Pro SemiBold"/>
              </a:defRPr>
            </a:lvl6pPr>
            <a:lvl7pPr lvl="6" rtl="0">
              <a:spcBef>
                <a:spcPts val="0"/>
              </a:spcBef>
              <a:spcAft>
                <a:spcPts val="0"/>
              </a:spcAft>
              <a:buClr>
                <a:srgbClr val="000000"/>
              </a:buClr>
              <a:buSzPts val="1200"/>
              <a:buFont typeface="Advent Pro SemiBold"/>
              <a:buNone/>
              <a:defRPr sz="1600">
                <a:solidFill>
                  <a:srgbClr val="000000"/>
                </a:solidFill>
                <a:latin typeface="Advent Pro SemiBold"/>
                <a:ea typeface="Advent Pro SemiBold"/>
                <a:cs typeface="Advent Pro SemiBold"/>
                <a:sym typeface="Advent Pro SemiBold"/>
              </a:defRPr>
            </a:lvl7pPr>
            <a:lvl8pPr lvl="7" rtl="0">
              <a:spcBef>
                <a:spcPts val="0"/>
              </a:spcBef>
              <a:spcAft>
                <a:spcPts val="0"/>
              </a:spcAft>
              <a:buClr>
                <a:srgbClr val="000000"/>
              </a:buClr>
              <a:buSzPts val="1200"/>
              <a:buFont typeface="Advent Pro SemiBold"/>
              <a:buNone/>
              <a:defRPr sz="1600">
                <a:solidFill>
                  <a:srgbClr val="000000"/>
                </a:solidFill>
                <a:latin typeface="Advent Pro SemiBold"/>
                <a:ea typeface="Advent Pro SemiBold"/>
                <a:cs typeface="Advent Pro SemiBold"/>
                <a:sym typeface="Advent Pro SemiBold"/>
              </a:defRPr>
            </a:lvl8pPr>
            <a:lvl9pPr lvl="8" rtl="0">
              <a:spcBef>
                <a:spcPts val="0"/>
              </a:spcBef>
              <a:spcAft>
                <a:spcPts val="0"/>
              </a:spcAft>
              <a:buClr>
                <a:srgbClr val="000000"/>
              </a:buClr>
              <a:buSzPts val="1200"/>
              <a:buFont typeface="Advent Pro SemiBold"/>
              <a:buNone/>
              <a:defRPr sz="1600">
                <a:solidFill>
                  <a:srgbClr val="000000"/>
                </a:solidFill>
                <a:latin typeface="Advent Pro SemiBold"/>
                <a:ea typeface="Advent Pro SemiBold"/>
                <a:cs typeface="Advent Pro SemiBold"/>
                <a:sym typeface="Advent Pro SemiBold"/>
              </a:defRPr>
            </a:lvl9pPr>
          </a:lstStyle>
          <a:p>
            <a:r>
              <a:rPr lang="en-US"/>
              <a:t>Click to edit Master title style</a:t>
            </a:r>
            <a:endParaRPr/>
          </a:p>
        </p:txBody>
      </p:sp>
      <p:sp>
        <p:nvSpPr>
          <p:cNvPr id="269" name="Google Shape;269;p13"/>
          <p:cNvSpPr txBox="1">
            <a:spLocks noGrp="1"/>
          </p:cNvSpPr>
          <p:nvPr>
            <p:ph type="subTitle" idx="2"/>
          </p:nvPr>
        </p:nvSpPr>
        <p:spPr>
          <a:xfrm>
            <a:off x="1294419" y="5106240"/>
            <a:ext cx="3237600" cy="7632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Clr>
                <a:srgbClr val="000000"/>
              </a:buClr>
              <a:buSzPts val="1000"/>
              <a:buNone/>
              <a:defRPr sz="1867"/>
            </a:lvl1pPr>
            <a:lvl2pPr lvl="1" rtl="0">
              <a:lnSpc>
                <a:spcPct val="100000"/>
              </a:lnSpc>
              <a:spcBef>
                <a:spcPts val="0"/>
              </a:spcBef>
              <a:spcAft>
                <a:spcPts val="0"/>
              </a:spcAft>
              <a:buClr>
                <a:srgbClr val="000000"/>
              </a:buClr>
              <a:buSzPts val="1000"/>
              <a:buNone/>
              <a:defRPr sz="1333">
                <a:solidFill>
                  <a:srgbClr val="000000"/>
                </a:solidFill>
              </a:defRPr>
            </a:lvl2pPr>
            <a:lvl3pPr lvl="2" rtl="0">
              <a:lnSpc>
                <a:spcPct val="100000"/>
              </a:lnSpc>
              <a:spcBef>
                <a:spcPts val="0"/>
              </a:spcBef>
              <a:spcAft>
                <a:spcPts val="0"/>
              </a:spcAft>
              <a:buClr>
                <a:srgbClr val="000000"/>
              </a:buClr>
              <a:buSzPts val="1000"/>
              <a:buNone/>
              <a:defRPr sz="1333">
                <a:solidFill>
                  <a:srgbClr val="000000"/>
                </a:solidFill>
              </a:defRPr>
            </a:lvl3pPr>
            <a:lvl4pPr lvl="3" rtl="0">
              <a:lnSpc>
                <a:spcPct val="100000"/>
              </a:lnSpc>
              <a:spcBef>
                <a:spcPts val="0"/>
              </a:spcBef>
              <a:spcAft>
                <a:spcPts val="0"/>
              </a:spcAft>
              <a:buClr>
                <a:srgbClr val="000000"/>
              </a:buClr>
              <a:buSzPts val="1000"/>
              <a:buNone/>
              <a:defRPr sz="1333">
                <a:solidFill>
                  <a:srgbClr val="000000"/>
                </a:solidFill>
              </a:defRPr>
            </a:lvl4pPr>
            <a:lvl5pPr lvl="4" rtl="0">
              <a:lnSpc>
                <a:spcPct val="100000"/>
              </a:lnSpc>
              <a:spcBef>
                <a:spcPts val="0"/>
              </a:spcBef>
              <a:spcAft>
                <a:spcPts val="0"/>
              </a:spcAft>
              <a:buClr>
                <a:srgbClr val="000000"/>
              </a:buClr>
              <a:buSzPts val="1000"/>
              <a:buNone/>
              <a:defRPr sz="1333">
                <a:solidFill>
                  <a:srgbClr val="000000"/>
                </a:solidFill>
              </a:defRPr>
            </a:lvl5pPr>
            <a:lvl6pPr lvl="5" rtl="0">
              <a:lnSpc>
                <a:spcPct val="100000"/>
              </a:lnSpc>
              <a:spcBef>
                <a:spcPts val="0"/>
              </a:spcBef>
              <a:spcAft>
                <a:spcPts val="0"/>
              </a:spcAft>
              <a:buClr>
                <a:srgbClr val="000000"/>
              </a:buClr>
              <a:buSzPts val="1000"/>
              <a:buNone/>
              <a:defRPr sz="1333">
                <a:solidFill>
                  <a:srgbClr val="000000"/>
                </a:solidFill>
              </a:defRPr>
            </a:lvl6pPr>
            <a:lvl7pPr lvl="6" rtl="0">
              <a:lnSpc>
                <a:spcPct val="100000"/>
              </a:lnSpc>
              <a:spcBef>
                <a:spcPts val="0"/>
              </a:spcBef>
              <a:spcAft>
                <a:spcPts val="0"/>
              </a:spcAft>
              <a:buClr>
                <a:srgbClr val="000000"/>
              </a:buClr>
              <a:buSzPts val="1000"/>
              <a:buNone/>
              <a:defRPr sz="1333">
                <a:solidFill>
                  <a:srgbClr val="000000"/>
                </a:solidFill>
              </a:defRPr>
            </a:lvl7pPr>
            <a:lvl8pPr lvl="7" rtl="0">
              <a:lnSpc>
                <a:spcPct val="100000"/>
              </a:lnSpc>
              <a:spcBef>
                <a:spcPts val="0"/>
              </a:spcBef>
              <a:spcAft>
                <a:spcPts val="0"/>
              </a:spcAft>
              <a:buClr>
                <a:srgbClr val="000000"/>
              </a:buClr>
              <a:buSzPts val="1000"/>
              <a:buNone/>
              <a:defRPr sz="1333">
                <a:solidFill>
                  <a:srgbClr val="000000"/>
                </a:solidFill>
              </a:defRPr>
            </a:lvl8pPr>
            <a:lvl9pPr lvl="8" rtl="0">
              <a:lnSpc>
                <a:spcPct val="100000"/>
              </a:lnSpc>
              <a:spcBef>
                <a:spcPts val="0"/>
              </a:spcBef>
              <a:spcAft>
                <a:spcPts val="0"/>
              </a:spcAft>
              <a:buClr>
                <a:srgbClr val="000000"/>
              </a:buClr>
              <a:buSzPts val="1000"/>
              <a:buNone/>
              <a:defRPr sz="1333">
                <a:solidFill>
                  <a:srgbClr val="000000"/>
                </a:solidFill>
              </a:defRPr>
            </a:lvl9pPr>
          </a:lstStyle>
          <a:p>
            <a:r>
              <a:rPr lang="en-US"/>
              <a:t>Click to edit Master subtitle style</a:t>
            </a:r>
            <a:endParaRPr/>
          </a:p>
        </p:txBody>
      </p:sp>
      <p:sp>
        <p:nvSpPr>
          <p:cNvPr id="270" name="Google Shape;270;p13"/>
          <p:cNvSpPr txBox="1">
            <a:spLocks noGrp="1"/>
          </p:cNvSpPr>
          <p:nvPr>
            <p:ph type="title" idx="3" hasCustomPrompt="1"/>
          </p:nvPr>
        </p:nvSpPr>
        <p:spPr>
          <a:xfrm>
            <a:off x="1294419" y="3527849"/>
            <a:ext cx="2338400" cy="770400"/>
          </a:xfrm>
          <a:prstGeom prst="rect">
            <a:avLst/>
          </a:prstGeom>
        </p:spPr>
        <p:txBody>
          <a:bodyPr spcFirstLastPara="1" wrap="square" lIns="91425" tIns="91425" rIns="91425" bIns="91425" anchor="ctr" anchorCtr="0">
            <a:noAutofit/>
          </a:bodyPr>
          <a:lstStyle>
            <a:lvl1pPr lvl="0" rtl="0">
              <a:spcBef>
                <a:spcPts val="0"/>
              </a:spcBef>
              <a:spcAft>
                <a:spcPts val="0"/>
              </a:spcAft>
              <a:buClr>
                <a:srgbClr val="000000"/>
              </a:buClr>
              <a:buSzPts val="4800"/>
              <a:buNone/>
              <a:defRPr sz="6400">
                <a:solidFill>
                  <a:schemeClr val="accent2"/>
                </a:solidFill>
              </a:defRPr>
            </a:lvl1pPr>
            <a:lvl2pPr lvl="1" rtl="0">
              <a:spcBef>
                <a:spcPts val="0"/>
              </a:spcBef>
              <a:spcAft>
                <a:spcPts val="0"/>
              </a:spcAft>
              <a:buClr>
                <a:srgbClr val="000000"/>
              </a:buClr>
              <a:buSzPts val="4800"/>
              <a:buFont typeface="Fira Sans Extra Condensed Medium"/>
              <a:buNone/>
              <a:defRPr sz="6400">
                <a:solidFill>
                  <a:srgbClr val="000000"/>
                </a:solidFill>
                <a:latin typeface="Fira Sans Extra Condensed Medium"/>
                <a:ea typeface="Fira Sans Extra Condensed Medium"/>
                <a:cs typeface="Fira Sans Extra Condensed Medium"/>
                <a:sym typeface="Fira Sans Extra Condensed Medium"/>
              </a:defRPr>
            </a:lvl2pPr>
            <a:lvl3pPr lvl="2" rtl="0">
              <a:spcBef>
                <a:spcPts val="0"/>
              </a:spcBef>
              <a:spcAft>
                <a:spcPts val="0"/>
              </a:spcAft>
              <a:buClr>
                <a:srgbClr val="000000"/>
              </a:buClr>
              <a:buSzPts val="4800"/>
              <a:buFont typeface="Fira Sans Extra Condensed Medium"/>
              <a:buNone/>
              <a:defRPr sz="6400">
                <a:solidFill>
                  <a:srgbClr val="000000"/>
                </a:solidFill>
                <a:latin typeface="Fira Sans Extra Condensed Medium"/>
                <a:ea typeface="Fira Sans Extra Condensed Medium"/>
                <a:cs typeface="Fira Sans Extra Condensed Medium"/>
                <a:sym typeface="Fira Sans Extra Condensed Medium"/>
              </a:defRPr>
            </a:lvl3pPr>
            <a:lvl4pPr lvl="3" rtl="0">
              <a:spcBef>
                <a:spcPts val="0"/>
              </a:spcBef>
              <a:spcAft>
                <a:spcPts val="0"/>
              </a:spcAft>
              <a:buClr>
                <a:srgbClr val="000000"/>
              </a:buClr>
              <a:buSzPts val="4800"/>
              <a:buFont typeface="Fira Sans Extra Condensed Medium"/>
              <a:buNone/>
              <a:defRPr sz="6400">
                <a:solidFill>
                  <a:srgbClr val="000000"/>
                </a:solidFill>
                <a:latin typeface="Fira Sans Extra Condensed Medium"/>
                <a:ea typeface="Fira Sans Extra Condensed Medium"/>
                <a:cs typeface="Fira Sans Extra Condensed Medium"/>
                <a:sym typeface="Fira Sans Extra Condensed Medium"/>
              </a:defRPr>
            </a:lvl4pPr>
            <a:lvl5pPr lvl="4" rtl="0">
              <a:spcBef>
                <a:spcPts val="0"/>
              </a:spcBef>
              <a:spcAft>
                <a:spcPts val="0"/>
              </a:spcAft>
              <a:buClr>
                <a:srgbClr val="000000"/>
              </a:buClr>
              <a:buSzPts val="4800"/>
              <a:buFont typeface="Fira Sans Extra Condensed Medium"/>
              <a:buNone/>
              <a:defRPr sz="6400">
                <a:solidFill>
                  <a:srgbClr val="000000"/>
                </a:solidFill>
                <a:latin typeface="Fira Sans Extra Condensed Medium"/>
                <a:ea typeface="Fira Sans Extra Condensed Medium"/>
                <a:cs typeface="Fira Sans Extra Condensed Medium"/>
                <a:sym typeface="Fira Sans Extra Condensed Medium"/>
              </a:defRPr>
            </a:lvl5pPr>
            <a:lvl6pPr lvl="5" rtl="0">
              <a:spcBef>
                <a:spcPts val="0"/>
              </a:spcBef>
              <a:spcAft>
                <a:spcPts val="0"/>
              </a:spcAft>
              <a:buClr>
                <a:srgbClr val="000000"/>
              </a:buClr>
              <a:buSzPts val="4800"/>
              <a:buFont typeface="Fira Sans Extra Condensed Medium"/>
              <a:buNone/>
              <a:defRPr sz="6400">
                <a:solidFill>
                  <a:srgbClr val="000000"/>
                </a:solidFill>
                <a:latin typeface="Fira Sans Extra Condensed Medium"/>
                <a:ea typeface="Fira Sans Extra Condensed Medium"/>
                <a:cs typeface="Fira Sans Extra Condensed Medium"/>
                <a:sym typeface="Fira Sans Extra Condensed Medium"/>
              </a:defRPr>
            </a:lvl6pPr>
            <a:lvl7pPr lvl="6" rtl="0">
              <a:spcBef>
                <a:spcPts val="0"/>
              </a:spcBef>
              <a:spcAft>
                <a:spcPts val="0"/>
              </a:spcAft>
              <a:buClr>
                <a:srgbClr val="000000"/>
              </a:buClr>
              <a:buSzPts val="4800"/>
              <a:buFont typeface="Fira Sans Extra Condensed Medium"/>
              <a:buNone/>
              <a:defRPr sz="6400">
                <a:solidFill>
                  <a:srgbClr val="000000"/>
                </a:solidFill>
                <a:latin typeface="Fira Sans Extra Condensed Medium"/>
                <a:ea typeface="Fira Sans Extra Condensed Medium"/>
                <a:cs typeface="Fira Sans Extra Condensed Medium"/>
                <a:sym typeface="Fira Sans Extra Condensed Medium"/>
              </a:defRPr>
            </a:lvl7pPr>
            <a:lvl8pPr lvl="7" rtl="0">
              <a:spcBef>
                <a:spcPts val="0"/>
              </a:spcBef>
              <a:spcAft>
                <a:spcPts val="0"/>
              </a:spcAft>
              <a:buClr>
                <a:srgbClr val="000000"/>
              </a:buClr>
              <a:buSzPts val="4800"/>
              <a:buFont typeface="Fira Sans Extra Condensed Medium"/>
              <a:buNone/>
              <a:defRPr sz="6400">
                <a:solidFill>
                  <a:srgbClr val="000000"/>
                </a:solidFill>
                <a:latin typeface="Fira Sans Extra Condensed Medium"/>
                <a:ea typeface="Fira Sans Extra Condensed Medium"/>
                <a:cs typeface="Fira Sans Extra Condensed Medium"/>
                <a:sym typeface="Fira Sans Extra Condensed Medium"/>
              </a:defRPr>
            </a:lvl8pPr>
            <a:lvl9pPr lvl="8" rtl="0">
              <a:spcBef>
                <a:spcPts val="0"/>
              </a:spcBef>
              <a:spcAft>
                <a:spcPts val="0"/>
              </a:spcAft>
              <a:buClr>
                <a:srgbClr val="000000"/>
              </a:buClr>
              <a:buSzPts val="4800"/>
              <a:buFont typeface="Fira Sans Extra Condensed Medium"/>
              <a:buNone/>
              <a:defRPr sz="6400">
                <a:solidFill>
                  <a:srgbClr val="000000"/>
                </a:solidFill>
                <a:latin typeface="Fira Sans Extra Condensed Medium"/>
                <a:ea typeface="Fira Sans Extra Condensed Medium"/>
                <a:cs typeface="Fira Sans Extra Condensed Medium"/>
                <a:sym typeface="Fira Sans Extra Condensed Medium"/>
              </a:defRPr>
            </a:lvl9pPr>
          </a:lstStyle>
          <a:p>
            <a:r>
              <a:t>xx%</a:t>
            </a:r>
          </a:p>
        </p:txBody>
      </p:sp>
      <p:sp>
        <p:nvSpPr>
          <p:cNvPr id="271" name="Google Shape;271;p13"/>
          <p:cNvSpPr txBox="1">
            <a:spLocks noGrp="1"/>
          </p:cNvSpPr>
          <p:nvPr>
            <p:ph type="ctrTitle" idx="4"/>
          </p:nvPr>
        </p:nvSpPr>
        <p:spPr>
          <a:xfrm>
            <a:off x="4920464" y="4529067"/>
            <a:ext cx="1848800" cy="770400"/>
          </a:xfrm>
          <a:prstGeom prst="rect">
            <a:avLst/>
          </a:prstGeom>
        </p:spPr>
        <p:txBody>
          <a:bodyPr spcFirstLastPara="1" wrap="square" lIns="91425" tIns="91425" rIns="91425" bIns="91425" anchor="b" anchorCtr="0">
            <a:noAutofit/>
          </a:bodyPr>
          <a:lstStyle>
            <a:lvl1pPr lvl="0" rtl="0">
              <a:spcBef>
                <a:spcPts val="0"/>
              </a:spcBef>
              <a:spcAft>
                <a:spcPts val="0"/>
              </a:spcAft>
              <a:buClr>
                <a:srgbClr val="000000"/>
              </a:buClr>
              <a:buSzPts val="1200"/>
              <a:buFont typeface="Advent Pro SemiBold"/>
              <a:buNone/>
              <a:defRPr sz="2667">
                <a:solidFill>
                  <a:schemeClr val="lt1"/>
                </a:solidFill>
                <a:latin typeface="Advent Pro SemiBold"/>
                <a:ea typeface="Advent Pro SemiBold"/>
                <a:cs typeface="Advent Pro SemiBold"/>
                <a:sym typeface="Advent Pro SemiBold"/>
              </a:defRPr>
            </a:lvl1pPr>
            <a:lvl2pPr lvl="1" rtl="0">
              <a:spcBef>
                <a:spcPts val="0"/>
              </a:spcBef>
              <a:spcAft>
                <a:spcPts val="0"/>
              </a:spcAft>
              <a:buClr>
                <a:srgbClr val="000000"/>
              </a:buClr>
              <a:buSzPts val="1200"/>
              <a:buFont typeface="Advent Pro SemiBold"/>
              <a:buNone/>
              <a:defRPr sz="1600">
                <a:solidFill>
                  <a:srgbClr val="000000"/>
                </a:solidFill>
                <a:latin typeface="Advent Pro SemiBold"/>
                <a:ea typeface="Advent Pro SemiBold"/>
                <a:cs typeface="Advent Pro SemiBold"/>
                <a:sym typeface="Advent Pro SemiBold"/>
              </a:defRPr>
            </a:lvl2pPr>
            <a:lvl3pPr lvl="2" rtl="0">
              <a:spcBef>
                <a:spcPts val="0"/>
              </a:spcBef>
              <a:spcAft>
                <a:spcPts val="0"/>
              </a:spcAft>
              <a:buClr>
                <a:srgbClr val="000000"/>
              </a:buClr>
              <a:buSzPts val="1200"/>
              <a:buFont typeface="Advent Pro SemiBold"/>
              <a:buNone/>
              <a:defRPr sz="1600">
                <a:solidFill>
                  <a:srgbClr val="000000"/>
                </a:solidFill>
                <a:latin typeface="Advent Pro SemiBold"/>
                <a:ea typeface="Advent Pro SemiBold"/>
                <a:cs typeface="Advent Pro SemiBold"/>
                <a:sym typeface="Advent Pro SemiBold"/>
              </a:defRPr>
            </a:lvl3pPr>
            <a:lvl4pPr lvl="3" rtl="0">
              <a:spcBef>
                <a:spcPts val="0"/>
              </a:spcBef>
              <a:spcAft>
                <a:spcPts val="0"/>
              </a:spcAft>
              <a:buClr>
                <a:srgbClr val="000000"/>
              </a:buClr>
              <a:buSzPts val="1200"/>
              <a:buFont typeface="Advent Pro SemiBold"/>
              <a:buNone/>
              <a:defRPr sz="1600">
                <a:solidFill>
                  <a:srgbClr val="000000"/>
                </a:solidFill>
                <a:latin typeface="Advent Pro SemiBold"/>
                <a:ea typeface="Advent Pro SemiBold"/>
                <a:cs typeface="Advent Pro SemiBold"/>
                <a:sym typeface="Advent Pro SemiBold"/>
              </a:defRPr>
            </a:lvl4pPr>
            <a:lvl5pPr lvl="4" rtl="0">
              <a:spcBef>
                <a:spcPts val="0"/>
              </a:spcBef>
              <a:spcAft>
                <a:spcPts val="0"/>
              </a:spcAft>
              <a:buClr>
                <a:srgbClr val="000000"/>
              </a:buClr>
              <a:buSzPts val="1200"/>
              <a:buFont typeface="Advent Pro SemiBold"/>
              <a:buNone/>
              <a:defRPr sz="1600">
                <a:solidFill>
                  <a:srgbClr val="000000"/>
                </a:solidFill>
                <a:latin typeface="Advent Pro SemiBold"/>
                <a:ea typeface="Advent Pro SemiBold"/>
                <a:cs typeface="Advent Pro SemiBold"/>
                <a:sym typeface="Advent Pro SemiBold"/>
              </a:defRPr>
            </a:lvl5pPr>
            <a:lvl6pPr lvl="5" rtl="0">
              <a:spcBef>
                <a:spcPts val="0"/>
              </a:spcBef>
              <a:spcAft>
                <a:spcPts val="0"/>
              </a:spcAft>
              <a:buClr>
                <a:srgbClr val="000000"/>
              </a:buClr>
              <a:buSzPts val="1200"/>
              <a:buFont typeface="Advent Pro SemiBold"/>
              <a:buNone/>
              <a:defRPr sz="1600">
                <a:solidFill>
                  <a:srgbClr val="000000"/>
                </a:solidFill>
                <a:latin typeface="Advent Pro SemiBold"/>
                <a:ea typeface="Advent Pro SemiBold"/>
                <a:cs typeface="Advent Pro SemiBold"/>
                <a:sym typeface="Advent Pro SemiBold"/>
              </a:defRPr>
            </a:lvl6pPr>
            <a:lvl7pPr lvl="6" rtl="0">
              <a:spcBef>
                <a:spcPts val="0"/>
              </a:spcBef>
              <a:spcAft>
                <a:spcPts val="0"/>
              </a:spcAft>
              <a:buClr>
                <a:srgbClr val="000000"/>
              </a:buClr>
              <a:buSzPts val="1200"/>
              <a:buFont typeface="Advent Pro SemiBold"/>
              <a:buNone/>
              <a:defRPr sz="1600">
                <a:solidFill>
                  <a:srgbClr val="000000"/>
                </a:solidFill>
                <a:latin typeface="Advent Pro SemiBold"/>
                <a:ea typeface="Advent Pro SemiBold"/>
                <a:cs typeface="Advent Pro SemiBold"/>
                <a:sym typeface="Advent Pro SemiBold"/>
              </a:defRPr>
            </a:lvl7pPr>
            <a:lvl8pPr lvl="7" rtl="0">
              <a:spcBef>
                <a:spcPts val="0"/>
              </a:spcBef>
              <a:spcAft>
                <a:spcPts val="0"/>
              </a:spcAft>
              <a:buClr>
                <a:srgbClr val="000000"/>
              </a:buClr>
              <a:buSzPts val="1200"/>
              <a:buFont typeface="Advent Pro SemiBold"/>
              <a:buNone/>
              <a:defRPr sz="1600">
                <a:solidFill>
                  <a:srgbClr val="000000"/>
                </a:solidFill>
                <a:latin typeface="Advent Pro SemiBold"/>
                <a:ea typeface="Advent Pro SemiBold"/>
                <a:cs typeface="Advent Pro SemiBold"/>
                <a:sym typeface="Advent Pro SemiBold"/>
              </a:defRPr>
            </a:lvl8pPr>
            <a:lvl9pPr lvl="8" rtl="0">
              <a:spcBef>
                <a:spcPts val="0"/>
              </a:spcBef>
              <a:spcAft>
                <a:spcPts val="0"/>
              </a:spcAft>
              <a:buClr>
                <a:srgbClr val="000000"/>
              </a:buClr>
              <a:buSzPts val="1200"/>
              <a:buFont typeface="Advent Pro SemiBold"/>
              <a:buNone/>
              <a:defRPr sz="1600">
                <a:solidFill>
                  <a:srgbClr val="000000"/>
                </a:solidFill>
                <a:latin typeface="Advent Pro SemiBold"/>
                <a:ea typeface="Advent Pro SemiBold"/>
                <a:cs typeface="Advent Pro SemiBold"/>
                <a:sym typeface="Advent Pro SemiBold"/>
              </a:defRPr>
            </a:lvl9pPr>
          </a:lstStyle>
          <a:p>
            <a:r>
              <a:rPr lang="en-US"/>
              <a:t>Click to edit Master title style</a:t>
            </a:r>
            <a:endParaRPr/>
          </a:p>
        </p:txBody>
      </p:sp>
      <p:sp>
        <p:nvSpPr>
          <p:cNvPr id="272" name="Google Shape;272;p13"/>
          <p:cNvSpPr txBox="1">
            <a:spLocks noGrp="1"/>
          </p:cNvSpPr>
          <p:nvPr>
            <p:ph type="subTitle" idx="5"/>
          </p:nvPr>
        </p:nvSpPr>
        <p:spPr>
          <a:xfrm>
            <a:off x="4920455" y="5106240"/>
            <a:ext cx="3237600" cy="7632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Clr>
                <a:srgbClr val="000000"/>
              </a:buClr>
              <a:buSzPts val="1000"/>
              <a:buNone/>
              <a:defRPr sz="1867"/>
            </a:lvl1pPr>
            <a:lvl2pPr lvl="1" rtl="0">
              <a:lnSpc>
                <a:spcPct val="100000"/>
              </a:lnSpc>
              <a:spcBef>
                <a:spcPts val="0"/>
              </a:spcBef>
              <a:spcAft>
                <a:spcPts val="0"/>
              </a:spcAft>
              <a:buClr>
                <a:srgbClr val="000000"/>
              </a:buClr>
              <a:buSzPts val="1000"/>
              <a:buNone/>
              <a:defRPr sz="1333">
                <a:solidFill>
                  <a:srgbClr val="000000"/>
                </a:solidFill>
              </a:defRPr>
            </a:lvl2pPr>
            <a:lvl3pPr lvl="2" rtl="0">
              <a:lnSpc>
                <a:spcPct val="100000"/>
              </a:lnSpc>
              <a:spcBef>
                <a:spcPts val="0"/>
              </a:spcBef>
              <a:spcAft>
                <a:spcPts val="0"/>
              </a:spcAft>
              <a:buClr>
                <a:srgbClr val="000000"/>
              </a:buClr>
              <a:buSzPts val="1000"/>
              <a:buNone/>
              <a:defRPr sz="1333">
                <a:solidFill>
                  <a:srgbClr val="000000"/>
                </a:solidFill>
              </a:defRPr>
            </a:lvl3pPr>
            <a:lvl4pPr lvl="3" rtl="0">
              <a:lnSpc>
                <a:spcPct val="100000"/>
              </a:lnSpc>
              <a:spcBef>
                <a:spcPts val="0"/>
              </a:spcBef>
              <a:spcAft>
                <a:spcPts val="0"/>
              </a:spcAft>
              <a:buClr>
                <a:srgbClr val="000000"/>
              </a:buClr>
              <a:buSzPts val="1000"/>
              <a:buNone/>
              <a:defRPr sz="1333">
                <a:solidFill>
                  <a:srgbClr val="000000"/>
                </a:solidFill>
              </a:defRPr>
            </a:lvl4pPr>
            <a:lvl5pPr lvl="4" rtl="0">
              <a:lnSpc>
                <a:spcPct val="100000"/>
              </a:lnSpc>
              <a:spcBef>
                <a:spcPts val="0"/>
              </a:spcBef>
              <a:spcAft>
                <a:spcPts val="0"/>
              </a:spcAft>
              <a:buClr>
                <a:srgbClr val="000000"/>
              </a:buClr>
              <a:buSzPts val="1000"/>
              <a:buNone/>
              <a:defRPr sz="1333">
                <a:solidFill>
                  <a:srgbClr val="000000"/>
                </a:solidFill>
              </a:defRPr>
            </a:lvl5pPr>
            <a:lvl6pPr lvl="5" rtl="0">
              <a:lnSpc>
                <a:spcPct val="100000"/>
              </a:lnSpc>
              <a:spcBef>
                <a:spcPts val="0"/>
              </a:spcBef>
              <a:spcAft>
                <a:spcPts val="0"/>
              </a:spcAft>
              <a:buClr>
                <a:srgbClr val="000000"/>
              </a:buClr>
              <a:buSzPts val="1000"/>
              <a:buNone/>
              <a:defRPr sz="1333">
                <a:solidFill>
                  <a:srgbClr val="000000"/>
                </a:solidFill>
              </a:defRPr>
            </a:lvl6pPr>
            <a:lvl7pPr lvl="6" rtl="0">
              <a:lnSpc>
                <a:spcPct val="100000"/>
              </a:lnSpc>
              <a:spcBef>
                <a:spcPts val="0"/>
              </a:spcBef>
              <a:spcAft>
                <a:spcPts val="0"/>
              </a:spcAft>
              <a:buClr>
                <a:srgbClr val="000000"/>
              </a:buClr>
              <a:buSzPts val="1000"/>
              <a:buNone/>
              <a:defRPr sz="1333">
                <a:solidFill>
                  <a:srgbClr val="000000"/>
                </a:solidFill>
              </a:defRPr>
            </a:lvl7pPr>
            <a:lvl8pPr lvl="7" rtl="0">
              <a:lnSpc>
                <a:spcPct val="100000"/>
              </a:lnSpc>
              <a:spcBef>
                <a:spcPts val="0"/>
              </a:spcBef>
              <a:spcAft>
                <a:spcPts val="0"/>
              </a:spcAft>
              <a:buClr>
                <a:srgbClr val="000000"/>
              </a:buClr>
              <a:buSzPts val="1000"/>
              <a:buNone/>
              <a:defRPr sz="1333">
                <a:solidFill>
                  <a:srgbClr val="000000"/>
                </a:solidFill>
              </a:defRPr>
            </a:lvl8pPr>
            <a:lvl9pPr lvl="8" rtl="0">
              <a:lnSpc>
                <a:spcPct val="100000"/>
              </a:lnSpc>
              <a:spcBef>
                <a:spcPts val="0"/>
              </a:spcBef>
              <a:spcAft>
                <a:spcPts val="0"/>
              </a:spcAft>
              <a:buClr>
                <a:srgbClr val="000000"/>
              </a:buClr>
              <a:buSzPts val="1000"/>
              <a:buNone/>
              <a:defRPr sz="1333">
                <a:solidFill>
                  <a:srgbClr val="000000"/>
                </a:solidFill>
              </a:defRPr>
            </a:lvl9pPr>
          </a:lstStyle>
          <a:p>
            <a:r>
              <a:rPr lang="en-US"/>
              <a:t>Click to edit Master subtitle style</a:t>
            </a:r>
            <a:endParaRPr/>
          </a:p>
        </p:txBody>
      </p:sp>
      <p:sp>
        <p:nvSpPr>
          <p:cNvPr id="273" name="Google Shape;273;p13"/>
          <p:cNvSpPr txBox="1">
            <a:spLocks noGrp="1"/>
          </p:cNvSpPr>
          <p:nvPr>
            <p:ph type="title" idx="6" hasCustomPrompt="1"/>
          </p:nvPr>
        </p:nvSpPr>
        <p:spPr>
          <a:xfrm>
            <a:off x="4920455" y="3527849"/>
            <a:ext cx="2338400" cy="770400"/>
          </a:xfrm>
          <a:prstGeom prst="rect">
            <a:avLst/>
          </a:prstGeom>
        </p:spPr>
        <p:txBody>
          <a:bodyPr spcFirstLastPara="1" wrap="square" lIns="91425" tIns="91425" rIns="91425" bIns="91425" anchor="ctr" anchorCtr="0">
            <a:noAutofit/>
          </a:bodyPr>
          <a:lstStyle>
            <a:lvl1pPr lvl="0" rtl="0">
              <a:spcBef>
                <a:spcPts val="0"/>
              </a:spcBef>
              <a:spcAft>
                <a:spcPts val="0"/>
              </a:spcAft>
              <a:buClr>
                <a:srgbClr val="000000"/>
              </a:buClr>
              <a:buSzPts val="4800"/>
              <a:buNone/>
              <a:defRPr sz="6400">
                <a:solidFill>
                  <a:schemeClr val="accent3"/>
                </a:solidFill>
              </a:defRPr>
            </a:lvl1pPr>
            <a:lvl2pPr lvl="1" rtl="0">
              <a:spcBef>
                <a:spcPts val="0"/>
              </a:spcBef>
              <a:spcAft>
                <a:spcPts val="0"/>
              </a:spcAft>
              <a:buClr>
                <a:srgbClr val="000000"/>
              </a:buClr>
              <a:buSzPts val="4800"/>
              <a:buFont typeface="Fira Sans Extra Condensed Medium"/>
              <a:buNone/>
              <a:defRPr sz="6400">
                <a:solidFill>
                  <a:srgbClr val="000000"/>
                </a:solidFill>
                <a:latin typeface="Fira Sans Extra Condensed Medium"/>
                <a:ea typeface="Fira Sans Extra Condensed Medium"/>
                <a:cs typeface="Fira Sans Extra Condensed Medium"/>
                <a:sym typeface="Fira Sans Extra Condensed Medium"/>
              </a:defRPr>
            </a:lvl2pPr>
            <a:lvl3pPr lvl="2" rtl="0">
              <a:spcBef>
                <a:spcPts val="0"/>
              </a:spcBef>
              <a:spcAft>
                <a:spcPts val="0"/>
              </a:spcAft>
              <a:buClr>
                <a:srgbClr val="000000"/>
              </a:buClr>
              <a:buSzPts val="4800"/>
              <a:buFont typeface="Fira Sans Extra Condensed Medium"/>
              <a:buNone/>
              <a:defRPr sz="6400">
                <a:solidFill>
                  <a:srgbClr val="000000"/>
                </a:solidFill>
                <a:latin typeface="Fira Sans Extra Condensed Medium"/>
                <a:ea typeface="Fira Sans Extra Condensed Medium"/>
                <a:cs typeface="Fira Sans Extra Condensed Medium"/>
                <a:sym typeface="Fira Sans Extra Condensed Medium"/>
              </a:defRPr>
            </a:lvl3pPr>
            <a:lvl4pPr lvl="3" rtl="0">
              <a:spcBef>
                <a:spcPts val="0"/>
              </a:spcBef>
              <a:spcAft>
                <a:spcPts val="0"/>
              </a:spcAft>
              <a:buClr>
                <a:srgbClr val="000000"/>
              </a:buClr>
              <a:buSzPts val="4800"/>
              <a:buFont typeface="Fira Sans Extra Condensed Medium"/>
              <a:buNone/>
              <a:defRPr sz="6400">
                <a:solidFill>
                  <a:srgbClr val="000000"/>
                </a:solidFill>
                <a:latin typeface="Fira Sans Extra Condensed Medium"/>
                <a:ea typeface="Fira Sans Extra Condensed Medium"/>
                <a:cs typeface="Fira Sans Extra Condensed Medium"/>
                <a:sym typeface="Fira Sans Extra Condensed Medium"/>
              </a:defRPr>
            </a:lvl4pPr>
            <a:lvl5pPr lvl="4" rtl="0">
              <a:spcBef>
                <a:spcPts val="0"/>
              </a:spcBef>
              <a:spcAft>
                <a:spcPts val="0"/>
              </a:spcAft>
              <a:buClr>
                <a:srgbClr val="000000"/>
              </a:buClr>
              <a:buSzPts val="4800"/>
              <a:buFont typeface="Fira Sans Extra Condensed Medium"/>
              <a:buNone/>
              <a:defRPr sz="6400">
                <a:solidFill>
                  <a:srgbClr val="000000"/>
                </a:solidFill>
                <a:latin typeface="Fira Sans Extra Condensed Medium"/>
                <a:ea typeface="Fira Sans Extra Condensed Medium"/>
                <a:cs typeface="Fira Sans Extra Condensed Medium"/>
                <a:sym typeface="Fira Sans Extra Condensed Medium"/>
              </a:defRPr>
            </a:lvl5pPr>
            <a:lvl6pPr lvl="5" rtl="0">
              <a:spcBef>
                <a:spcPts val="0"/>
              </a:spcBef>
              <a:spcAft>
                <a:spcPts val="0"/>
              </a:spcAft>
              <a:buClr>
                <a:srgbClr val="000000"/>
              </a:buClr>
              <a:buSzPts val="4800"/>
              <a:buFont typeface="Fira Sans Extra Condensed Medium"/>
              <a:buNone/>
              <a:defRPr sz="6400">
                <a:solidFill>
                  <a:srgbClr val="000000"/>
                </a:solidFill>
                <a:latin typeface="Fira Sans Extra Condensed Medium"/>
                <a:ea typeface="Fira Sans Extra Condensed Medium"/>
                <a:cs typeface="Fira Sans Extra Condensed Medium"/>
                <a:sym typeface="Fira Sans Extra Condensed Medium"/>
              </a:defRPr>
            </a:lvl6pPr>
            <a:lvl7pPr lvl="6" rtl="0">
              <a:spcBef>
                <a:spcPts val="0"/>
              </a:spcBef>
              <a:spcAft>
                <a:spcPts val="0"/>
              </a:spcAft>
              <a:buClr>
                <a:srgbClr val="000000"/>
              </a:buClr>
              <a:buSzPts val="4800"/>
              <a:buFont typeface="Fira Sans Extra Condensed Medium"/>
              <a:buNone/>
              <a:defRPr sz="6400">
                <a:solidFill>
                  <a:srgbClr val="000000"/>
                </a:solidFill>
                <a:latin typeface="Fira Sans Extra Condensed Medium"/>
                <a:ea typeface="Fira Sans Extra Condensed Medium"/>
                <a:cs typeface="Fira Sans Extra Condensed Medium"/>
                <a:sym typeface="Fira Sans Extra Condensed Medium"/>
              </a:defRPr>
            </a:lvl7pPr>
            <a:lvl8pPr lvl="7" rtl="0">
              <a:spcBef>
                <a:spcPts val="0"/>
              </a:spcBef>
              <a:spcAft>
                <a:spcPts val="0"/>
              </a:spcAft>
              <a:buClr>
                <a:srgbClr val="000000"/>
              </a:buClr>
              <a:buSzPts val="4800"/>
              <a:buFont typeface="Fira Sans Extra Condensed Medium"/>
              <a:buNone/>
              <a:defRPr sz="6400">
                <a:solidFill>
                  <a:srgbClr val="000000"/>
                </a:solidFill>
                <a:latin typeface="Fira Sans Extra Condensed Medium"/>
                <a:ea typeface="Fira Sans Extra Condensed Medium"/>
                <a:cs typeface="Fira Sans Extra Condensed Medium"/>
                <a:sym typeface="Fira Sans Extra Condensed Medium"/>
              </a:defRPr>
            </a:lvl8pPr>
            <a:lvl9pPr lvl="8" rtl="0">
              <a:spcBef>
                <a:spcPts val="0"/>
              </a:spcBef>
              <a:spcAft>
                <a:spcPts val="0"/>
              </a:spcAft>
              <a:buClr>
                <a:srgbClr val="000000"/>
              </a:buClr>
              <a:buSzPts val="4800"/>
              <a:buFont typeface="Fira Sans Extra Condensed Medium"/>
              <a:buNone/>
              <a:defRPr sz="6400">
                <a:solidFill>
                  <a:srgbClr val="000000"/>
                </a:solidFill>
                <a:latin typeface="Fira Sans Extra Condensed Medium"/>
                <a:ea typeface="Fira Sans Extra Condensed Medium"/>
                <a:cs typeface="Fira Sans Extra Condensed Medium"/>
                <a:sym typeface="Fira Sans Extra Condensed Medium"/>
              </a:defRPr>
            </a:lvl9pPr>
          </a:lstStyle>
          <a:p>
            <a:r>
              <a:t>xx%</a:t>
            </a:r>
          </a:p>
        </p:txBody>
      </p:sp>
      <p:sp>
        <p:nvSpPr>
          <p:cNvPr id="274" name="Google Shape;274;p13"/>
          <p:cNvSpPr txBox="1">
            <a:spLocks noGrp="1"/>
          </p:cNvSpPr>
          <p:nvPr>
            <p:ph type="ctrTitle" idx="7"/>
          </p:nvPr>
        </p:nvSpPr>
        <p:spPr>
          <a:xfrm>
            <a:off x="825100" y="548900"/>
            <a:ext cx="6101600" cy="770400"/>
          </a:xfrm>
          <a:prstGeom prst="rect">
            <a:avLst/>
          </a:prstGeom>
        </p:spPr>
        <p:txBody>
          <a:bodyPr spcFirstLastPara="1" wrap="square" lIns="91425" tIns="91425" rIns="91425" bIns="91425" anchor="b" anchorCtr="0">
            <a:noAutofit/>
          </a:bodyPr>
          <a:lstStyle>
            <a:lvl1pPr lvl="0" rtl="0">
              <a:spcBef>
                <a:spcPts val="0"/>
              </a:spcBef>
              <a:spcAft>
                <a:spcPts val="0"/>
              </a:spcAft>
              <a:buClr>
                <a:srgbClr val="000000"/>
              </a:buClr>
              <a:buSzPts val="3600"/>
              <a:buNone/>
              <a:defRPr sz="4000"/>
            </a:lvl1pPr>
            <a:lvl2pPr lvl="1" algn="ctr" rtl="0">
              <a:spcBef>
                <a:spcPts val="0"/>
              </a:spcBef>
              <a:spcAft>
                <a:spcPts val="0"/>
              </a:spcAft>
              <a:buClr>
                <a:srgbClr val="D9D9D9"/>
              </a:buClr>
              <a:buSzPts val="1800"/>
              <a:buNone/>
              <a:defRPr sz="2400">
                <a:solidFill>
                  <a:srgbClr val="D9D9D9"/>
                </a:solidFill>
              </a:defRPr>
            </a:lvl2pPr>
            <a:lvl3pPr lvl="2" algn="ctr" rtl="0">
              <a:spcBef>
                <a:spcPts val="0"/>
              </a:spcBef>
              <a:spcAft>
                <a:spcPts val="0"/>
              </a:spcAft>
              <a:buClr>
                <a:srgbClr val="D9D9D9"/>
              </a:buClr>
              <a:buSzPts val="1800"/>
              <a:buNone/>
              <a:defRPr sz="2400">
                <a:solidFill>
                  <a:srgbClr val="D9D9D9"/>
                </a:solidFill>
              </a:defRPr>
            </a:lvl3pPr>
            <a:lvl4pPr lvl="3" algn="ctr" rtl="0">
              <a:spcBef>
                <a:spcPts val="0"/>
              </a:spcBef>
              <a:spcAft>
                <a:spcPts val="0"/>
              </a:spcAft>
              <a:buClr>
                <a:srgbClr val="D9D9D9"/>
              </a:buClr>
              <a:buSzPts val="1800"/>
              <a:buNone/>
              <a:defRPr sz="2400">
                <a:solidFill>
                  <a:srgbClr val="D9D9D9"/>
                </a:solidFill>
              </a:defRPr>
            </a:lvl4pPr>
            <a:lvl5pPr lvl="4" algn="ctr" rtl="0">
              <a:spcBef>
                <a:spcPts val="0"/>
              </a:spcBef>
              <a:spcAft>
                <a:spcPts val="0"/>
              </a:spcAft>
              <a:buClr>
                <a:srgbClr val="D9D9D9"/>
              </a:buClr>
              <a:buSzPts val="1800"/>
              <a:buNone/>
              <a:defRPr sz="2400">
                <a:solidFill>
                  <a:srgbClr val="D9D9D9"/>
                </a:solidFill>
              </a:defRPr>
            </a:lvl5pPr>
            <a:lvl6pPr lvl="5" algn="ctr" rtl="0">
              <a:spcBef>
                <a:spcPts val="0"/>
              </a:spcBef>
              <a:spcAft>
                <a:spcPts val="0"/>
              </a:spcAft>
              <a:buClr>
                <a:srgbClr val="D9D9D9"/>
              </a:buClr>
              <a:buSzPts val="1800"/>
              <a:buNone/>
              <a:defRPr sz="2400">
                <a:solidFill>
                  <a:srgbClr val="D9D9D9"/>
                </a:solidFill>
              </a:defRPr>
            </a:lvl6pPr>
            <a:lvl7pPr lvl="6" algn="ctr" rtl="0">
              <a:spcBef>
                <a:spcPts val="0"/>
              </a:spcBef>
              <a:spcAft>
                <a:spcPts val="0"/>
              </a:spcAft>
              <a:buClr>
                <a:srgbClr val="D9D9D9"/>
              </a:buClr>
              <a:buSzPts val="1800"/>
              <a:buNone/>
              <a:defRPr sz="2400">
                <a:solidFill>
                  <a:srgbClr val="D9D9D9"/>
                </a:solidFill>
              </a:defRPr>
            </a:lvl7pPr>
            <a:lvl8pPr lvl="7" algn="ctr" rtl="0">
              <a:spcBef>
                <a:spcPts val="0"/>
              </a:spcBef>
              <a:spcAft>
                <a:spcPts val="0"/>
              </a:spcAft>
              <a:buClr>
                <a:srgbClr val="D9D9D9"/>
              </a:buClr>
              <a:buSzPts val="1800"/>
              <a:buNone/>
              <a:defRPr sz="2400">
                <a:solidFill>
                  <a:srgbClr val="D9D9D9"/>
                </a:solidFill>
              </a:defRPr>
            </a:lvl8pPr>
            <a:lvl9pPr lvl="8" algn="ctr" rtl="0">
              <a:spcBef>
                <a:spcPts val="0"/>
              </a:spcBef>
              <a:spcAft>
                <a:spcPts val="0"/>
              </a:spcAft>
              <a:buClr>
                <a:srgbClr val="D9D9D9"/>
              </a:buClr>
              <a:buSzPts val="1800"/>
              <a:buNone/>
              <a:defRPr sz="2400">
                <a:solidFill>
                  <a:srgbClr val="D9D9D9"/>
                </a:solidFill>
              </a:defRPr>
            </a:lvl9pPr>
          </a:lstStyle>
          <a:p>
            <a:r>
              <a:rPr lang="en-US"/>
              <a:t>Click to edit Master title style</a:t>
            </a:r>
            <a:endParaRPr/>
          </a:p>
        </p:txBody>
      </p:sp>
      <p:sp>
        <p:nvSpPr>
          <p:cNvPr id="275" name="Google Shape;275;p13"/>
          <p:cNvSpPr txBox="1">
            <a:spLocks noGrp="1"/>
          </p:cNvSpPr>
          <p:nvPr>
            <p:ph type="ctrTitle" idx="8"/>
          </p:nvPr>
        </p:nvSpPr>
        <p:spPr>
          <a:xfrm>
            <a:off x="8571248" y="4503651"/>
            <a:ext cx="3002400" cy="770400"/>
          </a:xfrm>
          <a:prstGeom prst="rect">
            <a:avLst/>
          </a:prstGeom>
        </p:spPr>
        <p:txBody>
          <a:bodyPr spcFirstLastPara="1" wrap="square" lIns="91425" tIns="91425" rIns="91425" bIns="91425" anchor="b" anchorCtr="0">
            <a:noAutofit/>
          </a:bodyPr>
          <a:lstStyle>
            <a:lvl1pPr lvl="0" rtl="0">
              <a:spcBef>
                <a:spcPts val="0"/>
              </a:spcBef>
              <a:spcAft>
                <a:spcPts val="0"/>
              </a:spcAft>
              <a:buClr>
                <a:srgbClr val="000000"/>
              </a:buClr>
              <a:buSzPts val="1200"/>
              <a:buFont typeface="Advent Pro SemiBold"/>
              <a:buNone/>
              <a:defRPr sz="2667">
                <a:solidFill>
                  <a:schemeClr val="lt1"/>
                </a:solidFill>
                <a:latin typeface="Advent Pro SemiBold"/>
                <a:ea typeface="Advent Pro SemiBold"/>
                <a:cs typeface="Advent Pro SemiBold"/>
                <a:sym typeface="Advent Pro SemiBold"/>
              </a:defRPr>
            </a:lvl1pPr>
            <a:lvl2pPr lvl="1" rtl="0">
              <a:spcBef>
                <a:spcPts val="0"/>
              </a:spcBef>
              <a:spcAft>
                <a:spcPts val="0"/>
              </a:spcAft>
              <a:buClr>
                <a:srgbClr val="000000"/>
              </a:buClr>
              <a:buSzPts val="1200"/>
              <a:buFont typeface="Advent Pro SemiBold"/>
              <a:buNone/>
              <a:defRPr sz="1600">
                <a:solidFill>
                  <a:srgbClr val="000000"/>
                </a:solidFill>
                <a:latin typeface="Advent Pro SemiBold"/>
                <a:ea typeface="Advent Pro SemiBold"/>
                <a:cs typeface="Advent Pro SemiBold"/>
                <a:sym typeface="Advent Pro SemiBold"/>
              </a:defRPr>
            </a:lvl2pPr>
            <a:lvl3pPr lvl="2" rtl="0">
              <a:spcBef>
                <a:spcPts val="0"/>
              </a:spcBef>
              <a:spcAft>
                <a:spcPts val="0"/>
              </a:spcAft>
              <a:buClr>
                <a:srgbClr val="000000"/>
              </a:buClr>
              <a:buSzPts val="1200"/>
              <a:buFont typeface="Advent Pro SemiBold"/>
              <a:buNone/>
              <a:defRPr sz="1600">
                <a:solidFill>
                  <a:srgbClr val="000000"/>
                </a:solidFill>
                <a:latin typeface="Advent Pro SemiBold"/>
                <a:ea typeface="Advent Pro SemiBold"/>
                <a:cs typeface="Advent Pro SemiBold"/>
                <a:sym typeface="Advent Pro SemiBold"/>
              </a:defRPr>
            </a:lvl3pPr>
            <a:lvl4pPr lvl="3" rtl="0">
              <a:spcBef>
                <a:spcPts val="0"/>
              </a:spcBef>
              <a:spcAft>
                <a:spcPts val="0"/>
              </a:spcAft>
              <a:buClr>
                <a:srgbClr val="000000"/>
              </a:buClr>
              <a:buSzPts val="1200"/>
              <a:buFont typeface="Advent Pro SemiBold"/>
              <a:buNone/>
              <a:defRPr sz="1600">
                <a:solidFill>
                  <a:srgbClr val="000000"/>
                </a:solidFill>
                <a:latin typeface="Advent Pro SemiBold"/>
                <a:ea typeface="Advent Pro SemiBold"/>
                <a:cs typeface="Advent Pro SemiBold"/>
                <a:sym typeface="Advent Pro SemiBold"/>
              </a:defRPr>
            </a:lvl4pPr>
            <a:lvl5pPr lvl="4" rtl="0">
              <a:spcBef>
                <a:spcPts val="0"/>
              </a:spcBef>
              <a:spcAft>
                <a:spcPts val="0"/>
              </a:spcAft>
              <a:buClr>
                <a:srgbClr val="000000"/>
              </a:buClr>
              <a:buSzPts val="1200"/>
              <a:buFont typeface="Advent Pro SemiBold"/>
              <a:buNone/>
              <a:defRPr sz="1600">
                <a:solidFill>
                  <a:srgbClr val="000000"/>
                </a:solidFill>
                <a:latin typeface="Advent Pro SemiBold"/>
                <a:ea typeface="Advent Pro SemiBold"/>
                <a:cs typeface="Advent Pro SemiBold"/>
                <a:sym typeface="Advent Pro SemiBold"/>
              </a:defRPr>
            </a:lvl5pPr>
            <a:lvl6pPr lvl="5" rtl="0">
              <a:spcBef>
                <a:spcPts val="0"/>
              </a:spcBef>
              <a:spcAft>
                <a:spcPts val="0"/>
              </a:spcAft>
              <a:buClr>
                <a:srgbClr val="000000"/>
              </a:buClr>
              <a:buSzPts val="1200"/>
              <a:buFont typeface="Advent Pro SemiBold"/>
              <a:buNone/>
              <a:defRPr sz="1600">
                <a:solidFill>
                  <a:srgbClr val="000000"/>
                </a:solidFill>
                <a:latin typeface="Advent Pro SemiBold"/>
                <a:ea typeface="Advent Pro SemiBold"/>
                <a:cs typeface="Advent Pro SemiBold"/>
                <a:sym typeface="Advent Pro SemiBold"/>
              </a:defRPr>
            </a:lvl6pPr>
            <a:lvl7pPr lvl="6" rtl="0">
              <a:spcBef>
                <a:spcPts val="0"/>
              </a:spcBef>
              <a:spcAft>
                <a:spcPts val="0"/>
              </a:spcAft>
              <a:buClr>
                <a:srgbClr val="000000"/>
              </a:buClr>
              <a:buSzPts val="1200"/>
              <a:buFont typeface="Advent Pro SemiBold"/>
              <a:buNone/>
              <a:defRPr sz="1600">
                <a:solidFill>
                  <a:srgbClr val="000000"/>
                </a:solidFill>
                <a:latin typeface="Advent Pro SemiBold"/>
                <a:ea typeface="Advent Pro SemiBold"/>
                <a:cs typeface="Advent Pro SemiBold"/>
                <a:sym typeface="Advent Pro SemiBold"/>
              </a:defRPr>
            </a:lvl7pPr>
            <a:lvl8pPr lvl="7" rtl="0">
              <a:spcBef>
                <a:spcPts val="0"/>
              </a:spcBef>
              <a:spcAft>
                <a:spcPts val="0"/>
              </a:spcAft>
              <a:buClr>
                <a:srgbClr val="000000"/>
              </a:buClr>
              <a:buSzPts val="1200"/>
              <a:buFont typeface="Advent Pro SemiBold"/>
              <a:buNone/>
              <a:defRPr sz="1600">
                <a:solidFill>
                  <a:srgbClr val="000000"/>
                </a:solidFill>
                <a:latin typeface="Advent Pro SemiBold"/>
                <a:ea typeface="Advent Pro SemiBold"/>
                <a:cs typeface="Advent Pro SemiBold"/>
                <a:sym typeface="Advent Pro SemiBold"/>
              </a:defRPr>
            </a:lvl8pPr>
            <a:lvl9pPr lvl="8" rtl="0">
              <a:spcBef>
                <a:spcPts val="0"/>
              </a:spcBef>
              <a:spcAft>
                <a:spcPts val="0"/>
              </a:spcAft>
              <a:buClr>
                <a:srgbClr val="000000"/>
              </a:buClr>
              <a:buSzPts val="1200"/>
              <a:buFont typeface="Advent Pro SemiBold"/>
              <a:buNone/>
              <a:defRPr sz="1600">
                <a:solidFill>
                  <a:srgbClr val="000000"/>
                </a:solidFill>
                <a:latin typeface="Advent Pro SemiBold"/>
                <a:ea typeface="Advent Pro SemiBold"/>
                <a:cs typeface="Advent Pro SemiBold"/>
                <a:sym typeface="Advent Pro SemiBold"/>
              </a:defRPr>
            </a:lvl9pPr>
          </a:lstStyle>
          <a:p>
            <a:r>
              <a:rPr lang="en-US"/>
              <a:t>Click to edit Master title style</a:t>
            </a:r>
            <a:endParaRPr/>
          </a:p>
        </p:txBody>
      </p:sp>
      <p:sp>
        <p:nvSpPr>
          <p:cNvPr id="276" name="Google Shape;276;p13"/>
          <p:cNvSpPr txBox="1">
            <a:spLocks noGrp="1"/>
          </p:cNvSpPr>
          <p:nvPr>
            <p:ph type="title" idx="9" hasCustomPrompt="1"/>
          </p:nvPr>
        </p:nvSpPr>
        <p:spPr>
          <a:xfrm>
            <a:off x="8571248" y="3527849"/>
            <a:ext cx="2338400" cy="770400"/>
          </a:xfrm>
          <a:prstGeom prst="rect">
            <a:avLst/>
          </a:prstGeom>
        </p:spPr>
        <p:txBody>
          <a:bodyPr spcFirstLastPara="1" wrap="square" lIns="91425" tIns="91425" rIns="91425" bIns="91425" anchor="ctr" anchorCtr="0">
            <a:noAutofit/>
          </a:bodyPr>
          <a:lstStyle>
            <a:lvl1pPr lvl="0" rtl="0">
              <a:spcBef>
                <a:spcPts val="0"/>
              </a:spcBef>
              <a:spcAft>
                <a:spcPts val="0"/>
              </a:spcAft>
              <a:buClr>
                <a:srgbClr val="000000"/>
              </a:buClr>
              <a:buSzPts val="4800"/>
              <a:buNone/>
              <a:defRPr sz="6400">
                <a:solidFill>
                  <a:schemeClr val="accent1"/>
                </a:solidFill>
              </a:defRPr>
            </a:lvl1pPr>
            <a:lvl2pPr lvl="1" rtl="0">
              <a:spcBef>
                <a:spcPts val="0"/>
              </a:spcBef>
              <a:spcAft>
                <a:spcPts val="0"/>
              </a:spcAft>
              <a:buClr>
                <a:srgbClr val="000000"/>
              </a:buClr>
              <a:buSzPts val="4800"/>
              <a:buFont typeface="Fira Sans Extra Condensed Medium"/>
              <a:buNone/>
              <a:defRPr sz="6400">
                <a:solidFill>
                  <a:srgbClr val="000000"/>
                </a:solidFill>
                <a:latin typeface="Fira Sans Extra Condensed Medium"/>
                <a:ea typeface="Fira Sans Extra Condensed Medium"/>
                <a:cs typeface="Fira Sans Extra Condensed Medium"/>
                <a:sym typeface="Fira Sans Extra Condensed Medium"/>
              </a:defRPr>
            </a:lvl2pPr>
            <a:lvl3pPr lvl="2" rtl="0">
              <a:spcBef>
                <a:spcPts val="0"/>
              </a:spcBef>
              <a:spcAft>
                <a:spcPts val="0"/>
              </a:spcAft>
              <a:buClr>
                <a:srgbClr val="000000"/>
              </a:buClr>
              <a:buSzPts val="4800"/>
              <a:buFont typeface="Fira Sans Extra Condensed Medium"/>
              <a:buNone/>
              <a:defRPr sz="6400">
                <a:solidFill>
                  <a:srgbClr val="000000"/>
                </a:solidFill>
                <a:latin typeface="Fira Sans Extra Condensed Medium"/>
                <a:ea typeface="Fira Sans Extra Condensed Medium"/>
                <a:cs typeface="Fira Sans Extra Condensed Medium"/>
                <a:sym typeface="Fira Sans Extra Condensed Medium"/>
              </a:defRPr>
            </a:lvl3pPr>
            <a:lvl4pPr lvl="3" rtl="0">
              <a:spcBef>
                <a:spcPts val="0"/>
              </a:spcBef>
              <a:spcAft>
                <a:spcPts val="0"/>
              </a:spcAft>
              <a:buClr>
                <a:srgbClr val="000000"/>
              </a:buClr>
              <a:buSzPts val="4800"/>
              <a:buFont typeface="Fira Sans Extra Condensed Medium"/>
              <a:buNone/>
              <a:defRPr sz="6400">
                <a:solidFill>
                  <a:srgbClr val="000000"/>
                </a:solidFill>
                <a:latin typeface="Fira Sans Extra Condensed Medium"/>
                <a:ea typeface="Fira Sans Extra Condensed Medium"/>
                <a:cs typeface="Fira Sans Extra Condensed Medium"/>
                <a:sym typeface="Fira Sans Extra Condensed Medium"/>
              </a:defRPr>
            </a:lvl4pPr>
            <a:lvl5pPr lvl="4" rtl="0">
              <a:spcBef>
                <a:spcPts val="0"/>
              </a:spcBef>
              <a:spcAft>
                <a:spcPts val="0"/>
              </a:spcAft>
              <a:buClr>
                <a:srgbClr val="000000"/>
              </a:buClr>
              <a:buSzPts val="4800"/>
              <a:buFont typeface="Fira Sans Extra Condensed Medium"/>
              <a:buNone/>
              <a:defRPr sz="6400">
                <a:solidFill>
                  <a:srgbClr val="000000"/>
                </a:solidFill>
                <a:latin typeface="Fira Sans Extra Condensed Medium"/>
                <a:ea typeface="Fira Sans Extra Condensed Medium"/>
                <a:cs typeface="Fira Sans Extra Condensed Medium"/>
                <a:sym typeface="Fira Sans Extra Condensed Medium"/>
              </a:defRPr>
            </a:lvl5pPr>
            <a:lvl6pPr lvl="5" rtl="0">
              <a:spcBef>
                <a:spcPts val="0"/>
              </a:spcBef>
              <a:spcAft>
                <a:spcPts val="0"/>
              </a:spcAft>
              <a:buClr>
                <a:srgbClr val="000000"/>
              </a:buClr>
              <a:buSzPts val="4800"/>
              <a:buFont typeface="Fira Sans Extra Condensed Medium"/>
              <a:buNone/>
              <a:defRPr sz="6400">
                <a:solidFill>
                  <a:srgbClr val="000000"/>
                </a:solidFill>
                <a:latin typeface="Fira Sans Extra Condensed Medium"/>
                <a:ea typeface="Fira Sans Extra Condensed Medium"/>
                <a:cs typeface="Fira Sans Extra Condensed Medium"/>
                <a:sym typeface="Fira Sans Extra Condensed Medium"/>
              </a:defRPr>
            </a:lvl6pPr>
            <a:lvl7pPr lvl="6" rtl="0">
              <a:spcBef>
                <a:spcPts val="0"/>
              </a:spcBef>
              <a:spcAft>
                <a:spcPts val="0"/>
              </a:spcAft>
              <a:buClr>
                <a:srgbClr val="000000"/>
              </a:buClr>
              <a:buSzPts val="4800"/>
              <a:buFont typeface="Fira Sans Extra Condensed Medium"/>
              <a:buNone/>
              <a:defRPr sz="6400">
                <a:solidFill>
                  <a:srgbClr val="000000"/>
                </a:solidFill>
                <a:latin typeface="Fira Sans Extra Condensed Medium"/>
                <a:ea typeface="Fira Sans Extra Condensed Medium"/>
                <a:cs typeface="Fira Sans Extra Condensed Medium"/>
                <a:sym typeface="Fira Sans Extra Condensed Medium"/>
              </a:defRPr>
            </a:lvl7pPr>
            <a:lvl8pPr lvl="7" rtl="0">
              <a:spcBef>
                <a:spcPts val="0"/>
              </a:spcBef>
              <a:spcAft>
                <a:spcPts val="0"/>
              </a:spcAft>
              <a:buClr>
                <a:srgbClr val="000000"/>
              </a:buClr>
              <a:buSzPts val="4800"/>
              <a:buFont typeface="Fira Sans Extra Condensed Medium"/>
              <a:buNone/>
              <a:defRPr sz="6400">
                <a:solidFill>
                  <a:srgbClr val="000000"/>
                </a:solidFill>
                <a:latin typeface="Fira Sans Extra Condensed Medium"/>
                <a:ea typeface="Fira Sans Extra Condensed Medium"/>
                <a:cs typeface="Fira Sans Extra Condensed Medium"/>
                <a:sym typeface="Fira Sans Extra Condensed Medium"/>
              </a:defRPr>
            </a:lvl8pPr>
            <a:lvl9pPr lvl="8" rtl="0">
              <a:spcBef>
                <a:spcPts val="0"/>
              </a:spcBef>
              <a:spcAft>
                <a:spcPts val="0"/>
              </a:spcAft>
              <a:buClr>
                <a:srgbClr val="000000"/>
              </a:buClr>
              <a:buSzPts val="4800"/>
              <a:buFont typeface="Fira Sans Extra Condensed Medium"/>
              <a:buNone/>
              <a:defRPr sz="6400">
                <a:solidFill>
                  <a:srgbClr val="000000"/>
                </a:solidFill>
                <a:latin typeface="Fira Sans Extra Condensed Medium"/>
                <a:ea typeface="Fira Sans Extra Condensed Medium"/>
                <a:cs typeface="Fira Sans Extra Condensed Medium"/>
                <a:sym typeface="Fira Sans Extra Condensed Medium"/>
              </a:defRPr>
            </a:lvl9pPr>
          </a:lstStyle>
          <a:p>
            <a:r>
              <a:t>xx%</a:t>
            </a:r>
          </a:p>
        </p:txBody>
      </p:sp>
      <p:sp>
        <p:nvSpPr>
          <p:cNvPr id="277" name="Google Shape;277;p13"/>
          <p:cNvSpPr txBox="1">
            <a:spLocks noGrp="1"/>
          </p:cNvSpPr>
          <p:nvPr>
            <p:ph type="ctrTitle" idx="13"/>
          </p:nvPr>
        </p:nvSpPr>
        <p:spPr>
          <a:xfrm>
            <a:off x="8572036" y="4529067"/>
            <a:ext cx="3002400" cy="770400"/>
          </a:xfrm>
          <a:prstGeom prst="rect">
            <a:avLst/>
          </a:prstGeom>
        </p:spPr>
        <p:txBody>
          <a:bodyPr spcFirstLastPara="1" wrap="square" lIns="91425" tIns="91425" rIns="91425" bIns="91425" anchor="b" anchorCtr="0">
            <a:noAutofit/>
          </a:bodyPr>
          <a:lstStyle>
            <a:lvl1pPr lvl="0" rtl="0">
              <a:spcBef>
                <a:spcPts val="0"/>
              </a:spcBef>
              <a:spcAft>
                <a:spcPts val="0"/>
              </a:spcAft>
              <a:buClr>
                <a:srgbClr val="000000"/>
              </a:buClr>
              <a:buSzPts val="1200"/>
              <a:buFont typeface="Advent Pro SemiBold"/>
              <a:buNone/>
              <a:defRPr sz="2667">
                <a:solidFill>
                  <a:schemeClr val="lt1"/>
                </a:solidFill>
                <a:latin typeface="Advent Pro SemiBold"/>
                <a:ea typeface="Advent Pro SemiBold"/>
                <a:cs typeface="Advent Pro SemiBold"/>
                <a:sym typeface="Advent Pro SemiBold"/>
              </a:defRPr>
            </a:lvl1pPr>
            <a:lvl2pPr lvl="1" rtl="0">
              <a:spcBef>
                <a:spcPts val="0"/>
              </a:spcBef>
              <a:spcAft>
                <a:spcPts val="0"/>
              </a:spcAft>
              <a:buClr>
                <a:srgbClr val="000000"/>
              </a:buClr>
              <a:buSzPts val="1200"/>
              <a:buFont typeface="Advent Pro SemiBold"/>
              <a:buNone/>
              <a:defRPr sz="1600">
                <a:solidFill>
                  <a:srgbClr val="000000"/>
                </a:solidFill>
                <a:latin typeface="Advent Pro SemiBold"/>
                <a:ea typeface="Advent Pro SemiBold"/>
                <a:cs typeface="Advent Pro SemiBold"/>
                <a:sym typeface="Advent Pro SemiBold"/>
              </a:defRPr>
            </a:lvl2pPr>
            <a:lvl3pPr lvl="2" rtl="0">
              <a:spcBef>
                <a:spcPts val="0"/>
              </a:spcBef>
              <a:spcAft>
                <a:spcPts val="0"/>
              </a:spcAft>
              <a:buClr>
                <a:srgbClr val="000000"/>
              </a:buClr>
              <a:buSzPts val="1200"/>
              <a:buFont typeface="Advent Pro SemiBold"/>
              <a:buNone/>
              <a:defRPr sz="1600">
                <a:solidFill>
                  <a:srgbClr val="000000"/>
                </a:solidFill>
                <a:latin typeface="Advent Pro SemiBold"/>
                <a:ea typeface="Advent Pro SemiBold"/>
                <a:cs typeface="Advent Pro SemiBold"/>
                <a:sym typeface="Advent Pro SemiBold"/>
              </a:defRPr>
            </a:lvl3pPr>
            <a:lvl4pPr lvl="3" rtl="0">
              <a:spcBef>
                <a:spcPts val="0"/>
              </a:spcBef>
              <a:spcAft>
                <a:spcPts val="0"/>
              </a:spcAft>
              <a:buClr>
                <a:srgbClr val="000000"/>
              </a:buClr>
              <a:buSzPts val="1200"/>
              <a:buFont typeface="Advent Pro SemiBold"/>
              <a:buNone/>
              <a:defRPr sz="1600">
                <a:solidFill>
                  <a:srgbClr val="000000"/>
                </a:solidFill>
                <a:latin typeface="Advent Pro SemiBold"/>
                <a:ea typeface="Advent Pro SemiBold"/>
                <a:cs typeface="Advent Pro SemiBold"/>
                <a:sym typeface="Advent Pro SemiBold"/>
              </a:defRPr>
            </a:lvl4pPr>
            <a:lvl5pPr lvl="4" rtl="0">
              <a:spcBef>
                <a:spcPts val="0"/>
              </a:spcBef>
              <a:spcAft>
                <a:spcPts val="0"/>
              </a:spcAft>
              <a:buClr>
                <a:srgbClr val="000000"/>
              </a:buClr>
              <a:buSzPts val="1200"/>
              <a:buFont typeface="Advent Pro SemiBold"/>
              <a:buNone/>
              <a:defRPr sz="1600">
                <a:solidFill>
                  <a:srgbClr val="000000"/>
                </a:solidFill>
                <a:latin typeface="Advent Pro SemiBold"/>
                <a:ea typeface="Advent Pro SemiBold"/>
                <a:cs typeface="Advent Pro SemiBold"/>
                <a:sym typeface="Advent Pro SemiBold"/>
              </a:defRPr>
            </a:lvl5pPr>
            <a:lvl6pPr lvl="5" rtl="0">
              <a:spcBef>
                <a:spcPts val="0"/>
              </a:spcBef>
              <a:spcAft>
                <a:spcPts val="0"/>
              </a:spcAft>
              <a:buClr>
                <a:srgbClr val="000000"/>
              </a:buClr>
              <a:buSzPts val="1200"/>
              <a:buFont typeface="Advent Pro SemiBold"/>
              <a:buNone/>
              <a:defRPr sz="1600">
                <a:solidFill>
                  <a:srgbClr val="000000"/>
                </a:solidFill>
                <a:latin typeface="Advent Pro SemiBold"/>
                <a:ea typeface="Advent Pro SemiBold"/>
                <a:cs typeface="Advent Pro SemiBold"/>
                <a:sym typeface="Advent Pro SemiBold"/>
              </a:defRPr>
            </a:lvl6pPr>
            <a:lvl7pPr lvl="6" rtl="0">
              <a:spcBef>
                <a:spcPts val="0"/>
              </a:spcBef>
              <a:spcAft>
                <a:spcPts val="0"/>
              </a:spcAft>
              <a:buClr>
                <a:srgbClr val="000000"/>
              </a:buClr>
              <a:buSzPts val="1200"/>
              <a:buFont typeface="Advent Pro SemiBold"/>
              <a:buNone/>
              <a:defRPr sz="1600">
                <a:solidFill>
                  <a:srgbClr val="000000"/>
                </a:solidFill>
                <a:latin typeface="Advent Pro SemiBold"/>
                <a:ea typeface="Advent Pro SemiBold"/>
                <a:cs typeface="Advent Pro SemiBold"/>
                <a:sym typeface="Advent Pro SemiBold"/>
              </a:defRPr>
            </a:lvl7pPr>
            <a:lvl8pPr lvl="7" rtl="0">
              <a:spcBef>
                <a:spcPts val="0"/>
              </a:spcBef>
              <a:spcAft>
                <a:spcPts val="0"/>
              </a:spcAft>
              <a:buClr>
                <a:srgbClr val="000000"/>
              </a:buClr>
              <a:buSzPts val="1200"/>
              <a:buFont typeface="Advent Pro SemiBold"/>
              <a:buNone/>
              <a:defRPr sz="1600">
                <a:solidFill>
                  <a:srgbClr val="000000"/>
                </a:solidFill>
                <a:latin typeface="Advent Pro SemiBold"/>
                <a:ea typeface="Advent Pro SemiBold"/>
                <a:cs typeface="Advent Pro SemiBold"/>
                <a:sym typeface="Advent Pro SemiBold"/>
              </a:defRPr>
            </a:lvl8pPr>
            <a:lvl9pPr lvl="8" rtl="0">
              <a:spcBef>
                <a:spcPts val="0"/>
              </a:spcBef>
              <a:spcAft>
                <a:spcPts val="0"/>
              </a:spcAft>
              <a:buClr>
                <a:srgbClr val="000000"/>
              </a:buClr>
              <a:buSzPts val="1200"/>
              <a:buFont typeface="Advent Pro SemiBold"/>
              <a:buNone/>
              <a:defRPr sz="1600">
                <a:solidFill>
                  <a:srgbClr val="000000"/>
                </a:solidFill>
                <a:latin typeface="Advent Pro SemiBold"/>
                <a:ea typeface="Advent Pro SemiBold"/>
                <a:cs typeface="Advent Pro SemiBold"/>
                <a:sym typeface="Advent Pro SemiBold"/>
              </a:defRPr>
            </a:lvl9pPr>
          </a:lstStyle>
          <a:p>
            <a:r>
              <a:rPr lang="en-US"/>
              <a:t>Click to edit Master title style</a:t>
            </a:r>
            <a:endParaRPr/>
          </a:p>
        </p:txBody>
      </p:sp>
    </p:spTree>
    <p:extLst>
      <p:ext uri="{BB962C8B-B14F-4D97-AF65-F5344CB8AC3E}">
        <p14:creationId xmlns:p14="http://schemas.microsoft.com/office/powerpoint/2010/main" val="12848788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matchingName="Title and two columns 2">
  <p:cSld name="Title and two columns 2">
    <p:spTree>
      <p:nvGrpSpPr>
        <p:cNvPr id="1" name="Shape 278"/>
        <p:cNvGrpSpPr/>
        <p:nvPr/>
      </p:nvGrpSpPr>
      <p:grpSpPr>
        <a:xfrm>
          <a:off x="0" y="0"/>
          <a:ext cx="0" cy="0"/>
          <a:chOff x="0" y="0"/>
          <a:chExt cx="0" cy="0"/>
        </a:xfrm>
      </p:grpSpPr>
      <p:sp>
        <p:nvSpPr>
          <p:cNvPr id="279" name="Google Shape;279;p14"/>
          <p:cNvSpPr txBox="1">
            <a:spLocks noGrp="1"/>
          </p:cNvSpPr>
          <p:nvPr>
            <p:ph type="ctrTitle"/>
          </p:nvPr>
        </p:nvSpPr>
        <p:spPr>
          <a:xfrm>
            <a:off x="6261975" y="1820105"/>
            <a:ext cx="3540800" cy="859600"/>
          </a:xfrm>
          <a:prstGeom prst="rect">
            <a:avLst/>
          </a:prstGeom>
          <a:ln>
            <a:noFill/>
          </a:ln>
        </p:spPr>
        <p:txBody>
          <a:bodyPr spcFirstLastPara="1" wrap="square" lIns="91425" tIns="91425" rIns="91425" bIns="91425" anchor="b" anchorCtr="0">
            <a:noAutofit/>
          </a:bodyPr>
          <a:lstStyle>
            <a:lvl1pPr lvl="0" rtl="0">
              <a:spcBef>
                <a:spcPts val="0"/>
              </a:spcBef>
              <a:spcAft>
                <a:spcPts val="0"/>
              </a:spcAft>
              <a:buClr>
                <a:srgbClr val="000000"/>
              </a:buClr>
              <a:buSzPts val="1800"/>
              <a:buFont typeface="Fira Sans Condensed Medium"/>
              <a:buNone/>
              <a:defRPr sz="3200">
                <a:solidFill>
                  <a:schemeClr val="lt1"/>
                </a:solidFill>
                <a:latin typeface="Advent Pro SemiBold"/>
                <a:ea typeface="Advent Pro SemiBold"/>
                <a:cs typeface="Advent Pro SemiBold"/>
                <a:sym typeface="Advent Pro SemiBold"/>
              </a:defRPr>
            </a:lvl1pPr>
            <a:lvl2pPr lvl="1"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2pPr>
            <a:lvl3pPr lvl="2"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3pPr>
            <a:lvl4pPr lvl="3"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4pPr>
            <a:lvl5pPr lvl="4"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5pPr>
            <a:lvl6pPr lvl="5"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6pPr>
            <a:lvl7pPr lvl="6"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7pPr>
            <a:lvl8pPr lvl="7"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8pPr>
            <a:lvl9pPr lvl="8"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9pPr>
          </a:lstStyle>
          <a:p>
            <a:r>
              <a:rPr lang="en-US"/>
              <a:t>Click to edit Master title style</a:t>
            </a:r>
            <a:endParaRPr/>
          </a:p>
        </p:txBody>
      </p:sp>
      <p:sp>
        <p:nvSpPr>
          <p:cNvPr id="280" name="Google Shape;280;p14"/>
          <p:cNvSpPr txBox="1">
            <a:spLocks noGrp="1"/>
          </p:cNvSpPr>
          <p:nvPr>
            <p:ph type="subTitle" idx="1"/>
          </p:nvPr>
        </p:nvSpPr>
        <p:spPr>
          <a:xfrm>
            <a:off x="6261975" y="2446855"/>
            <a:ext cx="4052400" cy="1250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Clr>
                <a:srgbClr val="000000"/>
              </a:buClr>
              <a:buSzPts val="1000"/>
              <a:buNone/>
              <a:defRPr sz="2133"/>
            </a:lvl1pPr>
            <a:lvl2pPr lvl="1" algn="ctr" rtl="0">
              <a:lnSpc>
                <a:spcPct val="100000"/>
              </a:lnSpc>
              <a:spcBef>
                <a:spcPts val="0"/>
              </a:spcBef>
              <a:spcAft>
                <a:spcPts val="0"/>
              </a:spcAft>
              <a:buClr>
                <a:srgbClr val="000000"/>
              </a:buClr>
              <a:buSzPts val="1000"/>
              <a:buNone/>
              <a:defRPr sz="1333">
                <a:solidFill>
                  <a:srgbClr val="000000"/>
                </a:solidFill>
              </a:defRPr>
            </a:lvl2pPr>
            <a:lvl3pPr lvl="2" algn="ctr" rtl="0">
              <a:lnSpc>
                <a:spcPct val="100000"/>
              </a:lnSpc>
              <a:spcBef>
                <a:spcPts val="0"/>
              </a:spcBef>
              <a:spcAft>
                <a:spcPts val="0"/>
              </a:spcAft>
              <a:buClr>
                <a:srgbClr val="000000"/>
              </a:buClr>
              <a:buSzPts val="1000"/>
              <a:buNone/>
              <a:defRPr sz="1333">
                <a:solidFill>
                  <a:srgbClr val="000000"/>
                </a:solidFill>
              </a:defRPr>
            </a:lvl3pPr>
            <a:lvl4pPr lvl="3" algn="ctr" rtl="0">
              <a:lnSpc>
                <a:spcPct val="100000"/>
              </a:lnSpc>
              <a:spcBef>
                <a:spcPts val="0"/>
              </a:spcBef>
              <a:spcAft>
                <a:spcPts val="0"/>
              </a:spcAft>
              <a:buClr>
                <a:srgbClr val="000000"/>
              </a:buClr>
              <a:buSzPts val="1000"/>
              <a:buNone/>
              <a:defRPr sz="1333">
                <a:solidFill>
                  <a:srgbClr val="000000"/>
                </a:solidFill>
              </a:defRPr>
            </a:lvl4pPr>
            <a:lvl5pPr lvl="4" algn="ctr" rtl="0">
              <a:lnSpc>
                <a:spcPct val="100000"/>
              </a:lnSpc>
              <a:spcBef>
                <a:spcPts val="0"/>
              </a:spcBef>
              <a:spcAft>
                <a:spcPts val="0"/>
              </a:spcAft>
              <a:buClr>
                <a:srgbClr val="000000"/>
              </a:buClr>
              <a:buSzPts val="1000"/>
              <a:buNone/>
              <a:defRPr sz="1333">
                <a:solidFill>
                  <a:srgbClr val="000000"/>
                </a:solidFill>
              </a:defRPr>
            </a:lvl5pPr>
            <a:lvl6pPr lvl="5" algn="ctr" rtl="0">
              <a:lnSpc>
                <a:spcPct val="100000"/>
              </a:lnSpc>
              <a:spcBef>
                <a:spcPts val="0"/>
              </a:spcBef>
              <a:spcAft>
                <a:spcPts val="0"/>
              </a:spcAft>
              <a:buClr>
                <a:srgbClr val="000000"/>
              </a:buClr>
              <a:buSzPts val="1000"/>
              <a:buNone/>
              <a:defRPr sz="1333">
                <a:solidFill>
                  <a:srgbClr val="000000"/>
                </a:solidFill>
              </a:defRPr>
            </a:lvl6pPr>
            <a:lvl7pPr lvl="6" algn="ctr" rtl="0">
              <a:lnSpc>
                <a:spcPct val="100000"/>
              </a:lnSpc>
              <a:spcBef>
                <a:spcPts val="0"/>
              </a:spcBef>
              <a:spcAft>
                <a:spcPts val="0"/>
              </a:spcAft>
              <a:buClr>
                <a:srgbClr val="000000"/>
              </a:buClr>
              <a:buSzPts val="1000"/>
              <a:buNone/>
              <a:defRPr sz="1333">
                <a:solidFill>
                  <a:srgbClr val="000000"/>
                </a:solidFill>
              </a:defRPr>
            </a:lvl7pPr>
            <a:lvl8pPr lvl="7" algn="ctr" rtl="0">
              <a:lnSpc>
                <a:spcPct val="100000"/>
              </a:lnSpc>
              <a:spcBef>
                <a:spcPts val="0"/>
              </a:spcBef>
              <a:spcAft>
                <a:spcPts val="0"/>
              </a:spcAft>
              <a:buClr>
                <a:srgbClr val="000000"/>
              </a:buClr>
              <a:buSzPts val="1000"/>
              <a:buNone/>
              <a:defRPr sz="1333">
                <a:solidFill>
                  <a:srgbClr val="000000"/>
                </a:solidFill>
              </a:defRPr>
            </a:lvl8pPr>
            <a:lvl9pPr lvl="8" algn="ctr" rtl="0">
              <a:lnSpc>
                <a:spcPct val="100000"/>
              </a:lnSpc>
              <a:spcBef>
                <a:spcPts val="0"/>
              </a:spcBef>
              <a:spcAft>
                <a:spcPts val="0"/>
              </a:spcAft>
              <a:buClr>
                <a:srgbClr val="000000"/>
              </a:buClr>
              <a:buSzPts val="1000"/>
              <a:buNone/>
              <a:defRPr sz="1333">
                <a:solidFill>
                  <a:srgbClr val="000000"/>
                </a:solidFill>
              </a:defRPr>
            </a:lvl9pPr>
          </a:lstStyle>
          <a:p>
            <a:r>
              <a:rPr lang="en-US"/>
              <a:t>Click to edit Master subtitle style</a:t>
            </a:r>
            <a:endParaRPr/>
          </a:p>
        </p:txBody>
      </p:sp>
      <p:sp>
        <p:nvSpPr>
          <p:cNvPr id="281" name="Google Shape;281;p14"/>
          <p:cNvSpPr txBox="1">
            <a:spLocks noGrp="1"/>
          </p:cNvSpPr>
          <p:nvPr>
            <p:ph type="ctrTitle" idx="2"/>
          </p:nvPr>
        </p:nvSpPr>
        <p:spPr>
          <a:xfrm>
            <a:off x="2533533" y="4170589"/>
            <a:ext cx="3297200" cy="859600"/>
          </a:xfrm>
          <a:prstGeom prst="rect">
            <a:avLst/>
          </a:prstGeom>
          <a:ln>
            <a:noFill/>
          </a:ln>
        </p:spPr>
        <p:txBody>
          <a:bodyPr spcFirstLastPara="1" wrap="square" lIns="91425" tIns="91425" rIns="91425" bIns="91425" anchor="b" anchorCtr="0">
            <a:noAutofit/>
          </a:bodyPr>
          <a:lstStyle>
            <a:lvl1pPr lvl="0" algn="r" rtl="0">
              <a:spcBef>
                <a:spcPts val="0"/>
              </a:spcBef>
              <a:spcAft>
                <a:spcPts val="0"/>
              </a:spcAft>
              <a:buClr>
                <a:srgbClr val="000000"/>
              </a:buClr>
              <a:buSzPts val="1800"/>
              <a:buFont typeface="Fira Sans Condensed Medium"/>
              <a:buNone/>
              <a:defRPr sz="3200">
                <a:solidFill>
                  <a:schemeClr val="lt1"/>
                </a:solidFill>
                <a:latin typeface="Advent Pro SemiBold"/>
                <a:ea typeface="Advent Pro SemiBold"/>
                <a:cs typeface="Advent Pro SemiBold"/>
                <a:sym typeface="Advent Pro SemiBold"/>
              </a:defRPr>
            </a:lvl1pPr>
            <a:lvl2pPr lvl="1"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2pPr>
            <a:lvl3pPr lvl="2"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3pPr>
            <a:lvl4pPr lvl="3"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4pPr>
            <a:lvl5pPr lvl="4"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5pPr>
            <a:lvl6pPr lvl="5"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6pPr>
            <a:lvl7pPr lvl="6"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7pPr>
            <a:lvl8pPr lvl="7"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8pPr>
            <a:lvl9pPr lvl="8"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9pPr>
          </a:lstStyle>
          <a:p>
            <a:r>
              <a:rPr lang="en-US"/>
              <a:t>Click to edit Master title style</a:t>
            </a:r>
            <a:endParaRPr/>
          </a:p>
        </p:txBody>
      </p:sp>
      <p:sp>
        <p:nvSpPr>
          <p:cNvPr id="282" name="Google Shape;282;p14"/>
          <p:cNvSpPr txBox="1">
            <a:spLocks noGrp="1"/>
          </p:cNvSpPr>
          <p:nvPr>
            <p:ph type="subTitle" idx="3"/>
          </p:nvPr>
        </p:nvSpPr>
        <p:spPr>
          <a:xfrm>
            <a:off x="1778500" y="4797853"/>
            <a:ext cx="4052400" cy="15724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Clr>
                <a:srgbClr val="000000"/>
              </a:buClr>
              <a:buSzPts val="1000"/>
              <a:buNone/>
              <a:defRPr sz="2133"/>
            </a:lvl1pPr>
            <a:lvl2pPr lvl="1" algn="ctr" rtl="0">
              <a:lnSpc>
                <a:spcPct val="100000"/>
              </a:lnSpc>
              <a:spcBef>
                <a:spcPts val="0"/>
              </a:spcBef>
              <a:spcAft>
                <a:spcPts val="0"/>
              </a:spcAft>
              <a:buClr>
                <a:srgbClr val="000000"/>
              </a:buClr>
              <a:buSzPts val="1000"/>
              <a:buNone/>
              <a:defRPr sz="1333">
                <a:solidFill>
                  <a:srgbClr val="000000"/>
                </a:solidFill>
              </a:defRPr>
            </a:lvl2pPr>
            <a:lvl3pPr lvl="2" algn="ctr" rtl="0">
              <a:lnSpc>
                <a:spcPct val="100000"/>
              </a:lnSpc>
              <a:spcBef>
                <a:spcPts val="0"/>
              </a:spcBef>
              <a:spcAft>
                <a:spcPts val="0"/>
              </a:spcAft>
              <a:buClr>
                <a:srgbClr val="000000"/>
              </a:buClr>
              <a:buSzPts val="1000"/>
              <a:buNone/>
              <a:defRPr sz="1333">
                <a:solidFill>
                  <a:srgbClr val="000000"/>
                </a:solidFill>
              </a:defRPr>
            </a:lvl3pPr>
            <a:lvl4pPr lvl="3" algn="ctr" rtl="0">
              <a:lnSpc>
                <a:spcPct val="100000"/>
              </a:lnSpc>
              <a:spcBef>
                <a:spcPts val="0"/>
              </a:spcBef>
              <a:spcAft>
                <a:spcPts val="0"/>
              </a:spcAft>
              <a:buClr>
                <a:srgbClr val="000000"/>
              </a:buClr>
              <a:buSzPts val="1000"/>
              <a:buNone/>
              <a:defRPr sz="1333">
                <a:solidFill>
                  <a:srgbClr val="000000"/>
                </a:solidFill>
              </a:defRPr>
            </a:lvl4pPr>
            <a:lvl5pPr lvl="4" algn="ctr" rtl="0">
              <a:lnSpc>
                <a:spcPct val="100000"/>
              </a:lnSpc>
              <a:spcBef>
                <a:spcPts val="0"/>
              </a:spcBef>
              <a:spcAft>
                <a:spcPts val="0"/>
              </a:spcAft>
              <a:buClr>
                <a:srgbClr val="000000"/>
              </a:buClr>
              <a:buSzPts val="1000"/>
              <a:buNone/>
              <a:defRPr sz="1333">
                <a:solidFill>
                  <a:srgbClr val="000000"/>
                </a:solidFill>
              </a:defRPr>
            </a:lvl5pPr>
            <a:lvl6pPr lvl="5" algn="ctr" rtl="0">
              <a:lnSpc>
                <a:spcPct val="100000"/>
              </a:lnSpc>
              <a:spcBef>
                <a:spcPts val="0"/>
              </a:spcBef>
              <a:spcAft>
                <a:spcPts val="0"/>
              </a:spcAft>
              <a:buClr>
                <a:srgbClr val="000000"/>
              </a:buClr>
              <a:buSzPts val="1000"/>
              <a:buNone/>
              <a:defRPr sz="1333">
                <a:solidFill>
                  <a:srgbClr val="000000"/>
                </a:solidFill>
              </a:defRPr>
            </a:lvl6pPr>
            <a:lvl7pPr lvl="6" algn="ctr" rtl="0">
              <a:lnSpc>
                <a:spcPct val="100000"/>
              </a:lnSpc>
              <a:spcBef>
                <a:spcPts val="0"/>
              </a:spcBef>
              <a:spcAft>
                <a:spcPts val="0"/>
              </a:spcAft>
              <a:buClr>
                <a:srgbClr val="000000"/>
              </a:buClr>
              <a:buSzPts val="1000"/>
              <a:buNone/>
              <a:defRPr sz="1333">
                <a:solidFill>
                  <a:srgbClr val="000000"/>
                </a:solidFill>
              </a:defRPr>
            </a:lvl7pPr>
            <a:lvl8pPr lvl="7" algn="ctr" rtl="0">
              <a:lnSpc>
                <a:spcPct val="100000"/>
              </a:lnSpc>
              <a:spcBef>
                <a:spcPts val="0"/>
              </a:spcBef>
              <a:spcAft>
                <a:spcPts val="0"/>
              </a:spcAft>
              <a:buClr>
                <a:srgbClr val="000000"/>
              </a:buClr>
              <a:buSzPts val="1000"/>
              <a:buNone/>
              <a:defRPr sz="1333">
                <a:solidFill>
                  <a:srgbClr val="000000"/>
                </a:solidFill>
              </a:defRPr>
            </a:lvl8pPr>
            <a:lvl9pPr lvl="8" algn="ctr" rtl="0">
              <a:lnSpc>
                <a:spcPct val="100000"/>
              </a:lnSpc>
              <a:spcBef>
                <a:spcPts val="0"/>
              </a:spcBef>
              <a:spcAft>
                <a:spcPts val="0"/>
              </a:spcAft>
              <a:buClr>
                <a:srgbClr val="000000"/>
              </a:buClr>
              <a:buSzPts val="1000"/>
              <a:buNone/>
              <a:defRPr sz="1333">
                <a:solidFill>
                  <a:srgbClr val="000000"/>
                </a:solidFill>
              </a:defRPr>
            </a:lvl9pPr>
          </a:lstStyle>
          <a:p>
            <a:r>
              <a:rPr lang="en-US"/>
              <a:t>Click to edit Master subtitle style</a:t>
            </a:r>
            <a:endParaRPr/>
          </a:p>
        </p:txBody>
      </p:sp>
      <p:sp>
        <p:nvSpPr>
          <p:cNvPr id="283" name="Google Shape;283;p14"/>
          <p:cNvSpPr/>
          <p:nvPr/>
        </p:nvSpPr>
        <p:spPr>
          <a:xfrm>
            <a:off x="9508517" y="487133"/>
            <a:ext cx="222867" cy="222867"/>
          </a:xfrm>
          <a:custGeom>
            <a:avLst/>
            <a:gdLst/>
            <a:ahLst/>
            <a:cxnLst/>
            <a:rect l="l" t="t" r="r" b="b"/>
            <a:pathLst>
              <a:path w="6686" h="6686" extrusionOk="0">
                <a:moveTo>
                  <a:pt x="6236" y="450"/>
                </a:moveTo>
                <a:lnTo>
                  <a:pt x="6236" y="6236"/>
                </a:lnTo>
                <a:lnTo>
                  <a:pt x="450" y="6236"/>
                </a:lnTo>
                <a:lnTo>
                  <a:pt x="450" y="450"/>
                </a:lnTo>
                <a:close/>
                <a:moveTo>
                  <a:pt x="0" y="0"/>
                </a:moveTo>
                <a:lnTo>
                  <a:pt x="0" y="6686"/>
                </a:lnTo>
                <a:lnTo>
                  <a:pt x="6686" y="6686"/>
                </a:lnTo>
                <a:lnTo>
                  <a:pt x="6686" y="0"/>
                </a:lnTo>
                <a:close/>
              </a:path>
            </a:pathLst>
          </a:custGeom>
          <a:solidFill>
            <a:srgbClr val="FFD6E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284" name="Google Shape;284;p14"/>
          <p:cNvSpPr/>
          <p:nvPr/>
        </p:nvSpPr>
        <p:spPr>
          <a:xfrm>
            <a:off x="11204251" y="291167"/>
            <a:ext cx="144867" cy="144867"/>
          </a:xfrm>
          <a:custGeom>
            <a:avLst/>
            <a:gdLst/>
            <a:ahLst/>
            <a:cxnLst/>
            <a:rect l="l" t="t" r="r" b="b"/>
            <a:pathLst>
              <a:path w="4346" h="4346" extrusionOk="0">
                <a:moveTo>
                  <a:pt x="4008" y="356"/>
                </a:moveTo>
                <a:lnTo>
                  <a:pt x="4008" y="4027"/>
                </a:lnTo>
                <a:lnTo>
                  <a:pt x="338" y="4027"/>
                </a:lnTo>
                <a:lnTo>
                  <a:pt x="338" y="356"/>
                </a:lnTo>
                <a:close/>
                <a:moveTo>
                  <a:pt x="1" y="1"/>
                </a:moveTo>
                <a:lnTo>
                  <a:pt x="1" y="4345"/>
                </a:lnTo>
                <a:lnTo>
                  <a:pt x="4346" y="4345"/>
                </a:lnTo>
                <a:lnTo>
                  <a:pt x="4346" y="1"/>
                </a:lnTo>
                <a:close/>
              </a:path>
            </a:pathLst>
          </a:custGeom>
          <a:solidFill>
            <a:srgbClr val="E898AC"/>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285" name="Google Shape;285;p14"/>
          <p:cNvSpPr/>
          <p:nvPr/>
        </p:nvSpPr>
        <p:spPr>
          <a:xfrm>
            <a:off x="10369051" y="483434"/>
            <a:ext cx="69967" cy="69933"/>
          </a:xfrm>
          <a:custGeom>
            <a:avLst/>
            <a:gdLst/>
            <a:ahLst/>
            <a:cxnLst/>
            <a:rect l="l" t="t" r="r" b="b"/>
            <a:pathLst>
              <a:path w="2099" h="2098" extrusionOk="0">
                <a:moveTo>
                  <a:pt x="1761" y="319"/>
                </a:moveTo>
                <a:lnTo>
                  <a:pt x="1761" y="1761"/>
                </a:lnTo>
                <a:lnTo>
                  <a:pt x="319" y="1761"/>
                </a:lnTo>
                <a:lnTo>
                  <a:pt x="319" y="319"/>
                </a:lnTo>
                <a:close/>
                <a:moveTo>
                  <a:pt x="1" y="0"/>
                </a:moveTo>
                <a:lnTo>
                  <a:pt x="1" y="2098"/>
                </a:lnTo>
                <a:lnTo>
                  <a:pt x="2098" y="2098"/>
                </a:lnTo>
                <a:lnTo>
                  <a:pt x="2098" y="0"/>
                </a:lnTo>
                <a:close/>
              </a:path>
            </a:pathLst>
          </a:custGeom>
          <a:solidFill>
            <a:srgbClr val="FF9973"/>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286" name="Google Shape;286;p14"/>
          <p:cNvSpPr/>
          <p:nvPr/>
        </p:nvSpPr>
        <p:spPr>
          <a:xfrm>
            <a:off x="11385918" y="721267"/>
            <a:ext cx="219133" cy="219133"/>
          </a:xfrm>
          <a:custGeom>
            <a:avLst/>
            <a:gdLst/>
            <a:ahLst/>
            <a:cxnLst/>
            <a:rect l="l" t="t" r="r" b="b"/>
            <a:pathLst>
              <a:path w="6574" h="6574" extrusionOk="0">
                <a:moveTo>
                  <a:pt x="6218" y="337"/>
                </a:moveTo>
                <a:lnTo>
                  <a:pt x="6218" y="6236"/>
                </a:lnTo>
                <a:lnTo>
                  <a:pt x="319" y="6236"/>
                </a:lnTo>
                <a:lnTo>
                  <a:pt x="319" y="337"/>
                </a:lnTo>
                <a:close/>
                <a:moveTo>
                  <a:pt x="0" y="0"/>
                </a:moveTo>
                <a:lnTo>
                  <a:pt x="0" y="6573"/>
                </a:lnTo>
                <a:lnTo>
                  <a:pt x="6555" y="6573"/>
                </a:lnTo>
                <a:lnTo>
                  <a:pt x="6573" y="0"/>
                </a:lnTo>
                <a:close/>
              </a:path>
            </a:pathLst>
          </a:custGeom>
          <a:solidFill>
            <a:srgbClr val="FF9973"/>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grpSp>
        <p:nvGrpSpPr>
          <p:cNvPr id="287" name="Google Shape;287;p14"/>
          <p:cNvGrpSpPr/>
          <p:nvPr/>
        </p:nvGrpSpPr>
        <p:grpSpPr>
          <a:xfrm>
            <a:off x="8834845" y="-219415"/>
            <a:ext cx="161563" cy="1013993"/>
            <a:chOff x="5245196" y="3136513"/>
            <a:chExt cx="121172" cy="760495"/>
          </a:xfrm>
        </p:grpSpPr>
        <p:sp>
          <p:nvSpPr>
            <p:cNvPr id="288" name="Google Shape;288;p14"/>
            <p:cNvSpPr/>
            <p:nvPr/>
          </p:nvSpPr>
          <p:spPr>
            <a:xfrm>
              <a:off x="5245196" y="3775810"/>
              <a:ext cx="121172" cy="121198"/>
            </a:xfrm>
            <a:custGeom>
              <a:avLst/>
              <a:gdLst/>
              <a:ahLst/>
              <a:cxnLst/>
              <a:rect l="l" t="t" r="r" b="b"/>
              <a:pathLst>
                <a:path w="4624" h="4625" extrusionOk="0">
                  <a:moveTo>
                    <a:pt x="0" y="1"/>
                  </a:moveTo>
                  <a:lnTo>
                    <a:pt x="0" y="4624"/>
                  </a:lnTo>
                  <a:lnTo>
                    <a:pt x="4624" y="4624"/>
                  </a:lnTo>
                  <a:lnTo>
                    <a:pt x="4624" y="1"/>
                  </a:lnTo>
                  <a:close/>
                </a:path>
              </a:pathLst>
            </a:custGeom>
            <a:solidFill>
              <a:srgbClr val="E898A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sp>
          <p:nvSpPr>
            <p:cNvPr id="289" name="Google Shape;289;p14"/>
            <p:cNvSpPr/>
            <p:nvPr/>
          </p:nvSpPr>
          <p:spPr>
            <a:xfrm>
              <a:off x="5309007" y="3136513"/>
              <a:ext cx="8464" cy="554288"/>
            </a:xfrm>
            <a:custGeom>
              <a:avLst/>
              <a:gdLst/>
              <a:ahLst/>
              <a:cxnLst/>
              <a:rect l="l" t="t" r="r" b="b"/>
              <a:pathLst>
                <a:path w="323" h="21152" extrusionOk="0">
                  <a:moveTo>
                    <a:pt x="166" y="1"/>
                  </a:moveTo>
                  <a:lnTo>
                    <a:pt x="0" y="21152"/>
                  </a:lnTo>
                  <a:lnTo>
                    <a:pt x="322" y="21152"/>
                  </a:lnTo>
                  <a:lnTo>
                    <a:pt x="166" y="1"/>
                  </a:lnTo>
                  <a:close/>
                </a:path>
              </a:pathLst>
            </a:custGeom>
            <a:solidFill>
              <a:srgbClr val="FFD6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grpSp>
      <p:sp>
        <p:nvSpPr>
          <p:cNvPr id="290" name="Google Shape;290;p14"/>
          <p:cNvSpPr/>
          <p:nvPr/>
        </p:nvSpPr>
        <p:spPr>
          <a:xfrm>
            <a:off x="424284" y="5891867"/>
            <a:ext cx="144867" cy="144867"/>
          </a:xfrm>
          <a:custGeom>
            <a:avLst/>
            <a:gdLst/>
            <a:ahLst/>
            <a:cxnLst/>
            <a:rect l="l" t="t" r="r" b="b"/>
            <a:pathLst>
              <a:path w="4346" h="4346" extrusionOk="0">
                <a:moveTo>
                  <a:pt x="4008" y="356"/>
                </a:moveTo>
                <a:lnTo>
                  <a:pt x="4008" y="4027"/>
                </a:lnTo>
                <a:lnTo>
                  <a:pt x="338" y="4027"/>
                </a:lnTo>
                <a:lnTo>
                  <a:pt x="338" y="356"/>
                </a:lnTo>
                <a:close/>
                <a:moveTo>
                  <a:pt x="1" y="1"/>
                </a:moveTo>
                <a:lnTo>
                  <a:pt x="1" y="4345"/>
                </a:lnTo>
                <a:lnTo>
                  <a:pt x="4346" y="4345"/>
                </a:lnTo>
                <a:lnTo>
                  <a:pt x="4346" y="1"/>
                </a:lnTo>
                <a:close/>
              </a:path>
            </a:pathLst>
          </a:custGeom>
          <a:solidFill>
            <a:srgbClr val="E898AC"/>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291" name="Google Shape;291;p14"/>
          <p:cNvSpPr/>
          <p:nvPr/>
        </p:nvSpPr>
        <p:spPr>
          <a:xfrm>
            <a:off x="605951" y="6321967"/>
            <a:ext cx="219133" cy="219133"/>
          </a:xfrm>
          <a:custGeom>
            <a:avLst/>
            <a:gdLst/>
            <a:ahLst/>
            <a:cxnLst/>
            <a:rect l="l" t="t" r="r" b="b"/>
            <a:pathLst>
              <a:path w="6574" h="6574" extrusionOk="0">
                <a:moveTo>
                  <a:pt x="6218" y="337"/>
                </a:moveTo>
                <a:lnTo>
                  <a:pt x="6218" y="6236"/>
                </a:lnTo>
                <a:lnTo>
                  <a:pt x="319" y="6236"/>
                </a:lnTo>
                <a:lnTo>
                  <a:pt x="319" y="337"/>
                </a:lnTo>
                <a:close/>
                <a:moveTo>
                  <a:pt x="0" y="0"/>
                </a:moveTo>
                <a:lnTo>
                  <a:pt x="0" y="6573"/>
                </a:lnTo>
                <a:lnTo>
                  <a:pt x="6555" y="6573"/>
                </a:lnTo>
                <a:lnTo>
                  <a:pt x="6573" y="0"/>
                </a:lnTo>
                <a:close/>
              </a:path>
            </a:pathLst>
          </a:custGeom>
          <a:solidFill>
            <a:srgbClr val="FF9973"/>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292" name="Google Shape;292;p14"/>
          <p:cNvSpPr txBox="1">
            <a:spLocks noGrp="1"/>
          </p:cNvSpPr>
          <p:nvPr>
            <p:ph type="ctrTitle" idx="4"/>
          </p:nvPr>
        </p:nvSpPr>
        <p:spPr>
          <a:xfrm>
            <a:off x="825100" y="548900"/>
            <a:ext cx="6303600" cy="770400"/>
          </a:xfrm>
          <a:prstGeom prst="rect">
            <a:avLst/>
          </a:prstGeom>
        </p:spPr>
        <p:txBody>
          <a:bodyPr spcFirstLastPara="1" wrap="square" lIns="91425" tIns="91425" rIns="91425" bIns="91425" anchor="b" anchorCtr="0">
            <a:noAutofit/>
          </a:bodyPr>
          <a:lstStyle>
            <a:lvl1pPr lvl="0" rtl="0">
              <a:spcBef>
                <a:spcPts val="0"/>
              </a:spcBef>
              <a:spcAft>
                <a:spcPts val="0"/>
              </a:spcAft>
              <a:buClr>
                <a:srgbClr val="000000"/>
              </a:buClr>
              <a:buSzPts val="3600"/>
              <a:buNone/>
              <a:defRPr sz="4000"/>
            </a:lvl1pPr>
            <a:lvl2pPr lvl="1" algn="ctr" rtl="0">
              <a:spcBef>
                <a:spcPts val="0"/>
              </a:spcBef>
              <a:spcAft>
                <a:spcPts val="0"/>
              </a:spcAft>
              <a:buClr>
                <a:srgbClr val="D9D9D9"/>
              </a:buClr>
              <a:buSzPts val="1800"/>
              <a:buNone/>
              <a:defRPr sz="2400">
                <a:solidFill>
                  <a:srgbClr val="D9D9D9"/>
                </a:solidFill>
              </a:defRPr>
            </a:lvl2pPr>
            <a:lvl3pPr lvl="2" algn="ctr" rtl="0">
              <a:spcBef>
                <a:spcPts val="0"/>
              </a:spcBef>
              <a:spcAft>
                <a:spcPts val="0"/>
              </a:spcAft>
              <a:buClr>
                <a:srgbClr val="D9D9D9"/>
              </a:buClr>
              <a:buSzPts val="1800"/>
              <a:buNone/>
              <a:defRPr sz="2400">
                <a:solidFill>
                  <a:srgbClr val="D9D9D9"/>
                </a:solidFill>
              </a:defRPr>
            </a:lvl3pPr>
            <a:lvl4pPr lvl="3" algn="ctr" rtl="0">
              <a:spcBef>
                <a:spcPts val="0"/>
              </a:spcBef>
              <a:spcAft>
                <a:spcPts val="0"/>
              </a:spcAft>
              <a:buClr>
                <a:srgbClr val="D9D9D9"/>
              </a:buClr>
              <a:buSzPts val="1800"/>
              <a:buNone/>
              <a:defRPr sz="2400">
                <a:solidFill>
                  <a:srgbClr val="D9D9D9"/>
                </a:solidFill>
              </a:defRPr>
            </a:lvl4pPr>
            <a:lvl5pPr lvl="4" algn="ctr" rtl="0">
              <a:spcBef>
                <a:spcPts val="0"/>
              </a:spcBef>
              <a:spcAft>
                <a:spcPts val="0"/>
              </a:spcAft>
              <a:buClr>
                <a:srgbClr val="D9D9D9"/>
              </a:buClr>
              <a:buSzPts val="1800"/>
              <a:buNone/>
              <a:defRPr sz="2400">
                <a:solidFill>
                  <a:srgbClr val="D9D9D9"/>
                </a:solidFill>
              </a:defRPr>
            </a:lvl5pPr>
            <a:lvl6pPr lvl="5" algn="ctr" rtl="0">
              <a:spcBef>
                <a:spcPts val="0"/>
              </a:spcBef>
              <a:spcAft>
                <a:spcPts val="0"/>
              </a:spcAft>
              <a:buClr>
                <a:srgbClr val="D9D9D9"/>
              </a:buClr>
              <a:buSzPts val="1800"/>
              <a:buNone/>
              <a:defRPr sz="2400">
                <a:solidFill>
                  <a:srgbClr val="D9D9D9"/>
                </a:solidFill>
              </a:defRPr>
            </a:lvl6pPr>
            <a:lvl7pPr lvl="6" algn="ctr" rtl="0">
              <a:spcBef>
                <a:spcPts val="0"/>
              </a:spcBef>
              <a:spcAft>
                <a:spcPts val="0"/>
              </a:spcAft>
              <a:buClr>
                <a:srgbClr val="D9D9D9"/>
              </a:buClr>
              <a:buSzPts val="1800"/>
              <a:buNone/>
              <a:defRPr sz="2400">
                <a:solidFill>
                  <a:srgbClr val="D9D9D9"/>
                </a:solidFill>
              </a:defRPr>
            </a:lvl7pPr>
            <a:lvl8pPr lvl="7" algn="ctr" rtl="0">
              <a:spcBef>
                <a:spcPts val="0"/>
              </a:spcBef>
              <a:spcAft>
                <a:spcPts val="0"/>
              </a:spcAft>
              <a:buClr>
                <a:srgbClr val="D9D9D9"/>
              </a:buClr>
              <a:buSzPts val="1800"/>
              <a:buNone/>
              <a:defRPr sz="2400">
                <a:solidFill>
                  <a:srgbClr val="D9D9D9"/>
                </a:solidFill>
              </a:defRPr>
            </a:lvl8pPr>
            <a:lvl9pPr lvl="8" algn="ctr" rtl="0">
              <a:spcBef>
                <a:spcPts val="0"/>
              </a:spcBef>
              <a:spcAft>
                <a:spcPts val="0"/>
              </a:spcAft>
              <a:buClr>
                <a:srgbClr val="D9D9D9"/>
              </a:buClr>
              <a:buSzPts val="1800"/>
              <a:buNone/>
              <a:defRPr sz="2400">
                <a:solidFill>
                  <a:srgbClr val="D9D9D9"/>
                </a:solidFill>
              </a:defRPr>
            </a:lvl9pPr>
          </a:lstStyle>
          <a:p>
            <a:r>
              <a:rPr lang="en-US"/>
              <a:t>Click to edit Master title style</a:t>
            </a:r>
            <a:endParaRPr/>
          </a:p>
        </p:txBody>
      </p:sp>
    </p:spTree>
    <p:extLst>
      <p:ext uri="{BB962C8B-B14F-4D97-AF65-F5344CB8AC3E}">
        <p14:creationId xmlns:p14="http://schemas.microsoft.com/office/powerpoint/2010/main" val="107243998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matchingName="Title and three columns">
  <p:cSld name="Title and three columns">
    <p:spTree>
      <p:nvGrpSpPr>
        <p:cNvPr id="1" name="Shape 293"/>
        <p:cNvGrpSpPr/>
        <p:nvPr/>
      </p:nvGrpSpPr>
      <p:grpSpPr>
        <a:xfrm>
          <a:off x="0" y="0"/>
          <a:ext cx="0" cy="0"/>
          <a:chOff x="0" y="0"/>
          <a:chExt cx="0" cy="0"/>
        </a:xfrm>
      </p:grpSpPr>
      <p:sp>
        <p:nvSpPr>
          <p:cNvPr id="294" name="Google Shape;294;p15"/>
          <p:cNvSpPr/>
          <p:nvPr/>
        </p:nvSpPr>
        <p:spPr>
          <a:xfrm>
            <a:off x="9508517" y="487133"/>
            <a:ext cx="222867" cy="222867"/>
          </a:xfrm>
          <a:custGeom>
            <a:avLst/>
            <a:gdLst/>
            <a:ahLst/>
            <a:cxnLst/>
            <a:rect l="l" t="t" r="r" b="b"/>
            <a:pathLst>
              <a:path w="6686" h="6686" extrusionOk="0">
                <a:moveTo>
                  <a:pt x="6236" y="450"/>
                </a:moveTo>
                <a:lnTo>
                  <a:pt x="6236" y="6236"/>
                </a:lnTo>
                <a:lnTo>
                  <a:pt x="450" y="6236"/>
                </a:lnTo>
                <a:lnTo>
                  <a:pt x="450" y="450"/>
                </a:lnTo>
                <a:close/>
                <a:moveTo>
                  <a:pt x="0" y="0"/>
                </a:moveTo>
                <a:lnTo>
                  <a:pt x="0" y="6686"/>
                </a:lnTo>
                <a:lnTo>
                  <a:pt x="6686" y="6686"/>
                </a:lnTo>
                <a:lnTo>
                  <a:pt x="6686" y="0"/>
                </a:lnTo>
                <a:close/>
              </a:path>
            </a:pathLst>
          </a:custGeom>
          <a:solidFill>
            <a:srgbClr val="FFD6E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295" name="Google Shape;295;p15"/>
          <p:cNvSpPr/>
          <p:nvPr/>
        </p:nvSpPr>
        <p:spPr>
          <a:xfrm>
            <a:off x="11204251" y="291167"/>
            <a:ext cx="144867" cy="144867"/>
          </a:xfrm>
          <a:custGeom>
            <a:avLst/>
            <a:gdLst/>
            <a:ahLst/>
            <a:cxnLst/>
            <a:rect l="l" t="t" r="r" b="b"/>
            <a:pathLst>
              <a:path w="4346" h="4346" extrusionOk="0">
                <a:moveTo>
                  <a:pt x="4008" y="356"/>
                </a:moveTo>
                <a:lnTo>
                  <a:pt x="4008" y="4027"/>
                </a:lnTo>
                <a:lnTo>
                  <a:pt x="338" y="4027"/>
                </a:lnTo>
                <a:lnTo>
                  <a:pt x="338" y="356"/>
                </a:lnTo>
                <a:close/>
                <a:moveTo>
                  <a:pt x="1" y="1"/>
                </a:moveTo>
                <a:lnTo>
                  <a:pt x="1" y="4345"/>
                </a:lnTo>
                <a:lnTo>
                  <a:pt x="4346" y="4345"/>
                </a:lnTo>
                <a:lnTo>
                  <a:pt x="4346" y="1"/>
                </a:lnTo>
                <a:close/>
              </a:path>
            </a:pathLst>
          </a:custGeom>
          <a:solidFill>
            <a:srgbClr val="E898AC"/>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296" name="Google Shape;296;p15"/>
          <p:cNvSpPr/>
          <p:nvPr/>
        </p:nvSpPr>
        <p:spPr>
          <a:xfrm>
            <a:off x="10369051" y="483434"/>
            <a:ext cx="69967" cy="69933"/>
          </a:xfrm>
          <a:custGeom>
            <a:avLst/>
            <a:gdLst/>
            <a:ahLst/>
            <a:cxnLst/>
            <a:rect l="l" t="t" r="r" b="b"/>
            <a:pathLst>
              <a:path w="2099" h="2098" extrusionOk="0">
                <a:moveTo>
                  <a:pt x="1761" y="319"/>
                </a:moveTo>
                <a:lnTo>
                  <a:pt x="1761" y="1761"/>
                </a:lnTo>
                <a:lnTo>
                  <a:pt x="319" y="1761"/>
                </a:lnTo>
                <a:lnTo>
                  <a:pt x="319" y="319"/>
                </a:lnTo>
                <a:close/>
                <a:moveTo>
                  <a:pt x="1" y="0"/>
                </a:moveTo>
                <a:lnTo>
                  <a:pt x="1" y="2098"/>
                </a:lnTo>
                <a:lnTo>
                  <a:pt x="2098" y="2098"/>
                </a:lnTo>
                <a:lnTo>
                  <a:pt x="2098" y="0"/>
                </a:lnTo>
                <a:close/>
              </a:path>
            </a:pathLst>
          </a:custGeom>
          <a:solidFill>
            <a:srgbClr val="FF9973"/>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297" name="Google Shape;297;p15"/>
          <p:cNvSpPr/>
          <p:nvPr/>
        </p:nvSpPr>
        <p:spPr>
          <a:xfrm>
            <a:off x="11385918" y="721267"/>
            <a:ext cx="219133" cy="219133"/>
          </a:xfrm>
          <a:custGeom>
            <a:avLst/>
            <a:gdLst/>
            <a:ahLst/>
            <a:cxnLst/>
            <a:rect l="l" t="t" r="r" b="b"/>
            <a:pathLst>
              <a:path w="6574" h="6574" extrusionOk="0">
                <a:moveTo>
                  <a:pt x="6218" y="337"/>
                </a:moveTo>
                <a:lnTo>
                  <a:pt x="6218" y="6236"/>
                </a:lnTo>
                <a:lnTo>
                  <a:pt x="319" y="6236"/>
                </a:lnTo>
                <a:lnTo>
                  <a:pt x="319" y="337"/>
                </a:lnTo>
                <a:close/>
                <a:moveTo>
                  <a:pt x="0" y="0"/>
                </a:moveTo>
                <a:lnTo>
                  <a:pt x="0" y="6573"/>
                </a:lnTo>
                <a:lnTo>
                  <a:pt x="6555" y="6573"/>
                </a:lnTo>
                <a:lnTo>
                  <a:pt x="6573" y="0"/>
                </a:lnTo>
                <a:close/>
              </a:path>
            </a:pathLst>
          </a:custGeom>
          <a:solidFill>
            <a:srgbClr val="FF9973"/>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grpSp>
        <p:nvGrpSpPr>
          <p:cNvPr id="298" name="Google Shape;298;p15"/>
          <p:cNvGrpSpPr/>
          <p:nvPr/>
        </p:nvGrpSpPr>
        <p:grpSpPr>
          <a:xfrm>
            <a:off x="8834845" y="-219415"/>
            <a:ext cx="161563" cy="1013993"/>
            <a:chOff x="5245196" y="3136513"/>
            <a:chExt cx="121172" cy="760495"/>
          </a:xfrm>
        </p:grpSpPr>
        <p:sp>
          <p:nvSpPr>
            <p:cNvPr id="299" name="Google Shape;299;p15"/>
            <p:cNvSpPr/>
            <p:nvPr/>
          </p:nvSpPr>
          <p:spPr>
            <a:xfrm>
              <a:off x="5245196" y="3775810"/>
              <a:ext cx="121172" cy="121198"/>
            </a:xfrm>
            <a:custGeom>
              <a:avLst/>
              <a:gdLst/>
              <a:ahLst/>
              <a:cxnLst/>
              <a:rect l="l" t="t" r="r" b="b"/>
              <a:pathLst>
                <a:path w="4624" h="4625" extrusionOk="0">
                  <a:moveTo>
                    <a:pt x="0" y="1"/>
                  </a:moveTo>
                  <a:lnTo>
                    <a:pt x="0" y="4624"/>
                  </a:lnTo>
                  <a:lnTo>
                    <a:pt x="4624" y="4624"/>
                  </a:lnTo>
                  <a:lnTo>
                    <a:pt x="4624" y="1"/>
                  </a:lnTo>
                  <a:close/>
                </a:path>
              </a:pathLst>
            </a:custGeom>
            <a:solidFill>
              <a:srgbClr val="E898A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sp>
          <p:nvSpPr>
            <p:cNvPr id="300" name="Google Shape;300;p15"/>
            <p:cNvSpPr/>
            <p:nvPr/>
          </p:nvSpPr>
          <p:spPr>
            <a:xfrm>
              <a:off x="5309007" y="3136513"/>
              <a:ext cx="8464" cy="554288"/>
            </a:xfrm>
            <a:custGeom>
              <a:avLst/>
              <a:gdLst/>
              <a:ahLst/>
              <a:cxnLst/>
              <a:rect l="l" t="t" r="r" b="b"/>
              <a:pathLst>
                <a:path w="323" h="21152" extrusionOk="0">
                  <a:moveTo>
                    <a:pt x="166" y="1"/>
                  </a:moveTo>
                  <a:lnTo>
                    <a:pt x="0" y="21152"/>
                  </a:lnTo>
                  <a:lnTo>
                    <a:pt x="322" y="21152"/>
                  </a:lnTo>
                  <a:lnTo>
                    <a:pt x="166" y="1"/>
                  </a:lnTo>
                  <a:close/>
                </a:path>
              </a:pathLst>
            </a:custGeom>
            <a:solidFill>
              <a:srgbClr val="FFD6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grpSp>
      <p:sp>
        <p:nvSpPr>
          <p:cNvPr id="301" name="Google Shape;301;p15"/>
          <p:cNvSpPr/>
          <p:nvPr/>
        </p:nvSpPr>
        <p:spPr>
          <a:xfrm>
            <a:off x="424284" y="5891867"/>
            <a:ext cx="144867" cy="144867"/>
          </a:xfrm>
          <a:custGeom>
            <a:avLst/>
            <a:gdLst/>
            <a:ahLst/>
            <a:cxnLst/>
            <a:rect l="l" t="t" r="r" b="b"/>
            <a:pathLst>
              <a:path w="4346" h="4346" extrusionOk="0">
                <a:moveTo>
                  <a:pt x="4008" y="356"/>
                </a:moveTo>
                <a:lnTo>
                  <a:pt x="4008" y="4027"/>
                </a:lnTo>
                <a:lnTo>
                  <a:pt x="338" y="4027"/>
                </a:lnTo>
                <a:lnTo>
                  <a:pt x="338" y="356"/>
                </a:lnTo>
                <a:close/>
                <a:moveTo>
                  <a:pt x="1" y="1"/>
                </a:moveTo>
                <a:lnTo>
                  <a:pt x="1" y="4345"/>
                </a:lnTo>
                <a:lnTo>
                  <a:pt x="4346" y="4345"/>
                </a:lnTo>
                <a:lnTo>
                  <a:pt x="4346" y="1"/>
                </a:lnTo>
                <a:close/>
              </a:path>
            </a:pathLst>
          </a:custGeom>
          <a:solidFill>
            <a:srgbClr val="E898AC"/>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302" name="Google Shape;302;p15"/>
          <p:cNvSpPr/>
          <p:nvPr/>
        </p:nvSpPr>
        <p:spPr>
          <a:xfrm>
            <a:off x="605951" y="6321967"/>
            <a:ext cx="219133" cy="219133"/>
          </a:xfrm>
          <a:custGeom>
            <a:avLst/>
            <a:gdLst/>
            <a:ahLst/>
            <a:cxnLst/>
            <a:rect l="l" t="t" r="r" b="b"/>
            <a:pathLst>
              <a:path w="6574" h="6574" extrusionOk="0">
                <a:moveTo>
                  <a:pt x="6218" y="337"/>
                </a:moveTo>
                <a:lnTo>
                  <a:pt x="6218" y="6236"/>
                </a:lnTo>
                <a:lnTo>
                  <a:pt x="319" y="6236"/>
                </a:lnTo>
                <a:lnTo>
                  <a:pt x="319" y="337"/>
                </a:lnTo>
                <a:close/>
                <a:moveTo>
                  <a:pt x="0" y="0"/>
                </a:moveTo>
                <a:lnTo>
                  <a:pt x="0" y="6573"/>
                </a:lnTo>
                <a:lnTo>
                  <a:pt x="6555" y="6573"/>
                </a:lnTo>
                <a:lnTo>
                  <a:pt x="6573" y="0"/>
                </a:lnTo>
                <a:close/>
              </a:path>
            </a:pathLst>
          </a:custGeom>
          <a:solidFill>
            <a:srgbClr val="FF9973"/>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303" name="Google Shape;303;p15"/>
          <p:cNvSpPr txBox="1">
            <a:spLocks noGrp="1"/>
          </p:cNvSpPr>
          <p:nvPr>
            <p:ph type="ctrTitle"/>
          </p:nvPr>
        </p:nvSpPr>
        <p:spPr>
          <a:xfrm>
            <a:off x="1188301" y="1689933"/>
            <a:ext cx="2508400" cy="859600"/>
          </a:xfrm>
          <a:prstGeom prst="rect">
            <a:avLst/>
          </a:prstGeom>
          <a:ln>
            <a:noFill/>
          </a:ln>
        </p:spPr>
        <p:txBody>
          <a:bodyPr spcFirstLastPara="1" wrap="square" lIns="91425" tIns="91425" rIns="91425" bIns="91425" anchor="b" anchorCtr="0">
            <a:noAutofit/>
          </a:bodyPr>
          <a:lstStyle>
            <a:lvl1pPr lvl="0" algn="ctr" rtl="0">
              <a:spcBef>
                <a:spcPts val="0"/>
              </a:spcBef>
              <a:spcAft>
                <a:spcPts val="0"/>
              </a:spcAft>
              <a:buClr>
                <a:srgbClr val="000000"/>
              </a:buClr>
              <a:buSzPts val="1800"/>
              <a:buFont typeface="Fira Sans Condensed Medium"/>
              <a:buNone/>
              <a:defRPr sz="2667">
                <a:solidFill>
                  <a:schemeClr val="lt1"/>
                </a:solidFill>
                <a:latin typeface="Advent Pro SemiBold"/>
                <a:ea typeface="Advent Pro SemiBold"/>
                <a:cs typeface="Advent Pro SemiBold"/>
                <a:sym typeface="Advent Pro SemiBold"/>
              </a:defRPr>
            </a:lvl1pPr>
            <a:lvl2pPr lvl="1"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2pPr>
            <a:lvl3pPr lvl="2"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3pPr>
            <a:lvl4pPr lvl="3"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4pPr>
            <a:lvl5pPr lvl="4"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5pPr>
            <a:lvl6pPr lvl="5"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6pPr>
            <a:lvl7pPr lvl="6"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7pPr>
            <a:lvl8pPr lvl="7"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8pPr>
            <a:lvl9pPr lvl="8"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9pPr>
          </a:lstStyle>
          <a:p>
            <a:r>
              <a:rPr lang="en-US"/>
              <a:t>Click to edit Master title style</a:t>
            </a:r>
            <a:endParaRPr/>
          </a:p>
        </p:txBody>
      </p:sp>
      <p:sp>
        <p:nvSpPr>
          <p:cNvPr id="304" name="Google Shape;304;p15"/>
          <p:cNvSpPr txBox="1">
            <a:spLocks noGrp="1"/>
          </p:cNvSpPr>
          <p:nvPr>
            <p:ph type="subTitle" idx="1"/>
          </p:nvPr>
        </p:nvSpPr>
        <p:spPr>
          <a:xfrm>
            <a:off x="1188301" y="4654800"/>
            <a:ext cx="2508400" cy="14832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rgbClr val="000000"/>
              </a:buClr>
              <a:buSzPts val="1000"/>
              <a:buNone/>
              <a:defRPr sz="1867"/>
            </a:lvl1pPr>
            <a:lvl2pPr lvl="1" algn="ctr" rtl="0">
              <a:lnSpc>
                <a:spcPct val="100000"/>
              </a:lnSpc>
              <a:spcBef>
                <a:spcPts val="0"/>
              </a:spcBef>
              <a:spcAft>
                <a:spcPts val="0"/>
              </a:spcAft>
              <a:buClr>
                <a:srgbClr val="000000"/>
              </a:buClr>
              <a:buSzPts val="1000"/>
              <a:buNone/>
              <a:defRPr sz="1333">
                <a:solidFill>
                  <a:srgbClr val="000000"/>
                </a:solidFill>
              </a:defRPr>
            </a:lvl2pPr>
            <a:lvl3pPr lvl="2" algn="ctr" rtl="0">
              <a:lnSpc>
                <a:spcPct val="100000"/>
              </a:lnSpc>
              <a:spcBef>
                <a:spcPts val="0"/>
              </a:spcBef>
              <a:spcAft>
                <a:spcPts val="0"/>
              </a:spcAft>
              <a:buClr>
                <a:srgbClr val="000000"/>
              </a:buClr>
              <a:buSzPts val="1000"/>
              <a:buNone/>
              <a:defRPr sz="1333">
                <a:solidFill>
                  <a:srgbClr val="000000"/>
                </a:solidFill>
              </a:defRPr>
            </a:lvl3pPr>
            <a:lvl4pPr lvl="3" algn="ctr" rtl="0">
              <a:lnSpc>
                <a:spcPct val="100000"/>
              </a:lnSpc>
              <a:spcBef>
                <a:spcPts val="0"/>
              </a:spcBef>
              <a:spcAft>
                <a:spcPts val="0"/>
              </a:spcAft>
              <a:buClr>
                <a:srgbClr val="000000"/>
              </a:buClr>
              <a:buSzPts val="1000"/>
              <a:buNone/>
              <a:defRPr sz="1333">
                <a:solidFill>
                  <a:srgbClr val="000000"/>
                </a:solidFill>
              </a:defRPr>
            </a:lvl4pPr>
            <a:lvl5pPr lvl="4" algn="ctr" rtl="0">
              <a:lnSpc>
                <a:spcPct val="100000"/>
              </a:lnSpc>
              <a:spcBef>
                <a:spcPts val="0"/>
              </a:spcBef>
              <a:spcAft>
                <a:spcPts val="0"/>
              </a:spcAft>
              <a:buClr>
                <a:srgbClr val="000000"/>
              </a:buClr>
              <a:buSzPts val="1000"/>
              <a:buNone/>
              <a:defRPr sz="1333">
                <a:solidFill>
                  <a:srgbClr val="000000"/>
                </a:solidFill>
              </a:defRPr>
            </a:lvl5pPr>
            <a:lvl6pPr lvl="5" algn="ctr" rtl="0">
              <a:lnSpc>
                <a:spcPct val="100000"/>
              </a:lnSpc>
              <a:spcBef>
                <a:spcPts val="0"/>
              </a:spcBef>
              <a:spcAft>
                <a:spcPts val="0"/>
              </a:spcAft>
              <a:buClr>
                <a:srgbClr val="000000"/>
              </a:buClr>
              <a:buSzPts val="1000"/>
              <a:buNone/>
              <a:defRPr sz="1333">
                <a:solidFill>
                  <a:srgbClr val="000000"/>
                </a:solidFill>
              </a:defRPr>
            </a:lvl6pPr>
            <a:lvl7pPr lvl="6" algn="ctr" rtl="0">
              <a:lnSpc>
                <a:spcPct val="100000"/>
              </a:lnSpc>
              <a:spcBef>
                <a:spcPts val="0"/>
              </a:spcBef>
              <a:spcAft>
                <a:spcPts val="0"/>
              </a:spcAft>
              <a:buClr>
                <a:srgbClr val="000000"/>
              </a:buClr>
              <a:buSzPts val="1000"/>
              <a:buNone/>
              <a:defRPr sz="1333">
                <a:solidFill>
                  <a:srgbClr val="000000"/>
                </a:solidFill>
              </a:defRPr>
            </a:lvl7pPr>
            <a:lvl8pPr lvl="7" algn="ctr" rtl="0">
              <a:lnSpc>
                <a:spcPct val="100000"/>
              </a:lnSpc>
              <a:spcBef>
                <a:spcPts val="0"/>
              </a:spcBef>
              <a:spcAft>
                <a:spcPts val="0"/>
              </a:spcAft>
              <a:buClr>
                <a:srgbClr val="000000"/>
              </a:buClr>
              <a:buSzPts val="1000"/>
              <a:buNone/>
              <a:defRPr sz="1333">
                <a:solidFill>
                  <a:srgbClr val="000000"/>
                </a:solidFill>
              </a:defRPr>
            </a:lvl8pPr>
            <a:lvl9pPr lvl="8" algn="ctr" rtl="0">
              <a:lnSpc>
                <a:spcPct val="100000"/>
              </a:lnSpc>
              <a:spcBef>
                <a:spcPts val="0"/>
              </a:spcBef>
              <a:spcAft>
                <a:spcPts val="0"/>
              </a:spcAft>
              <a:buClr>
                <a:srgbClr val="000000"/>
              </a:buClr>
              <a:buSzPts val="1000"/>
              <a:buNone/>
              <a:defRPr sz="1333">
                <a:solidFill>
                  <a:srgbClr val="000000"/>
                </a:solidFill>
              </a:defRPr>
            </a:lvl9pPr>
          </a:lstStyle>
          <a:p>
            <a:r>
              <a:rPr lang="en-US"/>
              <a:t>Click to edit Master subtitle style</a:t>
            </a:r>
            <a:endParaRPr/>
          </a:p>
        </p:txBody>
      </p:sp>
      <p:sp>
        <p:nvSpPr>
          <p:cNvPr id="305" name="Google Shape;305;p15"/>
          <p:cNvSpPr txBox="1">
            <a:spLocks noGrp="1"/>
          </p:cNvSpPr>
          <p:nvPr>
            <p:ph type="ctrTitle" idx="2"/>
          </p:nvPr>
        </p:nvSpPr>
        <p:spPr>
          <a:xfrm>
            <a:off x="4670897" y="1689933"/>
            <a:ext cx="2508400" cy="859600"/>
          </a:xfrm>
          <a:prstGeom prst="rect">
            <a:avLst/>
          </a:prstGeom>
          <a:ln>
            <a:noFill/>
          </a:ln>
        </p:spPr>
        <p:txBody>
          <a:bodyPr spcFirstLastPara="1" wrap="square" lIns="91425" tIns="91425" rIns="91425" bIns="91425" anchor="b" anchorCtr="0">
            <a:noAutofit/>
          </a:bodyPr>
          <a:lstStyle>
            <a:lvl1pPr lvl="0" algn="ctr" rtl="0">
              <a:spcBef>
                <a:spcPts val="0"/>
              </a:spcBef>
              <a:spcAft>
                <a:spcPts val="0"/>
              </a:spcAft>
              <a:buClr>
                <a:srgbClr val="000000"/>
              </a:buClr>
              <a:buSzPts val="1800"/>
              <a:buFont typeface="Fira Sans Condensed Medium"/>
              <a:buNone/>
              <a:defRPr sz="2667">
                <a:solidFill>
                  <a:schemeClr val="lt1"/>
                </a:solidFill>
                <a:latin typeface="Advent Pro SemiBold"/>
                <a:ea typeface="Advent Pro SemiBold"/>
                <a:cs typeface="Advent Pro SemiBold"/>
                <a:sym typeface="Advent Pro SemiBold"/>
              </a:defRPr>
            </a:lvl1pPr>
            <a:lvl2pPr lvl="1"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2pPr>
            <a:lvl3pPr lvl="2"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3pPr>
            <a:lvl4pPr lvl="3"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4pPr>
            <a:lvl5pPr lvl="4"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5pPr>
            <a:lvl6pPr lvl="5"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6pPr>
            <a:lvl7pPr lvl="6"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7pPr>
            <a:lvl8pPr lvl="7"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8pPr>
            <a:lvl9pPr lvl="8"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9pPr>
          </a:lstStyle>
          <a:p>
            <a:r>
              <a:rPr lang="en-US"/>
              <a:t>Click to edit Master title style</a:t>
            </a:r>
            <a:endParaRPr/>
          </a:p>
        </p:txBody>
      </p:sp>
      <p:sp>
        <p:nvSpPr>
          <p:cNvPr id="306" name="Google Shape;306;p15"/>
          <p:cNvSpPr txBox="1">
            <a:spLocks noGrp="1"/>
          </p:cNvSpPr>
          <p:nvPr>
            <p:ph type="subTitle" idx="3"/>
          </p:nvPr>
        </p:nvSpPr>
        <p:spPr>
          <a:xfrm>
            <a:off x="4670897" y="4654800"/>
            <a:ext cx="2508400" cy="14832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rgbClr val="000000"/>
              </a:buClr>
              <a:buSzPts val="1000"/>
              <a:buNone/>
              <a:defRPr sz="1867"/>
            </a:lvl1pPr>
            <a:lvl2pPr lvl="1" algn="ctr" rtl="0">
              <a:lnSpc>
                <a:spcPct val="100000"/>
              </a:lnSpc>
              <a:spcBef>
                <a:spcPts val="0"/>
              </a:spcBef>
              <a:spcAft>
                <a:spcPts val="0"/>
              </a:spcAft>
              <a:buClr>
                <a:srgbClr val="000000"/>
              </a:buClr>
              <a:buSzPts val="1000"/>
              <a:buNone/>
              <a:defRPr sz="1333">
                <a:solidFill>
                  <a:srgbClr val="000000"/>
                </a:solidFill>
              </a:defRPr>
            </a:lvl2pPr>
            <a:lvl3pPr lvl="2" algn="ctr" rtl="0">
              <a:lnSpc>
                <a:spcPct val="100000"/>
              </a:lnSpc>
              <a:spcBef>
                <a:spcPts val="0"/>
              </a:spcBef>
              <a:spcAft>
                <a:spcPts val="0"/>
              </a:spcAft>
              <a:buClr>
                <a:srgbClr val="000000"/>
              </a:buClr>
              <a:buSzPts val="1000"/>
              <a:buNone/>
              <a:defRPr sz="1333">
                <a:solidFill>
                  <a:srgbClr val="000000"/>
                </a:solidFill>
              </a:defRPr>
            </a:lvl3pPr>
            <a:lvl4pPr lvl="3" algn="ctr" rtl="0">
              <a:lnSpc>
                <a:spcPct val="100000"/>
              </a:lnSpc>
              <a:spcBef>
                <a:spcPts val="0"/>
              </a:spcBef>
              <a:spcAft>
                <a:spcPts val="0"/>
              </a:spcAft>
              <a:buClr>
                <a:srgbClr val="000000"/>
              </a:buClr>
              <a:buSzPts val="1000"/>
              <a:buNone/>
              <a:defRPr sz="1333">
                <a:solidFill>
                  <a:srgbClr val="000000"/>
                </a:solidFill>
              </a:defRPr>
            </a:lvl4pPr>
            <a:lvl5pPr lvl="4" algn="ctr" rtl="0">
              <a:lnSpc>
                <a:spcPct val="100000"/>
              </a:lnSpc>
              <a:spcBef>
                <a:spcPts val="0"/>
              </a:spcBef>
              <a:spcAft>
                <a:spcPts val="0"/>
              </a:spcAft>
              <a:buClr>
                <a:srgbClr val="000000"/>
              </a:buClr>
              <a:buSzPts val="1000"/>
              <a:buNone/>
              <a:defRPr sz="1333">
                <a:solidFill>
                  <a:srgbClr val="000000"/>
                </a:solidFill>
              </a:defRPr>
            </a:lvl5pPr>
            <a:lvl6pPr lvl="5" algn="ctr" rtl="0">
              <a:lnSpc>
                <a:spcPct val="100000"/>
              </a:lnSpc>
              <a:spcBef>
                <a:spcPts val="0"/>
              </a:spcBef>
              <a:spcAft>
                <a:spcPts val="0"/>
              </a:spcAft>
              <a:buClr>
                <a:srgbClr val="000000"/>
              </a:buClr>
              <a:buSzPts val="1000"/>
              <a:buNone/>
              <a:defRPr sz="1333">
                <a:solidFill>
                  <a:srgbClr val="000000"/>
                </a:solidFill>
              </a:defRPr>
            </a:lvl6pPr>
            <a:lvl7pPr lvl="6" algn="ctr" rtl="0">
              <a:lnSpc>
                <a:spcPct val="100000"/>
              </a:lnSpc>
              <a:spcBef>
                <a:spcPts val="0"/>
              </a:spcBef>
              <a:spcAft>
                <a:spcPts val="0"/>
              </a:spcAft>
              <a:buClr>
                <a:srgbClr val="000000"/>
              </a:buClr>
              <a:buSzPts val="1000"/>
              <a:buNone/>
              <a:defRPr sz="1333">
                <a:solidFill>
                  <a:srgbClr val="000000"/>
                </a:solidFill>
              </a:defRPr>
            </a:lvl7pPr>
            <a:lvl8pPr lvl="7" algn="ctr" rtl="0">
              <a:lnSpc>
                <a:spcPct val="100000"/>
              </a:lnSpc>
              <a:spcBef>
                <a:spcPts val="0"/>
              </a:spcBef>
              <a:spcAft>
                <a:spcPts val="0"/>
              </a:spcAft>
              <a:buClr>
                <a:srgbClr val="000000"/>
              </a:buClr>
              <a:buSzPts val="1000"/>
              <a:buNone/>
              <a:defRPr sz="1333">
                <a:solidFill>
                  <a:srgbClr val="000000"/>
                </a:solidFill>
              </a:defRPr>
            </a:lvl8pPr>
            <a:lvl9pPr lvl="8" algn="ctr" rtl="0">
              <a:lnSpc>
                <a:spcPct val="100000"/>
              </a:lnSpc>
              <a:spcBef>
                <a:spcPts val="0"/>
              </a:spcBef>
              <a:spcAft>
                <a:spcPts val="0"/>
              </a:spcAft>
              <a:buClr>
                <a:srgbClr val="000000"/>
              </a:buClr>
              <a:buSzPts val="1000"/>
              <a:buNone/>
              <a:defRPr sz="1333">
                <a:solidFill>
                  <a:srgbClr val="000000"/>
                </a:solidFill>
              </a:defRPr>
            </a:lvl9pPr>
          </a:lstStyle>
          <a:p>
            <a:r>
              <a:rPr lang="en-US"/>
              <a:t>Click to edit Master subtitle style</a:t>
            </a:r>
            <a:endParaRPr/>
          </a:p>
        </p:txBody>
      </p:sp>
      <p:sp>
        <p:nvSpPr>
          <p:cNvPr id="307" name="Google Shape;307;p15"/>
          <p:cNvSpPr txBox="1">
            <a:spLocks noGrp="1"/>
          </p:cNvSpPr>
          <p:nvPr>
            <p:ph type="ctrTitle" idx="4"/>
          </p:nvPr>
        </p:nvSpPr>
        <p:spPr>
          <a:xfrm>
            <a:off x="8166125" y="1689933"/>
            <a:ext cx="2508400" cy="859600"/>
          </a:xfrm>
          <a:prstGeom prst="rect">
            <a:avLst/>
          </a:prstGeom>
          <a:ln>
            <a:noFill/>
          </a:ln>
        </p:spPr>
        <p:txBody>
          <a:bodyPr spcFirstLastPara="1" wrap="square" lIns="91425" tIns="91425" rIns="91425" bIns="91425" anchor="b" anchorCtr="0">
            <a:noAutofit/>
          </a:bodyPr>
          <a:lstStyle>
            <a:lvl1pPr lvl="0" algn="ctr" rtl="0">
              <a:spcBef>
                <a:spcPts val="0"/>
              </a:spcBef>
              <a:spcAft>
                <a:spcPts val="0"/>
              </a:spcAft>
              <a:buClr>
                <a:srgbClr val="000000"/>
              </a:buClr>
              <a:buSzPts val="1800"/>
              <a:buFont typeface="Fira Sans Condensed Medium"/>
              <a:buNone/>
              <a:defRPr sz="2667">
                <a:solidFill>
                  <a:schemeClr val="lt1"/>
                </a:solidFill>
                <a:latin typeface="Advent Pro SemiBold"/>
                <a:ea typeface="Advent Pro SemiBold"/>
                <a:cs typeface="Advent Pro SemiBold"/>
                <a:sym typeface="Advent Pro SemiBold"/>
              </a:defRPr>
            </a:lvl1pPr>
            <a:lvl2pPr lvl="1"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2pPr>
            <a:lvl3pPr lvl="2"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3pPr>
            <a:lvl4pPr lvl="3"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4pPr>
            <a:lvl5pPr lvl="4"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5pPr>
            <a:lvl6pPr lvl="5"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6pPr>
            <a:lvl7pPr lvl="6"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7pPr>
            <a:lvl8pPr lvl="7"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8pPr>
            <a:lvl9pPr lvl="8"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9pPr>
          </a:lstStyle>
          <a:p>
            <a:r>
              <a:rPr lang="en-US"/>
              <a:t>Click to edit Master title style</a:t>
            </a:r>
            <a:endParaRPr/>
          </a:p>
        </p:txBody>
      </p:sp>
      <p:sp>
        <p:nvSpPr>
          <p:cNvPr id="308" name="Google Shape;308;p15"/>
          <p:cNvSpPr txBox="1">
            <a:spLocks noGrp="1"/>
          </p:cNvSpPr>
          <p:nvPr>
            <p:ph type="subTitle" idx="5"/>
          </p:nvPr>
        </p:nvSpPr>
        <p:spPr>
          <a:xfrm>
            <a:off x="8166125" y="4654800"/>
            <a:ext cx="2508400" cy="14832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rgbClr val="000000"/>
              </a:buClr>
              <a:buSzPts val="1000"/>
              <a:buNone/>
              <a:defRPr sz="1867"/>
            </a:lvl1pPr>
            <a:lvl2pPr lvl="1" algn="ctr" rtl="0">
              <a:lnSpc>
                <a:spcPct val="100000"/>
              </a:lnSpc>
              <a:spcBef>
                <a:spcPts val="0"/>
              </a:spcBef>
              <a:spcAft>
                <a:spcPts val="0"/>
              </a:spcAft>
              <a:buClr>
                <a:srgbClr val="000000"/>
              </a:buClr>
              <a:buSzPts val="1000"/>
              <a:buNone/>
              <a:defRPr sz="1333">
                <a:solidFill>
                  <a:srgbClr val="000000"/>
                </a:solidFill>
              </a:defRPr>
            </a:lvl2pPr>
            <a:lvl3pPr lvl="2" algn="ctr" rtl="0">
              <a:lnSpc>
                <a:spcPct val="100000"/>
              </a:lnSpc>
              <a:spcBef>
                <a:spcPts val="0"/>
              </a:spcBef>
              <a:spcAft>
                <a:spcPts val="0"/>
              </a:spcAft>
              <a:buClr>
                <a:srgbClr val="000000"/>
              </a:buClr>
              <a:buSzPts val="1000"/>
              <a:buNone/>
              <a:defRPr sz="1333">
                <a:solidFill>
                  <a:srgbClr val="000000"/>
                </a:solidFill>
              </a:defRPr>
            </a:lvl3pPr>
            <a:lvl4pPr lvl="3" algn="ctr" rtl="0">
              <a:lnSpc>
                <a:spcPct val="100000"/>
              </a:lnSpc>
              <a:spcBef>
                <a:spcPts val="0"/>
              </a:spcBef>
              <a:spcAft>
                <a:spcPts val="0"/>
              </a:spcAft>
              <a:buClr>
                <a:srgbClr val="000000"/>
              </a:buClr>
              <a:buSzPts val="1000"/>
              <a:buNone/>
              <a:defRPr sz="1333">
                <a:solidFill>
                  <a:srgbClr val="000000"/>
                </a:solidFill>
              </a:defRPr>
            </a:lvl4pPr>
            <a:lvl5pPr lvl="4" algn="ctr" rtl="0">
              <a:lnSpc>
                <a:spcPct val="100000"/>
              </a:lnSpc>
              <a:spcBef>
                <a:spcPts val="0"/>
              </a:spcBef>
              <a:spcAft>
                <a:spcPts val="0"/>
              </a:spcAft>
              <a:buClr>
                <a:srgbClr val="000000"/>
              </a:buClr>
              <a:buSzPts val="1000"/>
              <a:buNone/>
              <a:defRPr sz="1333">
                <a:solidFill>
                  <a:srgbClr val="000000"/>
                </a:solidFill>
              </a:defRPr>
            </a:lvl5pPr>
            <a:lvl6pPr lvl="5" algn="ctr" rtl="0">
              <a:lnSpc>
                <a:spcPct val="100000"/>
              </a:lnSpc>
              <a:spcBef>
                <a:spcPts val="0"/>
              </a:spcBef>
              <a:spcAft>
                <a:spcPts val="0"/>
              </a:spcAft>
              <a:buClr>
                <a:srgbClr val="000000"/>
              </a:buClr>
              <a:buSzPts val="1000"/>
              <a:buNone/>
              <a:defRPr sz="1333">
                <a:solidFill>
                  <a:srgbClr val="000000"/>
                </a:solidFill>
              </a:defRPr>
            </a:lvl6pPr>
            <a:lvl7pPr lvl="6" algn="ctr" rtl="0">
              <a:lnSpc>
                <a:spcPct val="100000"/>
              </a:lnSpc>
              <a:spcBef>
                <a:spcPts val="0"/>
              </a:spcBef>
              <a:spcAft>
                <a:spcPts val="0"/>
              </a:spcAft>
              <a:buClr>
                <a:srgbClr val="000000"/>
              </a:buClr>
              <a:buSzPts val="1000"/>
              <a:buNone/>
              <a:defRPr sz="1333">
                <a:solidFill>
                  <a:srgbClr val="000000"/>
                </a:solidFill>
              </a:defRPr>
            </a:lvl7pPr>
            <a:lvl8pPr lvl="7" algn="ctr" rtl="0">
              <a:lnSpc>
                <a:spcPct val="100000"/>
              </a:lnSpc>
              <a:spcBef>
                <a:spcPts val="0"/>
              </a:spcBef>
              <a:spcAft>
                <a:spcPts val="0"/>
              </a:spcAft>
              <a:buClr>
                <a:srgbClr val="000000"/>
              </a:buClr>
              <a:buSzPts val="1000"/>
              <a:buNone/>
              <a:defRPr sz="1333">
                <a:solidFill>
                  <a:srgbClr val="000000"/>
                </a:solidFill>
              </a:defRPr>
            </a:lvl8pPr>
            <a:lvl9pPr lvl="8" algn="ctr" rtl="0">
              <a:lnSpc>
                <a:spcPct val="100000"/>
              </a:lnSpc>
              <a:spcBef>
                <a:spcPts val="0"/>
              </a:spcBef>
              <a:spcAft>
                <a:spcPts val="0"/>
              </a:spcAft>
              <a:buClr>
                <a:srgbClr val="000000"/>
              </a:buClr>
              <a:buSzPts val="1000"/>
              <a:buNone/>
              <a:defRPr sz="1333">
                <a:solidFill>
                  <a:srgbClr val="000000"/>
                </a:solidFill>
              </a:defRPr>
            </a:lvl9pPr>
          </a:lstStyle>
          <a:p>
            <a:r>
              <a:rPr lang="en-US"/>
              <a:t>Click to edit Master subtitle style</a:t>
            </a:r>
            <a:endParaRPr/>
          </a:p>
        </p:txBody>
      </p:sp>
      <p:sp>
        <p:nvSpPr>
          <p:cNvPr id="309" name="Google Shape;309;p15"/>
          <p:cNvSpPr txBox="1">
            <a:spLocks noGrp="1"/>
          </p:cNvSpPr>
          <p:nvPr>
            <p:ph type="ctrTitle" idx="6"/>
          </p:nvPr>
        </p:nvSpPr>
        <p:spPr>
          <a:xfrm>
            <a:off x="825100" y="548900"/>
            <a:ext cx="6303600" cy="770400"/>
          </a:xfrm>
          <a:prstGeom prst="rect">
            <a:avLst/>
          </a:prstGeom>
        </p:spPr>
        <p:txBody>
          <a:bodyPr spcFirstLastPara="1" wrap="square" lIns="91425" tIns="91425" rIns="91425" bIns="91425" anchor="b" anchorCtr="0">
            <a:noAutofit/>
          </a:bodyPr>
          <a:lstStyle>
            <a:lvl1pPr lvl="0" rtl="0">
              <a:spcBef>
                <a:spcPts val="0"/>
              </a:spcBef>
              <a:spcAft>
                <a:spcPts val="0"/>
              </a:spcAft>
              <a:buClr>
                <a:srgbClr val="000000"/>
              </a:buClr>
              <a:buSzPts val="3600"/>
              <a:buNone/>
              <a:defRPr sz="4000"/>
            </a:lvl1pPr>
            <a:lvl2pPr lvl="1" algn="ctr" rtl="0">
              <a:spcBef>
                <a:spcPts val="0"/>
              </a:spcBef>
              <a:spcAft>
                <a:spcPts val="0"/>
              </a:spcAft>
              <a:buClr>
                <a:srgbClr val="D9D9D9"/>
              </a:buClr>
              <a:buSzPts val="1800"/>
              <a:buNone/>
              <a:defRPr sz="2400">
                <a:solidFill>
                  <a:srgbClr val="D9D9D9"/>
                </a:solidFill>
              </a:defRPr>
            </a:lvl2pPr>
            <a:lvl3pPr lvl="2" algn="ctr" rtl="0">
              <a:spcBef>
                <a:spcPts val="0"/>
              </a:spcBef>
              <a:spcAft>
                <a:spcPts val="0"/>
              </a:spcAft>
              <a:buClr>
                <a:srgbClr val="D9D9D9"/>
              </a:buClr>
              <a:buSzPts val="1800"/>
              <a:buNone/>
              <a:defRPr sz="2400">
                <a:solidFill>
                  <a:srgbClr val="D9D9D9"/>
                </a:solidFill>
              </a:defRPr>
            </a:lvl3pPr>
            <a:lvl4pPr lvl="3" algn="ctr" rtl="0">
              <a:spcBef>
                <a:spcPts val="0"/>
              </a:spcBef>
              <a:spcAft>
                <a:spcPts val="0"/>
              </a:spcAft>
              <a:buClr>
                <a:srgbClr val="D9D9D9"/>
              </a:buClr>
              <a:buSzPts val="1800"/>
              <a:buNone/>
              <a:defRPr sz="2400">
                <a:solidFill>
                  <a:srgbClr val="D9D9D9"/>
                </a:solidFill>
              </a:defRPr>
            </a:lvl4pPr>
            <a:lvl5pPr lvl="4" algn="ctr" rtl="0">
              <a:spcBef>
                <a:spcPts val="0"/>
              </a:spcBef>
              <a:spcAft>
                <a:spcPts val="0"/>
              </a:spcAft>
              <a:buClr>
                <a:srgbClr val="D9D9D9"/>
              </a:buClr>
              <a:buSzPts val="1800"/>
              <a:buNone/>
              <a:defRPr sz="2400">
                <a:solidFill>
                  <a:srgbClr val="D9D9D9"/>
                </a:solidFill>
              </a:defRPr>
            </a:lvl5pPr>
            <a:lvl6pPr lvl="5" algn="ctr" rtl="0">
              <a:spcBef>
                <a:spcPts val="0"/>
              </a:spcBef>
              <a:spcAft>
                <a:spcPts val="0"/>
              </a:spcAft>
              <a:buClr>
                <a:srgbClr val="D9D9D9"/>
              </a:buClr>
              <a:buSzPts val="1800"/>
              <a:buNone/>
              <a:defRPr sz="2400">
                <a:solidFill>
                  <a:srgbClr val="D9D9D9"/>
                </a:solidFill>
              </a:defRPr>
            </a:lvl6pPr>
            <a:lvl7pPr lvl="6" algn="ctr" rtl="0">
              <a:spcBef>
                <a:spcPts val="0"/>
              </a:spcBef>
              <a:spcAft>
                <a:spcPts val="0"/>
              </a:spcAft>
              <a:buClr>
                <a:srgbClr val="D9D9D9"/>
              </a:buClr>
              <a:buSzPts val="1800"/>
              <a:buNone/>
              <a:defRPr sz="2400">
                <a:solidFill>
                  <a:srgbClr val="D9D9D9"/>
                </a:solidFill>
              </a:defRPr>
            </a:lvl7pPr>
            <a:lvl8pPr lvl="7" algn="ctr" rtl="0">
              <a:spcBef>
                <a:spcPts val="0"/>
              </a:spcBef>
              <a:spcAft>
                <a:spcPts val="0"/>
              </a:spcAft>
              <a:buClr>
                <a:srgbClr val="D9D9D9"/>
              </a:buClr>
              <a:buSzPts val="1800"/>
              <a:buNone/>
              <a:defRPr sz="2400">
                <a:solidFill>
                  <a:srgbClr val="D9D9D9"/>
                </a:solidFill>
              </a:defRPr>
            </a:lvl8pPr>
            <a:lvl9pPr lvl="8" algn="ctr" rtl="0">
              <a:spcBef>
                <a:spcPts val="0"/>
              </a:spcBef>
              <a:spcAft>
                <a:spcPts val="0"/>
              </a:spcAft>
              <a:buClr>
                <a:srgbClr val="D9D9D9"/>
              </a:buClr>
              <a:buSzPts val="1800"/>
              <a:buNone/>
              <a:defRPr sz="2400">
                <a:solidFill>
                  <a:srgbClr val="D9D9D9"/>
                </a:solidFill>
              </a:defRPr>
            </a:lvl9pPr>
          </a:lstStyle>
          <a:p>
            <a:r>
              <a:rPr lang="en-US"/>
              <a:t>Click to edit Master title style</a:t>
            </a:r>
            <a:endParaRPr/>
          </a:p>
        </p:txBody>
      </p:sp>
    </p:spTree>
    <p:extLst>
      <p:ext uri="{BB962C8B-B14F-4D97-AF65-F5344CB8AC3E}">
        <p14:creationId xmlns:p14="http://schemas.microsoft.com/office/powerpoint/2010/main" val="125513300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matchingName="Title and six columns">
  <p:cSld name="Title and six columns">
    <p:spTree>
      <p:nvGrpSpPr>
        <p:cNvPr id="1" name="Shape 310"/>
        <p:cNvGrpSpPr/>
        <p:nvPr/>
      </p:nvGrpSpPr>
      <p:grpSpPr>
        <a:xfrm>
          <a:off x="0" y="0"/>
          <a:ext cx="0" cy="0"/>
          <a:chOff x="0" y="0"/>
          <a:chExt cx="0" cy="0"/>
        </a:xfrm>
      </p:grpSpPr>
      <p:sp>
        <p:nvSpPr>
          <p:cNvPr id="311" name="Google Shape;311;p16"/>
          <p:cNvSpPr txBox="1">
            <a:spLocks noGrp="1"/>
          </p:cNvSpPr>
          <p:nvPr>
            <p:ph type="ctrTitle"/>
          </p:nvPr>
        </p:nvSpPr>
        <p:spPr>
          <a:xfrm>
            <a:off x="1495367" y="3069600"/>
            <a:ext cx="2508400" cy="612800"/>
          </a:xfrm>
          <a:prstGeom prst="rect">
            <a:avLst/>
          </a:prstGeom>
          <a:ln>
            <a:noFill/>
          </a:ln>
        </p:spPr>
        <p:txBody>
          <a:bodyPr spcFirstLastPara="1" wrap="square" lIns="91425" tIns="91425" rIns="91425" bIns="91425" anchor="b" anchorCtr="0">
            <a:noAutofit/>
          </a:bodyPr>
          <a:lstStyle>
            <a:lvl1pPr lvl="0" algn="ctr" rtl="0">
              <a:spcBef>
                <a:spcPts val="0"/>
              </a:spcBef>
              <a:spcAft>
                <a:spcPts val="0"/>
              </a:spcAft>
              <a:buClr>
                <a:srgbClr val="000000"/>
              </a:buClr>
              <a:buSzPts val="1800"/>
              <a:buFont typeface="Fira Sans Condensed Medium"/>
              <a:buNone/>
              <a:defRPr sz="2133">
                <a:solidFill>
                  <a:schemeClr val="lt1"/>
                </a:solidFill>
                <a:latin typeface="Advent Pro SemiBold"/>
                <a:ea typeface="Advent Pro SemiBold"/>
                <a:cs typeface="Advent Pro SemiBold"/>
                <a:sym typeface="Advent Pro SemiBold"/>
              </a:defRPr>
            </a:lvl1pPr>
            <a:lvl2pPr lvl="1"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2pPr>
            <a:lvl3pPr lvl="2"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3pPr>
            <a:lvl4pPr lvl="3"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4pPr>
            <a:lvl5pPr lvl="4"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5pPr>
            <a:lvl6pPr lvl="5"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6pPr>
            <a:lvl7pPr lvl="6"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7pPr>
            <a:lvl8pPr lvl="7"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8pPr>
            <a:lvl9pPr lvl="8"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9pPr>
          </a:lstStyle>
          <a:p>
            <a:r>
              <a:rPr lang="en-US"/>
              <a:t>Click to edit Master title style</a:t>
            </a:r>
            <a:endParaRPr/>
          </a:p>
        </p:txBody>
      </p:sp>
      <p:sp>
        <p:nvSpPr>
          <p:cNvPr id="312" name="Google Shape;312;p16"/>
          <p:cNvSpPr txBox="1">
            <a:spLocks noGrp="1"/>
          </p:cNvSpPr>
          <p:nvPr>
            <p:ph type="subTitle" idx="1"/>
          </p:nvPr>
        </p:nvSpPr>
        <p:spPr>
          <a:xfrm>
            <a:off x="1282567" y="2191668"/>
            <a:ext cx="2934000" cy="10988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rgbClr val="000000"/>
              </a:buClr>
              <a:buSzPts val="1000"/>
              <a:buNone/>
              <a:defRPr sz="1733"/>
            </a:lvl1pPr>
            <a:lvl2pPr lvl="1" algn="ctr" rtl="0">
              <a:lnSpc>
                <a:spcPct val="100000"/>
              </a:lnSpc>
              <a:spcBef>
                <a:spcPts val="0"/>
              </a:spcBef>
              <a:spcAft>
                <a:spcPts val="0"/>
              </a:spcAft>
              <a:buClr>
                <a:srgbClr val="000000"/>
              </a:buClr>
              <a:buSzPts val="1000"/>
              <a:buNone/>
              <a:defRPr sz="1333">
                <a:solidFill>
                  <a:srgbClr val="000000"/>
                </a:solidFill>
              </a:defRPr>
            </a:lvl2pPr>
            <a:lvl3pPr lvl="2" algn="ctr" rtl="0">
              <a:lnSpc>
                <a:spcPct val="100000"/>
              </a:lnSpc>
              <a:spcBef>
                <a:spcPts val="0"/>
              </a:spcBef>
              <a:spcAft>
                <a:spcPts val="0"/>
              </a:spcAft>
              <a:buClr>
                <a:srgbClr val="000000"/>
              </a:buClr>
              <a:buSzPts val="1000"/>
              <a:buNone/>
              <a:defRPr sz="1333">
                <a:solidFill>
                  <a:srgbClr val="000000"/>
                </a:solidFill>
              </a:defRPr>
            </a:lvl3pPr>
            <a:lvl4pPr lvl="3" algn="ctr" rtl="0">
              <a:lnSpc>
                <a:spcPct val="100000"/>
              </a:lnSpc>
              <a:spcBef>
                <a:spcPts val="0"/>
              </a:spcBef>
              <a:spcAft>
                <a:spcPts val="0"/>
              </a:spcAft>
              <a:buClr>
                <a:srgbClr val="000000"/>
              </a:buClr>
              <a:buSzPts val="1000"/>
              <a:buNone/>
              <a:defRPr sz="1333">
                <a:solidFill>
                  <a:srgbClr val="000000"/>
                </a:solidFill>
              </a:defRPr>
            </a:lvl4pPr>
            <a:lvl5pPr lvl="4" algn="ctr" rtl="0">
              <a:lnSpc>
                <a:spcPct val="100000"/>
              </a:lnSpc>
              <a:spcBef>
                <a:spcPts val="0"/>
              </a:spcBef>
              <a:spcAft>
                <a:spcPts val="0"/>
              </a:spcAft>
              <a:buClr>
                <a:srgbClr val="000000"/>
              </a:buClr>
              <a:buSzPts val="1000"/>
              <a:buNone/>
              <a:defRPr sz="1333">
                <a:solidFill>
                  <a:srgbClr val="000000"/>
                </a:solidFill>
              </a:defRPr>
            </a:lvl5pPr>
            <a:lvl6pPr lvl="5" algn="ctr" rtl="0">
              <a:lnSpc>
                <a:spcPct val="100000"/>
              </a:lnSpc>
              <a:spcBef>
                <a:spcPts val="0"/>
              </a:spcBef>
              <a:spcAft>
                <a:spcPts val="0"/>
              </a:spcAft>
              <a:buClr>
                <a:srgbClr val="000000"/>
              </a:buClr>
              <a:buSzPts val="1000"/>
              <a:buNone/>
              <a:defRPr sz="1333">
                <a:solidFill>
                  <a:srgbClr val="000000"/>
                </a:solidFill>
              </a:defRPr>
            </a:lvl6pPr>
            <a:lvl7pPr lvl="6" algn="ctr" rtl="0">
              <a:lnSpc>
                <a:spcPct val="100000"/>
              </a:lnSpc>
              <a:spcBef>
                <a:spcPts val="0"/>
              </a:spcBef>
              <a:spcAft>
                <a:spcPts val="0"/>
              </a:spcAft>
              <a:buClr>
                <a:srgbClr val="000000"/>
              </a:buClr>
              <a:buSzPts val="1000"/>
              <a:buNone/>
              <a:defRPr sz="1333">
                <a:solidFill>
                  <a:srgbClr val="000000"/>
                </a:solidFill>
              </a:defRPr>
            </a:lvl7pPr>
            <a:lvl8pPr lvl="7" algn="ctr" rtl="0">
              <a:lnSpc>
                <a:spcPct val="100000"/>
              </a:lnSpc>
              <a:spcBef>
                <a:spcPts val="0"/>
              </a:spcBef>
              <a:spcAft>
                <a:spcPts val="0"/>
              </a:spcAft>
              <a:buClr>
                <a:srgbClr val="000000"/>
              </a:buClr>
              <a:buSzPts val="1000"/>
              <a:buNone/>
              <a:defRPr sz="1333">
                <a:solidFill>
                  <a:srgbClr val="000000"/>
                </a:solidFill>
              </a:defRPr>
            </a:lvl8pPr>
            <a:lvl9pPr lvl="8" algn="ctr" rtl="0">
              <a:lnSpc>
                <a:spcPct val="100000"/>
              </a:lnSpc>
              <a:spcBef>
                <a:spcPts val="0"/>
              </a:spcBef>
              <a:spcAft>
                <a:spcPts val="0"/>
              </a:spcAft>
              <a:buClr>
                <a:srgbClr val="000000"/>
              </a:buClr>
              <a:buSzPts val="1000"/>
              <a:buNone/>
              <a:defRPr sz="1333">
                <a:solidFill>
                  <a:srgbClr val="000000"/>
                </a:solidFill>
              </a:defRPr>
            </a:lvl9pPr>
          </a:lstStyle>
          <a:p>
            <a:r>
              <a:rPr lang="en-US"/>
              <a:t>Click to edit Master subtitle style</a:t>
            </a:r>
            <a:endParaRPr/>
          </a:p>
        </p:txBody>
      </p:sp>
      <p:sp>
        <p:nvSpPr>
          <p:cNvPr id="313" name="Google Shape;313;p16"/>
          <p:cNvSpPr txBox="1">
            <a:spLocks noGrp="1"/>
          </p:cNvSpPr>
          <p:nvPr>
            <p:ph type="ctrTitle" idx="2"/>
          </p:nvPr>
        </p:nvSpPr>
        <p:spPr>
          <a:xfrm>
            <a:off x="4837684" y="3069600"/>
            <a:ext cx="2508400" cy="612800"/>
          </a:xfrm>
          <a:prstGeom prst="rect">
            <a:avLst/>
          </a:prstGeom>
          <a:ln>
            <a:noFill/>
          </a:ln>
        </p:spPr>
        <p:txBody>
          <a:bodyPr spcFirstLastPara="1" wrap="square" lIns="91425" tIns="91425" rIns="91425" bIns="91425" anchor="b" anchorCtr="0">
            <a:noAutofit/>
          </a:bodyPr>
          <a:lstStyle>
            <a:lvl1pPr lvl="0" algn="ctr" rtl="0">
              <a:spcBef>
                <a:spcPts val="0"/>
              </a:spcBef>
              <a:spcAft>
                <a:spcPts val="0"/>
              </a:spcAft>
              <a:buClr>
                <a:srgbClr val="000000"/>
              </a:buClr>
              <a:buSzPts val="1800"/>
              <a:buFont typeface="Fira Sans Condensed Medium"/>
              <a:buNone/>
              <a:defRPr sz="2133">
                <a:solidFill>
                  <a:schemeClr val="lt1"/>
                </a:solidFill>
                <a:latin typeface="Advent Pro SemiBold"/>
                <a:ea typeface="Advent Pro SemiBold"/>
                <a:cs typeface="Advent Pro SemiBold"/>
                <a:sym typeface="Advent Pro SemiBold"/>
              </a:defRPr>
            </a:lvl1pPr>
            <a:lvl2pPr lvl="1"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2pPr>
            <a:lvl3pPr lvl="2"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3pPr>
            <a:lvl4pPr lvl="3"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4pPr>
            <a:lvl5pPr lvl="4"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5pPr>
            <a:lvl6pPr lvl="5"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6pPr>
            <a:lvl7pPr lvl="6"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7pPr>
            <a:lvl8pPr lvl="7"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8pPr>
            <a:lvl9pPr lvl="8"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9pPr>
          </a:lstStyle>
          <a:p>
            <a:r>
              <a:rPr lang="en-US"/>
              <a:t>Click to edit Master title style</a:t>
            </a:r>
            <a:endParaRPr/>
          </a:p>
        </p:txBody>
      </p:sp>
      <p:sp>
        <p:nvSpPr>
          <p:cNvPr id="314" name="Google Shape;314;p16"/>
          <p:cNvSpPr txBox="1">
            <a:spLocks noGrp="1"/>
          </p:cNvSpPr>
          <p:nvPr>
            <p:ph type="subTitle" idx="3"/>
          </p:nvPr>
        </p:nvSpPr>
        <p:spPr>
          <a:xfrm>
            <a:off x="4624884" y="2191679"/>
            <a:ext cx="2934000" cy="10988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rgbClr val="000000"/>
              </a:buClr>
              <a:buSzPts val="1000"/>
              <a:buNone/>
              <a:defRPr sz="1733"/>
            </a:lvl1pPr>
            <a:lvl2pPr lvl="1" algn="ctr" rtl="0">
              <a:lnSpc>
                <a:spcPct val="100000"/>
              </a:lnSpc>
              <a:spcBef>
                <a:spcPts val="0"/>
              </a:spcBef>
              <a:spcAft>
                <a:spcPts val="0"/>
              </a:spcAft>
              <a:buClr>
                <a:srgbClr val="000000"/>
              </a:buClr>
              <a:buSzPts val="1000"/>
              <a:buNone/>
              <a:defRPr sz="1333">
                <a:solidFill>
                  <a:srgbClr val="000000"/>
                </a:solidFill>
              </a:defRPr>
            </a:lvl2pPr>
            <a:lvl3pPr lvl="2" algn="ctr" rtl="0">
              <a:lnSpc>
                <a:spcPct val="100000"/>
              </a:lnSpc>
              <a:spcBef>
                <a:spcPts val="0"/>
              </a:spcBef>
              <a:spcAft>
                <a:spcPts val="0"/>
              </a:spcAft>
              <a:buClr>
                <a:srgbClr val="000000"/>
              </a:buClr>
              <a:buSzPts val="1000"/>
              <a:buNone/>
              <a:defRPr sz="1333">
                <a:solidFill>
                  <a:srgbClr val="000000"/>
                </a:solidFill>
              </a:defRPr>
            </a:lvl3pPr>
            <a:lvl4pPr lvl="3" algn="ctr" rtl="0">
              <a:lnSpc>
                <a:spcPct val="100000"/>
              </a:lnSpc>
              <a:spcBef>
                <a:spcPts val="0"/>
              </a:spcBef>
              <a:spcAft>
                <a:spcPts val="0"/>
              </a:spcAft>
              <a:buClr>
                <a:srgbClr val="000000"/>
              </a:buClr>
              <a:buSzPts val="1000"/>
              <a:buNone/>
              <a:defRPr sz="1333">
                <a:solidFill>
                  <a:srgbClr val="000000"/>
                </a:solidFill>
              </a:defRPr>
            </a:lvl4pPr>
            <a:lvl5pPr lvl="4" algn="ctr" rtl="0">
              <a:lnSpc>
                <a:spcPct val="100000"/>
              </a:lnSpc>
              <a:spcBef>
                <a:spcPts val="0"/>
              </a:spcBef>
              <a:spcAft>
                <a:spcPts val="0"/>
              </a:spcAft>
              <a:buClr>
                <a:srgbClr val="000000"/>
              </a:buClr>
              <a:buSzPts val="1000"/>
              <a:buNone/>
              <a:defRPr sz="1333">
                <a:solidFill>
                  <a:srgbClr val="000000"/>
                </a:solidFill>
              </a:defRPr>
            </a:lvl5pPr>
            <a:lvl6pPr lvl="5" algn="ctr" rtl="0">
              <a:lnSpc>
                <a:spcPct val="100000"/>
              </a:lnSpc>
              <a:spcBef>
                <a:spcPts val="0"/>
              </a:spcBef>
              <a:spcAft>
                <a:spcPts val="0"/>
              </a:spcAft>
              <a:buClr>
                <a:srgbClr val="000000"/>
              </a:buClr>
              <a:buSzPts val="1000"/>
              <a:buNone/>
              <a:defRPr sz="1333">
                <a:solidFill>
                  <a:srgbClr val="000000"/>
                </a:solidFill>
              </a:defRPr>
            </a:lvl6pPr>
            <a:lvl7pPr lvl="6" algn="ctr" rtl="0">
              <a:lnSpc>
                <a:spcPct val="100000"/>
              </a:lnSpc>
              <a:spcBef>
                <a:spcPts val="0"/>
              </a:spcBef>
              <a:spcAft>
                <a:spcPts val="0"/>
              </a:spcAft>
              <a:buClr>
                <a:srgbClr val="000000"/>
              </a:buClr>
              <a:buSzPts val="1000"/>
              <a:buNone/>
              <a:defRPr sz="1333">
                <a:solidFill>
                  <a:srgbClr val="000000"/>
                </a:solidFill>
              </a:defRPr>
            </a:lvl7pPr>
            <a:lvl8pPr lvl="7" algn="ctr" rtl="0">
              <a:lnSpc>
                <a:spcPct val="100000"/>
              </a:lnSpc>
              <a:spcBef>
                <a:spcPts val="0"/>
              </a:spcBef>
              <a:spcAft>
                <a:spcPts val="0"/>
              </a:spcAft>
              <a:buClr>
                <a:srgbClr val="000000"/>
              </a:buClr>
              <a:buSzPts val="1000"/>
              <a:buNone/>
              <a:defRPr sz="1333">
                <a:solidFill>
                  <a:srgbClr val="000000"/>
                </a:solidFill>
              </a:defRPr>
            </a:lvl8pPr>
            <a:lvl9pPr lvl="8" algn="ctr" rtl="0">
              <a:lnSpc>
                <a:spcPct val="100000"/>
              </a:lnSpc>
              <a:spcBef>
                <a:spcPts val="0"/>
              </a:spcBef>
              <a:spcAft>
                <a:spcPts val="0"/>
              </a:spcAft>
              <a:buClr>
                <a:srgbClr val="000000"/>
              </a:buClr>
              <a:buSzPts val="1000"/>
              <a:buNone/>
              <a:defRPr sz="1333">
                <a:solidFill>
                  <a:srgbClr val="000000"/>
                </a:solidFill>
              </a:defRPr>
            </a:lvl9pPr>
          </a:lstStyle>
          <a:p>
            <a:r>
              <a:rPr lang="en-US"/>
              <a:t>Click to edit Master subtitle style</a:t>
            </a:r>
            <a:endParaRPr/>
          </a:p>
        </p:txBody>
      </p:sp>
      <p:sp>
        <p:nvSpPr>
          <p:cNvPr id="315" name="Google Shape;315;p16"/>
          <p:cNvSpPr txBox="1">
            <a:spLocks noGrp="1"/>
          </p:cNvSpPr>
          <p:nvPr>
            <p:ph type="ctrTitle" idx="4"/>
          </p:nvPr>
        </p:nvSpPr>
        <p:spPr>
          <a:xfrm>
            <a:off x="8190165" y="3069600"/>
            <a:ext cx="2508400" cy="612800"/>
          </a:xfrm>
          <a:prstGeom prst="rect">
            <a:avLst/>
          </a:prstGeom>
          <a:ln>
            <a:noFill/>
          </a:ln>
        </p:spPr>
        <p:txBody>
          <a:bodyPr spcFirstLastPara="1" wrap="square" lIns="91425" tIns="91425" rIns="91425" bIns="91425" anchor="b" anchorCtr="0">
            <a:noAutofit/>
          </a:bodyPr>
          <a:lstStyle>
            <a:lvl1pPr lvl="0" algn="ctr" rtl="0">
              <a:spcBef>
                <a:spcPts val="0"/>
              </a:spcBef>
              <a:spcAft>
                <a:spcPts val="0"/>
              </a:spcAft>
              <a:buClr>
                <a:srgbClr val="000000"/>
              </a:buClr>
              <a:buSzPts val="1800"/>
              <a:buFont typeface="Fira Sans Condensed Medium"/>
              <a:buNone/>
              <a:defRPr sz="2133">
                <a:solidFill>
                  <a:schemeClr val="lt1"/>
                </a:solidFill>
                <a:latin typeface="Advent Pro SemiBold"/>
                <a:ea typeface="Advent Pro SemiBold"/>
                <a:cs typeface="Advent Pro SemiBold"/>
                <a:sym typeface="Advent Pro SemiBold"/>
              </a:defRPr>
            </a:lvl1pPr>
            <a:lvl2pPr lvl="1"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2pPr>
            <a:lvl3pPr lvl="2"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3pPr>
            <a:lvl4pPr lvl="3"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4pPr>
            <a:lvl5pPr lvl="4"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5pPr>
            <a:lvl6pPr lvl="5"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6pPr>
            <a:lvl7pPr lvl="6"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7pPr>
            <a:lvl8pPr lvl="7"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8pPr>
            <a:lvl9pPr lvl="8"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9pPr>
          </a:lstStyle>
          <a:p>
            <a:r>
              <a:rPr lang="en-US"/>
              <a:t>Click to edit Master title style</a:t>
            </a:r>
            <a:endParaRPr/>
          </a:p>
        </p:txBody>
      </p:sp>
      <p:sp>
        <p:nvSpPr>
          <p:cNvPr id="316" name="Google Shape;316;p16"/>
          <p:cNvSpPr txBox="1">
            <a:spLocks noGrp="1"/>
          </p:cNvSpPr>
          <p:nvPr>
            <p:ph type="subTitle" idx="5"/>
          </p:nvPr>
        </p:nvSpPr>
        <p:spPr>
          <a:xfrm>
            <a:off x="7930565" y="2191668"/>
            <a:ext cx="3027600" cy="10988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rgbClr val="000000"/>
              </a:buClr>
              <a:buSzPts val="1000"/>
              <a:buNone/>
              <a:defRPr sz="1733"/>
            </a:lvl1pPr>
            <a:lvl2pPr lvl="1" algn="ctr" rtl="0">
              <a:lnSpc>
                <a:spcPct val="100000"/>
              </a:lnSpc>
              <a:spcBef>
                <a:spcPts val="0"/>
              </a:spcBef>
              <a:spcAft>
                <a:spcPts val="0"/>
              </a:spcAft>
              <a:buClr>
                <a:srgbClr val="000000"/>
              </a:buClr>
              <a:buSzPts val="1000"/>
              <a:buNone/>
              <a:defRPr sz="1333">
                <a:solidFill>
                  <a:srgbClr val="000000"/>
                </a:solidFill>
              </a:defRPr>
            </a:lvl2pPr>
            <a:lvl3pPr lvl="2" algn="ctr" rtl="0">
              <a:lnSpc>
                <a:spcPct val="100000"/>
              </a:lnSpc>
              <a:spcBef>
                <a:spcPts val="0"/>
              </a:spcBef>
              <a:spcAft>
                <a:spcPts val="0"/>
              </a:spcAft>
              <a:buClr>
                <a:srgbClr val="000000"/>
              </a:buClr>
              <a:buSzPts val="1000"/>
              <a:buNone/>
              <a:defRPr sz="1333">
                <a:solidFill>
                  <a:srgbClr val="000000"/>
                </a:solidFill>
              </a:defRPr>
            </a:lvl3pPr>
            <a:lvl4pPr lvl="3" algn="ctr" rtl="0">
              <a:lnSpc>
                <a:spcPct val="100000"/>
              </a:lnSpc>
              <a:spcBef>
                <a:spcPts val="0"/>
              </a:spcBef>
              <a:spcAft>
                <a:spcPts val="0"/>
              </a:spcAft>
              <a:buClr>
                <a:srgbClr val="000000"/>
              </a:buClr>
              <a:buSzPts val="1000"/>
              <a:buNone/>
              <a:defRPr sz="1333">
                <a:solidFill>
                  <a:srgbClr val="000000"/>
                </a:solidFill>
              </a:defRPr>
            </a:lvl4pPr>
            <a:lvl5pPr lvl="4" algn="ctr" rtl="0">
              <a:lnSpc>
                <a:spcPct val="100000"/>
              </a:lnSpc>
              <a:spcBef>
                <a:spcPts val="0"/>
              </a:spcBef>
              <a:spcAft>
                <a:spcPts val="0"/>
              </a:spcAft>
              <a:buClr>
                <a:srgbClr val="000000"/>
              </a:buClr>
              <a:buSzPts val="1000"/>
              <a:buNone/>
              <a:defRPr sz="1333">
                <a:solidFill>
                  <a:srgbClr val="000000"/>
                </a:solidFill>
              </a:defRPr>
            </a:lvl5pPr>
            <a:lvl6pPr lvl="5" algn="ctr" rtl="0">
              <a:lnSpc>
                <a:spcPct val="100000"/>
              </a:lnSpc>
              <a:spcBef>
                <a:spcPts val="0"/>
              </a:spcBef>
              <a:spcAft>
                <a:spcPts val="0"/>
              </a:spcAft>
              <a:buClr>
                <a:srgbClr val="000000"/>
              </a:buClr>
              <a:buSzPts val="1000"/>
              <a:buNone/>
              <a:defRPr sz="1333">
                <a:solidFill>
                  <a:srgbClr val="000000"/>
                </a:solidFill>
              </a:defRPr>
            </a:lvl6pPr>
            <a:lvl7pPr lvl="6" algn="ctr" rtl="0">
              <a:lnSpc>
                <a:spcPct val="100000"/>
              </a:lnSpc>
              <a:spcBef>
                <a:spcPts val="0"/>
              </a:spcBef>
              <a:spcAft>
                <a:spcPts val="0"/>
              </a:spcAft>
              <a:buClr>
                <a:srgbClr val="000000"/>
              </a:buClr>
              <a:buSzPts val="1000"/>
              <a:buNone/>
              <a:defRPr sz="1333">
                <a:solidFill>
                  <a:srgbClr val="000000"/>
                </a:solidFill>
              </a:defRPr>
            </a:lvl7pPr>
            <a:lvl8pPr lvl="7" algn="ctr" rtl="0">
              <a:lnSpc>
                <a:spcPct val="100000"/>
              </a:lnSpc>
              <a:spcBef>
                <a:spcPts val="0"/>
              </a:spcBef>
              <a:spcAft>
                <a:spcPts val="0"/>
              </a:spcAft>
              <a:buClr>
                <a:srgbClr val="000000"/>
              </a:buClr>
              <a:buSzPts val="1000"/>
              <a:buNone/>
              <a:defRPr sz="1333">
                <a:solidFill>
                  <a:srgbClr val="000000"/>
                </a:solidFill>
              </a:defRPr>
            </a:lvl8pPr>
            <a:lvl9pPr lvl="8" algn="ctr" rtl="0">
              <a:lnSpc>
                <a:spcPct val="100000"/>
              </a:lnSpc>
              <a:spcBef>
                <a:spcPts val="0"/>
              </a:spcBef>
              <a:spcAft>
                <a:spcPts val="0"/>
              </a:spcAft>
              <a:buClr>
                <a:srgbClr val="000000"/>
              </a:buClr>
              <a:buSzPts val="1000"/>
              <a:buNone/>
              <a:defRPr sz="1333">
                <a:solidFill>
                  <a:srgbClr val="000000"/>
                </a:solidFill>
              </a:defRPr>
            </a:lvl9pPr>
          </a:lstStyle>
          <a:p>
            <a:r>
              <a:rPr lang="en-US"/>
              <a:t>Click to edit Master subtitle style</a:t>
            </a:r>
            <a:endParaRPr/>
          </a:p>
        </p:txBody>
      </p:sp>
      <p:sp>
        <p:nvSpPr>
          <p:cNvPr id="317" name="Google Shape;317;p16"/>
          <p:cNvSpPr txBox="1">
            <a:spLocks noGrp="1"/>
          </p:cNvSpPr>
          <p:nvPr>
            <p:ph type="ctrTitle" idx="6"/>
          </p:nvPr>
        </p:nvSpPr>
        <p:spPr>
          <a:xfrm>
            <a:off x="825100" y="548900"/>
            <a:ext cx="6303600" cy="770400"/>
          </a:xfrm>
          <a:prstGeom prst="rect">
            <a:avLst/>
          </a:prstGeom>
        </p:spPr>
        <p:txBody>
          <a:bodyPr spcFirstLastPara="1" wrap="square" lIns="91425" tIns="91425" rIns="91425" bIns="91425" anchor="b" anchorCtr="0">
            <a:noAutofit/>
          </a:bodyPr>
          <a:lstStyle>
            <a:lvl1pPr lvl="0" rtl="0">
              <a:spcBef>
                <a:spcPts val="0"/>
              </a:spcBef>
              <a:spcAft>
                <a:spcPts val="0"/>
              </a:spcAft>
              <a:buClr>
                <a:srgbClr val="000000"/>
              </a:buClr>
              <a:buSzPts val="3600"/>
              <a:buNone/>
              <a:defRPr sz="4000"/>
            </a:lvl1pPr>
            <a:lvl2pPr lvl="1" algn="ctr" rtl="0">
              <a:spcBef>
                <a:spcPts val="0"/>
              </a:spcBef>
              <a:spcAft>
                <a:spcPts val="0"/>
              </a:spcAft>
              <a:buClr>
                <a:srgbClr val="D9D9D9"/>
              </a:buClr>
              <a:buSzPts val="1800"/>
              <a:buNone/>
              <a:defRPr sz="2400">
                <a:solidFill>
                  <a:srgbClr val="D9D9D9"/>
                </a:solidFill>
              </a:defRPr>
            </a:lvl2pPr>
            <a:lvl3pPr lvl="2" algn="ctr" rtl="0">
              <a:spcBef>
                <a:spcPts val="0"/>
              </a:spcBef>
              <a:spcAft>
                <a:spcPts val="0"/>
              </a:spcAft>
              <a:buClr>
                <a:srgbClr val="D9D9D9"/>
              </a:buClr>
              <a:buSzPts val="1800"/>
              <a:buNone/>
              <a:defRPr sz="2400">
                <a:solidFill>
                  <a:srgbClr val="D9D9D9"/>
                </a:solidFill>
              </a:defRPr>
            </a:lvl3pPr>
            <a:lvl4pPr lvl="3" algn="ctr" rtl="0">
              <a:spcBef>
                <a:spcPts val="0"/>
              </a:spcBef>
              <a:spcAft>
                <a:spcPts val="0"/>
              </a:spcAft>
              <a:buClr>
                <a:srgbClr val="D9D9D9"/>
              </a:buClr>
              <a:buSzPts val="1800"/>
              <a:buNone/>
              <a:defRPr sz="2400">
                <a:solidFill>
                  <a:srgbClr val="D9D9D9"/>
                </a:solidFill>
              </a:defRPr>
            </a:lvl4pPr>
            <a:lvl5pPr lvl="4" algn="ctr" rtl="0">
              <a:spcBef>
                <a:spcPts val="0"/>
              </a:spcBef>
              <a:spcAft>
                <a:spcPts val="0"/>
              </a:spcAft>
              <a:buClr>
                <a:srgbClr val="D9D9D9"/>
              </a:buClr>
              <a:buSzPts val="1800"/>
              <a:buNone/>
              <a:defRPr sz="2400">
                <a:solidFill>
                  <a:srgbClr val="D9D9D9"/>
                </a:solidFill>
              </a:defRPr>
            </a:lvl5pPr>
            <a:lvl6pPr lvl="5" algn="ctr" rtl="0">
              <a:spcBef>
                <a:spcPts val="0"/>
              </a:spcBef>
              <a:spcAft>
                <a:spcPts val="0"/>
              </a:spcAft>
              <a:buClr>
                <a:srgbClr val="D9D9D9"/>
              </a:buClr>
              <a:buSzPts val="1800"/>
              <a:buNone/>
              <a:defRPr sz="2400">
                <a:solidFill>
                  <a:srgbClr val="D9D9D9"/>
                </a:solidFill>
              </a:defRPr>
            </a:lvl6pPr>
            <a:lvl7pPr lvl="6" algn="ctr" rtl="0">
              <a:spcBef>
                <a:spcPts val="0"/>
              </a:spcBef>
              <a:spcAft>
                <a:spcPts val="0"/>
              </a:spcAft>
              <a:buClr>
                <a:srgbClr val="D9D9D9"/>
              </a:buClr>
              <a:buSzPts val="1800"/>
              <a:buNone/>
              <a:defRPr sz="2400">
                <a:solidFill>
                  <a:srgbClr val="D9D9D9"/>
                </a:solidFill>
              </a:defRPr>
            </a:lvl7pPr>
            <a:lvl8pPr lvl="7" algn="ctr" rtl="0">
              <a:spcBef>
                <a:spcPts val="0"/>
              </a:spcBef>
              <a:spcAft>
                <a:spcPts val="0"/>
              </a:spcAft>
              <a:buClr>
                <a:srgbClr val="D9D9D9"/>
              </a:buClr>
              <a:buSzPts val="1800"/>
              <a:buNone/>
              <a:defRPr sz="2400">
                <a:solidFill>
                  <a:srgbClr val="D9D9D9"/>
                </a:solidFill>
              </a:defRPr>
            </a:lvl8pPr>
            <a:lvl9pPr lvl="8" algn="ctr" rtl="0">
              <a:spcBef>
                <a:spcPts val="0"/>
              </a:spcBef>
              <a:spcAft>
                <a:spcPts val="0"/>
              </a:spcAft>
              <a:buClr>
                <a:srgbClr val="D9D9D9"/>
              </a:buClr>
              <a:buSzPts val="1800"/>
              <a:buNone/>
              <a:defRPr sz="2400">
                <a:solidFill>
                  <a:srgbClr val="D9D9D9"/>
                </a:solidFill>
              </a:defRPr>
            </a:lvl9pPr>
          </a:lstStyle>
          <a:p>
            <a:r>
              <a:rPr lang="en-US"/>
              <a:t>Click to edit Master title style</a:t>
            </a:r>
            <a:endParaRPr/>
          </a:p>
        </p:txBody>
      </p:sp>
      <p:sp>
        <p:nvSpPr>
          <p:cNvPr id="318" name="Google Shape;318;p16"/>
          <p:cNvSpPr txBox="1">
            <a:spLocks noGrp="1"/>
          </p:cNvSpPr>
          <p:nvPr>
            <p:ph type="ctrTitle" idx="7"/>
          </p:nvPr>
        </p:nvSpPr>
        <p:spPr>
          <a:xfrm>
            <a:off x="1495367" y="5513067"/>
            <a:ext cx="2508400" cy="612800"/>
          </a:xfrm>
          <a:prstGeom prst="rect">
            <a:avLst/>
          </a:prstGeom>
          <a:ln>
            <a:noFill/>
          </a:ln>
        </p:spPr>
        <p:txBody>
          <a:bodyPr spcFirstLastPara="1" wrap="square" lIns="91425" tIns="91425" rIns="91425" bIns="91425" anchor="b" anchorCtr="0">
            <a:noAutofit/>
          </a:bodyPr>
          <a:lstStyle>
            <a:lvl1pPr lvl="0" algn="ctr" rtl="0">
              <a:spcBef>
                <a:spcPts val="0"/>
              </a:spcBef>
              <a:spcAft>
                <a:spcPts val="0"/>
              </a:spcAft>
              <a:buClr>
                <a:srgbClr val="000000"/>
              </a:buClr>
              <a:buSzPts val="1800"/>
              <a:buFont typeface="Fira Sans Condensed Medium"/>
              <a:buNone/>
              <a:defRPr sz="2133">
                <a:solidFill>
                  <a:schemeClr val="lt1"/>
                </a:solidFill>
                <a:latin typeface="Advent Pro SemiBold"/>
                <a:ea typeface="Advent Pro SemiBold"/>
                <a:cs typeface="Advent Pro SemiBold"/>
                <a:sym typeface="Advent Pro SemiBold"/>
              </a:defRPr>
            </a:lvl1pPr>
            <a:lvl2pPr lvl="1"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2pPr>
            <a:lvl3pPr lvl="2"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3pPr>
            <a:lvl4pPr lvl="3"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4pPr>
            <a:lvl5pPr lvl="4"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5pPr>
            <a:lvl6pPr lvl="5"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6pPr>
            <a:lvl7pPr lvl="6"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7pPr>
            <a:lvl8pPr lvl="7"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8pPr>
            <a:lvl9pPr lvl="8"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9pPr>
          </a:lstStyle>
          <a:p>
            <a:r>
              <a:rPr lang="en-US"/>
              <a:t>Click to edit Master title style</a:t>
            </a:r>
            <a:endParaRPr/>
          </a:p>
        </p:txBody>
      </p:sp>
      <p:sp>
        <p:nvSpPr>
          <p:cNvPr id="319" name="Google Shape;319;p16"/>
          <p:cNvSpPr txBox="1">
            <a:spLocks noGrp="1"/>
          </p:cNvSpPr>
          <p:nvPr>
            <p:ph type="subTitle" idx="8"/>
          </p:nvPr>
        </p:nvSpPr>
        <p:spPr>
          <a:xfrm>
            <a:off x="1282567" y="4639001"/>
            <a:ext cx="2934000" cy="10988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rgbClr val="000000"/>
              </a:buClr>
              <a:buSzPts val="1000"/>
              <a:buNone/>
              <a:defRPr sz="1733"/>
            </a:lvl1pPr>
            <a:lvl2pPr lvl="1" algn="ctr" rtl="0">
              <a:lnSpc>
                <a:spcPct val="100000"/>
              </a:lnSpc>
              <a:spcBef>
                <a:spcPts val="0"/>
              </a:spcBef>
              <a:spcAft>
                <a:spcPts val="0"/>
              </a:spcAft>
              <a:buClr>
                <a:srgbClr val="000000"/>
              </a:buClr>
              <a:buSzPts val="1000"/>
              <a:buNone/>
              <a:defRPr sz="1333">
                <a:solidFill>
                  <a:srgbClr val="000000"/>
                </a:solidFill>
              </a:defRPr>
            </a:lvl2pPr>
            <a:lvl3pPr lvl="2" algn="ctr" rtl="0">
              <a:lnSpc>
                <a:spcPct val="100000"/>
              </a:lnSpc>
              <a:spcBef>
                <a:spcPts val="0"/>
              </a:spcBef>
              <a:spcAft>
                <a:spcPts val="0"/>
              </a:spcAft>
              <a:buClr>
                <a:srgbClr val="000000"/>
              </a:buClr>
              <a:buSzPts val="1000"/>
              <a:buNone/>
              <a:defRPr sz="1333">
                <a:solidFill>
                  <a:srgbClr val="000000"/>
                </a:solidFill>
              </a:defRPr>
            </a:lvl3pPr>
            <a:lvl4pPr lvl="3" algn="ctr" rtl="0">
              <a:lnSpc>
                <a:spcPct val="100000"/>
              </a:lnSpc>
              <a:spcBef>
                <a:spcPts val="0"/>
              </a:spcBef>
              <a:spcAft>
                <a:spcPts val="0"/>
              </a:spcAft>
              <a:buClr>
                <a:srgbClr val="000000"/>
              </a:buClr>
              <a:buSzPts val="1000"/>
              <a:buNone/>
              <a:defRPr sz="1333">
                <a:solidFill>
                  <a:srgbClr val="000000"/>
                </a:solidFill>
              </a:defRPr>
            </a:lvl4pPr>
            <a:lvl5pPr lvl="4" algn="ctr" rtl="0">
              <a:lnSpc>
                <a:spcPct val="100000"/>
              </a:lnSpc>
              <a:spcBef>
                <a:spcPts val="0"/>
              </a:spcBef>
              <a:spcAft>
                <a:spcPts val="0"/>
              </a:spcAft>
              <a:buClr>
                <a:srgbClr val="000000"/>
              </a:buClr>
              <a:buSzPts val="1000"/>
              <a:buNone/>
              <a:defRPr sz="1333">
                <a:solidFill>
                  <a:srgbClr val="000000"/>
                </a:solidFill>
              </a:defRPr>
            </a:lvl5pPr>
            <a:lvl6pPr lvl="5" algn="ctr" rtl="0">
              <a:lnSpc>
                <a:spcPct val="100000"/>
              </a:lnSpc>
              <a:spcBef>
                <a:spcPts val="0"/>
              </a:spcBef>
              <a:spcAft>
                <a:spcPts val="0"/>
              </a:spcAft>
              <a:buClr>
                <a:srgbClr val="000000"/>
              </a:buClr>
              <a:buSzPts val="1000"/>
              <a:buNone/>
              <a:defRPr sz="1333">
                <a:solidFill>
                  <a:srgbClr val="000000"/>
                </a:solidFill>
              </a:defRPr>
            </a:lvl6pPr>
            <a:lvl7pPr lvl="6" algn="ctr" rtl="0">
              <a:lnSpc>
                <a:spcPct val="100000"/>
              </a:lnSpc>
              <a:spcBef>
                <a:spcPts val="0"/>
              </a:spcBef>
              <a:spcAft>
                <a:spcPts val="0"/>
              </a:spcAft>
              <a:buClr>
                <a:srgbClr val="000000"/>
              </a:buClr>
              <a:buSzPts val="1000"/>
              <a:buNone/>
              <a:defRPr sz="1333">
                <a:solidFill>
                  <a:srgbClr val="000000"/>
                </a:solidFill>
              </a:defRPr>
            </a:lvl7pPr>
            <a:lvl8pPr lvl="7" algn="ctr" rtl="0">
              <a:lnSpc>
                <a:spcPct val="100000"/>
              </a:lnSpc>
              <a:spcBef>
                <a:spcPts val="0"/>
              </a:spcBef>
              <a:spcAft>
                <a:spcPts val="0"/>
              </a:spcAft>
              <a:buClr>
                <a:srgbClr val="000000"/>
              </a:buClr>
              <a:buSzPts val="1000"/>
              <a:buNone/>
              <a:defRPr sz="1333">
                <a:solidFill>
                  <a:srgbClr val="000000"/>
                </a:solidFill>
              </a:defRPr>
            </a:lvl8pPr>
            <a:lvl9pPr lvl="8" algn="ctr" rtl="0">
              <a:lnSpc>
                <a:spcPct val="100000"/>
              </a:lnSpc>
              <a:spcBef>
                <a:spcPts val="0"/>
              </a:spcBef>
              <a:spcAft>
                <a:spcPts val="0"/>
              </a:spcAft>
              <a:buClr>
                <a:srgbClr val="000000"/>
              </a:buClr>
              <a:buSzPts val="1000"/>
              <a:buNone/>
              <a:defRPr sz="1333">
                <a:solidFill>
                  <a:srgbClr val="000000"/>
                </a:solidFill>
              </a:defRPr>
            </a:lvl9pPr>
          </a:lstStyle>
          <a:p>
            <a:r>
              <a:rPr lang="en-US"/>
              <a:t>Click to edit Master subtitle style</a:t>
            </a:r>
            <a:endParaRPr/>
          </a:p>
        </p:txBody>
      </p:sp>
      <p:sp>
        <p:nvSpPr>
          <p:cNvPr id="320" name="Google Shape;320;p16"/>
          <p:cNvSpPr txBox="1">
            <a:spLocks noGrp="1"/>
          </p:cNvSpPr>
          <p:nvPr>
            <p:ph type="ctrTitle" idx="9"/>
          </p:nvPr>
        </p:nvSpPr>
        <p:spPr>
          <a:xfrm>
            <a:off x="4837684" y="5513067"/>
            <a:ext cx="2508400" cy="612800"/>
          </a:xfrm>
          <a:prstGeom prst="rect">
            <a:avLst/>
          </a:prstGeom>
          <a:ln>
            <a:noFill/>
          </a:ln>
        </p:spPr>
        <p:txBody>
          <a:bodyPr spcFirstLastPara="1" wrap="square" lIns="91425" tIns="91425" rIns="91425" bIns="91425" anchor="b" anchorCtr="0">
            <a:noAutofit/>
          </a:bodyPr>
          <a:lstStyle>
            <a:lvl1pPr lvl="0" algn="ctr" rtl="0">
              <a:spcBef>
                <a:spcPts val="0"/>
              </a:spcBef>
              <a:spcAft>
                <a:spcPts val="0"/>
              </a:spcAft>
              <a:buClr>
                <a:srgbClr val="000000"/>
              </a:buClr>
              <a:buSzPts val="1800"/>
              <a:buFont typeface="Fira Sans Condensed Medium"/>
              <a:buNone/>
              <a:defRPr sz="2133">
                <a:solidFill>
                  <a:schemeClr val="lt1"/>
                </a:solidFill>
                <a:latin typeface="Advent Pro SemiBold"/>
                <a:ea typeface="Advent Pro SemiBold"/>
                <a:cs typeface="Advent Pro SemiBold"/>
                <a:sym typeface="Advent Pro SemiBold"/>
              </a:defRPr>
            </a:lvl1pPr>
            <a:lvl2pPr lvl="1"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2pPr>
            <a:lvl3pPr lvl="2"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3pPr>
            <a:lvl4pPr lvl="3"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4pPr>
            <a:lvl5pPr lvl="4"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5pPr>
            <a:lvl6pPr lvl="5"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6pPr>
            <a:lvl7pPr lvl="6"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7pPr>
            <a:lvl8pPr lvl="7"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8pPr>
            <a:lvl9pPr lvl="8"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9pPr>
          </a:lstStyle>
          <a:p>
            <a:r>
              <a:rPr lang="en-US"/>
              <a:t>Click to edit Master title style</a:t>
            </a:r>
            <a:endParaRPr/>
          </a:p>
        </p:txBody>
      </p:sp>
      <p:sp>
        <p:nvSpPr>
          <p:cNvPr id="321" name="Google Shape;321;p16"/>
          <p:cNvSpPr txBox="1">
            <a:spLocks noGrp="1"/>
          </p:cNvSpPr>
          <p:nvPr>
            <p:ph type="subTitle" idx="13"/>
          </p:nvPr>
        </p:nvSpPr>
        <p:spPr>
          <a:xfrm>
            <a:off x="4711484" y="4639001"/>
            <a:ext cx="2760800" cy="10988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rgbClr val="000000"/>
              </a:buClr>
              <a:buSzPts val="1000"/>
              <a:buNone/>
              <a:defRPr sz="1733"/>
            </a:lvl1pPr>
            <a:lvl2pPr lvl="1" algn="ctr" rtl="0">
              <a:lnSpc>
                <a:spcPct val="100000"/>
              </a:lnSpc>
              <a:spcBef>
                <a:spcPts val="0"/>
              </a:spcBef>
              <a:spcAft>
                <a:spcPts val="0"/>
              </a:spcAft>
              <a:buClr>
                <a:srgbClr val="000000"/>
              </a:buClr>
              <a:buSzPts val="1000"/>
              <a:buNone/>
              <a:defRPr sz="1333">
                <a:solidFill>
                  <a:srgbClr val="000000"/>
                </a:solidFill>
              </a:defRPr>
            </a:lvl2pPr>
            <a:lvl3pPr lvl="2" algn="ctr" rtl="0">
              <a:lnSpc>
                <a:spcPct val="100000"/>
              </a:lnSpc>
              <a:spcBef>
                <a:spcPts val="0"/>
              </a:spcBef>
              <a:spcAft>
                <a:spcPts val="0"/>
              </a:spcAft>
              <a:buClr>
                <a:srgbClr val="000000"/>
              </a:buClr>
              <a:buSzPts val="1000"/>
              <a:buNone/>
              <a:defRPr sz="1333">
                <a:solidFill>
                  <a:srgbClr val="000000"/>
                </a:solidFill>
              </a:defRPr>
            </a:lvl3pPr>
            <a:lvl4pPr lvl="3" algn="ctr" rtl="0">
              <a:lnSpc>
                <a:spcPct val="100000"/>
              </a:lnSpc>
              <a:spcBef>
                <a:spcPts val="0"/>
              </a:spcBef>
              <a:spcAft>
                <a:spcPts val="0"/>
              </a:spcAft>
              <a:buClr>
                <a:srgbClr val="000000"/>
              </a:buClr>
              <a:buSzPts val="1000"/>
              <a:buNone/>
              <a:defRPr sz="1333">
                <a:solidFill>
                  <a:srgbClr val="000000"/>
                </a:solidFill>
              </a:defRPr>
            </a:lvl4pPr>
            <a:lvl5pPr lvl="4" algn="ctr" rtl="0">
              <a:lnSpc>
                <a:spcPct val="100000"/>
              </a:lnSpc>
              <a:spcBef>
                <a:spcPts val="0"/>
              </a:spcBef>
              <a:spcAft>
                <a:spcPts val="0"/>
              </a:spcAft>
              <a:buClr>
                <a:srgbClr val="000000"/>
              </a:buClr>
              <a:buSzPts val="1000"/>
              <a:buNone/>
              <a:defRPr sz="1333">
                <a:solidFill>
                  <a:srgbClr val="000000"/>
                </a:solidFill>
              </a:defRPr>
            </a:lvl5pPr>
            <a:lvl6pPr lvl="5" algn="ctr" rtl="0">
              <a:lnSpc>
                <a:spcPct val="100000"/>
              </a:lnSpc>
              <a:spcBef>
                <a:spcPts val="0"/>
              </a:spcBef>
              <a:spcAft>
                <a:spcPts val="0"/>
              </a:spcAft>
              <a:buClr>
                <a:srgbClr val="000000"/>
              </a:buClr>
              <a:buSzPts val="1000"/>
              <a:buNone/>
              <a:defRPr sz="1333">
                <a:solidFill>
                  <a:srgbClr val="000000"/>
                </a:solidFill>
              </a:defRPr>
            </a:lvl6pPr>
            <a:lvl7pPr lvl="6" algn="ctr" rtl="0">
              <a:lnSpc>
                <a:spcPct val="100000"/>
              </a:lnSpc>
              <a:spcBef>
                <a:spcPts val="0"/>
              </a:spcBef>
              <a:spcAft>
                <a:spcPts val="0"/>
              </a:spcAft>
              <a:buClr>
                <a:srgbClr val="000000"/>
              </a:buClr>
              <a:buSzPts val="1000"/>
              <a:buNone/>
              <a:defRPr sz="1333">
                <a:solidFill>
                  <a:srgbClr val="000000"/>
                </a:solidFill>
              </a:defRPr>
            </a:lvl7pPr>
            <a:lvl8pPr lvl="7" algn="ctr" rtl="0">
              <a:lnSpc>
                <a:spcPct val="100000"/>
              </a:lnSpc>
              <a:spcBef>
                <a:spcPts val="0"/>
              </a:spcBef>
              <a:spcAft>
                <a:spcPts val="0"/>
              </a:spcAft>
              <a:buClr>
                <a:srgbClr val="000000"/>
              </a:buClr>
              <a:buSzPts val="1000"/>
              <a:buNone/>
              <a:defRPr sz="1333">
                <a:solidFill>
                  <a:srgbClr val="000000"/>
                </a:solidFill>
              </a:defRPr>
            </a:lvl8pPr>
            <a:lvl9pPr lvl="8" algn="ctr" rtl="0">
              <a:lnSpc>
                <a:spcPct val="100000"/>
              </a:lnSpc>
              <a:spcBef>
                <a:spcPts val="0"/>
              </a:spcBef>
              <a:spcAft>
                <a:spcPts val="0"/>
              </a:spcAft>
              <a:buClr>
                <a:srgbClr val="000000"/>
              </a:buClr>
              <a:buSzPts val="1000"/>
              <a:buNone/>
              <a:defRPr sz="1333">
                <a:solidFill>
                  <a:srgbClr val="000000"/>
                </a:solidFill>
              </a:defRPr>
            </a:lvl9pPr>
          </a:lstStyle>
          <a:p>
            <a:r>
              <a:rPr lang="en-US"/>
              <a:t>Click to edit Master subtitle style</a:t>
            </a:r>
            <a:endParaRPr/>
          </a:p>
        </p:txBody>
      </p:sp>
      <p:sp>
        <p:nvSpPr>
          <p:cNvPr id="322" name="Google Shape;322;p16"/>
          <p:cNvSpPr txBox="1">
            <a:spLocks noGrp="1"/>
          </p:cNvSpPr>
          <p:nvPr>
            <p:ph type="ctrTitle" idx="14"/>
          </p:nvPr>
        </p:nvSpPr>
        <p:spPr>
          <a:xfrm>
            <a:off x="8190165" y="5513067"/>
            <a:ext cx="2508400" cy="612800"/>
          </a:xfrm>
          <a:prstGeom prst="rect">
            <a:avLst/>
          </a:prstGeom>
          <a:ln>
            <a:noFill/>
          </a:ln>
        </p:spPr>
        <p:txBody>
          <a:bodyPr spcFirstLastPara="1" wrap="square" lIns="91425" tIns="91425" rIns="91425" bIns="91425" anchor="b" anchorCtr="0">
            <a:noAutofit/>
          </a:bodyPr>
          <a:lstStyle>
            <a:lvl1pPr lvl="0" algn="ctr" rtl="0">
              <a:spcBef>
                <a:spcPts val="0"/>
              </a:spcBef>
              <a:spcAft>
                <a:spcPts val="0"/>
              </a:spcAft>
              <a:buClr>
                <a:srgbClr val="000000"/>
              </a:buClr>
              <a:buSzPts val="1800"/>
              <a:buFont typeface="Fira Sans Condensed Medium"/>
              <a:buNone/>
              <a:defRPr sz="2133">
                <a:solidFill>
                  <a:schemeClr val="lt1"/>
                </a:solidFill>
                <a:latin typeface="Advent Pro SemiBold"/>
                <a:ea typeface="Advent Pro SemiBold"/>
                <a:cs typeface="Advent Pro SemiBold"/>
                <a:sym typeface="Advent Pro SemiBold"/>
              </a:defRPr>
            </a:lvl1pPr>
            <a:lvl2pPr lvl="1"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2pPr>
            <a:lvl3pPr lvl="2"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3pPr>
            <a:lvl4pPr lvl="3"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4pPr>
            <a:lvl5pPr lvl="4"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5pPr>
            <a:lvl6pPr lvl="5"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6pPr>
            <a:lvl7pPr lvl="6"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7pPr>
            <a:lvl8pPr lvl="7"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8pPr>
            <a:lvl9pPr lvl="8"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9pPr>
          </a:lstStyle>
          <a:p>
            <a:r>
              <a:rPr lang="en-US"/>
              <a:t>Click to edit Master title style</a:t>
            </a:r>
            <a:endParaRPr/>
          </a:p>
        </p:txBody>
      </p:sp>
      <p:sp>
        <p:nvSpPr>
          <p:cNvPr id="323" name="Google Shape;323;p16"/>
          <p:cNvSpPr txBox="1">
            <a:spLocks noGrp="1"/>
          </p:cNvSpPr>
          <p:nvPr>
            <p:ph type="subTitle" idx="15"/>
          </p:nvPr>
        </p:nvSpPr>
        <p:spPr>
          <a:xfrm>
            <a:off x="7930565" y="4639001"/>
            <a:ext cx="3027600" cy="10988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rgbClr val="000000"/>
              </a:buClr>
              <a:buSzPts val="1000"/>
              <a:buNone/>
              <a:defRPr sz="1733"/>
            </a:lvl1pPr>
            <a:lvl2pPr lvl="1" algn="ctr" rtl="0">
              <a:lnSpc>
                <a:spcPct val="100000"/>
              </a:lnSpc>
              <a:spcBef>
                <a:spcPts val="0"/>
              </a:spcBef>
              <a:spcAft>
                <a:spcPts val="0"/>
              </a:spcAft>
              <a:buClr>
                <a:srgbClr val="000000"/>
              </a:buClr>
              <a:buSzPts val="1000"/>
              <a:buNone/>
              <a:defRPr sz="1333">
                <a:solidFill>
                  <a:srgbClr val="000000"/>
                </a:solidFill>
              </a:defRPr>
            </a:lvl2pPr>
            <a:lvl3pPr lvl="2" algn="ctr" rtl="0">
              <a:lnSpc>
                <a:spcPct val="100000"/>
              </a:lnSpc>
              <a:spcBef>
                <a:spcPts val="0"/>
              </a:spcBef>
              <a:spcAft>
                <a:spcPts val="0"/>
              </a:spcAft>
              <a:buClr>
                <a:srgbClr val="000000"/>
              </a:buClr>
              <a:buSzPts val="1000"/>
              <a:buNone/>
              <a:defRPr sz="1333">
                <a:solidFill>
                  <a:srgbClr val="000000"/>
                </a:solidFill>
              </a:defRPr>
            </a:lvl3pPr>
            <a:lvl4pPr lvl="3" algn="ctr" rtl="0">
              <a:lnSpc>
                <a:spcPct val="100000"/>
              </a:lnSpc>
              <a:spcBef>
                <a:spcPts val="0"/>
              </a:spcBef>
              <a:spcAft>
                <a:spcPts val="0"/>
              </a:spcAft>
              <a:buClr>
                <a:srgbClr val="000000"/>
              </a:buClr>
              <a:buSzPts val="1000"/>
              <a:buNone/>
              <a:defRPr sz="1333">
                <a:solidFill>
                  <a:srgbClr val="000000"/>
                </a:solidFill>
              </a:defRPr>
            </a:lvl4pPr>
            <a:lvl5pPr lvl="4" algn="ctr" rtl="0">
              <a:lnSpc>
                <a:spcPct val="100000"/>
              </a:lnSpc>
              <a:spcBef>
                <a:spcPts val="0"/>
              </a:spcBef>
              <a:spcAft>
                <a:spcPts val="0"/>
              </a:spcAft>
              <a:buClr>
                <a:srgbClr val="000000"/>
              </a:buClr>
              <a:buSzPts val="1000"/>
              <a:buNone/>
              <a:defRPr sz="1333">
                <a:solidFill>
                  <a:srgbClr val="000000"/>
                </a:solidFill>
              </a:defRPr>
            </a:lvl5pPr>
            <a:lvl6pPr lvl="5" algn="ctr" rtl="0">
              <a:lnSpc>
                <a:spcPct val="100000"/>
              </a:lnSpc>
              <a:spcBef>
                <a:spcPts val="0"/>
              </a:spcBef>
              <a:spcAft>
                <a:spcPts val="0"/>
              </a:spcAft>
              <a:buClr>
                <a:srgbClr val="000000"/>
              </a:buClr>
              <a:buSzPts val="1000"/>
              <a:buNone/>
              <a:defRPr sz="1333">
                <a:solidFill>
                  <a:srgbClr val="000000"/>
                </a:solidFill>
              </a:defRPr>
            </a:lvl6pPr>
            <a:lvl7pPr lvl="6" algn="ctr" rtl="0">
              <a:lnSpc>
                <a:spcPct val="100000"/>
              </a:lnSpc>
              <a:spcBef>
                <a:spcPts val="0"/>
              </a:spcBef>
              <a:spcAft>
                <a:spcPts val="0"/>
              </a:spcAft>
              <a:buClr>
                <a:srgbClr val="000000"/>
              </a:buClr>
              <a:buSzPts val="1000"/>
              <a:buNone/>
              <a:defRPr sz="1333">
                <a:solidFill>
                  <a:srgbClr val="000000"/>
                </a:solidFill>
              </a:defRPr>
            </a:lvl7pPr>
            <a:lvl8pPr lvl="7" algn="ctr" rtl="0">
              <a:lnSpc>
                <a:spcPct val="100000"/>
              </a:lnSpc>
              <a:spcBef>
                <a:spcPts val="0"/>
              </a:spcBef>
              <a:spcAft>
                <a:spcPts val="0"/>
              </a:spcAft>
              <a:buClr>
                <a:srgbClr val="000000"/>
              </a:buClr>
              <a:buSzPts val="1000"/>
              <a:buNone/>
              <a:defRPr sz="1333">
                <a:solidFill>
                  <a:srgbClr val="000000"/>
                </a:solidFill>
              </a:defRPr>
            </a:lvl8pPr>
            <a:lvl9pPr lvl="8" algn="ctr" rtl="0">
              <a:lnSpc>
                <a:spcPct val="100000"/>
              </a:lnSpc>
              <a:spcBef>
                <a:spcPts val="0"/>
              </a:spcBef>
              <a:spcAft>
                <a:spcPts val="0"/>
              </a:spcAft>
              <a:buClr>
                <a:srgbClr val="000000"/>
              </a:buClr>
              <a:buSzPts val="1000"/>
              <a:buNone/>
              <a:defRPr sz="1333">
                <a:solidFill>
                  <a:srgbClr val="000000"/>
                </a:solidFill>
              </a:defRPr>
            </a:lvl9pPr>
          </a:lstStyle>
          <a:p>
            <a:r>
              <a:rPr lang="en-US"/>
              <a:t>Click to edit Master subtitle style</a:t>
            </a:r>
            <a:endParaRPr/>
          </a:p>
        </p:txBody>
      </p:sp>
      <p:sp>
        <p:nvSpPr>
          <p:cNvPr id="324" name="Google Shape;324;p16"/>
          <p:cNvSpPr/>
          <p:nvPr/>
        </p:nvSpPr>
        <p:spPr>
          <a:xfrm>
            <a:off x="10097400" y="369833"/>
            <a:ext cx="222867" cy="222867"/>
          </a:xfrm>
          <a:custGeom>
            <a:avLst/>
            <a:gdLst/>
            <a:ahLst/>
            <a:cxnLst/>
            <a:rect l="l" t="t" r="r" b="b"/>
            <a:pathLst>
              <a:path w="6686" h="6686" extrusionOk="0">
                <a:moveTo>
                  <a:pt x="6236" y="450"/>
                </a:moveTo>
                <a:lnTo>
                  <a:pt x="6236" y="6236"/>
                </a:lnTo>
                <a:lnTo>
                  <a:pt x="450" y="6236"/>
                </a:lnTo>
                <a:lnTo>
                  <a:pt x="450" y="450"/>
                </a:lnTo>
                <a:close/>
                <a:moveTo>
                  <a:pt x="0" y="0"/>
                </a:moveTo>
                <a:lnTo>
                  <a:pt x="0" y="6686"/>
                </a:lnTo>
                <a:lnTo>
                  <a:pt x="6686" y="6686"/>
                </a:lnTo>
                <a:lnTo>
                  <a:pt x="6686" y="0"/>
                </a:lnTo>
                <a:close/>
              </a:path>
            </a:pathLst>
          </a:custGeom>
          <a:solidFill>
            <a:srgbClr val="FFD6E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325" name="Google Shape;325;p16"/>
          <p:cNvSpPr/>
          <p:nvPr/>
        </p:nvSpPr>
        <p:spPr>
          <a:xfrm>
            <a:off x="11981133" y="548900"/>
            <a:ext cx="144867" cy="144867"/>
          </a:xfrm>
          <a:custGeom>
            <a:avLst/>
            <a:gdLst/>
            <a:ahLst/>
            <a:cxnLst/>
            <a:rect l="l" t="t" r="r" b="b"/>
            <a:pathLst>
              <a:path w="4346" h="4346" extrusionOk="0">
                <a:moveTo>
                  <a:pt x="4008" y="356"/>
                </a:moveTo>
                <a:lnTo>
                  <a:pt x="4008" y="4027"/>
                </a:lnTo>
                <a:lnTo>
                  <a:pt x="338" y="4027"/>
                </a:lnTo>
                <a:lnTo>
                  <a:pt x="338" y="356"/>
                </a:lnTo>
                <a:close/>
                <a:moveTo>
                  <a:pt x="1" y="1"/>
                </a:moveTo>
                <a:lnTo>
                  <a:pt x="1" y="4345"/>
                </a:lnTo>
                <a:lnTo>
                  <a:pt x="4346" y="4345"/>
                </a:lnTo>
                <a:lnTo>
                  <a:pt x="4346" y="1"/>
                </a:lnTo>
                <a:close/>
              </a:path>
            </a:pathLst>
          </a:custGeom>
          <a:solidFill>
            <a:srgbClr val="E898AC"/>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326" name="Google Shape;326;p16"/>
          <p:cNvSpPr/>
          <p:nvPr/>
        </p:nvSpPr>
        <p:spPr>
          <a:xfrm>
            <a:off x="11145934" y="741167"/>
            <a:ext cx="69967" cy="69933"/>
          </a:xfrm>
          <a:custGeom>
            <a:avLst/>
            <a:gdLst/>
            <a:ahLst/>
            <a:cxnLst/>
            <a:rect l="l" t="t" r="r" b="b"/>
            <a:pathLst>
              <a:path w="2099" h="2098" extrusionOk="0">
                <a:moveTo>
                  <a:pt x="1761" y="319"/>
                </a:moveTo>
                <a:lnTo>
                  <a:pt x="1761" y="1761"/>
                </a:lnTo>
                <a:lnTo>
                  <a:pt x="319" y="1761"/>
                </a:lnTo>
                <a:lnTo>
                  <a:pt x="319" y="319"/>
                </a:lnTo>
                <a:close/>
                <a:moveTo>
                  <a:pt x="1" y="0"/>
                </a:moveTo>
                <a:lnTo>
                  <a:pt x="1" y="2098"/>
                </a:lnTo>
                <a:lnTo>
                  <a:pt x="2098" y="2098"/>
                </a:lnTo>
                <a:lnTo>
                  <a:pt x="2098" y="0"/>
                </a:lnTo>
                <a:close/>
              </a:path>
            </a:pathLst>
          </a:custGeom>
          <a:solidFill>
            <a:srgbClr val="FF9973"/>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327" name="Google Shape;327;p16"/>
          <p:cNvSpPr/>
          <p:nvPr/>
        </p:nvSpPr>
        <p:spPr>
          <a:xfrm>
            <a:off x="12162800" y="979000"/>
            <a:ext cx="219133" cy="219133"/>
          </a:xfrm>
          <a:custGeom>
            <a:avLst/>
            <a:gdLst/>
            <a:ahLst/>
            <a:cxnLst/>
            <a:rect l="l" t="t" r="r" b="b"/>
            <a:pathLst>
              <a:path w="6574" h="6574" extrusionOk="0">
                <a:moveTo>
                  <a:pt x="6218" y="337"/>
                </a:moveTo>
                <a:lnTo>
                  <a:pt x="6218" y="6236"/>
                </a:lnTo>
                <a:lnTo>
                  <a:pt x="319" y="6236"/>
                </a:lnTo>
                <a:lnTo>
                  <a:pt x="319" y="337"/>
                </a:lnTo>
                <a:close/>
                <a:moveTo>
                  <a:pt x="0" y="0"/>
                </a:moveTo>
                <a:lnTo>
                  <a:pt x="0" y="6573"/>
                </a:lnTo>
                <a:lnTo>
                  <a:pt x="6555" y="6573"/>
                </a:lnTo>
                <a:lnTo>
                  <a:pt x="6573" y="0"/>
                </a:lnTo>
                <a:close/>
              </a:path>
            </a:pathLst>
          </a:custGeom>
          <a:solidFill>
            <a:srgbClr val="FF9973"/>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328" name="Google Shape;328;p16"/>
          <p:cNvSpPr/>
          <p:nvPr/>
        </p:nvSpPr>
        <p:spPr>
          <a:xfrm>
            <a:off x="11731467" y="1451534"/>
            <a:ext cx="207900" cy="208500"/>
          </a:xfrm>
          <a:custGeom>
            <a:avLst/>
            <a:gdLst/>
            <a:ahLst/>
            <a:cxnLst/>
            <a:rect l="l" t="t" r="r" b="b"/>
            <a:pathLst>
              <a:path w="6237" h="6255" extrusionOk="0">
                <a:moveTo>
                  <a:pt x="0" y="0"/>
                </a:moveTo>
                <a:lnTo>
                  <a:pt x="0" y="6255"/>
                </a:lnTo>
                <a:lnTo>
                  <a:pt x="6236" y="6255"/>
                </a:lnTo>
                <a:lnTo>
                  <a:pt x="6236" y="0"/>
                </a:lnTo>
                <a:close/>
              </a:path>
            </a:pathLst>
          </a:custGeom>
          <a:solidFill>
            <a:schemeClr val="accent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329" name="Google Shape;329;p16"/>
          <p:cNvSpPr/>
          <p:nvPr/>
        </p:nvSpPr>
        <p:spPr>
          <a:xfrm>
            <a:off x="8936698" y="592715"/>
            <a:ext cx="127324" cy="127283"/>
          </a:xfrm>
          <a:custGeom>
            <a:avLst/>
            <a:gdLst/>
            <a:ahLst/>
            <a:cxnLst/>
            <a:rect l="l" t="t" r="r" b="b"/>
            <a:pathLst>
              <a:path w="3110" h="3109" extrusionOk="0">
                <a:moveTo>
                  <a:pt x="2678" y="450"/>
                </a:moveTo>
                <a:lnTo>
                  <a:pt x="2678" y="2678"/>
                </a:lnTo>
                <a:lnTo>
                  <a:pt x="450" y="2678"/>
                </a:lnTo>
                <a:lnTo>
                  <a:pt x="450" y="450"/>
                </a:lnTo>
                <a:close/>
                <a:moveTo>
                  <a:pt x="1" y="0"/>
                </a:moveTo>
                <a:lnTo>
                  <a:pt x="1" y="3109"/>
                </a:lnTo>
                <a:lnTo>
                  <a:pt x="3109" y="3109"/>
                </a:lnTo>
                <a:lnTo>
                  <a:pt x="3109" y="0"/>
                </a:lnTo>
                <a:close/>
              </a:path>
            </a:pathLst>
          </a:custGeom>
          <a:solidFill>
            <a:srgbClr val="FF9973"/>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330" name="Google Shape;330;p16"/>
          <p:cNvSpPr/>
          <p:nvPr/>
        </p:nvSpPr>
        <p:spPr>
          <a:xfrm>
            <a:off x="7873301" y="190963"/>
            <a:ext cx="109679" cy="109679"/>
          </a:xfrm>
          <a:custGeom>
            <a:avLst/>
            <a:gdLst/>
            <a:ahLst/>
            <a:cxnLst/>
            <a:rect l="l" t="t" r="r" b="b"/>
            <a:pathLst>
              <a:path w="2679" h="2679" extrusionOk="0">
                <a:moveTo>
                  <a:pt x="1" y="1"/>
                </a:moveTo>
                <a:lnTo>
                  <a:pt x="1" y="2679"/>
                </a:lnTo>
                <a:lnTo>
                  <a:pt x="2679" y="2679"/>
                </a:lnTo>
                <a:lnTo>
                  <a:pt x="2679" y="1"/>
                </a:lnTo>
                <a:close/>
              </a:path>
            </a:pathLst>
          </a:custGeom>
          <a:solidFill>
            <a:srgbClr val="00CFCC"/>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331" name="Google Shape;331;p16"/>
          <p:cNvSpPr/>
          <p:nvPr/>
        </p:nvSpPr>
        <p:spPr>
          <a:xfrm>
            <a:off x="404800" y="5868967"/>
            <a:ext cx="222867" cy="222867"/>
          </a:xfrm>
          <a:custGeom>
            <a:avLst/>
            <a:gdLst/>
            <a:ahLst/>
            <a:cxnLst/>
            <a:rect l="l" t="t" r="r" b="b"/>
            <a:pathLst>
              <a:path w="6686" h="6686" extrusionOk="0">
                <a:moveTo>
                  <a:pt x="6236" y="450"/>
                </a:moveTo>
                <a:lnTo>
                  <a:pt x="6236" y="6236"/>
                </a:lnTo>
                <a:lnTo>
                  <a:pt x="450" y="6236"/>
                </a:lnTo>
                <a:lnTo>
                  <a:pt x="450" y="450"/>
                </a:lnTo>
                <a:close/>
                <a:moveTo>
                  <a:pt x="0" y="0"/>
                </a:moveTo>
                <a:lnTo>
                  <a:pt x="0" y="6686"/>
                </a:lnTo>
                <a:lnTo>
                  <a:pt x="6686" y="6686"/>
                </a:lnTo>
                <a:lnTo>
                  <a:pt x="6686" y="0"/>
                </a:lnTo>
                <a:close/>
              </a:path>
            </a:pathLst>
          </a:custGeom>
          <a:solidFill>
            <a:srgbClr val="FFD6E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332" name="Google Shape;332;p16"/>
          <p:cNvSpPr/>
          <p:nvPr/>
        </p:nvSpPr>
        <p:spPr>
          <a:xfrm>
            <a:off x="752101" y="6338534"/>
            <a:ext cx="207900" cy="208500"/>
          </a:xfrm>
          <a:custGeom>
            <a:avLst/>
            <a:gdLst/>
            <a:ahLst/>
            <a:cxnLst/>
            <a:rect l="l" t="t" r="r" b="b"/>
            <a:pathLst>
              <a:path w="6237" h="6255" extrusionOk="0">
                <a:moveTo>
                  <a:pt x="0" y="0"/>
                </a:moveTo>
                <a:lnTo>
                  <a:pt x="0" y="6255"/>
                </a:lnTo>
                <a:lnTo>
                  <a:pt x="6236" y="6255"/>
                </a:lnTo>
                <a:lnTo>
                  <a:pt x="6236" y="0"/>
                </a:lnTo>
                <a:close/>
              </a:path>
            </a:pathLst>
          </a:custGeom>
          <a:solidFill>
            <a:schemeClr val="accent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Tree>
    <p:extLst>
      <p:ext uri="{BB962C8B-B14F-4D97-AF65-F5344CB8AC3E}">
        <p14:creationId xmlns:p14="http://schemas.microsoft.com/office/powerpoint/2010/main" val="209618764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matchingName="Title and four columns">
  <p:cSld name="Title and four columns">
    <p:spTree>
      <p:nvGrpSpPr>
        <p:cNvPr id="1" name="Shape 333"/>
        <p:cNvGrpSpPr/>
        <p:nvPr/>
      </p:nvGrpSpPr>
      <p:grpSpPr>
        <a:xfrm>
          <a:off x="0" y="0"/>
          <a:ext cx="0" cy="0"/>
          <a:chOff x="0" y="0"/>
          <a:chExt cx="0" cy="0"/>
        </a:xfrm>
      </p:grpSpPr>
      <p:sp>
        <p:nvSpPr>
          <p:cNvPr id="334" name="Google Shape;334;p17"/>
          <p:cNvSpPr txBox="1">
            <a:spLocks noGrp="1"/>
          </p:cNvSpPr>
          <p:nvPr>
            <p:ph type="ctrTitle"/>
          </p:nvPr>
        </p:nvSpPr>
        <p:spPr>
          <a:xfrm>
            <a:off x="1624721" y="1830927"/>
            <a:ext cx="2508400" cy="859600"/>
          </a:xfrm>
          <a:prstGeom prst="rect">
            <a:avLst/>
          </a:prstGeom>
          <a:ln>
            <a:noFill/>
          </a:ln>
        </p:spPr>
        <p:txBody>
          <a:bodyPr spcFirstLastPara="1" wrap="square" lIns="91425" tIns="91425" rIns="91425" bIns="91425" anchor="b" anchorCtr="0">
            <a:noAutofit/>
          </a:bodyPr>
          <a:lstStyle>
            <a:lvl1pPr lvl="0" algn="ctr" rtl="0">
              <a:spcBef>
                <a:spcPts val="0"/>
              </a:spcBef>
              <a:spcAft>
                <a:spcPts val="0"/>
              </a:spcAft>
              <a:buClr>
                <a:srgbClr val="000000"/>
              </a:buClr>
              <a:buSzPts val="1800"/>
              <a:buFont typeface="Fira Sans Condensed Medium"/>
              <a:buNone/>
              <a:defRPr sz="2667">
                <a:solidFill>
                  <a:schemeClr val="lt1"/>
                </a:solidFill>
              </a:defRPr>
            </a:lvl1pPr>
            <a:lvl2pPr lvl="1"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2pPr>
            <a:lvl3pPr lvl="2"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3pPr>
            <a:lvl4pPr lvl="3"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4pPr>
            <a:lvl5pPr lvl="4"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5pPr>
            <a:lvl6pPr lvl="5"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6pPr>
            <a:lvl7pPr lvl="6"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7pPr>
            <a:lvl8pPr lvl="7"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8pPr>
            <a:lvl9pPr lvl="8"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9pPr>
          </a:lstStyle>
          <a:p>
            <a:r>
              <a:rPr lang="en-US"/>
              <a:t>Click to edit Master title style</a:t>
            </a:r>
            <a:endParaRPr/>
          </a:p>
        </p:txBody>
      </p:sp>
      <p:sp>
        <p:nvSpPr>
          <p:cNvPr id="335" name="Google Shape;335;p17"/>
          <p:cNvSpPr txBox="1">
            <a:spLocks noGrp="1"/>
          </p:cNvSpPr>
          <p:nvPr>
            <p:ph type="subTitle" idx="1"/>
          </p:nvPr>
        </p:nvSpPr>
        <p:spPr>
          <a:xfrm>
            <a:off x="1624721" y="2487327"/>
            <a:ext cx="2508400" cy="859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rgbClr val="000000"/>
              </a:buClr>
              <a:buSzPts val="1000"/>
              <a:buNone/>
              <a:defRPr sz="1867"/>
            </a:lvl1pPr>
            <a:lvl2pPr lvl="1" algn="ctr" rtl="0">
              <a:lnSpc>
                <a:spcPct val="100000"/>
              </a:lnSpc>
              <a:spcBef>
                <a:spcPts val="0"/>
              </a:spcBef>
              <a:spcAft>
                <a:spcPts val="0"/>
              </a:spcAft>
              <a:buClr>
                <a:srgbClr val="000000"/>
              </a:buClr>
              <a:buSzPts val="1000"/>
              <a:buNone/>
              <a:defRPr sz="1333">
                <a:solidFill>
                  <a:srgbClr val="000000"/>
                </a:solidFill>
              </a:defRPr>
            </a:lvl2pPr>
            <a:lvl3pPr lvl="2" algn="ctr" rtl="0">
              <a:lnSpc>
                <a:spcPct val="100000"/>
              </a:lnSpc>
              <a:spcBef>
                <a:spcPts val="0"/>
              </a:spcBef>
              <a:spcAft>
                <a:spcPts val="0"/>
              </a:spcAft>
              <a:buClr>
                <a:srgbClr val="000000"/>
              </a:buClr>
              <a:buSzPts val="1000"/>
              <a:buNone/>
              <a:defRPr sz="1333">
                <a:solidFill>
                  <a:srgbClr val="000000"/>
                </a:solidFill>
              </a:defRPr>
            </a:lvl3pPr>
            <a:lvl4pPr lvl="3" algn="ctr" rtl="0">
              <a:lnSpc>
                <a:spcPct val="100000"/>
              </a:lnSpc>
              <a:spcBef>
                <a:spcPts val="0"/>
              </a:spcBef>
              <a:spcAft>
                <a:spcPts val="0"/>
              </a:spcAft>
              <a:buClr>
                <a:srgbClr val="000000"/>
              </a:buClr>
              <a:buSzPts val="1000"/>
              <a:buNone/>
              <a:defRPr sz="1333">
                <a:solidFill>
                  <a:srgbClr val="000000"/>
                </a:solidFill>
              </a:defRPr>
            </a:lvl4pPr>
            <a:lvl5pPr lvl="4" algn="ctr" rtl="0">
              <a:lnSpc>
                <a:spcPct val="100000"/>
              </a:lnSpc>
              <a:spcBef>
                <a:spcPts val="0"/>
              </a:spcBef>
              <a:spcAft>
                <a:spcPts val="0"/>
              </a:spcAft>
              <a:buClr>
                <a:srgbClr val="000000"/>
              </a:buClr>
              <a:buSzPts val="1000"/>
              <a:buNone/>
              <a:defRPr sz="1333">
                <a:solidFill>
                  <a:srgbClr val="000000"/>
                </a:solidFill>
              </a:defRPr>
            </a:lvl5pPr>
            <a:lvl6pPr lvl="5" algn="ctr" rtl="0">
              <a:lnSpc>
                <a:spcPct val="100000"/>
              </a:lnSpc>
              <a:spcBef>
                <a:spcPts val="0"/>
              </a:spcBef>
              <a:spcAft>
                <a:spcPts val="0"/>
              </a:spcAft>
              <a:buClr>
                <a:srgbClr val="000000"/>
              </a:buClr>
              <a:buSzPts val="1000"/>
              <a:buNone/>
              <a:defRPr sz="1333">
                <a:solidFill>
                  <a:srgbClr val="000000"/>
                </a:solidFill>
              </a:defRPr>
            </a:lvl6pPr>
            <a:lvl7pPr lvl="6" algn="ctr" rtl="0">
              <a:lnSpc>
                <a:spcPct val="100000"/>
              </a:lnSpc>
              <a:spcBef>
                <a:spcPts val="0"/>
              </a:spcBef>
              <a:spcAft>
                <a:spcPts val="0"/>
              </a:spcAft>
              <a:buClr>
                <a:srgbClr val="000000"/>
              </a:buClr>
              <a:buSzPts val="1000"/>
              <a:buNone/>
              <a:defRPr sz="1333">
                <a:solidFill>
                  <a:srgbClr val="000000"/>
                </a:solidFill>
              </a:defRPr>
            </a:lvl7pPr>
            <a:lvl8pPr lvl="7" algn="ctr" rtl="0">
              <a:lnSpc>
                <a:spcPct val="100000"/>
              </a:lnSpc>
              <a:spcBef>
                <a:spcPts val="0"/>
              </a:spcBef>
              <a:spcAft>
                <a:spcPts val="0"/>
              </a:spcAft>
              <a:buClr>
                <a:srgbClr val="000000"/>
              </a:buClr>
              <a:buSzPts val="1000"/>
              <a:buNone/>
              <a:defRPr sz="1333">
                <a:solidFill>
                  <a:srgbClr val="000000"/>
                </a:solidFill>
              </a:defRPr>
            </a:lvl8pPr>
            <a:lvl9pPr lvl="8" algn="ctr" rtl="0">
              <a:lnSpc>
                <a:spcPct val="100000"/>
              </a:lnSpc>
              <a:spcBef>
                <a:spcPts val="0"/>
              </a:spcBef>
              <a:spcAft>
                <a:spcPts val="0"/>
              </a:spcAft>
              <a:buClr>
                <a:srgbClr val="000000"/>
              </a:buClr>
              <a:buSzPts val="1000"/>
              <a:buNone/>
              <a:defRPr sz="1333">
                <a:solidFill>
                  <a:srgbClr val="000000"/>
                </a:solidFill>
              </a:defRPr>
            </a:lvl9pPr>
          </a:lstStyle>
          <a:p>
            <a:r>
              <a:rPr lang="en-US"/>
              <a:t>Click to edit Master subtitle style</a:t>
            </a:r>
            <a:endParaRPr/>
          </a:p>
        </p:txBody>
      </p:sp>
      <p:sp>
        <p:nvSpPr>
          <p:cNvPr id="336" name="Google Shape;336;p17"/>
          <p:cNvSpPr txBox="1">
            <a:spLocks noGrp="1"/>
          </p:cNvSpPr>
          <p:nvPr>
            <p:ph type="ctrTitle" idx="2"/>
          </p:nvPr>
        </p:nvSpPr>
        <p:spPr>
          <a:xfrm>
            <a:off x="8072740" y="1830927"/>
            <a:ext cx="2508400" cy="859600"/>
          </a:xfrm>
          <a:prstGeom prst="rect">
            <a:avLst/>
          </a:prstGeom>
          <a:ln>
            <a:noFill/>
          </a:ln>
        </p:spPr>
        <p:txBody>
          <a:bodyPr spcFirstLastPara="1" wrap="square" lIns="91425" tIns="91425" rIns="91425" bIns="91425" anchor="b" anchorCtr="0">
            <a:noAutofit/>
          </a:bodyPr>
          <a:lstStyle>
            <a:lvl1pPr lvl="0" algn="ctr" rtl="0">
              <a:spcBef>
                <a:spcPts val="0"/>
              </a:spcBef>
              <a:spcAft>
                <a:spcPts val="0"/>
              </a:spcAft>
              <a:buClr>
                <a:srgbClr val="000000"/>
              </a:buClr>
              <a:buSzPts val="1800"/>
              <a:buFont typeface="Fira Sans Condensed Medium"/>
              <a:buNone/>
              <a:defRPr sz="2667">
                <a:solidFill>
                  <a:schemeClr val="lt1"/>
                </a:solidFill>
              </a:defRPr>
            </a:lvl1pPr>
            <a:lvl2pPr lvl="1"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2pPr>
            <a:lvl3pPr lvl="2"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3pPr>
            <a:lvl4pPr lvl="3"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4pPr>
            <a:lvl5pPr lvl="4"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5pPr>
            <a:lvl6pPr lvl="5"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6pPr>
            <a:lvl7pPr lvl="6"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7pPr>
            <a:lvl8pPr lvl="7"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8pPr>
            <a:lvl9pPr lvl="8"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9pPr>
          </a:lstStyle>
          <a:p>
            <a:r>
              <a:rPr lang="en-US"/>
              <a:t>Click to edit Master title style</a:t>
            </a:r>
            <a:endParaRPr/>
          </a:p>
        </p:txBody>
      </p:sp>
      <p:sp>
        <p:nvSpPr>
          <p:cNvPr id="337" name="Google Shape;337;p17"/>
          <p:cNvSpPr txBox="1">
            <a:spLocks noGrp="1"/>
          </p:cNvSpPr>
          <p:nvPr>
            <p:ph type="subTitle" idx="3"/>
          </p:nvPr>
        </p:nvSpPr>
        <p:spPr>
          <a:xfrm>
            <a:off x="8072740" y="2487327"/>
            <a:ext cx="2508400" cy="859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rgbClr val="000000"/>
              </a:buClr>
              <a:buSzPts val="1000"/>
              <a:buNone/>
              <a:defRPr sz="1867"/>
            </a:lvl1pPr>
            <a:lvl2pPr lvl="1" algn="ctr" rtl="0">
              <a:lnSpc>
                <a:spcPct val="100000"/>
              </a:lnSpc>
              <a:spcBef>
                <a:spcPts val="0"/>
              </a:spcBef>
              <a:spcAft>
                <a:spcPts val="0"/>
              </a:spcAft>
              <a:buClr>
                <a:srgbClr val="000000"/>
              </a:buClr>
              <a:buSzPts val="1000"/>
              <a:buNone/>
              <a:defRPr sz="1333">
                <a:solidFill>
                  <a:srgbClr val="000000"/>
                </a:solidFill>
              </a:defRPr>
            </a:lvl2pPr>
            <a:lvl3pPr lvl="2" algn="ctr" rtl="0">
              <a:lnSpc>
                <a:spcPct val="100000"/>
              </a:lnSpc>
              <a:spcBef>
                <a:spcPts val="0"/>
              </a:spcBef>
              <a:spcAft>
                <a:spcPts val="0"/>
              </a:spcAft>
              <a:buClr>
                <a:srgbClr val="000000"/>
              </a:buClr>
              <a:buSzPts val="1000"/>
              <a:buNone/>
              <a:defRPr sz="1333">
                <a:solidFill>
                  <a:srgbClr val="000000"/>
                </a:solidFill>
              </a:defRPr>
            </a:lvl3pPr>
            <a:lvl4pPr lvl="3" algn="ctr" rtl="0">
              <a:lnSpc>
                <a:spcPct val="100000"/>
              </a:lnSpc>
              <a:spcBef>
                <a:spcPts val="0"/>
              </a:spcBef>
              <a:spcAft>
                <a:spcPts val="0"/>
              </a:spcAft>
              <a:buClr>
                <a:srgbClr val="000000"/>
              </a:buClr>
              <a:buSzPts val="1000"/>
              <a:buNone/>
              <a:defRPr sz="1333">
                <a:solidFill>
                  <a:srgbClr val="000000"/>
                </a:solidFill>
              </a:defRPr>
            </a:lvl4pPr>
            <a:lvl5pPr lvl="4" algn="ctr" rtl="0">
              <a:lnSpc>
                <a:spcPct val="100000"/>
              </a:lnSpc>
              <a:spcBef>
                <a:spcPts val="0"/>
              </a:spcBef>
              <a:spcAft>
                <a:spcPts val="0"/>
              </a:spcAft>
              <a:buClr>
                <a:srgbClr val="000000"/>
              </a:buClr>
              <a:buSzPts val="1000"/>
              <a:buNone/>
              <a:defRPr sz="1333">
                <a:solidFill>
                  <a:srgbClr val="000000"/>
                </a:solidFill>
              </a:defRPr>
            </a:lvl5pPr>
            <a:lvl6pPr lvl="5" algn="ctr" rtl="0">
              <a:lnSpc>
                <a:spcPct val="100000"/>
              </a:lnSpc>
              <a:spcBef>
                <a:spcPts val="0"/>
              </a:spcBef>
              <a:spcAft>
                <a:spcPts val="0"/>
              </a:spcAft>
              <a:buClr>
                <a:srgbClr val="000000"/>
              </a:buClr>
              <a:buSzPts val="1000"/>
              <a:buNone/>
              <a:defRPr sz="1333">
                <a:solidFill>
                  <a:srgbClr val="000000"/>
                </a:solidFill>
              </a:defRPr>
            </a:lvl6pPr>
            <a:lvl7pPr lvl="6" algn="ctr" rtl="0">
              <a:lnSpc>
                <a:spcPct val="100000"/>
              </a:lnSpc>
              <a:spcBef>
                <a:spcPts val="0"/>
              </a:spcBef>
              <a:spcAft>
                <a:spcPts val="0"/>
              </a:spcAft>
              <a:buClr>
                <a:srgbClr val="000000"/>
              </a:buClr>
              <a:buSzPts val="1000"/>
              <a:buNone/>
              <a:defRPr sz="1333">
                <a:solidFill>
                  <a:srgbClr val="000000"/>
                </a:solidFill>
              </a:defRPr>
            </a:lvl7pPr>
            <a:lvl8pPr lvl="7" algn="ctr" rtl="0">
              <a:lnSpc>
                <a:spcPct val="100000"/>
              </a:lnSpc>
              <a:spcBef>
                <a:spcPts val="0"/>
              </a:spcBef>
              <a:spcAft>
                <a:spcPts val="0"/>
              </a:spcAft>
              <a:buClr>
                <a:srgbClr val="000000"/>
              </a:buClr>
              <a:buSzPts val="1000"/>
              <a:buNone/>
              <a:defRPr sz="1333">
                <a:solidFill>
                  <a:srgbClr val="000000"/>
                </a:solidFill>
              </a:defRPr>
            </a:lvl8pPr>
            <a:lvl9pPr lvl="8" algn="ctr" rtl="0">
              <a:lnSpc>
                <a:spcPct val="100000"/>
              </a:lnSpc>
              <a:spcBef>
                <a:spcPts val="0"/>
              </a:spcBef>
              <a:spcAft>
                <a:spcPts val="0"/>
              </a:spcAft>
              <a:buClr>
                <a:srgbClr val="000000"/>
              </a:buClr>
              <a:buSzPts val="1000"/>
              <a:buNone/>
              <a:defRPr sz="1333">
                <a:solidFill>
                  <a:srgbClr val="000000"/>
                </a:solidFill>
              </a:defRPr>
            </a:lvl9pPr>
          </a:lstStyle>
          <a:p>
            <a:r>
              <a:rPr lang="en-US"/>
              <a:t>Click to edit Master subtitle style</a:t>
            </a:r>
            <a:endParaRPr/>
          </a:p>
        </p:txBody>
      </p:sp>
      <p:sp>
        <p:nvSpPr>
          <p:cNvPr id="338" name="Google Shape;338;p17"/>
          <p:cNvSpPr txBox="1">
            <a:spLocks noGrp="1"/>
          </p:cNvSpPr>
          <p:nvPr>
            <p:ph type="ctrTitle" idx="4"/>
          </p:nvPr>
        </p:nvSpPr>
        <p:spPr>
          <a:xfrm>
            <a:off x="1624721" y="3705075"/>
            <a:ext cx="2508400" cy="859600"/>
          </a:xfrm>
          <a:prstGeom prst="rect">
            <a:avLst/>
          </a:prstGeom>
          <a:ln>
            <a:noFill/>
          </a:ln>
        </p:spPr>
        <p:txBody>
          <a:bodyPr spcFirstLastPara="1" wrap="square" lIns="91425" tIns="91425" rIns="91425" bIns="91425" anchor="b" anchorCtr="0">
            <a:noAutofit/>
          </a:bodyPr>
          <a:lstStyle>
            <a:lvl1pPr lvl="0" algn="ctr" rtl="0">
              <a:spcBef>
                <a:spcPts val="0"/>
              </a:spcBef>
              <a:spcAft>
                <a:spcPts val="0"/>
              </a:spcAft>
              <a:buClr>
                <a:srgbClr val="000000"/>
              </a:buClr>
              <a:buSzPts val="1800"/>
              <a:buFont typeface="Fira Sans Condensed Medium"/>
              <a:buNone/>
              <a:defRPr sz="2667">
                <a:solidFill>
                  <a:schemeClr val="lt1"/>
                </a:solidFill>
              </a:defRPr>
            </a:lvl1pPr>
            <a:lvl2pPr lvl="1"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2pPr>
            <a:lvl3pPr lvl="2"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3pPr>
            <a:lvl4pPr lvl="3"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4pPr>
            <a:lvl5pPr lvl="4"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5pPr>
            <a:lvl6pPr lvl="5"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6pPr>
            <a:lvl7pPr lvl="6"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7pPr>
            <a:lvl8pPr lvl="7"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8pPr>
            <a:lvl9pPr lvl="8"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9pPr>
          </a:lstStyle>
          <a:p>
            <a:r>
              <a:rPr lang="en-US"/>
              <a:t>Click to edit Master title style</a:t>
            </a:r>
            <a:endParaRPr/>
          </a:p>
        </p:txBody>
      </p:sp>
      <p:sp>
        <p:nvSpPr>
          <p:cNvPr id="339" name="Google Shape;339;p17"/>
          <p:cNvSpPr txBox="1">
            <a:spLocks noGrp="1"/>
          </p:cNvSpPr>
          <p:nvPr>
            <p:ph type="subTitle" idx="5"/>
          </p:nvPr>
        </p:nvSpPr>
        <p:spPr>
          <a:xfrm>
            <a:off x="1489121" y="4361475"/>
            <a:ext cx="2779600" cy="859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rgbClr val="000000"/>
              </a:buClr>
              <a:buSzPts val="1000"/>
              <a:buNone/>
              <a:defRPr sz="1867"/>
            </a:lvl1pPr>
            <a:lvl2pPr lvl="1" algn="ctr" rtl="0">
              <a:lnSpc>
                <a:spcPct val="100000"/>
              </a:lnSpc>
              <a:spcBef>
                <a:spcPts val="0"/>
              </a:spcBef>
              <a:spcAft>
                <a:spcPts val="0"/>
              </a:spcAft>
              <a:buClr>
                <a:srgbClr val="000000"/>
              </a:buClr>
              <a:buSzPts val="1000"/>
              <a:buNone/>
              <a:defRPr sz="1333">
                <a:solidFill>
                  <a:srgbClr val="000000"/>
                </a:solidFill>
              </a:defRPr>
            </a:lvl2pPr>
            <a:lvl3pPr lvl="2" algn="ctr" rtl="0">
              <a:lnSpc>
                <a:spcPct val="100000"/>
              </a:lnSpc>
              <a:spcBef>
                <a:spcPts val="0"/>
              </a:spcBef>
              <a:spcAft>
                <a:spcPts val="0"/>
              </a:spcAft>
              <a:buClr>
                <a:srgbClr val="000000"/>
              </a:buClr>
              <a:buSzPts val="1000"/>
              <a:buNone/>
              <a:defRPr sz="1333">
                <a:solidFill>
                  <a:srgbClr val="000000"/>
                </a:solidFill>
              </a:defRPr>
            </a:lvl3pPr>
            <a:lvl4pPr lvl="3" algn="ctr" rtl="0">
              <a:lnSpc>
                <a:spcPct val="100000"/>
              </a:lnSpc>
              <a:spcBef>
                <a:spcPts val="0"/>
              </a:spcBef>
              <a:spcAft>
                <a:spcPts val="0"/>
              </a:spcAft>
              <a:buClr>
                <a:srgbClr val="000000"/>
              </a:buClr>
              <a:buSzPts val="1000"/>
              <a:buNone/>
              <a:defRPr sz="1333">
                <a:solidFill>
                  <a:srgbClr val="000000"/>
                </a:solidFill>
              </a:defRPr>
            </a:lvl4pPr>
            <a:lvl5pPr lvl="4" algn="ctr" rtl="0">
              <a:lnSpc>
                <a:spcPct val="100000"/>
              </a:lnSpc>
              <a:spcBef>
                <a:spcPts val="0"/>
              </a:spcBef>
              <a:spcAft>
                <a:spcPts val="0"/>
              </a:spcAft>
              <a:buClr>
                <a:srgbClr val="000000"/>
              </a:buClr>
              <a:buSzPts val="1000"/>
              <a:buNone/>
              <a:defRPr sz="1333">
                <a:solidFill>
                  <a:srgbClr val="000000"/>
                </a:solidFill>
              </a:defRPr>
            </a:lvl5pPr>
            <a:lvl6pPr lvl="5" algn="ctr" rtl="0">
              <a:lnSpc>
                <a:spcPct val="100000"/>
              </a:lnSpc>
              <a:spcBef>
                <a:spcPts val="0"/>
              </a:spcBef>
              <a:spcAft>
                <a:spcPts val="0"/>
              </a:spcAft>
              <a:buClr>
                <a:srgbClr val="000000"/>
              </a:buClr>
              <a:buSzPts val="1000"/>
              <a:buNone/>
              <a:defRPr sz="1333">
                <a:solidFill>
                  <a:srgbClr val="000000"/>
                </a:solidFill>
              </a:defRPr>
            </a:lvl6pPr>
            <a:lvl7pPr lvl="6" algn="ctr" rtl="0">
              <a:lnSpc>
                <a:spcPct val="100000"/>
              </a:lnSpc>
              <a:spcBef>
                <a:spcPts val="0"/>
              </a:spcBef>
              <a:spcAft>
                <a:spcPts val="0"/>
              </a:spcAft>
              <a:buClr>
                <a:srgbClr val="000000"/>
              </a:buClr>
              <a:buSzPts val="1000"/>
              <a:buNone/>
              <a:defRPr sz="1333">
                <a:solidFill>
                  <a:srgbClr val="000000"/>
                </a:solidFill>
              </a:defRPr>
            </a:lvl7pPr>
            <a:lvl8pPr lvl="7" algn="ctr" rtl="0">
              <a:lnSpc>
                <a:spcPct val="100000"/>
              </a:lnSpc>
              <a:spcBef>
                <a:spcPts val="0"/>
              </a:spcBef>
              <a:spcAft>
                <a:spcPts val="0"/>
              </a:spcAft>
              <a:buClr>
                <a:srgbClr val="000000"/>
              </a:buClr>
              <a:buSzPts val="1000"/>
              <a:buNone/>
              <a:defRPr sz="1333">
                <a:solidFill>
                  <a:srgbClr val="000000"/>
                </a:solidFill>
              </a:defRPr>
            </a:lvl8pPr>
            <a:lvl9pPr lvl="8" algn="ctr" rtl="0">
              <a:lnSpc>
                <a:spcPct val="100000"/>
              </a:lnSpc>
              <a:spcBef>
                <a:spcPts val="0"/>
              </a:spcBef>
              <a:spcAft>
                <a:spcPts val="0"/>
              </a:spcAft>
              <a:buClr>
                <a:srgbClr val="000000"/>
              </a:buClr>
              <a:buSzPts val="1000"/>
              <a:buNone/>
              <a:defRPr sz="1333">
                <a:solidFill>
                  <a:srgbClr val="000000"/>
                </a:solidFill>
              </a:defRPr>
            </a:lvl9pPr>
          </a:lstStyle>
          <a:p>
            <a:r>
              <a:rPr lang="en-US"/>
              <a:t>Click to edit Master subtitle style</a:t>
            </a:r>
            <a:endParaRPr/>
          </a:p>
        </p:txBody>
      </p:sp>
      <p:sp>
        <p:nvSpPr>
          <p:cNvPr id="340" name="Google Shape;340;p17"/>
          <p:cNvSpPr txBox="1">
            <a:spLocks noGrp="1"/>
          </p:cNvSpPr>
          <p:nvPr>
            <p:ph type="ctrTitle" idx="6"/>
          </p:nvPr>
        </p:nvSpPr>
        <p:spPr>
          <a:xfrm>
            <a:off x="8072740" y="3705075"/>
            <a:ext cx="2508400" cy="859600"/>
          </a:xfrm>
          <a:prstGeom prst="rect">
            <a:avLst/>
          </a:prstGeom>
          <a:ln>
            <a:noFill/>
          </a:ln>
        </p:spPr>
        <p:txBody>
          <a:bodyPr spcFirstLastPara="1" wrap="square" lIns="91425" tIns="91425" rIns="91425" bIns="91425" anchor="b" anchorCtr="0">
            <a:noAutofit/>
          </a:bodyPr>
          <a:lstStyle>
            <a:lvl1pPr lvl="0" algn="ctr" rtl="0">
              <a:spcBef>
                <a:spcPts val="0"/>
              </a:spcBef>
              <a:spcAft>
                <a:spcPts val="0"/>
              </a:spcAft>
              <a:buClr>
                <a:srgbClr val="000000"/>
              </a:buClr>
              <a:buSzPts val="1800"/>
              <a:buFont typeface="Fira Sans Condensed Medium"/>
              <a:buNone/>
              <a:defRPr sz="2667">
                <a:solidFill>
                  <a:schemeClr val="lt1"/>
                </a:solidFill>
              </a:defRPr>
            </a:lvl1pPr>
            <a:lvl2pPr lvl="1"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2pPr>
            <a:lvl3pPr lvl="2"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3pPr>
            <a:lvl4pPr lvl="3"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4pPr>
            <a:lvl5pPr lvl="4"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5pPr>
            <a:lvl6pPr lvl="5"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6pPr>
            <a:lvl7pPr lvl="6"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7pPr>
            <a:lvl8pPr lvl="7"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8pPr>
            <a:lvl9pPr lvl="8"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9pPr>
          </a:lstStyle>
          <a:p>
            <a:r>
              <a:rPr lang="en-US"/>
              <a:t>Click to edit Master title style</a:t>
            </a:r>
            <a:endParaRPr/>
          </a:p>
        </p:txBody>
      </p:sp>
      <p:sp>
        <p:nvSpPr>
          <p:cNvPr id="341" name="Google Shape;341;p17"/>
          <p:cNvSpPr txBox="1">
            <a:spLocks noGrp="1"/>
          </p:cNvSpPr>
          <p:nvPr>
            <p:ph type="subTitle" idx="7"/>
          </p:nvPr>
        </p:nvSpPr>
        <p:spPr>
          <a:xfrm>
            <a:off x="8072740" y="4361475"/>
            <a:ext cx="2508400" cy="859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rgbClr val="000000"/>
              </a:buClr>
              <a:buSzPts val="1000"/>
              <a:buNone/>
              <a:defRPr sz="1867"/>
            </a:lvl1pPr>
            <a:lvl2pPr lvl="1" algn="ctr" rtl="0">
              <a:lnSpc>
                <a:spcPct val="100000"/>
              </a:lnSpc>
              <a:spcBef>
                <a:spcPts val="0"/>
              </a:spcBef>
              <a:spcAft>
                <a:spcPts val="0"/>
              </a:spcAft>
              <a:buClr>
                <a:srgbClr val="000000"/>
              </a:buClr>
              <a:buSzPts val="1000"/>
              <a:buNone/>
              <a:defRPr sz="1333">
                <a:solidFill>
                  <a:srgbClr val="000000"/>
                </a:solidFill>
              </a:defRPr>
            </a:lvl2pPr>
            <a:lvl3pPr lvl="2" algn="ctr" rtl="0">
              <a:lnSpc>
                <a:spcPct val="100000"/>
              </a:lnSpc>
              <a:spcBef>
                <a:spcPts val="0"/>
              </a:spcBef>
              <a:spcAft>
                <a:spcPts val="0"/>
              </a:spcAft>
              <a:buClr>
                <a:srgbClr val="000000"/>
              </a:buClr>
              <a:buSzPts val="1000"/>
              <a:buNone/>
              <a:defRPr sz="1333">
                <a:solidFill>
                  <a:srgbClr val="000000"/>
                </a:solidFill>
              </a:defRPr>
            </a:lvl3pPr>
            <a:lvl4pPr lvl="3" algn="ctr" rtl="0">
              <a:lnSpc>
                <a:spcPct val="100000"/>
              </a:lnSpc>
              <a:spcBef>
                <a:spcPts val="0"/>
              </a:spcBef>
              <a:spcAft>
                <a:spcPts val="0"/>
              </a:spcAft>
              <a:buClr>
                <a:srgbClr val="000000"/>
              </a:buClr>
              <a:buSzPts val="1000"/>
              <a:buNone/>
              <a:defRPr sz="1333">
                <a:solidFill>
                  <a:srgbClr val="000000"/>
                </a:solidFill>
              </a:defRPr>
            </a:lvl4pPr>
            <a:lvl5pPr lvl="4" algn="ctr" rtl="0">
              <a:lnSpc>
                <a:spcPct val="100000"/>
              </a:lnSpc>
              <a:spcBef>
                <a:spcPts val="0"/>
              </a:spcBef>
              <a:spcAft>
                <a:spcPts val="0"/>
              </a:spcAft>
              <a:buClr>
                <a:srgbClr val="000000"/>
              </a:buClr>
              <a:buSzPts val="1000"/>
              <a:buNone/>
              <a:defRPr sz="1333">
                <a:solidFill>
                  <a:srgbClr val="000000"/>
                </a:solidFill>
              </a:defRPr>
            </a:lvl5pPr>
            <a:lvl6pPr lvl="5" algn="ctr" rtl="0">
              <a:lnSpc>
                <a:spcPct val="100000"/>
              </a:lnSpc>
              <a:spcBef>
                <a:spcPts val="0"/>
              </a:spcBef>
              <a:spcAft>
                <a:spcPts val="0"/>
              </a:spcAft>
              <a:buClr>
                <a:srgbClr val="000000"/>
              </a:buClr>
              <a:buSzPts val="1000"/>
              <a:buNone/>
              <a:defRPr sz="1333">
                <a:solidFill>
                  <a:srgbClr val="000000"/>
                </a:solidFill>
              </a:defRPr>
            </a:lvl6pPr>
            <a:lvl7pPr lvl="6" algn="ctr" rtl="0">
              <a:lnSpc>
                <a:spcPct val="100000"/>
              </a:lnSpc>
              <a:spcBef>
                <a:spcPts val="0"/>
              </a:spcBef>
              <a:spcAft>
                <a:spcPts val="0"/>
              </a:spcAft>
              <a:buClr>
                <a:srgbClr val="000000"/>
              </a:buClr>
              <a:buSzPts val="1000"/>
              <a:buNone/>
              <a:defRPr sz="1333">
                <a:solidFill>
                  <a:srgbClr val="000000"/>
                </a:solidFill>
              </a:defRPr>
            </a:lvl7pPr>
            <a:lvl8pPr lvl="7" algn="ctr" rtl="0">
              <a:lnSpc>
                <a:spcPct val="100000"/>
              </a:lnSpc>
              <a:spcBef>
                <a:spcPts val="0"/>
              </a:spcBef>
              <a:spcAft>
                <a:spcPts val="0"/>
              </a:spcAft>
              <a:buClr>
                <a:srgbClr val="000000"/>
              </a:buClr>
              <a:buSzPts val="1000"/>
              <a:buNone/>
              <a:defRPr sz="1333">
                <a:solidFill>
                  <a:srgbClr val="000000"/>
                </a:solidFill>
              </a:defRPr>
            </a:lvl8pPr>
            <a:lvl9pPr lvl="8" algn="ctr" rtl="0">
              <a:lnSpc>
                <a:spcPct val="100000"/>
              </a:lnSpc>
              <a:spcBef>
                <a:spcPts val="0"/>
              </a:spcBef>
              <a:spcAft>
                <a:spcPts val="0"/>
              </a:spcAft>
              <a:buClr>
                <a:srgbClr val="000000"/>
              </a:buClr>
              <a:buSzPts val="1000"/>
              <a:buNone/>
              <a:defRPr sz="1333">
                <a:solidFill>
                  <a:srgbClr val="000000"/>
                </a:solidFill>
              </a:defRPr>
            </a:lvl9pPr>
          </a:lstStyle>
          <a:p>
            <a:r>
              <a:rPr lang="en-US"/>
              <a:t>Click to edit Master subtitle style</a:t>
            </a:r>
            <a:endParaRPr/>
          </a:p>
        </p:txBody>
      </p:sp>
      <p:sp>
        <p:nvSpPr>
          <p:cNvPr id="342" name="Google Shape;342;p17"/>
          <p:cNvSpPr txBox="1">
            <a:spLocks noGrp="1"/>
          </p:cNvSpPr>
          <p:nvPr>
            <p:ph type="ctrTitle" idx="8"/>
          </p:nvPr>
        </p:nvSpPr>
        <p:spPr>
          <a:xfrm>
            <a:off x="825100" y="548900"/>
            <a:ext cx="6303600" cy="770400"/>
          </a:xfrm>
          <a:prstGeom prst="rect">
            <a:avLst/>
          </a:prstGeom>
        </p:spPr>
        <p:txBody>
          <a:bodyPr spcFirstLastPara="1" wrap="square" lIns="91425" tIns="91425" rIns="91425" bIns="91425" anchor="b" anchorCtr="0">
            <a:noAutofit/>
          </a:bodyPr>
          <a:lstStyle>
            <a:lvl1pPr lvl="0" rtl="0">
              <a:spcBef>
                <a:spcPts val="0"/>
              </a:spcBef>
              <a:spcAft>
                <a:spcPts val="0"/>
              </a:spcAft>
              <a:buClr>
                <a:srgbClr val="000000"/>
              </a:buClr>
              <a:buSzPts val="3600"/>
              <a:buNone/>
              <a:defRPr sz="4000"/>
            </a:lvl1pPr>
            <a:lvl2pPr lvl="1" algn="ctr" rtl="0">
              <a:spcBef>
                <a:spcPts val="0"/>
              </a:spcBef>
              <a:spcAft>
                <a:spcPts val="0"/>
              </a:spcAft>
              <a:buClr>
                <a:srgbClr val="D9D9D9"/>
              </a:buClr>
              <a:buSzPts val="1800"/>
              <a:buNone/>
              <a:defRPr sz="2400">
                <a:solidFill>
                  <a:srgbClr val="D9D9D9"/>
                </a:solidFill>
              </a:defRPr>
            </a:lvl2pPr>
            <a:lvl3pPr lvl="2" algn="ctr" rtl="0">
              <a:spcBef>
                <a:spcPts val="0"/>
              </a:spcBef>
              <a:spcAft>
                <a:spcPts val="0"/>
              </a:spcAft>
              <a:buClr>
                <a:srgbClr val="D9D9D9"/>
              </a:buClr>
              <a:buSzPts val="1800"/>
              <a:buNone/>
              <a:defRPr sz="2400">
                <a:solidFill>
                  <a:srgbClr val="D9D9D9"/>
                </a:solidFill>
              </a:defRPr>
            </a:lvl3pPr>
            <a:lvl4pPr lvl="3" algn="ctr" rtl="0">
              <a:spcBef>
                <a:spcPts val="0"/>
              </a:spcBef>
              <a:spcAft>
                <a:spcPts val="0"/>
              </a:spcAft>
              <a:buClr>
                <a:srgbClr val="D9D9D9"/>
              </a:buClr>
              <a:buSzPts val="1800"/>
              <a:buNone/>
              <a:defRPr sz="2400">
                <a:solidFill>
                  <a:srgbClr val="D9D9D9"/>
                </a:solidFill>
              </a:defRPr>
            </a:lvl4pPr>
            <a:lvl5pPr lvl="4" algn="ctr" rtl="0">
              <a:spcBef>
                <a:spcPts val="0"/>
              </a:spcBef>
              <a:spcAft>
                <a:spcPts val="0"/>
              </a:spcAft>
              <a:buClr>
                <a:srgbClr val="D9D9D9"/>
              </a:buClr>
              <a:buSzPts val="1800"/>
              <a:buNone/>
              <a:defRPr sz="2400">
                <a:solidFill>
                  <a:srgbClr val="D9D9D9"/>
                </a:solidFill>
              </a:defRPr>
            </a:lvl5pPr>
            <a:lvl6pPr lvl="5" algn="ctr" rtl="0">
              <a:spcBef>
                <a:spcPts val="0"/>
              </a:spcBef>
              <a:spcAft>
                <a:spcPts val="0"/>
              </a:spcAft>
              <a:buClr>
                <a:srgbClr val="D9D9D9"/>
              </a:buClr>
              <a:buSzPts val="1800"/>
              <a:buNone/>
              <a:defRPr sz="2400">
                <a:solidFill>
                  <a:srgbClr val="D9D9D9"/>
                </a:solidFill>
              </a:defRPr>
            </a:lvl6pPr>
            <a:lvl7pPr lvl="6" algn="ctr" rtl="0">
              <a:spcBef>
                <a:spcPts val="0"/>
              </a:spcBef>
              <a:spcAft>
                <a:spcPts val="0"/>
              </a:spcAft>
              <a:buClr>
                <a:srgbClr val="D9D9D9"/>
              </a:buClr>
              <a:buSzPts val="1800"/>
              <a:buNone/>
              <a:defRPr sz="2400">
                <a:solidFill>
                  <a:srgbClr val="D9D9D9"/>
                </a:solidFill>
              </a:defRPr>
            </a:lvl7pPr>
            <a:lvl8pPr lvl="7" algn="ctr" rtl="0">
              <a:spcBef>
                <a:spcPts val="0"/>
              </a:spcBef>
              <a:spcAft>
                <a:spcPts val="0"/>
              </a:spcAft>
              <a:buClr>
                <a:srgbClr val="D9D9D9"/>
              </a:buClr>
              <a:buSzPts val="1800"/>
              <a:buNone/>
              <a:defRPr sz="2400">
                <a:solidFill>
                  <a:srgbClr val="D9D9D9"/>
                </a:solidFill>
              </a:defRPr>
            </a:lvl8pPr>
            <a:lvl9pPr lvl="8" algn="ctr" rtl="0">
              <a:spcBef>
                <a:spcPts val="0"/>
              </a:spcBef>
              <a:spcAft>
                <a:spcPts val="0"/>
              </a:spcAft>
              <a:buClr>
                <a:srgbClr val="D9D9D9"/>
              </a:buClr>
              <a:buSzPts val="1800"/>
              <a:buNone/>
              <a:defRPr sz="2400">
                <a:solidFill>
                  <a:srgbClr val="D9D9D9"/>
                </a:solidFill>
              </a:defRPr>
            </a:lvl9pPr>
          </a:lstStyle>
          <a:p>
            <a:r>
              <a:rPr lang="en-US"/>
              <a:t>Click to edit Master title style</a:t>
            </a:r>
            <a:endParaRPr/>
          </a:p>
        </p:txBody>
      </p:sp>
      <p:sp>
        <p:nvSpPr>
          <p:cNvPr id="343" name="Google Shape;343;p17"/>
          <p:cNvSpPr/>
          <p:nvPr/>
        </p:nvSpPr>
        <p:spPr>
          <a:xfrm>
            <a:off x="10196500" y="1266133"/>
            <a:ext cx="222867" cy="222867"/>
          </a:xfrm>
          <a:custGeom>
            <a:avLst/>
            <a:gdLst/>
            <a:ahLst/>
            <a:cxnLst/>
            <a:rect l="l" t="t" r="r" b="b"/>
            <a:pathLst>
              <a:path w="6686" h="6686" extrusionOk="0">
                <a:moveTo>
                  <a:pt x="6236" y="450"/>
                </a:moveTo>
                <a:lnTo>
                  <a:pt x="6236" y="6236"/>
                </a:lnTo>
                <a:lnTo>
                  <a:pt x="450" y="6236"/>
                </a:lnTo>
                <a:lnTo>
                  <a:pt x="450" y="450"/>
                </a:lnTo>
                <a:close/>
                <a:moveTo>
                  <a:pt x="0" y="0"/>
                </a:moveTo>
                <a:lnTo>
                  <a:pt x="0" y="6686"/>
                </a:lnTo>
                <a:lnTo>
                  <a:pt x="6686" y="6686"/>
                </a:lnTo>
                <a:lnTo>
                  <a:pt x="6686" y="0"/>
                </a:lnTo>
                <a:close/>
              </a:path>
            </a:pathLst>
          </a:custGeom>
          <a:solidFill>
            <a:srgbClr val="FFD6E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344" name="Google Shape;344;p17"/>
          <p:cNvSpPr/>
          <p:nvPr/>
        </p:nvSpPr>
        <p:spPr>
          <a:xfrm>
            <a:off x="11981133" y="548900"/>
            <a:ext cx="144867" cy="144867"/>
          </a:xfrm>
          <a:custGeom>
            <a:avLst/>
            <a:gdLst/>
            <a:ahLst/>
            <a:cxnLst/>
            <a:rect l="l" t="t" r="r" b="b"/>
            <a:pathLst>
              <a:path w="4346" h="4346" extrusionOk="0">
                <a:moveTo>
                  <a:pt x="4008" y="356"/>
                </a:moveTo>
                <a:lnTo>
                  <a:pt x="4008" y="4027"/>
                </a:lnTo>
                <a:lnTo>
                  <a:pt x="338" y="4027"/>
                </a:lnTo>
                <a:lnTo>
                  <a:pt x="338" y="356"/>
                </a:lnTo>
                <a:close/>
                <a:moveTo>
                  <a:pt x="1" y="1"/>
                </a:moveTo>
                <a:lnTo>
                  <a:pt x="1" y="4345"/>
                </a:lnTo>
                <a:lnTo>
                  <a:pt x="4346" y="4345"/>
                </a:lnTo>
                <a:lnTo>
                  <a:pt x="4346" y="1"/>
                </a:lnTo>
                <a:close/>
              </a:path>
            </a:pathLst>
          </a:custGeom>
          <a:solidFill>
            <a:srgbClr val="E898AC"/>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345" name="Google Shape;345;p17"/>
          <p:cNvSpPr/>
          <p:nvPr/>
        </p:nvSpPr>
        <p:spPr>
          <a:xfrm>
            <a:off x="11145934" y="741167"/>
            <a:ext cx="69967" cy="69933"/>
          </a:xfrm>
          <a:custGeom>
            <a:avLst/>
            <a:gdLst/>
            <a:ahLst/>
            <a:cxnLst/>
            <a:rect l="l" t="t" r="r" b="b"/>
            <a:pathLst>
              <a:path w="2099" h="2098" extrusionOk="0">
                <a:moveTo>
                  <a:pt x="1761" y="319"/>
                </a:moveTo>
                <a:lnTo>
                  <a:pt x="1761" y="1761"/>
                </a:lnTo>
                <a:lnTo>
                  <a:pt x="319" y="1761"/>
                </a:lnTo>
                <a:lnTo>
                  <a:pt x="319" y="319"/>
                </a:lnTo>
                <a:close/>
                <a:moveTo>
                  <a:pt x="1" y="0"/>
                </a:moveTo>
                <a:lnTo>
                  <a:pt x="1" y="2098"/>
                </a:lnTo>
                <a:lnTo>
                  <a:pt x="2098" y="2098"/>
                </a:lnTo>
                <a:lnTo>
                  <a:pt x="2098" y="0"/>
                </a:lnTo>
                <a:close/>
              </a:path>
            </a:pathLst>
          </a:custGeom>
          <a:solidFill>
            <a:srgbClr val="FF9973"/>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346" name="Google Shape;346;p17"/>
          <p:cNvSpPr/>
          <p:nvPr/>
        </p:nvSpPr>
        <p:spPr>
          <a:xfrm>
            <a:off x="12162800" y="979000"/>
            <a:ext cx="219133" cy="219133"/>
          </a:xfrm>
          <a:custGeom>
            <a:avLst/>
            <a:gdLst/>
            <a:ahLst/>
            <a:cxnLst/>
            <a:rect l="l" t="t" r="r" b="b"/>
            <a:pathLst>
              <a:path w="6574" h="6574" extrusionOk="0">
                <a:moveTo>
                  <a:pt x="6218" y="337"/>
                </a:moveTo>
                <a:lnTo>
                  <a:pt x="6218" y="6236"/>
                </a:lnTo>
                <a:lnTo>
                  <a:pt x="319" y="6236"/>
                </a:lnTo>
                <a:lnTo>
                  <a:pt x="319" y="337"/>
                </a:lnTo>
                <a:close/>
                <a:moveTo>
                  <a:pt x="0" y="0"/>
                </a:moveTo>
                <a:lnTo>
                  <a:pt x="0" y="6573"/>
                </a:lnTo>
                <a:lnTo>
                  <a:pt x="6555" y="6573"/>
                </a:lnTo>
                <a:lnTo>
                  <a:pt x="6573" y="0"/>
                </a:lnTo>
                <a:close/>
              </a:path>
            </a:pathLst>
          </a:custGeom>
          <a:solidFill>
            <a:srgbClr val="FF9973"/>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347" name="Google Shape;347;p17"/>
          <p:cNvSpPr/>
          <p:nvPr/>
        </p:nvSpPr>
        <p:spPr>
          <a:xfrm>
            <a:off x="11731467" y="1451534"/>
            <a:ext cx="207900" cy="208500"/>
          </a:xfrm>
          <a:custGeom>
            <a:avLst/>
            <a:gdLst/>
            <a:ahLst/>
            <a:cxnLst/>
            <a:rect l="l" t="t" r="r" b="b"/>
            <a:pathLst>
              <a:path w="6237" h="6255" extrusionOk="0">
                <a:moveTo>
                  <a:pt x="0" y="0"/>
                </a:moveTo>
                <a:lnTo>
                  <a:pt x="0" y="6255"/>
                </a:lnTo>
                <a:lnTo>
                  <a:pt x="6236" y="6255"/>
                </a:lnTo>
                <a:lnTo>
                  <a:pt x="6236" y="0"/>
                </a:lnTo>
                <a:close/>
              </a:path>
            </a:pathLst>
          </a:custGeom>
          <a:solidFill>
            <a:schemeClr val="accent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348" name="Google Shape;348;p17"/>
          <p:cNvSpPr/>
          <p:nvPr/>
        </p:nvSpPr>
        <p:spPr>
          <a:xfrm>
            <a:off x="8132457" y="-200800"/>
            <a:ext cx="128060" cy="127283"/>
          </a:xfrm>
          <a:custGeom>
            <a:avLst/>
            <a:gdLst/>
            <a:ahLst/>
            <a:cxnLst/>
            <a:rect l="l" t="t" r="r" b="b"/>
            <a:pathLst>
              <a:path w="3128" h="3109" extrusionOk="0">
                <a:moveTo>
                  <a:pt x="2678" y="431"/>
                </a:moveTo>
                <a:lnTo>
                  <a:pt x="2678" y="2659"/>
                </a:lnTo>
                <a:lnTo>
                  <a:pt x="450" y="2659"/>
                </a:lnTo>
                <a:lnTo>
                  <a:pt x="450" y="431"/>
                </a:lnTo>
                <a:close/>
                <a:moveTo>
                  <a:pt x="0" y="0"/>
                </a:moveTo>
                <a:lnTo>
                  <a:pt x="0" y="3109"/>
                </a:lnTo>
                <a:lnTo>
                  <a:pt x="3128" y="3109"/>
                </a:lnTo>
                <a:lnTo>
                  <a:pt x="3128" y="0"/>
                </a:lnTo>
                <a:close/>
              </a:path>
            </a:pathLst>
          </a:custGeom>
          <a:solidFill>
            <a:srgbClr val="FF9973"/>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349" name="Google Shape;349;p17"/>
          <p:cNvSpPr/>
          <p:nvPr/>
        </p:nvSpPr>
        <p:spPr>
          <a:xfrm>
            <a:off x="8936698" y="592715"/>
            <a:ext cx="127324" cy="127283"/>
          </a:xfrm>
          <a:custGeom>
            <a:avLst/>
            <a:gdLst/>
            <a:ahLst/>
            <a:cxnLst/>
            <a:rect l="l" t="t" r="r" b="b"/>
            <a:pathLst>
              <a:path w="3110" h="3109" extrusionOk="0">
                <a:moveTo>
                  <a:pt x="2678" y="450"/>
                </a:moveTo>
                <a:lnTo>
                  <a:pt x="2678" y="2678"/>
                </a:lnTo>
                <a:lnTo>
                  <a:pt x="450" y="2678"/>
                </a:lnTo>
                <a:lnTo>
                  <a:pt x="450" y="450"/>
                </a:lnTo>
                <a:close/>
                <a:moveTo>
                  <a:pt x="1" y="0"/>
                </a:moveTo>
                <a:lnTo>
                  <a:pt x="1" y="3109"/>
                </a:lnTo>
                <a:lnTo>
                  <a:pt x="3109" y="3109"/>
                </a:lnTo>
                <a:lnTo>
                  <a:pt x="3109" y="0"/>
                </a:lnTo>
                <a:close/>
              </a:path>
            </a:pathLst>
          </a:custGeom>
          <a:solidFill>
            <a:srgbClr val="FF9973"/>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350" name="Google Shape;350;p17"/>
          <p:cNvSpPr/>
          <p:nvPr/>
        </p:nvSpPr>
        <p:spPr>
          <a:xfrm>
            <a:off x="7873301" y="190963"/>
            <a:ext cx="109679" cy="109679"/>
          </a:xfrm>
          <a:custGeom>
            <a:avLst/>
            <a:gdLst/>
            <a:ahLst/>
            <a:cxnLst/>
            <a:rect l="l" t="t" r="r" b="b"/>
            <a:pathLst>
              <a:path w="2679" h="2679" extrusionOk="0">
                <a:moveTo>
                  <a:pt x="1" y="1"/>
                </a:moveTo>
                <a:lnTo>
                  <a:pt x="1" y="2679"/>
                </a:lnTo>
                <a:lnTo>
                  <a:pt x="2679" y="2679"/>
                </a:lnTo>
                <a:lnTo>
                  <a:pt x="2679" y="1"/>
                </a:lnTo>
                <a:close/>
              </a:path>
            </a:pathLst>
          </a:custGeom>
          <a:solidFill>
            <a:srgbClr val="00CFCC"/>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351" name="Google Shape;351;p17"/>
          <p:cNvSpPr/>
          <p:nvPr/>
        </p:nvSpPr>
        <p:spPr>
          <a:xfrm>
            <a:off x="404800" y="5868967"/>
            <a:ext cx="222867" cy="222867"/>
          </a:xfrm>
          <a:custGeom>
            <a:avLst/>
            <a:gdLst/>
            <a:ahLst/>
            <a:cxnLst/>
            <a:rect l="l" t="t" r="r" b="b"/>
            <a:pathLst>
              <a:path w="6686" h="6686" extrusionOk="0">
                <a:moveTo>
                  <a:pt x="6236" y="450"/>
                </a:moveTo>
                <a:lnTo>
                  <a:pt x="6236" y="6236"/>
                </a:lnTo>
                <a:lnTo>
                  <a:pt x="450" y="6236"/>
                </a:lnTo>
                <a:lnTo>
                  <a:pt x="450" y="450"/>
                </a:lnTo>
                <a:close/>
                <a:moveTo>
                  <a:pt x="0" y="0"/>
                </a:moveTo>
                <a:lnTo>
                  <a:pt x="0" y="6686"/>
                </a:lnTo>
                <a:lnTo>
                  <a:pt x="6686" y="6686"/>
                </a:lnTo>
                <a:lnTo>
                  <a:pt x="6686" y="0"/>
                </a:lnTo>
                <a:close/>
              </a:path>
            </a:pathLst>
          </a:custGeom>
          <a:solidFill>
            <a:srgbClr val="FFD6E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352" name="Google Shape;352;p17"/>
          <p:cNvSpPr/>
          <p:nvPr/>
        </p:nvSpPr>
        <p:spPr>
          <a:xfrm>
            <a:off x="1088867" y="6150234"/>
            <a:ext cx="207900" cy="208500"/>
          </a:xfrm>
          <a:custGeom>
            <a:avLst/>
            <a:gdLst/>
            <a:ahLst/>
            <a:cxnLst/>
            <a:rect l="l" t="t" r="r" b="b"/>
            <a:pathLst>
              <a:path w="6237" h="6255" extrusionOk="0">
                <a:moveTo>
                  <a:pt x="0" y="0"/>
                </a:moveTo>
                <a:lnTo>
                  <a:pt x="0" y="6255"/>
                </a:lnTo>
                <a:lnTo>
                  <a:pt x="6236" y="6255"/>
                </a:lnTo>
                <a:lnTo>
                  <a:pt x="6236" y="0"/>
                </a:lnTo>
                <a:close/>
              </a:path>
            </a:pathLst>
          </a:custGeom>
          <a:solidFill>
            <a:schemeClr val="accent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Tree>
    <p:extLst>
      <p:ext uri="{BB962C8B-B14F-4D97-AF65-F5344CB8AC3E}">
        <p14:creationId xmlns:p14="http://schemas.microsoft.com/office/powerpoint/2010/main" val="227559958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matchingName="Title and four columns 2">
  <p:cSld name="Title and four columns 2">
    <p:spTree>
      <p:nvGrpSpPr>
        <p:cNvPr id="1" name="Shape 353"/>
        <p:cNvGrpSpPr/>
        <p:nvPr/>
      </p:nvGrpSpPr>
      <p:grpSpPr>
        <a:xfrm>
          <a:off x="0" y="0"/>
          <a:ext cx="0" cy="0"/>
          <a:chOff x="0" y="0"/>
          <a:chExt cx="0" cy="0"/>
        </a:xfrm>
      </p:grpSpPr>
      <p:sp>
        <p:nvSpPr>
          <p:cNvPr id="354" name="Google Shape;354;p18"/>
          <p:cNvSpPr txBox="1">
            <a:spLocks noGrp="1"/>
          </p:cNvSpPr>
          <p:nvPr>
            <p:ph type="ctrTitle"/>
          </p:nvPr>
        </p:nvSpPr>
        <p:spPr>
          <a:xfrm>
            <a:off x="1220215" y="3066059"/>
            <a:ext cx="2508400" cy="859600"/>
          </a:xfrm>
          <a:prstGeom prst="rect">
            <a:avLst/>
          </a:prstGeom>
          <a:ln>
            <a:noFill/>
          </a:ln>
        </p:spPr>
        <p:txBody>
          <a:bodyPr spcFirstLastPara="1" wrap="square" lIns="91425" tIns="91425" rIns="91425" bIns="91425" anchor="t" anchorCtr="0">
            <a:noAutofit/>
          </a:bodyPr>
          <a:lstStyle>
            <a:lvl1pPr lvl="0" algn="r" rtl="0">
              <a:spcBef>
                <a:spcPts val="0"/>
              </a:spcBef>
              <a:spcAft>
                <a:spcPts val="0"/>
              </a:spcAft>
              <a:buClr>
                <a:srgbClr val="000000"/>
              </a:buClr>
              <a:buSzPts val="1800"/>
              <a:buNone/>
              <a:defRPr sz="2667">
                <a:solidFill>
                  <a:schemeClr val="lt1"/>
                </a:solidFill>
                <a:latin typeface="Advent Pro SemiBold"/>
                <a:ea typeface="Advent Pro SemiBold"/>
                <a:cs typeface="Advent Pro SemiBold"/>
                <a:sym typeface="Advent Pro SemiBold"/>
              </a:defRPr>
            </a:lvl1pPr>
            <a:lvl2pPr lvl="1" algn="ctr" rtl="0">
              <a:spcBef>
                <a:spcPts val="0"/>
              </a:spcBef>
              <a:spcAft>
                <a:spcPts val="0"/>
              </a:spcAft>
              <a:buClr>
                <a:srgbClr val="000000"/>
              </a:buClr>
              <a:buSzPts val="1800"/>
              <a:buNone/>
              <a:defRPr sz="2400">
                <a:solidFill>
                  <a:srgbClr val="000000"/>
                </a:solidFill>
              </a:defRPr>
            </a:lvl2pPr>
            <a:lvl3pPr lvl="2" algn="ctr" rtl="0">
              <a:spcBef>
                <a:spcPts val="0"/>
              </a:spcBef>
              <a:spcAft>
                <a:spcPts val="0"/>
              </a:spcAft>
              <a:buClr>
                <a:srgbClr val="000000"/>
              </a:buClr>
              <a:buSzPts val="1800"/>
              <a:buNone/>
              <a:defRPr sz="2400">
                <a:solidFill>
                  <a:srgbClr val="000000"/>
                </a:solidFill>
              </a:defRPr>
            </a:lvl3pPr>
            <a:lvl4pPr lvl="3" algn="ctr" rtl="0">
              <a:spcBef>
                <a:spcPts val="0"/>
              </a:spcBef>
              <a:spcAft>
                <a:spcPts val="0"/>
              </a:spcAft>
              <a:buClr>
                <a:srgbClr val="000000"/>
              </a:buClr>
              <a:buSzPts val="1800"/>
              <a:buNone/>
              <a:defRPr sz="2400">
                <a:solidFill>
                  <a:srgbClr val="000000"/>
                </a:solidFill>
              </a:defRPr>
            </a:lvl4pPr>
            <a:lvl5pPr lvl="4" algn="ctr" rtl="0">
              <a:spcBef>
                <a:spcPts val="0"/>
              </a:spcBef>
              <a:spcAft>
                <a:spcPts val="0"/>
              </a:spcAft>
              <a:buClr>
                <a:srgbClr val="000000"/>
              </a:buClr>
              <a:buSzPts val="1800"/>
              <a:buNone/>
              <a:defRPr sz="2400">
                <a:solidFill>
                  <a:srgbClr val="000000"/>
                </a:solidFill>
              </a:defRPr>
            </a:lvl5pPr>
            <a:lvl6pPr lvl="5" algn="ctr" rtl="0">
              <a:spcBef>
                <a:spcPts val="0"/>
              </a:spcBef>
              <a:spcAft>
                <a:spcPts val="0"/>
              </a:spcAft>
              <a:buClr>
                <a:srgbClr val="000000"/>
              </a:buClr>
              <a:buSzPts val="1800"/>
              <a:buNone/>
              <a:defRPr sz="2400">
                <a:solidFill>
                  <a:srgbClr val="000000"/>
                </a:solidFill>
              </a:defRPr>
            </a:lvl6pPr>
            <a:lvl7pPr lvl="6" algn="ctr" rtl="0">
              <a:spcBef>
                <a:spcPts val="0"/>
              </a:spcBef>
              <a:spcAft>
                <a:spcPts val="0"/>
              </a:spcAft>
              <a:buClr>
                <a:srgbClr val="000000"/>
              </a:buClr>
              <a:buSzPts val="1800"/>
              <a:buNone/>
              <a:defRPr sz="2400">
                <a:solidFill>
                  <a:srgbClr val="000000"/>
                </a:solidFill>
              </a:defRPr>
            </a:lvl7pPr>
            <a:lvl8pPr lvl="7" algn="ctr" rtl="0">
              <a:spcBef>
                <a:spcPts val="0"/>
              </a:spcBef>
              <a:spcAft>
                <a:spcPts val="0"/>
              </a:spcAft>
              <a:buClr>
                <a:srgbClr val="000000"/>
              </a:buClr>
              <a:buSzPts val="1800"/>
              <a:buNone/>
              <a:defRPr sz="2400">
                <a:solidFill>
                  <a:srgbClr val="000000"/>
                </a:solidFill>
              </a:defRPr>
            </a:lvl8pPr>
            <a:lvl9pPr lvl="8" algn="ctr" rtl="0">
              <a:spcBef>
                <a:spcPts val="0"/>
              </a:spcBef>
              <a:spcAft>
                <a:spcPts val="0"/>
              </a:spcAft>
              <a:buClr>
                <a:srgbClr val="000000"/>
              </a:buClr>
              <a:buSzPts val="1800"/>
              <a:buNone/>
              <a:defRPr sz="2400">
                <a:solidFill>
                  <a:srgbClr val="000000"/>
                </a:solidFill>
              </a:defRPr>
            </a:lvl9pPr>
          </a:lstStyle>
          <a:p>
            <a:r>
              <a:rPr lang="en-US"/>
              <a:t>Click to edit Master title style</a:t>
            </a:r>
            <a:endParaRPr/>
          </a:p>
        </p:txBody>
      </p:sp>
      <p:sp>
        <p:nvSpPr>
          <p:cNvPr id="355" name="Google Shape;355;p18"/>
          <p:cNvSpPr txBox="1">
            <a:spLocks noGrp="1"/>
          </p:cNvSpPr>
          <p:nvPr>
            <p:ph type="subTitle" idx="1"/>
          </p:nvPr>
        </p:nvSpPr>
        <p:spPr>
          <a:xfrm>
            <a:off x="1172185" y="2369863"/>
            <a:ext cx="2556400" cy="859600"/>
          </a:xfrm>
          <a:prstGeom prst="rect">
            <a:avLst/>
          </a:prstGeom>
        </p:spPr>
        <p:txBody>
          <a:bodyPr spcFirstLastPara="1" wrap="square" lIns="91425" tIns="91425" rIns="91425" bIns="91425" anchor="b" anchorCtr="0">
            <a:noAutofit/>
          </a:bodyPr>
          <a:lstStyle>
            <a:lvl1pPr lvl="0" algn="r" rtl="0">
              <a:lnSpc>
                <a:spcPct val="100000"/>
              </a:lnSpc>
              <a:spcBef>
                <a:spcPts val="0"/>
              </a:spcBef>
              <a:spcAft>
                <a:spcPts val="0"/>
              </a:spcAft>
              <a:buClr>
                <a:srgbClr val="000000"/>
              </a:buClr>
              <a:buSzPts val="1000"/>
              <a:buNone/>
              <a:defRPr sz="1867"/>
            </a:lvl1pPr>
            <a:lvl2pPr lvl="1" algn="ctr" rtl="0">
              <a:lnSpc>
                <a:spcPct val="100000"/>
              </a:lnSpc>
              <a:spcBef>
                <a:spcPts val="0"/>
              </a:spcBef>
              <a:spcAft>
                <a:spcPts val="0"/>
              </a:spcAft>
              <a:buClr>
                <a:srgbClr val="000000"/>
              </a:buClr>
              <a:buSzPts val="1000"/>
              <a:buNone/>
              <a:defRPr sz="1333">
                <a:solidFill>
                  <a:srgbClr val="000000"/>
                </a:solidFill>
              </a:defRPr>
            </a:lvl2pPr>
            <a:lvl3pPr lvl="2" algn="ctr" rtl="0">
              <a:lnSpc>
                <a:spcPct val="100000"/>
              </a:lnSpc>
              <a:spcBef>
                <a:spcPts val="0"/>
              </a:spcBef>
              <a:spcAft>
                <a:spcPts val="0"/>
              </a:spcAft>
              <a:buClr>
                <a:srgbClr val="000000"/>
              </a:buClr>
              <a:buSzPts val="1000"/>
              <a:buNone/>
              <a:defRPr sz="1333">
                <a:solidFill>
                  <a:srgbClr val="000000"/>
                </a:solidFill>
              </a:defRPr>
            </a:lvl3pPr>
            <a:lvl4pPr lvl="3" algn="ctr" rtl="0">
              <a:lnSpc>
                <a:spcPct val="100000"/>
              </a:lnSpc>
              <a:spcBef>
                <a:spcPts val="0"/>
              </a:spcBef>
              <a:spcAft>
                <a:spcPts val="0"/>
              </a:spcAft>
              <a:buClr>
                <a:srgbClr val="000000"/>
              </a:buClr>
              <a:buSzPts val="1000"/>
              <a:buNone/>
              <a:defRPr sz="1333">
                <a:solidFill>
                  <a:srgbClr val="000000"/>
                </a:solidFill>
              </a:defRPr>
            </a:lvl4pPr>
            <a:lvl5pPr lvl="4" algn="ctr" rtl="0">
              <a:lnSpc>
                <a:spcPct val="100000"/>
              </a:lnSpc>
              <a:spcBef>
                <a:spcPts val="0"/>
              </a:spcBef>
              <a:spcAft>
                <a:spcPts val="0"/>
              </a:spcAft>
              <a:buClr>
                <a:srgbClr val="000000"/>
              </a:buClr>
              <a:buSzPts val="1000"/>
              <a:buNone/>
              <a:defRPr sz="1333">
                <a:solidFill>
                  <a:srgbClr val="000000"/>
                </a:solidFill>
              </a:defRPr>
            </a:lvl5pPr>
            <a:lvl6pPr lvl="5" algn="ctr" rtl="0">
              <a:lnSpc>
                <a:spcPct val="100000"/>
              </a:lnSpc>
              <a:spcBef>
                <a:spcPts val="0"/>
              </a:spcBef>
              <a:spcAft>
                <a:spcPts val="0"/>
              </a:spcAft>
              <a:buClr>
                <a:srgbClr val="000000"/>
              </a:buClr>
              <a:buSzPts val="1000"/>
              <a:buNone/>
              <a:defRPr sz="1333">
                <a:solidFill>
                  <a:srgbClr val="000000"/>
                </a:solidFill>
              </a:defRPr>
            </a:lvl6pPr>
            <a:lvl7pPr lvl="6" algn="ctr" rtl="0">
              <a:lnSpc>
                <a:spcPct val="100000"/>
              </a:lnSpc>
              <a:spcBef>
                <a:spcPts val="0"/>
              </a:spcBef>
              <a:spcAft>
                <a:spcPts val="0"/>
              </a:spcAft>
              <a:buClr>
                <a:srgbClr val="000000"/>
              </a:buClr>
              <a:buSzPts val="1000"/>
              <a:buNone/>
              <a:defRPr sz="1333">
                <a:solidFill>
                  <a:srgbClr val="000000"/>
                </a:solidFill>
              </a:defRPr>
            </a:lvl7pPr>
            <a:lvl8pPr lvl="7" algn="ctr" rtl="0">
              <a:lnSpc>
                <a:spcPct val="100000"/>
              </a:lnSpc>
              <a:spcBef>
                <a:spcPts val="0"/>
              </a:spcBef>
              <a:spcAft>
                <a:spcPts val="0"/>
              </a:spcAft>
              <a:buClr>
                <a:srgbClr val="000000"/>
              </a:buClr>
              <a:buSzPts val="1000"/>
              <a:buNone/>
              <a:defRPr sz="1333">
                <a:solidFill>
                  <a:srgbClr val="000000"/>
                </a:solidFill>
              </a:defRPr>
            </a:lvl8pPr>
            <a:lvl9pPr lvl="8" algn="ctr" rtl="0">
              <a:lnSpc>
                <a:spcPct val="100000"/>
              </a:lnSpc>
              <a:spcBef>
                <a:spcPts val="0"/>
              </a:spcBef>
              <a:spcAft>
                <a:spcPts val="0"/>
              </a:spcAft>
              <a:buClr>
                <a:srgbClr val="000000"/>
              </a:buClr>
              <a:buSzPts val="1000"/>
              <a:buNone/>
              <a:defRPr sz="1333">
                <a:solidFill>
                  <a:srgbClr val="000000"/>
                </a:solidFill>
              </a:defRPr>
            </a:lvl9pPr>
          </a:lstStyle>
          <a:p>
            <a:r>
              <a:rPr lang="en-US"/>
              <a:t>Click to edit Master subtitle style</a:t>
            </a:r>
            <a:endParaRPr/>
          </a:p>
        </p:txBody>
      </p:sp>
      <p:sp>
        <p:nvSpPr>
          <p:cNvPr id="356" name="Google Shape;356;p18"/>
          <p:cNvSpPr txBox="1">
            <a:spLocks noGrp="1"/>
          </p:cNvSpPr>
          <p:nvPr>
            <p:ph type="ctrTitle" idx="2"/>
          </p:nvPr>
        </p:nvSpPr>
        <p:spPr>
          <a:xfrm>
            <a:off x="8460691" y="3066059"/>
            <a:ext cx="2508400" cy="859600"/>
          </a:xfrm>
          <a:prstGeom prst="rect">
            <a:avLst/>
          </a:prstGeom>
          <a:ln>
            <a:noFill/>
          </a:ln>
        </p:spPr>
        <p:txBody>
          <a:bodyPr spcFirstLastPara="1" wrap="square" lIns="91425" tIns="91425" rIns="91425" bIns="91425" anchor="t" anchorCtr="0">
            <a:noAutofit/>
          </a:bodyPr>
          <a:lstStyle>
            <a:lvl1pPr lvl="0" rtl="0">
              <a:spcBef>
                <a:spcPts val="0"/>
              </a:spcBef>
              <a:spcAft>
                <a:spcPts val="0"/>
              </a:spcAft>
              <a:buClr>
                <a:srgbClr val="000000"/>
              </a:buClr>
              <a:buSzPts val="1800"/>
              <a:buNone/>
              <a:defRPr sz="2667">
                <a:solidFill>
                  <a:schemeClr val="lt1"/>
                </a:solidFill>
                <a:latin typeface="Advent Pro SemiBold"/>
                <a:ea typeface="Advent Pro SemiBold"/>
                <a:cs typeface="Advent Pro SemiBold"/>
                <a:sym typeface="Advent Pro SemiBold"/>
              </a:defRPr>
            </a:lvl1pPr>
            <a:lvl2pPr lvl="1" algn="ctr" rtl="0">
              <a:spcBef>
                <a:spcPts val="0"/>
              </a:spcBef>
              <a:spcAft>
                <a:spcPts val="0"/>
              </a:spcAft>
              <a:buClr>
                <a:srgbClr val="000000"/>
              </a:buClr>
              <a:buSzPts val="1800"/>
              <a:buNone/>
              <a:defRPr sz="2400">
                <a:solidFill>
                  <a:srgbClr val="000000"/>
                </a:solidFill>
              </a:defRPr>
            </a:lvl2pPr>
            <a:lvl3pPr lvl="2" algn="ctr" rtl="0">
              <a:spcBef>
                <a:spcPts val="0"/>
              </a:spcBef>
              <a:spcAft>
                <a:spcPts val="0"/>
              </a:spcAft>
              <a:buClr>
                <a:srgbClr val="000000"/>
              </a:buClr>
              <a:buSzPts val="1800"/>
              <a:buNone/>
              <a:defRPr sz="2400">
                <a:solidFill>
                  <a:srgbClr val="000000"/>
                </a:solidFill>
              </a:defRPr>
            </a:lvl3pPr>
            <a:lvl4pPr lvl="3" algn="ctr" rtl="0">
              <a:spcBef>
                <a:spcPts val="0"/>
              </a:spcBef>
              <a:spcAft>
                <a:spcPts val="0"/>
              </a:spcAft>
              <a:buClr>
                <a:srgbClr val="000000"/>
              </a:buClr>
              <a:buSzPts val="1800"/>
              <a:buNone/>
              <a:defRPr sz="2400">
                <a:solidFill>
                  <a:srgbClr val="000000"/>
                </a:solidFill>
              </a:defRPr>
            </a:lvl4pPr>
            <a:lvl5pPr lvl="4" algn="ctr" rtl="0">
              <a:spcBef>
                <a:spcPts val="0"/>
              </a:spcBef>
              <a:spcAft>
                <a:spcPts val="0"/>
              </a:spcAft>
              <a:buClr>
                <a:srgbClr val="000000"/>
              </a:buClr>
              <a:buSzPts val="1800"/>
              <a:buNone/>
              <a:defRPr sz="2400">
                <a:solidFill>
                  <a:srgbClr val="000000"/>
                </a:solidFill>
              </a:defRPr>
            </a:lvl5pPr>
            <a:lvl6pPr lvl="5" algn="ctr" rtl="0">
              <a:spcBef>
                <a:spcPts val="0"/>
              </a:spcBef>
              <a:spcAft>
                <a:spcPts val="0"/>
              </a:spcAft>
              <a:buClr>
                <a:srgbClr val="000000"/>
              </a:buClr>
              <a:buSzPts val="1800"/>
              <a:buNone/>
              <a:defRPr sz="2400">
                <a:solidFill>
                  <a:srgbClr val="000000"/>
                </a:solidFill>
              </a:defRPr>
            </a:lvl6pPr>
            <a:lvl7pPr lvl="6" algn="ctr" rtl="0">
              <a:spcBef>
                <a:spcPts val="0"/>
              </a:spcBef>
              <a:spcAft>
                <a:spcPts val="0"/>
              </a:spcAft>
              <a:buClr>
                <a:srgbClr val="000000"/>
              </a:buClr>
              <a:buSzPts val="1800"/>
              <a:buNone/>
              <a:defRPr sz="2400">
                <a:solidFill>
                  <a:srgbClr val="000000"/>
                </a:solidFill>
              </a:defRPr>
            </a:lvl7pPr>
            <a:lvl8pPr lvl="7" algn="ctr" rtl="0">
              <a:spcBef>
                <a:spcPts val="0"/>
              </a:spcBef>
              <a:spcAft>
                <a:spcPts val="0"/>
              </a:spcAft>
              <a:buClr>
                <a:srgbClr val="000000"/>
              </a:buClr>
              <a:buSzPts val="1800"/>
              <a:buNone/>
              <a:defRPr sz="2400">
                <a:solidFill>
                  <a:srgbClr val="000000"/>
                </a:solidFill>
              </a:defRPr>
            </a:lvl8pPr>
            <a:lvl9pPr lvl="8" algn="ctr" rtl="0">
              <a:spcBef>
                <a:spcPts val="0"/>
              </a:spcBef>
              <a:spcAft>
                <a:spcPts val="0"/>
              </a:spcAft>
              <a:buClr>
                <a:srgbClr val="000000"/>
              </a:buClr>
              <a:buSzPts val="1800"/>
              <a:buNone/>
              <a:defRPr sz="2400">
                <a:solidFill>
                  <a:srgbClr val="000000"/>
                </a:solidFill>
              </a:defRPr>
            </a:lvl9pPr>
          </a:lstStyle>
          <a:p>
            <a:r>
              <a:rPr lang="en-US"/>
              <a:t>Click to edit Master title style</a:t>
            </a:r>
            <a:endParaRPr/>
          </a:p>
        </p:txBody>
      </p:sp>
      <p:sp>
        <p:nvSpPr>
          <p:cNvPr id="357" name="Google Shape;357;p18"/>
          <p:cNvSpPr txBox="1">
            <a:spLocks noGrp="1"/>
          </p:cNvSpPr>
          <p:nvPr>
            <p:ph type="subTitle" idx="3"/>
          </p:nvPr>
        </p:nvSpPr>
        <p:spPr>
          <a:xfrm>
            <a:off x="8460691" y="2369863"/>
            <a:ext cx="2508400" cy="8596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Clr>
                <a:srgbClr val="000000"/>
              </a:buClr>
              <a:buSzPts val="1000"/>
              <a:buNone/>
              <a:defRPr sz="1867"/>
            </a:lvl1pPr>
            <a:lvl2pPr lvl="1" algn="ctr" rtl="0">
              <a:lnSpc>
                <a:spcPct val="100000"/>
              </a:lnSpc>
              <a:spcBef>
                <a:spcPts val="0"/>
              </a:spcBef>
              <a:spcAft>
                <a:spcPts val="0"/>
              </a:spcAft>
              <a:buClr>
                <a:srgbClr val="000000"/>
              </a:buClr>
              <a:buSzPts val="1000"/>
              <a:buNone/>
              <a:defRPr sz="1333">
                <a:solidFill>
                  <a:srgbClr val="000000"/>
                </a:solidFill>
              </a:defRPr>
            </a:lvl2pPr>
            <a:lvl3pPr lvl="2" algn="ctr" rtl="0">
              <a:lnSpc>
                <a:spcPct val="100000"/>
              </a:lnSpc>
              <a:spcBef>
                <a:spcPts val="0"/>
              </a:spcBef>
              <a:spcAft>
                <a:spcPts val="0"/>
              </a:spcAft>
              <a:buClr>
                <a:srgbClr val="000000"/>
              </a:buClr>
              <a:buSzPts val="1000"/>
              <a:buNone/>
              <a:defRPr sz="1333">
                <a:solidFill>
                  <a:srgbClr val="000000"/>
                </a:solidFill>
              </a:defRPr>
            </a:lvl3pPr>
            <a:lvl4pPr lvl="3" algn="ctr" rtl="0">
              <a:lnSpc>
                <a:spcPct val="100000"/>
              </a:lnSpc>
              <a:spcBef>
                <a:spcPts val="0"/>
              </a:spcBef>
              <a:spcAft>
                <a:spcPts val="0"/>
              </a:spcAft>
              <a:buClr>
                <a:srgbClr val="000000"/>
              </a:buClr>
              <a:buSzPts val="1000"/>
              <a:buNone/>
              <a:defRPr sz="1333">
                <a:solidFill>
                  <a:srgbClr val="000000"/>
                </a:solidFill>
              </a:defRPr>
            </a:lvl4pPr>
            <a:lvl5pPr lvl="4" algn="ctr" rtl="0">
              <a:lnSpc>
                <a:spcPct val="100000"/>
              </a:lnSpc>
              <a:spcBef>
                <a:spcPts val="0"/>
              </a:spcBef>
              <a:spcAft>
                <a:spcPts val="0"/>
              </a:spcAft>
              <a:buClr>
                <a:srgbClr val="000000"/>
              </a:buClr>
              <a:buSzPts val="1000"/>
              <a:buNone/>
              <a:defRPr sz="1333">
                <a:solidFill>
                  <a:srgbClr val="000000"/>
                </a:solidFill>
              </a:defRPr>
            </a:lvl5pPr>
            <a:lvl6pPr lvl="5" algn="ctr" rtl="0">
              <a:lnSpc>
                <a:spcPct val="100000"/>
              </a:lnSpc>
              <a:spcBef>
                <a:spcPts val="0"/>
              </a:spcBef>
              <a:spcAft>
                <a:spcPts val="0"/>
              </a:spcAft>
              <a:buClr>
                <a:srgbClr val="000000"/>
              </a:buClr>
              <a:buSzPts val="1000"/>
              <a:buNone/>
              <a:defRPr sz="1333">
                <a:solidFill>
                  <a:srgbClr val="000000"/>
                </a:solidFill>
              </a:defRPr>
            </a:lvl6pPr>
            <a:lvl7pPr lvl="6" algn="ctr" rtl="0">
              <a:lnSpc>
                <a:spcPct val="100000"/>
              </a:lnSpc>
              <a:spcBef>
                <a:spcPts val="0"/>
              </a:spcBef>
              <a:spcAft>
                <a:spcPts val="0"/>
              </a:spcAft>
              <a:buClr>
                <a:srgbClr val="000000"/>
              </a:buClr>
              <a:buSzPts val="1000"/>
              <a:buNone/>
              <a:defRPr sz="1333">
                <a:solidFill>
                  <a:srgbClr val="000000"/>
                </a:solidFill>
              </a:defRPr>
            </a:lvl7pPr>
            <a:lvl8pPr lvl="7" algn="ctr" rtl="0">
              <a:lnSpc>
                <a:spcPct val="100000"/>
              </a:lnSpc>
              <a:spcBef>
                <a:spcPts val="0"/>
              </a:spcBef>
              <a:spcAft>
                <a:spcPts val="0"/>
              </a:spcAft>
              <a:buClr>
                <a:srgbClr val="000000"/>
              </a:buClr>
              <a:buSzPts val="1000"/>
              <a:buNone/>
              <a:defRPr sz="1333">
                <a:solidFill>
                  <a:srgbClr val="000000"/>
                </a:solidFill>
              </a:defRPr>
            </a:lvl8pPr>
            <a:lvl9pPr lvl="8" algn="ctr" rtl="0">
              <a:lnSpc>
                <a:spcPct val="100000"/>
              </a:lnSpc>
              <a:spcBef>
                <a:spcPts val="0"/>
              </a:spcBef>
              <a:spcAft>
                <a:spcPts val="0"/>
              </a:spcAft>
              <a:buClr>
                <a:srgbClr val="000000"/>
              </a:buClr>
              <a:buSzPts val="1000"/>
              <a:buNone/>
              <a:defRPr sz="1333">
                <a:solidFill>
                  <a:srgbClr val="000000"/>
                </a:solidFill>
              </a:defRPr>
            </a:lvl9pPr>
          </a:lstStyle>
          <a:p>
            <a:r>
              <a:rPr lang="en-US"/>
              <a:t>Click to edit Master subtitle style</a:t>
            </a:r>
            <a:endParaRPr/>
          </a:p>
        </p:txBody>
      </p:sp>
      <p:sp>
        <p:nvSpPr>
          <p:cNvPr id="358" name="Google Shape;358;p18"/>
          <p:cNvSpPr txBox="1">
            <a:spLocks noGrp="1"/>
          </p:cNvSpPr>
          <p:nvPr>
            <p:ph type="ctrTitle" idx="4"/>
          </p:nvPr>
        </p:nvSpPr>
        <p:spPr>
          <a:xfrm>
            <a:off x="1220215" y="3815367"/>
            <a:ext cx="2508400" cy="859600"/>
          </a:xfrm>
          <a:prstGeom prst="rect">
            <a:avLst/>
          </a:prstGeom>
          <a:ln>
            <a:noFill/>
          </a:ln>
        </p:spPr>
        <p:txBody>
          <a:bodyPr spcFirstLastPara="1" wrap="square" lIns="91425" tIns="91425" rIns="91425" bIns="91425" anchor="b" anchorCtr="0">
            <a:noAutofit/>
          </a:bodyPr>
          <a:lstStyle>
            <a:lvl1pPr lvl="0" algn="r" rtl="0">
              <a:spcBef>
                <a:spcPts val="0"/>
              </a:spcBef>
              <a:spcAft>
                <a:spcPts val="0"/>
              </a:spcAft>
              <a:buClr>
                <a:srgbClr val="000000"/>
              </a:buClr>
              <a:buSzPts val="1800"/>
              <a:buNone/>
              <a:defRPr sz="2667">
                <a:solidFill>
                  <a:schemeClr val="lt1"/>
                </a:solidFill>
                <a:latin typeface="Advent Pro SemiBold"/>
                <a:ea typeface="Advent Pro SemiBold"/>
                <a:cs typeface="Advent Pro SemiBold"/>
                <a:sym typeface="Advent Pro SemiBold"/>
              </a:defRPr>
            </a:lvl1pPr>
            <a:lvl2pPr lvl="1" algn="ctr" rtl="0">
              <a:spcBef>
                <a:spcPts val="0"/>
              </a:spcBef>
              <a:spcAft>
                <a:spcPts val="0"/>
              </a:spcAft>
              <a:buClr>
                <a:srgbClr val="000000"/>
              </a:buClr>
              <a:buSzPts val="1800"/>
              <a:buNone/>
              <a:defRPr sz="2400">
                <a:solidFill>
                  <a:srgbClr val="000000"/>
                </a:solidFill>
              </a:defRPr>
            </a:lvl2pPr>
            <a:lvl3pPr lvl="2" algn="ctr" rtl="0">
              <a:spcBef>
                <a:spcPts val="0"/>
              </a:spcBef>
              <a:spcAft>
                <a:spcPts val="0"/>
              </a:spcAft>
              <a:buClr>
                <a:srgbClr val="000000"/>
              </a:buClr>
              <a:buSzPts val="1800"/>
              <a:buNone/>
              <a:defRPr sz="2400">
                <a:solidFill>
                  <a:srgbClr val="000000"/>
                </a:solidFill>
              </a:defRPr>
            </a:lvl3pPr>
            <a:lvl4pPr lvl="3" algn="ctr" rtl="0">
              <a:spcBef>
                <a:spcPts val="0"/>
              </a:spcBef>
              <a:spcAft>
                <a:spcPts val="0"/>
              </a:spcAft>
              <a:buClr>
                <a:srgbClr val="000000"/>
              </a:buClr>
              <a:buSzPts val="1800"/>
              <a:buNone/>
              <a:defRPr sz="2400">
                <a:solidFill>
                  <a:srgbClr val="000000"/>
                </a:solidFill>
              </a:defRPr>
            </a:lvl4pPr>
            <a:lvl5pPr lvl="4" algn="ctr" rtl="0">
              <a:spcBef>
                <a:spcPts val="0"/>
              </a:spcBef>
              <a:spcAft>
                <a:spcPts val="0"/>
              </a:spcAft>
              <a:buClr>
                <a:srgbClr val="000000"/>
              </a:buClr>
              <a:buSzPts val="1800"/>
              <a:buNone/>
              <a:defRPr sz="2400">
                <a:solidFill>
                  <a:srgbClr val="000000"/>
                </a:solidFill>
              </a:defRPr>
            </a:lvl5pPr>
            <a:lvl6pPr lvl="5" algn="ctr" rtl="0">
              <a:spcBef>
                <a:spcPts val="0"/>
              </a:spcBef>
              <a:spcAft>
                <a:spcPts val="0"/>
              </a:spcAft>
              <a:buClr>
                <a:srgbClr val="000000"/>
              </a:buClr>
              <a:buSzPts val="1800"/>
              <a:buNone/>
              <a:defRPr sz="2400">
                <a:solidFill>
                  <a:srgbClr val="000000"/>
                </a:solidFill>
              </a:defRPr>
            </a:lvl6pPr>
            <a:lvl7pPr lvl="6" algn="ctr" rtl="0">
              <a:spcBef>
                <a:spcPts val="0"/>
              </a:spcBef>
              <a:spcAft>
                <a:spcPts val="0"/>
              </a:spcAft>
              <a:buClr>
                <a:srgbClr val="000000"/>
              </a:buClr>
              <a:buSzPts val="1800"/>
              <a:buNone/>
              <a:defRPr sz="2400">
                <a:solidFill>
                  <a:srgbClr val="000000"/>
                </a:solidFill>
              </a:defRPr>
            </a:lvl7pPr>
            <a:lvl8pPr lvl="7" algn="ctr" rtl="0">
              <a:spcBef>
                <a:spcPts val="0"/>
              </a:spcBef>
              <a:spcAft>
                <a:spcPts val="0"/>
              </a:spcAft>
              <a:buClr>
                <a:srgbClr val="000000"/>
              </a:buClr>
              <a:buSzPts val="1800"/>
              <a:buNone/>
              <a:defRPr sz="2400">
                <a:solidFill>
                  <a:srgbClr val="000000"/>
                </a:solidFill>
              </a:defRPr>
            </a:lvl8pPr>
            <a:lvl9pPr lvl="8" algn="ctr" rtl="0">
              <a:spcBef>
                <a:spcPts val="0"/>
              </a:spcBef>
              <a:spcAft>
                <a:spcPts val="0"/>
              </a:spcAft>
              <a:buClr>
                <a:srgbClr val="000000"/>
              </a:buClr>
              <a:buSzPts val="1800"/>
              <a:buNone/>
              <a:defRPr sz="2400">
                <a:solidFill>
                  <a:srgbClr val="000000"/>
                </a:solidFill>
              </a:defRPr>
            </a:lvl9pPr>
          </a:lstStyle>
          <a:p>
            <a:r>
              <a:rPr lang="en-US"/>
              <a:t>Click to edit Master title style</a:t>
            </a:r>
            <a:endParaRPr/>
          </a:p>
        </p:txBody>
      </p:sp>
      <p:sp>
        <p:nvSpPr>
          <p:cNvPr id="359" name="Google Shape;359;p18"/>
          <p:cNvSpPr txBox="1">
            <a:spLocks noGrp="1"/>
          </p:cNvSpPr>
          <p:nvPr>
            <p:ph type="subTitle" idx="5"/>
          </p:nvPr>
        </p:nvSpPr>
        <p:spPr>
          <a:xfrm>
            <a:off x="1220215" y="4471033"/>
            <a:ext cx="2508400" cy="8596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Clr>
                <a:srgbClr val="000000"/>
              </a:buClr>
              <a:buSzPts val="1000"/>
              <a:buNone/>
              <a:defRPr sz="1867"/>
            </a:lvl1pPr>
            <a:lvl2pPr lvl="1" algn="ctr" rtl="0">
              <a:lnSpc>
                <a:spcPct val="100000"/>
              </a:lnSpc>
              <a:spcBef>
                <a:spcPts val="0"/>
              </a:spcBef>
              <a:spcAft>
                <a:spcPts val="0"/>
              </a:spcAft>
              <a:buClr>
                <a:srgbClr val="000000"/>
              </a:buClr>
              <a:buSzPts val="1000"/>
              <a:buNone/>
              <a:defRPr sz="1333">
                <a:solidFill>
                  <a:srgbClr val="000000"/>
                </a:solidFill>
              </a:defRPr>
            </a:lvl2pPr>
            <a:lvl3pPr lvl="2" algn="ctr" rtl="0">
              <a:lnSpc>
                <a:spcPct val="100000"/>
              </a:lnSpc>
              <a:spcBef>
                <a:spcPts val="0"/>
              </a:spcBef>
              <a:spcAft>
                <a:spcPts val="0"/>
              </a:spcAft>
              <a:buClr>
                <a:srgbClr val="000000"/>
              </a:buClr>
              <a:buSzPts val="1000"/>
              <a:buNone/>
              <a:defRPr sz="1333">
                <a:solidFill>
                  <a:srgbClr val="000000"/>
                </a:solidFill>
              </a:defRPr>
            </a:lvl3pPr>
            <a:lvl4pPr lvl="3" algn="ctr" rtl="0">
              <a:lnSpc>
                <a:spcPct val="100000"/>
              </a:lnSpc>
              <a:spcBef>
                <a:spcPts val="0"/>
              </a:spcBef>
              <a:spcAft>
                <a:spcPts val="0"/>
              </a:spcAft>
              <a:buClr>
                <a:srgbClr val="000000"/>
              </a:buClr>
              <a:buSzPts val="1000"/>
              <a:buNone/>
              <a:defRPr sz="1333">
                <a:solidFill>
                  <a:srgbClr val="000000"/>
                </a:solidFill>
              </a:defRPr>
            </a:lvl4pPr>
            <a:lvl5pPr lvl="4" algn="ctr" rtl="0">
              <a:lnSpc>
                <a:spcPct val="100000"/>
              </a:lnSpc>
              <a:spcBef>
                <a:spcPts val="0"/>
              </a:spcBef>
              <a:spcAft>
                <a:spcPts val="0"/>
              </a:spcAft>
              <a:buClr>
                <a:srgbClr val="000000"/>
              </a:buClr>
              <a:buSzPts val="1000"/>
              <a:buNone/>
              <a:defRPr sz="1333">
                <a:solidFill>
                  <a:srgbClr val="000000"/>
                </a:solidFill>
              </a:defRPr>
            </a:lvl5pPr>
            <a:lvl6pPr lvl="5" algn="ctr" rtl="0">
              <a:lnSpc>
                <a:spcPct val="100000"/>
              </a:lnSpc>
              <a:spcBef>
                <a:spcPts val="0"/>
              </a:spcBef>
              <a:spcAft>
                <a:spcPts val="0"/>
              </a:spcAft>
              <a:buClr>
                <a:srgbClr val="000000"/>
              </a:buClr>
              <a:buSzPts val="1000"/>
              <a:buNone/>
              <a:defRPr sz="1333">
                <a:solidFill>
                  <a:srgbClr val="000000"/>
                </a:solidFill>
              </a:defRPr>
            </a:lvl6pPr>
            <a:lvl7pPr lvl="6" algn="ctr" rtl="0">
              <a:lnSpc>
                <a:spcPct val="100000"/>
              </a:lnSpc>
              <a:spcBef>
                <a:spcPts val="0"/>
              </a:spcBef>
              <a:spcAft>
                <a:spcPts val="0"/>
              </a:spcAft>
              <a:buClr>
                <a:srgbClr val="000000"/>
              </a:buClr>
              <a:buSzPts val="1000"/>
              <a:buNone/>
              <a:defRPr sz="1333">
                <a:solidFill>
                  <a:srgbClr val="000000"/>
                </a:solidFill>
              </a:defRPr>
            </a:lvl7pPr>
            <a:lvl8pPr lvl="7" algn="ctr" rtl="0">
              <a:lnSpc>
                <a:spcPct val="100000"/>
              </a:lnSpc>
              <a:spcBef>
                <a:spcPts val="0"/>
              </a:spcBef>
              <a:spcAft>
                <a:spcPts val="0"/>
              </a:spcAft>
              <a:buClr>
                <a:srgbClr val="000000"/>
              </a:buClr>
              <a:buSzPts val="1000"/>
              <a:buNone/>
              <a:defRPr sz="1333">
                <a:solidFill>
                  <a:srgbClr val="000000"/>
                </a:solidFill>
              </a:defRPr>
            </a:lvl8pPr>
            <a:lvl9pPr lvl="8" algn="ctr" rtl="0">
              <a:lnSpc>
                <a:spcPct val="100000"/>
              </a:lnSpc>
              <a:spcBef>
                <a:spcPts val="0"/>
              </a:spcBef>
              <a:spcAft>
                <a:spcPts val="0"/>
              </a:spcAft>
              <a:buClr>
                <a:srgbClr val="000000"/>
              </a:buClr>
              <a:buSzPts val="1000"/>
              <a:buNone/>
              <a:defRPr sz="1333">
                <a:solidFill>
                  <a:srgbClr val="000000"/>
                </a:solidFill>
              </a:defRPr>
            </a:lvl9pPr>
          </a:lstStyle>
          <a:p>
            <a:r>
              <a:rPr lang="en-US"/>
              <a:t>Click to edit Master subtitle style</a:t>
            </a:r>
            <a:endParaRPr/>
          </a:p>
        </p:txBody>
      </p:sp>
      <p:sp>
        <p:nvSpPr>
          <p:cNvPr id="360" name="Google Shape;360;p18"/>
          <p:cNvSpPr txBox="1">
            <a:spLocks noGrp="1"/>
          </p:cNvSpPr>
          <p:nvPr>
            <p:ph type="ctrTitle" idx="6"/>
          </p:nvPr>
        </p:nvSpPr>
        <p:spPr>
          <a:xfrm>
            <a:off x="8460691" y="3815367"/>
            <a:ext cx="2508400" cy="859600"/>
          </a:xfrm>
          <a:prstGeom prst="rect">
            <a:avLst/>
          </a:prstGeom>
          <a:ln>
            <a:noFill/>
          </a:ln>
        </p:spPr>
        <p:txBody>
          <a:bodyPr spcFirstLastPara="1" wrap="square" lIns="91425" tIns="91425" rIns="91425" bIns="91425" anchor="b" anchorCtr="0">
            <a:noAutofit/>
          </a:bodyPr>
          <a:lstStyle>
            <a:lvl1pPr lvl="0" rtl="0">
              <a:spcBef>
                <a:spcPts val="0"/>
              </a:spcBef>
              <a:spcAft>
                <a:spcPts val="0"/>
              </a:spcAft>
              <a:buClr>
                <a:srgbClr val="000000"/>
              </a:buClr>
              <a:buSzPts val="1800"/>
              <a:buNone/>
              <a:defRPr sz="2667">
                <a:solidFill>
                  <a:schemeClr val="lt1"/>
                </a:solidFill>
                <a:latin typeface="Advent Pro SemiBold"/>
                <a:ea typeface="Advent Pro SemiBold"/>
                <a:cs typeface="Advent Pro SemiBold"/>
                <a:sym typeface="Advent Pro SemiBold"/>
              </a:defRPr>
            </a:lvl1pPr>
            <a:lvl2pPr lvl="1" algn="ctr" rtl="0">
              <a:spcBef>
                <a:spcPts val="0"/>
              </a:spcBef>
              <a:spcAft>
                <a:spcPts val="0"/>
              </a:spcAft>
              <a:buClr>
                <a:srgbClr val="000000"/>
              </a:buClr>
              <a:buSzPts val="1800"/>
              <a:buNone/>
              <a:defRPr sz="2400">
                <a:solidFill>
                  <a:srgbClr val="000000"/>
                </a:solidFill>
              </a:defRPr>
            </a:lvl2pPr>
            <a:lvl3pPr lvl="2" algn="ctr" rtl="0">
              <a:spcBef>
                <a:spcPts val="0"/>
              </a:spcBef>
              <a:spcAft>
                <a:spcPts val="0"/>
              </a:spcAft>
              <a:buClr>
                <a:srgbClr val="000000"/>
              </a:buClr>
              <a:buSzPts val="1800"/>
              <a:buNone/>
              <a:defRPr sz="2400">
                <a:solidFill>
                  <a:srgbClr val="000000"/>
                </a:solidFill>
              </a:defRPr>
            </a:lvl3pPr>
            <a:lvl4pPr lvl="3" algn="ctr" rtl="0">
              <a:spcBef>
                <a:spcPts val="0"/>
              </a:spcBef>
              <a:spcAft>
                <a:spcPts val="0"/>
              </a:spcAft>
              <a:buClr>
                <a:srgbClr val="000000"/>
              </a:buClr>
              <a:buSzPts val="1800"/>
              <a:buNone/>
              <a:defRPr sz="2400">
                <a:solidFill>
                  <a:srgbClr val="000000"/>
                </a:solidFill>
              </a:defRPr>
            </a:lvl4pPr>
            <a:lvl5pPr lvl="4" algn="ctr" rtl="0">
              <a:spcBef>
                <a:spcPts val="0"/>
              </a:spcBef>
              <a:spcAft>
                <a:spcPts val="0"/>
              </a:spcAft>
              <a:buClr>
                <a:srgbClr val="000000"/>
              </a:buClr>
              <a:buSzPts val="1800"/>
              <a:buNone/>
              <a:defRPr sz="2400">
                <a:solidFill>
                  <a:srgbClr val="000000"/>
                </a:solidFill>
              </a:defRPr>
            </a:lvl5pPr>
            <a:lvl6pPr lvl="5" algn="ctr" rtl="0">
              <a:spcBef>
                <a:spcPts val="0"/>
              </a:spcBef>
              <a:spcAft>
                <a:spcPts val="0"/>
              </a:spcAft>
              <a:buClr>
                <a:srgbClr val="000000"/>
              </a:buClr>
              <a:buSzPts val="1800"/>
              <a:buNone/>
              <a:defRPr sz="2400">
                <a:solidFill>
                  <a:srgbClr val="000000"/>
                </a:solidFill>
              </a:defRPr>
            </a:lvl6pPr>
            <a:lvl7pPr lvl="6" algn="ctr" rtl="0">
              <a:spcBef>
                <a:spcPts val="0"/>
              </a:spcBef>
              <a:spcAft>
                <a:spcPts val="0"/>
              </a:spcAft>
              <a:buClr>
                <a:srgbClr val="000000"/>
              </a:buClr>
              <a:buSzPts val="1800"/>
              <a:buNone/>
              <a:defRPr sz="2400">
                <a:solidFill>
                  <a:srgbClr val="000000"/>
                </a:solidFill>
              </a:defRPr>
            </a:lvl7pPr>
            <a:lvl8pPr lvl="7" algn="ctr" rtl="0">
              <a:spcBef>
                <a:spcPts val="0"/>
              </a:spcBef>
              <a:spcAft>
                <a:spcPts val="0"/>
              </a:spcAft>
              <a:buClr>
                <a:srgbClr val="000000"/>
              </a:buClr>
              <a:buSzPts val="1800"/>
              <a:buNone/>
              <a:defRPr sz="2400">
                <a:solidFill>
                  <a:srgbClr val="000000"/>
                </a:solidFill>
              </a:defRPr>
            </a:lvl8pPr>
            <a:lvl9pPr lvl="8" algn="ctr" rtl="0">
              <a:spcBef>
                <a:spcPts val="0"/>
              </a:spcBef>
              <a:spcAft>
                <a:spcPts val="0"/>
              </a:spcAft>
              <a:buClr>
                <a:srgbClr val="000000"/>
              </a:buClr>
              <a:buSzPts val="1800"/>
              <a:buNone/>
              <a:defRPr sz="2400">
                <a:solidFill>
                  <a:srgbClr val="000000"/>
                </a:solidFill>
              </a:defRPr>
            </a:lvl9pPr>
          </a:lstStyle>
          <a:p>
            <a:r>
              <a:rPr lang="en-US"/>
              <a:t>Click to edit Master title style</a:t>
            </a:r>
            <a:endParaRPr/>
          </a:p>
        </p:txBody>
      </p:sp>
      <p:sp>
        <p:nvSpPr>
          <p:cNvPr id="361" name="Google Shape;361;p18"/>
          <p:cNvSpPr txBox="1">
            <a:spLocks noGrp="1"/>
          </p:cNvSpPr>
          <p:nvPr>
            <p:ph type="subTitle" idx="7"/>
          </p:nvPr>
        </p:nvSpPr>
        <p:spPr>
          <a:xfrm>
            <a:off x="8460691" y="4471033"/>
            <a:ext cx="2208800" cy="8596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Clr>
                <a:srgbClr val="000000"/>
              </a:buClr>
              <a:buSzPts val="1000"/>
              <a:buNone/>
              <a:defRPr sz="1867"/>
            </a:lvl1pPr>
            <a:lvl2pPr lvl="1" algn="ctr" rtl="0">
              <a:lnSpc>
                <a:spcPct val="100000"/>
              </a:lnSpc>
              <a:spcBef>
                <a:spcPts val="0"/>
              </a:spcBef>
              <a:spcAft>
                <a:spcPts val="0"/>
              </a:spcAft>
              <a:buClr>
                <a:srgbClr val="000000"/>
              </a:buClr>
              <a:buSzPts val="1000"/>
              <a:buNone/>
              <a:defRPr sz="1333">
                <a:solidFill>
                  <a:srgbClr val="000000"/>
                </a:solidFill>
              </a:defRPr>
            </a:lvl2pPr>
            <a:lvl3pPr lvl="2" algn="ctr" rtl="0">
              <a:lnSpc>
                <a:spcPct val="100000"/>
              </a:lnSpc>
              <a:spcBef>
                <a:spcPts val="0"/>
              </a:spcBef>
              <a:spcAft>
                <a:spcPts val="0"/>
              </a:spcAft>
              <a:buClr>
                <a:srgbClr val="000000"/>
              </a:buClr>
              <a:buSzPts val="1000"/>
              <a:buNone/>
              <a:defRPr sz="1333">
                <a:solidFill>
                  <a:srgbClr val="000000"/>
                </a:solidFill>
              </a:defRPr>
            </a:lvl3pPr>
            <a:lvl4pPr lvl="3" algn="ctr" rtl="0">
              <a:lnSpc>
                <a:spcPct val="100000"/>
              </a:lnSpc>
              <a:spcBef>
                <a:spcPts val="0"/>
              </a:spcBef>
              <a:spcAft>
                <a:spcPts val="0"/>
              </a:spcAft>
              <a:buClr>
                <a:srgbClr val="000000"/>
              </a:buClr>
              <a:buSzPts val="1000"/>
              <a:buNone/>
              <a:defRPr sz="1333">
                <a:solidFill>
                  <a:srgbClr val="000000"/>
                </a:solidFill>
              </a:defRPr>
            </a:lvl4pPr>
            <a:lvl5pPr lvl="4" algn="ctr" rtl="0">
              <a:lnSpc>
                <a:spcPct val="100000"/>
              </a:lnSpc>
              <a:spcBef>
                <a:spcPts val="0"/>
              </a:spcBef>
              <a:spcAft>
                <a:spcPts val="0"/>
              </a:spcAft>
              <a:buClr>
                <a:srgbClr val="000000"/>
              </a:buClr>
              <a:buSzPts val="1000"/>
              <a:buNone/>
              <a:defRPr sz="1333">
                <a:solidFill>
                  <a:srgbClr val="000000"/>
                </a:solidFill>
              </a:defRPr>
            </a:lvl5pPr>
            <a:lvl6pPr lvl="5" algn="ctr" rtl="0">
              <a:lnSpc>
                <a:spcPct val="100000"/>
              </a:lnSpc>
              <a:spcBef>
                <a:spcPts val="0"/>
              </a:spcBef>
              <a:spcAft>
                <a:spcPts val="0"/>
              </a:spcAft>
              <a:buClr>
                <a:srgbClr val="000000"/>
              </a:buClr>
              <a:buSzPts val="1000"/>
              <a:buNone/>
              <a:defRPr sz="1333">
                <a:solidFill>
                  <a:srgbClr val="000000"/>
                </a:solidFill>
              </a:defRPr>
            </a:lvl6pPr>
            <a:lvl7pPr lvl="6" algn="ctr" rtl="0">
              <a:lnSpc>
                <a:spcPct val="100000"/>
              </a:lnSpc>
              <a:spcBef>
                <a:spcPts val="0"/>
              </a:spcBef>
              <a:spcAft>
                <a:spcPts val="0"/>
              </a:spcAft>
              <a:buClr>
                <a:srgbClr val="000000"/>
              </a:buClr>
              <a:buSzPts val="1000"/>
              <a:buNone/>
              <a:defRPr sz="1333">
                <a:solidFill>
                  <a:srgbClr val="000000"/>
                </a:solidFill>
              </a:defRPr>
            </a:lvl7pPr>
            <a:lvl8pPr lvl="7" algn="ctr" rtl="0">
              <a:lnSpc>
                <a:spcPct val="100000"/>
              </a:lnSpc>
              <a:spcBef>
                <a:spcPts val="0"/>
              </a:spcBef>
              <a:spcAft>
                <a:spcPts val="0"/>
              </a:spcAft>
              <a:buClr>
                <a:srgbClr val="000000"/>
              </a:buClr>
              <a:buSzPts val="1000"/>
              <a:buNone/>
              <a:defRPr sz="1333">
                <a:solidFill>
                  <a:srgbClr val="000000"/>
                </a:solidFill>
              </a:defRPr>
            </a:lvl8pPr>
            <a:lvl9pPr lvl="8" algn="ctr" rtl="0">
              <a:lnSpc>
                <a:spcPct val="100000"/>
              </a:lnSpc>
              <a:spcBef>
                <a:spcPts val="0"/>
              </a:spcBef>
              <a:spcAft>
                <a:spcPts val="0"/>
              </a:spcAft>
              <a:buClr>
                <a:srgbClr val="000000"/>
              </a:buClr>
              <a:buSzPts val="1000"/>
              <a:buNone/>
              <a:defRPr sz="1333">
                <a:solidFill>
                  <a:srgbClr val="000000"/>
                </a:solidFill>
              </a:defRPr>
            </a:lvl9pPr>
          </a:lstStyle>
          <a:p>
            <a:r>
              <a:rPr lang="en-US"/>
              <a:t>Click to edit Master subtitle style</a:t>
            </a:r>
            <a:endParaRPr/>
          </a:p>
        </p:txBody>
      </p:sp>
      <p:sp>
        <p:nvSpPr>
          <p:cNvPr id="362" name="Google Shape;362;p18"/>
          <p:cNvSpPr txBox="1">
            <a:spLocks noGrp="1"/>
          </p:cNvSpPr>
          <p:nvPr>
            <p:ph type="ctrTitle" idx="8"/>
          </p:nvPr>
        </p:nvSpPr>
        <p:spPr>
          <a:xfrm>
            <a:off x="825100" y="548900"/>
            <a:ext cx="6303600" cy="770400"/>
          </a:xfrm>
          <a:prstGeom prst="rect">
            <a:avLst/>
          </a:prstGeom>
        </p:spPr>
        <p:txBody>
          <a:bodyPr spcFirstLastPara="1" wrap="square" lIns="91425" tIns="91425" rIns="91425" bIns="91425" anchor="b" anchorCtr="0">
            <a:noAutofit/>
          </a:bodyPr>
          <a:lstStyle>
            <a:lvl1pPr lvl="0" rtl="0">
              <a:spcBef>
                <a:spcPts val="0"/>
              </a:spcBef>
              <a:spcAft>
                <a:spcPts val="0"/>
              </a:spcAft>
              <a:buClr>
                <a:srgbClr val="000000"/>
              </a:buClr>
              <a:buSzPts val="3600"/>
              <a:buNone/>
              <a:defRPr sz="4000"/>
            </a:lvl1pPr>
            <a:lvl2pPr lvl="1" algn="ctr" rtl="0">
              <a:spcBef>
                <a:spcPts val="0"/>
              </a:spcBef>
              <a:spcAft>
                <a:spcPts val="0"/>
              </a:spcAft>
              <a:buClr>
                <a:srgbClr val="D9D9D9"/>
              </a:buClr>
              <a:buSzPts val="1800"/>
              <a:buNone/>
              <a:defRPr sz="2400">
                <a:solidFill>
                  <a:srgbClr val="D9D9D9"/>
                </a:solidFill>
              </a:defRPr>
            </a:lvl2pPr>
            <a:lvl3pPr lvl="2" algn="ctr" rtl="0">
              <a:spcBef>
                <a:spcPts val="0"/>
              </a:spcBef>
              <a:spcAft>
                <a:spcPts val="0"/>
              </a:spcAft>
              <a:buClr>
                <a:srgbClr val="D9D9D9"/>
              </a:buClr>
              <a:buSzPts val="1800"/>
              <a:buNone/>
              <a:defRPr sz="2400">
                <a:solidFill>
                  <a:srgbClr val="D9D9D9"/>
                </a:solidFill>
              </a:defRPr>
            </a:lvl3pPr>
            <a:lvl4pPr lvl="3" algn="ctr" rtl="0">
              <a:spcBef>
                <a:spcPts val="0"/>
              </a:spcBef>
              <a:spcAft>
                <a:spcPts val="0"/>
              </a:spcAft>
              <a:buClr>
                <a:srgbClr val="D9D9D9"/>
              </a:buClr>
              <a:buSzPts val="1800"/>
              <a:buNone/>
              <a:defRPr sz="2400">
                <a:solidFill>
                  <a:srgbClr val="D9D9D9"/>
                </a:solidFill>
              </a:defRPr>
            </a:lvl4pPr>
            <a:lvl5pPr lvl="4" algn="ctr" rtl="0">
              <a:spcBef>
                <a:spcPts val="0"/>
              </a:spcBef>
              <a:spcAft>
                <a:spcPts val="0"/>
              </a:spcAft>
              <a:buClr>
                <a:srgbClr val="D9D9D9"/>
              </a:buClr>
              <a:buSzPts val="1800"/>
              <a:buNone/>
              <a:defRPr sz="2400">
                <a:solidFill>
                  <a:srgbClr val="D9D9D9"/>
                </a:solidFill>
              </a:defRPr>
            </a:lvl5pPr>
            <a:lvl6pPr lvl="5" algn="ctr" rtl="0">
              <a:spcBef>
                <a:spcPts val="0"/>
              </a:spcBef>
              <a:spcAft>
                <a:spcPts val="0"/>
              </a:spcAft>
              <a:buClr>
                <a:srgbClr val="D9D9D9"/>
              </a:buClr>
              <a:buSzPts val="1800"/>
              <a:buNone/>
              <a:defRPr sz="2400">
                <a:solidFill>
                  <a:srgbClr val="D9D9D9"/>
                </a:solidFill>
              </a:defRPr>
            </a:lvl6pPr>
            <a:lvl7pPr lvl="6" algn="ctr" rtl="0">
              <a:spcBef>
                <a:spcPts val="0"/>
              </a:spcBef>
              <a:spcAft>
                <a:spcPts val="0"/>
              </a:spcAft>
              <a:buClr>
                <a:srgbClr val="D9D9D9"/>
              </a:buClr>
              <a:buSzPts val="1800"/>
              <a:buNone/>
              <a:defRPr sz="2400">
                <a:solidFill>
                  <a:srgbClr val="D9D9D9"/>
                </a:solidFill>
              </a:defRPr>
            </a:lvl7pPr>
            <a:lvl8pPr lvl="7" algn="ctr" rtl="0">
              <a:spcBef>
                <a:spcPts val="0"/>
              </a:spcBef>
              <a:spcAft>
                <a:spcPts val="0"/>
              </a:spcAft>
              <a:buClr>
                <a:srgbClr val="D9D9D9"/>
              </a:buClr>
              <a:buSzPts val="1800"/>
              <a:buNone/>
              <a:defRPr sz="2400">
                <a:solidFill>
                  <a:srgbClr val="D9D9D9"/>
                </a:solidFill>
              </a:defRPr>
            </a:lvl8pPr>
            <a:lvl9pPr lvl="8" algn="ctr" rtl="0">
              <a:spcBef>
                <a:spcPts val="0"/>
              </a:spcBef>
              <a:spcAft>
                <a:spcPts val="0"/>
              </a:spcAft>
              <a:buClr>
                <a:srgbClr val="D9D9D9"/>
              </a:buClr>
              <a:buSzPts val="1800"/>
              <a:buNone/>
              <a:defRPr sz="2400">
                <a:solidFill>
                  <a:srgbClr val="D9D9D9"/>
                </a:solidFill>
              </a:defRPr>
            </a:lvl9pPr>
          </a:lstStyle>
          <a:p>
            <a:r>
              <a:rPr lang="en-US"/>
              <a:t>Click to edit Master title style</a:t>
            </a:r>
            <a:endParaRPr/>
          </a:p>
        </p:txBody>
      </p:sp>
      <p:sp>
        <p:nvSpPr>
          <p:cNvPr id="363" name="Google Shape;363;p18"/>
          <p:cNvSpPr/>
          <p:nvPr/>
        </p:nvSpPr>
        <p:spPr>
          <a:xfrm>
            <a:off x="10196500" y="1266133"/>
            <a:ext cx="222867" cy="222867"/>
          </a:xfrm>
          <a:custGeom>
            <a:avLst/>
            <a:gdLst/>
            <a:ahLst/>
            <a:cxnLst/>
            <a:rect l="l" t="t" r="r" b="b"/>
            <a:pathLst>
              <a:path w="6686" h="6686" extrusionOk="0">
                <a:moveTo>
                  <a:pt x="6236" y="450"/>
                </a:moveTo>
                <a:lnTo>
                  <a:pt x="6236" y="6236"/>
                </a:lnTo>
                <a:lnTo>
                  <a:pt x="450" y="6236"/>
                </a:lnTo>
                <a:lnTo>
                  <a:pt x="450" y="450"/>
                </a:lnTo>
                <a:close/>
                <a:moveTo>
                  <a:pt x="0" y="0"/>
                </a:moveTo>
                <a:lnTo>
                  <a:pt x="0" y="6686"/>
                </a:lnTo>
                <a:lnTo>
                  <a:pt x="6686" y="6686"/>
                </a:lnTo>
                <a:lnTo>
                  <a:pt x="6686" y="0"/>
                </a:lnTo>
                <a:close/>
              </a:path>
            </a:pathLst>
          </a:custGeom>
          <a:solidFill>
            <a:srgbClr val="FFD6E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364" name="Google Shape;364;p18"/>
          <p:cNvSpPr/>
          <p:nvPr/>
        </p:nvSpPr>
        <p:spPr>
          <a:xfrm>
            <a:off x="11981133" y="548900"/>
            <a:ext cx="144867" cy="144867"/>
          </a:xfrm>
          <a:custGeom>
            <a:avLst/>
            <a:gdLst/>
            <a:ahLst/>
            <a:cxnLst/>
            <a:rect l="l" t="t" r="r" b="b"/>
            <a:pathLst>
              <a:path w="4346" h="4346" extrusionOk="0">
                <a:moveTo>
                  <a:pt x="4008" y="356"/>
                </a:moveTo>
                <a:lnTo>
                  <a:pt x="4008" y="4027"/>
                </a:lnTo>
                <a:lnTo>
                  <a:pt x="338" y="4027"/>
                </a:lnTo>
                <a:lnTo>
                  <a:pt x="338" y="356"/>
                </a:lnTo>
                <a:close/>
                <a:moveTo>
                  <a:pt x="1" y="1"/>
                </a:moveTo>
                <a:lnTo>
                  <a:pt x="1" y="4345"/>
                </a:lnTo>
                <a:lnTo>
                  <a:pt x="4346" y="4345"/>
                </a:lnTo>
                <a:lnTo>
                  <a:pt x="4346" y="1"/>
                </a:lnTo>
                <a:close/>
              </a:path>
            </a:pathLst>
          </a:custGeom>
          <a:solidFill>
            <a:srgbClr val="E898AC"/>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365" name="Google Shape;365;p18"/>
          <p:cNvSpPr/>
          <p:nvPr/>
        </p:nvSpPr>
        <p:spPr>
          <a:xfrm>
            <a:off x="11145934" y="741167"/>
            <a:ext cx="69967" cy="69933"/>
          </a:xfrm>
          <a:custGeom>
            <a:avLst/>
            <a:gdLst/>
            <a:ahLst/>
            <a:cxnLst/>
            <a:rect l="l" t="t" r="r" b="b"/>
            <a:pathLst>
              <a:path w="2099" h="2098" extrusionOk="0">
                <a:moveTo>
                  <a:pt x="1761" y="319"/>
                </a:moveTo>
                <a:lnTo>
                  <a:pt x="1761" y="1761"/>
                </a:lnTo>
                <a:lnTo>
                  <a:pt x="319" y="1761"/>
                </a:lnTo>
                <a:lnTo>
                  <a:pt x="319" y="319"/>
                </a:lnTo>
                <a:close/>
                <a:moveTo>
                  <a:pt x="1" y="0"/>
                </a:moveTo>
                <a:lnTo>
                  <a:pt x="1" y="2098"/>
                </a:lnTo>
                <a:lnTo>
                  <a:pt x="2098" y="2098"/>
                </a:lnTo>
                <a:lnTo>
                  <a:pt x="2098" y="0"/>
                </a:lnTo>
                <a:close/>
              </a:path>
            </a:pathLst>
          </a:custGeom>
          <a:solidFill>
            <a:srgbClr val="FF9973"/>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366" name="Google Shape;366;p18"/>
          <p:cNvSpPr/>
          <p:nvPr/>
        </p:nvSpPr>
        <p:spPr>
          <a:xfrm>
            <a:off x="12162800" y="979000"/>
            <a:ext cx="219133" cy="219133"/>
          </a:xfrm>
          <a:custGeom>
            <a:avLst/>
            <a:gdLst/>
            <a:ahLst/>
            <a:cxnLst/>
            <a:rect l="l" t="t" r="r" b="b"/>
            <a:pathLst>
              <a:path w="6574" h="6574" extrusionOk="0">
                <a:moveTo>
                  <a:pt x="6218" y="337"/>
                </a:moveTo>
                <a:lnTo>
                  <a:pt x="6218" y="6236"/>
                </a:lnTo>
                <a:lnTo>
                  <a:pt x="319" y="6236"/>
                </a:lnTo>
                <a:lnTo>
                  <a:pt x="319" y="337"/>
                </a:lnTo>
                <a:close/>
                <a:moveTo>
                  <a:pt x="0" y="0"/>
                </a:moveTo>
                <a:lnTo>
                  <a:pt x="0" y="6573"/>
                </a:lnTo>
                <a:lnTo>
                  <a:pt x="6555" y="6573"/>
                </a:lnTo>
                <a:lnTo>
                  <a:pt x="6573" y="0"/>
                </a:lnTo>
                <a:close/>
              </a:path>
            </a:pathLst>
          </a:custGeom>
          <a:solidFill>
            <a:srgbClr val="FF9973"/>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367" name="Google Shape;367;p18"/>
          <p:cNvSpPr/>
          <p:nvPr/>
        </p:nvSpPr>
        <p:spPr>
          <a:xfrm>
            <a:off x="11731467" y="1451534"/>
            <a:ext cx="207900" cy="208500"/>
          </a:xfrm>
          <a:custGeom>
            <a:avLst/>
            <a:gdLst/>
            <a:ahLst/>
            <a:cxnLst/>
            <a:rect l="l" t="t" r="r" b="b"/>
            <a:pathLst>
              <a:path w="6237" h="6255" extrusionOk="0">
                <a:moveTo>
                  <a:pt x="0" y="0"/>
                </a:moveTo>
                <a:lnTo>
                  <a:pt x="0" y="6255"/>
                </a:lnTo>
                <a:lnTo>
                  <a:pt x="6236" y="6255"/>
                </a:lnTo>
                <a:lnTo>
                  <a:pt x="6236" y="0"/>
                </a:lnTo>
                <a:close/>
              </a:path>
            </a:pathLst>
          </a:custGeom>
          <a:solidFill>
            <a:schemeClr val="accent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368" name="Google Shape;368;p18"/>
          <p:cNvSpPr/>
          <p:nvPr/>
        </p:nvSpPr>
        <p:spPr>
          <a:xfrm>
            <a:off x="8132457" y="-200800"/>
            <a:ext cx="128060" cy="127283"/>
          </a:xfrm>
          <a:custGeom>
            <a:avLst/>
            <a:gdLst/>
            <a:ahLst/>
            <a:cxnLst/>
            <a:rect l="l" t="t" r="r" b="b"/>
            <a:pathLst>
              <a:path w="3128" h="3109" extrusionOk="0">
                <a:moveTo>
                  <a:pt x="2678" y="431"/>
                </a:moveTo>
                <a:lnTo>
                  <a:pt x="2678" y="2659"/>
                </a:lnTo>
                <a:lnTo>
                  <a:pt x="450" y="2659"/>
                </a:lnTo>
                <a:lnTo>
                  <a:pt x="450" y="431"/>
                </a:lnTo>
                <a:close/>
                <a:moveTo>
                  <a:pt x="0" y="0"/>
                </a:moveTo>
                <a:lnTo>
                  <a:pt x="0" y="3109"/>
                </a:lnTo>
                <a:lnTo>
                  <a:pt x="3128" y="3109"/>
                </a:lnTo>
                <a:lnTo>
                  <a:pt x="3128" y="0"/>
                </a:lnTo>
                <a:close/>
              </a:path>
            </a:pathLst>
          </a:custGeom>
          <a:solidFill>
            <a:srgbClr val="FF9973"/>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369" name="Google Shape;369;p18"/>
          <p:cNvSpPr/>
          <p:nvPr/>
        </p:nvSpPr>
        <p:spPr>
          <a:xfrm>
            <a:off x="8936698" y="592715"/>
            <a:ext cx="127324" cy="127283"/>
          </a:xfrm>
          <a:custGeom>
            <a:avLst/>
            <a:gdLst/>
            <a:ahLst/>
            <a:cxnLst/>
            <a:rect l="l" t="t" r="r" b="b"/>
            <a:pathLst>
              <a:path w="3110" h="3109" extrusionOk="0">
                <a:moveTo>
                  <a:pt x="2678" y="450"/>
                </a:moveTo>
                <a:lnTo>
                  <a:pt x="2678" y="2678"/>
                </a:lnTo>
                <a:lnTo>
                  <a:pt x="450" y="2678"/>
                </a:lnTo>
                <a:lnTo>
                  <a:pt x="450" y="450"/>
                </a:lnTo>
                <a:close/>
                <a:moveTo>
                  <a:pt x="1" y="0"/>
                </a:moveTo>
                <a:lnTo>
                  <a:pt x="1" y="3109"/>
                </a:lnTo>
                <a:lnTo>
                  <a:pt x="3109" y="3109"/>
                </a:lnTo>
                <a:lnTo>
                  <a:pt x="3109" y="0"/>
                </a:lnTo>
                <a:close/>
              </a:path>
            </a:pathLst>
          </a:custGeom>
          <a:solidFill>
            <a:srgbClr val="FF9973"/>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370" name="Google Shape;370;p18"/>
          <p:cNvSpPr/>
          <p:nvPr/>
        </p:nvSpPr>
        <p:spPr>
          <a:xfrm>
            <a:off x="7873301" y="190963"/>
            <a:ext cx="109679" cy="109679"/>
          </a:xfrm>
          <a:custGeom>
            <a:avLst/>
            <a:gdLst/>
            <a:ahLst/>
            <a:cxnLst/>
            <a:rect l="l" t="t" r="r" b="b"/>
            <a:pathLst>
              <a:path w="2679" h="2679" extrusionOk="0">
                <a:moveTo>
                  <a:pt x="1" y="1"/>
                </a:moveTo>
                <a:lnTo>
                  <a:pt x="1" y="2679"/>
                </a:lnTo>
                <a:lnTo>
                  <a:pt x="2679" y="2679"/>
                </a:lnTo>
                <a:lnTo>
                  <a:pt x="2679" y="1"/>
                </a:lnTo>
                <a:close/>
              </a:path>
            </a:pathLst>
          </a:custGeom>
          <a:solidFill>
            <a:srgbClr val="00CFCC"/>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371" name="Google Shape;371;p18"/>
          <p:cNvSpPr/>
          <p:nvPr/>
        </p:nvSpPr>
        <p:spPr>
          <a:xfrm>
            <a:off x="404800" y="5868967"/>
            <a:ext cx="222867" cy="222867"/>
          </a:xfrm>
          <a:custGeom>
            <a:avLst/>
            <a:gdLst/>
            <a:ahLst/>
            <a:cxnLst/>
            <a:rect l="l" t="t" r="r" b="b"/>
            <a:pathLst>
              <a:path w="6686" h="6686" extrusionOk="0">
                <a:moveTo>
                  <a:pt x="6236" y="450"/>
                </a:moveTo>
                <a:lnTo>
                  <a:pt x="6236" y="6236"/>
                </a:lnTo>
                <a:lnTo>
                  <a:pt x="450" y="6236"/>
                </a:lnTo>
                <a:lnTo>
                  <a:pt x="450" y="450"/>
                </a:lnTo>
                <a:close/>
                <a:moveTo>
                  <a:pt x="0" y="0"/>
                </a:moveTo>
                <a:lnTo>
                  <a:pt x="0" y="6686"/>
                </a:lnTo>
                <a:lnTo>
                  <a:pt x="6686" y="6686"/>
                </a:lnTo>
                <a:lnTo>
                  <a:pt x="6686" y="0"/>
                </a:lnTo>
                <a:close/>
              </a:path>
            </a:pathLst>
          </a:custGeom>
          <a:solidFill>
            <a:srgbClr val="FFD6E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372" name="Google Shape;372;p18"/>
          <p:cNvSpPr/>
          <p:nvPr/>
        </p:nvSpPr>
        <p:spPr>
          <a:xfrm>
            <a:off x="1088867" y="6150234"/>
            <a:ext cx="207900" cy="208500"/>
          </a:xfrm>
          <a:custGeom>
            <a:avLst/>
            <a:gdLst/>
            <a:ahLst/>
            <a:cxnLst/>
            <a:rect l="l" t="t" r="r" b="b"/>
            <a:pathLst>
              <a:path w="6237" h="6255" extrusionOk="0">
                <a:moveTo>
                  <a:pt x="0" y="0"/>
                </a:moveTo>
                <a:lnTo>
                  <a:pt x="0" y="6255"/>
                </a:lnTo>
                <a:lnTo>
                  <a:pt x="6236" y="6255"/>
                </a:lnTo>
                <a:lnTo>
                  <a:pt x="6236" y="0"/>
                </a:lnTo>
                <a:close/>
              </a:path>
            </a:pathLst>
          </a:custGeom>
          <a:solidFill>
            <a:schemeClr val="accent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Tree>
    <p:extLst>
      <p:ext uri="{BB962C8B-B14F-4D97-AF65-F5344CB8AC3E}">
        <p14:creationId xmlns:p14="http://schemas.microsoft.com/office/powerpoint/2010/main" val="3416804419"/>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matchingName="Thanks">
  <p:cSld name="Thanks">
    <p:spTree>
      <p:nvGrpSpPr>
        <p:cNvPr id="1" name="Shape 373"/>
        <p:cNvGrpSpPr/>
        <p:nvPr/>
      </p:nvGrpSpPr>
      <p:grpSpPr>
        <a:xfrm>
          <a:off x="0" y="0"/>
          <a:ext cx="0" cy="0"/>
          <a:chOff x="0" y="0"/>
          <a:chExt cx="0" cy="0"/>
        </a:xfrm>
      </p:grpSpPr>
      <p:sp>
        <p:nvSpPr>
          <p:cNvPr id="374" name="Google Shape;374;p19"/>
          <p:cNvSpPr txBox="1">
            <a:spLocks noGrp="1"/>
          </p:cNvSpPr>
          <p:nvPr>
            <p:ph type="title"/>
          </p:nvPr>
        </p:nvSpPr>
        <p:spPr>
          <a:xfrm>
            <a:off x="3294867" y="2440100"/>
            <a:ext cx="5097600" cy="14952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4200"/>
              <a:buNone/>
              <a:defRPr sz="9600">
                <a:solidFill>
                  <a:schemeClr val="lt1"/>
                </a:solidFill>
              </a:defRPr>
            </a:lvl1pPr>
            <a:lvl2pPr lvl="1" algn="ctr" rtl="0">
              <a:spcBef>
                <a:spcPts val="0"/>
              </a:spcBef>
              <a:spcAft>
                <a:spcPts val="0"/>
              </a:spcAft>
              <a:buSzPts val="4200"/>
              <a:buNone/>
              <a:defRPr sz="5600"/>
            </a:lvl2pPr>
            <a:lvl3pPr lvl="2" algn="ctr" rtl="0">
              <a:spcBef>
                <a:spcPts val="0"/>
              </a:spcBef>
              <a:spcAft>
                <a:spcPts val="0"/>
              </a:spcAft>
              <a:buSzPts val="4200"/>
              <a:buNone/>
              <a:defRPr sz="5600"/>
            </a:lvl3pPr>
            <a:lvl4pPr lvl="3" algn="ctr" rtl="0">
              <a:spcBef>
                <a:spcPts val="0"/>
              </a:spcBef>
              <a:spcAft>
                <a:spcPts val="0"/>
              </a:spcAft>
              <a:buSzPts val="4200"/>
              <a:buNone/>
              <a:defRPr sz="5600"/>
            </a:lvl4pPr>
            <a:lvl5pPr lvl="4" algn="ctr" rtl="0">
              <a:spcBef>
                <a:spcPts val="0"/>
              </a:spcBef>
              <a:spcAft>
                <a:spcPts val="0"/>
              </a:spcAft>
              <a:buSzPts val="4200"/>
              <a:buNone/>
              <a:defRPr sz="5600"/>
            </a:lvl5pPr>
            <a:lvl6pPr lvl="5" algn="ctr" rtl="0">
              <a:spcBef>
                <a:spcPts val="0"/>
              </a:spcBef>
              <a:spcAft>
                <a:spcPts val="0"/>
              </a:spcAft>
              <a:buSzPts val="4200"/>
              <a:buNone/>
              <a:defRPr sz="5600"/>
            </a:lvl6pPr>
            <a:lvl7pPr lvl="6" algn="ctr" rtl="0">
              <a:spcBef>
                <a:spcPts val="0"/>
              </a:spcBef>
              <a:spcAft>
                <a:spcPts val="0"/>
              </a:spcAft>
              <a:buSzPts val="4200"/>
              <a:buNone/>
              <a:defRPr sz="5600"/>
            </a:lvl7pPr>
            <a:lvl8pPr lvl="7" algn="ctr" rtl="0">
              <a:spcBef>
                <a:spcPts val="0"/>
              </a:spcBef>
              <a:spcAft>
                <a:spcPts val="0"/>
              </a:spcAft>
              <a:buSzPts val="4200"/>
              <a:buNone/>
              <a:defRPr sz="5600"/>
            </a:lvl8pPr>
            <a:lvl9pPr lvl="8" algn="ctr" rtl="0">
              <a:spcBef>
                <a:spcPts val="0"/>
              </a:spcBef>
              <a:spcAft>
                <a:spcPts val="0"/>
              </a:spcAft>
              <a:buSzPts val="4200"/>
              <a:buNone/>
              <a:defRPr sz="5600"/>
            </a:lvl9pPr>
          </a:lstStyle>
          <a:p>
            <a:r>
              <a:rPr lang="en-US"/>
              <a:t>Click to edit Master title style</a:t>
            </a:r>
            <a:endParaRPr/>
          </a:p>
        </p:txBody>
      </p:sp>
      <p:sp>
        <p:nvSpPr>
          <p:cNvPr id="375" name="Google Shape;375;p19"/>
          <p:cNvSpPr txBox="1">
            <a:spLocks noGrp="1"/>
          </p:cNvSpPr>
          <p:nvPr>
            <p:ph type="subTitle" idx="1"/>
          </p:nvPr>
        </p:nvSpPr>
        <p:spPr>
          <a:xfrm>
            <a:off x="3870067" y="720000"/>
            <a:ext cx="3947200" cy="18040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2100"/>
              <a:buNone/>
              <a:defRPr sz="1867"/>
            </a:lvl1pPr>
            <a:lvl2pPr lvl="1" algn="ctr" rtl="0">
              <a:lnSpc>
                <a:spcPct val="100000"/>
              </a:lnSpc>
              <a:spcBef>
                <a:spcPts val="0"/>
              </a:spcBef>
              <a:spcAft>
                <a:spcPts val="0"/>
              </a:spcAft>
              <a:buSzPts val="2100"/>
              <a:buNone/>
              <a:defRPr sz="2800"/>
            </a:lvl2pPr>
            <a:lvl3pPr lvl="2" algn="ctr" rtl="0">
              <a:lnSpc>
                <a:spcPct val="100000"/>
              </a:lnSpc>
              <a:spcBef>
                <a:spcPts val="0"/>
              </a:spcBef>
              <a:spcAft>
                <a:spcPts val="0"/>
              </a:spcAft>
              <a:buSzPts val="2100"/>
              <a:buNone/>
              <a:defRPr sz="2800"/>
            </a:lvl3pPr>
            <a:lvl4pPr lvl="3" algn="ctr" rtl="0">
              <a:lnSpc>
                <a:spcPct val="100000"/>
              </a:lnSpc>
              <a:spcBef>
                <a:spcPts val="0"/>
              </a:spcBef>
              <a:spcAft>
                <a:spcPts val="0"/>
              </a:spcAft>
              <a:buSzPts val="2100"/>
              <a:buNone/>
              <a:defRPr sz="2800"/>
            </a:lvl4pPr>
            <a:lvl5pPr lvl="4" algn="ctr" rtl="0">
              <a:lnSpc>
                <a:spcPct val="100000"/>
              </a:lnSpc>
              <a:spcBef>
                <a:spcPts val="0"/>
              </a:spcBef>
              <a:spcAft>
                <a:spcPts val="0"/>
              </a:spcAft>
              <a:buSzPts val="2100"/>
              <a:buNone/>
              <a:defRPr sz="2800"/>
            </a:lvl5pPr>
            <a:lvl6pPr lvl="5" algn="ctr" rtl="0">
              <a:lnSpc>
                <a:spcPct val="100000"/>
              </a:lnSpc>
              <a:spcBef>
                <a:spcPts val="0"/>
              </a:spcBef>
              <a:spcAft>
                <a:spcPts val="0"/>
              </a:spcAft>
              <a:buSzPts val="2100"/>
              <a:buNone/>
              <a:defRPr sz="2800"/>
            </a:lvl6pPr>
            <a:lvl7pPr lvl="6" algn="ctr" rtl="0">
              <a:lnSpc>
                <a:spcPct val="100000"/>
              </a:lnSpc>
              <a:spcBef>
                <a:spcPts val="0"/>
              </a:spcBef>
              <a:spcAft>
                <a:spcPts val="0"/>
              </a:spcAft>
              <a:buSzPts val="2100"/>
              <a:buNone/>
              <a:defRPr sz="2800"/>
            </a:lvl7pPr>
            <a:lvl8pPr lvl="7" algn="ctr" rtl="0">
              <a:lnSpc>
                <a:spcPct val="100000"/>
              </a:lnSpc>
              <a:spcBef>
                <a:spcPts val="0"/>
              </a:spcBef>
              <a:spcAft>
                <a:spcPts val="0"/>
              </a:spcAft>
              <a:buSzPts val="2100"/>
              <a:buNone/>
              <a:defRPr sz="2800"/>
            </a:lvl8pPr>
            <a:lvl9pPr lvl="8" algn="ctr" rtl="0">
              <a:lnSpc>
                <a:spcPct val="100000"/>
              </a:lnSpc>
              <a:spcBef>
                <a:spcPts val="0"/>
              </a:spcBef>
              <a:spcAft>
                <a:spcPts val="0"/>
              </a:spcAft>
              <a:buSzPts val="2100"/>
              <a:buNone/>
              <a:defRPr sz="2800"/>
            </a:lvl9pPr>
          </a:lstStyle>
          <a:p>
            <a:r>
              <a:rPr lang="en-US"/>
              <a:t>Click to edit Master subtitle style</a:t>
            </a:r>
            <a:endParaRPr/>
          </a:p>
        </p:txBody>
      </p:sp>
      <p:sp>
        <p:nvSpPr>
          <p:cNvPr id="376" name="Google Shape;376;p19"/>
          <p:cNvSpPr txBox="1"/>
          <p:nvPr/>
        </p:nvSpPr>
        <p:spPr>
          <a:xfrm>
            <a:off x="3052667" y="4790408"/>
            <a:ext cx="5582000" cy="1242000"/>
          </a:xfrm>
          <a:prstGeom prst="rect">
            <a:avLst/>
          </a:prstGeom>
          <a:noFill/>
          <a:ln>
            <a:noFill/>
          </a:ln>
        </p:spPr>
        <p:txBody>
          <a:bodyPr spcFirstLastPara="1" wrap="square" lIns="121900" tIns="121900" rIns="121900" bIns="121900" anchor="b" anchorCtr="0">
            <a:noAutofit/>
          </a:bodyPr>
          <a:lstStyle/>
          <a:p>
            <a:pPr marL="0" lvl="0" indent="0" algn="ctr" rtl="0">
              <a:lnSpc>
                <a:spcPct val="115000"/>
              </a:lnSpc>
              <a:spcBef>
                <a:spcPts val="400"/>
              </a:spcBef>
              <a:spcAft>
                <a:spcPts val="0"/>
              </a:spcAft>
              <a:buNone/>
            </a:pPr>
            <a:r>
              <a:rPr lang="en" sz="1333">
                <a:solidFill>
                  <a:schemeClr val="lt1"/>
                </a:solidFill>
                <a:latin typeface="Maven Pro"/>
                <a:ea typeface="Maven Pro"/>
                <a:cs typeface="Maven Pro"/>
                <a:sym typeface="Maven Pro"/>
              </a:rPr>
              <a:t>CREDITS: This presentation template was created by </a:t>
            </a:r>
            <a:r>
              <a:rPr lang="en" sz="1333">
                <a:solidFill>
                  <a:schemeClr val="accent1"/>
                </a:solidFill>
                <a:uFill>
                  <a:noFill/>
                </a:uFill>
                <a:latin typeface="Maven Pro"/>
                <a:ea typeface="Maven Pro"/>
                <a:cs typeface="Maven Pro"/>
                <a:sym typeface="Maven Pro"/>
                <a:hlinkClick r:id="rId2">
                  <a:extLst>
                    <a:ext uri="{A12FA001-AC4F-418D-AE19-62706E023703}">
                      <ahyp:hlinkClr xmlns:ahyp="http://schemas.microsoft.com/office/drawing/2018/hyperlinkcolor" val="tx"/>
                    </a:ext>
                  </a:extLst>
                </a:hlinkClick>
              </a:rPr>
              <a:t>Slidesgo</a:t>
            </a:r>
            <a:r>
              <a:rPr lang="en" sz="1333">
                <a:solidFill>
                  <a:schemeClr val="lt1"/>
                </a:solidFill>
                <a:latin typeface="Maven Pro"/>
                <a:ea typeface="Maven Pro"/>
                <a:cs typeface="Maven Pro"/>
                <a:sym typeface="Maven Pro"/>
              </a:rPr>
              <a:t>, including icons by </a:t>
            </a:r>
            <a:r>
              <a:rPr lang="en" sz="1333">
                <a:solidFill>
                  <a:schemeClr val="accent2"/>
                </a:solidFill>
                <a:uFill>
                  <a:noFill/>
                </a:uFill>
                <a:latin typeface="Maven Pro"/>
                <a:ea typeface="Maven Pro"/>
                <a:cs typeface="Maven Pro"/>
                <a:sym typeface="Maven Pro"/>
                <a:hlinkClick r:id="rId3">
                  <a:extLst>
                    <a:ext uri="{A12FA001-AC4F-418D-AE19-62706E023703}">
                      <ahyp:hlinkClr xmlns:ahyp="http://schemas.microsoft.com/office/drawing/2018/hyperlinkcolor" val="tx"/>
                    </a:ext>
                  </a:extLst>
                </a:hlinkClick>
              </a:rPr>
              <a:t>Flaticon</a:t>
            </a:r>
            <a:r>
              <a:rPr lang="en" sz="1333">
                <a:solidFill>
                  <a:schemeClr val="lt1"/>
                </a:solidFill>
                <a:latin typeface="Maven Pro"/>
                <a:ea typeface="Maven Pro"/>
                <a:cs typeface="Maven Pro"/>
                <a:sym typeface="Maven Pro"/>
              </a:rPr>
              <a:t>, and infographics &amp; images by </a:t>
            </a:r>
            <a:r>
              <a:rPr lang="en" sz="1333">
                <a:solidFill>
                  <a:schemeClr val="accent3"/>
                </a:solidFill>
                <a:uFill>
                  <a:noFill/>
                </a:uFill>
                <a:latin typeface="Maven Pro"/>
                <a:ea typeface="Maven Pro"/>
                <a:cs typeface="Maven Pro"/>
                <a:sym typeface="Maven Pro"/>
                <a:hlinkClick r:id="rId4">
                  <a:extLst>
                    <a:ext uri="{A12FA001-AC4F-418D-AE19-62706E023703}">
                      <ahyp:hlinkClr xmlns:ahyp="http://schemas.microsoft.com/office/drawing/2018/hyperlinkcolor" val="tx"/>
                    </a:ext>
                  </a:extLst>
                </a:hlinkClick>
              </a:rPr>
              <a:t>Freepik</a:t>
            </a:r>
            <a:endParaRPr sz="1333">
              <a:solidFill>
                <a:schemeClr val="accent3"/>
              </a:solidFill>
              <a:latin typeface="Maven Pro"/>
              <a:ea typeface="Maven Pro"/>
              <a:cs typeface="Maven Pro"/>
              <a:sym typeface="Maven Pro"/>
            </a:endParaRPr>
          </a:p>
        </p:txBody>
      </p:sp>
      <p:sp>
        <p:nvSpPr>
          <p:cNvPr id="377" name="Google Shape;377;p19"/>
          <p:cNvSpPr/>
          <p:nvPr/>
        </p:nvSpPr>
        <p:spPr>
          <a:xfrm>
            <a:off x="1144329" y="1840893"/>
            <a:ext cx="174347" cy="174687"/>
          </a:xfrm>
          <a:custGeom>
            <a:avLst/>
            <a:gdLst/>
            <a:ahLst/>
            <a:cxnLst/>
            <a:rect l="l" t="t" r="r" b="b"/>
            <a:pathLst>
              <a:path w="4625" h="4634" extrusionOk="0">
                <a:moveTo>
                  <a:pt x="1" y="0"/>
                </a:moveTo>
                <a:lnTo>
                  <a:pt x="1" y="4633"/>
                </a:lnTo>
                <a:lnTo>
                  <a:pt x="4625" y="4633"/>
                </a:lnTo>
                <a:lnTo>
                  <a:pt x="4625" y="0"/>
                </a:lnTo>
                <a:close/>
              </a:path>
            </a:pathLst>
          </a:custGeom>
          <a:solidFill>
            <a:srgbClr val="E898AC"/>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378" name="Google Shape;378;p19"/>
          <p:cNvSpPr/>
          <p:nvPr/>
        </p:nvSpPr>
        <p:spPr>
          <a:xfrm>
            <a:off x="2403265" y="5786917"/>
            <a:ext cx="174687" cy="174687"/>
          </a:xfrm>
          <a:custGeom>
            <a:avLst/>
            <a:gdLst/>
            <a:ahLst/>
            <a:cxnLst/>
            <a:rect l="l" t="t" r="r" b="b"/>
            <a:pathLst>
              <a:path w="4634" h="4634" extrusionOk="0">
                <a:moveTo>
                  <a:pt x="1" y="0"/>
                </a:moveTo>
                <a:lnTo>
                  <a:pt x="1" y="4633"/>
                </a:lnTo>
                <a:lnTo>
                  <a:pt x="4634" y="4633"/>
                </a:lnTo>
                <a:lnTo>
                  <a:pt x="4634" y="0"/>
                </a:lnTo>
                <a:close/>
              </a:path>
            </a:pathLst>
          </a:custGeom>
          <a:solidFill>
            <a:srgbClr val="E898AC"/>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379" name="Google Shape;379;p19"/>
          <p:cNvSpPr/>
          <p:nvPr/>
        </p:nvSpPr>
        <p:spPr>
          <a:xfrm>
            <a:off x="9595495" y="1079389"/>
            <a:ext cx="174687" cy="174687"/>
          </a:xfrm>
          <a:custGeom>
            <a:avLst/>
            <a:gdLst/>
            <a:ahLst/>
            <a:cxnLst/>
            <a:rect l="l" t="t" r="r" b="b"/>
            <a:pathLst>
              <a:path w="4634" h="4634" extrusionOk="0">
                <a:moveTo>
                  <a:pt x="0" y="1"/>
                </a:moveTo>
                <a:lnTo>
                  <a:pt x="0" y="4634"/>
                </a:lnTo>
                <a:lnTo>
                  <a:pt x="4633" y="4634"/>
                </a:lnTo>
                <a:lnTo>
                  <a:pt x="4633" y="1"/>
                </a:lnTo>
                <a:close/>
              </a:path>
            </a:pathLst>
          </a:custGeom>
          <a:solidFill>
            <a:srgbClr val="E898AC"/>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380" name="Google Shape;380;p19"/>
          <p:cNvSpPr/>
          <p:nvPr/>
        </p:nvSpPr>
        <p:spPr>
          <a:xfrm>
            <a:off x="10435314" y="5340697"/>
            <a:ext cx="141061" cy="141400"/>
          </a:xfrm>
          <a:custGeom>
            <a:avLst/>
            <a:gdLst/>
            <a:ahLst/>
            <a:cxnLst/>
            <a:rect l="l" t="t" r="r" b="b"/>
            <a:pathLst>
              <a:path w="3742" h="3751" fill="none" extrusionOk="0">
                <a:moveTo>
                  <a:pt x="1" y="0"/>
                </a:moveTo>
                <a:lnTo>
                  <a:pt x="3742" y="0"/>
                </a:lnTo>
                <a:lnTo>
                  <a:pt x="3742" y="3750"/>
                </a:lnTo>
                <a:lnTo>
                  <a:pt x="1" y="3750"/>
                </a:lnTo>
                <a:close/>
              </a:path>
            </a:pathLst>
          </a:custGeom>
          <a:noFill/>
          <a:ln w="2975" cap="flat" cmpd="sng">
            <a:solidFill>
              <a:srgbClr val="E898AC"/>
            </a:solidFill>
            <a:prstDash val="solid"/>
            <a:miter lim="9192"/>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381" name="Google Shape;381;p19"/>
          <p:cNvSpPr/>
          <p:nvPr/>
        </p:nvSpPr>
        <p:spPr>
          <a:xfrm>
            <a:off x="8892997" y="4144609"/>
            <a:ext cx="83196" cy="83196"/>
          </a:xfrm>
          <a:custGeom>
            <a:avLst/>
            <a:gdLst/>
            <a:ahLst/>
            <a:cxnLst/>
            <a:rect l="l" t="t" r="r" b="b"/>
            <a:pathLst>
              <a:path w="2207" h="2207" fill="none" extrusionOk="0">
                <a:moveTo>
                  <a:pt x="0" y="1"/>
                </a:moveTo>
                <a:lnTo>
                  <a:pt x="2206" y="1"/>
                </a:lnTo>
                <a:lnTo>
                  <a:pt x="2206" y="2207"/>
                </a:lnTo>
                <a:lnTo>
                  <a:pt x="0" y="2207"/>
                </a:lnTo>
                <a:close/>
              </a:path>
            </a:pathLst>
          </a:custGeom>
          <a:noFill/>
          <a:ln w="1375" cap="flat" cmpd="sng">
            <a:solidFill>
              <a:srgbClr val="E898AC"/>
            </a:solidFill>
            <a:prstDash val="solid"/>
            <a:miter lim="9192"/>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382" name="Google Shape;382;p19"/>
          <p:cNvSpPr/>
          <p:nvPr/>
        </p:nvSpPr>
        <p:spPr>
          <a:xfrm>
            <a:off x="2836364" y="3374384"/>
            <a:ext cx="149731" cy="150071"/>
          </a:xfrm>
          <a:custGeom>
            <a:avLst/>
            <a:gdLst/>
            <a:ahLst/>
            <a:cxnLst/>
            <a:rect l="l" t="t" r="r" b="b"/>
            <a:pathLst>
              <a:path w="3972" h="3981" fill="none" extrusionOk="0">
                <a:moveTo>
                  <a:pt x="1" y="1"/>
                </a:moveTo>
                <a:lnTo>
                  <a:pt x="3972" y="1"/>
                </a:lnTo>
                <a:lnTo>
                  <a:pt x="3972" y="3981"/>
                </a:lnTo>
                <a:lnTo>
                  <a:pt x="1" y="3981"/>
                </a:lnTo>
                <a:close/>
              </a:path>
            </a:pathLst>
          </a:custGeom>
          <a:noFill/>
          <a:ln w="2975" cap="flat" cmpd="sng">
            <a:solidFill>
              <a:srgbClr val="00CFCC"/>
            </a:solidFill>
            <a:prstDash val="solid"/>
            <a:miter lim="9192"/>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383" name="Google Shape;383;p19"/>
          <p:cNvSpPr/>
          <p:nvPr/>
        </p:nvSpPr>
        <p:spPr>
          <a:xfrm>
            <a:off x="9891901" y="4320687"/>
            <a:ext cx="149731" cy="150071"/>
          </a:xfrm>
          <a:custGeom>
            <a:avLst/>
            <a:gdLst/>
            <a:ahLst/>
            <a:cxnLst/>
            <a:rect l="l" t="t" r="r" b="b"/>
            <a:pathLst>
              <a:path w="3972" h="3981" extrusionOk="0">
                <a:moveTo>
                  <a:pt x="0" y="1"/>
                </a:moveTo>
                <a:lnTo>
                  <a:pt x="0" y="3981"/>
                </a:lnTo>
                <a:lnTo>
                  <a:pt x="3972" y="3981"/>
                </a:lnTo>
                <a:lnTo>
                  <a:pt x="3972" y="1"/>
                </a:lnTo>
                <a:close/>
              </a:path>
            </a:pathLst>
          </a:custGeom>
          <a:solidFill>
            <a:srgbClr val="00CFCC"/>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384" name="Google Shape;384;p19"/>
          <p:cNvSpPr/>
          <p:nvPr/>
        </p:nvSpPr>
        <p:spPr>
          <a:xfrm>
            <a:off x="10335033" y="1624779"/>
            <a:ext cx="115804" cy="115767"/>
          </a:xfrm>
          <a:custGeom>
            <a:avLst/>
            <a:gdLst/>
            <a:ahLst/>
            <a:cxnLst/>
            <a:rect l="l" t="t" r="r" b="b"/>
            <a:pathLst>
              <a:path w="3072" h="3071" extrusionOk="0">
                <a:moveTo>
                  <a:pt x="1" y="0"/>
                </a:moveTo>
                <a:lnTo>
                  <a:pt x="1" y="3070"/>
                </a:lnTo>
                <a:lnTo>
                  <a:pt x="3071" y="3070"/>
                </a:lnTo>
                <a:lnTo>
                  <a:pt x="3071" y="0"/>
                </a:lnTo>
                <a:close/>
              </a:path>
            </a:pathLst>
          </a:custGeom>
          <a:solidFill>
            <a:srgbClr val="FF9973"/>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grpSp>
        <p:nvGrpSpPr>
          <p:cNvPr id="385" name="Google Shape;385;p19"/>
          <p:cNvGrpSpPr/>
          <p:nvPr/>
        </p:nvGrpSpPr>
        <p:grpSpPr>
          <a:xfrm>
            <a:off x="8892996" y="-519579"/>
            <a:ext cx="191688" cy="2808560"/>
            <a:chOff x="6780548" y="337714"/>
            <a:chExt cx="133252" cy="1952377"/>
          </a:xfrm>
        </p:grpSpPr>
        <p:sp>
          <p:nvSpPr>
            <p:cNvPr id="386" name="Google Shape;386;p19"/>
            <p:cNvSpPr/>
            <p:nvPr/>
          </p:nvSpPr>
          <p:spPr>
            <a:xfrm>
              <a:off x="6780548" y="2156839"/>
              <a:ext cx="133252" cy="133252"/>
            </a:xfrm>
            <a:custGeom>
              <a:avLst/>
              <a:gdLst/>
              <a:ahLst/>
              <a:cxnLst/>
              <a:rect l="l" t="t" r="r" b="b"/>
              <a:pathLst>
                <a:path w="5085" h="5085" fill="none" extrusionOk="0">
                  <a:moveTo>
                    <a:pt x="1" y="1"/>
                  </a:moveTo>
                  <a:lnTo>
                    <a:pt x="5084" y="1"/>
                  </a:lnTo>
                  <a:lnTo>
                    <a:pt x="5084" y="5084"/>
                  </a:lnTo>
                  <a:lnTo>
                    <a:pt x="1" y="5084"/>
                  </a:lnTo>
                  <a:close/>
                </a:path>
              </a:pathLst>
            </a:custGeom>
            <a:noFill/>
            <a:ln w="4125" cap="flat" cmpd="sng">
              <a:solidFill>
                <a:srgbClr val="FF9973"/>
              </a:solidFill>
              <a:prstDash val="solid"/>
              <a:miter lim="9192"/>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sp>
          <p:nvSpPr>
            <p:cNvPr id="387" name="Google Shape;387;p19"/>
            <p:cNvSpPr/>
            <p:nvPr/>
          </p:nvSpPr>
          <p:spPr>
            <a:xfrm>
              <a:off x="6842943" y="337714"/>
              <a:ext cx="8464" cy="1695359"/>
            </a:xfrm>
            <a:custGeom>
              <a:avLst/>
              <a:gdLst/>
              <a:ahLst/>
              <a:cxnLst/>
              <a:rect l="l" t="t" r="r" b="b"/>
              <a:pathLst>
                <a:path w="323" h="64696" extrusionOk="0">
                  <a:moveTo>
                    <a:pt x="157" y="0"/>
                  </a:moveTo>
                  <a:lnTo>
                    <a:pt x="1" y="64695"/>
                  </a:lnTo>
                  <a:lnTo>
                    <a:pt x="322" y="64695"/>
                  </a:lnTo>
                  <a:lnTo>
                    <a:pt x="157" y="0"/>
                  </a:lnTo>
                  <a:close/>
                </a:path>
              </a:pathLst>
            </a:custGeom>
            <a:solidFill>
              <a:srgbClr val="FFD6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grpSp>
      <p:grpSp>
        <p:nvGrpSpPr>
          <p:cNvPr id="388" name="Google Shape;388;p19"/>
          <p:cNvGrpSpPr/>
          <p:nvPr/>
        </p:nvGrpSpPr>
        <p:grpSpPr>
          <a:xfrm>
            <a:off x="2013372" y="677000"/>
            <a:ext cx="271379" cy="3550809"/>
            <a:chOff x="250617" y="2402301"/>
            <a:chExt cx="188650" cy="2468354"/>
          </a:xfrm>
        </p:grpSpPr>
        <p:sp>
          <p:nvSpPr>
            <p:cNvPr id="389" name="Google Shape;389;p19"/>
            <p:cNvSpPr/>
            <p:nvPr/>
          </p:nvSpPr>
          <p:spPr>
            <a:xfrm>
              <a:off x="250617" y="4681770"/>
              <a:ext cx="188650" cy="188886"/>
            </a:xfrm>
            <a:custGeom>
              <a:avLst/>
              <a:gdLst/>
              <a:ahLst/>
              <a:cxnLst/>
              <a:rect l="l" t="t" r="r" b="b"/>
              <a:pathLst>
                <a:path w="7199" h="7208" fill="none" extrusionOk="0">
                  <a:moveTo>
                    <a:pt x="0" y="1"/>
                  </a:moveTo>
                  <a:lnTo>
                    <a:pt x="7198" y="1"/>
                  </a:lnTo>
                  <a:lnTo>
                    <a:pt x="7198" y="7207"/>
                  </a:lnTo>
                  <a:lnTo>
                    <a:pt x="0" y="7207"/>
                  </a:lnTo>
                  <a:close/>
                </a:path>
              </a:pathLst>
            </a:custGeom>
            <a:noFill/>
            <a:ln w="5750" cap="flat" cmpd="sng">
              <a:solidFill>
                <a:srgbClr val="FF9973"/>
              </a:solidFill>
              <a:prstDash val="solid"/>
              <a:miter lim="9192"/>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sp>
          <p:nvSpPr>
            <p:cNvPr id="390" name="Google Shape;390;p19"/>
            <p:cNvSpPr/>
            <p:nvPr/>
          </p:nvSpPr>
          <p:spPr>
            <a:xfrm>
              <a:off x="278316" y="4166291"/>
              <a:ext cx="133226" cy="133226"/>
            </a:xfrm>
            <a:custGeom>
              <a:avLst/>
              <a:gdLst/>
              <a:ahLst/>
              <a:cxnLst/>
              <a:rect l="l" t="t" r="r" b="b"/>
              <a:pathLst>
                <a:path w="5084" h="5084" fill="none" extrusionOk="0">
                  <a:moveTo>
                    <a:pt x="1" y="0"/>
                  </a:moveTo>
                  <a:lnTo>
                    <a:pt x="5084" y="0"/>
                  </a:lnTo>
                  <a:lnTo>
                    <a:pt x="5084" y="5084"/>
                  </a:lnTo>
                  <a:lnTo>
                    <a:pt x="1" y="5084"/>
                  </a:lnTo>
                  <a:close/>
                </a:path>
              </a:pathLst>
            </a:custGeom>
            <a:noFill/>
            <a:ln w="4125" cap="flat" cmpd="sng">
              <a:solidFill>
                <a:srgbClr val="FF9973"/>
              </a:solidFill>
              <a:prstDash val="solid"/>
              <a:miter lim="9192"/>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sp>
          <p:nvSpPr>
            <p:cNvPr id="391" name="Google Shape;391;p19"/>
            <p:cNvSpPr/>
            <p:nvPr/>
          </p:nvSpPr>
          <p:spPr>
            <a:xfrm>
              <a:off x="304573" y="3689098"/>
              <a:ext cx="80476" cy="80476"/>
            </a:xfrm>
            <a:custGeom>
              <a:avLst/>
              <a:gdLst/>
              <a:ahLst/>
              <a:cxnLst/>
              <a:rect l="l" t="t" r="r" b="b"/>
              <a:pathLst>
                <a:path w="3071" h="3071" fill="none" extrusionOk="0">
                  <a:moveTo>
                    <a:pt x="1" y="0"/>
                  </a:moveTo>
                  <a:lnTo>
                    <a:pt x="3071" y="0"/>
                  </a:lnTo>
                  <a:lnTo>
                    <a:pt x="3071" y="3071"/>
                  </a:lnTo>
                  <a:lnTo>
                    <a:pt x="1" y="3071"/>
                  </a:lnTo>
                  <a:close/>
                </a:path>
              </a:pathLst>
            </a:custGeom>
            <a:noFill/>
            <a:ln w="2525" cap="flat" cmpd="sng">
              <a:solidFill>
                <a:srgbClr val="FF9973"/>
              </a:solidFill>
              <a:prstDash val="solid"/>
              <a:miter lim="9192"/>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sp>
          <p:nvSpPr>
            <p:cNvPr id="392" name="Google Shape;392;p19"/>
            <p:cNvSpPr/>
            <p:nvPr/>
          </p:nvSpPr>
          <p:spPr>
            <a:xfrm>
              <a:off x="340710" y="2402301"/>
              <a:ext cx="8464" cy="1011487"/>
            </a:xfrm>
            <a:custGeom>
              <a:avLst/>
              <a:gdLst/>
              <a:ahLst/>
              <a:cxnLst/>
              <a:rect l="l" t="t" r="r" b="b"/>
              <a:pathLst>
                <a:path w="323" h="38599" extrusionOk="0">
                  <a:moveTo>
                    <a:pt x="157" y="1"/>
                  </a:moveTo>
                  <a:lnTo>
                    <a:pt x="0" y="38599"/>
                  </a:lnTo>
                  <a:lnTo>
                    <a:pt x="322" y="38599"/>
                  </a:lnTo>
                  <a:lnTo>
                    <a:pt x="157" y="1"/>
                  </a:lnTo>
                  <a:close/>
                </a:path>
              </a:pathLst>
            </a:custGeom>
            <a:solidFill>
              <a:srgbClr val="FFD6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grpSp>
      <p:grpSp>
        <p:nvGrpSpPr>
          <p:cNvPr id="393" name="Google Shape;393;p19"/>
          <p:cNvGrpSpPr/>
          <p:nvPr/>
        </p:nvGrpSpPr>
        <p:grpSpPr>
          <a:xfrm>
            <a:off x="513808" y="1840896"/>
            <a:ext cx="265649" cy="3771913"/>
            <a:chOff x="1608717" y="1280046"/>
            <a:chExt cx="199237" cy="2828935"/>
          </a:xfrm>
        </p:grpSpPr>
        <p:sp>
          <p:nvSpPr>
            <p:cNvPr id="394" name="Google Shape;394;p19"/>
            <p:cNvSpPr/>
            <p:nvPr/>
          </p:nvSpPr>
          <p:spPr>
            <a:xfrm>
              <a:off x="1608717" y="3909744"/>
              <a:ext cx="199237" cy="199237"/>
            </a:xfrm>
            <a:custGeom>
              <a:avLst/>
              <a:gdLst/>
              <a:ahLst/>
              <a:cxnLst/>
              <a:rect l="l" t="t" r="r" b="b"/>
              <a:pathLst>
                <a:path w="7603" h="7603" extrusionOk="0">
                  <a:moveTo>
                    <a:pt x="0" y="1"/>
                  </a:moveTo>
                  <a:lnTo>
                    <a:pt x="0" y="7602"/>
                  </a:lnTo>
                  <a:lnTo>
                    <a:pt x="7602" y="7602"/>
                  </a:lnTo>
                  <a:lnTo>
                    <a:pt x="7602" y="1"/>
                  </a:lnTo>
                  <a:close/>
                </a:path>
              </a:pathLst>
            </a:custGeom>
            <a:solidFill>
              <a:srgbClr val="00CF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sp>
          <p:nvSpPr>
            <p:cNvPr id="395" name="Google Shape;395;p19"/>
            <p:cNvSpPr/>
            <p:nvPr/>
          </p:nvSpPr>
          <p:spPr>
            <a:xfrm>
              <a:off x="1656175" y="3269477"/>
              <a:ext cx="104086" cy="104086"/>
            </a:xfrm>
            <a:custGeom>
              <a:avLst/>
              <a:gdLst/>
              <a:ahLst/>
              <a:cxnLst/>
              <a:rect l="l" t="t" r="r" b="b"/>
              <a:pathLst>
                <a:path w="3972" h="3972" extrusionOk="0">
                  <a:moveTo>
                    <a:pt x="0" y="1"/>
                  </a:moveTo>
                  <a:lnTo>
                    <a:pt x="0" y="3972"/>
                  </a:lnTo>
                  <a:lnTo>
                    <a:pt x="3971" y="3972"/>
                  </a:lnTo>
                  <a:lnTo>
                    <a:pt x="3971" y="1"/>
                  </a:lnTo>
                  <a:close/>
                </a:path>
              </a:pathLst>
            </a:custGeom>
            <a:solidFill>
              <a:srgbClr val="00CF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sp>
          <p:nvSpPr>
            <p:cNvPr id="396" name="Google Shape;396;p19"/>
            <p:cNvSpPr/>
            <p:nvPr/>
          </p:nvSpPr>
          <p:spPr>
            <a:xfrm>
              <a:off x="1704104" y="1280046"/>
              <a:ext cx="8464" cy="1794099"/>
            </a:xfrm>
            <a:custGeom>
              <a:avLst/>
              <a:gdLst/>
              <a:ahLst/>
              <a:cxnLst/>
              <a:rect l="l" t="t" r="r" b="b"/>
              <a:pathLst>
                <a:path w="323" h="68464" extrusionOk="0">
                  <a:moveTo>
                    <a:pt x="157" y="0"/>
                  </a:moveTo>
                  <a:lnTo>
                    <a:pt x="0" y="68464"/>
                  </a:lnTo>
                  <a:lnTo>
                    <a:pt x="322" y="68464"/>
                  </a:lnTo>
                  <a:lnTo>
                    <a:pt x="157" y="0"/>
                  </a:lnTo>
                  <a:close/>
                </a:path>
              </a:pathLst>
            </a:custGeom>
            <a:solidFill>
              <a:srgbClr val="FFD6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grpSp>
      <p:sp>
        <p:nvSpPr>
          <p:cNvPr id="397" name="Google Shape;397;p19"/>
          <p:cNvSpPr/>
          <p:nvPr/>
        </p:nvSpPr>
        <p:spPr>
          <a:xfrm>
            <a:off x="1400789" y="4279529"/>
            <a:ext cx="12176" cy="3624609"/>
          </a:xfrm>
          <a:custGeom>
            <a:avLst/>
            <a:gdLst/>
            <a:ahLst/>
            <a:cxnLst/>
            <a:rect l="l" t="t" r="r" b="b"/>
            <a:pathLst>
              <a:path w="323" h="96152" extrusionOk="0">
                <a:moveTo>
                  <a:pt x="166" y="1"/>
                </a:moveTo>
                <a:lnTo>
                  <a:pt x="1" y="96151"/>
                </a:lnTo>
                <a:lnTo>
                  <a:pt x="322" y="96151"/>
                </a:lnTo>
                <a:lnTo>
                  <a:pt x="166" y="1"/>
                </a:lnTo>
                <a:close/>
              </a:path>
            </a:pathLst>
          </a:custGeom>
          <a:solidFill>
            <a:srgbClr val="FFD6E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398" name="Google Shape;398;p19"/>
          <p:cNvSpPr/>
          <p:nvPr/>
        </p:nvSpPr>
        <p:spPr>
          <a:xfrm>
            <a:off x="9453768" y="3454413"/>
            <a:ext cx="12176" cy="2429815"/>
          </a:xfrm>
          <a:custGeom>
            <a:avLst/>
            <a:gdLst/>
            <a:ahLst/>
            <a:cxnLst/>
            <a:rect l="l" t="t" r="r" b="b"/>
            <a:pathLst>
              <a:path w="323" h="64457" extrusionOk="0">
                <a:moveTo>
                  <a:pt x="157" y="1"/>
                </a:moveTo>
                <a:lnTo>
                  <a:pt x="0" y="64456"/>
                </a:lnTo>
                <a:lnTo>
                  <a:pt x="322" y="64456"/>
                </a:lnTo>
                <a:lnTo>
                  <a:pt x="157" y="1"/>
                </a:lnTo>
                <a:close/>
              </a:path>
            </a:pathLst>
          </a:custGeom>
          <a:solidFill>
            <a:srgbClr val="FFD6E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grpSp>
        <p:nvGrpSpPr>
          <p:cNvPr id="399" name="Google Shape;399;p19"/>
          <p:cNvGrpSpPr/>
          <p:nvPr/>
        </p:nvGrpSpPr>
        <p:grpSpPr>
          <a:xfrm>
            <a:off x="1318674" y="-519555"/>
            <a:ext cx="82857" cy="1196571"/>
            <a:chOff x="2038689" y="173907"/>
            <a:chExt cx="57599" cy="831799"/>
          </a:xfrm>
        </p:grpSpPr>
        <p:sp>
          <p:nvSpPr>
            <p:cNvPr id="400" name="Google Shape;400;p19"/>
            <p:cNvSpPr/>
            <p:nvPr/>
          </p:nvSpPr>
          <p:spPr>
            <a:xfrm>
              <a:off x="2038689" y="947872"/>
              <a:ext cx="57599" cy="57834"/>
            </a:xfrm>
            <a:custGeom>
              <a:avLst/>
              <a:gdLst/>
              <a:ahLst/>
              <a:cxnLst/>
              <a:rect l="l" t="t" r="r" b="b"/>
              <a:pathLst>
                <a:path w="2198" h="2207" fill="none" extrusionOk="0">
                  <a:moveTo>
                    <a:pt x="1" y="0"/>
                  </a:moveTo>
                  <a:lnTo>
                    <a:pt x="2197" y="0"/>
                  </a:lnTo>
                  <a:lnTo>
                    <a:pt x="2197" y="2206"/>
                  </a:lnTo>
                  <a:lnTo>
                    <a:pt x="1" y="2206"/>
                  </a:lnTo>
                  <a:close/>
                </a:path>
              </a:pathLst>
            </a:custGeom>
            <a:noFill/>
            <a:ln w="2975" cap="flat" cmpd="sng">
              <a:solidFill>
                <a:srgbClr val="00CFCC"/>
              </a:solidFill>
              <a:prstDash val="solid"/>
              <a:miter lim="9192"/>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sp>
          <p:nvSpPr>
            <p:cNvPr id="401" name="Google Shape;401;p19"/>
            <p:cNvSpPr/>
            <p:nvPr/>
          </p:nvSpPr>
          <p:spPr>
            <a:xfrm>
              <a:off x="2063269" y="173907"/>
              <a:ext cx="8438" cy="692074"/>
            </a:xfrm>
            <a:custGeom>
              <a:avLst/>
              <a:gdLst/>
              <a:ahLst/>
              <a:cxnLst/>
              <a:rect l="l" t="t" r="r" b="b"/>
              <a:pathLst>
                <a:path w="322" h="26410" extrusionOk="0">
                  <a:moveTo>
                    <a:pt x="166" y="1"/>
                  </a:moveTo>
                  <a:lnTo>
                    <a:pt x="0" y="26410"/>
                  </a:lnTo>
                  <a:lnTo>
                    <a:pt x="322" y="26410"/>
                  </a:lnTo>
                  <a:lnTo>
                    <a:pt x="166" y="1"/>
                  </a:lnTo>
                  <a:close/>
                </a:path>
              </a:pathLst>
            </a:custGeom>
            <a:solidFill>
              <a:srgbClr val="FFD6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grpSp>
      <p:grpSp>
        <p:nvGrpSpPr>
          <p:cNvPr id="402" name="Google Shape;402;p19"/>
          <p:cNvGrpSpPr/>
          <p:nvPr/>
        </p:nvGrpSpPr>
        <p:grpSpPr>
          <a:xfrm>
            <a:off x="11424964" y="2913080"/>
            <a:ext cx="286269" cy="3078129"/>
            <a:chOff x="8008096" y="2108910"/>
            <a:chExt cx="199001" cy="2139769"/>
          </a:xfrm>
        </p:grpSpPr>
        <p:sp>
          <p:nvSpPr>
            <p:cNvPr id="403" name="Google Shape;403;p19"/>
            <p:cNvSpPr/>
            <p:nvPr/>
          </p:nvSpPr>
          <p:spPr>
            <a:xfrm>
              <a:off x="8008096" y="4049705"/>
              <a:ext cx="199001" cy="198975"/>
            </a:xfrm>
            <a:custGeom>
              <a:avLst/>
              <a:gdLst/>
              <a:ahLst/>
              <a:cxnLst/>
              <a:rect l="l" t="t" r="r" b="b"/>
              <a:pathLst>
                <a:path w="7594" h="7593" extrusionOk="0">
                  <a:moveTo>
                    <a:pt x="1" y="0"/>
                  </a:moveTo>
                  <a:lnTo>
                    <a:pt x="1" y="7593"/>
                  </a:lnTo>
                  <a:lnTo>
                    <a:pt x="7593" y="7593"/>
                  </a:lnTo>
                  <a:lnTo>
                    <a:pt x="7593" y="0"/>
                  </a:lnTo>
                  <a:close/>
                </a:path>
              </a:pathLst>
            </a:custGeom>
            <a:solidFill>
              <a:srgbClr val="00CF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sp>
          <p:nvSpPr>
            <p:cNvPr id="404" name="Google Shape;404;p19"/>
            <p:cNvSpPr/>
            <p:nvPr/>
          </p:nvSpPr>
          <p:spPr>
            <a:xfrm>
              <a:off x="8103246" y="2108910"/>
              <a:ext cx="8464" cy="1793863"/>
            </a:xfrm>
            <a:custGeom>
              <a:avLst/>
              <a:gdLst/>
              <a:ahLst/>
              <a:cxnLst/>
              <a:rect l="l" t="t" r="r" b="b"/>
              <a:pathLst>
                <a:path w="323" h="68455" extrusionOk="0">
                  <a:moveTo>
                    <a:pt x="166" y="1"/>
                  </a:moveTo>
                  <a:lnTo>
                    <a:pt x="0" y="68455"/>
                  </a:lnTo>
                  <a:lnTo>
                    <a:pt x="322" y="68455"/>
                  </a:lnTo>
                  <a:lnTo>
                    <a:pt x="166" y="1"/>
                  </a:lnTo>
                  <a:close/>
                </a:path>
              </a:pathLst>
            </a:custGeom>
            <a:solidFill>
              <a:srgbClr val="FFD6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grpSp>
      <p:sp>
        <p:nvSpPr>
          <p:cNvPr id="405" name="Google Shape;405;p19"/>
          <p:cNvSpPr/>
          <p:nvPr/>
        </p:nvSpPr>
        <p:spPr>
          <a:xfrm>
            <a:off x="8564282" y="4256879"/>
            <a:ext cx="115804" cy="115767"/>
          </a:xfrm>
          <a:custGeom>
            <a:avLst/>
            <a:gdLst/>
            <a:ahLst/>
            <a:cxnLst/>
            <a:rect l="l" t="t" r="r" b="b"/>
            <a:pathLst>
              <a:path w="3072" h="3071" extrusionOk="0">
                <a:moveTo>
                  <a:pt x="1" y="0"/>
                </a:moveTo>
                <a:lnTo>
                  <a:pt x="1" y="3070"/>
                </a:lnTo>
                <a:lnTo>
                  <a:pt x="3071" y="3070"/>
                </a:lnTo>
                <a:lnTo>
                  <a:pt x="3071" y="0"/>
                </a:lnTo>
                <a:close/>
              </a:path>
            </a:pathLst>
          </a:custGeom>
          <a:solidFill>
            <a:srgbClr val="FF9973"/>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grpSp>
        <p:nvGrpSpPr>
          <p:cNvPr id="406" name="Google Shape;406;p19"/>
          <p:cNvGrpSpPr/>
          <p:nvPr/>
        </p:nvGrpSpPr>
        <p:grpSpPr>
          <a:xfrm>
            <a:off x="10961631" y="13"/>
            <a:ext cx="286269" cy="3078129"/>
            <a:chOff x="8008096" y="2108910"/>
            <a:chExt cx="199001" cy="2139769"/>
          </a:xfrm>
        </p:grpSpPr>
        <p:sp>
          <p:nvSpPr>
            <p:cNvPr id="407" name="Google Shape;407;p19"/>
            <p:cNvSpPr/>
            <p:nvPr/>
          </p:nvSpPr>
          <p:spPr>
            <a:xfrm>
              <a:off x="8008096" y="4049705"/>
              <a:ext cx="199001" cy="198975"/>
            </a:xfrm>
            <a:custGeom>
              <a:avLst/>
              <a:gdLst/>
              <a:ahLst/>
              <a:cxnLst/>
              <a:rect l="l" t="t" r="r" b="b"/>
              <a:pathLst>
                <a:path w="7594" h="7593" extrusionOk="0">
                  <a:moveTo>
                    <a:pt x="1" y="0"/>
                  </a:moveTo>
                  <a:lnTo>
                    <a:pt x="1" y="7593"/>
                  </a:lnTo>
                  <a:lnTo>
                    <a:pt x="7593" y="7593"/>
                  </a:lnTo>
                  <a:lnTo>
                    <a:pt x="759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sp>
          <p:nvSpPr>
            <p:cNvPr id="408" name="Google Shape;408;p19"/>
            <p:cNvSpPr/>
            <p:nvPr/>
          </p:nvSpPr>
          <p:spPr>
            <a:xfrm>
              <a:off x="8103246" y="2108910"/>
              <a:ext cx="8464" cy="1793863"/>
            </a:xfrm>
            <a:custGeom>
              <a:avLst/>
              <a:gdLst/>
              <a:ahLst/>
              <a:cxnLst/>
              <a:rect l="l" t="t" r="r" b="b"/>
              <a:pathLst>
                <a:path w="323" h="68455" extrusionOk="0">
                  <a:moveTo>
                    <a:pt x="166" y="1"/>
                  </a:moveTo>
                  <a:lnTo>
                    <a:pt x="0" y="68455"/>
                  </a:lnTo>
                  <a:lnTo>
                    <a:pt x="322" y="68455"/>
                  </a:lnTo>
                  <a:lnTo>
                    <a:pt x="166" y="1"/>
                  </a:lnTo>
                  <a:close/>
                </a:path>
              </a:pathLst>
            </a:custGeom>
            <a:solidFill>
              <a:srgbClr val="FFD6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grpSp>
    </p:spTree>
    <p:extLst>
      <p:ext uri="{BB962C8B-B14F-4D97-AF65-F5344CB8AC3E}">
        <p14:creationId xmlns:p14="http://schemas.microsoft.com/office/powerpoint/2010/main" val="375498574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matchingName="Title and list">
  <p:cSld name="Title and list">
    <p:spTree>
      <p:nvGrpSpPr>
        <p:cNvPr id="1" name="Shape 409"/>
        <p:cNvGrpSpPr/>
        <p:nvPr/>
      </p:nvGrpSpPr>
      <p:grpSpPr>
        <a:xfrm>
          <a:off x="0" y="0"/>
          <a:ext cx="0" cy="0"/>
          <a:chOff x="0" y="0"/>
          <a:chExt cx="0" cy="0"/>
        </a:xfrm>
      </p:grpSpPr>
      <p:sp>
        <p:nvSpPr>
          <p:cNvPr id="410" name="Google Shape;410;p20"/>
          <p:cNvSpPr txBox="1">
            <a:spLocks noGrp="1"/>
          </p:cNvSpPr>
          <p:nvPr>
            <p:ph type="body" idx="1"/>
          </p:nvPr>
        </p:nvSpPr>
        <p:spPr>
          <a:xfrm>
            <a:off x="796500" y="1418033"/>
            <a:ext cx="5211600" cy="5049200"/>
          </a:xfrm>
          <a:prstGeom prst="rect">
            <a:avLst/>
          </a:prstGeom>
        </p:spPr>
        <p:txBody>
          <a:bodyPr spcFirstLastPara="1" wrap="square" lIns="91425" tIns="91425" rIns="91425" bIns="91425" anchor="t" anchorCtr="0">
            <a:noAutofit/>
          </a:bodyPr>
          <a:lstStyle>
            <a:lvl1pPr marL="609585" lvl="0" indent="-389457" rtl="0">
              <a:lnSpc>
                <a:spcPct val="100000"/>
              </a:lnSpc>
              <a:spcBef>
                <a:spcPts val="0"/>
              </a:spcBef>
              <a:spcAft>
                <a:spcPts val="0"/>
              </a:spcAft>
              <a:buSzPts val="1000"/>
              <a:buFont typeface="Livvic Light"/>
              <a:buChar char="●"/>
              <a:defRPr sz="1600"/>
            </a:lvl1pPr>
            <a:lvl2pPr marL="1219170" lvl="1" indent="-389457" rtl="0">
              <a:spcBef>
                <a:spcPts val="2133"/>
              </a:spcBef>
              <a:spcAft>
                <a:spcPts val="0"/>
              </a:spcAft>
              <a:buSzPts val="1000"/>
              <a:buFont typeface="Nunito Light"/>
              <a:buChar char="○"/>
              <a:defRPr/>
            </a:lvl2pPr>
            <a:lvl3pPr marL="1828754" lvl="2" indent="-389457" rtl="0">
              <a:spcBef>
                <a:spcPts val="2133"/>
              </a:spcBef>
              <a:spcAft>
                <a:spcPts val="0"/>
              </a:spcAft>
              <a:buSzPts val="1000"/>
              <a:buFont typeface="Nunito Light"/>
              <a:buChar char="■"/>
              <a:defRPr/>
            </a:lvl3pPr>
            <a:lvl4pPr marL="2438339" lvl="3" indent="-389457" rtl="0">
              <a:spcBef>
                <a:spcPts val="2133"/>
              </a:spcBef>
              <a:spcAft>
                <a:spcPts val="0"/>
              </a:spcAft>
              <a:buSzPts val="1000"/>
              <a:buFont typeface="Nunito Light"/>
              <a:buChar char="●"/>
              <a:defRPr/>
            </a:lvl4pPr>
            <a:lvl5pPr marL="3047924" lvl="4" indent="-389457" rtl="0">
              <a:spcBef>
                <a:spcPts val="2133"/>
              </a:spcBef>
              <a:spcAft>
                <a:spcPts val="0"/>
              </a:spcAft>
              <a:buSzPts val="1000"/>
              <a:buFont typeface="Nunito Light"/>
              <a:buChar char="○"/>
              <a:defRPr/>
            </a:lvl5pPr>
            <a:lvl6pPr marL="3657509" lvl="5" indent="-389457" rtl="0">
              <a:spcBef>
                <a:spcPts val="2133"/>
              </a:spcBef>
              <a:spcAft>
                <a:spcPts val="0"/>
              </a:spcAft>
              <a:buSzPts val="1000"/>
              <a:buFont typeface="Nunito Light"/>
              <a:buChar char="■"/>
              <a:defRPr/>
            </a:lvl6pPr>
            <a:lvl7pPr marL="4267093" lvl="6" indent="-389457" rtl="0">
              <a:spcBef>
                <a:spcPts val="2133"/>
              </a:spcBef>
              <a:spcAft>
                <a:spcPts val="0"/>
              </a:spcAft>
              <a:buSzPts val="1000"/>
              <a:buFont typeface="Nunito Light"/>
              <a:buChar char="●"/>
              <a:defRPr/>
            </a:lvl7pPr>
            <a:lvl8pPr marL="4876678" lvl="7" indent="-389457" rtl="0">
              <a:spcBef>
                <a:spcPts val="2133"/>
              </a:spcBef>
              <a:spcAft>
                <a:spcPts val="0"/>
              </a:spcAft>
              <a:buSzPts val="1000"/>
              <a:buFont typeface="Nunito Light"/>
              <a:buChar char="○"/>
              <a:defRPr/>
            </a:lvl8pPr>
            <a:lvl9pPr marL="5486263" lvl="8" indent="-389457" rtl="0">
              <a:spcBef>
                <a:spcPts val="2133"/>
              </a:spcBef>
              <a:spcAft>
                <a:spcPts val="2133"/>
              </a:spcAft>
              <a:buSzPts val="1000"/>
              <a:buFont typeface="Nunito Light"/>
              <a:buChar char="■"/>
              <a:defRPr/>
            </a:lvl9pPr>
          </a:lstStyle>
          <a:p>
            <a:pPr lvl="0"/>
            <a:r>
              <a:rPr lang="en-US"/>
              <a:t>Click to edit Master text styles</a:t>
            </a:r>
          </a:p>
        </p:txBody>
      </p:sp>
      <p:sp>
        <p:nvSpPr>
          <p:cNvPr id="411" name="Google Shape;411;p20"/>
          <p:cNvSpPr txBox="1">
            <a:spLocks noGrp="1"/>
          </p:cNvSpPr>
          <p:nvPr>
            <p:ph type="ctrTitle"/>
          </p:nvPr>
        </p:nvSpPr>
        <p:spPr>
          <a:xfrm>
            <a:off x="825100" y="548900"/>
            <a:ext cx="6303600" cy="770400"/>
          </a:xfrm>
          <a:prstGeom prst="rect">
            <a:avLst/>
          </a:prstGeom>
        </p:spPr>
        <p:txBody>
          <a:bodyPr spcFirstLastPara="1" wrap="square" lIns="91425" tIns="91425" rIns="91425" bIns="91425" anchor="b" anchorCtr="0">
            <a:noAutofit/>
          </a:bodyPr>
          <a:lstStyle>
            <a:lvl1pPr lvl="0" rtl="0">
              <a:spcBef>
                <a:spcPts val="0"/>
              </a:spcBef>
              <a:spcAft>
                <a:spcPts val="0"/>
              </a:spcAft>
              <a:buClr>
                <a:srgbClr val="000000"/>
              </a:buClr>
              <a:buSzPts val="3600"/>
              <a:buNone/>
              <a:defRPr sz="4000"/>
            </a:lvl1pPr>
            <a:lvl2pPr lvl="1" algn="ctr" rtl="0">
              <a:spcBef>
                <a:spcPts val="0"/>
              </a:spcBef>
              <a:spcAft>
                <a:spcPts val="0"/>
              </a:spcAft>
              <a:buClr>
                <a:srgbClr val="D9D9D9"/>
              </a:buClr>
              <a:buSzPts val="1800"/>
              <a:buNone/>
              <a:defRPr sz="2400">
                <a:solidFill>
                  <a:srgbClr val="D9D9D9"/>
                </a:solidFill>
              </a:defRPr>
            </a:lvl2pPr>
            <a:lvl3pPr lvl="2" algn="ctr" rtl="0">
              <a:spcBef>
                <a:spcPts val="0"/>
              </a:spcBef>
              <a:spcAft>
                <a:spcPts val="0"/>
              </a:spcAft>
              <a:buClr>
                <a:srgbClr val="D9D9D9"/>
              </a:buClr>
              <a:buSzPts val="1800"/>
              <a:buNone/>
              <a:defRPr sz="2400">
                <a:solidFill>
                  <a:srgbClr val="D9D9D9"/>
                </a:solidFill>
              </a:defRPr>
            </a:lvl3pPr>
            <a:lvl4pPr lvl="3" algn="ctr" rtl="0">
              <a:spcBef>
                <a:spcPts val="0"/>
              </a:spcBef>
              <a:spcAft>
                <a:spcPts val="0"/>
              </a:spcAft>
              <a:buClr>
                <a:srgbClr val="D9D9D9"/>
              </a:buClr>
              <a:buSzPts val="1800"/>
              <a:buNone/>
              <a:defRPr sz="2400">
                <a:solidFill>
                  <a:srgbClr val="D9D9D9"/>
                </a:solidFill>
              </a:defRPr>
            </a:lvl4pPr>
            <a:lvl5pPr lvl="4" algn="ctr" rtl="0">
              <a:spcBef>
                <a:spcPts val="0"/>
              </a:spcBef>
              <a:spcAft>
                <a:spcPts val="0"/>
              </a:spcAft>
              <a:buClr>
                <a:srgbClr val="D9D9D9"/>
              </a:buClr>
              <a:buSzPts val="1800"/>
              <a:buNone/>
              <a:defRPr sz="2400">
                <a:solidFill>
                  <a:srgbClr val="D9D9D9"/>
                </a:solidFill>
              </a:defRPr>
            </a:lvl5pPr>
            <a:lvl6pPr lvl="5" algn="ctr" rtl="0">
              <a:spcBef>
                <a:spcPts val="0"/>
              </a:spcBef>
              <a:spcAft>
                <a:spcPts val="0"/>
              </a:spcAft>
              <a:buClr>
                <a:srgbClr val="D9D9D9"/>
              </a:buClr>
              <a:buSzPts val="1800"/>
              <a:buNone/>
              <a:defRPr sz="2400">
                <a:solidFill>
                  <a:srgbClr val="D9D9D9"/>
                </a:solidFill>
              </a:defRPr>
            </a:lvl6pPr>
            <a:lvl7pPr lvl="6" algn="ctr" rtl="0">
              <a:spcBef>
                <a:spcPts val="0"/>
              </a:spcBef>
              <a:spcAft>
                <a:spcPts val="0"/>
              </a:spcAft>
              <a:buClr>
                <a:srgbClr val="D9D9D9"/>
              </a:buClr>
              <a:buSzPts val="1800"/>
              <a:buNone/>
              <a:defRPr sz="2400">
                <a:solidFill>
                  <a:srgbClr val="D9D9D9"/>
                </a:solidFill>
              </a:defRPr>
            </a:lvl7pPr>
            <a:lvl8pPr lvl="7" algn="ctr" rtl="0">
              <a:spcBef>
                <a:spcPts val="0"/>
              </a:spcBef>
              <a:spcAft>
                <a:spcPts val="0"/>
              </a:spcAft>
              <a:buClr>
                <a:srgbClr val="D9D9D9"/>
              </a:buClr>
              <a:buSzPts val="1800"/>
              <a:buNone/>
              <a:defRPr sz="2400">
                <a:solidFill>
                  <a:srgbClr val="D9D9D9"/>
                </a:solidFill>
              </a:defRPr>
            </a:lvl8pPr>
            <a:lvl9pPr lvl="8" algn="ctr" rtl="0">
              <a:spcBef>
                <a:spcPts val="0"/>
              </a:spcBef>
              <a:spcAft>
                <a:spcPts val="0"/>
              </a:spcAft>
              <a:buClr>
                <a:srgbClr val="D9D9D9"/>
              </a:buClr>
              <a:buSzPts val="1800"/>
              <a:buNone/>
              <a:defRPr sz="2400">
                <a:solidFill>
                  <a:srgbClr val="D9D9D9"/>
                </a:solidFill>
              </a:defRPr>
            </a:lvl9pPr>
          </a:lstStyle>
          <a:p>
            <a:r>
              <a:rPr lang="en-US"/>
              <a:t>Click to edit Master title style</a:t>
            </a:r>
            <a:endParaRPr/>
          </a:p>
        </p:txBody>
      </p:sp>
      <p:sp>
        <p:nvSpPr>
          <p:cNvPr id="412" name="Google Shape;412;p20"/>
          <p:cNvSpPr txBox="1">
            <a:spLocks noGrp="1"/>
          </p:cNvSpPr>
          <p:nvPr>
            <p:ph type="body" idx="2"/>
          </p:nvPr>
        </p:nvSpPr>
        <p:spPr>
          <a:xfrm>
            <a:off x="6253500" y="1418033"/>
            <a:ext cx="5211600" cy="5049200"/>
          </a:xfrm>
          <a:prstGeom prst="rect">
            <a:avLst/>
          </a:prstGeom>
        </p:spPr>
        <p:txBody>
          <a:bodyPr spcFirstLastPara="1" wrap="square" lIns="91425" tIns="91425" rIns="91425" bIns="91425" anchor="t" anchorCtr="0">
            <a:noAutofit/>
          </a:bodyPr>
          <a:lstStyle>
            <a:lvl1pPr marL="609585" lvl="0" indent="-389457" rtl="0">
              <a:lnSpc>
                <a:spcPct val="100000"/>
              </a:lnSpc>
              <a:spcBef>
                <a:spcPts val="0"/>
              </a:spcBef>
              <a:spcAft>
                <a:spcPts val="0"/>
              </a:spcAft>
              <a:buClr>
                <a:srgbClr val="EC5D37"/>
              </a:buClr>
              <a:buSzPts val="1000"/>
              <a:buFont typeface="Livvic Light"/>
              <a:buChar char="●"/>
              <a:defRPr sz="1600"/>
            </a:lvl1pPr>
            <a:lvl2pPr marL="1219170" lvl="1" indent="-389457" rtl="0">
              <a:spcBef>
                <a:spcPts val="2133"/>
              </a:spcBef>
              <a:spcAft>
                <a:spcPts val="0"/>
              </a:spcAft>
              <a:buClr>
                <a:srgbClr val="FFC800"/>
              </a:buClr>
              <a:buSzPts val="1000"/>
              <a:buFont typeface="Nunito Light"/>
              <a:buChar char="○"/>
              <a:defRPr/>
            </a:lvl2pPr>
            <a:lvl3pPr marL="1828754" lvl="2" indent="-389457" rtl="0">
              <a:spcBef>
                <a:spcPts val="2133"/>
              </a:spcBef>
              <a:spcAft>
                <a:spcPts val="0"/>
              </a:spcAft>
              <a:buClr>
                <a:srgbClr val="FFC800"/>
              </a:buClr>
              <a:buSzPts val="1000"/>
              <a:buFont typeface="Nunito Light"/>
              <a:buChar char="■"/>
              <a:defRPr/>
            </a:lvl3pPr>
            <a:lvl4pPr marL="2438339" lvl="3" indent="-389457" rtl="0">
              <a:spcBef>
                <a:spcPts val="2133"/>
              </a:spcBef>
              <a:spcAft>
                <a:spcPts val="0"/>
              </a:spcAft>
              <a:buClr>
                <a:srgbClr val="FFC800"/>
              </a:buClr>
              <a:buSzPts val="1000"/>
              <a:buFont typeface="Nunito Light"/>
              <a:buChar char="●"/>
              <a:defRPr/>
            </a:lvl4pPr>
            <a:lvl5pPr marL="3047924" lvl="4" indent="-389457" rtl="0">
              <a:spcBef>
                <a:spcPts val="2133"/>
              </a:spcBef>
              <a:spcAft>
                <a:spcPts val="0"/>
              </a:spcAft>
              <a:buClr>
                <a:srgbClr val="434343"/>
              </a:buClr>
              <a:buSzPts val="1000"/>
              <a:buFont typeface="Nunito Light"/>
              <a:buChar char="○"/>
              <a:defRPr/>
            </a:lvl5pPr>
            <a:lvl6pPr marL="3657509" lvl="5" indent="-389457" rtl="0">
              <a:spcBef>
                <a:spcPts val="2133"/>
              </a:spcBef>
              <a:spcAft>
                <a:spcPts val="0"/>
              </a:spcAft>
              <a:buClr>
                <a:srgbClr val="434343"/>
              </a:buClr>
              <a:buSzPts val="1000"/>
              <a:buFont typeface="Nunito Light"/>
              <a:buChar char="■"/>
              <a:defRPr/>
            </a:lvl6pPr>
            <a:lvl7pPr marL="4267093" lvl="6" indent="-389457" rtl="0">
              <a:spcBef>
                <a:spcPts val="2133"/>
              </a:spcBef>
              <a:spcAft>
                <a:spcPts val="0"/>
              </a:spcAft>
              <a:buClr>
                <a:srgbClr val="434343"/>
              </a:buClr>
              <a:buSzPts val="1000"/>
              <a:buFont typeface="Nunito Light"/>
              <a:buChar char="●"/>
              <a:defRPr/>
            </a:lvl7pPr>
            <a:lvl8pPr marL="4876678" lvl="7" indent="-389457" rtl="0">
              <a:spcBef>
                <a:spcPts val="2133"/>
              </a:spcBef>
              <a:spcAft>
                <a:spcPts val="0"/>
              </a:spcAft>
              <a:buClr>
                <a:srgbClr val="434343"/>
              </a:buClr>
              <a:buSzPts val="1000"/>
              <a:buFont typeface="Nunito Light"/>
              <a:buChar char="○"/>
              <a:defRPr/>
            </a:lvl8pPr>
            <a:lvl9pPr marL="5486263" lvl="8" indent="-389457" rtl="0">
              <a:spcBef>
                <a:spcPts val="2133"/>
              </a:spcBef>
              <a:spcAft>
                <a:spcPts val="2133"/>
              </a:spcAft>
              <a:buClr>
                <a:srgbClr val="434343"/>
              </a:buClr>
              <a:buSzPts val="1000"/>
              <a:buFont typeface="Nunito Light"/>
              <a:buChar char="■"/>
              <a:defRPr/>
            </a:lvl9pPr>
          </a:lstStyle>
          <a:p>
            <a:pPr lvl="0"/>
            <a:r>
              <a:rPr lang="en-US"/>
              <a:t>Click to edit Master text styles</a:t>
            </a:r>
          </a:p>
        </p:txBody>
      </p:sp>
      <p:sp>
        <p:nvSpPr>
          <p:cNvPr id="413" name="Google Shape;413;p20"/>
          <p:cNvSpPr/>
          <p:nvPr/>
        </p:nvSpPr>
        <p:spPr>
          <a:xfrm>
            <a:off x="11773233" y="1498268"/>
            <a:ext cx="144867" cy="144833"/>
          </a:xfrm>
          <a:custGeom>
            <a:avLst/>
            <a:gdLst/>
            <a:ahLst/>
            <a:cxnLst/>
            <a:rect l="l" t="t" r="r" b="b"/>
            <a:pathLst>
              <a:path w="4346" h="4345" extrusionOk="0">
                <a:moveTo>
                  <a:pt x="4027" y="337"/>
                </a:moveTo>
                <a:lnTo>
                  <a:pt x="4027" y="4008"/>
                </a:lnTo>
                <a:lnTo>
                  <a:pt x="338" y="4008"/>
                </a:lnTo>
                <a:lnTo>
                  <a:pt x="338" y="337"/>
                </a:lnTo>
                <a:close/>
                <a:moveTo>
                  <a:pt x="1" y="0"/>
                </a:moveTo>
                <a:lnTo>
                  <a:pt x="1" y="4345"/>
                </a:lnTo>
                <a:lnTo>
                  <a:pt x="4346" y="4345"/>
                </a:lnTo>
                <a:lnTo>
                  <a:pt x="4346" y="0"/>
                </a:lnTo>
                <a:close/>
              </a:path>
            </a:pathLst>
          </a:custGeom>
          <a:solidFill>
            <a:srgbClr val="FF9973"/>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414" name="Google Shape;414;p20"/>
          <p:cNvSpPr/>
          <p:nvPr/>
        </p:nvSpPr>
        <p:spPr>
          <a:xfrm>
            <a:off x="12208333" y="1787267"/>
            <a:ext cx="148600" cy="147967"/>
          </a:xfrm>
          <a:custGeom>
            <a:avLst/>
            <a:gdLst/>
            <a:ahLst/>
            <a:cxnLst/>
            <a:rect l="l" t="t" r="r" b="b"/>
            <a:pathLst>
              <a:path w="4458" h="4439" extrusionOk="0">
                <a:moveTo>
                  <a:pt x="4008" y="431"/>
                </a:moveTo>
                <a:lnTo>
                  <a:pt x="4008" y="4008"/>
                </a:lnTo>
                <a:lnTo>
                  <a:pt x="431" y="4008"/>
                </a:lnTo>
                <a:lnTo>
                  <a:pt x="431" y="431"/>
                </a:lnTo>
                <a:close/>
                <a:moveTo>
                  <a:pt x="0" y="1"/>
                </a:moveTo>
                <a:lnTo>
                  <a:pt x="0" y="4439"/>
                </a:lnTo>
                <a:lnTo>
                  <a:pt x="4457" y="4439"/>
                </a:lnTo>
                <a:lnTo>
                  <a:pt x="4457" y="1"/>
                </a:lnTo>
                <a:close/>
              </a:path>
            </a:pathLst>
          </a:custGeom>
          <a:solidFill>
            <a:srgbClr val="FF9973"/>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415" name="Google Shape;415;p20"/>
          <p:cNvSpPr/>
          <p:nvPr/>
        </p:nvSpPr>
        <p:spPr>
          <a:xfrm>
            <a:off x="7746468" y="285868"/>
            <a:ext cx="144833" cy="144833"/>
          </a:xfrm>
          <a:custGeom>
            <a:avLst/>
            <a:gdLst/>
            <a:ahLst/>
            <a:cxnLst/>
            <a:rect l="l" t="t" r="r" b="b"/>
            <a:pathLst>
              <a:path w="4345" h="4345" extrusionOk="0">
                <a:moveTo>
                  <a:pt x="4008" y="337"/>
                </a:moveTo>
                <a:lnTo>
                  <a:pt x="4008" y="4008"/>
                </a:lnTo>
                <a:lnTo>
                  <a:pt x="337" y="4008"/>
                </a:lnTo>
                <a:lnTo>
                  <a:pt x="337" y="337"/>
                </a:lnTo>
                <a:close/>
                <a:moveTo>
                  <a:pt x="0" y="0"/>
                </a:moveTo>
                <a:lnTo>
                  <a:pt x="0" y="4345"/>
                </a:lnTo>
                <a:lnTo>
                  <a:pt x="4345" y="4345"/>
                </a:lnTo>
                <a:lnTo>
                  <a:pt x="4345" y="0"/>
                </a:lnTo>
                <a:close/>
              </a:path>
            </a:pathLst>
          </a:custGeom>
          <a:solidFill>
            <a:srgbClr val="E898AC"/>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416" name="Google Shape;416;p20"/>
          <p:cNvSpPr/>
          <p:nvPr/>
        </p:nvSpPr>
        <p:spPr>
          <a:xfrm>
            <a:off x="9439734" y="560118"/>
            <a:ext cx="219767" cy="219167"/>
          </a:xfrm>
          <a:custGeom>
            <a:avLst/>
            <a:gdLst/>
            <a:ahLst/>
            <a:cxnLst/>
            <a:rect l="l" t="t" r="r" b="b"/>
            <a:pathLst>
              <a:path w="6593" h="6575" extrusionOk="0">
                <a:moveTo>
                  <a:pt x="6256" y="338"/>
                </a:moveTo>
                <a:lnTo>
                  <a:pt x="6256" y="6237"/>
                </a:lnTo>
                <a:lnTo>
                  <a:pt x="338" y="6237"/>
                </a:lnTo>
                <a:lnTo>
                  <a:pt x="338" y="338"/>
                </a:lnTo>
                <a:close/>
                <a:moveTo>
                  <a:pt x="1" y="1"/>
                </a:moveTo>
                <a:lnTo>
                  <a:pt x="1" y="6574"/>
                </a:lnTo>
                <a:lnTo>
                  <a:pt x="6593" y="6574"/>
                </a:lnTo>
                <a:lnTo>
                  <a:pt x="6593" y="1"/>
                </a:lnTo>
                <a:close/>
              </a:path>
            </a:pathLst>
          </a:custGeom>
          <a:solidFill>
            <a:srgbClr val="FF9973"/>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417" name="Google Shape;417;p20"/>
          <p:cNvSpPr/>
          <p:nvPr/>
        </p:nvSpPr>
        <p:spPr>
          <a:xfrm>
            <a:off x="10603601" y="371351"/>
            <a:ext cx="59967" cy="59333"/>
          </a:xfrm>
          <a:custGeom>
            <a:avLst/>
            <a:gdLst/>
            <a:ahLst/>
            <a:cxnLst/>
            <a:rect l="l" t="t" r="r" b="b"/>
            <a:pathLst>
              <a:path w="1799" h="1780" extrusionOk="0">
                <a:moveTo>
                  <a:pt x="1" y="1"/>
                </a:moveTo>
                <a:lnTo>
                  <a:pt x="1" y="1780"/>
                </a:lnTo>
                <a:lnTo>
                  <a:pt x="1798" y="1780"/>
                </a:lnTo>
                <a:lnTo>
                  <a:pt x="1798" y="1"/>
                </a:lnTo>
                <a:close/>
              </a:path>
            </a:pathLst>
          </a:custGeom>
          <a:solidFill>
            <a:srgbClr val="00CFCC"/>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418" name="Google Shape;418;p20"/>
          <p:cNvSpPr/>
          <p:nvPr/>
        </p:nvSpPr>
        <p:spPr>
          <a:xfrm>
            <a:off x="9829934" y="-92433"/>
            <a:ext cx="207900" cy="207900"/>
          </a:xfrm>
          <a:custGeom>
            <a:avLst/>
            <a:gdLst/>
            <a:ahLst/>
            <a:cxnLst/>
            <a:rect l="l" t="t" r="r" b="b"/>
            <a:pathLst>
              <a:path w="6237" h="6237" extrusionOk="0">
                <a:moveTo>
                  <a:pt x="0" y="0"/>
                </a:moveTo>
                <a:lnTo>
                  <a:pt x="0" y="6236"/>
                </a:lnTo>
                <a:lnTo>
                  <a:pt x="6236" y="6236"/>
                </a:lnTo>
                <a:lnTo>
                  <a:pt x="6236" y="0"/>
                </a:lnTo>
                <a:close/>
              </a:path>
            </a:pathLst>
          </a:custGeom>
          <a:solidFill>
            <a:srgbClr val="00CFCC"/>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419" name="Google Shape;419;p20"/>
          <p:cNvSpPr/>
          <p:nvPr/>
        </p:nvSpPr>
        <p:spPr>
          <a:xfrm>
            <a:off x="11285701" y="473400"/>
            <a:ext cx="207900" cy="208533"/>
          </a:xfrm>
          <a:custGeom>
            <a:avLst/>
            <a:gdLst/>
            <a:ahLst/>
            <a:cxnLst/>
            <a:rect l="l" t="t" r="r" b="b"/>
            <a:pathLst>
              <a:path w="6237" h="6256" extrusionOk="0">
                <a:moveTo>
                  <a:pt x="1" y="1"/>
                </a:moveTo>
                <a:lnTo>
                  <a:pt x="1" y="6256"/>
                </a:lnTo>
                <a:lnTo>
                  <a:pt x="6237" y="6256"/>
                </a:lnTo>
                <a:lnTo>
                  <a:pt x="6237" y="1"/>
                </a:lnTo>
                <a:close/>
              </a:path>
            </a:pathLst>
          </a:custGeom>
          <a:solidFill>
            <a:srgbClr val="00CFCC"/>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420" name="Google Shape;420;p20"/>
          <p:cNvSpPr/>
          <p:nvPr/>
        </p:nvSpPr>
        <p:spPr>
          <a:xfrm>
            <a:off x="9685701" y="809818"/>
            <a:ext cx="163567" cy="163567"/>
          </a:xfrm>
          <a:custGeom>
            <a:avLst/>
            <a:gdLst/>
            <a:ahLst/>
            <a:cxnLst/>
            <a:rect l="l" t="t" r="r" b="b"/>
            <a:pathLst>
              <a:path w="4907" h="4907" extrusionOk="0">
                <a:moveTo>
                  <a:pt x="0" y="1"/>
                </a:moveTo>
                <a:lnTo>
                  <a:pt x="0" y="4907"/>
                </a:lnTo>
                <a:lnTo>
                  <a:pt x="4907" y="4907"/>
                </a:lnTo>
                <a:lnTo>
                  <a:pt x="4907" y="1"/>
                </a:lnTo>
                <a:close/>
              </a:path>
            </a:pathLst>
          </a:custGeom>
          <a:solidFill>
            <a:srgbClr val="00CFCC"/>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421" name="Google Shape;421;p20"/>
          <p:cNvSpPr/>
          <p:nvPr/>
        </p:nvSpPr>
        <p:spPr>
          <a:xfrm>
            <a:off x="8398467" y="1210167"/>
            <a:ext cx="207900" cy="207867"/>
          </a:xfrm>
          <a:custGeom>
            <a:avLst/>
            <a:gdLst/>
            <a:ahLst/>
            <a:cxnLst/>
            <a:rect l="l" t="t" r="r" b="b"/>
            <a:pathLst>
              <a:path w="6237" h="6236" extrusionOk="0">
                <a:moveTo>
                  <a:pt x="1" y="0"/>
                </a:moveTo>
                <a:lnTo>
                  <a:pt x="1" y="6236"/>
                </a:lnTo>
                <a:lnTo>
                  <a:pt x="6237" y="6236"/>
                </a:lnTo>
                <a:lnTo>
                  <a:pt x="6237" y="0"/>
                </a:lnTo>
                <a:close/>
              </a:path>
            </a:pathLst>
          </a:custGeom>
          <a:solidFill>
            <a:srgbClr val="E898AC"/>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422" name="Google Shape;422;p20"/>
          <p:cNvSpPr/>
          <p:nvPr/>
        </p:nvSpPr>
        <p:spPr>
          <a:xfrm>
            <a:off x="-110666" y="6053951"/>
            <a:ext cx="219767" cy="219167"/>
          </a:xfrm>
          <a:custGeom>
            <a:avLst/>
            <a:gdLst/>
            <a:ahLst/>
            <a:cxnLst/>
            <a:rect l="l" t="t" r="r" b="b"/>
            <a:pathLst>
              <a:path w="6593" h="6575" extrusionOk="0">
                <a:moveTo>
                  <a:pt x="6256" y="338"/>
                </a:moveTo>
                <a:lnTo>
                  <a:pt x="6256" y="6237"/>
                </a:lnTo>
                <a:lnTo>
                  <a:pt x="338" y="6237"/>
                </a:lnTo>
                <a:lnTo>
                  <a:pt x="338" y="338"/>
                </a:lnTo>
                <a:close/>
                <a:moveTo>
                  <a:pt x="1" y="1"/>
                </a:moveTo>
                <a:lnTo>
                  <a:pt x="1" y="6574"/>
                </a:lnTo>
                <a:lnTo>
                  <a:pt x="6593" y="6574"/>
                </a:lnTo>
                <a:lnTo>
                  <a:pt x="6593" y="1"/>
                </a:lnTo>
                <a:close/>
              </a:path>
            </a:pathLst>
          </a:custGeom>
          <a:solidFill>
            <a:srgbClr val="FF9973"/>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423" name="Google Shape;423;p20"/>
          <p:cNvSpPr/>
          <p:nvPr/>
        </p:nvSpPr>
        <p:spPr>
          <a:xfrm>
            <a:off x="135301" y="6303651"/>
            <a:ext cx="163567" cy="163567"/>
          </a:xfrm>
          <a:custGeom>
            <a:avLst/>
            <a:gdLst/>
            <a:ahLst/>
            <a:cxnLst/>
            <a:rect l="l" t="t" r="r" b="b"/>
            <a:pathLst>
              <a:path w="4907" h="4907" extrusionOk="0">
                <a:moveTo>
                  <a:pt x="0" y="1"/>
                </a:moveTo>
                <a:lnTo>
                  <a:pt x="0" y="4907"/>
                </a:lnTo>
                <a:lnTo>
                  <a:pt x="4907" y="4907"/>
                </a:lnTo>
                <a:lnTo>
                  <a:pt x="4907" y="1"/>
                </a:lnTo>
                <a:close/>
              </a:path>
            </a:pathLst>
          </a:custGeom>
          <a:solidFill>
            <a:srgbClr val="00CFCC"/>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Tree>
    <p:extLst>
      <p:ext uri="{BB962C8B-B14F-4D97-AF65-F5344CB8AC3E}">
        <p14:creationId xmlns:p14="http://schemas.microsoft.com/office/powerpoint/2010/main" val="2361371451"/>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matchingName="Background">
  <p:cSld name="Background">
    <p:spTree>
      <p:nvGrpSpPr>
        <p:cNvPr id="1" name="Shape 424"/>
        <p:cNvGrpSpPr/>
        <p:nvPr/>
      </p:nvGrpSpPr>
      <p:grpSpPr>
        <a:xfrm>
          <a:off x="0" y="0"/>
          <a:ext cx="0" cy="0"/>
          <a:chOff x="0" y="0"/>
          <a:chExt cx="0" cy="0"/>
        </a:xfrm>
      </p:grpSpPr>
    </p:spTree>
    <p:extLst>
      <p:ext uri="{BB962C8B-B14F-4D97-AF65-F5344CB8AC3E}">
        <p14:creationId xmlns:p14="http://schemas.microsoft.com/office/powerpoint/2010/main" val="652306410"/>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matchingName="Blank" type="blank">
  <p:cSld name="Blank">
    <p:bg>
      <p:bgPr>
        <a:noFill/>
        <a:effectLst/>
      </p:bgPr>
    </p:bg>
    <p:spTree>
      <p:nvGrpSpPr>
        <p:cNvPr id="1" name="Shape 425"/>
        <p:cNvGrpSpPr/>
        <p:nvPr/>
      </p:nvGrpSpPr>
      <p:grpSpPr>
        <a:xfrm>
          <a:off x="0" y="0"/>
          <a:ext cx="0" cy="0"/>
          <a:chOff x="0" y="0"/>
          <a:chExt cx="0" cy="0"/>
        </a:xfrm>
      </p:grpSpPr>
    </p:spTree>
    <p:extLst>
      <p:ext uri="{BB962C8B-B14F-4D97-AF65-F5344CB8AC3E}">
        <p14:creationId xmlns:p14="http://schemas.microsoft.com/office/powerpoint/2010/main" val="1970556360"/>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matchingName="Blank slide" type="blank" preserve="1">
  <p:cSld name="Blank slide">
    <p:spTree>
      <p:nvGrpSpPr>
        <p:cNvPr id="1" name="Shape 429"/>
        <p:cNvGrpSpPr/>
        <p:nvPr/>
      </p:nvGrpSpPr>
      <p:grpSpPr>
        <a:xfrm>
          <a:off x="0" y="0"/>
          <a:ext cx="0" cy="0"/>
          <a:chOff x="0" y="0"/>
          <a:chExt cx="0" cy="0"/>
        </a:xfrm>
      </p:grpSpPr>
    </p:spTree>
    <p:extLst>
      <p:ext uri="{BB962C8B-B14F-4D97-AF65-F5344CB8AC3E}">
        <p14:creationId xmlns:p14="http://schemas.microsoft.com/office/powerpoint/2010/main" val="21554990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17.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25.xml"/><Relationship Id="rId13" Type="http://schemas.openxmlformats.org/officeDocument/2006/relationships/slideLayout" Target="../slideLayouts/slideLayout30.xml"/><Relationship Id="rId18" Type="http://schemas.openxmlformats.org/officeDocument/2006/relationships/slideLayout" Target="../slideLayouts/slideLayout35.xml"/><Relationship Id="rId3" Type="http://schemas.openxmlformats.org/officeDocument/2006/relationships/slideLayout" Target="../slideLayouts/slideLayout20.xml"/><Relationship Id="rId21" Type="http://schemas.openxmlformats.org/officeDocument/2006/relationships/slideLayout" Target="../slideLayouts/slideLayout38.xml"/><Relationship Id="rId7" Type="http://schemas.openxmlformats.org/officeDocument/2006/relationships/slideLayout" Target="../slideLayouts/slideLayout24.xml"/><Relationship Id="rId12" Type="http://schemas.openxmlformats.org/officeDocument/2006/relationships/slideLayout" Target="../slideLayouts/slideLayout29.xml"/><Relationship Id="rId17" Type="http://schemas.openxmlformats.org/officeDocument/2006/relationships/slideLayout" Target="../slideLayouts/slideLayout34.xml"/><Relationship Id="rId2" Type="http://schemas.openxmlformats.org/officeDocument/2006/relationships/slideLayout" Target="../slideLayouts/slideLayout19.xml"/><Relationship Id="rId16" Type="http://schemas.openxmlformats.org/officeDocument/2006/relationships/slideLayout" Target="../slideLayouts/slideLayout33.xml"/><Relationship Id="rId20" Type="http://schemas.openxmlformats.org/officeDocument/2006/relationships/slideLayout" Target="../slideLayouts/slideLayout37.xml"/><Relationship Id="rId1" Type="http://schemas.openxmlformats.org/officeDocument/2006/relationships/slideLayout" Target="../slideLayouts/slideLayout18.xml"/><Relationship Id="rId6" Type="http://schemas.openxmlformats.org/officeDocument/2006/relationships/slideLayout" Target="../slideLayouts/slideLayout23.xml"/><Relationship Id="rId11" Type="http://schemas.openxmlformats.org/officeDocument/2006/relationships/slideLayout" Target="../slideLayouts/slideLayout28.xml"/><Relationship Id="rId5" Type="http://schemas.openxmlformats.org/officeDocument/2006/relationships/slideLayout" Target="../slideLayouts/slideLayout22.xml"/><Relationship Id="rId15" Type="http://schemas.openxmlformats.org/officeDocument/2006/relationships/slideLayout" Target="../slideLayouts/slideLayout32.xml"/><Relationship Id="rId10" Type="http://schemas.openxmlformats.org/officeDocument/2006/relationships/slideLayout" Target="../slideLayouts/slideLayout27.xml"/><Relationship Id="rId19" Type="http://schemas.openxmlformats.org/officeDocument/2006/relationships/slideLayout" Target="../slideLayouts/slideLayout36.xml"/><Relationship Id="rId4" Type="http://schemas.openxmlformats.org/officeDocument/2006/relationships/slideLayout" Target="../slideLayouts/slideLayout21.xml"/><Relationship Id="rId9" Type="http://schemas.openxmlformats.org/officeDocument/2006/relationships/slideLayout" Target="../slideLayouts/slideLayout26.xml"/><Relationship Id="rId14" Type="http://schemas.openxmlformats.org/officeDocument/2006/relationships/slideLayout" Target="../slideLayouts/slideLayout31.xml"/><Relationship Id="rId22"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2" Type="http://schemas.openxmlformats.org/officeDocument/2006/relationships/theme" Target="../theme/theme4.xml"/><Relationship Id="rId1" Type="http://schemas.openxmlformats.org/officeDocument/2006/relationships/slideLayout" Target="../slideLayouts/slideLayout3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rgbClr val="0C343D"/>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415600" y="593367"/>
            <a:ext cx="11360800" cy="763600"/>
          </a:xfrm>
          <a:prstGeom prst="rect">
            <a:avLst/>
          </a:prstGeom>
          <a:noFill/>
          <a:ln>
            <a:noFill/>
          </a:ln>
        </p:spPr>
        <p:txBody>
          <a:bodyPr spcFirstLastPara="1" wrap="square" lIns="91425" tIns="91425" rIns="91425" bIns="91425" anchor="t" anchorCtr="0">
            <a:noAutofit/>
          </a:bodyPr>
          <a:lstStyle>
            <a:lvl1pPr lvl="0">
              <a:spcBef>
                <a:spcPts val="0"/>
              </a:spcBef>
              <a:spcAft>
                <a:spcPts val="0"/>
              </a:spcAft>
              <a:buClr>
                <a:srgbClr val="F3F3F3"/>
              </a:buClr>
              <a:buSzPts val="2800"/>
              <a:buFont typeface="Rajdhani"/>
              <a:buNone/>
              <a:defRPr sz="2800" b="1">
                <a:solidFill>
                  <a:srgbClr val="F3F3F3"/>
                </a:solidFill>
                <a:latin typeface="Rajdhani"/>
                <a:ea typeface="Rajdhani"/>
                <a:cs typeface="Rajdhani"/>
                <a:sym typeface="Rajdhani"/>
              </a:defRPr>
            </a:lvl1pPr>
            <a:lvl2pPr lvl="1">
              <a:spcBef>
                <a:spcPts val="0"/>
              </a:spcBef>
              <a:spcAft>
                <a:spcPts val="0"/>
              </a:spcAft>
              <a:buClr>
                <a:srgbClr val="F3F3F3"/>
              </a:buClr>
              <a:buSzPts val="2800"/>
              <a:buFont typeface="Rajdhani"/>
              <a:buNone/>
              <a:defRPr sz="2800" b="1">
                <a:solidFill>
                  <a:srgbClr val="F3F3F3"/>
                </a:solidFill>
                <a:latin typeface="Rajdhani"/>
                <a:ea typeface="Rajdhani"/>
                <a:cs typeface="Rajdhani"/>
                <a:sym typeface="Rajdhani"/>
              </a:defRPr>
            </a:lvl2pPr>
            <a:lvl3pPr lvl="2">
              <a:spcBef>
                <a:spcPts val="0"/>
              </a:spcBef>
              <a:spcAft>
                <a:spcPts val="0"/>
              </a:spcAft>
              <a:buClr>
                <a:srgbClr val="F3F3F3"/>
              </a:buClr>
              <a:buSzPts val="2800"/>
              <a:buFont typeface="Rajdhani"/>
              <a:buNone/>
              <a:defRPr sz="2800" b="1">
                <a:solidFill>
                  <a:srgbClr val="F3F3F3"/>
                </a:solidFill>
                <a:latin typeface="Rajdhani"/>
                <a:ea typeface="Rajdhani"/>
                <a:cs typeface="Rajdhani"/>
                <a:sym typeface="Rajdhani"/>
              </a:defRPr>
            </a:lvl3pPr>
            <a:lvl4pPr lvl="3">
              <a:spcBef>
                <a:spcPts val="0"/>
              </a:spcBef>
              <a:spcAft>
                <a:spcPts val="0"/>
              </a:spcAft>
              <a:buClr>
                <a:srgbClr val="F3F3F3"/>
              </a:buClr>
              <a:buSzPts val="2800"/>
              <a:buFont typeface="Rajdhani"/>
              <a:buNone/>
              <a:defRPr sz="2800" b="1">
                <a:solidFill>
                  <a:srgbClr val="F3F3F3"/>
                </a:solidFill>
                <a:latin typeface="Rajdhani"/>
                <a:ea typeface="Rajdhani"/>
                <a:cs typeface="Rajdhani"/>
                <a:sym typeface="Rajdhani"/>
              </a:defRPr>
            </a:lvl4pPr>
            <a:lvl5pPr lvl="4">
              <a:spcBef>
                <a:spcPts val="0"/>
              </a:spcBef>
              <a:spcAft>
                <a:spcPts val="0"/>
              </a:spcAft>
              <a:buClr>
                <a:srgbClr val="F3F3F3"/>
              </a:buClr>
              <a:buSzPts val="2800"/>
              <a:buFont typeface="Rajdhani"/>
              <a:buNone/>
              <a:defRPr sz="2800" b="1">
                <a:solidFill>
                  <a:srgbClr val="F3F3F3"/>
                </a:solidFill>
                <a:latin typeface="Rajdhani"/>
                <a:ea typeface="Rajdhani"/>
                <a:cs typeface="Rajdhani"/>
                <a:sym typeface="Rajdhani"/>
              </a:defRPr>
            </a:lvl5pPr>
            <a:lvl6pPr lvl="5">
              <a:spcBef>
                <a:spcPts val="0"/>
              </a:spcBef>
              <a:spcAft>
                <a:spcPts val="0"/>
              </a:spcAft>
              <a:buClr>
                <a:srgbClr val="F3F3F3"/>
              </a:buClr>
              <a:buSzPts val="2800"/>
              <a:buFont typeface="Rajdhani"/>
              <a:buNone/>
              <a:defRPr sz="2800" b="1">
                <a:solidFill>
                  <a:srgbClr val="F3F3F3"/>
                </a:solidFill>
                <a:latin typeface="Rajdhani"/>
                <a:ea typeface="Rajdhani"/>
                <a:cs typeface="Rajdhani"/>
                <a:sym typeface="Rajdhani"/>
              </a:defRPr>
            </a:lvl6pPr>
            <a:lvl7pPr lvl="6">
              <a:spcBef>
                <a:spcPts val="0"/>
              </a:spcBef>
              <a:spcAft>
                <a:spcPts val="0"/>
              </a:spcAft>
              <a:buClr>
                <a:srgbClr val="F3F3F3"/>
              </a:buClr>
              <a:buSzPts val="2800"/>
              <a:buFont typeface="Rajdhani"/>
              <a:buNone/>
              <a:defRPr sz="2800" b="1">
                <a:solidFill>
                  <a:srgbClr val="F3F3F3"/>
                </a:solidFill>
                <a:latin typeface="Rajdhani"/>
                <a:ea typeface="Rajdhani"/>
                <a:cs typeface="Rajdhani"/>
                <a:sym typeface="Rajdhani"/>
              </a:defRPr>
            </a:lvl7pPr>
            <a:lvl8pPr lvl="7">
              <a:spcBef>
                <a:spcPts val="0"/>
              </a:spcBef>
              <a:spcAft>
                <a:spcPts val="0"/>
              </a:spcAft>
              <a:buClr>
                <a:srgbClr val="F3F3F3"/>
              </a:buClr>
              <a:buSzPts val="2800"/>
              <a:buFont typeface="Rajdhani"/>
              <a:buNone/>
              <a:defRPr sz="2800" b="1">
                <a:solidFill>
                  <a:srgbClr val="F3F3F3"/>
                </a:solidFill>
                <a:latin typeface="Rajdhani"/>
                <a:ea typeface="Rajdhani"/>
                <a:cs typeface="Rajdhani"/>
                <a:sym typeface="Rajdhani"/>
              </a:defRPr>
            </a:lvl8pPr>
            <a:lvl9pPr lvl="8">
              <a:spcBef>
                <a:spcPts val="0"/>
              </a:spcBef>
              <a:spcAft>
                <a:spcPts val="0"/>
              </a:spcAft>
              <a:buClr>
                <a:srgbClr val="F3F3F3"/>
              </a:buClr>
              <a:buSzPts val="2800"/>
              <a:buFont typeface="Rajdhani"/>
              <a:buNone/>
              <a:defRPr sz="2800" b="1">
                <a:solidFill>
                  <a:srgbClr val="F3F3F3"/>
                </a:solidFill>
                <a:latin typeface="Rajdhani"/>
                <a:ea typeface="Rajdhani"/>
                <a:cs typeface="Rajdhani"/>
                <a:sym typeface="Rajdhani"/>
              </a:defRPr>
            </a:lvl9pPr>
          </a:lstStyle>
          <a:p>
            <a:endParaRPr/>
          </a:p>
        </p:txBody>
      </p:sp>
      <p:sp>
        <p:nvSpPr>
          <p:cNvPr id="7" name="Google Shape;7;p1"/>
          <p:cNvSpPr txBox="1">
            <a:spLocks noGrp="1"/>
          </p:cNvSpPr>
          <p:nvPr>
            <p:ph type="body" idx="1"/>
          </p:nvPr>
        </p:nvSpPr>
        <p:spPr>
          <a:xfrm>
            <a:off x="415600" y="1536633"/>
            <a:ext cx="11360800" cy="4555200"/>
          </a:xfrm>
          <a:prstGeom prst="rect">
            <a:avLst/>
          </a:prstGeom>
          <a:noFill/>
          <a:ln>
            <a:noFill/>
          </a:ln>
        </p:spPr>
        <p:txBody>
          <a:bodyPr spcFirstLastPara="1" wrap="square" lIns="91425" tIns="91425" rIns="91425" bIns="91425" anchor="t" anchorCtr="0">
            <a:noAutofit/>
          </a:bodyPr>
          <a:lstStyle>
            <a:lvl1pPr marL="457200" lvl="0" indent="-304800">
              <a:lnSpc>
                <a:spcPct val="115000"/>
              </a:lnSpc>
              <a:spcBef>
                <a:spcPts val="0"/>
              </a:spcBef>
              <a:spcAft>
                <a:spcPts val="0"/>
              </a:spcAft>
              <a:buClr>
                <a:srgbClr val="F3F3F3"/>
              </a:buClr>
              <a:buSzPts val="1200"/>
              <a:buFont typeface="Fira Sans Condensed Light"/>
              <a:buChar char="●"/>
              <a:defRPr sz="1200">
                <a:solidFill>
                  <a:srgbClr val="F3F3F3"/>
                </a:solidFill>
                <a:latin typeface="Fira Sans Condensed Light"/>
                <a:ea typeface="Fira Sans Condensed Light"/>
                <a:cs typeface="Fira Sans Condensed Light"/>
                <a:sym typeface="Fira Sans Condensed Light"/>
              </a:defRPr>
            </a:lvl1pPr>
            <a:lvl2pPr marL="914400" lvl="1" indent="-304800">
              <a:lnSpc>
                <a:spcPct val="115000"/>
              </a:lnSpc>
              <a:spcBef>
                <a:spcPts val="1600"/>
              </a:spcBef>
              <a:spcAft>
                <a:spcPts val="0"/>
              </a:spcAft>
              <a:buClr>
                <a:srgbClr val="F3F3F3"/>
              </a:buClr>
              <a:buSzPts val="1200"/>
              <a:buFont typeface="Fira Sans Condensed Light"/>
              <a:buChar char="○"/>
              <a:defRPr sz="1200">
                <a:solidFill>
                  <a:srgbClr val="F3F3F3"/>
                </a:solidFill>
                <a:latin typeface="Fira Sans Condensed Light"/>
                <a:ea typeface="Fira Sans Condensed Light"/>
                <a:cs typeface="Fira Sans Condensed Light"/>
                <a:sym typeface="Fira Sans Condensed Light"/>
              </a:defRPr>
            </a:lvl2pPr>
            <a:lvl3pPr marL="1371600" lvl="2" indent="-304800">
              <a:lnSpc>
                <a:spcPct val="115000"/>
              </a:lnSpc>
              <a:spcBef>
                <a:spcPts val="1600"/>
              </a:spcBef>
              <a:spcAft>
                <a:spcPts val="0"/>
              </a:spcAft>
              <a:buClr>
                <a:srgbClr val="F3F3F3"/>
              </a:buClr>
              <a:buSzPts val="1200"/>
              <a:buFont typeface="Fira Sans Condensed Light"/>
              <a:buChar char="■"/>
              <a:defRPr sz="1200">
                <a:solidFill>
                  <a:srgbClr val="F3F3F3"/>
                </a:solidFill>
                <a:latin typeface="Fira Sans Condensed Light"/>
                <a:ea typeface="Fira Sans Condensed Light"/>
                <a:cs typeface="Fira Sans Condensed Light"/>
                <a:sym typeface="Fira Sans Condensed Light"/>
              </a:defRPr>
            </a:lvl3pPr>
            <a:lvl4pPr marL="1828800" lvl="3" indent="-304800">
              <a:lnSpc>
                <a:spcPct val="115000"/>
              </a:lnSpc>
              <a:spcBef>
                <a:spcPts val="1600"/>
              </a:spcBef>
              <a:spcAft>
                <a:spcPts val="0"/>
              </a:spcAft>
              <a:buClr>
                <a:srgbClr val="F3F3F3"/>
              </a:buClr>
              <a:buSzPts val="1200"/>
              <a:buFont typeface="Fira Sans Condensed Light"/>
              <a:buChar char="●"/>
              <a:defRPr sz="1200">
                <a:solidFill>
                  <a:srgbClr val="F3F3F3"/>
                </a:solidFill>
                <a:latin typeface="Fira Sans Condensed Light"/>
                <a:ea typeface="Fira Sans Condensed Light"/>
                <a:cs typeface="Fira Sans Condensed Light"/>
                <a:sym typeface="Fira Sans Condensed Light"/>
              </a:defRPr>
            </a:lvl4pPr>
            <a:lvl5pPr marL="2286000" lvl="4" indent="-304800">
              <a:lnSpc>
                <a:spcPct val="115000"/>
              </a:lnSpc>
              <a:spcBef>
                <a:spcPts val="1600"/>
              </a:spcBef>
              <a:spcAft>
                <a:spcPts val="0"/>
              </a:spcAft>
              <a:buClr>
                <a:srgbClr val="F3F3F3"/>
              </a:buClr>
              <a:buSzPts val="1200"/>
              <a:buFont typeface="Fira Sans Condensed Light"/>
              <a:buChar char="○"/>
              <a:defRPr sz="1200">
                <a:solidFill>
                  <a:srgbClr val="F3F3F3"/>
                </a:solidFill>
                <a:latin typeface="Fira Sans Condensed Light"/>
                <a:ea typeface="Fira Sans Condensed Light"/>
                <a:cs typeface="Fira Sans Condensed Light"/>
                <a:sym typeface="Fira Sans Condensed Light"/>
              </a:defRPr>
            </a:lvl5pPr>
            <a:lvl6pPr marL="2743200" lvl="5" indent="-304800">
              <a:lnSpc>
                <a:spcPct val="115000"/>
              </a:lnSpc>
              <a:spcBef>
                <a:spcPts val="1600"/>
              </a:spcBef>
              <a:spcAft>
                <a:spcPts val="0"/>
              </a:spcAft>
              <a:buClr>
                <a:srgbClr val="F3F3F3"/>
              </a:buClr>
              <a:buSzPts val="1200"/>
              <a:buFont typeface="Fira Sans Condensed Light"/>
              <a:buChar char="■"/>
              <a:defRPr sz="1200">
                <a:solidFill>
                  <a:srgbClr val="F3F3F3"/>
                </a:solidFill>
                <a:latin typeface="Fira Sans Condensed Light"/>
                <a:ea typeface="Fira Sans Condensed Light"/>
                <a:cs typeface="Fira Sans Condensed Light"/>
                <a:sym typeface="Fira Sans Condensed Light"/>
              </a:defRPr>
            </a:lvl6pPr>
            <a:lvl7pPr marL="3200400" lvl="6" indent="-304800">
              <a:lnSpc>
                <a:spcPct val="115000"/>
              </a:lnSpc>
              <a:spcBef>
                <a:spcPts val="1600"/>
              </a:spcBef>
              <a:spcAft>
                <a:spcPts val="0"/>
              </a:spcAft>
              <a:buClr>
                <a:srgbClr val="F3F3F3"/>
              </a:buClr>
              <a:buSzPts val="1200"/>
              <a:buFont typeface="Fira Sans Condensed Light"/>
              <a:buChar char="●"/>
              <a:defRPr sz="1200">
                <a:solidFill>
                  <a:srgbClr val="F3F3F3"/>
                </a:solidFill>
                <a:latin typeface="Fira Sans Condensed Light"/>
                <a:ea typeface="Fira Sans Condensed Light"/>
                <a:cs typeface="Fira Sans Condensed Light"/>
                <a:sym typeface="Fira Sans Condensed Light"/>
              </a:defRPr>
            </a:lvl7pPr>
            <a:lvl8pPr marL="3657600" lvl="7" indent="-304800">
              <a:lnSpc>
                <a:spcPct val="115000"/>
              </a:lnSpc>
              <a:spcBef>
                <a:spcPts val="1600"/>
              </a:spcBef>
              <a:spcAft>
                <a:spcPts val="0"/>
              </a:spcAft>
              <a:buClr>
                <a:srgbClr val="F3F3F3"/>
              </a:buClr>
              <a:buSzPts val="1200"/>
              <a:buFont typeface="Fira Sans Condensed Light"/>
              <a:buChar char="○"/>
              <a:defRPr sz="1200">
                <a:solidFill>
                  <a:srgbClr val="F3F3F3"/>
                </a:solidFill>
                <a:latin typeface="Fira Sans Condensed Light"/>
                <a:ea typeface="Fira Sans Condensed Light"/>
                <a:cs typeface="Fira Sans Condensed Light"/>
                <a:sym typeface="Fira Sans Condensed Light"/>
              </a:defRPr>
            </a:lvl8pPr>
            <a:lvl9pPr marL="4114800" lvl="8" indent="-304800">
              <a:lnSpc>
                <a:spcPct val="115000"/>
              </a:lnSpc>
              <a:spcBef>
                <a:spcPts val="1600"/>
              </a:spcBef>
              <a:spcAft>
                <a:spcPts val="1600"/>
              </a:spcAft>
              <a:buClr>
                <a:srgbClr val="F3F3F3"/>
              </a:buClr>
              <a:buSzPts val="1200"/>
              <a:buFont typeface="Fira Sans Condensed Light"/>
              <a:buChar char="■"/>
              <a:defRPr sz="1200">
                <a:solidFill>
                  <a:srgbClr val="F3F3F3"/>
                </a:solidFill>
                <a:latin typeface="Fira Sans Condensed Light"/>
                <a:ea typeface="Fira Sans Condensed Light"/>
                <a:cs typeface="Fira Sans Condensed Light"/>
                <a:sym typeface="Fira Sans Condensed Light"/>
              </a:defRPr>
            </a:lvl9pPr>
          </a:lstStyle>
          <a:p>
            <a:endParaRPr/>
          </a:p>
        </p:txBody>
      </p:sp>
    </p:spTree>
    <p:extLst>
      <p:ext uri="{BB962C8B-B14F-4D97-AF65-F5344CB8AC3E}">
        <p14:creationId xmlns:p14="http://schemas.microsoft.com/office/powerpoint/2010/main" val="1381171479"/>
      </p:ext>
    </p:extLst>
  </p:cSld>
  <p:clrMap bg1="lt1" tx1="dk1" bg2="dk2" tx2="lt2" accent1="accent1" accent2="accent2" accent3="accent3" accent4="accent4" accent5="accent5" accent6="accent6" hlink="hlink" folHlink="folHlink"/>
  <p:sldLayoutIdLst>
    <p:sldLayoutId id="2147483661" r:id="rId1"/>
    <p:sldLayoutId id="2147483662" r:id="rId2"/>
    <p:sldLayoutId id="2147483664" r:id="rId3"/>
    <p:sldLayoutId id="2147483665" r:id="rId4"/>
    <p:sldLayoutId id="2147483666" r:id="rId5"/>
    <p:sldLayoutId id="2147483667" r:id="rId6"/>
    <p:sldLayoutId id="2147483668" r:id="rId7"/>
    <p:sldLayoutId id="2147483670" r:id="rId8"/>
    <p:sldLayoutId id="2147483671" r:id="rId9"/>
    <p:sldLayoutId id="2147483672" r:id="rId10"/>
    <p:sldLayoutId id="2147483673" r:id="rId11"/>
    <p:sldLayoutId id="2147483676" r:id="rId12"/>
    <p:sldLayoutId id="2147483677" r:id="rId13"/>
    <p:sldLayoutId id="2147483678" r:id="rId14"/>
    <p:sldLayoutId id="2147483679" r:id="rId15"/>
    <p:sldLayoutId id="2147483680" r:id="rId16"/>
  </p:sldLayoutIdLst>
  <p:hf hdr="0" dt="0"/>
  <p:txStyles>
    <p:titleStyle>
      <a:defPPr marR="0" lvl="0" algn="l" rtl="0">
        <a:lnSpc>
          <a:spcPct val="100000"/>
        </a:lnSpc>
        <a:spcBef>
          <a:spcPts val="0"/>
        </a:spcBef>
        <a:spcAft>
          <a:spcPts val="0"/>
        </a:spcAft>
      </a:defPPr>
      <a:lvl1pPr marR="0" lvl="0"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rgbClr val="0E2A47"/>
        </a:solidFill>
        <a:effectLst/>
      </p:bgPr>
    </p:bg>
    <p:spTree>
      <p:nvGrpSpPr>
        <p:cNvPr id="1" name="Shape 94"/>
        <p:cNvGrpSpPr/>
        <p:nvPr/>
      </p:nvGrpSpPr>
      <p:grpSpPr>
        <a:xfrm>
          <a:off x="0" y="0"/>
          <a:ext cx="0" cy="0"/>
          <a:chOff x="0" y="0"/>
          <a:chExt cx="0" cy="0"/>
        </a:xfrm>
      </p:grpSpPr>
      <p:sp>
        <p:nvSpPr>
          <p:cNvPr id="95" name="Google Shape;95;p22"/>
          <p:cNvSpPr txBox="1">
            <a:spLocks noGrp="1"/>
          </p:cNvSpPr>
          <p:nvPr>
            <p:ph type="title"/>
          </p:nvPr>
        </p:nvSpPr>
        <p:spPr>
          <a:xfrm>
            <a:off x="1424133" y="1244600"/>
            <a:ext cx="9396400" cy="6432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Clr>
                <a:srgbClr val="FFFFFF"/>
              </a:buClr>
              <a:buSzPts val="2400"/>
              <a:buFont typeface="Proxima Nova Semibold"/>
              <a:buNone/>
              <a:defRPr sz="2400">
                <a:solidFill>
                  <a:srgbClr val="FFFFFF"/>
                </a:solidFill>
                <a:latin typeface="Proxima Nova Semibold"/>
                <a:ea typeface="Proxima Nova Semibold"/>
                <a:cs typeface="Proxima Nova Semibold"/>
                <a:sym typeface="Proxima Nova Semibold"/>
              </a:defRPr>
            </a:lvl1pPr>
            <a:lvl2pPr lvl="1" algn="ctr" rtl="0">
              <a:spcBef>
                <a:spcPts val="0"/>
              </a:spcBef>
              <a:spcAft>
                <a:spcPts val="0"/>
              </a:spcAft>
              <a:buClr>
                <a:srgbClr val="FFFFFF"/>
              </a:buClr>
              <a:buSzPts val="2400"/>
              <a:buFont typeface="Proxima Nova Semibold"/>
              <a:buNone/>
              <a:defRPr sz="2400">
                <a:solidFill>
                  <a:srgbClr val="FFFFFF"/>
                </a:solidFill>
                <a:latin typeface="Proxima Nova Semibold"/>
                <a:ea typeface="Proxima Nova Semibold"/>
                <a:cs typeface="Proxima Nova Semibold"/>
                <a:sym typeface="Proxima Nova Semibold"/>
              </a:defRPr>
            </a:lvl2pPr>
            <a:lvl3pPr lvl="2" algn="ctr" rtl="0">
              <a:spcBef>
                <a:spcPts val="0"/>
              </a:spcBef>
              <a:spcAft>
                <a:spcPts val="0"/>
              </a:spcAft>
              <a:buClr>
                <a:srgbClr val="FFFFFF"/>
              </a:buClr>
              <a:buSzPts val="2400"/>
              <a:buFont typeface="Proxima Nova Semibold"/>
              <a:buNone/>
              <a:defRPr sz="2400">
                <a:solidFill>
                  <a:srgbClr val="FFFFFF"/>
                </a:solidFill>
                <a:latin typeface="Proxima Nova Semibold"/>
                <a:ea typeface="Proxima Nova Semibold"/>
                <a:cs typeface="Proxima Nova Semibold"/>
                <a:sym typeface="Proxima Nova Semibold"/>
              </a:defRPr>
            </a:lvl3pPr>
            <a:lvl4pPr lvl="3" algn="ctr" rtl="0">
              <a:spcBef>
                <a:spcPts val="0"/>
              </a:spcBef>
              <a:spcAft>
                <a:spcPts val="0"/>
              </a:spcAft>
              <a:buClr>
                <a:srgbClr val="FFFFFF"/>
              </a:buClr>
              <a:buSzPts val="2400"/>
              <a:buFont typeface="Proxima Nova Semibold"/>
              <a:buNone/>
              <a:defRPr sz="2400">
                <a:solidFill>
                  <a:srgbClr val="FFFFFF"/>
                </a:solidFill>
                <a:latin typeface="Proxima Nova Semibold"/>
                <a:ea typeface="Proxima Nova Semibold"/>
                <a:cs typeface="Proxima Nova Semibold"/>
                <a:sym typeface="Proxima Nova Semibold"/>
              </a:defRPr>
            </a:lvl4pPr>
            <a:lvl5pPr lvl="4" algn="ctr" rtl="0">
              <a:spcBef>
                <a:spcPts val="0"/>
              </a:spcBef>
              <a:spcAft>
                <a:spcPts val="0"/>
              </a:spcAft>
              <a:buClr>
                <a:srgbClr val="FFFFFF"/>
              </a:buClr>
              <a:buSzPts val="2400"/>
              <a:buFont typeface="Proxima Nova Semibold"/>
              <a:buNone/>
              <a:defRPr sz="2400">
                <a:solidFill>
                  <a:srgbClr val="FFFFFF"/>
                </a:solidFill>
                <a:latin typeface="Proxima Nova Semibold"/>
                <a:ea typeface="Proxima Nova Semibold"/>
                <a:cs typeface="Proxima Nova Semibold"/>
                <a:sym typeface="Proxima Nova Semibold"/>
              </a:defRPr>
            </a:lvl5pPr>
            <a:lvl6pPr lvl="5" algn="ctr" rtl="0">
              <a:spcBef>
                <a:spcPts val="0"/>
              </a:spcBef>
              <a:spcAft>
                <a:spcPts val="0"/>
              </a:spcAft>
              <a:buClr>
                <a:srgbClr val="FFFFFF"/>
              </a:buClr>
              <a:buSzPts val="2400"/>
              <a:buFont typeface="Proxima Nova Semibold"/>
              <a:buNone/>
              <a:defRPr sz="2400">
                <a:solidFill>
                  <a:srgbClr val="FFFFFF"/>
                </a:solidFill>
                <a:latin typeface="Proxima Nova Semibold"/>
                <a:ea typeface="Proxima Nova Semibold"/>
                <a:cs typeface="Proxima Nova Semibold"/>
                <a:sym typeface="Proxima Nova Semibold"/>
              </a:defRPr>
            </a:lvl6pPr>
            <a:lvl7pPr lvl="6" algn="ctr" rtl="0">
              <a:spcBef>
                <a:spcPts val="0"/>
              </a:spcBef>
              <a:spcAft>
                <a:spcPts val="0"/>
              </a:spcAft>
              <a:buClr>
                <a:srgbClr val="FFFFFF"/>
              </a:buClr>
              <a:buSzPts val="2400"/>
              <a:buFont typeface="Proxima Nova Semibold"/>
              <a:buNone/>
              <a:defRPr sz="2400">
                <a:solidFill>
                  <a:srgbClr val="FFFFFF"/>
                </a:solidFill>
                <a:latin typeface="Proxima Nova Semibold"/>
                <a:ea typeface="Proxima Nova Semibold"/>
                <a:cs typeface="Proxima Nova Semibold"/>
                <a:sym typeface="Proxima Nova Semibold"/>
              </a:defRPr>
            </a:lvl7pPr>
            <a:lvl8pPr lvl="7" algn="ctr" rtl="0">
              <a:spcBef>
                <a:spcPts val="0"/>
              </a:spcBef>
              <a:spcAft>
                <a:spcPts val="0"/>
              </a:spcAft>
              <a:buClr>
                <a:srgbClr val="FFFFFF"/>
              </a:buClr>
              <a:buSzPts val="2400"/>
              <a:buFont typeface="Proxima Nova Semibold"/>
              <a:buNone/>
              <a:defRPr sz="2400">
                <a:solidFill>
                  <a:srgbClr val="FFFFFF"/>
                </a:solidFill>
                <a:latin typeface="Proxima Nova Semibold"/>
                <a:ea typeface="Proxima Nova Semibold"/>
                <a:cs typeface="Proxima Nova Semibold"/>
                <a:sym typeface="Proxima Nova Semibold"/>
              </a:defRPr>
            </a:lvl8pPr>
            <a:lvl9pPr lvl="8" algn="ctr" rtl="0">
              <a:spcBef>
                <a:spcPts val="0"/>
              </a:spcBef>
              <a:spcAft>
                <a:spcPts val="0"/>
              </a:spcAft>
              <a:buClr>
                <a:srgbClr val="FFFFFF"/>
              </a:buClr>
              <a:buSzPts val="2400"/>
              <a:buFont typeface="Proxima Nova Semibold"/>
              <a:buNone/>
              <a:defRPr sz="2400">
                <a:solidFill>
                  <a:srgbClr val="FFFFFF"/>
                </a:solidFill>
                <a:latin typeface="Proxima Nova Semibold"/>
                <a:ea typeface="Proxima Nova Semibold"/>
                <a:cs typeface="Proxima Nova Semibold"/>
                <a:sym typeface="Proxima Nova Semibold"/>
              </a:defRPr>
            </a:lvl9pPr>
          </a:lstStyle>
          <a:p>
            <a:endParaRPr/>
          </a:p>
        </p:txBody>
      </p:sp>
      <p:sp>
        <p:nvSpPr>
          <p:cNvPr id="96" name="Google Shape;96;p22"/>
          <p:cNvSpPr txBox="1">
            <a:spLocks noGrp="1"/>
          </p:cNvSpPr>
          <p:nvPr>
            <p:ph type="body" idx="1"/>
          </p:nvPr>
        </p:nvSpPr>
        <p:spPr>
          <a:xfrm>
            <a:off x="1424133" y="2260600"/>
            <a:ext cx="9396400" cy="3336000"/>
          </a:xfrm>
          <a:prstGeom prst="rect">
            <a:avLst/>
          </a:prstGeom>
          <a:noFill/>
          <a:ln>
            <a:noFill/>
          </a:ln>
        </p:spPr>
        <p:txBody>
          <a:bodyPr spcFirstLastPara="1" wrap="square" lIns="91425" tIns="91425" rIns="91425" bIns="91425" anchor="t" anchorCtr="0">
            <a:noAutofit/>
          </a:bodyPr>
          <a:lstStyle>
            <a:lvl1pPr marL="457200" lvl="0"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1pPr>
            <a:lvl2pPr marL="914400" lvl="1"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2pPr>
            <a:lvl3pPr marL="1371600" lvl="2"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3pPr>
            <a:lvl4pPr marL="1828800" lvl="3"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4pPr>
            <a:lvl5pPr marL="2286000" lvl="4"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5pPr>
            <a:lvl6pPr marL="2743200" lvl="5"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6pPr>
            <a:lvl7pPr marL="3200400" lvl="6"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7pPr>
            <a:lvl8pPr marL="3657600" lvl="7"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8pPr>
            <a:lvl9pPr marL="4114800" lvl="8"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9pPr>
          </a:lstStyle>
          <a:p>
            <a:endParaRPr/>
          </a:p>
        </p:txBody>
      </p:sp>
    </p:spTree>
    <p:extLst>
      <p:ext uri="{BB962C8B-B14F-4D97-AF65-F5344CB8AC3E}">
        <p14:creationId xmlns:p14="http://schemas.microsoft.com/office/powerpoint/2010/main" val="3348977018"/>
      </p:ext>
    </p:extLst>
  </p:cSld>
  <p:clrMap bg1="lt1" tx1="dk1" bg2="dk2" tx2="lt2" accent1="accent1" accent2="accent2" accent3="accent3" accent4="accent4" accent5="accent5" accent6="accent6" hlink="hlink" folHlink="folHlink"/>
  <p:sldLayoutIdLst>
    <p:sldLayoutId id="2147483682" r:id="rId1"/>
  </p:sldLayoutIdLst>
  <p:hf hdr="0" dt="0"/>
  <p:txStyles>
    <p:titleStyle>
      <a:defPPr marR="0" lvl="0" algn="l" rtl="0">
        <a:lnSpc>
          <a:spcPct val="100000"/>
        </a:lnSpc>
        <a:spcBef>
          <a:spcPts val="0"/>
        </a:spcBef>
        <a:spcAft>
          <a:spcPts val="0"/>
        </a:spcAft>
      </a:defPPr>
      <a:lvl1pPr marR="0" lvl="0"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dk2"/>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415600" y="593367"/>
            <a:ext cx="11360800" cy="763600"/>
          </a:xfrm>
          <a:prstGeom prst="rect">
            <a:avLst/>
          </a:prstGeom>
          <a:noFill/>
          <a:ln>
            <a:noFill/>
          </a:ln>
        </p:spPr>
        <p:txBody>
          <a:bodyPr spcFirstLastPara="1" wrap="square" lIns="91425" tIns="91425" rIns="91425" bIns="91425" anchor="t" anchorCtr="0">
            <a:noAutofit/>
          </a:bodyPr>
          <a:lstStyle>
            <a:lvl1pPr lvl="0">
              <a:spcBef>
                <a:spcPts val="0"/>
              </a:spcBef>
              <a:spcAft>
                <a:spcPts val="0"/>
              </a:spcAft>
              <a:buClr>
                <a:schemeClr val="lt1"/>
              </a:buClr>
              <a:buSzPts val="2800"/>
              <a:buFont typeface="Share Tech"/>
              <a:buNone/>
              <a:defRPr sz="2800">
                <a:solidFill>
                  <a:schemeClr val="lt1"/>
                </a:solidFill>
                <a:latin typeface="Share Tech"/>
                <a:ea typeface="Share Tech"/>
                <a:cs typeface="Share Tech"/>
                <a:sym typeface="Share Tech"/>
              </a:defRPr>
            </a:lvl1pPr>
            <a:lvl2pPr lvl="1">
              <a:spcBef>
                <a:spcPts val="0"/>
              </a:spcBef>
              <a:spcAft>
                <a:spcPts val="0"/>
              </a:spcAft>
              <a:buClr>
                <a:schemeClr val="lt1"/>
              </a:buClr>
              <a:buSzPts val="2800"/>
              <a:buFont typeface="Share Tech"/>
              <a:buNone/>
              <a:defRPr sz="2800">
                <a:solidFill>
                  <a:schemeClr val="lt1"/>
                </a:solidFill>
                <a:latin typeface="Share Tech"/>
                <a:ea typeface="Share Tech"/>
                <a:cs typeface="Share Tech"/>
                <a:sym typeface="Share Tech"/>
              </a:defRPr>
            </a:lvl2pPr>
            <a:lvl3pPr lvl="2">
              <a:spcBef>
                <a:spcPts val="0"/>
              </a:spcBef>
              <a:spcAft>
                <a:spcPts val="0"/>
              </a:spcAft>
              <a:buClr>
                <a:schemeClr val="lt1"/>
              </a:buClr>
              <a:buSzPts val="2800"/>
              <a:buFont typeface="Share Tech"/>
              <a:buNone/>
              <a:defRPr sz="2800">
                <a:solidFill>
                  <a:schemeClr val="lt1"/>
                </a:solidFill>
                <a:latin typeface="Share Tech"/>
                <a:ea typeface="Share Tech"/>
                <a:cs typeface="Share Tech"/>
                <a:sym typeface="Share Tech"/>
              </a:defRPr>
            </a:lvl3pPr>
            <a:lvl4pPr lvl="3">
              <a:spcBef>
                <a:spcPts val="0"/>
              </a:spcBef>
              <a:spcAft>
                <a:spcPts val="0"/>
              </a:spcAft>
              <a:buClr>
                <a:schemeClr val="lt1"/>
              </a:buClr>
              <a:buSzPts val="2800"/>
              <a:buFont typeface="Share Tech"/>
              <a:buNone/>
              <a:defRPr sz="2800">
                <a:solidFill>
                  <a:schemeClr val="lt1"/>
                </a:solidFill>
                <a:latin typeface="Share Tech"/>
                <a:ea typeface="Share Tech"/>
                <a:cs typeface="Share Tech"/>
                <a:sym typeface="Share Tech"/>
              </a:defRPr>
            </a:lvl4pPr>
            <a:lvl5pPr lvl="4">
              <a:spcBef>
                <a:spcPts val="0"/>
              </a:spcBef>
              <a:spcAft>
                <a:spcPts val="0"/>
              </a:spcAft>
              <a:buClr>
                <a:schemeClr val="lt1"/>
              </a:buClr>
              <a:buSzPts val="2800"/>
              <a:buFont typeface="Share Tech"/>
              <a:buNone/>
              <a:defRPr sz="2800">
                <a:solidFill>
                  <a:schemeClr val="lt1"/>
                </a:solidFill>
                <a:latin typeface="Share Tech"/>
                <a:ea typeface="Share Tech"/>
                <a:cs typeface="Share Tech"/>
                <a:sym typeface="Share Tech"/>
              </a:defRPr>
            </a:lvl5pPr>
            <a:lvl6pPr lvl="5">
              <a:spcBef>
                <a:spcPts val="0"/>
              </a:spcBef>
              <a:spcAft>
                <a:spcPts val="0"/>
              </a:spcAft>
              <a:buClr>
                <a:schemeClr val="lt1"/>
              </a:buClr>
              <a:buSzPts val="2800"/>
              <a:buFont typeface="Share Tech"/>
              <a:buNone/>
              <a:defRPr sz="2800">
                <a:solidFill>
                  <a:schemeClr val="lt1"/>
                </a:solidFill>
                <a:latin typeface="Share Tech"/>
                <a:ea typeface="Share Tech"/>
                <a:cs typeface="Share Tech"/>
                <a:sym typeface="Share Tech"/>
              </a:defRPr>
            </a:lvl6pPr>
            <a:lvl7pPr lvl="6">
              <a:spcBef>
                <a:spcPts val="0"/>
              </a:spcBef>
              <a:spcAft>
                <a:spcPts val="0"/>
              </a:spcAft>
              <a:buClr>
                <a:schemeClr val="lt1"/>
              </a:buClr>
              <a:buSzPts val="2800"/>
              <a:buFont typeface="Share Tech"/>
              <a:buNone/>
              <a:defRPr sz="2800">
                <a:solidFill>
                  <a:schemeClr val="lt1"/>
                </a:solidFill>
                <a:latin typeface="Share Tech"/>
                <a:ea typeface="Share Tech"/>
                <a:cs typeface="Share Tech"/>
                <a:sym typeface="Share Tech"/>
              </a:defRPr>
            </a:lvl7pPr>
            <a:lvl8pPr lvl="7">
              <a:spcBef>
                <a:spcPts val="0"/>
              </a:spcBef>
              <a:spcAft>
                <a:spcPts val="0"/>
              </a:spcAft>
              <a:buClr>
                <a:schemeClr val="lt1"/>
              </a:buClr>
              <a:buSzPts val="2800"/>
              <a:buFont typeface="Share Tech"/>
              <a:buNone/>
              <a:defRPr sz="2800">
                <a:solidFill>
                  <a:schemeClr val="lt1"/>
                </a:solidFill>
                <a:latin typeface="Share Tech"/>
                <a:ea typeface="Share Tech"/>
                <a:cs typeface="Share Tech"/>
                <a:sym typeface="Share Tech"/>
              </a:defRPr>
            </a:lvl8pPr>
            <a:lvl9pPr lvl="8">
              <a:spcBef>
                <a:spcPts val="0"/>
              </a:spcBef>
              <a:spcAft>
                <a:spcPts val="0"/>
              </a:spcAft>
              <a:buClr>
                <a:schemeClr val="lt1"/>
              </a:buClr>
              <a:buSzPts val="2800"/>
              <a:buFont typeface="Share Tech"/>
              <a:buNone/>
              <a:defRPr sz="2800">
                <a:solidFill>
                  <a:schemeClr val="lt1"/>
                </a:solidFill>
                <a:latin typeface="Share Tech"/>
                <a:ea typeface="Share Tech"/>
                <a:cs typeface="Share Tech"/>
                <a:sym typeface="Share Tech"/>
              </a:defRPr>
            </a:lvl9pPr>
          </a:lstStyle>
          <a:p>
            <a:endParaRPr/>
          </a:p>
        </p:txBody>
      </p:sp>
      <p:sp>
        <p:nvSpPr>
          <p:cNvPr id="7" name="Google Shape;7;p1"/>
          <p:cNvSpPr txBox="1">
            <a:spLocks noGrp="1"/>
          </p:cNvSpPr>
          <p:nvPr>
            <p:ph type="body" idx="1"/>
          </p:nvPr>
        </p:nvSpPr>
        <p:spPr>
          <a:xfrm>
            <a:off x="415600" y="1536633"/>
            <a:ext cx="11360800" cy="4555200"/>
          </a:xfrm>
          <a:prstGeom prst="rect">
            <a:avLst/>
          </a:prstGeom>
          <a:noFill/>
          <a:ln>
            <a:noFill/>
          </a:ln>
        </p:spPr>
        <p:txBody>
          <a:bodyPr spcFirstLastPara="1" wrap="square" lIns="91425" tIns="91425" rIns="91425" bIns="91425" anchor="t" anchorCtr="0">
            <a:noAutofit/>
          </a:bodyPr>
          <a:lstStyle>
            <a:lvl1pPr marL="457200" lvl="0" indent="-342900">
              <a:lnSpc>
                <a:spcPct val="115000"/>
              </a:lnSpc>
              <a:spcBef>
                <a:spcPts val="0"/>
              </a:spcBef>
              <a:spcAft>
                <a:spcPts val="0"/>
              </a:spcAft>
              <a:buClr>
                <a:schemeClr val="lt1"/>
              </a:buClr>
              <a:buSzPts val="1800"/>
              <a:buFont typeface="Maven Pro"/>
              <a:buChar char="●"/>
              <a:defRPr sz="1800">
                <a:solidFill>
                  <a:schemeClr val="lt1"/>
                </a:solidFill>
                <a:latin typeface="Maven Pro"/>
                <a:ea typeface="Maven Pro"/>
                <a:cs typeface="Maven Pro"/>
                <a:sym typeface="Maven Pro"/>
              </a:defRPr>
            </a:lvl1pPr>
            <a:lvl2pPr marL="914400" lvl="1" indent="-317500">
              <a:lnSpc>
                <a:spcPct val="115000"/>
              </a:lnSpc>
              <a:spcBef>
                <a:spcPts val="1600"/>
              </a:spcBef>
              <a:spcAft>
                <a:spcPts val="0"/>
              </a:spcAft>
              <a:buClr>
                <a:schemeClr val="lt1"/>
              </a:buClr>
              <a:buSzPts val="1400"/>
              <a:buFont typeface="Maven Pro"/>
              <a:buChar char="○"/>
              <a:defRPr>
                <a:solidFill>
                  <a:schemeClr val="lt1"/>
                </a:solidFill>
                <a:latin typeface="Maven Pro"/>
                <a:ea typeface="Maven Pro"/>
                <a:cs typeface="Maven Pro"/>
                <a:sym typeface="Maven Pro"/>
              </a:defRPr>
            </a:lvl2pPr>
            <a:lvl3pPr marL="1371600" lvl="2" indent="-317500">
              <a:lnSpc>
                <a:spcPct val="115000"/>
              </a:lnSpc>
              <a:spcBef>
                <a:spcPts val="1600"/>
              </a:spcBef>
              <a:spcAft>
                <a:spcPts val="0"/>
              </a:spcAft>
              <a:buClr>
                <a:schemeClr val="lt1"/>
              </a:buClr>
              <a:buSzPts val="1400"/>
              <a:buFont typeface="Maven Pro"/>
              <a:buChar char="■"/>
              <a:defRPr>
                <a:solidFill>
                  <a:schemeClr val="lt1"/>
                </a:solidFill>
                <a:latin typeface="Maven Pro"/>
                <a:ea typeface="Maven Pro"/>
                <a:cs typeface="Maven Pro"/>
                <a:sym typeface="Maven Pro"/>
              </a:defRPr>
            </a:lvl3pPr>
            <a:lvl4pPr marL="1828800" lvl="3" indent="-317500">
              <a:lnSpc>
                <a:spcPct val="115000"/>
              </a:lnSpc>
              <a:spcBef>
                <a:spcPts val="1600"/>
              </a:spcBef>
              <a:spcAft>
                <a:spcPts val="0"/>
              </a:spcAft>
              <a:buClr>
                <a:schemeClr val="lt1"/>
              </a:buClr>
              <a:buSzPts val="1400"/>
              <a:buFont typeface="Maven Pro"/>
              <a:buChar char="●"/>
              <a:defRPr>
                <a:solidFill>
                  <a:schemeClr val="lt1"/>
                </a:solidFill>
                <a:latin typeface="Maven Pro"/>
                <a:ea typeface="Maven Pro"/>
                <a:cs typeface="Maven Pro"/>
                <a:sym typeface="Maven Pro"/>
              </a:defRPr>
            </a:lvl4pPr>
            <a:lvl5pPr marL="2286000" lvl="4" indent="-317500">
              <a:lnSpc>
                <a:spcPct val="115000"/>
              </a:lnSpc>
              <a:spcBef>
                <a:spcPts val="1600"/>
              </a:spcBef>
              <a:spcAft>
                <a:spcPts val="0"/>
              </a:spcAft>
              <a:buClr>
                <a:schemeClr val="lt1"/>
              </a:buClr>
              <a:buSzPts val="1400"/>
              <a:buFont typeface="Maven Pro"/>
              <a:buChar char="○"/>
              <a:defRPr>
                <a:solidFill>
                  <a:schemeClr val="lt1"/>
                </a:solidFill>
                <a:latin typeface="Maven Pro"/>
                <a:ea typeface="Maven Pro"/>
                <a:cs typeface="Maven Pro"/>
                <a:sym typeface="Maven Pro"/>
              </a:defRPr>
            </a:lvl5pPr>
            <a:lvl6pPr marL="2743200" lvl="5" indent="-317500">
              <a:lnSpc>
                <a:spcPct val="115000"/>
              </a:lnSpc>
              <a:spcBef>
                <a:spcPts val="1600"/>
              </a:spcBef>
              <a:spcAft>
                <a:spcPts val="0"/>
              </a:spcAft>
              <a:buClr>
                <a:schemeClr val="lt1"/>
              </a:buClr>
              <a:buSzPts val="1400"/>
              <a:buFont typeface="Maven Pro"/>
              <a:buChar char="■"/>
              <a:defRPr>
                <a:solidFill>
                  <a:schemeClr val="lt1"/>
                </a:solidFill>
                <a:latin typeface="Maven Pro"/>
                <a:ea typeface="Maven Pro"/>
                <a:cs typeface="Maven Pro"/>
                <a:sym typeface="Maven Pro"/>
              </a:defRPr>
            </a:lvl6pPr>
            <a:lvl7pPr marL="3200400" lvl="6" indent="-317500">
              <a:lnSpc>
                <a:spcPct val="115000"/>
              </a:lnSpc>
              <a:spcBef>
                <a:spcPts val="1600"/>
              </a:spcBef>
              <a:spcAft>
                <a:spcPts val="0"/>
              </a:spcAft>
              <a:buClr>
                <a:schemeClr val="lt1"/>
              </a:buClr>
              <a:buSzPts val="1400"/>
              <a:buFont typeface="Maven Pro"/>
              <a:buChar char="●"/>
              <a:defRPr>
                <a:solidFill>
                  <a:schemeClr val="lt1"/>
                </a:solidFill>
                <a:latin typeface="Maven Pro"/>
                <a:ea typeface="Maven Pro"/>
                <a:cs typeface="Maven Pro"/>
                <a:sym typeface="Maven Pro"/>
              </a:defRPr>
            </a:lvl7pPr>
            <a:lvl8pPr marL="3657600" lvl="7" indent="-317500">
              <a:lnSpc>
                <a:spcPct val="115000"/>
              </a:lnSpc>
              <a:spcBef>
                <a:spcPts val="1600"/>
              </a:spcBef>
              <a:spcAft>
                <a:spcPts val="0"/>
              </a:spcAft>
              <a:buClr>
                <a:schemeClr val="lt1"/>
              </a:buClr>
              <a:buSzPts val="1400"/>
              <a:buFont typeface="Maven Pro"/>
              <a:buChar char="○"/>
              <a:defRPr>
                <a:solidFill>
                  <a:schemeClr val="lt1"/>
                </a:solidFill>
                <a:latin typeface="Maven Pro"/>
                <a:ea typeface="Maven Pro"/>
                <a:cs typeface="Maven Pro"/>
                <a:sym typeface="Maven Pro"/>
              </a:defRPr>
            </a:lvl8pPr>
            <a:lvl9pPr marL="4114800" lvl="8" indent="-317500">
              <a:lnSpc>
                <a:spcPct val="115000"/>
              </a:lnSpc>
              <a:spcBef>
                <a:spcPts val="1600"/>
              </a:spcBef>
              <a:spcAft>
                <a:spcPts val="1600"/>
              </a:spcAft>
              <a:buClr>
                <a:schemeClr val="lt1"/>
              </a:buClr>
              <a:buSzPts val="1400"/>
              <a:buFont typeface="Maven Pro"/>
              <a:buChar char="■"/>
              <a:defRPr>
                <a:solidFill>
                  <a:schemeClr val="lt1"/>
                </a:solidFill>
                <a:latin typeface="Maven Pro"/>
                <a:ea typeface="Maven Pro"/>
                <a:cs typeface="Maven Pro"/>
                <a:sym typeface="Maven Pro"/>
              </a:defRPr>
            </a:lvl9pPr>
          </a:lstStyle>
          <a:p>
            <a:endParaRPr/>
          </a:p>
        </p:txBody>
      </p:sp>
    </p:spTree>
    <p:extLst>
      <p:ext uri="{BB962C8B-B14F-4D97-AF65-F5344CB8AC3E}">
        <p14:creationId xmlns:p14="http://schemas.microsoft.com/office/powerpoint/2010/main" val="280941258"/>
      </p:ext>
    </p:extLst>
  </p:cSld>
  <p:clrMap bg1="lt1" tx1="dk1" bg2="dk2" tx2="lt2" accent1="accent1" accent2="accent2" accent3="accent3" accent4="accent4" accent5="accent5" accent6="accent6" hlink="hlink" folHlink="folHlink"/>
  <p:sldLayoutIdLst>
    <p:sldLayoutId id="2147483684" r:id="rId1"/>
    <p:sldLayoutId id="2147483685" r:id="rId2"/>
    <p:sldLayoutId id="2147483686" r:id="rId3"/>
    <p:sldLayoutId id="2147483687" r:id="rId4"/>
    <p:sldLayoutId id="2147483688" r:id="rId5"/>
    <p:sldLayoutId id="2147483689" r:id="rId6"/>
    <p:sldLayoutId id="2147483690" r:id="rId7"/>
    <p:sldLayoutId id="2147483691" r:id="rId8"/>
    <p:sldLayoutId id="2147483692" r:id="rId9"/>
    <p:sldLayoutId id="2147483693" r:id="rId10"/>
    <p:sldLayoutId id="2147483694" r:id="rId11"/>
    <p:sldLayoutId id="2147483695" r:id="rId12"/>
    <p:sldLayoutId id="2147483696" r:id="rId13"/>
    <p:sldLayoutId id="2147483697" r:id="rId14"/>
    <p:sldLayoutId id="2147483698" r:id="rId15"/>
    <p:sldLayoutId id="2147483699" r:id="rId16"/>
    <p:sldLayoutId id="2147483700" r:id="rId17"/>
    <p:sldLayoutId id="2147483701" r:id="rId18"/>
    <p:sldLayoutId id="2147483702" r:id="rId19"/>
    <p:sldLayoutId id="2147483703" r:id="rId20"/>
    <p:sldLayoutId id="2147483704" r:id="rId21"/>
  </p:sldLayoutIdLst>
  <p:hf hdr="0" dt="0"/>
  <p:txStyles>
    <p:titleStyle>
      <a:defPPr marR="0" lvl="0" algn="l" rtl="0">
        <a:lnSpc>
          <a:spcPct val="100000"/>
        </a:lnSpc>
        <a:spcBef>
          <a:spcPts val="0"/>
        </a:spcBef>
        <a:spcAft>
          <a:spcPts val="0"/>
        </a:spcAft>
      </a:defPPr>
      <a:lvl1pPr marR="0" lvl="0"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rgbClr val="0E2A47"/>
        </a:solidFill>
        <a:effectLst/>
      </p:bgPr>
    </p:bg>
    <p:spTree>
      <p:nvGrpSpPr>
        <p:cNvPr id="1" name="Shape 426"/>
        <p:cNvGrpSpPr/>
        <p:nvPr/>
      </p:nvGrpSpPr>
      <p:grpSpPr>
        <a:xfrm>
          <a:off x="0" y="0"/>
          <a:ext cx="0" cy="0"/>
          <a:chOff x="0" y="0"/>
          <a:chExt cx="0" cy="0"/>
        </a:xfrm>
      </p:grpSpPr>
      <p:sp>
        <p:nvSpPr>
          <p:cNvPr id="427" name="Google Shape;427;p23"/>
          <p:cNvSpPr txBox="1">
            <a:spLocks noGrp="1"/>
          </p:cNvSpPr>
          <p:nvPr>
            <p:ph type="title"/>
          </p:nvPr>
        </p:nvSpPr>
        <p:spPr>
          <a:xfrm>
            <a:off x="1424133" y="1244600"/>
            <a:ext cx="9396400" cy="6432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Clr>
                <a:srgbClr val="FFFFFF"/>
              </a:buClr>
              <a:buSzPts val="2400"/>
              <a:buFont typeface="Proxima Nova Semibold"/>
              <a:buNone/>
              <a:defRPr sz="2400">
                <a:solidFill>
                  <a:srgbClr val="FFFFFF"/>
                </a:solidFill>
                <a:latin typeface="Proxima Nova Semibold"/>
                <a:ea typeface="Proxima Nova Semibold"/>
                <a:cs typeface="Proxima Nova Semibold"/>
                <a:sym typeface="Proxima Nova Semibold"/>
              </a:defRPr>
            </a:lvl1pPr>
            <a:lvl2pPr lvl="1" algn="ctr" rtl="0">
              <a:spcBef>
                <a:spcPts val="0"/>
              </a:spcBef>
              <a:spcAft>
                <a:spcPts val="0"/>
              </a:spcAft>
              <a:buClr>
                <a:srgbClr val="FFFFFF"/>
              </a:buClr>
              <a:buSzPts val="2400"/>
              <a:buFont typeface="Proxima Nova Semibold"/>
              <a:buNone/>
              <a:defRPr sz="2400">
                <a:solidFill>
                  <a:srgbClr val="FFFFFF"/>
                </a:solidFill>
                <a:latin typeface="Proxima Nova Semibold"/>
                <a:ea typeface="Proxima Nova Semibold"/>
                <a:cs typeface="Proxima Nova Semibold"/>
                <a:sym typeface="Proxima Nova Semibold"/>
              </a:defRPr>
            </a:lvl2pPr>
            <a:lvl3pPr lvl="2" algn="ctr" rtl="0">
              <a:spcBef>
                <a:spcPts val="0"/>
              </a:spcBef>
              <a:spcAft>
                <a:spcPts val="0"/>
              </a:spcAft>
              <a:buClr>
                <a:srgbClr val="FFFFFF"/>
              </a:buClr>
              <a:buSzPts val="2400"/>
              <a:buFont typeface="Proxima Nova Semibold"/>
              <a:buNone/>
              <a:defRPr sz="2400">
                <a:solidFill>
                  <a:srgbClr val="FFFFFF"/>
                </a:solidFill>
                <a:latin typeface="Proxima Nova Semibold"/>
                <a:ea typeface="Proxima Nova Semibold"/>
                <a:cs typeface="Proxima Nova Semibold"/>
                <a:sym typeface="Proxima Nova Semibold"/>
              </a:defRPr>
            </a:lvl3pPr>
            <a:lvl4pPr lvl="3" algn="ctr" rtl="0">
              <a:spcBef>
                <a:spcPts val="0"/>
              </a:spcBef>
              <a:spcAft>
                <a:spcPts val="0"/>
              </a:spcAft>
              <a:buClr>
                <a:srgbClr val="FFFFFF"/>
              </a:buClr>
              <a:buSzPts val="2400"/>
              <a:buFont typeface="Proxima Nova Semibold"/>
              <a:buNone/>
              <a:defRPr sz="2400">
                <a:solidFill>
                  <a:srgbClr val="FFFFFF"/>
                </a:solidFill>
                <a:latin typeface="Proxima Nova Semibold"/>
                <a:ea typeface="Proxima Nova Semibold"/>
                <a:cs typeface="Proxima Nova Semibold"/>
                <a:sym typeface="Proxima Nova Semibold"/>
              </a:defRPr>
            </a:lvl4pPr>
            <a:lvl5pPr lvl="4" algn="ctr" rtl="0">
              <a:spcBef>
                <a:spcPts val="0"/>
              </a:spcBef>
              <a:spcAft>
                <a:spcPts val="0"/>
              </a:spcAft>
              <a:buClr>
                <a:srgbClr val="FFFFFF"/>
              </a:buClr>
              <a:buSzPts val="2400"/>
              <a:buFont typeface="Proxima Nova Semibold"/>
              <a:buNone/>
              <a:defRPr sz="2400">
                <a:solidFill>
                  <a:srgbClr val="FFFFFF"/>
                </a:solidFill>
                <a:latin typeface="Proxima Nova Semibold"/>
                <a:ea typeface="Proxima Nova Semibold"/>
                <a:cs typeface="Proxima Nova Semibold"/>
                <a:sym typeface="Proxima Nova Semibold"/>
              </a:defRPr>
            </a:lvl5pPr>
            <a:lvl6pPr lvl="5" algn="ctr" rtl="0">
              <a:spcBef>
                <a:spcPts val="0"/>
              </a:spcBef>
              <a:spcAft>
                <a:spcPts val="0"/>
              </a:spcAft>
              <a:buClr>
                <a:srgbClr val="FFFFFF"/>
              </a:buClr>
              <a:buSzPts val="2400"/>
              <a:buFont typeface="Proxima Nova Semibold"/>
              <a:buNone/>
              <a:defRPr sz="2400">
                <a:solidFill>
                  <a:srgbClr val="FFFFFF"/>
                </a:solidFill>
                <a:latin typeface="Proxima Nova Semibold"/>
                <a:ea typeface="Proxima Nova Semibold"/>
                <a:cs typeface="Proxima Nova Semibold"/>
                <a:sym typeface="Proxima Nova Semibold"/>
              </a:defRPr>
            </a:lvl6pPr>
            <a:lvl7pPr lvl="6" algn="ctr" rtl="0">
              <a:spcBef>
                <a:spcPts val="0"/>
              </a:spcBef>
              <a:spcAft>
                <a:spcPts val="0"/>
              </a:spcAft>
              <a:buClr>
                <a:srgbClr val="FFFFFF"/>
              </a:buClr>
              <a:buSzPts val="2400"/>
              <a:buFont typeface="Proxima Nova Semibold"/>
              <a:buNone/>
              <a:defRPr sz="2400">
                <a:solidFill>
                  <a:srgbClr val="FFFFFF"/>
                </a:solidFill>
                <a:latin typeface="Proxima Nova Semibold"/>
                <a:ea typeface="Proxima Nova Semibold"/>
                <a:cs typeface="Proxima Nova Semibold"/>
                <a:sym typeface="Proxima Nova Semibold"/>
              </a:defRPr>
            </a:lvl7pPr>
            <a:lvl8pPr lvl="7" algn="ctr" rtl="0">
              <a:spcBef>
                <a:spcPts val="0"/>
              </a:spcBef>
              <a:spcAft>
                <a:spcPts val="0"/>
              </a:spcAft>
              <a:buClr>
                <a:srgbClr val="FFFFFF"/>
              </a:buClr>
              <a:buSzPts val="2400"/>
              <a:buFont typeface="Proxima Nova Semibold"/>
              <a:buNone/>
              <a:defRPr sz="2400">
                <a:solidFill>
                  <a:srgbClr val="FFFFFF"/>
                </a:solidFill>
                <a:latin typeface="Proxima Nova Semibold"/>
                <a:ea typeface="Proxima Nova Semibold"/>
                <a:cs typeface="Proxima Nova Semibold"/>
                <a:sym typeface="Proxima Nova Semibold"/>
              </a:defRPr>
            </a:lvl8pPr>
            <a:lvl9pPr lvl="8" algn="ctr" rtl="0">
              <a:spcBef>
                <a:spcPts val="0"/>
              </a:spcBef>
              <a:spcAft>
                <a:spcPts val="0"/>
              </a:spcAft>
              <a:buClr>
                <a:srgbClr val="FFFFFF"/>
              </a:buClr>
              <a:buSzPts val="2400"/>
              <a:buFont typeface="Proxima Nova Semibold"/>
              <a:buNone/>
              <a:defRPr sz="2400">
                <a:solidFill>
                  <a:srgbClr val="FFFFFF"/>
                </a:solidFill>
                <a:latin typeface="Proxima Nova Semibold"/>
                <a:ea typeface="Proxima Nova Semibold"/>
                <a:cs typeface="Proxima Nova Semibold"/>
                <a:sym typeface="Proxima Nova Semibold"/>
              </a:defRPr>
            </a:lvl9pPr>
          </a:lstStyle>
          <a:p>
            <a:endParaRPr/>
          </a:p>
        </p:txBody>
      </p:sp>
      <p:sp>
        <p:nvSpPr>
          <p:cNvPr id="428" name="Google Shape;428;p23"/>
          <p:cNvSpPr txBox="1">
            <a:spLocks noGrp="1"/>
          </p:cNvSpPr>
          <p:nvPr>
            <p:ph type="body" idx="1"/>
          </p:nvPr>
        </p:nvSpPr>
        <p:spPr>
          <a:xfrm>
            <a:off x="1424133" y="2260600"/>
            <a:ext cx="9396400" cy="3336000"/>
          </a:xfrm>
          <a:prstGeom prst="rect">
            <a:avLst/>
          </a:prstGeom>
          <a:noFill/>
          <a:ln>
            <a:noFill/>
          </a:ln>
        </p:spPr>
        <p:txBody>
          <a:bodyPr spcFirstLastPara="1" wrap="square" lIns="91425" tIns="91425" rIns="91425" bIns="91425" anchor="t" anchorCtr="0">
            <a:noAutofit/>
          </a:bodyPr>
          <a:lstStyle>
            <a:lvl1pPr marL="457200" lvl="0"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1pPr>
            <a:lvl2pPr marL="914400" lvl="1"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2pPr>
            <a:lvl3pPr marL="1371600" lvl="2"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3pPr>
            <a:lvl4pPr marL="1828800" lvl="3"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4pPr>
            <a:lvl5pPr marL="2286000" lvl="4"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5pPr>
            <a:lvl6pPr marL="2743200" lvl="5"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6pPr>
            <a:lvl7pPr marL="3200400" lvl="6"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7pPr>
            <a:lvl8pPr marL="3657600" lvl="7"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8pPr>
            <a:lvl9pPr marL="4114800" lvl="8"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9pPr>
          </a:lstStyle>
          <a:p>
            <a:endParaRPr/>
          </a:p>
        </p:txBody>
      </p:sp>
    </p:spTree>
    <p:extLst>
      <p:ext uri="{BB962C8B-B14F-4D97-AF65-F5344CB8AC3E}">
        <p14:creationId xmlns:p14="http://schemas.microsoft.com/office/powerpoint/2010/main" val="744429809"/>
      </p:ext>
    </p:extLst>
  </p:cSld>
  <p:clrMap bg1="lt1" tx1="dk1" bg2="dk2" tx2="lt2" accent1="accent1" accent2="accent2" accent3="accent3" accent4="accent4" accent5="accent5" accent6="accent6" hlink="hlink" folHlink="folHlink"/>
  <p:sldLayoutIdLst>
    <p:sldLayoutId id="2147483706" r:id="rId1"/>
  </p:sldLayoutIdLst>
  <p:hf hdr="0" dt="0"/>
  <p:txStyles>
    <p:titleStyle>
      <a:defPPr marR="0" lvl="0" algn="l" rtl="0">
        <a:lnSpc>
          <a:spcPct val="100000"/>
        </a:lnSpc>
        <a:spcBef>
          <a:spcPts val="0"/>
        </a:spcBef>
        <a:spcAft>
          <a:spcPts val="0"/>
        </a:spcAft>
      </a:defPPr>
      <a:lvl1pPr marR="0" lvl="0"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1.gif"/><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E60124-452E-49E0-89D2-BF56222912E1}"/>
              </a:ext>
            </a:extLst>
          </p:cNvPr>
          <p:cNvSpPr>
            <a:spLocks noGrp="1"/>
          </p:cNvSpPr>
          <p:nvPr>
            <p:ph type="ctrTitle"/>
          </p:nvPr>
        </p:nvSpPr>
        <p:spPr>
          <a:xfrm>
            <a:off x="966697" y="697117"/>
            <a:ext cx="10258606" cy="3345460"/>
          </a:xfrm>
        </p:spPr>
        <p:txBody>
          <a:bodyPr/>
          <a:lstStyle/>
          <a:p>
            <a:r>
              <a:rPr lang="it-IT" sz="5400" dirty="0"/>
              <a:t>Storage Area Networking (SAN)</a:t>
            </a:r>
            <a:br>
              <a:rPr lang="it-IT" sz="5400" dirty="0"/>
            </a:br>
            <a:r>
              <a:rPr lang="it-IT" sz="5400" dirty="0"/>
              <a:t>Level 6 Term 1</a:t>
            </a:r>
            <a:br>
              <a:rPr lang="bg-BG" sz="5400" dirty="0"/>
            </a:br>
            <a:r>
              <a:rPr lang="it-IT" sz="5400" dirty="0"/>
              <a:t> </a:t>
            </a:r>
            <a:br>
              <a:rPr lang="it-IT" sz="5400" dirty="0"/>
            </a:br>
            <a:r>
              <a:rPr lang="it-IT" sz="5400" dirty="0"/>
              <a:t>Presentation 2 - </a:t>
            </a:r>
            <a:r>
              <a:rPr lang="en-US" sz="5400" dirty="0"/>
              <a:t>Investigation</a:t>
            </a:r>
          </a:p>
        </p:txBody>
      </p:sp>
      <p:sp>
        <p:nvSpPr>
          <p:cNvPr id="3" name="Subtitle 2">
            <a:extLst>
              <a:ext uri="{FF2B5EF4-FFF2-40B4-BE49-F238E27FC236}">
                <a16:creationId xmlns:a16="http://schemas.microsoft.com/office/drawing/2014/main" id="{85CCC48B-5FA0-4EF1-9DCE-67896419FCE6}"/>
              </a:ext>
            </a:extLst>
          </p:cNvPr>
          <p:cNvSpPr>
            <a:spLocks noGrp="1"/>
          </p:cNvSpPr>
          <p:nvPr>
            <p:ph type="subTitle" idx="1"/>
          </p:nvPr>
        </p:nvSpPr>
        <p:spPr>
          <a:xfrm>
            <a:off x="960000" y="5683980"/>
            <a:ext cx="8744439" cy="824974"/>
          </a:xfrm>
        </p:spPr>
        <p:txBody>
          <a:bodyPr/>
          <a:lstStyle/>
          <a:p>
            <a:r>
              <a:rPr lang="en-US" sz="2800"/>
              <a:t>Aleksandar Nedelchev - 1813435</a:t>
            </a:r>
          </a:p>
        </p:txBody>
      </p:sp>
    </p:spTree>
    <p:extLst>
      <p:ext uri="{BB962C8B-B14F-4D97-AF65-F5344CB8AC3E}">
        <p14:creationId xmlns:p14="http://schemas.microsoft.com/office/powerpoint/2010/main" val="28949140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02ED05BA-4700-464B-A8CE-6931086C2849}"/>
              </a:ext>
            </a:extLst>
          </p:cNvPr>
          <p:cNvSpPr>
            <a:spLocks noGrp="1"/>
          </p:cNvSpPr>
          <p:nvPr>
            <p:ph type="title"/>
          </p:nvPr>
        </p:nvSpPr>
        <p:spPr>
          <a:xfrm>
            <a:off x="318654" y="187037"/>
            <a:ext cx="11554691" cy="899379"/>
          </a:xfrm>
        </p:spPr>
        <p:txBody>
          <a:bodyPr/>
          <a:lstStyle/>
          <a:p>
            <a:pPr algn="ctr"/>
            <a:r>
              <a:rPr lang="en-US" sz="4800" dirty="0"/>
              <a:t>Investigation on the following topics:</a:t>
            </a:r>
          </a:p>
        </p:txBody>
      </p:sp>
      <p:sp>
        <p:nvSpPr>
          <p:cNvPr id="5" name="Title 1">
            <a:extLst>
              <a:ext uri="{FF2B5EF4-FFF2-40B4-BE49-F238E27FC236}">
                <a16:creationId xmlns:a16="http://schemas.microsoft.com/office/drawing/2014/main" id="{5456A623-9EE7-42BA-84CF-71C9B877A12B}"/>
              </a:ext>
            </a:extLst>
          </p:cNvPr>
          <p:cNvSpPr txBox="1">
            <a:spLocks/>
          </p:cNvSpPr>
          <p:nvPr/>
        </p:nvSpPr>
        <p:spPr>
          <a:xfrm>
            <a:off x="176645" y="1641764"/>
            <a:ext cx="11814464" cy="5029199"/>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eaLnBrk="1" hangingPunct="1">
              <a:lnSpc>
                <a:spcPct val="100000"/>
              </a:lnSpc>
              <a:spcBef>
                <a:spcPts val="0"/>
              </a:spcBef>
              <a:spcAft>
                <a:spcPts val="0"/>
              </a:spcAft>
              <a:buClr>
                <a:srgbClr val="F3F3F3"/>
              </a:buClr>
              <a:buSzPts val="1400"/>
              <a:buFont typeface="Rajdhani"/>
              <a:buNone/>
              <a:defRPr sz="6400" b="1" i="0" u="none" strike="noStrike" cap="none">
                <a:solidFill>
                  <a:srgbClr val="F3F3F3"/>
                </a:solidFill>
                <a:latin typeface="Rajdhani"/>
                <a:ea typeface="Rajdhani"/>
                <a:cs typeface="Rajdhani"/>
                <a:sym typeface="Rajdhani"/>
              </a:defRPr>
            </a:lvl1pPr>
            <a:lvl2pPr marR="0" lvl="1" algn="l" rtl="0" eaLnBrk="1" hangingPunct="1">
              <a:lnSpc>
                <a:spcPct val="100000"/>
              </a:lnSpc>
              <a:spcBef>
                <a:spcPts val="0"/>
              </a:spcBef>
              <a:spcAft>
                <a:spcPts val="0"/>
              </a:spcAft>
              <a:buClr>
                <a:srgbClr val="F3F3F3"/>
              </a:buClr>
              <a:buSzPts val="1400"/>
              <a:buFont typeface="Rajdhani"/>
              <a:buNone/>
              <a:defRPr sz="1867" b="1" i="0" u="none" strike="noStrike" cap="none">
                <a:solidFill>
                  <a:srgbClr val="F3F3F3"/>
                </a:solidFill>
                <a:latin typeface="Rajdhani"/>
                <a:ea typeface="Rajdhani"/>
                <a:cs typeface="Rajdhani"/>
                <a:sym typeface="Rajdhani"/>
              </a:defRPr>
            </a:lvl2pPr>
            <a:lvl3pPr marR="0" lvl="2" algn="l" rtl="0" eaLnBrk="1" hangingPunct="1">
              <a:lnSpc>
                <a:spcPct val="100000"/>
              </a:lnSpc>
              <a:spcBef>
                <a:spcPts val="0"/>
              </a:spcBef>
              <a:spcAft>
                <a:spcPts val="0"/>
              </a:spcAft>
              <a:buClr>
                <a:srgbClr val="F3F3F3"/>
              </a:buClr>
              <a:buSzPts val="1400"/>
              <a:buFont typeface="Rajdhani"/>
              <a:buNone/>
              <a:defRPr sz="1867" b="1" i="0" u="none" strike="noStrike" cap="none">
                <a:solidFill>
                  <a:srgbClr val="F3F3F3"/>
                </a:solidFill>
                <a:latin typeface="Rajdhani"/>
                <a:ea typeface="Rajdhani"/>
                <a:cs typeface="Rajdhani"/>
                <a:sym typeface="Rajdhani"/>
              </a:defRPr>
            </a:lvl3pPr>
            <a:lvl4pPr marR="0" lvl="3" algn="l" rtl="0" eaLnBrk="1" hangingPunct="1">
              <a:lnSpc>
                <a:spcPct val="100000"/>
              </a:lnSpc>
              <a:spcBef>
                <a:spcPts val="0"/>
              </a:spcBef>
              <a:spcAft>
                <a:spcPts val="0"/>
              </a:spcAft>
              <a:buClr>
                <a:srgbClr val="F3F3F3"/>
              </a:buClr>
              <a:buSzPts val="1400"/>
              <a:buFont typeface="Rajdhani"/>
              <a:buNone/>
              <a:defRPr sz="1867" b="1" i="0" u="none" strike="noStrike" cap="none">
                <a:solidFill>
                  <a:srgbClr val="F3F3F3"/>
                </a:solidFill>
                <a:latin typeface="Rajdhani"/>
                <a:ea typeface="Rajdhani"/>
                <a:cs typeface="Rajdhani"/>
                <a:sym typeface="Rajdhani"/>
              </a:defRPr>
            </a:lvl4pPr>
            <a:lvl5pPr marR="0" lvl="4" algn="l" rtl="0" eaLnBrk="1" hangingPunct="1">
              <a:lnSpc>
                <a:spcPct val="100000"/>
              </a:lnSpc>
              <a:spcBef>
                <a:spcPts val="0"/>
              </a:spcBef>
              <a:spcAft>
                <a:spcPts val="0"/>
              </a:spcAft>
              <a:buClr>
                <a:srgbClr val="F3F3F3"/>
              </a:buClr>
              <a:buSzPts val="1400"/>
              <a:buFont typeface="Rajdhani"/>
              <a:buNone/>
              <a:defRPr sz="1867" b="1" i="0" u="none" strike="noStrike" cap="none">
                <a:solidFill>
                  <a:srgbClr val="F3F3F3"/>
                </a:solidFill>
                <a:latin typeface="Rajdhani"/>
                <a:ea typeface="Rajdhani"/>
                <a:cs typeface="Rajdhani"/>
                <a:sym typeface="Rajdhani"/>
              </a:defRPr>
            </a:lvl5pPr>
            <a:lvl6pPr marR="0" lvl="5" algn="l" rtl="0" eaLnBrk="1" hangingPunct="1">
              <a:lnSpc>
                <a:spcPct val="100000"/>
              </a:lnSpc>
              <a:spcBef>
                <a:spcPts val="0"/>
              </a:spcBef>
              <a:spcAft>
                <a:spcPts val="0"/>
              </a:spcAft>
              <a:buClr>
                <a:srgbClr val="F3F3F3"/>
              </a:buClr>
              <a:buSzPts val="1400"/>
              <a:buFont typeface="Rajdhani"/>
              <a:buNone/>
              <a:defRPr sz="1867" b="1" i="0" u="none" strike="noStrike" cap="none">
                <a:solidFill>
                  <a:srgbClr val="F3F3F3"/>
                </a:solidFill>
                <a:latin typeface="Rajdhani"/>
                <a:ea typeface="Rajdhani"/>
                <a:cs typeface="Rajdhani"/>
                <a:sym typeface="Rajdhani"/>
              </a:defRPr>
            </a:lvl6pPr>
            <a:lvl7pPr marR="0" lvl="6" algn="l" rtl="0" eaLnBrk="1" hangingPunct="1">
              <a:lnSpc>
                <a:spcPct val="100000"/>
              </a:lnSpc>
              <a:spcBef>
                <a:spcPts val="0"/>
              </a:spcBef>
              <a:spcAft>
                <a:spcPts val="0"/>
              </a:spcAft>
              <a:buClr>
                <a:srgbClr val="F3F3F3"/>
              </a:buClr>
              <a:buSzPts val="1400"/>
              <a:buFont typeface="Rajdhani"/>
              <a:buNone/>
              <a:defRPr sz="1867" b="1" i="0" u="none" strike="noStrike" cap="none">
                <a:solidFill>
                  <a:srgbClr val="F3F3F3"/>
                </a:solidFill>
                <a:latin typeface="Rajdhani"/>
                <a:ea typeface="Rajdhani"/>
                <a:cs typeface="Rajdhani"/>
                <a:sym typeface="Rajdhani"/>
              </a:defRPr>
            </a:lvl7pPr>
            <a:lvl8pPr marR="0" lvl="7" algn="l" rtl="0" eaLnBrk="1" hangingPunct="1">
              <a:lnSpc>
                <a:spcPct val="100000"/>
              </a:lnSpc>
              <a:spcBef>
                <a:spcPts val="0"/>
              </a:spcBef>
              <a:spcAft>
                <a:spcPts val="0"/>
              </a:spcAft>
              <a:buClr>
                <a:srgbClr val="F3F3F3"/>
              </a:buClr>
              <a:buSzPts val="1400"/>
              <a:buFont typeface="Rajdhani"/>
              <a:buNone/>
              <a:defRPr sz="1867" b="1" i="0" u="none" strike="noStrike" cap="none">
                <a:solidFill>
                  <a:srgbClr val="F3F3F3"/>
                </a:solidFill>
                <a:latin typeface="Rajdhani"/>
                <a:ea typeface="Rajdhani"/>
                <a:cs typeface="Rajdhani"/>
                <a:sym typeface="Rajdhani"/>
              </a:defRPr>
            </a:lvl8pPr>
            <a:lvl9pPr marR="0" lvl="8" algn="l" rtl="0" eaLnBrk="1" hangingPunct="1">
              <a:lnSpc>
                <a:spcPct val="100000"/>
              </a:lnSpc>
              <a:spcBef>
                <a:spcPts val="0"/>
              </a:spcBef>
              <a:spcAft>
                <a:spcPts val="0"/>
              </a:spcAft>
              <a:buClr>
                <a:srgbClr val="F3F3F3"/>
              </a:buClr>
              <a:buSzPts val="1400"/>
              <a:buFont typeface="Rajdhani"/>
              <a:buNone/>
              <a:defRPr sz="1867" b="1" i="0" u="none" strike="noStrike" cap="none">
                <a:solidFill>
                  <a:srgbClr val="F3F3F3"/>
                </a:solidFill>
                <a:latin typeface="Rajdhani"/>
                <a:ea typeface="Rajdhani"/>
                <a:cs typeface="Rajdhani"/>
                <a:sym typeface="Rajdhani"/>
              </a:defRPr>
            </a:lvl9pPr>
          </a:lstStyle>
          <a:p>
            <a:r>
              <a:rPr lang="en-US" sz="3000" dirty="0"/>
              <a:t>1. What a SAN is and how it used in a virtualized data center?</a:t>
            </a:r>
            <a:br>
              <a:rPr lang="en-US" sz="3000" dirty="0"/>
            </a:br>
            <a:r>
              <a:rPr lang="en-US" sz="3000" dirty="0"/>
              <a:t>2. Describe the basic hardware components of the SAN and how it is interconnected</a:t>
            </a:r>
            <a:br>
              <a:rPr lang="en-US" sz="3000" dirty="0"/>
            </a:br>
            <a:r>
              <a:rPr lang="en-US" sz="3000" dirty="0"/>
              <a:t>3. Software that is required to manage and monitor the operation of the SAN. </a:t>
            </a:r>
          </a:p>
          <a:p>
            <a:r>
              <a:rPr lang="en-US" sz="3000" dirty="0"/>
              <a:t>4. How the SAN can be scaled to allow for future growth. </a:t>
            </a:r>
          </a:p>
          <a:p>
            <a:r>
              <a:rPr lang="en-US" sz="3000" dirty="0"/>
              <a:t>5. How security of data is managed including data redundancy and protection from </a:t>
            </a:r>
            <a:r>
              <a:rPr lang="en-US" sz="3000" dirty="0" err="1"/>
              <a:t>nonauthorised</a:t>
            </a:r>
            <a:r>
              <a:rPr lang="en-US" sz="3000" dirty="0"/>
              <a:t> access. </a:t>
            </a:r>
          </a:p>
          <a:p>
            <a:r>
              <a:rPr lang="en-US" sz="3000" dirty="0"/>
              <a:t>6. Explain the concepts of infrastructure simplification, information lifecycle management, and business continuity in a Storage-area network (SAN)</a:t>
            </a:r>
            <a:br>
              <a:rPr lang="en-US" sz="3000" dirty="0"/>
            </a:br>
            <a:endParaRPr lang="en-US" sz="3000" dirty="0"/>
          </a:p>
        </p:txBody>
      </p:sp>
    </p:spTree>
    <p:extLst>
      <p:ext uri="{BB962C8B-B14F-4D97-AF65-F5344CB8AC3E}">
        <p14:creationId xmlns:p14="http://schemas.microsoft.com/office/powerpoint/2010/main" val="13032136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3C1C6F-0F81-40B4-A970-0BB2DB776D92}"/>
              </a:ext>
            </a:extLst>
          </p:cNvPr>
          <p:cNvSpPr>
            <a:spLocks noGrp="1"/>
          </p:cNvSpPr>
          <p:nvPr>
            <p:ph type="title"/>
          </p:nvPr>
        </p:nvSpPr>
        <p:spPr>
          <a:xfrm>
            <a:off x="1153391" y="199173"/>
            <a:ext cx="10405335" cy="1224382"/>
          </a:xfrm>
        </p:spPr>
        <p:txBody>
          <a:bodyPr/>
          <a:lstStyle/>
          <a:p>
            <a:r>
              <a:rPr lang="en-US" sz="2800" i="1" dirty="0"/>
              <a:t>1.</a:t>
            </a:r>
            <a:r>
              <a:rPr lang="en-US" sz="2800" dirty="0"/>
              <a:t> What a SAN is and how it used in a virtualized data center?</a:t>
            </a:r>
            <a:br>
              <a:rPr lang="en-US" sz="2800" dirty="0"/>
            </a:br>
            <a:r>
              <a:rPr lang="en-US" sz="2800" i="1" dirty="0"/>
              <a:t> </a:t>
            </a:r>
            <a:endParaRPr lang="en-US" sz="2800" dirty="0"/>
          </a:p>
        </p:txBody>
      </p:sp>
      <p:pic>
        <p:nvPicPr>
          <p:cNvPr id="5" name="Picture 4" descr="Figure 1-2">
            <a:extLst>
              <a:ext uri="{FF2B5EF4-FFF2-40B4-BE49-F238E27FC236}">
                <a16:creationId xmlns:a16="http://schemas.microsoft.com/office/drawing/2014/main" id="{1BDD77FF-94CB-46CC-A269-95B8A40A4D5D}"/>
              </a:ext>
            </a:extLst>
          </p:cNvPr>
          <p:cNvPicPr/>
          <p:nvPr/>
        </p:nvPicPr>
        <p:blipFill>
          <a:blip r:embed="rId2">
            <a:extLst>
              <a:ext uri="{28A0092B-C50C-407E-A947-70E740481C1C}">
                <a14:useLocalDpi xmlns:a14="http://schemas.microsoft.com/office/drawing/2010/main" val="0"/>
              </a:ext>
            </a:extLst>
          </a:blip>
          <a:srcRect/>
          <a:stretch>
            <a:fillRect/>
          </a:stretch>
        </p:blipFill>
        <p:spPr bwMode="auto">
          <a:xfrm>
            <a:off x="-3464" y="1423555"/>
            <a:ext cx="8410617" cy="5434445"/>
          </a:xfrm>
          <a:prstGeom prst="rect">
            <a:avLst/>
          </a:prstGeom>
          <a:noFill/>
          <a:ln>
            <a:noFill/>
          </a:ln>
        </p:spPr>
      </p:pic>
      <p:sp>
        <p:nvSpPr>
          <p:cNvPr id="7" name="TextBox 6">
            <a:extLst>
              <a:ext uri="{FF2B5EF4-FFF2-40B4-BE49-F238E27FC236}">
                <a16:creationId xmlns:a16="http://schemas.microsoft.com/office/drawing/2014/main" id="{9EE489E3-3CF0-4515-8F69-8EB98039F8EF}"/>
              </a:ext>
            </a:extLst>
          </p:cNvPr>
          <p:cNvSpPr txBox="1"/>
          <p:nvPr/>
        </p:nvSpPr>
        <p:spPr>
          <a:xfrm>
            <a:off x="8524010" y="1845029"/>
            <a:ext cx="3636817" cy="595932"/>
          </a:xfrm>
          <a:prstGeom prst="rect">
            <a:avLst/>
          </a:prstGeom>
          <a:noFill/>
        </p:spPr>
        <p:txBody>
          <a:bodyPr wrap="square">
            <a:spAutoFit/>
          </a:bodyPr>
          <a:lstStyle/>
          <a:p>
            <a:pPr marL="0" marR="0">
              <a:lnSpc>
                <a:spcPct val="107000"/>
              </a:lnSpc>
              <a:spcBef>
                <a:spcPts val="0"/>
              </a:spcBef>
              <a:spcAft>
                <a:spcPts val="800"/>
              </a:spcAft>
            </a:pPr>
            <a:r>
              <a:rPr lang="en-GB" sz="3200" b="1" i="1" dirty="0" err="1">
                <a:solidFill>
                  <a:schemeClr val="tx2"/>
                </a:solidFill>
                <a:effectLst/>
                <a:latin typeface="Calibri" panose="020F0502020204030204" pitchFamily="34" charset="0"/>
                <a:ea typeface="Calibri" panose="020F0502020204030204" pitchFamily="34" charset="0"/>
                <a:cs typeface="Times New Roman" panose="02020603050405020304" pitchFamily="18" charset="0"/>
              </a:rPr>
              <a:t>Fiber</a:t>
            </a:r>
            <a:r>
              <a:rPr lang="en-GB" sz="3200" b="1" i="1"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rPr>
              <a:t> vs. Fibre!?!?!? </a:t>
            </a:r>
            <a:endParaRPr lang="en-US" sz="3200" b="1" i="1"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8" name="Title 1">
            <a:extLst>
              <a:ext uri="{FF2B5EF4-FFF2-40B4-BE49-F238E27FC236}">
                <a16:creationId xmlns:a16="http://schemas.microsoft.com/office/drawing/2014/main" id="{6F37832C-4CA0-43E1-A220-E53C64DCA329}"/>
              </a:ext>
            </a:extLst>
          </p:cNvPr>
          <p:cNvSpPr txBox="1">
            <a:spLocks/>
          </p:cNvSpPr>
          <p:nvPr/>
        </p:nvSpPr>
        <p:spPr>
          <a:xfrm>
            <a:off x="10116867" y="6266633"/>
            <a:ext cx="2075133" cy="591367"/>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eaLnBrk="1" hangingPunct="1">
              <a:lnSpc>
                <a:spcPct val="100000"/>
              </a:lnSpc>
              <a:spcBef>
                <a:spcPts val="0"/>
              </a:spcBef>
              <a:spcAft>
                <a:spcPts val="0"/>
              </a:spcAft>
              <a:buClr>
                <a:srgbClr val="F3F3F3"/>
              </a:buClr>
              <a:buSzPts val="1400"/>
              <a:buFont typeface="Rajdhani"/>
              <a:buNone/>
              <a:defRPr sz="6400" b="1" i="0" u="none" strike="noStrike" cap="none">
                <a:solidFill>
                  <a:srgbClr val="F3F3F3"/>
                </a:solidFill>
                <a:latin typeface="Rajdhani"/>
                <a:ea typeface="Rajdhani"/>
                <a:cs typeface="Rajdhani"/>
                <a:sym typeface="Rajdhani"/>
              </a:defRPr>
            </a:lvl1pPr>
            <a:lvl2pPr marR="0" lvl="1" algn="l" rtl="0" eaLnBrk="1" hangingPunct="1">
              <a:lnSpc>
                <a:spcPct val="100000"/>
              </a:lnSpc>
              <a:spcBef>
                <a:spcPts val="0"/>
              </a:spcBef>
              <a:spcAft>
                <a:spcPts val="0"/>
              </a:spcAft>
              <a:buClr>
                <a:srgbClr val="F3F3F3"/>
              </a:buClr>
              <a:buSzPts val="1400"/>
              <a:buFont typeface="Rajdhani"/>
              <a:buNone/>
              <a:defRPr sz="1867" b="1" i="0" u="none" strike="noStrike" cap="none">
                <a:solidFill>
                  <a:srgbClr val="F3F3F3"/>
                </a:solidFill>
                <a:latin typeface="Rajdhani"/>
                <a:ea typeface="Rajdhani"/>
                <a:cs typeface="Rajdhani"/>
                <a:sym typeface="Rajdhani"/>
              </a:defRPr>
            </a:lvl2pPr>
            <a:lvl3pPr marR="0" lvl="2" algn="l" rtl="0" eaLnBrk="1" hangingPunct="1">
              <a:lnSpc>
                <a:spcPct val="100000"/>
              </a:lnSpc>
              <a:spcBef>
                <a:spcPts val="0"/>
              </a:spcBef>
              <a:spcAft>
                <a:spcPts val="0"/>
              </a:spcAft>
              <a:buClr>
                <a:srgbClr val="F3F3F3"/>
              </a:buClr>
              <a:buSzPts val="1400"/>
              <a:buFont typeface="Rajdhani"/>
              <a:buNone/>
              <a:defRPr sz="1867" b="1" i="0" u="none" strike="noStrike" cap="none">
                <a:solidFill>
                  <a:srgbClr val="F3F3F3"/>
                </a:solidFill>
                <a:latin typeface="Rajdhani"/>
                <a:ea typeface="Rajdhani"/>
                <a:cs typeface="Rajdhani"/>
                <a:sym typeface="Rajdhani"/>
              </a:defRPr>
            </a:lvl3pPr>
            <a:lvl4pPr marR="0" lvl="3" algn="l" rtl="0" eaLnBrk="1" hangingPunct="1">
              <a:lnSpc>
                <a:spcPct val="100000"/>
              </a:lnSpc>
              <a:spcBef>
                <a:spcPts val="0"/>
              </a:spcBef>
              <a:spcAft>
                <a:spcPts val="0"/>
              </a:spcAft>
              <a:buClr>
                <a:srgbClr val="F3F3F3"/>
              </a:buClr>
              <a:buSzPts val="1400"/>
              <a:buFont typeface="Rajdhani"/>
              <a:buNone/>
              <a:defRPr sz="1867" b="1" i="0" u="none" strike="noStrike" cap="none">
                <a:solidFill>
                  <a:srgbClr val="F3F3F3"/>
                </a:solidFill>
                <a:latin typeface="Rajdhani"/>
                <a:ea typeface="Rajdhani"/>
                <a:cs typeface="Rajdhani"/>
                <a:sym typeface="Rajdhani"/>
              </a:defRPr>
            </a:lvl4pPr>
            <a:lvl5pPr marR="0" lvl="4" algn="l" rtl="0" eaLnBrk="1" hangingPunct="1">
              <a:lnSpc>
                <a:spcPct val="100000"/>
              </a:lnSpc>
              <a:spcBef>
                <a:spcPts val="0"/>
              </a:spcBef>
              <a:spcAft>
                <a:spcPts val="0"/>
              </a:spcAft>
              <a:buClr>
                <a:srgbClr val="F3F3F3"/>
              </a:buClr>
              <a:buSzPts val="1400"/>
              <a:buFont typeface="Rajdhani"/>
              <a:buNone/>
              <a:defRPr sz="1867" b="1" i="0" u="none" strike="noStrike" cap="none">
                <a:solidFill>
                  <a:srgbClr val="F3F3F3"/>
                </a:solidFill>
                <a:latin typeface="Rajdhani"/>
                <a:ea typeface="Rajdhani"/>
                <a:cs typeface="Rajdhani"/>
                <a:sym typeface="Rajdhani"/>
              </a:defRPr>
            </a:lvl5pPr>
            <a:lvl6pPr marR="0" lvl="5" algn="l" rtl="0" eaLnBrk="1" hangingPunct="1">
              <a:lnSpc>
                <a:spcPct val="100000"/>
              </a:lnSpc>
              <a:spcBef>
                <a:spcPts val="0"/>
              </a:spcBef>
              <a:spcAft>
                <a:spcPts val="0"/>
              </a:spcAft>
              <a:buClr>
                <a:srgbClr val="F3F3F3"/>
              </a:buClr>
              <a:buSzPts val="1400"/>
              <a:buFont typeface="Rajdhani"/>
              <a:buNone/>
              <a:defRPr sz="1867" b="1" i="0" u="none" strike="noStrike" cap="none">
                <a:solidFill>
                  <a:srgbClr val="F3F3F3"/>
                </a:solidFill>
                <a:latin typeface="Rajdhani"/>
                <a:ea typeface="Rajdhani"/>
                <a:cs typeface="Rajdhani"/>
                <a:sym typeface="Rajdhani"/>
              </a:defRPr>
            </a:lvl6pPr>
            <a:lvl7pPr marR="0" lvl="6" algn="l" rtl="0" eaLnBrk="1" hangingPunct="1">
              <a:lnSpc>
                <a:spcPct val="100000"/>
              </a:lnSpc>
              <a:spcBef>
                <a:spcPts val="0"/>
              </a:spcBef>
              <a:spcAft>
                <a:spcPts val="0"/>
              </a:spcAft>
              <a:buClr>
                <a:srgbClr val="F3F3F3"/>
              </a:buClr>
              <a:buSzPts val="1400"/>
              <a:buFont typeface="Rajdhani"/>
              <a:buNone/>
              <a:defRPr sz="1867" b="1" i="0" u="none" strike="noStrike" cap="none">
                <a:solidFill>
                  <a:srgbClr val="F3F3F3"/>
                </a:solidFill>
                <a:latin typeface="Rajdhani"/>
                <a:ea typeface="Rajdhani"/>
                <a:cs typeface="Rajdhani"/>
                <a:sym typeface="Rajdhani"/>
              </a:defRPr>
            </a:lvl7pPr>
            <a:lvl8pPr marR="0" lvl="7" algn="l" rtl="0" eaLnBrk="1" hangingPunct="1">
              <a:lnSpc>
                <a:spcPct val="100000"/>
              </a:lnSpc>
              <a:spcBef>
                <a:spcPts val="0"/>
              </a:spcBef>
              <a:spcAft>
                <a:spcPts val="0"/>
              </a:spcAft>
              <a:buClr>
                <a:srgbClr val="F3F3F3"/>
              </a:buClr>
              <a:buSzPts val="1400"/>
              <a:buFont typeface="Rajdhani"/>
              <a:buNone/>
              <a:defRPr sz="1867" b="1" i="0" u="none" strike="noStrike" cap="none">
                <a:solidFill>
                  <a:srgbClr val="F3F3F3"/>
                </a:solidFill>
                <a:latin typeface="Rajdhani"/>
                <a:ea typeface="Rajdhani"/>
                <a:cs typeface="Rajdhani"/>
                <a:sym typeface="Rajdhani"/>
              </a:defRPr>
            </a:lvl8pPr>
            <a:lvl9pPr marR="0" lvl="8" algn="l" rtl="0" eaLnBrk="1" hangingPunct="1">
              <a:lnSpc>
                <a:spcPct val="100000"/>
              </a:lnSpc>
              <a:spcBef>
                <a:spcPts val="0"/>
              </a:spcBef>
              <a:spcAft>
                <a:spcPts val="0"/>
              </a:spcAft>
              <a:buClr>
                <a:srgbClr val="F3F3F3"/>
              </a:buClr>
              <a:buSzPts val="1400"/>
              <a:buFont typeface="Rajdhani"/>
              <a:buNone/>
              <a:defRPr sz="1867" b="1" i="0" u="none" strike="noStrike" cap="none">
                <a:solidFill>
                  <a:srgbClr val="F3F3F3"/>
                </a:solidFill>
                <a:latin typeface="Rajdhani"/>
                <a:ea typeface="Rajdhani"/>
                <a:cs typeface="Rajdhani"/>
                <a:sym typeface="Rajdhani"/>
              </a:defRPr>
            </a:lvl9pPr>
          </a:lstStyle>
          <a:p>
            <a:pPr lvl="1"/>
            <a:r>
              <a:rPr lang="en-GB" sz="1400" b="0" dirty="0"/>
              <a:t>For more details see [2</a:t>
            </a:r>
            <a:r>
              <a:rPr lang="bg-BG" sz="1400" b="0" dirty="0"/>
              <a:t>0</a:t>
            </a:r>
            <a:r>
              <a:rPr lang="en-GB" sz="1400" b="0" dirty="0"/>
              <a:t>]</a:t>
            </a:r>
            <a:endParaRPr lang="en-US" sz="1400" b="0" dirty="0"/>
          </a:p>
        </p:txBody>
      </p:sp>
    </p:spTree>
    <p:extLst>
      <p:ext uri="{BB962C8B-B14F-4D97-AF65-F5344CB8AC3E}">
        <p14:creationId xmlns:p14="http://schemas.microsoft.com/office/powerpoint/2010/main" val="15805661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 calcmode="lin" valueType="num">
                                      <p:cBhvr>
                                        <p:cTn id="9" dur="1000" fill="hold"/>
                                        <p:tgtEl>
                                          <p:spTgt spid="5"/>
                                        </p:tgtEl>
                                        <p:attrNameLst>
                                          <p:attrName>style.rotation</p:attrName>
                                        </p:attrNameLst>
                                      </p:cBhvr>
                                      <p:tavLst>
                                        <p:tav tm="0">
                                          <p:val>
                                            <p:fltVal val="90"/>
                                          </p:val>
                                        </p:tav>
                                        <p:tav tm="100000">
                                          <p:val>
                                            <p:fltVal val="0"/>
                                          </p:val>
                                        </p:tav>
                                      </p:tavLst>
                                    </p:anim>
                                    <p:animEffect transition="in" filter="fade">
                                      <p:cBhvr>
                                        <p:cTn id="10" dur="1000"/>
                                        <p:tgtEl>
                                          <p:spTgt spid="5"/>
                                        </p:tgtEl>
                                      </p:cBhvr>
                                    </p:animEffect>
                                  </p:childTnLst>
                                </p:cTn>
                              </p:par>
                            </p:childTnLst>
                          </p:cTn>
                        </p:par>
                        <p:par>
                          <p:cTn id="11" fill="hold">
                            <p:stCondLst>
                              <p:cond delay="1000"/>
                            </p:stCondLst>
                            <p:childTnLst>
                              <p:par>
                                <p:cTn id="12" presetID="53" presetClass="entr" presetSubtype="16" fill="hold" grpId="0" nodeType="afterEffect">
                                  <p:stCondLst>
                                    <p:cond delay="0"/>
                                  </p:stCondLst>
                                  <p:childTnLst>
                                    <p:set>
                                      <p:cBhvr>
                                        <p:cTn id="13" dur="1" fill="hold">
                                          <p:stCondLst>
                                            <p:cond delay="0"/>
                                          </p:stCondLst>
                                        </p:cTn>
                                        <p:tgtEl>
                                          <p:spTgt spid="7"/>
                                        </p:tgtEl>
                                        <p:attrNameLst>
                                          <p:attrName>style.visibility</p:attrName>
                                        </p:attrNameLst>
                                      </p:cBhvr>
                                      <p:to>
                                        <p:strVal val="visible"/>
                                      </p:to>
                                    </p:set>
                                    <p:anim calcmode="lin" valueType="num">
                                      <p:cBhvr>
                                        <p:cTn id="14" dur="5000" fill="hold"/>
                                        <p:tgtEl>
                                          <p:spTgt spid="7"/>
                                        </p:tgtEl>
                                        <p:attrNameLst>
                                          <p:attrName>ppt_w</p:attrName>
                                        </p:attrNameLst>
                                      </p:cBhvr>
                                      <p:tavLst>
                                        <p:tav tm="0">
                                          <p:val>
                                            <p:fltVal val="0"/>
                                          </p:val>
                                        </p:tav>
                                        <p:tav tm="100000">
                                          <p:val>
                                            <p:strVal val="#ppt_w"/>
                                          </p:val>
                                        </p:tav>
                                      </p:tavLst>
                                    </p:anim>
                                    <p:anim calcmode="lin" valueType="num">
                                      <p:cBhvr>
                                        <p:cTn id="15" dur="5000" fill="hold"/>
                                        <p:tgtEl>
                                          <p:spTgt spid="7"/>
                                        </p:tgtEl>
                                        <p:attrNameLst>
                                          <p:attrName>ppt_h</p:attrName>
                                        </p:attrNameLst>
                                      </p:cBhvr>
                                      <p:tavLst>
                                        <p:tav tm="0">
                                          <p:val>
                                            <p:fltVal val="0"/>
                                          </p:val>
                                        </p:tav>
                                        <p:tav tm="100000">
                                          <p:val>
                                            <p:strVal val="#ppt_h"/>
                                          </p:val>
                                        </p:tav>
                                      </p:tavLst>
                                    </p:anim>
                                    <p:animEffect transition="in" filter="fade">
                                      <p:cBhvr>
                                        <p:cTn id="16" dur="5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3C1C6F-0F81-40B4-A970-0BB2DB776D92}"/>
              </a:ext>
            </a:extLst>
          </p:cNvPr>
          <p:cNvSpPr>
            <a:spLocks noGrp="1"/>
          </p:cNvSpPr>
          <p:nvPr>
            <p:ph type="title"/>
          </p:nvPr>
        </p:nvSpPr>
        <p:spPr>
          <a:xfrm>
            <a:off x="1153391" y="199173"/>
            <a:ext cx="10405335" cy="1224382"/>
          </a:xfrm>
        </p:spPr>
        <p:txBody>
          <a:bodyPr/>
          <a:lstStyle/>
          <a:p>
            <a:r>
              <a:rPr lang="en-US" sz="2800" i="1" dirty="0"/>
              <a:t>1.</a:t>
            </a:r>
            <a:r>
              <a:rPr lang="en-US" sz="2800" dirty="0"/>
              <a:t> What a SAN is and how it used in a virtualized data center?</a:t>
            </a:r>
            <a:br>
              <a:rPr lang="en-US" sz="2800" dirty="0"/>
            </a:br>
            <a:r>
              <a:rPr lang="en-US" sz="2800" i="1" dirty="0"/>
              <a:t> </a:t>
            </a:r>
            <a:endParaRPr lang="en-US" sz="2800" dirty="0"/>
          </a:p>
        </p:txBody>
      </p:sp>
      <p:sp>
        <p:nvSpPr>
          <p:cNvPr id="8" name="Title 1">
            <a:extLst>
              <a:ext uri="{FF2B5EF4-FFF2-40B4-BE49-F238E27FC236}">
                <a16:creationId xmlns:a16="http://schemas.microsoft.com/office/drawing/2014/main" id="{6F37832C-4CA0-43E1-A220-E53C64DCA329}"/>
              </a:ext>
            </a:extLst>
          </p:cNvPr>
          <p:cNvSpPr txBox="1">
            <a:spLocks/>
          </p:cNvSpPr>
          <p:nvPr/>
        </p:nvSpPr>
        <p:spPr>
          <a:xfrm>
            <a:off x="10116867" y="6266633"/>
            <a:ext cx="2075133" cy="591367"/>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eaLnBrk="1" hangingPunct="1">
              <a:lnSpc>
                <a:spcPct val="100000"/>
              </a:lnSpc>
              <a:spcBef>
                <a:spcPts val="0"/>
              </a:spcBef>
              <a:spcAft>
                <a:spcPts val="0"/>
              </a:spcAft>
              <a:buClr>
                <a:srgbClr val="F3F3F3"/>
              </a:buClr>
              <a:buSzPts val="1400"/>
              <a:buFont typeface="Rajdhani"/>
              <a:buNone/>
              <a:defRPr sz="6400" b="1" i="0" u="none" strike="noStrike" cap="none">
                <a:solidFill>
                  <a:srgbClr val="F3F3F3"/>
                </a:solidFill>
                <a:latin typeface="Rajdhani"/>
                <a:ea typeface="Rajdhani"/>
                <a:cs typeface="Rajdhani"/>
                <a:sym typeface="Rajdhani"/>
              </a:defRPr>
            </a:lvl1pPr>
            <a:lvl2pPr marR="0" lvl="1" algn="l" rtl="0" eaLnBrk="1" hangingPunct="1">
              <a:lnSpc>
                <a:spcPct val="100000"/>
              </a:lnSpc>
              <a:spcBef>
                <a:spcPts val="0"/>
              </a:spcBef>
              <a:spcAft>
                <a:spcPts val="0"/>
              </a:spcAft>
              <a:buClr>
                <a:srgbClr val="F3F3F3"/>
              </a:buClr>
              <a:buSzPts val="1400"/>
              <a:buFont typeface="Rajdhani"/>
              <a:buNone/>
              <a:defRPr sz="1867" b="1" i="0" u="none" strike="noStrike" cap="none">
                <a:solidFill>
                  <a:srgbClr val="F3F3F3"/>
                </a:solidFill>
                <a:latin typeface="Rajdhani"/>
                <a:ea typeface="Rajdhani"/>
                <a:cs typeface="Rajdhani"/>
                <a:sym typeface="Rajdhani"/>
              </a:defRPr>
            </a:lvl2pPr>
            <a:lvl3pPr marR="0" lvl="2" algn="l" rtl="0" eaLnBrk="1" hangingPunct="1">
              <a:lnSpc>
                <a:spcPct val="100000"/>
              </a:lnSpc>
              <a:spcBef>
                <a:spcPts val="0"/>
              </a:spcBef>
              <a:spcAft>
                <a:spcPts val="0"/>
              </a:spcAft>
              <a:buClr>
                <a:srgbClr val="F3F3F3"/>
              </a:buClr>
              <a:buSzPts val="1400"/>
              <a:buFont typeface="Rajdhani"/>
              <a:buNone/>
              <a:defRPr sz="1867" b="1" i="0" u="none" strike="noStrike" cap="none">
                <a:solidFill>
                  <a:srgbClr val="F3F3F3"/>
                </a:solidFill>
                <a:latin typeface="Rajdhani"/>
                <a:ea typeface="Rajdhani"/>
                <a:cs typeface="Rajdhani"/>
                <a:sym typeface="Rajdhani"/>
              </a:defRPr>
            </a:lvl3pPr>
            <a:lvl4pPr marR="0" lvl="3" algn="l" rtl="0" eaLnBrk="1" hangingPunct="1">
              <a:lnSpc>
                <a:spcPct val="100000"/>
              </a:lnSpc>
              <a:spcBef>
                <a:spcPts val="0"/>
              </a:spcBef>
              <a:spcAft>
                <a:spcPts val="0"/>
              </a:spcAft>
              <a:buClr>
                <a:srgbClr val="F3F3F3"/>
              </a:buClr>
              <a:buSzPts val="1400"/>
              <a:buFont typeface="Rajdhani"/>
              <a:buNone/>
              <a:defRPr sz="1867" b="1" i="0" u="none" strike="noStrike" cap="none">
                <a:solidFill>
                  <a:srgbClr val="F3F3F3"/>
                </a:solidFill>
                <a:latin typeface="Rajdhani"/>
                <a:ea typeface="Rajdhani"/>
                <a:cs typeface="Rajdhani"/>
                <a:sym typeface="Rajdhani"/>
              </a:defRPr>
            </a:lvl4pPr>
            <a:lvl5pPr marR="0" lvl="4" algn="l" rtl="0" eaLnBrk="1" hangingPunct="1">
              <a:lnSpc>
                <a:spcPct val="100000"/>
              </a:lnSpc>
              <a:spcBef>
                <a:spcPts val="0"/>
              </a:spcBef>
              <a:spcAft>
                <a:spcPts val="0"/>
              </a:spcAft>
              <a:buClr>
                <a:srgbClr val="F3F3F3"/>
              </a:buClr>
              <a:buSzPts val="1400"/>
              <a:buFont typeface="Rajdhani"/>
              <a:buNone/>
              <a:defRPr sz="1867" b="1" i="0" u="none" strike="noStrike" cap="none">
                <a:solidFill>
                  <a:srgbClr val="F3F3F3"/>
                </a:solidFill>
                <a:latin typeface="Rajdhani"/>
                <a:ea typeface="Rajdhani"/>
                <a:cs typeface="Rajdhani"/>
                <a:sym typeface="Rajdhani"/>
              </a:defRPr>
            </a:lvl5pPr>
            <a:lvl6pPr marR="0" lvl="5" algn="l" rtl="0" eaLnBrk="1" hangingPunct="1">
              <a:lnSpc>
                <a:spcPct val="100000"/>
              </a:lnSpc>
              <a:spcBef>
                <a:spcPts val="0"/>
              </a:spcBef>
              <a:spcAft>
                <a:spcPts val="0"/>
              </a:spcAft>
              <a:buClr>
                <a:srgbClr val="F3F3F3"/>
              </a:buClr>
              <a:buSzPts val="1400"/>
              <a:buFont typeface="Rajdhani"/>
              <a:buNone/>
              <a:defRPr sz="1867" b="1" i="0" u="none" strike="noStrike" cap="none">
                <a:solidFill>
                  <a:srgbClr val="F3F3F3"/>
                </a:solidFill>
                <a:latin typeface="Rajdhani"/>
                <a:ea typeface="Rajdhani"/>
                <a:cs typeface="Rajdhani"/>
                <a:sym typeface="Rajdhani"/>
              </a:defRPr>
            </a:lvl6pPr>
            <a:lvl7pPr marR="0" lvl="6" algn="l" rtl="0" eaLnBrk="1" hangingPunct="1">
              <a:lnSpc>
                <a:spcPct val="100000"/>
              </a:lnSpc>
              <a:spcBef>
                <a:spcPts val="0"/>
              </a:spcBef>
              <a:spcAft>
                <a:spcPts val="0"/>
              </a:spcAft>
              <a:buClr>
                <a:srgbClr val="F3F3F3"/>
              </a:buClr>
              <a:buSzPts val="1400"/>
              <a:buFont typeface="Rajdhani"/>
              <a:buNone/>
              <a:defRPr sz="1867" b="1" i="0" u="none" strike="noStrike" cap="none">
                <a:solidFill>
                  <a:srgbClr val="F3F3F3"/>
                </a:solidFill>
                <a:latin typeface="Rajdhani"/>
                <a:ea typeface="Rajdhani"/>
                <a:cs typeface="Rajdhani"/>
                <a:sym typeface="Rajdhani"/>
              </a:defRPr>
            </a:lvl7pPr>
            <a:lvl8pPr marR="0" lvl="7" algn="l" rtl="0" eaLnBrk="1" hangingPunct="1">
              <a:lnSpc>
                <a:spcPct val="100000"/>
              </a:lnSpc>
              <a:spcBef>
                <a:spcPts val="0"/>
              </a:spcBef>
              <a:spcAft>
                <a:spcPts val="0"/>
              </a:spcAft>
              <a:buClr>
                <a:srgbClr val="F3F3F3"/>
              </a:buClr>
              <a:buSzPts val="1400"/>
              <a:buFont typeface="Rajdhani"/>
              <a:buNone/>
              <a:defRPr sz="1867" b="1" i="0" u="none" strike="noStrike" cap="none">
                <a:solidFill>
                  <a:srgbClr val="F3F3F3"/>
                </a:solidFill>
                <a:latin typeface="Rajdhani"/>
                <a:ea typeface="Rajdhani"/>
                <a:cs typeface="Rajdhani"/>
                <a:sym typeface="Rajdhani"/>
              </a:defRPr>
            </a:lvl8pPr>
            <a:lvl9pPr marR="0" lvl="8" algn="l" rtl="0" eaLnBrk="1" hangingPunct="1">
              <a:lnSpc>
                <a:spcPct val="100000"/>
              </a:lnSpc>
              <a:spcBef>
                <a:spcPts val="0"/>
              </a:spcBef>
              <a:spcAft>
                <a:spcPts val="0"/>
              </a:spcAft>
              <a:buClr>
                <a:srgbClr val="F3F3F3"/>
              </a:buClr>
              <a:buSzPts val="1400"/>
              <a:buFont typeface="Rajdhani"/>
              <a:buNone/>
              <a:defRPr sz="1867" b="1" i="0" u="none" strike="noStrike" cap="none">
                <a:solidFill>
                  <a:srgbClr val="F3F3F3"/>
                </a:solidFill>
                <a:latin typeface="Rajdhani"/>
                <a:ea typeface="Rajdhani"/>
                <a:cs typeface="Rajdhani"/>
                <a:sym typeface="Rajdhani"/>
              </a:defRPr>
            </a:lvl9pPr>
          </a:lstStyle>
          <a:p>
            <a:pPr lvl="1"/>
            <a:r>
              <a:rPr lang="en-GB" sz="1400" b="0" dirty="0"/>
              <a:t>For more details see [2</a:t>
            </a:r>
            <a:r>
              <a:rPr lang="bg-BG" sz="1400" b="0" dirty="0"/>
              <a:t>0</a:t>
            </a:r>
            <a:r>
              <a:rPr lang="en-GB" sz="1400" b="0" dirty="0"/>
              <a:t>]</a:t>
            </a:r>
            <a:endParaRPr lang="en-US" sz="1400" b="0" dirty="0"/>
          </a:p>
        </p:txBody>
      </p:sp>
      <p:sp>
        <p:nvSpPr>
          <p:cNvPr id="9" name="TextBox 8">
            <a:extLst>
              <a:ext uri="{FF2B5EF4-FFF2-40B4-BE49-F238E27FC236}">
                <a16:creationId xmlns:a16="http://schemas.microsoft.com/office/drawing/2014/main" id="{E0F3D016-247A-4B45-964A-704B8731F860}"/>
              </a:ext>
            </a:extLst>
          </p:cNvPr>
          <p:cNvSpPr txBox="1"/>
          <p:nvPr/>
        </p:nvSpPr>
        <p:spPr>
          <a:xfrm>
            <a:off x="0" y="1144467"/>
            <a:ext cx="6416040" cy="4952894"/>
          </a:xfrm>
          <a:prstGeom prst="rect">
            <a:avLst/>
          </a:prstGeom>
          <a:noFill/>
        </p:spPr>
        <p:txBody>
          <a:bodyPr wrap="square">
            <a:spAutoFit/>
          </a:bodyPr>
          <a:lstStyle/>
          <a:p>
            <a:pPr>
              <a:lnSpc>
                <a:spcPct val="107000"/>
              </a:lnSpc>
              <a:spcAft>
                <a:spcPts val="800"/>
              </a:spcAft>
            </a:pPr>
            <a:r>
              <a:rPr lang="en-GB" sz="2000" dirty="0">
                <a:solidFill>
                  <a:schemeClr val="tx2"/>
                </a:solidFill>
                <a:effectLst/>
                <a:latin typeface="Segoe UI Symbol" panose="020B0502040204020203" pitchFamily="34" charset="0"/>
                <a:ea typeface="Calibri" panose="020F0502020204030204" pitchFamily="34" charset="0"/>
                <a:cs typeface="Segoe UI Symbol" panose="020B0502040204020203" pitchFamily="34" charset="0"/>
              </a:rPr>
              <a:t>✓</a:t>
            </a:r>
            <a:r>
              <a:rPr lang="en-GB" sz="2000"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rPr>
              <a:t> </a:t>
            </a:r>
            <a:r>
              <a:rPr lang="en-GB" sz="2000" b="1"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rPr>
              <a:t>Removes the distance limits of SCSI-connected disks</a:t>
            </a:r>
            <a:endParaRPr lang="en-GB" sz="2000"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000"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rPr>
              <a:t> </a:t>
            </a:r>
            <a:r>
              <a:rPr lang="en-GB" sz="2000" dirty="0">
                <a:solidFill>
                  <a:schemeClr val="tx2"/>
                </a:solidFill>
                <a:effectLst/>
                <a:latin typeface="Segoe UI Symbol" panose="020B0502040204020203" pitchFamily="34" charset="0"/>
                <a:ea typeface="Calibri" panose="020F0502020204030204" pitchFamily="34" charset="0"/>
                <a:cs typeface="Segoe UI Symbol" panose="020B0502040204020203" pitchFamily="34" charset="0"/>
              </a:rPr>
              <a:t>✓</a:t>
            </a:r>
            <a:r>
              <a:rPr lang="en-GB" sz="2000"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rPr>
              <a:t> </a:t>
            </a:r>
            <a:r>
              <a:rPr lang="en-GB" sz="2000" b="1"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rPr>
              <a:t>Greater performance</a:t>
            </a:r>
            <a:endParaRPr lang="en-GB" sz="2000"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000" dirty="0">
                <a:solidFill>
                  <a:schemeClr val="tx2"/>
                </a:solidFill>
                <a:effectLst/>
                <a:latin typeface="Segoe UI Symbol" panose="020B0502040204020203" pitchFamily="34" charset="0"/>
                <a:ea typeface="Calibri" panose="020F0502020204030204" pitchFamily="34" charset="0"/>
                <a:cs typeface="Segoe UI Symbol" panose="020B0502040204020203" pitchFamily="34" charset="0"/>
              </a:rPr>
              <a:t>✓</a:t>
            </a:r>
            <a:r>
              <a:rPr lang="en-GB" sz="2000" b="1"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rPr>
              <a:t> Increased disk utilization</a:t>
            </a:r>
            <a:endParaRPr lang="en-GB" sz="2000"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000" dirty="0">
                <a:solidFill>
                  <a:schemeClr val="tx2"/>
                </a:solidFill>
                <a:effectLst/>
                <a:latin typeface="Segoe UI Symbol" panose="020B0502040204020203" pitchFamily="34" charset="0"/>
                <a:ea typeface="Calibri" panose="020F0502020204030204" pitchFamily="34" charset="0"/>
                <a:cs typeface="Segoe UI Symbol" panose="020B0502040204020203" pitchFamily="34" charset="0"/>
              </a:rPr>
              <a:t>✓</a:t>
            </a:r>
            <a:r>
              <a:rPr lang="en-GB" sz="2000"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rPr>
              <a:t> </a:t>
            </a:r>
            <a:r>
              <a:rPr lang="en-GB" sz="2000" b="1"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rPr>
              <a:t>Higher availability to storage by use of multiple access paths</a:t>
            </a:r>
            <a:r>
              <a:rPr lang="en-GB" sz="2000"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rPr>
              <a:t>:</a:t>
            </a:r>
          </a:p>
          <a:p>
            <a:pPr>
              <a:lnSpc>
                <a:spcPct val="107000"/>
              </a:lnSpc>
              <a:spcAft>
                <a:spcPts val="800"/>
              </a:spcAft>
            </a:pPr>
            <a:r>
              <a:rPr lang="en-GB" sz="2000" dirty="0">
                <a:solidFill>
                  <a:schemeClr val="tx2"/>
                </a:solidFill>
                <a:effectLst/>
                <a:latin typeface="Segoe UI Symbol" panose="020B0502040204020203" pitchFamily="34" charset="0"/>
                <a:ea typeface="Calibri" panose="020F0502020204030204" pitchFamily="34" charset="0"/>
                <a:cs typeface="Segoe UI Symbol" panose="020B0502040204020203" pitchFamily="34" charset="0"/>
              </a:rPr>
              <a:t>✓</a:t>
            </a:r>
            <a:r>
              <a:rPr lang="en-GB" sz="2000"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rPr>
              <a:t> </a:t>
            </a:r>
            <a:r>
              <a:rPr lang="en-GB" sz="2000" b="1"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rPr>
              <a:t>Deferred disk procurement</a:t>
            </a:r>
            <a:endParaRPr lang="en-GB" sz="2000"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000" dirty="0">
                <a:solidFill>
                  <a:schemeClr val="tx2"/>
                </a:solidFill>
                <a:effectLst/>
                <a:latin typeface="Segoe UI Symbol" panose="020B0502040204020203" pitchFamily="34" charset="0"/>
                <a:ea typeface="Calibri" panose="020F0502020204030204" pitchFamily="34" charset="0"/>
                <a:cs typeface="Segoe UI Symbol" panose="020B0502040204020203" pitchFamily="34" charset="0"/>
              </a:rPr>
              <a:t>✓</a:t>
            </a:r>
            <a:r>
              <a:rPr lang="en-GB" sz="2000"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rPr>
              <a:t> </a:t>
            </a:r>
            <a:r>
              <a:rPr lang="en-GB" sz="2000" b="1"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rPr>
              <a:t>Reduced data </a:t>
            </a:r>
            <a:r>
              <a:rPr lang="en-GB" sz="2000" b="1" dirty="0" err="1">
                <a:solidFill>
                  <a:schemeClr val="tx2"/>
                </a:solidFill>
                <a:effectLst/>
                <a:latin typeface="Calibri" panose="020F0502020204030204" pitchFamily="34" charset="0"/>
                <a:ea typeface="Calibri" panose="020F0502020204030204" pitchFamily="34" charset="0"/>
                <a:cs typeface="Times New Roman" panose="02020603050405020304" pitchFamily="18" charset="0"/>
              </a:rPr>
              <a:t>center</a:t>
            </a:r>
            <a:r>
              <a:rPr lang="en-GB" sz="2000" b="1"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rPr>
              <a:t> rack/floor space</a:t>
            </a:r>
            <a:endParaRPr lang="en-GB" sz="2000"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000" dirty="0">
                <a:solidFill>
                  <a:schemeClr val="tx2"/>
                </a:solidFill>
                <a:effectLst/>
                <a:latin typeface="Segoe UI Symbol" panose="020B0502040204020203" pitchFamily="34" charset="0"/>
                <a:ea typeface="Calibri" panose="020F0502020204030204" pitchFamily="34" charset="0"/>
                <a:cs typeface="Segoe UI Symbol" panose="020B0502040204020203" pitchFamily="34" charset="0"/>
              </a:rPr>
              <a:t>✓</a:t>
            </a:r>
            <a:r>
              <a:rPr lang="en-GB" sz="2000"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rPr>
              <a:t> </a:t>
            </a:r>
            <a:r>
              <a:rPr lang="en-GB" sz="2000" b="1"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New disaster-recovery capabilities</a:t>
            </a:r>
          </a:p>
          <a:p>
            <a:pPr>
              <a:lnSpc>
                <a:spcPct val="107000"/>
              </a:lnSpc>
              <a:spcAft>
                <a:spcPts val="800"/>
              </a:spcAft>
            </a:pPr>
            <a:r>
              <a:rPr lang="en-GB" sz="2000"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rPr>
              <a:t> </a:t>
            </a:r>
            <a:r>
              <a:rPr lang="en-GB" sz="2000" dirty="0">
                <a:solidFill>
                  <a:schemeClr val="tx2"/>
                </a:solidFill>
                <a:effectLst/>
                <a:latin typeface="Segoe UI Symbol" panose="020B0502040204020203" pitchFamily="34" charset="0"/>
                <a:ea typeface="Calibri" panose="020F0502020204030204" pitchFamily="34" charset="0"/>
                <a:cs typeface="Segoe UI Symbol" panose="020B0502040204020203" pitchFamily="34" charset="0"/>
              </a:rPr>
              <a:t>✓</a:t>
            </a:r>
            <a:r>
              <a:rPr lang="en-GB" sz="2000"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rPr>
              <a:t> </a:t>
            </a:r>
            <a:r>
              <a:rPr lang="en-GB" sz="2000" b="1"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rPr>
              <a:t>Online recovery</a:t>
            </a:r>
            <a:endParaRPr lang="en-GB" sz="2000"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000" dirty="0">
                <a:solidFill>
                  <a:schemeClr val="tx2"/>
                </a:solidFill>
                <a:effectLst/>
                <a:latin typeface="Segoe UI Symbol" panose="020B0502040204020203" pitchFamily="34" charset="0"/>
                <a:ea typeface="Calibri" panose="020F0502020204030204" pitchFamily="34" charset="0"/>
                <a:cs typeface="Segoe UI Symbol" panose="020B0502040204020203" pitchFamily="34" charset="0"/>
              </a:rPr>
              <a:t>✓</a:t>
            </a:r>
            <a:r>
              <a:rPr lang="en-GB" sz="2000"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rPr>
              <a:t> </a:t>
            </a:r>
            <a:r>
              <a:rPr lang="en-GB" sz="2000" b="1"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rPr>
              <a:t>Better staff utilization</a:t>
            </a:r>
            <a:endParaRPr lang="en-GB" sz="2000"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000" dirty="0">
                <a:solidFill>
                  <a:schemeClr val="tx2"/>
                </a:solidFill>
                <a:effectLst/>
                <a:latin typeface="Segoe UI Symbol" panose="020B0502040204020203" pitchFamily="34" charset="0"/>
                <a:ea typeface="Calibri" panose="020F0502020204030204" pitchFamily="34" charset="0"/>
                <a:cs typeface="Segoe UI Symbol" panose="020B0502040204020203" pitchFamily="34" charset="0"/>
              </a:rPr>
              <a:t>✓</a:t>
            </a:r>
            <a:r>
              <a:rPr lang="en-GB" sz="2000"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rPr>
              <a:t> </a:t>
            </a:r>
            <a:r>
              <a:rPr lang="en-GB" sz="2000" b="1"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rPr>
              <a:t>Reduction of management costs as a percentage of storage costs</a:t>
            </a:r>
            <a:r>
              <a:rPr lang="en-GB" sz="2000"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rPr>
              <a:t> </a:t>
            </a:r>
          </a:p>
        </p:txBody>
      </p:sp>
      <p:sp>
        <p:nvSpPr>
          <p:cNvPr id="10" name="TextBox 9">
            <a:extLst>
              <a:ext uri="{FF2B5EF4-FFF2-40B4-BE49-F238E27FC236}">
                <a16:creationId xmlns:a16="http://schemas.microsoft.com/office/drawing/2014/main" id="{27B1DBC7-E5A5-4B17-8698-DF4D784DDFEC}"/>
              </a:ext>
            </a:extLst>
          </p:cNvPr>
          <p:cNvSpPr txBox="1"/>
          <p:nvPr/>
        </p:nvSpPr>
        <p:spPr>
          <a:xfrm>
            <a:off x="6416040" y="1144467"/>
            <a:ext cx="5789934" cy="4950842"/>
          </a:xfrm>
          <a:prstGeom prst="rect">
            <a:avLst/>
          </a:prstGeom>
          <a:noFill/>
        </p:spPr>
        <p:txBody>
          <a:bodyPr wrap="square">
            <a:spAutoFit/>
          </a:bodyPr>
          <a:lstStyle/>
          <a:p>
            <a:pPr>
              <a:lnSpc>
                <a:spcPct val="107000"/>
              </a:lnSpc>
              <a:spcAft>
                <a:spcPts val="800"/>
              </a:spcAft>
            </a:pPr>
            <a:r>
              <a:rPr lang="en-GB" sz="2000" dirty="0">
                <a:solidFill>
                  <a:schemeClr val="tx2"/>
                </a:solidFill>
                <a:effectLst/>
                <a:latin typeface="Segoe UI Symbol" panose="020B0502040204020203" pitchFamily="34" charset="0"/>
                <a:ea typeface="Calibri" panose="020F0502020204030204" pitchFamily="34" charset="0"/>
                <a:cs typeface="Segoe UI Symbol" panose="020B0502040204020203" pitchFamily="34" charset="0"/>
              </a:rPr>
              <a:t>✓</a:t>
            </a:r>
            <a:r>
              <a:rPr lang="en-GB" sz="2000"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rPr>
              <a:t> </a:t>
            </a:r>
            <a:r>
              <a:rPr lang="en-GB" sz="2000" b="1"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Improved overall availability</a:t>
            </a:r>
            <a:endParaRPr lang="en-GB" sz="2000" b="1" dirty="0">
              <a:solidFill>
                <a:srgbClr val="FF0000"/>
              </a:solidFill>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000" dirty="0">
                <a:solidFill>
                  <a:schemeClr val="tx2"/>
                </a:solidFill>
                <a:effectLst/>
                <a:latin typeface="Segoe UI Symbol" panose="020B0502040204020203" pitchFamily="34" charset="0"/>
                <a:ea typeface="Calibri" panose="020F0502020204030204" pitchFamily="34" charset="0"/>
                <a:cs typeface="Segoe UI Symbol" panose="020B0502040204020203" pitchFamily="34" charset="0"/>
              </a:rPr>
              <a:t>✓</a:t>
            </a:r>
            <a:r>
              <a:rPr lang="en-GB" sz="2000"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rPr>
              <a:t> </a:t>
            </a:r>
            <a:r>
              <a:rPr lang="en-GB" sz="2000" b="1"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rPr>
              <a:t>Reduction of servers</a:t>
            </a:r>
            <a:endParaRPr lang="en-GB" sz="2000" b="1" dirty="0">
              <a:solidFill>
                <a:schemeClr val="tx2"/>
              </a:solidFill>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000" dirty="0">
                <a:solidFill>
                  <a:schemeClr val="tx2"/>
                </a:solidFill>
                <a:effectLst/>
                <a:latin typeface="Segoe UI Symbol" panose="020B0502040204020203" pitchFamily="34" charset="0"/>
                <a:ea typeface="Calibri" panose="020F0502020204030204" pitchFamily="34" charset="0"/>
                <a:cs typeface="Segoe UI Symbol" panose="020B0502040204020203" pitchFamily="34" charset="0"/>
              </a:rPr>
              <a:t>✓</a:t>
            </a:r>
            <a:r>
              <a:rPr lang="en-GB" sz="2000"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rPr>
              <a:t> </a:t>
            </a:r>
            <a:r>
              <a:rPr lang="en-GB" sz="2000" b="1"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rPr>
              <a:t>Improved network performance and fewer network upgrades</a:t>
            </a:r>
            <a:endParaRPr lang="en-GB" sz="2000" b="1" dirty="0">
              <a:solidFill>
                <a:schemeClr val="tx2"/>
              </a:solidFill>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000" dirty="0">
                <a:solidFill>
                  <a:schemeClr val="tx2"/>
                </a:solidFill>
                <a:effectLst/>
                <a:latin typeface="Segoe UI Symbol" panose="020B0502040204020203" pitchFamily="34" charset="0"/>
                <a:ea typeface="Calibri" panose="020F0502020204030204" pitchFamily="34" charset="0"/>
                <a:cs typeface="Segoe UI Symbol" panose="020B0502040204020203" pitchFamily="34" charset="0"/>
              </a:rPr>
              <a:t>✓</a:t>
            </a:r>
            <a:r>
              <a:rPr lang="en-GB" sz="2000"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rPr>
              <a:t> </a:t>
            </a:r>
            <a:r>
              <a:rPr lang="en-GB" sz="2000" b="1"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rPr>
              <a:t>Increased input/output (I/O) performance and bulk data movement</a:t>
            </a:r>
          </a:p>
          <a:p>
            <a:pPr>
              <a:lnSpc>
                <a:spcPct val="107000"/>
              </a:lnSpc>
              <a:spcAft>
                <a:spcPts val="800"/>
              </a:spcAft>
            </a:pPr>
            <a:r>
              <a:rPr lang="en-GB" sz="2000" dirty="0">
                <a:solidFill>
                  <a:schemeClr val="tx2"/>
                </a:solidFill>
                <a:effectLst/>
                <a:latin typeface="Segoe UI Symbol" panose="020B0502040204020203" pitchFamily="34" charset="0"/>
                <a:ea typeface="Calibri" panose="020F0502020204030204" pitchFamily="34" charset="0"/>
                <a:cs typeface="Segoe UI Symbol" panose="020B0502040204020203" pitchFamily="34" charset="0"/>
              </a:rPr>
              <a:t>✓</a:t>
            </a:r>
            <a:r>
              <a:rPr lang="en-GB" sz="2000"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rPr>
              <a:t> </a:t>
            </a:r>
            <a:r>
              <a:rPr lang="en-GB" sz="2000" b="1"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rPr>
              <a:t>Reduced/eliminated backup windows</a:t>
            </a:r>
          </a:p>
          <a:p>
            <a:pPr>
              <a:lnSpc>
                <a:spcPct val="107000"/>
              </a:lnSpc>
              <a:spcAft>
                <a:spcPts val="800"/>
              </a:spcAft>
            </a:pPr>
            <a:r>
              <a:rPr lang="en-GB" sz="2000" dirty="0">
                <a:solidFill>
                  <a:schemeClr val="tx2"/>
                </a:solidFill>
                <a:effectLst/>
                <a:latin typeface="Segoe UI Symbol" panose="020B0502040204020203" pitchFamily="34" charset="0"/>
                <a:ea typeface="Calibri" panose="020F0502020204030204" pitchFamily="34" charset="0"/>
                <a:cs typeface="Segoe UI Symbol" panose="020B0502040204020203" pitchFamily="34" charset="0"/>
              </a:rPr>
              <a:t>✓</a:t>
            </a:r>
            <a:r>
              <a:rPr lang="en-GB" sz="2000"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rPr>
              <a:t> </a:t>
            </a:r>
            <a:r>
              <a:rPr lang="en-GB" sz="2000" b="1"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rPr>
              <a:t>Protected critical data</a:t>
            </a:r>
            <a:endParaRPr lang="en-GB" sz="2000" b="1" dirty="0">
              <a:solidFill>
                <a:schemeClr val="tx2"/>
              </a:solidFill>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000" dirty="0">
                <a:solidFill>
                  <a:schemeClr val="tx2"/>
                </a:solidFill>
                <a:effectLst/>
                <a:latin typeface="Segoe UI Symbol" panose="020B0502040204020203" pitchFamily="34" charset="0"/>
                <a:ea typeface="Calibri" panose="020F0502020204030204" pitchFamily="34" charset="0"/>
                <a:cs typeface="Segoe UI Symbol" panose="020B0502040204020203" pitchFamily="34" charset="0"/>
              </a:rPr>
              <a:t>✓</a:t>
            </a:r>
            <a:r>
              <a:rPr lang="en-GB" sz="2000"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rPr>
              <a:t> </a:t>
            </a:r>
            <a:r>
              <a:rPr lang="en-GB" sz="2000" b="1"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rPr>
              <a:t>Nondisruptive scalability</a:t>
            </a:r>
            <a:endParaRPr lang="en-GB" sz="2000"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000" dirty="0">
                <a:solidFill>
                  <a:schemeClr val="tx2"/>
                </a:solidFill>
                <a:effectLst/>
                <a:latin typeface="Segoe UI Symbol" panose="020B0502040204020203" pitchFamily="34" charset="0"/>
                <a:ea typeface="Calibri" panose="020F0502020204030204" pitchFamily="34" charset="0"/>
                <a:cs typeface="Segoe UI Symbol" panose="020B0502040204020203" pitchFamily="34" charset="0"/>
              </a:rPr>
              <a:t>✓</a:t>
            </a:r>
            <a:r>
              <a:rPr lang="en-GB" sz="2000"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rPr>
              <a:t> </a:t>
            </a:r>
            <a:r>
              <a:rPr lang="en-GB" sz="2000" b="1"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rPr>
              <a:t>Easier development and testing of applications</a:t>
            </a:r>
          </a:p>
          <a:p>
            <a:pPr>
              <a:lnSpc>
                <a:spcPct val="107000"/>
              </a:lnSpc>
              <a:spcAft>
                <a:spcPts val="800"/>
              </a:spcAft>
            </a:pPr>
            <a:r>
              <a:rPr lang="en-GB" sz="2000" dirty="0">
                <a:solidFill>
                  <a:schemeClr val="tx2"/>
                </a:solidFill>
                <a:effectLst/>
                <a:latin typeface="Segoe UI Symbol" panose="020B0502040204020203" pitchFamily="34" charset="0"/>
                <a:ea typeface="Calibri" panose="020F0502020204030204" pitchFamily="34" charset="0"/>
                <a:cs typeface="Segoe UI Symbol" panose="020B0502040204020203" pitchFamily="34" charset="0"/>
              </a:rPr>
              <a:t>✓</a:t>
            </a:r>
            <a:r>
              <a:rPr lang="en-GB" sz="2000"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rPr>
              <a:t> </a:t>
            </a:r>
            <a:r>
              <a:rPr lang="en-GB" sz="2000" b="1"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rPr>
              <a:t>Support for server clusters</a:t>
            </a:r>
          </a:p>
          <a:p>
            <a:pPr>
              <a:lnSpc>
                <a:spcPct val="107000"/>
              </a:lnSpc>
              <a:spcAft>
                <a:spcPts val="800"/>
              </a:spcAft>
            </a:pPr>
            <a:r>
              <a:rPr lang="en-GB" sz="2000" dirty="0">
                <a:solidFill>
                  <a:srgbClr val="FF0000"/>
                </a:solidFill>
                <a:effectLst/>
                <a:latin typeface="Segoe UI Symbol" panose="020B0502040204020203" pitchFamily="34" charset="0"/>
                <a:ea typeface="Calibri" panose="020F0502020204030204" pitchFamily="34" charset="0"/>
                <a:cs typeface="Segoe UI Symbol" panose="020B0502040204020203" pitchFamily="34" charset="0"/>
              </a:rPr>
              <a:t>✓</a:t>
            </a:r>
            <a:r>
              <a:rPr lang="en-GB" sz="200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 </a:t>
            </a:r>
            <a:r>
              <a:rPr lang="en-GB" sz="2000" b="1"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Storage on demand</a:t>
            </a:r>
            <a:endParaRPr lang="en-GB" sz="200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0665410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2000"/>
                                        <p:tgtEl>
                                          <p:spTgt spid="9"/>
                                        </p:tgtEl>
                                      </p:cBhvr>
                                    </p:animEffect>
                                    <p:anim calcmode="lin" valueType="num">
                                      <p:cBhvr>
                                        <p:cTn id="8" dur="2000" fill="hold"/>
                                        <p:tgtEl>
                                          <p:spTgt spid="9"/>
                                        </p:tgtEl>
                                        <p:attrNameLst>
                                          <p:attrName>ppt_w</p:attrName>
                                        </p:attrNameLst>
                                      </p:cBhvr>
                                      <p:tavLst>
                                        <p:tav tm="0" fmla="#ppt_w*sin(2.5*pi*$)">
                                          <p:val>
                                            <p:fltVal val="0"/>
                                          </p:val>
                                        </p:tav>
                                        <p:tav tm="100000">
                                          <p:val>
                                            <p:fltVal val="1"/>
                                          </p:val>
                                        </p:tav>
                                      </p:tavLst>
                                    </p:anim>
                                    <p:anim calcmode="lin" valueType="num">
                                      <p:cBhvr>
                                        <p:cTn id="9" dur="2000" fill="hold"/>
                                        <p:tgtEl>
                                          <p:spTgt spid="9"/>
                                        </p:tgtEl>
                                        <p:attrNameLst>
                                          <p:attrName>ppt_h</p:attrName>
                                        </p:attrNameLst>
                                      </p:cBhvr>
                                      <p:tavLst>
                                        <p:tav tm="0">
                                          <p:val>
                                            <p:strVal val="#ppt_h"/>
                                          </p:val>
                                        </p:tav>
                                        <p:tav tm="100000">
                                          <p:val>
                                            <p:strVal val="#ppt_h"/>
                                          </p:val>
                                        </p:tav>
                                      </p:tavLst>
                                    </p:anim>
                                  </p:childTnLst>
                                </p:cTn>
                              </p:par>
                              <p:par>
                                <p:cTn id="10" presetID="45" presetClass="entr" presetSubtype="0" fill="hold" grpId="0" nodeType="with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2000"/>
                                        <p:tgtEl>
                                          <p:spTgt spid="10"/>
                                        </p:tgtEl>
                                      </p:cBhvr>
                                    </p:animEffect>
                                    <p:anim calcmode="lin" valueType="num">
                                      <p:cBhvr>
                                        <p:cTn id="13" dur="2000" fill="hold"/>
                                        <p:tgtEl>
                                          <p:spTgt spid="10"/>
                                        </p:tgtEl>
                                        <p:attrNameLst>
                                          <p:attrName>ppt_w</p:attrName>
                                        </p:attrNameLst>
                                      </p:cBhvr>
                                      <p:tavLst>
                                        <p:tav tm="0" fmla="#ppt_w*sin(2.5*pi*$)">
                                          <p:val>
                                            <p:fltVal val="0"/>
                                          </p:val>
                                        </p:tav>
                                        <p:tav tm="100000">
                                          <p:val>
                                            <p:fltVal val="1"/>
                                          </p:val>
                                        </p:tav>
                                      </p:tavLst>
                                    </p:anim>
                                    <p:anim calcmode="lin" valueType="num">
                                      <p:cBhvr>
                                        <p:cTn id="14" dur="2000" fill="hold"/>
                                        <p:tgtEl>
                                          <p:spTgt spid="10"/>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0"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3C1C6F-0F81-40B4-A970-0BB2DB776D92}"/>
              </a:ext>
            </a:extLst>
          </p:cNvPr>
          <p:cNvSpPr>
            <a:spLocks noGrp="1"/>
          </p:cNvSpPr>
          <p:nvPr>
            <p:ph type="title"/>
          </p:nvPr>
        </p:nvSpPr>
        <p:spPr>
          <a:xfrm>
            <a:off x="377395" y="199173"/>
            <a:ext cx="11528278" cy="1213992"/>
          </a:xfrm>
        </p:spPr>
        <p:txBody>
          <a:bodyPr/>
          <a:lstStyle/>
          <a:p>
            <a:pPr algn="ctr"/>
            <a:r>
              <a:rPr lang="en-US" sz="3600" i="1" dirty="0"/>
              <a:t>2.</a:t>
            </a:r>
            <a:r>
              <a:rPr lang="en-US" sz="3600" dirty="0"/>
              <a:t> Describe the basic hardware components of the SAN and how it is interconnected</a:t>
            </a:r>
            <a:r>
              <a:rPr lang="en-US" sz="3600" i="1" dirty="0"/>
              <a:t> </a:t>
            </a:r>
            <a:endParaRPr lang="en-US" sz="3600" dirty="0"/>
          </a:p>
        </p:txBody>
      </p:sp>
      <p:sp>
        <p:nvSpPr>
          <p:cNvPr id="3" name="Title 1">
            <a:extLst>
              <a:ext uri="{FF2B5EF4-FFF2-40B4-BE49-F238E27FC236}">
                <a16:creationId xmlns:a16="http://schemas.microsoft.com/office/drawing/2014/main" id="{F2F53540-70D3-4C60-B450-5E833B220339}"/>
              </a:ext>
            </a:extLst>
          </p:cNvPr>
          <p:cNvSpPr txBox="1">
            <a:spLocks/>
          </p:cNvSpPr>
          <p:nvPr/>
        </p:nvSpPr>
        <p:spPr>
          <a:xfrm>
            <a:off x="10116867" y="6266633"/>
            <a:ext cx="2075133" cy="591367"/>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eaLnBrk="1" hangingPunct="1">
              <a:lnSpc>
                <a:spcPct val="100000"/>
              </a:lnSpc>
              <a:spcBef>
                <a:spcPts val="0"/>
              </a:spcBef>
              <a:spcAft>
                <a:spcPts val="0"/>
              </a:spcAft>
              <a:buClr>
                <a:srgbClr val="F3F3F3"/>
              </a:buClr>
              <a:buSzPts val="1400"/>
              <a:buFont typeface="Rajdhani"/>
              <a:buNone/>
              <a:defRPr sz="6400" b="1" i="0" u="none" strike="noStrike" cap="none">
                <a:solidFill>
                  <a:srgbClr val="F3F3F3"/>
                </a:solidFill>
                <a:latin typeface="Rajdhani"/>
                <a:ea typeface="Rajdhani"/>
                <a:cs typeface="Rajdhani"/>
                <a:sym typeface="Rajdhani"/>
              </a:defRPr>
            </a:lvl1pPr>
            <a:lvl2pPr marR="0" lvl="1" algn="l" rtl="0" eaLnBrk="1" hangingPunct="1">
              <a:lnSpc>
                <a:spcPct val="100000"/>
              </a:lnSpc>
              <a:spcBef>
                <a:spcPts val="0"/>
              </a:spcBef>
              <a:spcAft>
                <a:spcPts val="0"/>
              </a:spcAft>
              <a:buClr>
                <a:srgbClr val="F3F3F3"/>
              </a:buClr>
              <a:buSzPts val="1400"/>
              <a:buFont typeface="Rajdhani"/>
              <a:buNone/>
              <a:defRPr sz="1867" b="1" i="0" u="none" strike="noStrike" cap="none">
                <a:solidFill>
                  <a:srgbClr val="F3F3F3"/>
                </a:solidFill>
                <a:latin typeface="Rajdhani"/>
                <a:ea typeface="Rajdhani"/>
                <a:cs typeface="Rajdhani"/>
                <a:sym typeface="Rajdhani"/>
              </a:defRPr>
            </a:lvl2pPr>
            <a:lvl3pPr marR="0" lvl="2" algn="l" rtl="0" eaLnBrk="1" hangingPunct="1">
              <a:lnSpc>
                <a:spcPct val="100000"/>
              </a:lnSpc>
              <a:spcBef>
                <a:spcPts val="0"/>
              </a:spcBef>
              <a:spcAft>
                <a:spcPts val="0"/>
              </a:spcAft>
              <a:buClr>
                <a:srgbClr val="F3F3F3"/>
              </a:buClr>
              <a:buSzPts val="1400"/>
              <a:buFont typeface="Rajdhani"/>
              <a:buNone/>
              <a:defRPr sz="1867" b="1" i="0" u="none" strike="noStrike" cap="none">
                <a:solidFill>
                  <a:srgbClr val="F3F3F3"/>
                </a:solidFill>
                <a:latin typeface="Rajdhani"/>
                <a:ea typeface="Rajdhani"/>
                <a:cs typeface="Rajdhani"/>
                <a:sym typeface="Rajdhani"/>
              </a:defRPr>
            </a:lvl3pPr>
            <a:lvl4pPr marR="0" lvl="3" algn="l" rtl="0" eaLnBrk="1" hangingPunct="1">
              <a:lnSpc>
                <a:spcPct val="100000"/>
              </a:lnSpc>
              <a:spcBef>
                <a:spcPts val="0"/>
              </a:spcBef>
              <a:spcAft>
                <a:spcPts val="0"/>
              </a:spcAft>
              <a:buClr>
                <a:srgbClr val="F3F3F3"/>
              </a:buClr>
              <a:buSzPts val="1400"/>
              <a:buFont typeface="Rajdhani"/>
              <a:buNone/>
              <a:defRPr sz="1867" b="1" i="0" u="none" strike="noStrike" cap="none">
                <a:solidFill>
                  <a:srgbClr val="F3F3F3"/>
                </a:solidFill>
                <a:latin typeface="Rajdhani"/>
                <a:ea typeface="Rajdhani"/>
                <a:cs typeface="Rajdhani"/>
                <a:sym typeface="Rajdhani"/>
              </a:defRPr>
            </a:lvl4pPr>
            <a:lvl5pPr marR="0" lvl="4" algn="l" rtl="0" eaLnBrk="1" hangingPunct="1">
              <a:lnSpc>
                <a:spcPct val="100000"/>
              </a:lnSpc>
              <a:spcBef>
                <a:spcPts val="0"/>
              </a:spcBef>
              <a:spcAft>
                <a:spcPts val="0"/>
              </a:spcAft>
              <a:buClr>
                <a:srgbClr val="F3F3F3"/>
              </a:buClr>
              <a:buSzPts val="1400"/>
              <a:buFont typeface="Rajdhani"/>
              <a:buNone/>
              <a:defRPr sz="1867" b="1" i="0" u="none" strike="noStrike" cap="none">
                <a:solidFill>
                  <a:srgbClr val="F3F3F3"/>
                </a:solidFill>
                <a:latin typeface="Rajdhani"/>
                <a:ea typeface="Rajdhani"/>
                <a:cs typeface="Rajdhani"/>
                <a:sym typeface="Rajdhani"/>
              </a:defRPr>
            </a:lvl5pPr>
            <a:lvl6pPr marR="0" lvl="5" algn="l" rtl="0" eaLnBrk="1" hangingPunct="1">
              <a:lnSpc>
                <a:spcPct val="100000"/>
              </a:lnSpc>
              <a:spcBef>
                <a:spcPts val="0"/>
              </a:spcBef>
              <a:spcAft>
                <a:spcPts val="0"/>
              </a:spcAft>
              <a:buClr>
                <a:srgbClr val="F3F3F3"/>
              </a:buClr>
              <a:buSzPts val="1400"/>
              <a:buFont typeface="Rajdhani"/>
              <a:buNone/>
              <a:defRPr sz="1867" b="1" i="0" u="none" strike="noStrike" cap="none">
                <a:solidFill>
                  <a:srgbClr val="F3F3F3"/>
                </a:solidFill>
                <a:latin typeface="Rajdhani"/>
                <a:ea typeface="Rajdhani"/>
                <a:cs typeface="Rajdhani"/>
                <a:sym typeface="Rajdhani"/>
              </a:defRPr>
            </a:lvl6pPr>
            <a:lvl7pPr marR="0" lvl="6" algn="l" rtl="0" eaLnBrk="1" hangingPunct="1">
              <a:lnSpc>
                <a:spcPct val="100000"/>
              </a:lnSpc>
              <a:spcBef>
                <a:spcPts val="0"/>
              </a:spcBef>
              <a:spcAft>
                <a:spcPts val="0"/>
              </a:spcAft>
              <a:buClr>
                <a:srgbClr val="F3F3F3"/>
              </a:buClr>
              <a:buSzPts val="1400"/>
              <a:buFont typeface="Rajdhani"/>
              <a:buNone/>
              <a:defRPr sz="1867" b="1" i="0" u="none" strike="noStrike" cap="none">
                <a:solidFill>
                  <a:srgbClr val="F3F3F3"/>
                </a:solidFill>
                <a:latin typeface="Rajdhani"/>
                <a:ea typeface="Rajdhani"/>
                <a:cs typeface="Rajdhani"/>
                <a:sym typeface="Rajdhani"/>
              </a:defRPr>
            </a:lvl7pPr>
            <a:lvl8pPr marR="0" lvl="7" algn="l" rtl="0" eaLnBrk="1" hangingPunct="1">
              <a:lnSpc>
                <a:spcPct val="100000"/>
              </a:lnSpc>
              <a:spcBef>
                <a:spcPts val="0"/>
              </a:spcBef>
              <a:spcAft>
                <a:spcPts val="0"/>
              </a:spcAft>
              <a:buClr>
                <a:srgbClr val="F3F3F3"/>
              </a:buClr>
              <a:buSzPts val="1400"/>
              <a:buFont typeface="Rajdhani"/>
              <a:buNone/>
              <a:defRPr sz="1867" b="1" i="0" u="none" strike="noStrike" cap="none">
                <a:solidFill>
                  <a:srgbClr val="F3F3F3"/>
                </a:solidFill>
                <a:latin typeface="Rajdhani"/>
                <a:ea typeface="Rajdhani"/>
                <a:cs typeface="Rajdhani"/>
                <a:sym typeface="Rajdhani"/>
              </a:defRPr>
            </a:lvl8pPr>
            <a:lvl9pPr marR="0" lvl="8" algn="l" rtl="0" eaLnBrk="1" hangingPunct="1">
              <a:lnSpc>
                <a:spcPct val="100000"/>
              </a:lnSpc>
              <a:spcBef>
                <a:spcPts val="0"/>
              </a:spcBef>
              <a:spcAft>
                <a:spcPts val="0"/>
              </a:spcAft>
              <a:buClr>
                <a:srgbClr val="F3F3F3"/>
              </a:buClr>
              <a:buSzPts val="1400"/>
              <a:buFont typeface="Rajdhani"/>
              <a:buNone/>
              <a:defRPr sz="1867" b="1" i="0" u="none" strike="noStrike" cap="none">
                <a:solidFill>
                  <a:srgbClr val="F3F3F3"/>
                </a:solidFill>
                <a:latin typeface="Rajdhani"/>
                <a:ea typeface="Rajdhani"/>
                <a:cs typeface="Rajdhani"/>
                <a:sym typeface="Rajdhani"/>
              </a:defRPr>
            </a:lvl9pPr>
          </a:lstStyle>
          <a:p>
            <a:pPr lvl="1"/>
            <a:r>
              <a:rPr lang="en-GB" sz="1400" b="0" dirty="0"/>
              <a:t>For more details see [21]</a:t>
            </a:r>
            <a:endParaRPr lang="en-US" sz="1400" b="0" dirty="0"/>
          </a:p>
        </p:txBody>
      </p:sp>
      <p:pic>
        <p:nvPicPr>
          <p:cNvPr id="8" name="Picture 7" descr="FC SAN components">
            <a:extLst>
              <a:ext uri="{FF2B5EF4-FFF2-40B4-BE49-F238E27FC236}">
                <a16:creationId xmlns:a16="http://schemas.microsoft.com/office/drawing/2014/main" id="{5E097588-5577-4A99-81D2-8790C2F29E6C}"/>
              </a:ext>
            </a:extLst>
          </p:cNvPr>
          <p:cNvPicPr/>
          <p:nvPr/>
        </p:nvPicPr>
        <p:blipFill>
          <a:blip r:embed="rId2">
            <a:extLst>
              <a:ext uri="{28A0092B-C50C-407E-A947-70E740481C1C}">
                <a14:useLocalDpi xmlns:a14="http://schemas.microsoft.com/office/drawing/2010/main" val="0"/>
              </a:ext>
            </a:extLst>
          </a:blip>
          <a:srcRect/>
          <a:stretch>
            <a:fillRect/>
          </a:stretch>
        </p:blipFill>
        <p:spPr bwMode="auto">
          <a:xfrm>
            <a:off x="2664780" y="1775535"/>
            <a:ext cx="6862439" cy="3630966"/>
          </a:xfrm>
          <a:prstGeom prst="rect">
            <a:avLst/>
          </a:prstGeom>
          <a:noFill/>
          <a:ln>
            <a:noFill/>
          </a:ln>
        </p:spPr>
      </p:pic>
    </p:spTree>
    <p:extLst>
      <p:ext uri="{BB962C8B-B14F-4D97-AF65-F5344CB8AC3E}">
        <p14:creationId xmlns:p14="http://schemas.microsoft.com/office/powerpoint/2010/main" val="6267647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wheel(1)">
                                      <p:cBhvr>
                                        <p:cTn id="7" dur="5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F2F53540-70D3-4C60-B450-5E833B220339}"/>
              </a:ext>
            </a:extLst>
          </p:cNvPr>
          <p:cNvSpPr txBox="1">
            <a:spLocks/>
          </p:cNvSpPr>
          <p:nvPr/>
        </p:nvSpPr>
        <p:spPr>
          <a:xfrm>
            <a:off x="10114625" y="6266633"/>
            <a:ext cx="2077375" cy="591367"/>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eaLnBrk="1" hangingPunct="1">
              <a:lnSpc>
                <a:spcPct val="100000"/>
              </a:lnSpc>
              <a:spcBef>
                <a:spcPts val="0"/>
              </a:spcBef>
              <a:spcAft>
                <a:spcPts val="0"/>
              </a:spcAft>
              <a:buClr>
                <a:srgbClr val="F3F3F3"/>
              </a:buClr>
              <a:buSzPts val="1400"/>
              <a:buFont typeface="Rajdhani"/>
              <a:buNone/>
              <a:defRPr sz="6400" b="1" i="0" u="none" strike="noStrike" cap="none">
                <a:solidFill>
                  <a:srgbClr val="F3F3F3"/>
                </a:solidFill>
                <a:latin typeface="Rajdhani"/>
                <a:ea typeface="Rajdhani"/>
                <a:cs typeface="Rajdhani"/>
                <a:sym typeface="Rajdhani"/>
              </a:defRPr>
            </a:lvl1pPr>
            <a:lvl2pPr marR="0" lvl="1" algn="l" rtl="0" eaLnBrk="1" hangingPunct="1">
              <a:lnSpc>
                <a:spcPct val="100000"/>
              </a:lnSpc>
              <a:spcBef>
                <a:spcPts val="0"/>
              </a:spcBef>
              <a:spcAft>
                <a:spcPts val="0"/>
              </a:spcAft>
              <a:buClr>
                <a:srgbClr val="F3F3F3"/>
              </a:buClr>
              <a:buSzPts val="1400"/>
              <a:buFont typeface="Rajdhani"/>
              <a:buNone/>
              <a:defRPr sz="1867" b="1" i="0" u="none" strike="noStrike" cap="none">
                <a:solidFill>
                  <a:srgbClr val="F3F3F3"/>
                </a:solidFill>
                <a:latin typeface="Rajdhani"/>
                <a:ea typeface="Rajdhani"/>
                <a:cs typeface="Rajdhani"/>
                <a:sym typeface="Rajdhani"/>
              </a:defRPr>
            </a:lvl2pPr>
            <a:lvl3pPr marR="0" lvl="2" algn="l" rtl="0" eaLnBrk="1" hangingPunct="1">
              <a:lnSpc>
                <a:spcPct val="100000"/>
              </a:lnSpc>
              <a:spcBef>
                <a:spcPts val="0"/>
              </a:spcBef>
              <a:spcAft>
                <a:spcPts val="0"/>
              </a:spcAft>
              <a:buClr>
                <a:srgbClr val="F3F3F3"/>
              </a:buClr>
              <a:buSzPts val="1400"/>
              <a:buFont typeface="Rajdhani"/>
              <a:buNone/>
              <a:defRPr sz="1867" b="1" i="0" u="none" strike="noStrike" cap="none">
                <a:solidFill>
                  <a:srgbClr val="F3F3F3"/>
                </a:solidFill>
                <a:latin typeface="Rajdhani"/>
                <a:ea typeface="Rajdhani"/>
                <a:cs typeface="Rajdhani"/>
                <a:sym typeface="Rajdhani"/>
              </a:defRPr>
            </a:lvl3pPr>
            <a:lvl4pPr marR="0" lvl="3" algn="l" rtl="0" eaLnBrk="1" hangingPunct="1">
              <a:lnSpc>
                <a:spcPct val="100000"/>
              </a:lnSpc>
              <a:spcBef>
                <a:spcPts val="0"/>
              </a:spcBef>
              <a:spcAft>
                <a:spcPts val="0"/>
              </a:spcAft>
              <a:buClr>
                <a:srgbClr val="F3F3F3"/>
              </a:buClr>
              <a:buSzPts val="1400"/>
              <a:buFont typeface="Rajdhani"/>
              <a:buNone/>
              <a:defRPr sz="1867" b="1" i="0" u="none" strike="noStrike" cap="none">
                <a:solidFill>
                  <a:srgbClr val="F3F3F3"/>
                </a:solidFill>
                <a:latin typeface="Rajdhani"/>
                <a:ea typeface="Rajdhani"/>
                <a:cs typeface="Rajdhani"/>
                <a:sym typeface="Rajdhani"/>
              </a:defRPr>
            </a:lvl4pPr>
            <a:lvl5pPr marR="0" lvl="4" algn="l" rtl="0" eaLnBrk="1" hangingPunct="1">
              <a:lnSpc>
                <a:spcPct val="100000"/>
              </a:lnSpc>
              <a:spcBef>
                <a:spcPts val="0"/>
              </a:spcBef>
              <a:spcAft>
                <a:spcPts val="0"/>
              </a:spcAft>
              <a:buClr>
                <a:srgbClr val="F3F3F3"/>
              </a:buClr>
              <a:buSzPts val="1400"/>
              <a:buFont typeface="Rajdhani"/>
              <a:buNone/>
              <a:defRPr sz="1867" b="1" i="0" u="none" strike="noStrike" cap="none">
                <a:solidFill>
                  <a:srgbClr val="F3F3F3"/>
                </a:solidFill>
                <a:latin typeface="Rajdhani"/>
                <a:ea typeface="Rajdhani"/>
                <a:cs typeface="Rajdhani"/>
                <a:sym typeface="Rajdhani"/>
              </a:defRPr>
            </a:lvl5pPr>
            <a:lvl6pPr marR="0" lvl="5" algn="l" rtl="0" eaLnBrk="1" hangingPunct="1">
              <a:lnSpc>
                <a:spcPct val="100000"/>
              </a:lnSpc>
              <a:spcBef>
                <a:spcPts val="0"/>
              </a:spcBef>
              <a:spcAft>
                <a:spcPts val="0"/>
              </a:spcAft>
              <a:buClr>
                <a:srgbClr val="F3F3F3"/>
              </a:buClr>
              <a:buSzPts val="1400"/>
              <a:buFont typeface="Rajdhani"/>
              <a:buNone/>
              <a:defRPr sz="1867" b="1" i="0" u="none" strike="noStrike" cap="none">
                <a:solidFill>
                  <a:srgbClr val="F3F3F3"/>
                </a:solidFill>
                <a:latin typeface="Rajdhani"/>
                <a:ea typeface="Rajdhani"/>
                <a:cs typeface="Rajdhani"/>
                <a:sym typeface="Rajdhani"/>
              </a:defRPr>
            </a:lvl6pPr>
            <a:lvl7pPr marR="0" lvl="6" algn="l" rtl="0" eaLnBrk="1" hangingPunct="1">
              <a:lnSpc>
                <a:spcPct val="100000"/>
              </a:lnSpc>
              <a:spcBef>
                <a:spcPts val="0"/>
              </a:spcBef>
              <a:spcAft>
                <a:spcPts val="0"/>
              </a:spcAft>
              <a:buClr>
                <a:srgbClr val="F3F3F3"/>
              </a:buClr>
              <a:buSzPts val="1400"/>
              <a:buFont typeface="Rajdhani"/>
              <a:buNone/>
              <a:defRPr sz="1867" b="1" i="0" u="none" strike="noStrike" cap="none">
                <a:solidFill>
                  <a:srgbClr val="F3F3F3"/>
                </a:solidFill>
                <a:latin typeface="Rajdhani"/>
                <a:ea typeface="Rajdhani"/>
                <a:cs typeface="Rajdhani"/>
                <a:sym typeface="Rajdhani"/>
              </a:defRPr>
            </a:lvl7pPr>
            <a:lvl8pPr marR="0" lvl="7" algn="l" rtl="0" eaLnBrk="1" hangingPunct="1">
              <a:lnSpc>
                <a:spcPct val="100000"/>
              </a:lnSpc>
              <a:spcBef>
                <a:spcPts val="0"/>
              </a:spcBef>
              <a:spcAft>
                <a:spcPts val="0"/>
              </a:spcAft>
              <a:buClr>
                <a:srgbClr val="F3F3F3"/>
              </a:buClr>
              <a:buSzPts val="1400"/>
              <a:buFont typeface="Rajdhani"/>
              <a:buNone/>
              <a:defRPr sz="1867" b="1" i="0" u="none" strike="noStrike" cap="none">
                <a:solidFill>
                  <a:srgbClr val="F3F3F3"/>
                </a:solidFill>
                <a:latin typeface="Rajdhani"/>
                <a:ea typeface="Rajdhani"/>
                <a:cs typeface="Rajdhani"/>
                <a:sym typeface="Rajdhani"/>
              </a:defRPr>
            </a:lvl8pPr>
            <a:lvl9pPr marR="0" lvl="8" algn="l" rtl="0" eaLnBrk="1" hangingPunct="1">
              <a:lnSpc>
                <a:spcPct val="100000"/>
              </a:lnSpc>
              <a:spcBef>
                <a:spcPts val="0"/>
              </a:spcBef>
              <a:spcAft>
                <a:spcPts val="0"/>
              </a:spcAft>
              <a:buClr>
                <a:srgbClr val="F3F3F3"/>
              </a:buClr>
              <a:buSzPts val="1400"/>
              <a:buFont typeface="Rajdhani"/>
              <a:buNone/>
              <a:defRPr sz="1867" b="1" i="0" u="none" strike="noStrike" cap="none">
                <a:solidFill>
                  <a:srgbClr val="F3F3F3"/>
                </a:solidFill>
                <a:latin typeface="Rajdhani"/>
                <a:ea typeface="Rajdhani"/>
                <a:cs typeface="Rajdhani"/>
                <a:sym typeface="Rajdhani"/>
              </a:defRPr>
            </a:lvl9pPr>
          </a:lstStyle>
          <a:p>
            <a:pPr lvl="1"/>
            <a:r>
              <a:rPr lang="en-GB" sz="1400" b="0" dirty="0"/>
              <a:t>For more details see [4]</a:t>
            </a:r>
            <a:endParaRPr lang="en-US" sz="1400" b="0" dirty="0"/>
          </a:p>
        </p:txBody>
      </p:sp>
      <p:pic>
        <p:nvPicPr>
          <p:cNvPr id="5" name="Picture 4">
            <a:extLst>
              <a:ext uri="{FF2B5EF4-FFF2-40B4-BE49-F238E27FC236}">
                <a16:creationId xmlns:a16="http://schemas.microsoft.com/office/drawing/2014/main" id="{1E8A74B7-FA47-485D-A46D-B37647C2F208}"/>
              </a:ext>
            </a:extLst>
          </p:cNvPr>
          <p:cNvPicPr/>
          <p:nvPr/>
        </p:nvPicPr>
        <p:blipFill>
          <a:blip r:embed="rId2"/>
          <a:stretch>
            <a:fillRect/>
          </a:stretch>
        </p:blipFill>
        <p:spPr>
          <a:xfrm>
            <a:off x="0" y="1641367"/>
            <a:ext cx="5255581" cy="5216633"/>
          </a:xfrm>
          <a:prstGeom prst="rect">
            <a:avLst/>
          </a:prstGeom>
        </p:spPr>
      </p:pic>
      <p:pic>
        <p:nvPicPr>
          <p:cNvPr id="7" name="Picture 6">
            <a:extLst>
              <a:ext uri="{FF2B5EF4-FFF2-40B4-BE49-F238E27FC236}">
                <a16:creationId xmlns:a16="http://schemas.microsoft.com/office/drawing/2014/main" id="{9209DB34-2AB7-48AD-AB35-F6E1B5F71F45}"/>
              </a:ext>
            </a:extLst>
          </p:cNvPr>
          <p:cNvPicPr>
            <a:picLocks noChangeAspect="1"/>
          </p:cNvPicPr>
          <p:nvPr/>
        </p:nvPicPr>
        <p:blipFill>
          <a:blip r:embed="rId3"/>
          <a:stretch>
            <a:fillRect/>
          </a:stretch>
        </p:blipFill>
        <p:spPr>
          <a:xfrm>
            <a:off x="4959301" y="0"/>
            <a:ext cx="7232699" cy="4194700"/>
          </a:xfrm>
          <a:prstGeom prst="rect">
            <a:avLst/>
          </a:prstGeom>
        </p:spPr>
      </p:pic>
      <p:sp>
        <p:nvSpPr>
          <p:cNvPr id="6" name="Title 1">
            <a:extLst>
              <a:ext uri="{FF2B5EF4-FFF2-40B4-BE49-F238E27FC236}">
                <a16:creationId xmlns:a16="http://schemas.microsoft.com/office/drawing/2014/main" id="{92EDD388-352C-46E5-85D5-823389E9ECD8}"/>
              </a:ext>
            </a:extLst>
          </p:cNvPr>
          <p:cNvSpPr>
            <a:spLocks noGrp="1"/>
          </p:cNvSpPr>
          <p:nvPr>
            <p:ph type="title"/>
          </p:nvPr>
        </p:nvSpPr>
        <p:spPr>
          <a:xfrm>
            <a:off x="0" y="0"/>
            <a:ext cx="4959301" cy="1641367"/>
          </a:xfrm>
        </p:spPr>
        <p:txBody>
          <a:bodyPr/>
          <a:lstStyle/>
          <a:p>
            <a:pPr algn="ctr"/>
            <a:r>
              <a:rPr lang="en-US" sz="2800" i="1" dirty="0"/>
              <a:t>2.</a:t>
            </a:r>
            <a:r>
              <a:rPr lang="en-US" sz="2800" dirty="0"/>
              <a:t> Describe the basic hardware components of the SAN and how it is interconnected</a:t>
            </a:r>
            <a:r>
              <a:rPr lang="en-US" sz="2800" i="1" dirty="0"/>
              <a:t> </a:t>
            </a:r>
            <a:endParaRPr lang="en-US" sz="2800" dirty="0"/>
          </a:p>
        </p:txBody>
      </p:sp>
    </p:spTree>
    <p:extLst>
      <p:ext uri="{BB962C8B-B14F-4D97-AF65-F5344CB8AC3E}">
        <p14:creationId xmlns:p14="http://schemas.microsoft.com/office/powerpoint/2010/main" val="22196587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down)">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randombar(horizontal)">
                                      <p:cBhvr>
                                        <p:cTn id="1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3C1C6F-0F81-40B4-A970-0BB2DB776D92}"/>
              </a:ext>
            </a:extLst>
          </p:cNvPr>
          <p:cNvSpPr>
            <a:spLocks noGrp="1"/>
          </p:cNvSpPr>
          <p:nvPr>
            <p:ph type="title"/>
          </p:nvPr>
        </p:nvSpPr>
        <p:spPr>
          <a:xfrm>
            <a:off x="186431" y="199173"/>
            <a:ext cx="11851689" cy="1025946"/>
          </a:xfrm>
        </p:spPr>
        <p:txBody>
          <a:bodyPr/>
          <a:lstStyle/>
          <a:p>
            <a:pPr algn="ctr"/>
            <a:r>
              <a:rPr lang="en-US" sz="3200" i="1" dirty="0"/>
              <a:t>3. </a:t>
            </a:r>
            <a:r>
              <a:rPr lang="en-US" sz="3200" dirty="0"/>
              <a:t>Software that is required to manage and monitor the operation of the SAN – </a:t>
            </a:r>
            <a:r>
              <a:rPr lang="en-US" sz="3200" dirty="0">
                <a:solidFill>
                  <a:srgbClr val="FF0000"/>
                </a:solidFill>
              </a:rPr>
              <a:t>common </a:t>
            </a:r>
            <a:r>
              <a:rPr lang="en-GB" sz="320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monitoring and management programs</a:t>
            </a:r>
            <a:endParaRPr lang="en-US" sz="3200" dirty="0">
              <a:solidFill>
                <a:srgbClr val="FF0000"/>
              </a:solidFill>
            </a:endParaRPr>
          </a:p>
        </p:txBody>
      </p:sp>
      <p:sp>
        <p:nvSpPr>
          <p:cNvPr id="5" name="Title 1">
            <a:extLst>
              <a:ext uri="{FF2B5EF4-FFF2-40B4-BE49-F238E27FC236}">
                <a16:creationId xmlns:a16="http://schemas.microsoft.com/office/drawing/2014/main" id="{5FF5DFA5-96DA-441E-8B98-09D8DA1266EC}"/>
              </a:ext>
            </a:extLst>
          </p:cNvPr>
          <p:cNvSpPr txBox="1">
            <a:spLocks/>
          </p:cNvSpPr>
          <p:nvPr/>
        </p:nvSpPr>
        <p:spPr>
          <a:xfrm>
            <a:off x="9533269" y="6266633"/>
            <a:ext cx="2658731" cy="591367"/>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eaLnBrk="1" hangingPunct="1">
              <a:lnSpc>
                <a:spcPct val="100000"/>
              </a:lnSpc>
              <a:spcBef>
                <a:spcPts val="0"/>
              </a:spcBef>
              <a:spcAft>
                <a:spcPts val="0"/>
              </a:spcAft>
              <a:buClr>
                <a:srgbClr val="F3F3F3"/>
              </a:buClr>
              <a:buSzPts val="1400"/>
              <a:buFont typeface="Rajdhani"/>
              <a:buNone/>
              <a:defRPr sz="6400" b="1" i="0" u="none" strike="noStrike" cap="none">
                <a:solidFill>
                  <a:srgbClr val="F3F3F3"/>
                </a:solidFill>
                <a:latin typeface="Rajdhani"/>
                <a:ea typeface="Rajdhani"/>
                <a:cs typeface="Rajdhani"/>
                <a:sym typeface="Rajdhani"/>
              </a:defRPr>
            </a:lvl1pPr>
            <a:lvl2pPr marR="0" lvl="1" algn="l" rtl="0" eaLnBrk="1" hangingPunct="1">
              <a:lnSpc>
                <a:spcPct val="100000"/>
              </a:lnSpc>
              <a:spcBef>
                <a:spcPts val="0"/>
              </a:spcBef>
              <a:spcAft>
                <a:spcPts val="0"/>
              </a:spcAft>
              <a:buClr>
                <a:srgbClr val="F3F3F3"/>
              </a:buClr>
              <a:buSzPts val="1400"/>
              <a:buFont typeface="Rajdhani"/>
              <a:buNone/>
              <a:defRPr sz="1867" b="1" i="0" u="none" strike="noStrike" cap="none">
                <a:solidFill>
                  <a:srgbClr val="F3F3F3"/>
                </a:solidFill>
                <a:latin typeface="Rajdhani"/>
                <a:ea typeface="Rajdhani"/>
                <a:cs typeface="Rajdhani"/>
                <a:sym typeface="Rajdhani"/>
              </a:defRPr>
            </a:lvl2pPr>
            <a:lvl3pPr marR="0" lvl="2" algn="l" rtl="0" eaLnBrk="1" hangingPunct="1">
              <a:lnSpc>
                <a:spcPct val="100000"/>
              </a:lnSpc>
              <a:spcBef>
                <a:spcPts val="0"/>
              </a:spcBef>
              <a:spcAft>
                <a:spcPts val="0"/>
              </a:spcAft>
              <a:buClr>
                <a:srgbClr val="F3F3F3"/>
              </a:buClr>
              <a:buSzPts val="1400"/>
              <a:buFont typeface="Rajdhani"/>
              <a:buNone/>
              <a:defRPr sz="1867" b="1" i="0" u="none" strike="noStrike" cap="none">
                <a:solidFill>
                  <a:srgbClr val="F3F3F3"/>
                </a:solidFill>
                <a:latin typeface="Rajdhani"/>
                <a:ea typeface="Rajdhani"/>
                <a:cs typeface="Rajdhani"/>
                <a:sym typeface="Rajdhani"/>
              </a:defRPr>
            </a:lvl3pPr>
            <a:lvl4pPr marR="0" lvl="3" algn="l" rtl="0" eaLnBrk="1" hangingPunct="1">
              <a:lnSpc>
                <a:spcPct val="100000"/>
              </a:lnSpc>
              <a:spcBef>
                <a:spcPts val="0"/>
              </a:spcBef>
              <a:spcAft>
                <a:spcPts val="0"/>
              </a:spcAft>
              <a:buClr>
                <a:srgbClr val="F3F3F3"/>
              </a:buClr>
              <a:buSzPts val="1400"/>
              <a:buFont typeface="Rajdhani"/>
              <a:buNone/>
              <a:defRPr sz="1867" b="1" i="0" u="none" strike="noStrike" cap="none">
                <a:solidFill>
                  <a:srgbClr val="F3F3F3"/>
                </a:solidFill>
                <a:latin typeface="Rajdhani"/>
                <a:ea typeface="Rajdhani"/>
                <a:cs typeface="Rajdhani"/>
                <a:sym typeface="Rajdhani"/>
              </a:defRPr>
            </a:lvl4pPr>
            <a:lvl5pPr marR="0" lvl="4" algn="l" rtl="0" eaLnBrk="1" hangingPunct="1">
              <a:lnSpc>
                <a:spcPct val="100000"/>
              </a:lnSpc>
              <a:spcBef>
                <a:spcPts val="0"/>
              </a:spcBef>
              <a:spcAft>
                <a:spcPts val="0"/>
              </a:spcAft>
              <a:buClr>
                <a:srgbClr val="F3F3F3"/>
              </a:buClr>
              <a:buSzPts val="1400"/>
              <a:buFont typeface="Rajdhani"/>
              <a:buNone/>
              <a:defRPr sz="1867" b="1" i="0" u="none" strike="noStrike" cap="none">
                <a:solidFill>
                  <a:srgbClr val="F3F3F3"/>
                </a:solidFill>
                <a:latin typeface="Rajdhani"/>
                <a:ea typeface="Rajdhani"/>
                <a:cs typeface="Rajdhani"/>
                <a:sym typeface="Rajdhani"/>
              </a:defRPr>
            </a:lvl5pPr>
            <a:lvl6pPr marR="0" lvl="5" algn="l" rtl="0" eaLnBrk="1" hangingPunct="1">
              <a:lnSpc>
                <a:spcPct val="100000"/>
              </a:lnSpc>
              <a:spcBef>
                <a:spcPts val="0"/>
              </a:spcBef>
              <a:spcAft>
                <a:spcPts val="0"/>
              </a:spcAft>
              <a:buClr>
                <a:srgbClr val="F3F3F3"/>
              </a:buClr>
              <a:buSzPts val="1400"/>
              <a:buFont typeface="Rajdhani"/>
              <a:buNone/>
              <a:defRPr sz="1867" b="1" i="0" u="none" strike="noStrike" cap="none">
                <a:solidFill>
                  <a:srgbClr val="F3F3F3"/>
                </a:solidFill>
                <a:latin typeface="Rajdhani"/>
                <a:ea typeface="Rajdhani"/>
                <a:cs typeface="Rajdhani"/>
                <a:sym typeface="Rajdhani"/>
              </a:defRPr>
            </a:lvl6pPr>
            <a:lvl7pPr marR="0" lvl="6" algn="l" rtl="0" eaLnBrk="1" hangingPunct="1">
              <a:lnSpc>
                <a:spcPct val="100000"/>
              </a:lnSpc>
              <a:spcBef>
                <a:spcPts val="0"/>
              </a:spcBef>
              <a:spcAft>
                <a:spcPts val="0"/>
              </a:spcAft>
              <a:buClr>
                <a:srgbClr val="F3F3F3"/>
              </a:buClr>
              <a:buSzPts val="1400"/>
              <a:buFont typeface="Rajdhani"/>
              <a:buNone/>
              <a:defRPr sz="1867" b="1" i="0" u="none" strike="noStrike" cap="none">
                <a:solidFill>
                  <a:srgbClr val="F3F3F3"/>
                </a:solidFill>
                <a:latin typeface="Rajdhani"/>
                <a:ea typeface="Rajdhani"/>
                <a:cs typeface="Rajdhani"/>
                <a:sym typeface="Rajdhani"/>
              </a:defRPr>
            </a:lvl7pPr>
            <a:lvl8pPr marR="0" lvl="7" algn="l" rtl="0" eaLnBrk="1" hangingPunct="1">
              <a:lnSpc>
                <a:spcPct val="100000"/>
              </a:lnSpc>
              <a:spcBef>
                <a:spcPts val="0"/>
              </a:spcBef>
              <a:spcAft>
                <a:spcPts val="0"/>
              </a:spcAft>
              <a:buClr>
                <a:srgbClr val="F3F3F3"/>
              </a:buClr>
              <a:buSzPts val="1400"/>
              <a:buFont typeface="Rajdhani"/>
              <a:buNone/>
              <a:defRPr sz="1867" b="1" i="0" u="none" strike="noStrike" cap="none">
                <a:solidFill>
                  <a:srgbClr val="F3F3F3"/>
                </a:solidFill>
                <a:latin typeface="Rajdhani"/>
                <a:ea typeface="Rajdhani"/>
                <a:cs typeface="Rajdhani"/>
                <a:sym typeface="Rajdhani"/>
              </a:defRPr>
            </a:lvl8pPr>
            <a:lvl9pPr marR="0" lvl="8" algn="l" rtl="0" eaLnBrk="1" hangingPunct="1">
              <a:lnSpc>
                <a:spcPct val="100000"/>
              </a:lnSpc>
              <a:spcBef>
                <a:spcPts val="0"/>
              </a:spcBef>
              <a:spcAft>
                <a:spcPts val="0"/>
              </a:spcAft>
              <a:buClr>
                <a:srgbClr val="F3F3F3"/>
              </a:buClr>
              <a:buSzPts val="1400"/>
              <a:buFont typeface="Rajdhani"/>
              <a:buNone/>
              <a:defRPr sz="1867" b="1" i="0" u="none" strike="noStrike" cap="none">
                <a:solidFill>
                  <a:srgbClr val="F3F3F3"/>
                </a:solidFill>
                <a:latin typeface="Rajdhani"/>
                <a:ea typeface="Rajdhani"/>
                <a:cs typeface="Rajdhani"/>
                <a:sym typeface="Rajdhani"/>
              </a:defRPr>
            </a:lvl9pPr>
          </a:lstStyle>
          <a:p>
            <a:pPr lvl="1"/>
            <a:r>
              <a:rPr lang="en-GB" sz="1400" b="0" dirty="0"/>
              <a:t>For more details see [4], [8], [16]</a:t>
            </a:r>
            <a:endParaRPr lang="en-US" sz="1400" b="0" dirty="0"/>
          </a:p>
        </p:txBody>
      </p:sp>
      <p:sp>
        <p:nvSpPr>
          <p:cNvPr id="7" name="TextBox 6">
            <a:extLst>
              <a:ext uri="{FF2B5EF4-FFF2-40B4-BE49-F238E27FC236}">
                <a16:creationId xmlns:a16="http://schemas.microsoft.com/office/drawing/2014/main" id="{832B9795-6166-48ED-A4B9-91967CC6CC27}"/>
              </a:ext>
            </a:extLst>
          </p:cNvPr>
          <p:cNvSpPr txBox="1"/>
          <p:nvPr/>
        </p:nvSpPr>
        <p:spPr>
          <a:xfrm>
            <a:off x="503068" y="1545363"/>
            <a:ext cx="11185864" cy="4218334"/>
          </a:xfrm>
          <a:prstGeom prst="rect">
            <a:avLst/>
          </a:prstGeom>
          <a:noFill/>
        </p:spPr>
        <p:txBody>
          <a:bodyPr wrap="square">
            <a:spAutoFit/>
          </a:bodyPr>
          <a:lstStyle/>
          <a:p>
            <a:pPr>
              <a:lnSpc>
                <a:spcPct val="107000"/>
              </a:lnSpc>
              <a:spcAft>
                <a:spcPts val="800"/>
              </a:spcAft>
            </a:pPr>
            <a:r>
              <a:rPr lang="en-GB" sz="1600" b="1"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rPr>
              <a:t>ManageEngine</a:t>
            </a:r>
            <a:r>
              <a:rPr lang="en-GB" sz="1600"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rPr>
              <a:t> -  provides a collection of tools for device control and management. Each module can be used independently, but since they are all written on the same framework and interconnect, combining tools adds power. </a:t>
            </a:r>
            <a:r>
              <a:rPr lang="en-GB" sz="1600" dirty="0" err="1">
                <a:solidFill>
                  <a:schemeClr val="tx2"/>
                </a:solidFill>
                <a:effectLst/>
                <a:latin typeface="Calibri" panose="020F0502020204030204" pitchFamily="34" charset="0"/>
                <a:ea typeface="Calibri" panose="020F0502020204030204" pitchFamily="34" charset="0"/>
                <a:cs typeface="Times New Roman" panose="02020603050405020304" pitchFamily="18" charset="0"/>
              </a:rPr>
              <a:t>OpManager</a:t>
            </a:r>
            <a:r>
              <a:rPr lang="en-GB" sz="1600"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rPr>
              <a:t> and Applications Manager are examples of this.</a:t>
            </a:r>
          </a:p>
          <a:p>
            <a:pPr>
              <a:lnSpc>
                <a:spcPct val="107000"/>
              </a:lnSpc>
              <a:spcAft>
                <a:spcPts val="800"/>
              </a:spcAft>
            </a:pPr>
            <a:r>
              <a:rPr lang="en-GB" sz="1600" b="1"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rPr>
              <a:t>Storage Monitoring with Nagios </a:t>
            </a:r>
            <a:r>
              <a:rPr lang="en-GB" sz="1600"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rPr>
              <a:t>- fantastic piece of software that provides an incredible amount of versatility and functionality – largely due to its modular design! Additional plugins from the base Nagios programme are needed for SAN/NAS and other storage management and monitoring, but once installed, Nagios can more than hold its own in this regard.</a:t>
            </a:r>
          </a:p>
          <a:p>
            <a:pPr>
              <a:lnSpc>
                <a:spcPct val="107000"/>
              </a:lnSpc>
              <a:spcAft>
                <a:spcPts val="800"/>
              </a:spcAft>
            </a:pPr>
            <a:r>
              <a:rPr lang="en-GB" sz="1600" b="1" dirty="0" err="1">
                <a:solidFill>
                  <a:schemeClr val="tx2"/>
                </a:solidFill>
                <a:effectLst/>
                <a:latin typeface="Calibri" panose="020F0502020204030204" pitchFamily="34" charset="0"/>
                <a:ea typeface="Calibri" panose="020F0502020204030204" pitchFamily="34" charset="0"/>
                <a:cs typeface="Times New Roman" panose="02020603050405020304" pitchFamily="18" charset="0"/>
              </a:rPr>
              <a:t>SevOne</a:t>
            </a:r>
            <a:r>
              <a:rPr lang="en-GB" sz="1600"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rPr>
              <a:t> - has a Network Storage management option that works well and has a user interface that is very intuitive, if a little dated.</a:t>
            </a:r>
          </a:p>
          <a:p>
            <a:pPr>
              <a:lnSpc>
                <a:spcPct val="107000"/>
              </a:lnSpc>
              <a:spcAft>
                <a:spcPts val="800"/>
              </a:spcAft>
            </a:pPr>
            <a:r>
              <a:rPr lang="en-GB" sz="1600" b="1" dirty="0" err="1">
                <a:solidFill>
                  <a:schemeClr val="tx2"/>
                </a:solidFill>
                <a:effectLst/>
                <a:latin typeface="Calibri" panose="020F0502020204030204" pitchFamily="34" charset="0"/>
                <a:ea typeface="Calibri" panose="020F0502020204030204" pitchFamily="34" charset="0"/>
                <a:cs typeface="Times New Roman" panose="02020603050405020304" pitchFamily="18" charset="0"/>
              </a:rPr>
              <a:t>IntelliMagic</a:t>
            </a:r>
            <a:r>
              <a:rPr lang="en-GB" sz="1600" b="1"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rPr>
              <a:t> Visions </a:t>
            </a:r>
            <a:r>
              <a:rPr lang="en-GB" sz="1600"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rPr>
              <a:t>-  capacity management system</a:t>
            </a:r>
          </a:p>
          <a:p>
            <a:pPr>
              <a:lnSpc>
                <a:spcPct val="107000"/>
              </a:lnSpc>
              <a:spcAft>
                <a:spcPts val="800"/>
              </a:spcAft>
            </a:pPr>
            <a:r>
              <a:rPr lang="en-GB" sz="1600" b="1"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rPr>
              <a:t>SolarWinds </a:t>
            </a:r>
            <a:r>
              <a:rPr lang="en-GB" sz="1600"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rPr>
              <a:t>- offers real-time storage control for a variety of vendors, all through a user-friendly design.</a:t>
            </a:r>
          </a:p>
          <a:p>
            <a:pPr>
              <a:lnSpc>
                <a:spcPct val="107000"/>
              </a:lnSpc>
              <a:spcAft>
                <a:spcPts val="800"/>
              </a:spcAft>
            </a:pPr>
            <a:r>
              <a:rPr lang="en-GB" sz="1600" b="1"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rPr>
              <a:t>Site24x7 Infrastructure </a:t>
            </a:r>
            <a:r>
              <a:rPr lang="en-GB" sz="1600"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rPr>
              <a:t>- cloud-based device monitoring service. On-premises or cloud-based services may be monitored by the service. To be registered, each controlled system must have an agent programme installed.</a:t>
            </a:r>
          </a:p>
          <a:p>
            <a:pPr>
              <a:lnSpc>
                <a:spcPct val="107000"/>
              </a:lnSpc>
              <a:spcAft>
                <a:spcPts val="800"/>
              </a:spcAft>
            </a:pPr>
            <a:r>
              <a:rPr lang="en-GB" sz="1600" b="1"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rPr>
              <a:t>AppDynamics</a:t>
            </a:r>
            <a:r>
              <a:rPr lang="en-GB" sz="1600"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rPr>
              <a:t> - "all-in-one" solution that tries to cover all aspects of network control and management.</a:t>
            </a:r>
          </a:p>
          <a:p>
            <a:r>
              <a:rPr lang="en-GB" sz="1600" b="1" dirty="0" err="1">
                <a:solidFill>
                  <a:schemeClr val="tx2"/>
                </a:solidFill>
                <a:effectLst/>
                <a:latin typeface="Calibri" panose="020F0502020204030204" pitchFamily="34" charset="0"/>
                <a:ea typeface="Calibri" panose="020F0502020204030204" pitchFamily="34" charset="0"/>
                <a:cs typeface="Times New Roman" panose="02020603050405020304" pitchFamily="18" charset="0"/>
              </a:rPr>
              <a:t>PowerAdmin</a:t>
            </a:r>
            <a:r>
              <a:rPr lang="en-GB" sz="1600"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rPr>
              <a:t> - has a simple and light-weight option that is almost entirely dedicated to storage management.</a:t>
            </a:r>
            <a:endParaRPr lang="en-GB" sz="1600" dirty="0">
              <a:solidFill>
                <a:schemeClr val="tx2"/>
              </a:solidFill>
            </a:endParaRPr>
          </a:p>
        </p:txBody>
      </p:sp>
    </p:spTree>
    <p:extLst>
      <p:ext uri="{BB962C8B-B14F-4D97-AF65-F5344CB8AC3E}">
        <p14:creationId xmlns:p14="http://schemas.microsoft.com/office/powerpoint/2010/main" val="34745927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3C1C6F-0F81-40B4-A970-0BB2DB776D92}"/>
              </a:ext>
            </a:extLst>
          </p:cNvPr>
          <p:cNvSpPr>
            <a:spLocks noGrp="1"/>
          </p:cNvSpPr>
          <p:nvPr>
            <p:ph type="title"/>
          </p:nvPr>
        </p:nvSpPr>
        <p:spPr>
          <a:xfrm>
            <a:off x="170155" y="26482"/>
            <a:ext cx="11851689" cy="1025946"/>
          </a:xfrm>
        </p:spPr>
        <p:txBody>
          <a:bodyPr/>
          <a:lstStyle/>
          <a:p>
            <a:pPr algn="ctr"/>
            <a:r>
              <a:rPr lang="en-US" sz="3200" i="1" dirty="0"/>
              <a:t>3. </a:t>
            </a:r>
            <a:r>
              <a:rPr lang="en-US" sz="3200" dirty="0"/>
              <a:t>Software that is required to manage and monitor the operation of the SAN - </a:t>
            </a:r>
            <a:r>
              <a:rPr lang="en-GB" sz="360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SAN Analytics</a:t>
            </a:r>
            <a:r>
              <a:rPr lang="en-US" sz="3600" i="1" dirty="0">
                <a:solidFill>
                  <a:srgbClr val="FF0000"/>
                </a:solidFill>
              </a:rPr>
              <a:t> </a:t>
            </a:r>
            <a:endParaRPr lang="en-US" sz="3600" dirty="0">
              <a:solidFill>
                <a:srgbClr val="FF0000"/>
              </a:solidFill>
            </a:endParaRPr>
          </a:p>
        </p:txBody>
      </p:sp>
      <p:pic>
        <p:nvPicPr>
          <p:cNvPr id="6" name="Picture 5">
            <a:extLst>
              <a:ext uri="{FF2B5EF4-FFF2-40B4-BE49-F238E27FC236}">
                <a16:creationId xmlns:a16="http://schemas.microsoft.com/office/drawing/2014/main" id="{1450534C-B9FE-4B31-8796-45A5382EF502}"/>
              </a:ext>
            </a:extLst>
          </p:cNvPr>
          <p:cNvPicPr/>
          <p:nvPr/>
        </p:nvPicPr>
        <p:blipFill>
          <a:blip r:embed="rId2"/>
          <a:stretch>
            <a:fillRect/>
          </a:stretch>
        </p:blipFill>
        <p:spPr>
          <a:xfrm>
            <a:off x="2256407" y="1159048"/>
            <a:ext cx="7679184" cy="5698952"/>
          </a:xfrm>
          <a:prstGeom prst="rect">
            <a:avLst/>
          </a:prstGeom>
        </p:spPr>
      </p:pic>
      <p:sp>
        <p:nvSpPr>
          <p:cNvPr id="8" name="Title 1">
            <a:extLst>
              <a:ext uri="{FF2B5EF4-FFF2-40B4-BE49-F238E27FC236}">
                <a16:creationId xmlns:a16="http://schemas.microsoft.com/office/drawing/2014/main" id="{0B011E1E-672C-4DAB-8D7B-C70E9315BB2B}"/>
              </a:ext>
            </a:extLst>
          </p:cNvPr>
          <p:cNvSpPr txBox="1">
            <a:spLocks/>
          </p:cNvSpPr>
          <p:nvPr/>
        </p:nvSpPr>
        <p:spPr>
          <a:xfrm>
            <a:off x="9935591" y="6266633"/>
            <a:ext cx="2256409" cy="591367"/>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eaLnBrk="1" hangingPunct="1">
              <a:lnSpc>
                <a:spcPct val="100000"/>
              </a:lnSpc>
              <a:spcBef>
                <a:spcPts val="0"/>
              </a:spcBef>
              <a:spcAft>
                <a:spcPts val="0"/>
              </a:spcAft>
              <a:buClr>
                <a:srgbClr val="F3F3F3"/>
              </a:buClr>
              <a:buSzPts val="1400"/>
              <a:buFont typeface="Rajdhani"/>
              <a:buNone/>
              <a:defRPr sz="6400" b="1" i="0" u="none" strike="noStrike" cap="none">
                <a:solidFill>
                  <a:srgbClr val="F3F3F3"/>
                </a:solidFill>
                <a:latin typeface="Rajdhani"/>
                <a:ea typeface="Rajdhani"/>
                <a:cs typeface="Rajdhani"/>
                <a:sym typeface="Rajdhani"/>
              </a:defRPr>
            </a:lvl1pPr>
            <a:lvl2pPr marR="0" lvl="1" algn="l" rtl="0" eaLnBrk="1" hangingPunct="1">
              <a:lnSpc>
                <a:spcPct val="100000"/>
              </a:lnSpc>
              <a:spcBef>
                <a:spcPts val="0"/>
              </a:spcBef>
              <a:spcAft>
                <a:spcPts val="0"/>
              </a:spcAft>
              <a:buClr>
                <a:srgbClr val="F3F3F3"/>
              </a:buClr>
              <a:buSzPts val="1400"/>
              <a:buFont typeface="Rajdhani"/>
              <a:buNone/>
              <a:defRPr sz="1867" b="1" i="0" u="none" strike="noStrike" cap="none">
                <a:solidFill>
                  <a:srgbClr val="F3F3F3"/>
                </a:solidFill>
                <a:latin typeface="Rajdhani"/>
                <a:ea typeface="Rajdhani"/>
                <a:cs typeface="Rajdhani"/>
                <a:sym typeface="Rajdhani"/>
              </a:defRPr>
            </a:lvl2pPr>
            <a:lvl3pPr marR="0" lvl="2" algn="l" rtl="0" eaLnBrk="1" hangingPunct="1">
              <a:lnSpc>
                <a:spcPct val="100000"/>
              </a:lnSpc>
              <a:spcBef>
                <a:spcPts val="0"/>
              </a:spcBef>
              <a:spcAft>
                <a:spcPts val="0"/>
              </a:spcAft>
              <a:buClr>
                <a:srgbClr val="F3F3F3"/>
              </a:buClr>
              <a:buSzPts val="1400"/>
              <a:buFont typeface="Rajdhani"/>
              <a:buNone/>
              <a:defRPr sz="1867" b="1" i="0" u="none" strike="noStrike" cap="none">
                <a:solidFill>
                  <a:srgbClr val="F3F3F3"/>
                </a:solidFill>
                <a:latin typeface="Rajdhani"/>
                <a:ea typeface="Rajdhani"/>
                <a:cs typeface="Rajdhani"/>
                <a:sym typeface="Rajdhani"/>
              </a:defRPr>
            </a:lvl3pPr>
            <a:lvl4pPr marR="0" lvl="3" algn="l" rtl="0" eaLnBrk="1" hangingPunct="1">
              <a:lnSpc>
                <a:spcPct val="100000"/>
              </a:lnSpc>
              <a:spcBef>
                <a:spcPts val="0"/>
              </a:spcBef>
              <a:spcAft>
                <a:spcPts val="0"/>
              </a:spcAft>
              <a:buClr>
                <a:srgbClr val="F3F3F3"/>
              </a:buClr>
              <a:buSzPts val="1400"/>
              <a:buFont typeface="Rajdhani"/>
              <a:buNone/>
              <a:defRPr sz="1867" b="1" i="0" u="none" strike="noStrike" cap="none">
                <a:solidFill>
                  <a:srgbClr val="F3F3F3"/>
                </a:solidFill>
                <a:latin typeface="Rajdhani"/>
                <a:ea typeface="Rajdhani"/>
                <a:cs typeface="Rajdhani"/>
                <a:sym typeface="Rajdhani"/>
              </a:defRPr>
            </a:lvl4pPr>
            <a:lvl5pPr marR="0" lvl="4" algn="l" rtl="0" eaLnBrk="1" hangingPunct="1">
              <a:lnSpc>
                <a:spcPct val="100000"/>
              </a:lnSpc>
              <a:spcBef>
                <a:spcPts val="0"/>
              </a:spcBef>
              <a:spcAft>
                <a:spcPts val="0"/>
              </a:spcAft>
              <a:buClr>
                <a:srgbClr val="F3F3F3"/>
              </a:buClr>
              <a:buSzPts val="1400"/>
              <a:buFont typeface="Rajdhani"/>
              <a:buNone/>
              <a:defRPr sz="1867" b="1" i="0" u="none" strike="noStrike" cap="none">
                <a:solidFill>
                  <a:srgbClr val="F3F3F3"/>
                </a:solidFill>
                <a:latin typeface="Rajdhani"/>
                <a:ea typeface="Rajdhani"/>
                <a:cs typeface="Rajdhani"/>
                <a:sym typeface="Rajdhani"/>
              </a:defRPr>
            </a:lvl5pPr>
            <a:lvl6pPr marR="0" lvl="5" algn="l" rtl="0" eaLnBrk="1" hangingPunct="1">
              <a:lnSpc>
                <a:spcPct val="100000"/>
              </a:lnSpc>
              <a:spcBef>
                <a:spcPts val="0"/>
              </a:spcBef>
              <a:spcAft>
                <a:spcPts val="0"/>
              </a:spcAft>
              <a:buClr>
                <a:srgbClr val="F3F3F3"/>
              </a:buClr>
              <a:buSzPts val="1400"/>
              <a:buFont typeface="Rajdhani"/>
              <a:buNone/>
              <a:defRPr sz="1867" b="1" i="0" u="none" strike="noStrike" cap="none">
                <a:solidFill>
                  <a:srgbClr val="F3F3F3"/>
                </a:solidFill>
                <a:latin typeface="Rajdhani"/>
                <a:ea typeface="Rajdhani"/>
                <a:cs typeface="Rajdhani"/>
                <a:sym typeface="Rajdhani"/>
              </a:defRPr>
            </a:lvl6pPr>
            <a:lvl7pPr marR="0" lvl="6" algn="l" rtl="0" eaLnBrk="1" hangingPunct="1">
              <a:lnSpc>
                <a:spcPct val="100000"/>
              </a:lnSpc>
              <a:spcBef>
                <a:spcPts val="0"/>
              </a:spcBef>
              <a:spcAft>
                <a:spcPts val="0"/>
              </a:spcAft>
              <a:buClr>
                <a:srgbClr val="F3F3F3"/>
              </a:buClr>
              <a:buSzPts val="1400"/>
              <a:buFont typeface="Rajdhani"/>
              <a:buNone/>
              <a:defRPr sz="1867" b="1" i="0" u="none" strike="noStrike" cap="none">
                <a:solidFill>
                  <a:srgbClr val="F3F3F3"/>
                </a:solidFill>
                <a:latin typeface="Rajdhani"/>
                <a:ea typeface="Rajdhani"/>
                <a:cs typeface="Rajdhani"/>
                <a:sym typeface="Rajdhani"/>
              </a:defRPr>
            </a:lvl7pPr>
            <a:lvl8pPr marR="0" lvl="7" algn="l" rtl="0" eaLnBrk="1" hangingPunct="1">
              <a:lnSpc>
                <a:spcPct val="100000"/>
              </a:lnSpc>
              <a:spcBef>
                <a:spcPts val="0"/>
              </a:spcBef>
              <a:spcAft>
                <a:spcPts val="0"/>
              </a:spcAft>
              <a:buClr>
                <a:srgbClr val="F3F3F3"/>
              </a:buClr>
              <a:buSzPts val="1400"/>
              <a:buFont typeface="Rajdhani"/>
              <a:buNone/>
              <a:defRPr sz="1867" b="1" i="0" u="none" strike="noStrike" cap="none">
                <a:solidFill>
                  <a:srgbClr val="F3F3F3"/>
                </a:solidFill>
                <a:latin typeface="Rajdhani"/>
                <a:ea typeface="Rajdhani"/>
                <a:cs typeface="Rajdhani"/>
                <a:sym typeface="Rajdhani"/>
              </a:defRPr>
            </a:lvl8pPr>
            <a:lvl9pPr marR="0" lvl="8" algn="l" rtl="0" eaLnBrk="1" hangingPunct="1">
              <a:lnSpc>
                <a:spcPct val="100000"/>
              </a:lnSpc>
              <a:spcBef>
                <a:spcPts val="0"/>
              </a:spcBef>
              <a:spcAft>
                <a:spcPts val="0"/>
              </a:spcAft>
              <a:buClr>
                <a:srgbClr val="F3F3F3"/>
              </a:buClr>
              <a:buSzPts val="1400"/>
              <a:buFont typeface="Rajdhani"/>
              <a:buNone/>
              <a:defRPr sz="1867" b="1" i="0" u="none" strike="noStrike" cap="none">
                <a:solidFill>
                  <a:srgbClr val="F3F3F3"/>
                </a:solidFill>
                <a:latin typeface="Rajdhani"/>
                <a:ea typeface="Rajdhani"/>
                <a:cs typeface="Rajdhani"/>
                <a:sym typeface="Rajdhani"/>
              </a:defRPr>
            </a:lvl9pPr>
          </a:lstStyle>
          <a:p>
            <a:pPr lvl="1"/>
            <a:r>
              <a:rPr lang="en-GB" sz="1400" b="0" dirty="0"/>
              <a:t>For more details see [4], [8]</a:t>
            </a:r>
            <a:endParaRPr lang="en-US" sz="1400" b="0" dirty="0"/>
          </a:p>
        </p:txBody>
      </p:sp>
    </p:spTree>
    <p:extLst>
      <p:ext uri="{BB962C8B-B14F-4D97-AF65-F5344CB8AC3E}">
        <p14:creationId xmlns:p14="http://schemas.microsoft.com/office/powerpoint/2010/main" val="31917636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p:cTn id="7" dur="500" fill="hold"/>
                                        <p:tgtEl>
                                          <p:spTgt spid="6"/>
                                        </p:tgtEl>
                                        <p:attrNameLst>
                                          <p:attrName>ppt_w</p:attrName>
                                        </p:attrNameLst>
                                      </p:cBhvr>
                                      <p:tavLst>
                                        <p:tav tm="0">
                                          <p:val>
                                            <p:fltVal val="0"/>
                                          </p:val>
                                        </p:tav>
                                        <p:tav tm="100000">
                                          <p:val>
                                            <p:strVal val="#ppt_w"/>
                                          </p:val>
                                        </p:tav>
                                      </p:tavLst>
                                    </p:anim>
                                    <p:anim calcmode="lin" valueType="num">
                                      <p:cBhvr>
                                        <p:cTn id="8" dur="500" fill="hold"/>
                                        <p:tgtEl>
                                          <p:spTgt spid="6"/>
                                        </p:tgtEl>
                                        <p:attrNameLst>
                                          <p:attrName>ppt_h</p:attrName>
                                        </p:attrNameLst>
                                      </p:cBhvr>
                                      <p:tavLst>
                                        <p:tav tm="0">
                                          <p:val>
                                            <p:fltVal val="0"/>
                                          </p:val>
                                        </p:tav>
                                        <p:tav tm="100000">
                                          <p:val>
                                            <p:strVal val="#ppt_h"/>
                                          </p:val>
                                        </p:tav>
                                      </p:tavLst>
                                    </p:anim>
                                    <p:animEffect transition="in" filter="fade">
                                      <p:cBhvr>
                                        <p:cTn id="9"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3C1C6F-0F81-40B4-A970-0BB2DB776D92}"/>
              </a:ext>
            </a:extLst>
          </p:cNvPr>
          <p:cNvSpPr>
            <a:spLocks noGrp="1"/>
          </p:cNvSpPr>
          <p:nvPr>
            <p:ph type="title"/>
          </p:nvPr>
        </p:nvSpPr>
        <p:spPr>
          <a:xfrm>
            <a:off x="186431" y="199173"/>
            <a:ext cx="11851689" cy="1025946"/>
          </a:xfrm>
        </p:spPr>
        <p:txBody>
          <a:bodyPr/>
          <a:lstStyle/>
          <a:p>
            <a:pPr algn="ctr"/>
            <a:r>
              <a:rPr lang="en-US" sz="3200" i="1" dirty="0"/>
              <a:t>3. </a:t>
            </a:r>
            <a:r>
              <a:rPr lang="en-US" sz="3200" dirty="0"/>
              <a:t>Software that is required to manage and monitor the operation of the SAN - </a:t>
            </a:r>
            <a:r>
              <a:rPr lang="en-GB" sz="360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SAN Analytics</a:t>
            </a:r>
            <a:r>
              <a:rPr lang="en-US" sz="3600" i="1" dirty="0">
                <a:solidFill>
                  <a:srgbClr val="FF0000"/>
                </a:solidFill>
              </a:rPr>
              <a:t> </a:t>
            </a:r>
            <a:endParaRPr lang="en-US" sz="3600" dirty="0">
              <a:solidFill>
                <a:srgbClr val="FF0000"/>
              </a:solidFill>
            </a:endParaRPr>
          </a:p>
        </p:txBody>
      </p:sp>
      <p:pic>
        <p:nvPicPr>
          <p:cNvPr id="7" name="Picture 6">
            <a:extLst>
              <a:ext uri="{FF2B5EF4-FFF2-40B4-BE49-F238E27FC236}">
                <a16:creationId xmlns:a16="http://schemas.microsoft.com/office/drawing/2014/main" id="{0241E314-220E-4080-8A84-5C38E083FB2C}"/>
              </a:ext>
            </a:extLst>
          </p:cNvPr>
          <p:cNvPicPr/>
          <p:nvPr/>
        </p:nvPicPr>
        <p:blipFill>
          <a:blip r:embed="rId2"/>
          <a:stretch>
            <a:fillRect/>
          </a:stretch>
        </p:blipFill>
        <p:spPr>
          <a:xfrm>
            <a:off x="1781452" y="2162685"/>
            <a:ext cx="8629095" cy="4687293"/>
          </a:xfrm>
          <a:prstGeom prst="rect">
            <a:avLst/>
          </a:prstGeom>
        </p:spPr>
      </p:pic>
      <p:sp>
        <p:nvSpPr>
          <p:cNvPr id="8" name="TextBox 7">
            <a:extLst>
              <a:ext uri="{FF2B5EF4-FFF2-40B4-BE49-F238E27FC236}">
                <a16:creationId xmlns:a16="http://schemas.microsoft.com/office/drawing/2014/main" id="{1A68E74E-67AB-403A-BF59-748B16CE34A5}"/>
              </a:ext>
            </a:extLst>
          </p:cNvPr>
          <p:cNvSpPr txBox="1"/>
          <p:nvPr/>
        </p:nvSpPr>
        <p:spPr>
          <a:xfrm>
            <a:off x="-20715" y="1426330"/>
            <a:ext cx="8629095" cy="736355"/>
          </a:xfrm>
          <a:prstGeom prst="rect">
            <a:avLst/>
          </a:prstGeom>
          <a:noFill/>
        </p:spPr>
        <p:txBody>
          <a:bodyPr wrap="square">
            <a:spAutoFit/>
          </a:bodyPr>
          <a:lstStyle/>
          <a:p>
            <a:pPr>
              <a:lnSpc>
                <a:spcPct val="107000"/>
              </a:lnSpc>
              <a:spcAft>
                <a:spcPts val="800"/>
              </a:spcAft>
            </a:pPr>
            <a:r>
              <a:rPr lang="en-GB" sz="2000" b="1" dirty="0">
                <a:solidFill>
                  <a:schemeClr val="accent4"/>
                </a:solidFill>
                <a:effectLst/>
                <a:latin typeface="Calibri" panose="020F0502020204030204" pitchFamily="34" charset="0"/>
                <a:ea typeface="Calibri" panose="020F0502020204030204" pitchFamily="34" charset="0"/>
                <a:cs typeface="Times New Roman" panose="02020603050405020304" pitchFamily="18" charset="0"/>
              </a:rPr>
              <a:t>Hardware Requirements for SAN Analytics The following table lists the Cisco MDS hardware that supports the SAN Analytics feature:</a:t>
            </a:r>
            <a:endParaRPr lang="en-GB" sz="2000" dirty="0">
              <a:solidFill>
                <a:schemeClr val="accent4"/>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9" name="Title 1">
            <a:extLst>
              <a:ext uri="{FF2B5EF4-FFF2-40B4-BE49-F238E27FC236}">
                <a16:creationId xmlns:a16="http://schemas.microsoft.com/office/drawing/2014/main" id="{FE7A3B35-C7B8-4DDB-934E-BB85D4D10760}"/>
              </a:ext>
            </a:extLst>
          </p:cNvPr>
          <p:cNvSpPr txBox="1">
            <a:spLocks/>
          </p:cNvSpPr>
          <p:nvPr/>
        </p:nvSpPr>
        <p:spPr>
          <a:xfrm>
            <a:off x="10782677" y="6266633"/>
            <a:ext cx="1409323" cy="591367"/>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eaLnBrk="1" hangingPunct="1">
              <a:lnSpc>
                <a:spcPct val="100000"/>
              </a:lnSpc>
              <a:spcBef>
                <a:spcPts val="0"/>
              </a:spcBef>
              <a:spcAft>
                <a:spcPts val="0"/>
              </a:spcAft>
              <a:buClr>
                <a:srgbClr val="F3F3F3"/>
              </a:buClr>
              <a:buSzPts val="1400"/>
              <a:buFont typeface="Rajdhani"/>
              <a:buNone/>
              <a:defRPr sz="6400" b="1" i="0" u="none" strike="noStrike" cap="none">
                <a:solidFill>
                  <a:srgbClr val="F3F3F3"/>
                </a:solidFill>
                <a:latin typeface="Rajdhani"/>
                <a:ea typeface="Rajdhani"/>
                <a:cs typeface="Rajdhani"/>
                <a:sym typeface="Rajdhani"/>
              </a:defRPr>
            </a:lvl1pPr>
            <a:lvl2pPr marR="0" lvl="1" algn="l" rtl="0" eaLnBrk="1" hangingPunct="1">
              <a:lnSpc>
                <a:spcPct val="100000"/>
              </a:lnSpc>
              <a:spcBef>
                <a:spcPts val="0"/>
              </a:spcBef>
              <a:spcAft>
                <a:spcPts val="0"/>
              </a:spcAft>
              <a:buClr>
                <a:srgbClr val="F3F3F3"/>
              </a:buClr>
              <a:buSzPts val="1400"/>
              <a:buFont typeface="Rajdhani"/>
              <a:buNone/>
              <a:defRPr sz="1867" b="1" i="0" u="none" strike="noStrike" cap="none">
                <a:solidFill>
                  <a:srgbClr val="F3F3F3"/>
                </a:solidFill>
                <a:latin typeface="Rajdhani"/>
                <a:ea typeface="Rajdhani"/>
                <a:cs typeface="Rajdhani"/>
                <a:sym typeface="Rajdhani"/>
              </a:defRPr>
            </a:lvl2pPr>
            <a:lvl3pPr marR="0" lvl="2" algn="l" rtl="0" eaLnBrk="1" hangingPunct="1">
              <a:lnSpc>
                <a:spcPct val="100000"/>
              </a:lnSpc>
              <a:spcBef>
                <a:spcPts val="0"/>
              </a:spcBef>
              <a:spcAft>
                <a:spcPts val="0"/>
              </a:spcAft>
              <a:buClr>
                <a:srgbClr val="F3F3F3"/>
              </a:buClr>
              <a:buSzPts val="1400"/>
              <a:buFont typeface="Rajdhani"/>
              <a:buNone/>
              <a:defRPr sz="1867" b="1" i="0" u="none" strike="noStrike" cap="none">
                <a:solidFill>
                  <a:srgbClr val="F3F3F3"/>
                </a:solidFill>
                <a:latin typeface="Rajdhani"/>
                <a:ea typeface="Rajdhani"/>
                <a:cs typeface="Rajdhani"/>
                <a:sym typeface="Rajdhani"/>
              </a:defRPr>
            </a:lvl3pPr>
            <a:lvl4pPr marR="0" lvl="3" algn="l" rtl="0" eaLnBrk="1" hangingPunct="1">
              <a:lnSpc>
                <a:spcPct val="100000"/>
              </a:lnSpc>
              <a:spcBef>
                <a:spcPts val="0"/>
              </a:spcBef>
              <a:spcAft>
                <a:spcPts val="0"/>
              </a:spcAft>
              <a:buClr>
                <a:srgbClr val="F3F3F3"/>
              </a:buClr>
              <a:buSzPts val="1400"/>
              <a:buFont typeface="Rajdhani"/>
              <a:buNone/>
              <a:defRPr sz="1867" b="1" i="0" u="none" strike="noStrike" cap="none">
                <a:solidFill>
                  <a:srgbClr val="F3F3F3"/>
                </a:solidFill>
                <a:latin typeface="Rajdhani"/>
                <a:ea typeface="Rajdhani"/>
                <a:cs typeface="Rajdhani"/>
                <a:sym typeface="Rajdhani"/>
              </a:defRPr>
            </a:lvl4pPr>
            <a:lvl5pPr marR="0" lvl="4" algn="l" rtl="0" eaLnBrk="1" hangingPunct="1">
              <a:lnSpc>
                <a:spcPct val="100000"/>
              </a:lnSpc>
              <a:spcBef>
                <a:spcPts val="0"/>
              </a:spcBef>
              <a:spcAft>
                <a:spcPts val="0"/>
              </a:spcAft>
              <a:buClr>
                <a:srgbClr val="F3F3F3"/>
              </a:buClr>
              <a:buSzPts val="1400"/>
              <a:buFont typeface="Rajdhani"/>
              <a:buNone/>
              <a:defRPr sz="1867" b="1" i="0" u="none" strike="noStrike" cap="none">
                <a:solidFill>
                  <a:srgbClr val="F3F3F3"/>
                </a:solidFill>
                <a:latin typeface="Rajdhani"/>
                <a:ea typeface="Rajdhani"/>
                <a:cs typeface="Rajdhani"/>
                <a:sym typeface="Rajdhani"/>
              </a:defRPr>
            </a:lvl5pPr>
            <a:lvl6pPr marR="0" lvl="5" algn="l" rtl="0" eaLnBrk="1" hangingPunct="1">
              <a:lnSpc>
                <a:spcPct val="100000"/>
              </a:lnSpc>
              <a:spcBef>
                <a:spcPts val="0"/>
              </a:spcBef>
              <a:spcAft>
                <a:spcPts val="0"/>
              </a:spcAft>
              <a:buClr>
                <a:srgbClr val="F3F3F3"/>
              </a:buClr>
              <a:buSzPts val="1400"/>
              <a:buFont typeface="Rajdhani"/>
              <a:buNone/>
              <a:defRPr sz="1867" b="1" i="0" u="none" strike="noStrike" cap="none">
                <a:solidFill>
                  <a:srgbClr val="F3F3F3"/>
                </a:solidFill>
                <a:latin typeface="Rajdhani"/>
                <a:ea typeface="Rajdhani"/>
                <a:cs typeface="Rajdhani"/>
                <a:sym typeface="Rajdhani"/>
              </a:defRPr>
            </a:lvl6pPr>
            <a:lvl7pPr marR="0" lvl="6" algn="l" rtl="0" eaLnBrk="1" hangingPunct="1">
              <a:lnSpc>
                <a:spcPct val="100000"/>
              </a:lnSpc>
              <a:spcBef>
                <a:spcPts val="0"/>
              </a:spcBef>
              <a:spcAft>
                <a:spcPts val="0"/>
              </a:spcAft>
              <a:buClr>
                <a:srgbClr val="F3F3F3"/>
              </a:buClr>
              <a:buSzPts val="1400"/>
              <a:buFont typeface="Rajdhani"/>
              <a:buNone/>
              <a:defRPr sz="1867" b="1" i="0" u="none" strike="noStrike" cap="none">
                <a:solidFill>
                  <a:srgbClr val="F3F3F3"/>
                </a:solidFill>
                <a:latin typeface="Rajdhani"/>
                <a:ea typeface="Rajdhani"/>
                <a:cs typeface="Rajdhani"/>
                <a:sym typeface="Rajdhani"/>
              </a:defRPr>
            </a:lvl7pPr>
            <a:lvl8pPr marR="0" lvl="7" algn="l" rtl="0" eaLnBrk="1" hangingPunct="1">
              <a:lnSpc>
                <a:spcPct val="100000"/>
              </a:lnSpc>
              <a:spcBef>
                <a:spcPts val="0"/>
              </a:spcBef>
              <a:spcAft>
                <a:spcPts val="0"/>
              </a:spcAft>
              <a:buClr>
                <a:srgbClr val="F3F3F3"/>
              </a:buClr>
              <a:buSzPts val="1400"/>
              <a:buFont typeface="Rajdhani"/>
              <a:buNone/>
              <a:defRPr sz="1867" b="1" i="0" u="none" strike="noStrike" cap="none">
                <a:solidFill>
                  <a:srgbClr val="F3F3F3"/>
                </a:solidFill>
                <a:latin typeface="Rajdhani"/>
                <a:ea typeface="Rajdhani"/>
                <a:cs typeface="Rajdhani"/>
                <a:sym typeface="Rajdhani"/>
              </a:defRPr>
            </a:lvl8pPr>
            <a:lvl9pPr marR="0" lvl="8" algn="l" rtl="0" eaLnBrk="1" hangingPunct="1">
              <a:lnSpc>
                <a:spcPct val="100000"/>
              </a:lnSpc>
              <a:spcBef>
                <a:spcPts val="0"/>
              </a:spcBef>
              <a:spcAft>
                <a:spcPts val="0"/>
              </a:spcAft>
              <a:buClr>
                <a:srgbClr val="F3F3F3"/>
              </a:buClr>
              <a:buSzPts val="1400"/>
              <a:buFont typeface="Rajdhani"/>
              <a:buNone/>
              <a:defRPr sz="1867" b="1" i="0" u="none" strike="noStrike" cap="none">
                <a:solidFill>
                  <a:srgbClr val="F3F3F3"/>
                </a:solidFill>
                <a:latin typeface="Rajdhani"/>
                <a:ea typeface="Rajdhani"/>
                <a:cs typeface="Rajdhani"/>
                <a:sym typeface="Rajdhani"/>
              </a:defRPr>
            </a:lvl9pPr>
          </a:lstStyle>
          <a:p>
            <a:pPr lvl="1"/>
            <a:r>
              <a:rPr lang="en-GB" sz="1400" b="0" dirty="0"/>
              <a:t>For more details see [4], [8]</a:t>
            </a:r>
            <a:endParaRPr lang="en-US" sz="1400" b="0" dirty="0"/>
          </a:p>
        </p:txBody>
      </p:sp>
    </p:spTree>
    <p:extLst>
      <p:ext uri="{BB962C8B-B14F-4D97-AF65-F5344CB8AC3E}">
        <p14:creationId xmlns:p14="http://schemas.microsoft.com/office/powerpoint/2010/main" val="634095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3C1C6F-0F81-40B4-A970-0BB2DB776D92}"/>
              </a:ext>
            </a:extLst>
          </p:cNvPr>
          <p:cNvSpPr>
            <a:spLocks noGrp="1"/>
          </p:cNvSpPr>
          <p:nvPr>
            <p:ph type="title"/>
          </p:nvPr>
        </p:nvSpPr>
        <p:spPr>
          <a:xfrm>
            <a:off x="186431" y="199173"/>
            <a:ext cx="11851689" cy="1025946"/>
          </a:xfrm>
        </p:spPr>
        <p:txBody>
          <a:bodyPr/>
          <a:lstStyle/>
          <a:p>
            <a:pPr algn="ctr"/>
            <a:r>
              <a:rPr lang="en-US" sz="3200" i="1" dirty="0"/>
              <a:t>3. </a:t>
            </a:r>
            <a:r>
              <a:rPr lang="en-US" sz="3200" dirty="0"/>
              <a:t>Software that is required to manage and monitor the operation of the SAN - </a:t>
            </a:r>
            <a:r>
              <a:rPr lang="en-GB" sz="360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SAN Analytics</a:t>
            </a:r>
            <a:r>
              <a:rPr lang="en-US" sz="3600" i="1" dirty="0">
                <a:solidFill>
                  <a:srgbClr val="FF0000"/>
                </a:solidFill>
              </a:rPr>
              <a:t> </a:t>
            </a:r>
            <a:endParaRPr lang="en-US" sz="3600" dirty="0">
              <a:solidFill>
                <a:srgbClr val="FF0000"/>
              </a:solidFill>
            </a:endParaRPr>
          </a:p>
        </p:txBody>
      </p:sp>
      <p:sp>
        <p:nvSpPr>
          <p:cNvPr id="8" name="TextBox 7">
            <a:extLst>
              <a:ext uri="{FF2B5EF4-FFF2-40B4-BE49-F238E27FC236}">
                <a16:creationId xmlns:a16="http://schemas.microsoft.com/office/drawing/2014/main" id="{1A68E74E-67AB-403A-BF59-748B16CE34A5}"/>
              </a:ext>
            </a:extLst>
          </p:cNvPr>
          <p:cNvSpPr txBox="1"/>
          <p:nvPr/>
        </p:nvSpPr>
        <p:spPr>
          <a:xfrm>
            <a:off x="1220679" y="1837678"/>
            <a:ext cx="9750641" cy="3749553"/>
          </a:xfrm>
          <a:prstGeom prst="rect">
            <a:avLst/>
          </a:prstGeom>
          <a:noFill/>
        </p:spPr>
        <p:txBody>
          <a:bodyPr wrap="square">
            <a:spAutoFit/>
          </a:bodyPr>
          <a:lstStyle/>
          <a:p>
            <a:pPr>
              <a:lnSpc>
                <a:spcPct val="107000"/>
              </a:lnSpc>
              <a:spcAft>
                <a:spcPts val="800"/>
              </a:spcAft>
            </a:pPr>
            <a:r>
              <a:rPr lang="en-GB" sz="1800" b="1" dirty="0">
                <a:solidFill>
                  <a:schemeClr val="accent4"/>
                </a:solidFill>
                <a:effectLst/>
                <a:latin typeface="Calibri" panose="020F0502020204030204" pitchFamily="34" charset="0"/>
                <a:ea typeface="Calibri" panose="020F0502020204030204" pitchFamily="34" charset="0"/>
                <a:cs typeface="Times New Roman" panose="02020603050405020304" pitchFamily="18" charset="0"/>
              </a:rPr>
              <a:t>The SAN Analytics feature collects flow metrics using frames of interest, for data analysis, and includes the following components: </a:t>
            </a:r>
          </a:p>
          <a:p>
            <a:pPr>
              <a:lnSpc>
                <a:spcPct val="107000"/>
              </a:lnSpc>
              <a:spcAft>
                <a:spcPts val="800"/>
              </a:spcAft>
            </a:pPr>
            <a:endParaRPr lang="en-GB" sz="1800" dirty="0">
              <a:solidFill>
                <a:schemeClr val="accent4"/>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dirty="0">
                <a:solidFill>
                  <a:schemeClr val="accent4"/>
                </a:solidFill>
                <a:effectLst/>
                <a:latin typeface="Calibri" panose="020F0502020204030204" pitchFamily="34" charset="0"/>
                <a:ea typeface="Calibri" panose="020F0502020204030204" pitchFamily="34" charset="0"/>
                <a:cs typeface="Times New Roman" panose="02020603050405020304" pitchFamily="18" charset="0"/>
              </a:rPr>
              <a:t>• Data Collection—The flow data is collected from NPU and eventually sent and stored on the supervisor of a switch. The data that is displayed is the real time view of the data and does not display historical data. </a:t>
            </a:r>
          </a:p>
          <a:p>
            <a:pPr>
              <a:lnSpc>
                <a:spcPct val="107000"/>
              </a:lnSpc>
              <a:spcAft>
                <a:spcPts val="800"/>
              </a:spcAft>
            </a:pPr>
            <a:endParaRPr lang="en-GB" sz="1800" dirty="0">
              <a:solidFill>
                <a:schemeClr val="accent4"/>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dirty="0">
                <a:solidFill>
                  <a:schemeClr val="accent4"/>
                </a:solidFill>
                <a:effectLst/>
                <a:latin typeface="Calibri" panose="020F0502020204030204" pitchFamily="34" charset="0"/>
                <a:ea typeface="Calibri" panose="020F0502020204030204" pitchFamily="34" charset="0"/>
                <a:cs typeface="Times New Roman" panose="02020603050405020304" pitchFamily="18" charset="0"/>
              </a:rPr>
              <a:t>• On-board Querying—The data that is stored in a database can be extracted using a pull query, a push query, or overlay CLIs. Queries are used to extract the flow metrics of interest from the database. The frames of interest are used to monitor, analyse, and troubleshoot performance issues on a switch.</a:t>
            </a:r>
            <a:endParaRPr lang="en-GB" sz="1800" dirty="0">
              <a:solidFill>
                <a:schemeClr val="accent4"/>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6" name="Title 1">
            <a:extLst>
              <a:ext uri="{FF2B5EF4-FFF2-40B4-BE49-F238E27FC236}">
                <a16:creationId xmlns:a16="http://schemas.microsoft.com/office/drawing/2014/main" id="{F74D951A-6B48-466A-856B-D2180E70743E}"/>
              </a:ext>
            </a:extLst>
          </p:cNvPr>
          <p:cNvSpPr txBox="1">
            <a:spLocks/>
          </p:cNvSpPr>
          <p:nvPr/>
        </p:nvSpPr>
        <p:spPr>
          <a:xfrm>
            <a:off x="10009573" y="6266633"/>
            <a:ext cx="2182427" cy="591367"/>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eaLnBrk="1" hangingPunct="1">
              <a:lnSpc>
                <a:spcPct val="100000"/>
              </a:lnSpc>
              <a:spcBef>
                <a:spcPts val="0"/>
              </a:spcBef>
              <a:spcAft>
                <a:spcPts val="0"/>
              </a:spcAft>
              <a:buClr>
                <a:srgbClr val="F3F3F3"/>
              </a:buClr>
              <a:buSzPts val="1400"/>
              <a:buFont typeface="Rajdhani"/>
              <a:buNone/>
              <a:defRPr sz="6400" b="1" i="0" u="none" strike="noStrike" cap="none">
                <a:solidFill>
                  <a:srgbClr val="F3F3F3"/>
                </a:solidFill>
                <a:latin typeface="Rajdhani"/>
                <a:ea typeface="Rajdhani"/>
                <a:cs typeface="Rajdhani"/>
                <a:sym typeface="Rajdhani"/>
              </a:defRPr>
            </a:lvl1pPr>
            <a:lvl2pPr marR="0" lvl="1" algn="l" rtl="0" eaLnBrk="1" hangingPunct="1">
              <a:lnSpc>
                <a:spcPct val="100000"/>
              </a:lnSpc>
              <a:spcBef>
                <a:spcPts val="0"/>
              </a:spcBef>
              <a:spcAft>
                <a:spcPts val="0"/>
              </a:spcAft>
              <a:buClr>
                <a:srgbClr val="F3F3F3"/>
              </a:buClr>
              <a:buSzPts val="1400"/>
              <a:buFont typeface="Rajdhani"/>
              <a:buNone/>
              <a:defRPr sz="1867" b="1" i="0" u="none" strike="noStrike" cap="none">
                <a:solidFill>
                  <a:srgbClr val="F3F3F3"/>
                </a:solidFill>
                <a:latin typeface="Rajdhani"/>
                <a:ea typeface="Rajdhani"/>
                <a:cs typeface="Rajdhani"/>
                <a:sym typeface="Rajdhani"/>
              </a:defRPr>
            </a:lvl2pPr>
            <a:lvl3pPr marR="0" lvl="2" algn="l" rtl="0" eaLnBrk="1" hangingPunct="1">
              <a:lnSpc>
                <a:spcPct val="100000"/>
              </a:lnSpc>
              <a:spcBef>
                <a:spcPts val="0"/>
              </a:spcBef>
              <a:spcAft>
                <a:spcPts val="0"/>
              </a:spcAft>
              <a:buClr>
                <a:srgbClr val="F3F3F3"/>
              </a:buClr>
              <a:buSzPts val="1400"/>
              <a:buFont typeface="Rajdhani"/>
              <a:buNone/>
              <a:defRPr sz="1867" b="1" i="0" u="none" strike="noStrike" cap="none">
                <a:solidFill>
                  <a:srgbClr val="F3F3F3"/>
                </a:solidFill>
                <a:latin typeface="Rajdhani"/>
                <a:ea typeface="Rajdhani"/>
                <a:cs typeface="Rajdhani"/>
                <a:sym typeface="Rajdhani"/>
              </a:defRPr>
            </a:lvl3pPr>
            <a:lvl4pPr marR="0" lvl="3" algn="l" rtl="0" eaLnBrk="1" hangingPunct="1">
              <a:lnSpc>
                <a:spcPct val="100000"/>
              </a:lnSpc>
              <a:spcBef>
                <a:spcPts val="0"/>
              </a:spcBef>
              <a:spcAft>
                <a:spcPts val="0"/>
              </a:spcAft>
              <a:buClr>
                <a:srgbClr val="F3F3F3"/>
              </a:buClr>
              <a:buSzPts val="1400"/>
              <a:buFont typeface="Rajdhani"/>
              <a:buNone/>
              <a:defRPr sz="1867" b="1" i="0" u="none" strike="noStrike" cap="none">
                <a:solidFill>
                  <a:srgbClr val="F3F3F3"/>
                </a:solidFill>
                <a:latin typeface="Rajdhani"/>
                <a:ea typeface="Rajdhani"/>
                <a:cs typeface="Rajdhani"/>
                <a:sym typeface="Rajdhani"/>
              </a:defRPr>
            </a:lvl4pPr>
            <a:lvl5pPr marR="0" lvl="4" algn="l" rtl="0" eaLnBrk="1" hangingPunct="1">
              <a:lnSpc>
                <a:spcPct val="100000"/>
              </a:lnSpc>
              <a:spcBef>
                <a:spcPts val="0"/>
              </a:spcBef>
              <a:spcAft>
                <a:spcPts val="0"/>
              </a:spcAft>
              <a:buClr>
                <a:srgbClr val="F3F3F3"/>
              </a:buClr>
              <a:buSzPts val="1400"/>
              <a:buFont typeface="Rajdhani"/>
              <a:buNone/>
              <a:defRPr sz="1867" b="1" i="0" u="none" strike="noStrike" cap="none">
                <a:solidFill>
                  <a:srgbClr val="F3F3F3"/>
                </a:solidFill>
                <a:latin typeface="Rajdhani"/>
                <a:ea typeface="Rajdhani"/>
                <a:cs typeface="Rajdhani"/>
                <a:sym typeface="Rajdhani"/>
              </a:defRPr>
            </a:lvl5pPr>
            <a:lvl6pPr marR="0" lvl="5" algn="l" rtl="0" eaLnBrk="1" hangingPunct="1">
              <a:lnSpc>
                <a:spcPct val="100000"/>
              </a:lnSpc>
              <a:spcBef>
                <a:spcPts val="0"/>
              </a:spcBef>
              <a:spcAft>
                <a:spcPts val="0"/>
              </a:spcAft>
              <a:buClr>
                <a:srgbClr val="F3F3F3"/>
              </a:buClr>
              <a:buSzPts val="1400"/>
              <a:buFont typeface="Rajdhani"/>
              <a:buNone/>
              <a:defRPr sz="1867" b="1" i="0" u="none" strike="noStrike" cap="none">
                <a:solidFill>
                  <a:srgbClr val="F3F3F3"/>
                </a:solidFill>
                <a:latin typeface="Rajdhani"/>
                <a:ea typeface="Rajdhani"/>
                <a:cs typeface="Rajdhani"/>
                <a:sym typeface="Rajdhani"/>
              </a:defRPr>
            </a:lvl6pPr>
            <a:lvl7pPr marR="0" lvl="6" algn="l" rtl="0" eaLnBrk="1" hangingPunct="1">
              <a:lnSpc>
                <a:spcPct val="100000"/>
              </a:lnSpc>
              <a:spcBef>
                <a:spcPts val="0"/>
              </a:spcBef>
              <a:spcAft>
                <a:spcPts val="0"/>
              </a:spcAft>
              <a:buClr>
                <a:srgbClr val="F3F3F3"/>
              </a:buClr>
              <a:buSzPts val="1400"/>
              <a:buFont typeface="Rajdhani"/>
              <a:buNone/>
              <a:defRPr sz="1867" b="1" i="0" u="none" strike="noStrike" cap="none">
                <a:solidFill>
                  <a:srgbClr val="F3F3F3"/>
                </a:solidFill>
                <a:latin typeface="Rajdhani"/>
                <a:ea typeface="Rajdhani"/>
                <a:cs typeface="Rajdhani"/>
                <a:sym typeface="Rajdhani"/>
              </a:defRPr>
            </a:lvl7pPr>
            <a:lvl8pPr marR="0" lvl="7" algn="l" rtl="0" eaLnBrk="1" hangingPunct="1">
              <a:lnSpc>
                <a:spcPct val="100000"/>
              </a:lnSpc>
              <a:spcBef>
                <a:spcPts val="0"/>
              </a:spcBef>
              <a:spcAft>
                <a:spcPts val="0"/>
              </a:spcAft>
              <a:buClr>
                <a:srgbClr val="F3F3F3"/>
              </a:buClr>
              <a:buSzPts val="1400"/>
              <a:buFont typeface="Rajdhani"/>
              <a:buNone/>
              <a:defRPr sz="1867" b="1" i="0" u="none" strike="noStrike" cap="none">
                <a:solidFill>
                  <a:srgbClr val="F3F3F3"/>
                </a:solidFill>
                <a:latin typeface="Rajdhani"/>
                <a:ea typeface="Rajdhani"/>
                <a:cs typeface="Rajdhani"/>
                <a:sym typeface="Rajdhani"/>
              </a:defRPr>
            </a:lvl8pPr>
            <a:lvl9pPr marR="0" lvl="8" algn="l" rtl="0" eaLnBrk="1" hangingPunct="1">
              <a:lnSpc>
                <a:spcPct val="100000"/>
              </a:lnSpc>
              <a:spcBef>
                <a:spcPts val="0"/>
              </a:spcBef>
              <a:spcAft>
                <a:spcPts val="0"/>
              </a:spcAft>
              <a:buClr>
                <a:srgbClr val="F3F3F3"/>
              </a:buClr>
              <a:buSzPts val="1400"/>
              <a:buFont typeface="Rajdhani"/>
              <a:buNone/>
              <a:defRPr sz="1867" b="1" i="0" u="none" strike="noStrike" cap="none">
                <a:solidFill>
                  <a:srgbClr val="F3F3F3"/>
                </a:solidFill>
                <a:latin typeface="Rajdhani"/>
                <a:ea typeface="Rajdhani"/>
                <a:cs typeface="Rajdhani"/>
                <a:sym typeface="Rajdhani"/>
              </a:defRPr>
            </a:lvl9pPr>
          </a:lstStyle>
          <a:p>
            <a:pPr lvl="1"/>
            <a:r>
              <a:rPr lang="en-GB" sz="1400" b="0" dirty="0"/>
              <a:t>For more details see [4], [8]</a:t>
            </a:r>
            <a:endParaRPr lang="en-US" sz="1400" b="0" dirty="0"/>
          </a:p>
        </p:txBody>
      </p:sp>
    </p:spTree>
    <p:extLst>
      <p:ext uri="{BB962C8B-B14F-4D97-AF65-F5344CB8AC3E}">
        <p14:creationId xmlns:p14="http://schemas.microsoft.com/office/powerpoint/2010/main" val="4059113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3C1C6F-0F81-40B4-A970-0BB2DB776D92}"/>
              </a:ext>
            </a:extLst>
          </p:cNvPr>
          <p:cNvSpPr>
            <a:spLocks noGrp="1"/>
          </p:cNvSpPr>
          <p:nvPr>
            <p:ph type="title"/>
          </p:nvPr>
        </p:nvSpPr>
        <p:spPr>
          <a:xfrm>
            <a:off x="186431" y="199173"/>
            <a:ext cx="11851689" cy="1025946"/>
          </a:xfrm>
        </p:spPr>
        <p:txBody>
          <a:bodyPr/>
          <a:lstStyle/>
          <a:p>
            <a:pPr algn="ctr"/>
            <a:r>
              <a:rPr lang="en-US" sz="3200" i="1" dirty="0"/>
              <a:t>3. </a:t>
            </a:r>
            <a:r>
              <a:rPr lang="en-US" sz="3200" dirty="0"/>
              <a:t>Software that is required to manage and monitor the operation of the SAN - </a:t>
            </a:r>
            <a:r>
              <a:rPr lang="en-GB" sz="360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SAN Analytics</a:t>
            </a:r>
            <a:r>
              <a:rPr lang="en-US" sz="3600" i="1" dirty="0">
                <a:solidFill>
                  <a:srgbClr val="FF0000"/>
                </a:solidFill>
              </a:rPr>
              <a:t> </a:t>
            </a:r>
            <a:endParaRPr lang="en-US" sz="3600" dirty="0">
              <a:solidFill>
                <a:srgbClr val="FF0000"/>
              </a:solidFill>
            </a:endParaRPr>
          </a:p>
        </p:txBody>
      </p:sp>
      <p:sp>
        <p:nvSpPr>
          <p:cNvPr id="8" name="TextBox 7">
            <a:extLst>
              <a:ext uri="{FF2B5EF4-FFF2-40B4-BE49-F238E27FC236}">
                <a16:creationId xmlns:a16="http://schemas.microsoft.com/office/drawing/2014/main" id="{1A68E74E-67AB-403A-BF59-748B16CE34A5}"/>
              </a:ext>
            </a:extLst>
          </p:cNvPr>
          <p:cNvSpPr txBox="1"/>
          <p:nvPr/>
        </p:nvSpPr>
        <p:spPr>
          <a:xfrm>
            <a:off x="449802" y="1358283"/>
            <a:ext cx="11292395" cy="5359865"/>
          </a:xfrm>
          <a:prstGeom prst="rect">
            <a:avLst/>
          </a:prstGeom>
          <a:noFill/>
        </p:spPr>
        <p:txBody>
          <a:bodyPr wrap="square">
            <a:spAutoFit/>
          </a:bodyPr>
          <a:lstStyle/>
          <a:p>
            <a:pPr algn="ctr">
              <a:lnSpc>
                <a:spcPct val="107000"/>
              </a:lnSpc>
              <a:spcAft>
                <a:spcPts val="800"/>
              </a:spcAft>
            </a:pPr>
            <a:r>
              <a:rPr lang="en-GB" b="1" dirty="0">
                <a:solidFill>
                  <a:schemeClr val="accent4"/>
                </a:solidFill>
                <a:effectLst/>
                <a:latin typeface="Calibri" panose="020F0502020204030204" pitchFamily="34" charset="0"/>
                <a:ea typeface="Calibri" panose="020F0502020204030204" pitchFamily="34" charset="0"/>
                <a:cs typeface="Times New Roman" panose="02020603050405020304" pitchFamily="18" charset="0"/>
              </a:rPr>
              <a:t>The SAN Analytics feature collects flow metrics using frames of interest, for data analysis, and includes the following components: </a:t>
            </a:r>
          </a:p>
          <a:p>
            <a:pPr>
              <a:lnSpc>
                <a:spcPct val="107000"/>
              </a:lnSpc>
              <a:spcAft>
                <a:spcPts val="800"/>
              </a:spcAft>
            </a:pPr>
            <a:r>
              <a:rPr lang="en-GB" dirty="0">
                <a:solidFill>
                  <a:schemeClr val="accent4"/>
                </a:solidFill>
                <a:effectLst/>
                <a:latin typeface="Calibri" panose="020F0502020204030204" pitchFamily="34" charset="0"/>
                <a:ea typeface="Calibri" panose="020F0502020204030204" pitchFamily="34" charset="0"/>
                <a:cs typeface="Times New Roman" panose="02020603050405020304" pitchFamily="18" charset="0"/>
              </a:rPr>
              <a:t>• Data Collection—The flow data is collected from NPU and eventually sent and stored on the supervisor of a switch. The data that is displayed is the real time view of the data and does not display historical data. </a:t>
            </a:r>
          </a:p>
          <a:p>
            <a:pPr>
              <a:lnSpc>
                <a:spcPct val="107000"/>
              </a:lnSpc>
              <a:spcAft>
                <a:spcPts val="800"/>
              </a:spcAft>
            </a:pPr>
            <a:r>
              <a:rPr lang="en-GB" dirty="0">
                <a:solidFill>
                  <a:schemeClr val="accent4"/>
                </a:solidFill>
                <a:effectLst/>
                <a:latin typeface="Calibri" panose="020F0502020204030204" pitchFamily="34" charset="0"/>
                <a:ea typeface="Calibri" panose="020F0502020204030204" pitchFamily="34" charset="0"/>
                <a:cs typeface="Times New Roman" panose="02020603050405020304" pitchFamily="18" charset="0"/>
              </a:rPr>
              <a:t>• On-board Querying—The data that is stored in a database can be extracted using a pull query, a push query, or overlay CLIs. Queries are used to extract the flow metrics of interest from the database. The frames of interest are used to monitor, analyse, and troubleshoot performance issues on a switch.</a:t>
            </a:r>
          </a:p>
          <a:p>
            <a:pPr algn="ctr">
              <a:lnSpc>
                <a:spcPct val="107000"/>
              </a:lnSpc>
              <a:spcAft>
                <a:spcPts val="800"/>
              </a:spcAft>
            </a:pPr>
            <a:r>
              <a:rPr lang="en-GB" b="1" dirty="0">
                <a:solidFill>
                  <a:schemeClr val="accent4"/>
                </a:solidFill>
                <a:effectLst/>
                <a:latin typeface="Calibri" panose="020F0502020204030204" pitchFamily="34" charset="0"/>
                <a:ea typeface="Calibri" panose="020F0502020204030204" pitchFamily="34" charset="0"/>
                <a:cs typeface="Times New Roman" panose="02020603050405020304" pitchFamily="18" charset="0"/>
              </a:rPr>
              <a:t>The following are the different ways of querying the database: </a:t>
            </a:r>
          </a:p>
          <a:p>
            <a:pPr marL="285750" indent="-285750">
              <a:lnSpc>
                <a:spcPct val="107000"/>
              </a:lnSpc>
              <a:spcAft>
                <a:spcPts val="800"/>
              </a:spcAft>
              <a:buFont typeface="Arial" panose="020B0604020202020204" pitchFamily="34" charset="0"/>
              <a:buChar char="•"/>
            </a:pPr>
            <a:r>
              <a:rPr lang="en-GB" b="1" dirty="0">
                <a:solidFill>
                  <a:schemeClr val="accent4"/>
                </a:solidFill>
                <a:latin typeface="Calibri" panose="020F0502020204030204" pitchFamily="34" charset="0"/>
                <a:ea typeface="Calibri" panose="020F0502020204030204" pitchFamily="34" charset="0"/>
                <a:cs typeface="Times New Roman" panose="02020603050405020304" pitchFamily="18" charset="0"/>
              </a:rPr>
              <a:t>P</a:t>
            </a:r>
            <a:r>
              <a:rPr lang="en-GB" b="1" dirty="0">
                <a:solidFill>
                  <a:schemeClr val="accent4"/>
                </a:solidFill>
                <a:effectLst/>
                <a:latin typeface="Calibri" panose="020F0502020204030204" pitchFamily="34" charset="0"/>
                <a:ea typeface="Calibri" panose="020F0502020204030204" pitchFamily="34" charset="0"/>
                <a:cs typeface="Times New Roman" panose="02020603050405020304" pitchFamily="18" charset="0"/>
              </a:rPr>
              <a:t>ull query </a:t>
            </a:r>
            <a:r>
              <a:rPr lang="en-GB" b="1" dirty="0">
                <a:solidFill>
                  <a:schemeClr val="accent4"/>
                </a:solidFill>
                <a:latin typeface="Calibri" panose="020F0502020204030204" pitchFamily="34" charset="0"/>
                <a:ea typeface="Calibri" panose="020F0502020204030204" pitchFamily="34" charset="0"/>
                <a:cs typeface="Times New Roman" panose="02020603050405020304" pitchFamily="18" charset="0"/>
              </a:rPr>
              <a:t> </a:t>
            </a:r>
            <a:r>
              <a:rPr lang="en-GB" dirty="0">
                <a:solidFill>
                  <a:schemeClr val="accent4"/>
                </a:solidFill>
                <a:latin typeface="Calibri" panose="020F0502020204030204" pitchFamily="34" charset="0"/>
                <a:ea typeface="Calibri" panose="020F0502020204030204" pitchFamily="34" charset="0"/>
                <a:cs typeface="Times New Roman" panose="02020603050405020304" pitchFamily="18" charset="0"/>
              </a:rPr>
              <a:t>- </a:t>
            </a:r>
            <a:r>
              <a:rPr lang="en-GB" dirty="0">
                <a:solidFill>
                  <a:schemeClr val="accent4"/>
                </a:solidFill>
                <a:effectLst/>
                <a:latin typeface="Calibri" panose="020F0502020204030204" pitchFamily="34" charset="0"/>
                <a:ea typeface="Calibri" panose="020F0502020204030204" pitchFamily="34" charset="0"/>
                <a:cs typeface="Times New Roman" panose="02020603050405020304" pitchFamily="18" charset="0"/>
              </a:rPr>
              <a:t>one-time query that is used to extract the flow information that is stored in the database at the instant the query is executed. The output is in JSON format. Pull queries are NX-API compliant. The overlay CLI </a:t>
            </a:r>
            <a:r>
              <a:rPr lang="en-GB" dirty="0" err="1">
                <a:solidFill>
                  <a:schemeClr val="accent4"/>
                </a:solidFill>
                <a:effectLst/>
                <a:latin typeface="Calibri" panose="020F0502020204030204" pitchFamily="34" charset="0"/>
                <a:ea typeface="Calibri" panose="020F0502020204030204" pitchFamily="34" charset="0"/>
                <a:cs typeface="Times New Roman" panose="02020603050405020304" pitchFamily="18" charset="0"/>
              </a:rPr>
              <a:t>ShowAnalytics</a:t>
            </a:r>
            <a:r>
              <a:rPr lang="en-GB" dirty="0">
                <a:solidFill>
                  <a:schemeClr val="accent4"/>
                </a:solidFill>
                <a:effectLst/>
                <a:latin typeface="Calibri" panose="020F0502020204030204" pitchFamily="34" charset="0"/>
                <a:ea typeface="Calibri" panose="020F0502020204030204" pitchFamily="34" charset="0"/>
                <a:cs typeface="Times New Roman" panose="02020603050405020304" pitchFamily="18" charset="0"/>
              </a:rPr>
              <a:t> command is a python script that issues a predefined pull query that displays the flow metrics in a user-friendly tabular format. From Cisco MDS NX-OS Release 8.3(1), the following options are supported in a pull query: </a:t>
            </a:r>
          </a:p>
          <a:p>
            <a:pPr marL="285750" lvl="8" indent="-285750">
              <a:lnSpc>
                <a:spcPct val="107000"/>
              </a:lnSpc>
              <a:spcAft>
                <a:spcPts val="800"/>
              </a:spcAft>
              <a:buFontTx/>
              <a:buChar char="-"/>
            </a:pPr>
            <a:r>
              <a:rPr lang="en-GB" dirty="0">
                <a:solidFill>
                  <a:schemeClr val="accent4"/>
                </a:solidFill>
                <a:effectLst/>
                <a:latin typeface="Calibri" panose="020F0502020204030204" pitchFamily="34" charset="0"/>
                <a:ea typeface="Calibri" panose="020F0502020204030204" pitchFamily="34" charset="0"/>
                <a:cs typeface="Times New Roman" panose="02020603050405020304" pitchFamily="18" charset="0"/>
              </a:rPr>
              <a:t>Clear</a:t>
            </a:r>
            <a:endParaRPr lang="en-GB" dirty="0">
              <a:solidFill>
                <a:schemeClr val="accent4"/>
              </a:solidFill>
              <a:latin typeface="Calibri" panose="020F0502020204030204" pitchFamily="34" charset="0"/>
              <a:ea typeface="Calibri" panose="020F0502020204030204" pitchFamily="34" charset="0"/>
              <a:cs typeface="Times New Roman" panose="02020603050405020304" pitchFamily="18" charset="0"/>
            </a:endParaRPr>
          </a:p>
          <a:p>
            <a:pPr marL="285750" lvl="5" indent="-285750">
              <a:lnSpc>
                <a:spcPct val="107000"/>
              </a:lnSpc>
              <a:spcAft>
                <a:spcPts val="800"/>
              </a:spcAft>
              <a:buFontTx/>
              <a:buChar char="-"/>
            </a:pPr>
            <a:r>
              <a:rPr lang="en-GB" dirty="0">
                <a:solidFill>
                  <a:schemeClr val="accent4"/>
                </a:solidFill>
                <a:effectLst/>
                <a:latin typeface="Calibri" panose="020F0502020204030204" pitchFamily="34" charset="0"/>
                <a:ea typeface="Calibri" panose="020F0502020204030204" pitchFamily="34" charset="0"/>
                <a:cs typeface="Times New Roman" panose="02020603050405020304" pitchFamily="18" charset="0"/>
              </a:rPr>
              <a:t>Differential</a:t>
            </a:r>
          </a:p>
          <a:p>
            <a:pPr marL="285750" indent="-285750">
              <a:lnSpc>
                <a:spcPct val="107000"/>
              </a:lnSpc>
              <a:spcAft>
                <a:spcPts val="800"/>
              </a:spcAft>
              <a:buFont typeface="Arial" panose="020B0604020202020204" pitchFamily="34" charset="0"/>
              <a:buChar char="•"/>
            </a:pPr>
            <a:r>
              <a:rPr lang="en-GB" b="1" dirty="0">
                <a:solidFill>
                  <a:schemeClr val="accent4"/>
                </a:solidFill>
                <a:effectLst/>
                <a:latin typeface="Calibri" panose="020F0502020204030204" pitchFamily="34" charset="0"/>
                <a:ea typeface="Calibri" panose="020F0502020204030204" pitchFamily="34" charset="0"/>
                <a:cs typeface="Times New Roman" panose="02020603050405020304" pitchFamily="18" charset="0"/>
              </a:rPr>
              <a:t>Push query</a:t>
            </a:r>
            <a:r>
              <a:rPr lang="en-GB" dirty="0">
                <a:solidFill>
                  <a:schemeClr val="accent4"/>
                </a:solidFill>
                <a:effectLst/>
                <a:latin typeface="Calibri" panose="020F0502020204030204" pitchFamily="34" charset="0"/>
                <a:ea typeface="Calibri" panose="020F0502020204030204" pitchFamily="34" charset="0"/>
                <a:cs typeface="Times New Roman" panose="02020603050405020304" pitchFamily="18" charset="0"/>
              </a:rPr>
              <a:t>—A recurring query that is installed to periodically extract the flow metrics that are stored in the database and send them to a destination. The output is in JSON format. From Cisco MDS NX-OS Release 8.3(1), the following options are available in a push query: </a:t>
            </a:r>
          </a:p>
          <a:p>
            <a:pPr marL="285750" indent="-285750">
              <a:lnSpc>
                <a:spcPct val="107000"/>
              </a:lnSpc>
              <a:spcAft>
                <a:spcPts val="800"/>
              </a:spcAft>
              <a:buFontTx/>
              <a:buChar char="-"/>
            </a:pPr>
            <a:r>
              <a:rPr lang="en-GB" dirty="0">
                <a:solidFill>
                  <a:schemeClr val="accent4"/>
                </a:solidFill>
                <a:effectLst/>
                <a:latin typeface="Calibri" panose="020F0502020204030204" pitchFamily="34" charset="0"/>
                <a:ea typeface="Calibri" panose="020F0502020204030204" pitchFamily="34" charset="0"/>
                <a:cs typeface="Times New Roman" panose="02020603050405020304" pitchFamily="18" charset="0"/>
              </a:rPr>
              <a:t>Clear</a:t>
            </a:r>
            <a:endParaRPr lang="en-GB" dirty="0">
              <a:solidFill>
                <a:schemeClr val="accent4"/>
              </a:solidFill>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07000"/>
              </a:lnSpc>
              <a:spcAft>
                <a:spcPts val="800"/>
              </a:spcAft>
              <a:buFontTx/>
              <a:buChar char="-"/>
            </a:pPr>
            <a:r>
              <a:rPr lang="en-GB" dirty="0">
                <a:solidFill>
                  <a:schemeClr val="accent4"/>
                </a:solidFill>
                <a:effectLst/>
                <a:latin typeface="Calibri" panose="020F0502020204030204" pitchFamily="34" charset="0"/>
                <a:ea typeface="Calibri" panose="020F0502020204030204" pitchFamily="34" charset="0"/>
                <a:cs typeface="Times New Roman" panose="02020603050405020304" pitchFamily="18" charset="0"/>
              </a:rPr>
              <a:t>Differential</a:t>
            </a:r>
          </a:p>
          <a:p>
            <a:pPr marL="285750" indent="-285750">
              <a:lnSpc>
                <a:spcPct val="107000"/>
              </a:lnSpc>
              <a:spcAft>
                <a:spcPts val="800"/>
              </a:spcAft>
              <a:buFontTx/>
              <a:buChar char="-"/>
            </a:pPr>
            <a:r>
              <a:rPr lang="en-GB" dirty="0">
                <a:solidFill>
                  <a:schemeClr val="accent4"/>
                </a:solidFill>
                <a:effectLst/>
                <a:latin typeface="Calibri" panose="020F0502020204030204" pitchFamily="34" charset="0"/>
                <a:ea typeface="Calibri" panose="020F0502020204030204" pitchFamily="34" charset="0"/>
                <a:cs typeface="Times New Roman" panose="02020603050405020304" pitchFamily="18" charset="0"/>
              </a:rPr>
              <a:t>Continuous mode</a:t>
            </a:r>
            <a:endParaRPr lang="en-GB" dirty="0">
              <a:solidFill>
                <a:schemeClr val="accent4"/>
              </a:solidFill>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07000"/>
              </a:lnSpc>
              <a:spcAft>
                <a:spcPts val="800"/>
              </a:spcAft>
              <a:buFontTx/>
              <a:buChar char="-"/>
            </a:pPr>
            <a:r>
              <a:rPr lang="en-GB" dirty="0">
                <a:solidFill>
                  <a:schemeClr val="accent4"/>
                </a:solidFill>
                <a:effectLst/>
                <a:latin typeface="Calibri" panose="020F0502020204030204" pitchFamily="34" charset="0"/>
                <a:ea typeface="Calibri" panose="020F0502020204030204" pitchFamily="34" charset="0"/>
                <a:cs typeface="Times New Roman" panose="02020603050405020304" pitchFamily="18" charset="0"/>
              </a:rPr>
              <a:t>Sampling mode</a:t>
            </a:r>
          </a:p>
        </p:txBody>
      </p:sp>
      <p:sp>
        <p:nvSpPr>
          <p:cNvPr id="6" name="Title 1">
            <a:extLst>
              <a:ext uri="{FF2B5EF4-FFF2-40B4-BE49-F238E27FC236}">
                <a16:creationId xmlns:a16="http://schemas.microsoft.com/office/drawing/2014/main" id="{AFAF0ECC-08A2-4C7A-BE57-F722C9EDB7F6}"/>
              </a:ext>
            </a:extLst>
          </p:cNvPr>
          <p:cNvSpPr txBox="1">
            <a:spLocks/>
          </p:cNvSpPr>
          <p:nvPr/>
        </p:nvSpPr>
        <p:spPr>
          <a:xfrm>
            <a:off x="10398710" y="6175039"/>
            <a:ext cx="1793290" cy="591367"/>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eaLnBrk="1" hangingPunct="1">
              <a:lnSpc>
                <a:spcPct val="100000"/>
              </a:lnSpc>
              <a:spcBef>
                <a:spcPts val="0"/>
              </a:spcBef>
              <a:spcAft>
                <a:spcPts val="0"/>
              </a:spcAft>
              <a:buClr>
                <a:srgbClr val="F3F3F3"/>
              </a:buClr>
              <a:buSzPts val="1400"/>
              <a:buFont typeface="Rajdhani"/>
              <a:buNone/>
              <a:defRPr sz="6400" b="1" i="0" u="none" strike="noStrike" cap="none">
                <a:solidFill>
                  <a:srgbClr val="F3F3F3"/>
                </a:solidFill>
                <a:latin typeface="Rajdhani"/>
                <a:ea typeface="Rajdhani"/>
                <a:cs typeface="Rajdhani"/>
                <a:sym typeface="Rajdhani"/>
              </a:defRPr>
            </a:lvl1pPr>
            <a:lvl2pPr marR="0" lvl="1" algn="l" rtl="0" eaLnBrk="1" hangingPunct="1">
              <a:lnSpc>
                <a:spcPct val="100000"/>
              </a:lnSpc>
              <a:spcBef>
                <a:spcPts val="0"/>
              </a:spcBef>
              <a:spcAft>
                <a:spcPts val="0"/>
              </a:spcAft>
              <a:buClr>
                <a:srgbClr val="F3F3F3"/>
              </a:buClr>
              <a:buSzPts val="1400"/>
              <a:buFont typeface="Rajdhani"/>
              <a:buNone/>
              <a:defRPr sz="1867" b="1" i="0" u="none" strike="noStrike" cap="none">
                <a:solidFill>
                  <a:srgbClr val="F3F3F3"/>
                </a:solidFill>
                <a:latin typeface="Rajdhani"/>
                <a:ea typeface="Rajdhani"/>
                <a:cs typeface="Rajdhani"/>
                <a:sym typeface="Rajdhani"/>
              </a:defRPr>
            </a:lvl2pPr>
            <a:lvl3pPr marR="0" lvl="2" algn="l" rtl="0" eaLnBrk="1" hangingPunct="1">
              <a:lnSpc>
                <a:spcPct val="100000"/>
              </a:lnSpc>
              <a:spcBef>
                <a:spcPts val="0"/>
              </a:spcBef>
              <a:spcAft>
                <a:spcPts val="0"/>
              </a:spcAft>
              <a:buClr>
                <a:srgbClr val="F3F3F3"/>
              </a:buClr>
              <a:buSzPts val="1400"/>
              <a:buFont typeface="Rajdhani"/>
              <a:buNone/>
              <a:defRPr sz="1867" b="1" i="0" u="none" strike="noStrike" cap="none">
                <a:solidFill>
                  <a:srgbClr val="F3F3F3"/>
                </a:solidFill>
                <a:latin typeface="Rajdhani"/>
                <a:ea typeface="Rajdhani"/>
                <a:cs typeface="Rajdhani"/>
                <a:sym typeface="Rajdhani"/>
              </a:defRPr>
            </a:lvl3pPr>
            <a:lvl4pPr marR="0" lvl="3" algn="l" rtl="0" eaLnBrk="1" hangingPunct="1">
              <a:lnSpc>
                <a:spcPct val="100000"/>
              </a:lnSpc>
              <a:spcBef>
                <a:spcPts val="0"/>
              </a:spcBef>
              <a:spcAft>
                <a:spcPts val="0"/>
              </a:spcAft>
              <a:buClr>
                <a:srgbClr val="F3F3F3"/>
              </a:buClr>
              <a:buSzPts val="1400"/>
              <a:buFont typeface="Rajdhani"/>
              <a:buNone/>
              <a:defRPr sz="1867" b="1" i="0" u="none" strike="noStrike" cap="none">
                <a:solidFill>
                  <a:srgbClr val="F3F3F3"/>
                </a:solidFill>
                <a:latin typeface="Rajdhani"/>
                <a:ea typeface="Rajdhani"/>
                <a:cs typeface="Rajdhani"/>
                <a:sym typeface="Rajdhani"/>
              </a:defRPr>
            </a:lvl4pPr>
            <a:lvl5pPr marR="0" lvl="4" algn="l" rtl="0" eaLnBrk="1" hangingPunct="1">
              <a:lnSpc>
                <a:spcPct val="100000"/>
              </a:lnSpc>
              <a:spcBef>
                <a:spcPts val="0"/>
              </a:spcBef>
              <a:spcAft>
                <a:spcPts val="0"/>
              </a:spcAft>
              <a:buClr>
                <a:srgbClr val="F3F3F3"/>
              </a:buClr>
              <a:buSzPts val="1400"/>
              <a:buFont typeface="Rajdhani"/>
              <a:buNone/>
              <a:defRPr sz="1867" b="1" i="0" u="none" strike="noStrike" cap="none">
                <a:solidFill>
                  <a:srgbClr val="F3F3F3"/>
                </a:solidFill>
                <a:latin typeface="Rajdhani"/>
                <a:ea typeface="Rajdhani"/>
                <a:cs typeface="Rajdhani"/>
                <a:sym typeface="Rajdhani"/>
              </a:defRPr>
            </a:lvl5pPr>
            <a:lvl6pPr marR="0" lvl="5" algn="l" rtl="0" eaLnBrk="1" hangingPunct="1">
              <a:lnSpc>
                <a:spcPct val="100000"/>
              </a:lnSpc>
              <a:spcBef>
                <a:spcPts val="0"/>
              </a:spcBef>
              <a:spcAft>
                <a:spcPts val="0"/>
              </a:spcAft>
              <a:buClr>
                <a:srgbClr val="F3F3F3"/>
              </a:buClr>
              <a:buSzPts val="1400"/>
              <a:buFont typeface="Rajdhani"/>
              <a:buNone/>
              <a:defRPr sz="1867" b="1" i="0" u="none" strike="noStrike" cap="none">
                <a:solidFill>
                  <a:srgbClr val="F3F3F3"/>
                </a:solidFill>
                <a:latin typeface="Rajdhani"/>
                <a:ea typeface="Rajdhani"/>
                <a:cs typeface="Rajdhani"/>
                <a:sym typeface="Rajdhani"/>
              </a:defRPr>
            </a:lvl6pPr>
            <a:lvl7pPr marR="0" lvl="6" algn="l" rtl="0" eaLnBrk="1" hangingPunct="1">
              <a:lnSpc>
                <a:spcPct val="100000"/>
              </a:lnSpc>
              <a:spcBef>
                <a:spcPts val="0"/>
              </a:spcBef>
              <a:spcAft>
                <a:spcPts val="0"/>
              </a:spcAft>
              <a:buClr>
                <a:srgbClr val="F3F3F3"/>
              </a:buClr>
              <a:buSzPts val="1400"/>
              <a:buFont typeface="Rajdhani"/>
              <a:buNone/>
              <a:defRPr sz="1867" b="1" i="0" u="none" strike="noStrike" cap="none">
                <a:solidFill>
                  <a:srgbClr val="F3F3F3"/>
                </a:solidFill>
                <a:latin typeface="Rajdhani"/>
                <a:ea typeface="Rajdhani"/>
                <a:cs typeface="Rajdhani"/>
                <a:sym typeface="Rajdhani"/>
              </a:defRPr>
            </a:lvl7pPr>
            <a:lvl8pPr marR="0" lvl="7" algn="l" rtl="0" eaLnBrk="1" hangingPunct="1">
              <a:lnSpc>
                <a:spcPct val="100000"/>
              </a:lnSpc>
              <a:spcBef>
                <a:spcPts val="0"/>
              </a:spcBef>
              <a:spcAft>
                <a:spcPts val="0"/>
              </a:spcAft>
              <a:buClr>
                <a:srgbClr val="F3F3F3"/>
              </a:buClr>
              <a:buSzPts val="1400"/>
              <a:buFont typeface="Rajdhani"/>
              <a:buNone/>
              <a:defRPr sz="1867" b="1" i="0" u="none" strike="noStrike" cap="none">
                <a:solidFill>
                  <a:srgbClr val="F3F3F3"/>
                </a:solidFill>
                <a:latin typeface="Rajdhani"/>
                <a:ea typeface="Rajdhani"/>
                <a:cs typeface="Rajdhani"/>
                <a:sym typeface="Rajdhani"/>
              </a:defRPr>
            </a:lvl8pPr>
            <a:lvl9pPr marR="0" lvl="8" algn="l" rtl="0" eaLnBrk="1" hangingPunct="1">
              <a:lnSpc>
                <a:spcPct val="100000"/>
              </a:lnSpc>
              <a:spcBef>
                <a:spcPts val="0"/>
              </a:spcBef>
              <a:spcAft>
                <a:spcPts val="0"/>
              </a:spcAft>
              <a:buClr>
                <a:srgbClr val="F3F3F3"/>
              </a:buClr>
              <a:buSzPts val="1400"/>
              <a:buFont typeface="Rajdhani"/>
              <a:buNone/>
              <a:defRPr sz="1867" b="1" i="0" u="none" strike="noStrike" cap="none">
                <a:solidFill>
                  <a:srgbClr val="F3F3F3"/>
                </a:solidFill>
                <a:latin typeface="Rajdhani"/>
                <a:ea typeface="Rajdhani"/>
                <a:cs typeface="Rajdhani"/>
                <a:sym typeface="Rajdhani"/>
              </a:defRPr>
            </a:lvl9pPr>
          </a:lstStyle>
          <a:p>
            <a:pPr lvl="1"/>
            <a:r>
              <a:rPr lang="en-GB" sz="1400" b="0" dirty="0"/>
              <a:t>For more details see [4], [8], [3],[16]</a:t>
            </a:r>
            <a:endParaRPr lang="en-US" sz="1400" b="0" dirty="0"/>
          </a:p>
        </p:txBody>
      </p:sp>
    </p:spTree>
    <p:extLst>
      <p:ext uri="{BB962C8B-B14F-4D97-AF65-F5344CB8AC3E}">
        <p14:creationId xmlns:p14="http://schemas.microsoft.com/office/powerpoint/2010/main" val="204111716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3C1C6F-0F81-40B4-A970-0BB2DB776D92}"/>
              </a:ext>
            </a:extLst>
          </p:cNvPr>
          <p:cNvSpPr>
            <a:spLocks noGrp="1"/>
          </p:cNvSpPr>
          <p:nvPr>
            <p:ph type="title"/>
          </p:nvPr>
        </p:nvSpPr>
        <p:spPr>
          <a:xfrm>
            <a:off x="186431" y="199173"/>
            <a:ext cx="11851689" cy="1025946"/>
          </a:xfrm>
        </p:spPr>
        <p:txBody>
          <a:bodyPr/>
          <a:lstStyle/>
          <a:p>
            <a:pPr algn="ctr"/>
            <a:r>
              <a:rPr lang="en-US" sz="3200" i="1" dirty="0"/>
              <a:t>3. </a:t>
            </a:r>
            <a:r>
              <a:rPr lang="en-US" sz="3200" dirty="0"/>
              <a:t>Software that is required to manage and monitor the operation of the SAN - </a:t>
            </a:r>
            <a:r>
              <a:rPr lang="en-GB" sz="360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SAN Analytics</a:t>
            </a:r>
            <a:r>
              <a:rPr lang="en-US" sz="3600" i="1" dirty="0">
                <a:solidFill>
                  <a:srgbClr val="FF0000"/>
                </a:solidFill>
              </a:rPr>
              <a:t> </a:t>
            </a:r>
            <a:endParaRPr lang="en-US" sz="3600" dirty="0">
              <a:solidFill>
                <a:srgbClr val="FF0000"/>
              </a:solidFill>
            </a:endParaRPr>
          </a:p>
        </p:txBody>
      </p:sp>
      <p:sp>
        <p:nvSpPr>
          <p:cNvPr id="8" name="TextBox 7">
            <a:extLst>
              <a:ext uri="{FF2B5EF4-FFF2-40B4-BE49-F238E27FC236}">
                <a16:creationId xmlns:a16="http://schemas.microsoft.com/office/drawing/2014/main" id="{1A68E74E-67AB-403A-BF59-748B16CE34A5}"/>
              </a:ext>
            </a:extLst>
          </p:cNvPr>
          <p:cNvSpPr txBox="1"/>
          <p:nvPr/>
        </p:nvSpPr>
        <p:spPr>
          <a:xfrm>
            <a:off x="1220679" y="1837678"/>
            <a:ext cx="9750641" cy="3749553"/>
          </a:xfrm>
          <a:prstGeom prst="rect">
            <a:avLst/>
          </a:prstGeom>
          <a:noFill/>
        </p:spPr>
        <p:txBody>
          <a:bodyPr wrap="square">
            <a:spAutoFit/>
          </a:bodyPr>
          <a:lstStyle/>
          <a:p>
            <a:pPr>
              <a:lnSpc>
                <a:spcPct val="107000"/>
              </a:lnSpc>
              <a:spcAft>
                <a:spcPts val="800"/>
              </a:spcAft>
            </a:pPr>
            <a:r>
              <a:rPr lang="en-GB" sz="1800" b="1" dirty="0">
                <a:solidFill>
                  <a:schemeClr val="accent4"/>
                </a:solidFill>
                <a:effectLst/>
                <a:latin typeface="Calibri" panose="020F0502020204030204" pitchFamily="34" charset="0"/>
                <a:ea typeface="Calibri" panose="020F0502020204030204" pitchFamily="34" charset="0"/>
                <a:cs typeface="Times New Roman" panose="02020603050405020304" pitchFamily="18" charset="0"/>
              </a:rPr>
              <a:t>The SAN Analytics feature collects flow metrics using frames of interest, for data analysis, and includes the following components: </a:t>
            </a:r>
          </a:p>
          <a:p>
            <a:pPr>
              <a:lnSpc>
                <a:spcPct val="107000"/>
              </a:lnSpc>
              <a:spcAft>
                <a:spcPts val="800"/>
              </a:spcAft>
            </a:pPr>
            <a:endParaRPr lang="en-GB" sz="1800" dirty="0">
              <a:solidFill>
                <a:schemeClr val="accent4"/>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dirty="0">
                <a:solidFill>
                  <a:schemeClr val="accent4"/>
                </a:solidFill>
                <a:effectLst/>
                <a:latin typeface="Calibri" panose="020F0502020204030204" pitchFamily="34" charset="0"/>
                <a:ea typeface="Calibri" panose="020F0502020204030204" pitchFamily="34" charset="0"/>
                <a:cs typeface="Times New Roman" panose="02020603050405020304" pitchFamily="18" charset="0"/>
              </a:rPr>
              <a:t>• Data Collection—The flow data is collected from NPU and eventually sent and stored on the supervisor of a switch. The data that is displayed is the real time view of the data and does not display historical data. </a:t>
            </a:r>
          </a:p>
          <a:p>
            <a:pPr>
              <a:lnSpc>
                <a:spcPct val="107000"/>
              </a:lnSpc>
              <a:spcAft>
                <a:spcPts val="800"/>
              </a:spcAft>
            </a:pPr>
            <a:endParaRPr lang="en-GB" sz="1800" dirty="0">
              <a:solidFill>
                <a:schemeClr val="accent4"/>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dirty="0">
                <a:solidFill>
                  <a:schemeClr val="accent4"/>
                </a:solidFill>
                <a:effectLst/>
                <a:latin typeface="Calibri" panose="020F0502020204030204" pitchFamily="34" charset="0"/>
                <a:ea typeface="Calibri" panose="020F0502020204030204" pitchFamily="34" charset="0"/>
                <a:cs typeface="Times New Roman" panose="02020603050405020304" pitchFamily="18" charset="0"/>
              </a:rPr>
              <a:t>• On-board Querying—The data that is stored in a database can be extracted using a pull query, a push query, or overlay CLIs. Queries are used to extract the flow metrics of interest from the database. The frames of interest are used to monitor, analyse, and troubleshoot performance issues on a switch.</a:t>
            </a:r>
            <a:endParaRPr lang="en-GB" sz="1800" dirty="0">
              <a:solidFill>
                <a:schemeClr val="accent4"/>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7" name="Title 1">
            <a:extLst>
              <a:ext uri="{FF2B5EF4-FFF2-40B4-BE49-F238E27FC236}">
                <a16:creationId xmlns:a16="http://schemas.microsoft.com/office/drawing/2014/main" id="{C22C03C8-E8A7-479E-8483-9EA11CAE9981}"/>
              </a:ext>
            </a:extLst>
          </p:cNvPr>
          <p:cNvSpPr txBox="1">
            <a:spLocks/>
          </p:cNvSpPr>
          <p:nvPr/>
        </p:nvSpPr>
        <p:spPr>
          <a:xfrm>
            <a:off x="10363200" y="6266633"/>
            <a:ext cx="1828800" cy="591367"/>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eaLnBrk="1" hangingPunct="1">
              <a:lnSpc>
                <a:spcPct val="100000"/>
              </a:lnSpc>
              <a:spcBef>
                <a:spcPts val="0"/>
              </a:spcBef>
              <a:spcAft>
                <a:spcPts val="0"/>
              </a:spcAft>
              <a:buClr>
                <a:srgbClr val="F3F3F3"/>
              </a:buClr>
              <a:buSzPts val="1400"/>
              <a:buFont typeface="Rajdhani"/>
              <a:buNone/>
              <a:defRPr sz="6400" b="1" i="0" u="none" strike="noStrike" cap="none">
                <a:solidFill>
                  <a:srgbClr val="F3F3F3"/>
                </a:solidFill>
                <a:latin typeface="Rajdhani"/>
                <a:ea typeface="Rajdhani"/>
                <a:cs typeface="Rajdhani"/>
                <a:sym typeface="Rajdhani"/>
              </a:defRPr>
            </a:lvl1pPr>
            <a:lvl2pPr marR="0" lvl="1" algn="l" rtl="0" eaLnBrk="1" hangingPunct="1">
              <a:lnSpc>
                <a:spcPct val="100000"/>
              </a:lnSpc>
              <a:spcBef>
                <a:spcPts val="0"/>
              </a:spcBef>
              <a:spcAft>
                <a:spcPts val="0"/>
              </a:spcAft>
              <a:buClr>
                <a:srgbClr val="F3F3F3"/>
              </a:buClr>
              <a:buSzPts val="1400"/>
              <a:buFont typeface="Rajdhani"/>
              <a:buNone/>
              <a:defRPr sz="1867" b="1" i="0" u="none" strike="noStrike" cap="none">
                <a:solidFill>
                  <a:srgbClr val="F3F3F3"/>
                </a:solidFill>
                <a:latin typeface="Rajdhani"/>
                <a:ea typeface="Rajdhani"/>
                <a:cs typeface="Rajdhani"/>
                <a:sym typeface="Rajdhani"/>
              </a:defRPr>
            </a:lvl2pPr>
            <a:lvl3pPr marR="0" lvl="2" algn="l" rtl="0" eaLnBrk="1" hangingPunct="1">
              <a:lnSpc>
                <a:spcPct val="100000"/>
              </a:lnSpc>
              <a:spcBef>
                <a:spcPts val="0"/>
              </a:spcBef>
              <a:spcAft>
                <a:spcPts val="0"/>
              </a:spcAft>
              <a:buClr>
                <a:srgbClr val="F3F3F3"/>
              </a:buClr>
              <a:buSzPts val="1400"/>
              <a:buFont typeface="Rajdhani"/>
              <a:buNone/>
              <a:defRPr sz="1867" b="1" i="0" u="none" strike="noStrike" cap="none">
                <a:solidFill>
                  <a:srgbClr val="F3F3F3"/>
                </a:solidFill>
                <a:latin typeface="Rajdhani"/>
                <a:ea typeface="Rajdhani"/>
                <a:cs typeface="Rajdhani"/>
                <a:sym typeface="Rajdhani"/>
              </a:defRPr>
            </a:lvl3pPr>
            <a:lvl4pPr marR="0" lvl="3" algn="l" rtl="0" eaLnBrk="1" hangingPunct="1">
              <a:lnSpc>
                <a:spcPct val="100000"/>
              </a:lnSpc>
              <a:spcBef>
                <a:spcPts val="0"/>
              </a:spcBef>
              <a:spcAft>
                <a:spcPts val="0"/>
              </a:spcAft>
              <a:buClr>
                <a:srgbClr val="F3F3F3"/>
              </a:buClr>
              <a:buSzPts val="1400"/>
              <a:buFont typeface="Rajdhani"/>
              <a:buNone/>
              <a:defRPr sz="1867" b="1" i="0" u="none" strike="noStrike" cap="none">
                <a:solidFill>
                  <a:srgbClr val="F3F3F3"/>
                </a:solidFill>
                <a:latin typeface="Rajdhani"/>
                <a:ea typeface="Rajdhani"/>
                <a:cs typeface="Rajdhani"/>
                <a:sym typeface="Rajdhani"/>
              </a:defRPr>
            </a:lvl4pPr>
            <a:lvl5pPr marR="0" lvl="4" algn="l" rtl="0" eaLnBrk="1" hangingPunct="1">
              <a:lnSpc>
                <a:spcPct val="100000"/>
              </a:lnSpc>
              <a:spcBef>
                <a:spcPts val="0"/>
              </a:spcBef>
              <a:spcAft>
                <a:spcPts val="0"/>
              </a:spcAft>
              <a:buClr>
                <a:srgbClr val="F3F3F3"/>
              </a:buClr>
              <a:buSzPts val="1400"/>
              <a:buFont typeface="Rajdhani"/>
              <a:buNone/>
              <a:defRPr sz="1867" b="1" i="0" u="none" strike="noStrike" cap="none">
                <a:solidFill>
                  <a:srgbClr val="F3F3F3"/>
                </a:solidFill>
                <a:latin typeface="Rajdhani"/>
                <a:ea typeface="Rajdhani"/>
                <a:cs typeface="Rajdhani"/>
                <a:sym typeface="Rajdhani"/>
              </a:defRPr>
            </a:lvl5pPr>
            <a:lvl6pPr marR="0" lvl="5" algn="l" rtl="0" eaLnBrk="1" hangingPunct="1">
              <a:lnSpc>
                <a:spcPct val="100000"/>
              </a:lnSpc>
              <a:spcBef>
                <a:spcPts val="0"/>
              </a:spcBef>
              <a:spcAft>
                <a:spcPts val="0"/>
              </a:spcAft>
              <a:buClr>
                <a:srgbClr val="F3F3F3"/>
              </a:buClr>
              <a:buSzPts val="1400"/>
              <a:buFont typeface="Rajdhani"/>
              <a:buNone/>
              <a:defRPr sz="1867" b="1" i="0" u="none" strike="noStrike" cap="none">
                <a:solidFill>
                  <a:srgbClr val="F3F3F3"/>
                </a:solidFill>
                <a:latin typeface="Rajdhani"/>
                <a:ea typeface="Rajdhani"/>
                <a:cs typeface="Rajdhani"/>
                <a:sym typeface="Rajdhani"/>
              </a:defRPr>
            </a:lvl6pPr>
            <a:lvl7pPr marR="0" lvl="6" algn="l" rtl="0" eaLnBrk="1" hangingPunct="1">
              <a:lnSpc>
                <a:spcPct val="100000"/>
              </a:lnSpc>
              <a:spcBef>
                <a:spcPts val="0"/>
              </a:spcBef>
              <a:spcAft>
                <a:spcPts val="0"/>
              </a:spcAft>
              <a:buClr>
                <a:srgbClr val="F3F3F3"/>
              </a:buClr>
              <a:buSzPts val="1400"/>
              <a:buFont typeface="Rajdhani"/>
              <a:buNone/>
              <a:defRPr sz="1867" b="1" i="0" u="none" strike="noStrike" cap="none">
                <a:solidFill>
                  <a:srgbClr val="F3F3F3"/>
                </a:solidFill>
                <a:latin typeface="Rajdhani"/>
                <a:ea typeface="Rajdhani"/>
                <a:cs typeface="Rajdhani"/>
                <a:sym typeface="Rajdhani"/>
              </a:defRPr>
            </a:lvl7pPr>
            <a:lvl8pPr marR="0" lvl="7" algn="l" rtl="0" eaLnBrk="1" hangingPunct="1">
              <a:lnSpc>
                <a:spcPct val="100000"/>
              </a:lnSpc>
              <a:spcBef>
                <a:spcPts val="0"/>
              </a:spcBef>
              <a:spcAft>
                <a:spcPts val="0"/>
              </a:spcAft>
              <a:buClr>
                <a:srgbClr val="F3F3F3"/>
              </a:buClr>
              <a:buSzPts val="1400"/>
              <a:buFont typeface="Rajdhani"/>
              <a:buNone/>
              <a:defRPr sz="1867" b="1" i="0" u="none" strike="noStrike" cap="none">
                <a:solidFill>
                  <a:srgbClr val="F3F3F3"/>
                </a:solidFill>
                <a:latin typeface="Rajdhani"/>
                <a:ea typeface="Rajdhani"/>
                <a:cs typeface="Rajdhani"/>
                <a:sym typeface="Rajdhani"/>
              </a:defRPr>
            </a:lvl8pPr>
            <a:lvl9pPr marR="0" lvl="8" algn="l" rtl="0" eaLnBrk="1" hangingPunct="1">
              <a:lnSpc>
                <a:spcPct val="100000"/>
              </a:lnSpc>
              <a:spcBef>
                <a:spcPts val="0"/>
              </a:spcBef>
              <a:spcAft>
                <a:spcPts val="0"/>
              </a:spcAft>
              <a:buClr>
                <a:srgbClr val="F3F3F3"/>
              </a:buClr>
              <a:buSzPts val="1400"/>
              <a:buFont typeface="Rajdhani"/>
              <a:buNone/>
              <a:defRPr sz="1867" b="1" i="0" u="none" strike="noStrike" cap="none">
                <a:solidFill>
                  <a:srgbClr val="F3F3F3"/>
                </a:solidFill>
                <a:latin typeface="Rajdhani"/>
                <a:ea typeface="Rajdhani"/>
                <a:cs typeface="Rajdhani"/>
                <a:sym typeface="Rajdhani"/>
              </a:defRPr>
            </a:lvl9pPr>
          </a:lstStyle>
          <a:p>
            <a:pPr lvl="1"/>
            <a:r>
              <a:rPr lang="en-GB" sz="1400" b="0" dirty="0"/>
              <a:t>For more details see [4], [8], [3],[16]</a:t>
            </a:r>
            <a:endParaRPr lang="en-US" sz="1400" b="0" dirty="0"/>
          </a:p>
        </p:txBody>
      </p:sp>
    </p:spTree>
    <p:extLst>
      <p:ext uri="{BB962C8B-B14F-4D97-AF65-F5344CB8AC3E}">
        <p14:creationId xmlns:p14="http://schemas.microsoft.com/office/powerpoint/2010/main" val="1996275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3C1C6F-0F81-40B4-A970-0BB2DB776D92}"/>
              </a:ext>
            </a:extLst>
          </p:cNvPr>
          <p:cNvSpPr>
            <a:spLocks noGrp="1"/>
          </p:cNvSpPr>
          <p:nvPr>
            <p:ph type="title"/>
          </p:nvPr>
        </p:nvSpPr>
        <p:spPr>
          <a:xfrm>
            <a:off x="568171" y="199173"/>
            <a:ext cx="10990555" cy="591367"/>
          </a:xfrm>
        </p:spPr>
        <p:txBody>
          <a:bodyPr/>
          <a:lstStyle/>
          <a:p>
            <a:pPr algn="ctr"/>
            <a:r>
              <a:rPr lang="en-US" sz="2800" i="1" dirty="0"/>
              <a:t>4. </a:t>
            </a:r>
            <a:r>
              <a:rPr lang="en-GB" sz="2800" b="1" dirty="0">
                <a:effectLst/>
                <a:latin typeface="Calibri" panose="020F0502020204030204" pitchFamily="34" charset="0"/>
                <a:ea typeface="Calibri" panose="020F0502020204030204" pitchFamily="34" charset="0"/>
                <a:cs typeface="Times New Roman" panose="02020603050405020304" pitchFamily="18" charset="0"/>
              </a:rPr>
              <a:t>How the SAN can be scaled to allow for future growth</a:t>
            </a:r>
            <a:endParaRPr lang="en-US" sz="2800" dirty="0"/>
          </a:p>
        </p:txBody>
      </p:sp>
      <p:sp>
        <p:nvSpPr>
          <p:cNvPr id="5" name="Title 1">
            <a:extLst>
              <a:ext uri="{FF2B5EF4-FFF2-40B4-BE49-F238E27FC236}">
                <a16:creationId xmlns:a16="http://schemas.microsoft.com/office/drawing/2014/main" id="{4C9D6F11-C172-4AEE-A128-524D8F39FE36}"/>
              </a:ext>
            </a:extLst>
          </p:cNvPr>
          <p:cNvSpPr txBox="1">
            <a:spLocks/>
          </p:cNvSpPr>
          <p:nvPr/>
        </p:nvSpPr>
        <p:spPr>
          <a:xfrm>
            <a:off x="10167892" y="6266633"/>
            <a:ext cx="2024108" cy="591367"/>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eaLnBrk="1" hangingPunct="1">
              <a:lnSpc>
                <a:spcPct val="100000"/>
              </a:lnSpc>
              <a:spcBef>
                <a:spcPts val="0"/>
              </a:spcBef>
              <a:spcAft>
                <a:spcPts val="0"/>
              </a:spcAft>
              <a:buClr>
                <a:srgbClr val="F3F3F3"/>
              </a:buClr>
              <a:buSzPts val="1400"/>
              <a:buFont typeface="Rajdhani"/>
              <a:buNone/>
              <a:defRPr sz="6400" b="1" i="0" u="none" strike="noStrike" cap="none">
                <a:solidFill>
                  <a:srgbClr val="F3F3F3"/>
                </a:solidFill>
                <a:latin typeface="Rajdhani"/>
                <a:ea typeface="Rajdhani"/>
                <a:cs typeface="Rajdhani"/>
                <a:sym typeface="Rajdhani"/>
              </a:defRPr>
            </a:lvl1pPr>
            <a:lvl2pPr marR="0" lvl="1" algn="l" rtl="0" eaLnBrk="1" hangingPunct="1">
              <a:lnSpc>
                <a:spcPct val="100000"/>
              </a:lnSpc>
              <a:spcBef>
                <a:spcPts val="0"/>
              </a:spcBef>
              <a:spcAft>
                <a:spcPts val="0"/>
              </a:spcAft>
              <a:buClr>
                <a:srgbClr val="F3F3F3"/>
              </a:buClr>
              <a:buSzPts val="1400"/>
              <a:buFont typeface="Rajdhani"/>
              <a:buNone/>
              <a:defRPr sz="1867" b="1" i="0" u="none" strike="noStrike" cap="none">
                <a:solidFill>
                  <a:srgbClr val="F3F3F3"/>
                </a:solidFill>
                <a:latin typeface="Rajdhani"/>
                <a:ea typeface="Rajdhani"/>
                <a:cs typeface="Rajdhani"/>
                <a:sym typeface="Rajdhani"/>
              </a:defRPr>
            </a:lvl2pPr>
            <a:lvl3pPr marR="0" lvl="2" algn="l" rtl="0" eaLnBrk="1" hangingPunct="1">
              <a:lnSpc>
                <a:spcPct val="100000"/>
              </a:lnSpc>
              <a:spcBef>
                <a:spcPts val="0"/>
              </a:spcBef>
              <a:spcAft>
                <a:spcPts val="0"/>
              </a:spcAft>
              <a:buClr>
                <a:srgbClr val="F3F3F3"/>
              </a:buClr>
              <a:buSzPts val="1400"/>
              <a:buFont typeface="Rajdhani"/>
              <a:buNone/>
              <a:defRPr sz="1867" b="1" i="0" u="none" strike="noStrike" cap="none">
                <a:solidFill>
                  <a:srgbClr val="F3F3F3"/>
                </a:solidFill>
                <a:latin typeface="Rajdhani"/>
                <a:ea typeface="Rajdhani"/>
                <a:cs typeface="Rajdhani"/>
                <a:sym typeface="Rajdhani"/>
              </a:defRPr>
            </a:lvl3pPr>
            <a:lvl4pPr marR="0" lvl="3" algn="l" rtl="0" eaLnBrk="1" hangingPunct="1">
              <a:lnSpc>
                <a:spcPct val="100000"/>
              </a:lnSpc>
              <a:spcBef>
                <a:spcPts val="0"/>
              </a:spcBef>
              <a:spcAft>
                <a:spcPts val="0"/>
              </a:spcAft>
              <a:buClr>
                <a:srgbClr val="F3F3F3"/>
              </a:buClr>
              <a:buSzPts val="1400"/>
              <a:buFont typeface="Rajdhani"/>
              <a:buNone/>
              <a:defRPr sz="1867" b="1" i="0" u="none" strike="noStrike" cap="none">
                <a:solidFill>
                  <a:srgbClr val="F3F3F3"/>
                </a:solidFill>
                <a:latin typeface="Rajdhani"/>
                <a:ea typeface="Rajdhani"/>
                <a:cs typeface="Rajdhani"/>
                <a:sym typeface="Rajdhani"/>
              </a:defRPr>
            </a:lvl4pPr>
            <a:lvl5pPr marR="0" lvl="4" algn="l" rtl="0" eaLnBrk="1" hangingPunct="1">
              <a:lnSpc>
                <a:spcPct val="100000"/>
              </a:lnSpc>
              <a:spcBef>
                <a:spcPts val="0"/>
              </a:spcBef>
              <a:spcAft>
                <a:spcPts val="0"/>
              </a:spcAft>
              <a:buClr>
                <a:srgbClr val="F3F3F3"/>
              </a:buClr>
              <a:buSzPts val="1400"/>
              <a:buFont typeface="Rajdhani"/>
              <a:buNone/>
              <a:defRPr sz="1867" b="1" i="0" u="none" strike="noStrike" cap="none">
                <a:solidFill>
                  <a:srgbClr val="F3F3F3"/>
                </a:solidFill>
                <a:latin typeface="Rajdhani"/>
                <a:ea typeface="Rajdhani"/>
                <a:cs typeface="Rajdhani"/>
                <a:sym typeface="Rajdhani"/>
              </a:defRPr>
            </a:lvl5pPr>
            <a:lvl6pPr marR="0" lvl="5" algn="l" rtl="0" eaLnBrk="1" hangingPunct="1">
              <a:lnSpc>
                <a:spcPct val="100000"/>
              </a:lnSpc>
              <a:spcBef>
                <a:spcPts val="0"/>
              </a:spcBef>
              <a:spcAft>
                <a:spcPts val="0"/>
              </a:spcAft>
              <a:buClr>
                <a:srgbClr val="F3F3F3"/>
              </a:buClr>
              <a:buSzPts val="1400"/>
              <a:buFont typeface="Rajdhani"/>
              <a:buNone/>
              <a:defRPr sz="1867" b="1" i="0" u="none" strike="noStrike" cap="none">
                <a:solidFill>
                  <a:srgbClr val="F3F3F3"/>
                </a:solidFill>
                <a:latin typeface="Rajdhani"/>
                <a:ea typeface="Rajdhani"/>
                <a:cs typeface="Rajdhani"/>
                <a:sym typeface="Rajdhani"/>
              </a:defRPr>
            </a:lvl6pPr>
            <a:lvl7pPr marR="0" lvl="6" algn="l" rtl="0" eaLnBrk="1" hangingPunct="1">
              <a:lnSpc>
                <a:spcPct val="100000"/>
              </a:lnSpc>
              <a:spcBef>
                <a:spcPts val="0"/>
              </a:spcBef>
              <a:spcAft>
                <a:spcPts val="0"/>
              </a:spcAft>
              <a:buClr>
                <a:srgbClr val="F3F3F3"/>
              </a:buClr>
              <a:buSzPts val="1400"/>
              <a:buFont typeface="Rajdhani"/>
              <a:buNone/>
              <a:defRPr sz="1867" b="1" i="0" u="none" strike="noStrike" cap="none">
                <a:solidFill>
                  <a:srgbClr val="F3F3F3"/>
                </a:solidFill>
                <a:latin typeface="Rajdhani"/>
                <a:ea typeface="Rajdhani"/>
                <a:cs typeface="Rajdhani"/>
                <a:sym typeface="Rajdhani"/>
              </a:defRPr>
            </a:lvl7pPr>
            <a:lvl8pPr marR="0" lvl="7" algn="l" rtl="0" eaLnBrk="1" hangingPunct="1">
              <a:lnSpc>
                <a:spcPct val="100000"/>
              </a:lnSpc>
              <a:spcBef>
                <a:spcPts val="0"/>
              </a:spcBef>
              <a:spcAft>
                <a:spcPts val="0"/>
              </a:spcAft>
              <a:buClr>
                <a:srgbClr val="F3F3F3"/>
              </a:buClr>
              <a:buSzPts val="1400"/>
              <a:buFont typeface="Rajdhani"/>
              <a:buNone/>
              <a:defRPr sz="1867" b="1" i="0" u="none" strike="noStrike" cap="none">
                <a:solidFill>
                  <a:srgbClr val="F3F3F3"/>
                </a:solidFill>
                <a:latin typeface="Rajdhani"/>
                <a:ea typeface="Rajdhani"/>
                <a:cs typeface="Rajdhani"/>
                <a:sym typeface="Rajdhani"/>
              </a:defRPr>
            </a:lvl8pPr>
            <a:lvl9pPr marR="0" lvl="8" algn="l" rtl="0" eaLnBrk="1" hangingPunct="1">
              <a:lnSpc>
                <a:spcPct val="100000"/>
              </a:lnSpc>
              <a:spcBef>
                <a:spcPts val="0"/>
              </a:spcBef>
              <a:spcAft>
                <a:spcPts val="0"/>
              </a:spcAft>
              <a:buClr>
                <a:srgbClr val="F3F3F3"/>
              </a:buClr>
              <a:buSzPts val="1400"/>
              <a:buFont typeface="Rajdhani"/>
              <a:buNone/>
              <a:defRPr sz="1867" b="1" i="0" u="none" strike="noStrike" cap="none">
                <a:solidFill>
                  <a:srgbClr val="F3F3F3"/>
                </a:solidFill>
                <a:latin typeface="Rajdhani"/>
                <a:ea typeface="Rajdhani"/>
                <a:cs typeface="Rajdhani"/>
                <a:sym typeface="Rajdhani"/>
              </a:defRPr>
            </a:lvl9pPr>
          </a:lstStyle>
          <a:p>
            <a:pPr lvl="1"/>
            <a:r>
              <a:rPr lang="en-GB" sz="1400" b="0" dirty="0"/>
              <a:t>For more details see [22]</a:t>
            </a:r>
            <a:endParaRPr lang="en-US" sz="1400" b="0" dirty="0"/>
          </a:p>
        </p:txBody>
      </p:sp>
      <p:pic>
        <p:nvPicPr>
          <p:cNvPr id="1026" name="Picture 2">
            <a:extLst>
              <a:ext uri="{FF2B5EF4-FFF2-40B4-BE49-F238E27FC236}">
                <a16:creationId xmlns:a16="http://schemas.microsoft.com/office/drawing/2014/main" id="{E9EF3CC8-3B7A-48C6-BEF9-7EFEFE497A1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90074" y="1730421"/>
            <a:ext cx="8946748" cy="4536212"/>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C7548A55-2602-42FE-A0CA-AA8281563496}"/>
              </a:ext>
            </a:extLst>
          </p:cNvPr>
          <p:cNvSpPr txBox="1"/>
          <p:nvPr/>
        </p:nvSpPr>
        <p:spPr>
          <a:xfrm>
            <a:off x="2576004" y="1124705"/>
            <a:ext cx="7039991" cy="400110"/>
          </a:xfrm>
          <a:prstGeom prst="rect">
            <a:avLst/>
          </a:prstGeom>
          <a:noFill/>
        </p:spPr>
        <p:txBody>
          <a:bodyPr wrap="square">
            <a:spAutoFit/>
          </a:bodyPr>
          <a:lstStyle/>
          <a:p>
            <a:pPr algn="ctr"/>
            <a:r>
              <a:rPr lang="en-GB" sz="2000" b="1" dirty="0">
                <a:solidFill>
                  <a:schemeClr val="tx2"/>
                </a:solidFill>
                <a:latin typeface="Gotham Narrow SSm A"/>
              </a:rPr>
              <a:t>S</a:t>
            </a:r>
            <a:r>
              <a:rPr lang="en-GB" sz="2000" b="1" i="0" dirty="0">
                <a:solidFill>
                  <a:schemeClr val="tx2"/>
                </a:solidFill>
                <a:effectLst/>
                <a:latin typeface="Gotham Narrow SSm A"/>
              </a:rPr>
              <a:t>cale vertically or horizontally without downtime!</a:t>
            </a:r>
            <a:endParaRPr lang="en-GB" sz="2000" b="1" dirty="0">
              <a:solidFill>
                <a:schemeClr val="tx2"/>
              </a:solidFill>
            </a:endParaRPr>
          </a:p>
        </p:txBody>
      </p:sp>
    </p:spTree>
    <p:extLst>
      <p:ext uri="{BB962C8B-B14F-4D97-AF65-F5344CB8AC3E}">
        <p14:creationId xmlns:p14="http://schemas.microsoft.com/office/powerpoint/2010/main" val="38722148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animEffect transition="in" filter="circle(in)">
                                      <p:cBhvr>
                                        <p:cTn id="7" dur="2000"/>
                                        <p:tgtEl>
                                          <p:spTgt spid="10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3C1C6F-0F81-40B4-A970-0BB2DB776D92}"/>
              </a:ext>
            </a:extLst>
          </p:cNvPr>
          <p:cNvSpPr>
            <a:spLocks noGrp="1"/>
          </p:cNvSpPr>
          <p:nvPr>
            <p:ph type="title"/>
          </p:nvPr>
        </p:nvSpPr>
        <p:spPr>
          <a:xfrm>
            <a:off x="568171" y="199173"/>
            <a:ext cx="10990555" cy="1224382"/>
          </a:xfrm>
        </p:spPr>
        <p:txBody>
          <a:bodyPr/>
          <a:lstStyle/>
          <a:p>
            <a:pPr algn="ctr"/>
            <a:r>
              <a:rPr lang="en-US" sz="2800" i="1" dirty="0"/>
              <a:t>5.</a:t>
            </a:r>
            <a:r>
              <a:rPr lang="en-GB" sz="2800" i="1" dirty="0"/>
              <a:t> Security of data managing - data redundancy and protection from non-authorised access.</a:t>
            </a:r>
            <a:r>
              <a:rPr lang="en-US" sz="2800" i="1" dirty="0"/>
              <a:t> </a:t>
            </a:r>
            <a:endParaRPr lang="en-US" sz="2800" dirty="0"/>
          </a:p>
        </p:txBody>
      </p:sp>
      <p:sp>
        <p:nvSpPr>
          <p:cNvPr id="5" name="Title 1">
            <a:extLst>
              <a:ext uri="{FF2B5EF4-FFF2-40B4-BE49-F238E27FC236}">
                <a16:creationId xmlns:a16="http://schemas.microsoft.com/office/drawing/2014/main" id="{4C9D6F11-C172-4AEE-A128-524D8F39FE36}"/>
              </a:ext>
            </a:extLst>
          </p:cNvPr>
          <p:cNvSpPr txBox="1">
            <a:spLocks/>
          </p:cNvSpPr>
          <p:nvPr/>
        </p:nvSpPr>
        <p:spPr>
          <a:xfrm>
            <a:off x="10159013" y="6266633"/>
            <a:ext cx="2032987" cy="591367"/>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eaLnBrk="1" hangingPunct="1">
              <a:lnSpc>
                <a:spcPct val="100000"/>
              </a:lnSpc>
              <a:spcBef>
                <a:spcPts val="0"/>
              </a:spcBef>
              <a:spcAft>
                <a:spcPts val="0"/>
              </a:spcAft>
              <a:buClr>
                <a:srgbClr val="F3F3F3"/>
              </a:buClr>
              <a:buSzPts val="1400"/>
              <a:buFont typeface="Rajdhani"/>
              <a:buNone/>
              <a:defRPr sz="6400" b="1" i="0" u="none" strike="noStrike" cap="none">
                <a:solidFill>
                  <a:srgbClr val="F3F3F3"/>
                </a:solidFill>
                <a:latin typeface="Rajdhani"/>
                <a:ea typeface="Rajdhani"/>
                <a:cs typeface="Rajdhani"/>
                <a:sym typeface="Rajdhani"/>
              </a:defRPr>
            </a:lvl1pPr>
            <a:lvl2pPr marR="0" lvl="1" algn="l" rtl="0" eaLnBrk="1" hangingPunct="1">
              <a:lnSpc>
                <a:spcPct val="100000"/>
              </a:lnSpc>
              <a:spcBef>
                <a:spcPts val="0"/>
              </a:spcBef>
              <a:spcAft>
                <a:spcPts val="0"/>
              </a:spcAft>
              <a:buClr>
                <a:srgbClr val="F3F3F3"/>
              </a:buClr>
              <a:buSzPts val="1400"/>
              <a:buFont typeface="Rajdhani"/>
              <a:buNone/>
              <a:defRPr sz="1867" b="1" i="0" u="none" strike="noStrike" cap="none">
                <a:solidFill>
                  <a:srgbClr val="F3F3F3"/>
                </a:solidFill>
                <a:latin typeface="Rajdhani"/>
                <a:ea typeface="Rajdhani"/>
                <a:cs typeface="Rajdhani"/>
                <a:sym typeface="Rajdhani"/>
              </a:defRPr>
            </a:lvl2pPr>
            <a:lvl3pPr marR="0" lvl="2" algn="l" rtl="0" eaLnBrk="1" hangingPunct="1">
              <a:lnSpc>
                <a:spcPct val="100000"/>
              </a:lnSpc>
              <a:spcBef>
                <a:spcPts val="0"/>
              </a:spcBef>
              <a:spcAft>
                <a:spcPts val="0"/>
              </a:spcAft>
              <a:buClr>
                <a:srgbClr val="F3F3F3"/>
              </a:buClr>
              <a:buSzPts val="1400"/>
              <a:buFont typeface="Rajdhani"/>
              <a:buNone/>
              <a:defRPr sz="1867" b="1" i="0" u="none" strike="noStrike" cap="none">
                <a:solidFill>
                  <a:srgbClr val="F3F3F3"/>
                </a:solidFill>
                <a:latin typeface="Rajdhani"/>
                <a:ea typeface="Rajdhani"/>
                <a:cs typeface="Rajdhani"/>
                <a:sym typeface="Rajdhani"/>
              </a:defRPr>
            </a:lvl3pPr>
            <a:lvl4pPr marR="0" lvl="3" algn="l" rtl="0" eaLnBrk="1" hangingPunct="1">
              <a:lnSpc>
                <a:spcPct val="100000"/>
              </a:lnSpc>
              <a:spcBef>
                <a:spcPts val="0"/>
              </a:spcBef>
              <a:spcAft>
                <a:spcPts val="0"/>
              </a:spcAft>
              <a:buClr>
                <a:srgbClr val="F3F3F3"/>
              </a:buClr>
              <a:buSzPts val="1400"/>
              <a:buFont typeface="Rajdhani"/>
              <a:buNone/>
              <a:defRPr sz="1867" b="1" i="0" u="none" strike="noStrike" cap="none">
                <a:solidFill>
                  <a:srgbClr val="F3F3F3"/>
                </a:solidFill>
                <a:latin typeface="Rajdhani"/>
                <a:ea typeface="Rajdhani"/>
                <a:cs typeface="Rajdhani"/>
                <a:sym typeface="Rajdhani"/>
              </a:defRPr>
            </a:lvl4pPr>
            <a:lvl5pPr marR="0" lvl="4" algn="l" rtl="0" eaLnBrk="1" hangingPunct="1">
              <a:lnSpc>
                <a:spcPct val="100000"/>
              </a:lnSpc>
              <a:spcBef>
                <a:spcPts val="0"/>
              </a:spcBef>
              <a:spcAft>
                <a:spcPts val="0"/>
              </a:spcAft>
              <a:buClr>
                <a:srgbClr val="F3F3F3"/>
              </a:buClr>
              <a:buSzPts val="1400"/>
              <a:buFont typeface="Rajdhani"/>
              <a:buNone/>
              <a:defRPr sz="1867" b="1" i="0" u="none" strike="noStrike" cap="none">
                <a:solidFill>
                  <a:srgbClr val="F3F3F3"/>
                </a:solidFill>
                <a:latin typeface="Rajdhani"/>
                <a:ea typeface="Rajdhani"/>
                <a:cs typeface="Rajdhani"/>
                <a:sym typeface="Rajdhani"/>
              </a:defRPr>
            </a:lvl5pPr>
            <a:lvl6pPr marR="0" lvl="5" algn="l" rtl="0" eaLnBrk="1" hangingPunct="1">
              <a:lnSpc>
                <a:spcPct val="100000"/>
              </a:lnSpc>
              <a:spcBef>
                <a:spcPts val="0"/>
              </a:spcBef>
              <a:spcAft>
                <a:spcPts val="0"/>
              </a:spcAft>
              <a:buClr>
                <a:srgbClr val="F3F3F3"/>
              </a:buClr>
              <a:buSzPts val="1400"/>
              <a:buFont typeface="Rajdhani"/>
              <a:buNone/>
              <a:defRPr sz="1867" b="1" i="0" u="none" strike="noStrike" cap="none">
                <a:solidFill>
                  <a:srgbClr val="F3F3F3"/>
                </a:solidFill>
                <a:latin typeface="Rajdhani"/>
                <a:ea typeface="Rajdhani"/>
                <a:cs typeface="Rajdhani"/>
                <a:sym typeface="Rajdhani"/>
              </a:defRPr>
            </a:lvl6pPr>
            <a:lvl7pPr marR="0" lvl="6" algn="l" rtl="0" eaLnBrk="1" hangingPunct="1">
              <a:lnSpc>
                <a:spcPct val="100000"/>
              </a:lnSpc>
              <a:spcBef>
                <a:spcPts val="0"/>
              </a:spcBef>
              <a:spcAft>
                <a:spcPts val="0"/>
              </a:spcAft>
              <a:buClr>
                <a:srgbClr val="F3F3F3"/>
              </a:buClr>
              <a:buSzPts val="1400"/>
              <a:buFont typeface="Rajdhani"/>
              <a:buNone/>
              <a:defRPr sz="1867" b="1" i="0" u="none" strike="noStrike" cap="none">
                <a:solidFill>
                  <a:srgbClr val="F3F3F3"/>
                </a:solidFill>
                <a:latin typeface="Rajdhani"/>
                <a:ea typeface="Rajdhani"/>
                <a:cs typeface="Rajdhani"/>
                <a:sym typeface="Rajdhani"/>
              </a:defRPr>
            </a:lvl7pPr>
            <a:lvl8pPr marR="0" lvl="7" algn="l" rtl="0" eaLnBrk="1" hangingPunct="1">
              <a:lnSpc>
                <a:spcPct val="100000"/>
              </a:lnSpc>
              <a:spcBef>
                <a:spcPts val="0"/>
              </a:spcBef>
              <a:spcAft>
                <a:spcPts val="0"/>
              </a:spcAft>
              <a:buClr>
                <a:srgbClr val="F3F3F3"/>
              </a:buClr>
              <a:buSzPts val="1400"/>
              <a:buFont typeface="Rajdhani"/>
              <a:buNone/>
              <a:defRPr sz="1867" b="1" i="0" u="none" strike="noStrike" cap="none">
                <a:solidFill>
                  <a:srgbClr val="F3F3F3"/>
                </a:solidFill>
                <a:latin typeface="Rajdhani"/>
                <a:ea typeface="Rajdhani"/>
                <a:cs typeface="Rajdhani"/>
                <a:sym typeface="Rajdhani"/>
              </a:defRPr>
            </a:lvl8pPr>
            <a:lvl9pPr marR="0" lvl="8" algn="l" rtl="0" eaLnBrk="1" hangingPunct="1">
              <a:lnSpc>
                <a:spcPct val="100000"/>
              </a:lnSpc>
              <a:spcBef>
                <a:spcPts val="0"/>
              </a:spcBef>
              <a:spcAft>
                <a:spcPts val="0"/>
              </a:spcAft>
              <a:buClr>
                <a:srgbClr val="F3F3F3"/>
              </a:buClr>
              <a:buSzPts val="1400"/>
              <a:buFont typeface="Rajdhani"/>
              <a:buNone/>
              <a:defRPr sz="1867" b="1" i="0" u="none" strike="noStrike" cap="none">
                <a:solidFill>
                  <a:srgbClr val="F3F3F3"/>
                </a:solidFill>
                <a:latin typeface="Rajdhani"/>
                <a:ea typeface="Rajdhani"/>
                <a:cs typeface="Rajdhani"/>
                <a:sym typeface="Rajdhani"/>
              </a:defRPr>
            </a:lvl9pPr>
          </a:lstStyle>
          <a:p>
            <a:pPr lvl="1"/>
            <a:r>
              <a:rPr lang="en-GB" sz="1400" b="0" dirty="0"/>
              <a:t>For more details see [8]</a:t>
            </a:r>
            <a:endParaRPr lang="en-US" sz="1400" b="0" dirty="0"/>
          </a:p>
        </p:txBody>
      </p:sp>
      <p:pic>
        <p:nvPicPr>
          <p:cNvPr id="6" name="Picture 5">
            <a:extLst>
              <a:ext uri="{FF2B5EF4-FFF2-40B4-BE49-F238E27FC236}">
                <a16:creationId xmlns:a16="http://schemas.microsoft.com/office/drawing/2014/main" id="{C2464EE8-7628-4335-BC68-6370AB98479A}"/>
              </a:ext>
            </a:extLst>
          </p:cNvPr>
          <p:cNvPicPr/>
          <p:nvPr/>
        </p:nvPicPr>
        <p:blipFill>
          <a:blip r:embed="rId2"/>
          <a:stretch>
            <a:fillRect/>
          </a:stretch>
        </p:blipFill>
        <p:spPr>
          <a:xfrm>
            <a:off x="-1" y="2334827"/>
            <a:ext cx="6498453" cy="4523173"/>
          </a:xfrm>
          <a:prstGeom prst="rect">
            <a:avLst/>
          </a:prstGeom>
        </p:spPr>
      </p:pic>
      <p:sp>
        <p:nvSpPr>
          <p:cNvPr id="8" name="TextBox 7">
            <a:extLst>
              <a:ext uri="{FF2B5EF4-FFF2-40B4-BE49-F238E27FC236}">
                <a16:creationId xmlns:a16="http://schemas.microsoft.com/office/drawing/2014/main" id="{7E803167-A0FF-4A62-8604-847A59724E14}"/>
              </a:ext>
            </a:extLst>
          </p:cNvPr>
          <p:cNvSpPr txBox="1"/>
          <p:nvPr/>
        </p:nvSpPr>
        <p:spPr>
          <a:xfrm>
            <a:off x="6498454" y="1639661"/>
            <a:ext cx="5539666" cy="2431435"/>
          </a:xfrm>
          <a:prstGeom prst="rect">
            <a:avLst/>
          </a:prstGeom>
          <a:noFill/>
        </p:spPr>
        <p:txBody>
          <a:bodyPr wrap="square">
            <a:spAutoFit/>
          </a:bodyPr>
          <a:lstStyle/>
          <a:p>
            <a:pPr algn="just"/>
            <a:r>
              <a:rPr lang="en-GB" sz="3200" b="1"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rPr>
              <a:t>Loop of hubs </a:t>
            </a:r>
            <a:r>
              <a:rPr lang="en-GB" sz="2000" b="1"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rPr>
              <a:t>- provides better redundancy for the connections. Redundancy is a good thing because if one of your hubs goes bad, the other devices on the loop might not be affected. This topology uses more dedicated hub ports to connect the hubs, but it adds resiliency to the loop.</a:t>
            </a:r>
            <a:endParaRPr lang="en-GB" sz="2000" dirty="0">
              <a:solidFill>
                <a:schemeClr val="tx2"/>
              </a:solidFill>
            </a:endParaRPr>
          </a:p>
        </p:txBody>
      </p:sp>
    </p:spTree>
    <p:extLst>
      <p:ext uri="{BB962C8B-B14F-4D97-AF65-F5344CB8AC3E}">
        <p14:creationId xmlns:p14="http://schemas.microsoft.com/office/powerpoint/2010/main" val="11680664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2000"/>
                                        <p:tgtEl>
                                          <p:spTgt spid="6"/>
                                        </p:tgtEl>
                                      </p:cBhvr>
                                    </p:animEffect>
                                    <p:anim calcmode="lin" valueType="num">
                                      <p:cBhvr>
                                        <p:cTn id="8" dur="2000" fill="hold"/>
                                        <p:tgtEl>
                                          <p:spTgt spid="6"/>
                                        </p:tgtEl>
                                        <p:attrNameLst>
                                          <p:attrName>ppt_w</p:attrName>
                                        </p:attrNameLst>
                                      </p:cBhvr>
                                      <p:tavLst>
                                        <p:tav tm="0" fmla="#ppt_w*sin(2.5*pi*$)">
                                          <p:val>
                                            <p:fltVal val="0"/>
                                          </p:val>
                                        </p:tav>
                                        <p:tav tm="100000">
                                          <p:val>
                                            <p:fltVal val="1"/>
                                          </p:val>
                                        </p:tav>
                                      </p:tavLst>
                                    </p:anim>
                                    <p:anim calcmode="lin" valueType="num">
                                      <p:cBhvr>
                                        <p:cTn id="9" dur="2000" fill="hold"/>
                                        <p:tgtEl>
                                          <p:spTgt spid="6"/>
                                        </p:tgtEl>
                                        <p:attrNameLst>
                                          <p:attrName>ppt_h</p:attrName>
                                        </p:attrNameLst>
                                      </p:cBhvr>
                                      <p:tavLst>
                                        <p:tav tm="0">
                                          <p:val>
                                            <p:strVal val="#ppt_h"/>
                                          </p:val>
                                        </p:tav>
                                        <p:tav tm="100000">
                                          <p:val>
                                            <p:strVal val="#ppt_h"/>
                                          </p:val>
                                        </p:tav>
                                      </p:tavLst>
                                    </p:anim>
                                  </p:childTnLst>
                                </p:cTn>
                              </p:par>
                            </p:childTnLst>
                          </p:cTn>
                        </p:par>
                      </p:childTnLst>
                    </p:cTn>
                  </p:par>
                  <p:par>
                    <p:cTn id="10" fill="hold">
                      <p:stCondLst>
                        <p:cond delay="indefinite"/>
                      </p:stCondLst>
                      <p:childTnLst>
                        <p:par>
                          <p:cTn id="11" fill="hold">
                            <p:stCondLst>
                              <p:cond delay="0"/>
                            </p:stCondLst>
                            <p:childTnLst>
                              <p:par>
                                <p:cTn id="12" presetID="26" presetClass="entr" presetSubtype="0" fill="hold" grpId="0" nodeType="clickEffect">
                                  <p:stCondLst>
                                    <p:cond delay="0"/>
                                  </p:stCondLst>
                                  <p:childTnLst>
                                    <p:set>
                                      <p:cBhvr>
                                        <p:cTn id="13" dur="1" fill="hold">
                                          <p:stCondLst>
                                            <p:cond delay="0"/>
                                          </p:stCondLst>
                                        </p:cTn>
                                        <p:tgtEl>
                                          <p:spTgt spid="8"/>
                                        </p:tgtEl>
                                        <p:attrNameLst>
                                          <p:attrName>style.visibility</p:attrName>
                                        </p:attrNameLst>
                                      </p:cBhvr>
                                      <p:to>
                                        <p:strVal val="visible"/>
                                      </p:to>
                                    </p:set>
                                    <p:animEffect transition="in" filter="wipe(down)">
                                      <p:cBhvr>
                                        <p:cTn id="14" dur="580">
                                          <p:stCondLst>
                                            <p:cond delay="0"/>
                                          </p:stCondLst>
                                        </p:cTn>
                                        <p:tgtEl>
                                          <p:spTgt spid="8"/>
                                        </p:tgtEl>
                                      </p:cBhvr>
                                    </p:animEffect>
                                    <p:anim calcmode="lin" valueType="num">
                                      <p:cBhvr>
                                        <p:cTn id="15" dur="1822" tmFilter="0,0; 0.14,0.36; 0.43,0.73; 0.71,0.91; 1.0,1.0">
                                          <p:stCondLst>
                                            <p:cond delay="0"/>
                                          </p:stCondLst>
                                        </p:cTn>
                                        <p:tgtEl>
                                          <p:spTgt spid="8"/>
                                        </p:tgtEl>
                                        <p:attrNameLst>
                                          <p:attrName>ppt_x</p:attrName>
                                        </p:attrNameLst>
                                      </p:cBhvr>
                                      <p:tavLst>
                                        <p:tav tm="0">
                                          <p:val>
                                            <p:strVal val="#ppt_x-0.25"/>
                                          </p:val>
                                        </p:tav>
                                        <p:tav tm="100000">
                                          <p:val>
                                            <p:strVal val="#ppt_x"/>
                                          </p:val>
                                        </p:tav>
                                      </p:tavLst>
                                    </p:anim>
                                    <p:anim calcmode="lin" valueType="num">
                                      <p:cBhvr>
                                        <p:cTn id="16" dur="664" tmFilter="0.0,0.0; 0.25,0.07; 0.50,0.2; 0.75,0.467; 1.0,1.0">
                                          <p:stCondLst>
                                            <p:cond delay="0"/>
                                          </p:stCondLst>
                                        </p:cTn>
                                        <p:tgtEl>
                                          <p:spTgt spid="8"/>
                                        </p:tgtEl>
                                        <p:attrNameLst>
                                          <p:attrName>ppt_y</p:attrName>
                                        </p:attrNameLst>
                                      </p:cBhvr>
                                      <p:tavLst>
                                        <p:tav tm="0" fmla="#ppt_y-sin(pi*$)/3">
                                          <p:val>
                                            <p:fltVal val="0.5"/>
                                          </p:val>
                                        </p:tav>
                                        <p:tav tm="100000">
                                          <p:val>
                                            <p:fltVal val="1"/>
                                          </p:val>
                                        </p:tav>
                                      </p:tavLst>
                                    </p:anim>
                                    <p:anim calcmode="lin" valueType="num">
                                      <p:cBhvr>
                                        <p:cTn id="17" dur="664" tmFilter="0, 0; 0.125,0.2665; 0.25,0.4; 0.375,0.465; 0.5,0.5;  0.625,0.535; 0.75,0.6; 0.875,0.7335; 1,1">
                                          <p:stCondLst>
                                            <p:cond delay="664"/>
                                          </p:stCondLst>
                                        </p:cTn>
                                        <p:tgtEl>
                                          <p:spTgt spid="8"/>
                                        </p:tgtEl>
                                        <p:attrNameLst>
                                          <p:attrName>ppt_y</p:attrName>
                                        </p:attrNameLst>
                                      </p:cBhvr>
                                      <p:tavLst>
                                        <p:tav tm="0" fmla="#ppt_y-sin(pi*$)/9">
                                          <p:val>
                                            <p:fltVal val="0"/>
                                          </p:val>
                                        </p:tav>
                                        <p:tav tm="100000">
                                          <p:val>
                                            <p:fltVal val="1"/>
                                          </p:val>
                                        </p:tav>
                                      </p:tavLst>
                                    </p:anim>
                                    <p:anim calcmode="lin" valueType="num">
                                      <p:cBhvr>
                                        <p:cTn id="18" dur="332" tmFilter="0, 0; 0.125,0.2665; 0.25,0.4; 0.375,0.465; 0.5,0.5;  0.625,0.535; 0.75,0.6; 0.875,0.7335; 1,1">
                                          <p:stCondLst>
                                            <p:cond delay="1324"/>
                                          </p:stCondLst>
                                        </p:cTn>
                                        <p:tgtEl>
                                          <p:spTgt spid="8"/>
                                        </p:tgtEl>
                                        <p:attrNameLst>
                                          <p:attrName>ppt_y</p:attrName>
                                        </p:attrNameLst>
                                      </p:cBhvr>
                                      <p:tavLst>
                                        <p:tav tm="0" fmla="#ppt_y-sin(pi*$)/27">
                                          <p:val>
                                            <p:fltVal val="0"/>
                                          </p:val>
                                        </p:tav>
                                        <p:tav tm="100000">
                                          <p:val>
                                            <p:fltVal val="1"/>
                                          </p:val>
                                        </p:tav>
                                      </p:tavLst>
                                    </p:anim>
                                    <p:anim calcmode="lin" valueType="num">
                                      <p:cBhvr>
                                        <p:cTn id="19" dur="164" tmFilter="0, 0; 0.125,0.2665; 0.25,0.4; 0.375,0.465; 0.5,0.5;  0.625,0.535; 0.75,0.6; 0.875,0.7335; 1,1">
                                          <p:stCondLst>
                                            <p:cond delay="1656"/>
                                          </p:stCondLst>
                                        </p:cTn>
                                        <p:tgtEl>
                                          <p:spTgt spid="8"/>
                                        </p:tgtEl>
                                        <p:attrNameLst>
                                          <p:attrName>ppt_y</p:attrName>
                                        </p:attrNameLst>
                                      </p:cBhvr>
                                      <p:tavLst>
                                        <p:tav tm="0" fmla="#ppt_y-sin(pi*$)/81">
                                          <p:val>
                                            <p:fltVal val="0"/>
                                          </p:val>
                                        </p:tav>
                                        <p:tav tm="100000">
                                          <p:val>
                                            <p:fltVal val="1"/>
                                          </p:val>
                                        </p:tav>
                                      </p:tavLst>
                                    </p:anim>
                                    <p:animScale>
                                      <p:cBhvr>
                                        <p:cTn id="20" dur="26">
                                          <p:stCondLst>
                                            <p:cond delay="650"/>
                                          </p:stCondLst>
                                        </p:cTn>
                                        <p:tgtEl>
                                          <p:spTgt spid="8"/>
                                        </p:tgtEl>
                                      </p:cBhvr>
                                      <p:to x="100000" y="60000"/>
                                    </p:animScale>
                                    <p:animScale>
                                      <p:cBhvr>
                                        <p:cTn id="21" dur="166" decel="50000">
                                          <p:stCondLst>
                                            <p:cond delay="676"/>
                                          </p:stCondLst>
                                        </p:cTn>
                                        <p:tgtEl>
                                          <p:spTgt spid="8"/>
                                        </p:tgtEl>
                                      </p:cBhvr>
                                      <p:to x="100000" y="100000"/>
                                    </p:animScale>
                                    <p:animScale>
                                      <p:cBhvr>
                                        <p:cTn id="22" dur="26">
                                          <p:stCondLst>
                                            <p:cond delay="1312"/>
                                          </p:stCondLst>
                                        </p:cTn>
                                        <p:tgtEl>
                                          <p:spTgt spid="8"/>
                                        </p:tgtEl>
                                      </p:cBhvr>
                                      <p:to x="100000" y="80000"/>
                                    </p:animScale>
                                    <p:animScale>
                                      <p:cBhvr>
                                        <p:cTn id="23" dur="166" decel="50000">
                                          <p:stCondLst>
                                            <p:cond delay="1338"/>
                                          </p:stCondLst>
                                        </p:cTn>
                                        <p:tgtEl>
                                          <p:spTgt spid="8"/>
                                        </p:tgtEl>
                                      </p:cBhvr>
                                      <p:to x="100000" y="100000"/>
                                    </p:animScale>
                                    <p:animScale>
                                      <p:cBhvr>
                                        <p:cTn id="24" dur="26">
                                          <p:stCondLst>
                                            <p:cond delay="1642"/>
                                          </p:stCondLst>
                                        </p:cTn>
                                        <p:tgtEl>
                                          <p:spTgt spid="8"/>
                                        </p:tgtEl>
                                      </p:cBhvr>
                                      <p:to x="100000" y="90000"/>
                                    </p:animScale>
                                    <p:animScale>
                                      <p:cBhvr>
                                        <p:cTn id="25" dur="166" decel="50000">
                                          <p:stCondLst>
                                            <p:cond delay="1668"/>
                                          </p:stCondLst>
                                        </p:cTn>
                                        <p:tgtEl>
                                          <p:spTgt spid="8"/>
                                        </p:tgtEl>
                                      </p:cBhvr>
                                      <p:to x="100000" y="100000"/>
                                    </p:animScale>
                                    <p:animScale>
                                      <p:cBhvr>
                                        <p:cTn id="26" dur="26">
                                          <p:stCondLst>
                                            <p:cond delay="1808"/>
                                          </p:stCondLst>
                                        </p:cTn>
                                        <p:tgtEl>
                                          <p:spTgt spid="8"/>
                                        </p:tgtEl>
                                      </p:cBhvr>
                                      <p:to x="100000" y="95000"/>
                                    </p:animScale>
                                    <p:animScale>
                                      <p:cBhvr>
                                        <p:cTn id="27" dur="166" decel="50000">
                                          <p:stCondLst>
                                            <p:cond delay="1834"/>
                                          </p:stCondLst>
                                        </p:cTn>
                                        <p:tgtEl>
                                          <p:spTgt spid="8"/>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3C1C6F-0F81-40B4-A970-0BB2DB776D92}"/>
              </a:ext>
            </a:extLst>
          </p:cNvPr>
          <p:cNvSpPr>
            <a:spLocks noGrp="1"/>
          </p:cNvSpPr>
          <p:nvPr>
            <p:ph type="title"/>
          </p:nvPr>
        </p:nvSpPr>
        <p:spPr>
          <a:xfrm>
            <a:off x="568171" y="199173"/>
            <a:ext cx="10990555" cy="1224382"/>
          </a:xfrm>
        </p:spPr>
        <p:txBody>
          <a:bodyPr/>
          <a:lstStyle/>
          <a:p>
            <a:pPr algn="ctr"/>
            <a:r>
              <a:rPr lang="en-US" sz="2800" i="1" dirty="0"/>
              <a:t>5.</a:t>
            </a:r>
            <a:r>
              <a:rPr lang="en-GB" sz="2800" i="1" dirty="0"/>
              <a:t> Security of data managing - data redundancy and protection from non-authorised access.</a:t>
            </a:r>
            <a:r>
              <a:rPr lang="en-US" sz="2800" i="1" dirty="0"/>
              <a:t> </a:t>
            </a:r>
            <a:endParaRPr lang="en-US" sz="2800" dirty="0"/>
          </a:p>
        </p:txBody>
      </p:sp>
      <p:sp>
        <p:nvSpPr>
          <p:cNvPr id="5" name="Title 1">
            <a:extLst>
              <a:ext uri="{FF2B5EF4-FFF2-40B4-BE49-F238E27FC236}">
                <a16:creationId xmlns:a16="http://schemas.microsoft.com/office/drawing/2014/main" id="{4C9D6F11-C172-4AEE-A128-524D8F39FE36}"/>
              </a:ext>
            </a:extLst>
          </p:cNvPr>
          <p:cNvSpPr txBox="1">
            <a:spLocks/>
          </p:cNvSpPr>
          <p:nvPr/>
        </p:nvSpPr>
        <p:spPr>
          <a:xfrm>
            <a:off x="10221157" y="6266633"/>
            <a:ext cx="1970843" cy="591367"/>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eaLnBrk="1" hangingPunct="1">
              <a:lnSpc>
                <a:spcPct val="100000"/>
              </a:lnSpc>
              <a:spcBef>
                <a:spcPts val="0"/>
              </a:spcBef>
              <a:spcAft>
                <a:spcPts val="0"/>
              </a:spcAft>
              <a:buClr>
                <a:srgbClr val="F3F3F3"/>
              </a:buClr>
              <a:buSzPts val="1400"/>
              <a:buFont typeface="Rajdhani"/>
              <a:buNone/>
              <a:defRPr sz="6400" b="1" i="0" u="none" strike="noStrike" cap="none">
                <a:solidFill>
                  <a:srgbClr val="F3F3F3"/>
                </a:solidFill>
                <a:latin typeface="Rajdhani"/>
                <a:ea typeface="Rajdhani"/>
                <a:cs typeface="Rajdhani"/>
                <a:sym typeface="Rajdhani"/>
              </a:defRPr>
            </a:lvl1pPr>
            <a:lvl2pPr marR="0" lvl="1" algn="l" rtl="0" eaLnBrk="1" hangingPunct="1">
              <a:lnSpc>
                <a:spcPct val="100000"/>
              </a:lnSpc>
              <a:spcBef>
                <a:spcPts val="0"/>
              </a:spcBef>
              <a:spcAft>
                <a:spcPts val="0"/>
              </a:spcAft>
              <a:buClr>
                <a:srgbClr val="F3F3F3"/>
              </a:buClr>
              <a:buSzPts val="1400"/>
              <a:buFont typeface="Rajdhani"/>
              <a:buNone/>
              <a:defRPr sz="1867" b="1" i="0" u="none" strike="noStrike" cap="none">
                <a:solidFill>
                  <a:srgbClr val="F3F3F3"/>
                </a:solidFill>
                <a:latin typeface="Rajdhani"/>
                <a:ea typeface="Rajdhani"/>
                <a:cs typeface="Rajdhani"/>
                <a:sym typeface="Rajdhani"/>
              </a:defRPr>
            </a:lvl2pPr>
            <a:lvl3pPr marR="0" lvl="2" algn="l" rtl="0" eaLnBrk="1" hangingPunct="1">
              <a:lnSpc>
                <a:spcPct val="100000"/>
              </a:lnSpc>
              <a:spcBef>
                <a:spcPts val="0"/>
              </a:spcBef>
              <a:spcAft>
                <a:spcPts val="0"/>
              </a:spcAft>
              <a:buClr>
                <a:srgbClr val="F3F3F3"/>
              </a:buClr>
              <a:buSzPts val="1400"/>
              <a:buFont typeface="Rajdhani"/>
              <a:buNone/>
              <a:defRPr sz="1867" b="1" i="0" u="none" strike="noStrike" cap="none">
                <a:solidFill>
                  <a:srgbClr val="F3F3F3"/>
                </a:solidFill>
                <a:latin typeface="Rajdhani"/>
                <a:ea typeface="Rajdhani"/>
                <a:cs typeface="Rajdhani"/>
                <a:sym typeface="Rajdhani"/>
              </a:defRPr>
            </a:lvl3pPr>
            <a:lvl4pPr marR="0" lvl="3" algn="l" rtl="0" eaLnBrk="1" hangingPunct="1">
              <a:lnSpc>
                <a:spcPct val="100000"/>
              </a:lnSpc>
              <a:spcBef>
                <a:spcPts val="0"/>
              </a:spcBef>
              <a:spcAft>
                <a:spcPts val="0"/>
              </a:spcAft>
              <a:buClr>
                <a:srgbClr val="F3F3F3"/>
              </a:buClr>
              <a:buSzPts val="1400"/>
              <a:buFont typeface="Rajdhani"/>
              <a:buNone/>
              <a:defRPr sz="1867" b="1" i="0" u="none" strike="noStrike" cap="none">
                <a:solidFill>
                  <a:srgbClr val="F3F3F3"/>
                </a:solidFill>
                <a:latin typeface="Rajdhani"/>
                <a:ea typeface="Rajdhani"/>
                <a:cs typeface="Rajdhani"/>
                <a:sym typeface="Rajdhani"/>
              </a:defRPr>
            </a:lvl4pPr>
            <a:lvl5pPr marR="0" lvl="4" algn="l" rtl="0" eaLnBrk="1" hangingPunct="1">
              <a:lnSpc>
                <a:spcPct val="100000"/>
              </a:lnSpc>
              <a:spcBef>
                <a:spcPts val="0"/>
              </a:spcBef>
              <a:spcAft>
                <a:spcPts val="0"/>
              </a:spcAft>
              <a:buClr>
                <a:srgbClr val="F3F3F3"/>
              </a:buClr>
              <a:buSzPts val="1400"/>
              <a:buFont typeface="Rajdhani"/>
              <a:buNone/>
              <a:defRPr sz="1867" b="1" i="0" u="none" strike="noStrike" cap="none">
                <a:solidFill>
                  <a:srgbClr val="F3F3F3"/>
                </a:solidFill>
                <a:latin typeface="Rajdhani"/>
                <a:ea typeface="Rajdhani"/>
                <a:cs typeface="Rajdhani"/>
                <a:sym typeface="Rajdhani"/>
              </a:defRPr>
            </a:lvl5pPr>
            <a:lvl6pPr marR="0" lvl="5" algn="l" rtl="0" eaLnBrk="1" hangingPunct="1">
              <a:lnSpc>
                <a:spcPct val="100000"/>
              </a:lnSpc>
              <a:spcBef>
                <a:spcPts val="0"/>
              </a:spcBef>
              <a:spcAft>
                <a:spcPts val="0"/>
              </a:spcAft>
              <a:buClr>
                <a:srgbClr val="F3F3F3"/>
              </a:buClr>
              <a:buSzPts val="1400"/>
              <a:buFont typeface="Rajdhani"/>
              <a:buNone/>
              <a:defRPr sz="1867" b="1" i="0" u="none" strike="noStrike" cap="none">
                <a:solidFill>
                  <a:srgbClr val="F3F3F3"/>
                </a:solidFill>
                <a:latin typeface="Rajdhani"/>
                <a:ea typeface="Rajdhani"/>
                <a:cs typeface="Rajdhani"/>
                <a:sym typeface="Rajdhani"/>
              </a:defRPr>
            </a:lvl6pPr>
            <a:lvl7pPr marR="0" lvl="6" algn="l" rtl="0" eaLnBrk="1" hangingPunct="1">
              <a:lnSpc>
                <a:spcPct val="100000"/>
              </a:lnSpc>
              <a:spcBef>
                <a:spcPts val="0"/>
              </a:spcBef>
              <a:spcAft>
                <a:spcPts val="0"/>
              </a:spcAft>
              <a:buClr>
                <a:srgbClr val="F3F3F3"/>
              </a:buClr>
              <a:buSzPts val="1400"/>
              <a:buFont typeface="Rajdhani"/>
              <a:buNone/>
              <a:defRPr sz="1867" b="1" i="0" u="none" strike="noStrike" cap="none">
                <a:solidFill>
                  <a:srgbClr val="F3F3F3"/>
                </a:solidFill>
                <a:latin typeface="Rajdhani"/>
                <a:ea typeface="Rajdhani"/>
                <a:cs typeface="Rajdhani"/>
                <a:sym typeface="Rajdhani"/>
              </a:defRPr>
            </a:lvl7pPr>
            <a:lvl8pPr marR="0" lvl="7" algn="l" rtl="0" eaLnBrk="1" hangingPunct="1">
              <a:lnSpc>
                <a:spcPct val="100000"/>
              </a:lnSpc>
              <a:spcBef>
                <a:spcPts val="0"/>
              </a:spcBef>
              <a:spcAft>
                <a:spcPts val="0"/>
              </a:spcAft>
              <a:buClr>
                <a:srgbClr val="F3F3F3"/>
              </a:buClr>
              <a:buSzPts val="1400"/>
              <a:buFont typeface="Rajdhani"/>
              <a:buNone/>
              <a:defRPr sz="1867" b="1" i="0" u="none" strike="noStrike" cap="none">
                <a:solidFill>
                  <a:srgbClr val="F3F3F3"/>
                </a:solidFill>
                <a:latin typeface="Rajdhani"/>
                <a:ea typeface="Rajdhani"/>
                <a:cs typeface="Rajdhani"/>
                <a:sym typeface="Rajdhani"/>
              </a:defRPr>
            </a:lvl8pPr>
            <a:lvl9pPr marR="0" lvl="8" algn="l" rtl="0" eaLnBrk="1" hangingPunct="1">
              <a:lnSpc>
                <a:spcPct val="100000"/>
              </a:lnSpc>
              <a:spcBef>
                <a:spcPts val="0"/>
              </a:spcBef>
              <a:spcAft>
                <a:spcPts val="0"/>
              </a:spcAft>
              <a:buClr>
                <a:srgbClr val="F3F3F3"/>
              </a:buClr>
              <a:buSzPts val="1400"/>
              <a:buFont typeface="Rajdhani"/>
              <a:buNone/>
              <a:defRPr sz="1867" b="1" i="0" u="none" strike="noStrike" cap="none">
                <a:solidFill>
                  <a:srgbClr val="F3F3F3"/>
                </a:solidFill>
                <a:latin typeface="Rajdhani"/>
                <a:ea typeface="Rajdhani"/>
                <a:cs typeface="Rajdhani"/>
                <a:sym typeface="Rajdhani"/>
              </a:defRPr>
            </a:lvl9pPr>
          </a:lstStyle>
          <a:p>
            <a:pPr lvl="1"/>
            <a:r>
              <a:rPr lang="en-GB" sz="1400" b="0" dirty="0"/>
              <a:t>For more details see [8]</a:t>
            </a:r>
            <a:endParaRPr lang="en-US" sz="1400" b="0" dirty="0"/>
          </a:p>
        </p:txBody>
      </p:sp>
      <p:sp>
        <p:nvSpPr>
          <p:cNvPr id="7" name="TextBox 6">
            <a:extLst>
              <a:ext uri="{FF2B5EF4-FFF2-40B4-BE49-F238E27FC236}">
                <a16:creationId xmlns:a16="http://schemas.microsoft.com/office/drawing/2014/main" id="{BE775923-1EC3-49BB-A3C8-F45AAC650501}"/>
              </a:ext>
            </a:extLst>
          </p:cNvPr>
          <p:cNvSpPr txBox="1"/>
          <p:nvPr/>
        </p:nvSpPr>
        <p:spPr>
          <a:xfrm>
            <a:off x="1143370" y="2169603"/>
            <a:ext cx="9905260" cy="3350982"/>
          </a:xfrm>
          <a:prstGeom prst="rect">
            <a:avLst/>
          </a:prstGeom>
          <a:noFill/>
        </p:spPr>
        <p:txBody>
          <a:bodyPr wrap="square">
            <a:spAutoFit/>
          </a:bodyPr>
          <a:lstStyle/>
          <a:p>
            <a:pPr>
              <a:lnSpc>
                <a:spcPct val="107000"/>
              </a:lnSpc>
              <a:spcAft>
                <a:spcPts val="800"/>
              </a:spcAft>
            </a:pPr>
            <a:r>
              <a:rPr lang="en-GB" sz="2800" b="1"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rPr>
              <a:t>ACCESS control:</a:t>
            </a:r>
          </a:p>
          <a:p>
            <a:pPr>
              <a:lnSpc>
                <a:spcPct val="107000"/>
              </a:lnSpc>
              <a:spcAft>
                <a:spcPts val="800"/>
              </a:spcAft>
            </a:pPr>
            <a:endParaRPr lang="en-GB" sz="2800" b="1" dirty="0">
              <a:solidFill>
                <a:schemeClr val="tx2"/>
              </a:solidFill>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800" b="1"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rPr>
              <a:t>- </a:t>
            </a:r>
            <a:r>
              <a:rPr lang="en-GB" sz="2800" dirty="0">
                <a:solidFill>
                  <a:schemeClr val="tx2"/>
                </a:solidFill>
                <a:effectLst/>
                <a:latin typeface="Helvetica" panose="020B0604020202020204" pitchFamily="34" charset="0"/>
                <a:ea typeface="Calibri" panose="020F0502020204030204" pitchFamily="34" charset="0"/>
                <a:cs typeface="Times New Roman" panose="02020603050405020304" pitchFamily="18" charset="0"/>
              </a:rPr>
              <a:t>Host-Based Security</a:t>
            </a:r>
            <a:endParaRPr lang="en-GB" sz="2800"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800" b="1"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rPr>
              <a:t>- </a:t>
            </a:r>
            <a:r>
              <a:rPr lang="en-US" sz="2800" dirty="0">
                <a:solidFill>
                  <a:schemeClr val="tx2"/>
                </a:solidFill>
                <a:effectLst/>
                <a:latin typeface="Helvetica" panose="020B0604020202020204" pitchFamily="34" charset="0"/>
                <a:ea typeface="Times New Roman" panose="02020603050405020304" pitchFamily="18" charset="0"/>
              </a:rPr>
              <a:t>Connection </a:t>
            </a:r>
            <a:r>
              <a:rPr lang="en-US" sz="2800" dirty="0" err="1">
                <a:solidFill>
                  <a:schemeClr val="tx2"/>
                </a:solidFill>
                <a:effectLst/>
                <a:latin typeface="Helvetica" panose="020B0604020202020204" pitchFamily="34" charset="0"/>
                <a:ea typeface="Times New Roman" panose="02020603050405020304" pitchFamily="18" charset="0"/>
              </a:rPr>
              <a:t>ElementBased</a:t>
            </a:r>
            <a:r>
              <a:rPr lang="en-US" sz="2800" dirty="0">
                <a:solidFill>
                  <a:schemeClr val="tx2"/>
                </a:solidFill>
                <a:effectLst/>
                <a:latin typeface="Helvetica" panose="020B0604020202020204" pitchFamily="34" charset="0"/>
                <a:ea typeface="Times New Roman" panose="02020603050405020304" pitchFamily="18" charset="0"/>
              </a:rPr>
              <a:t> Security</a:t>
            </a:r>
            <a:endParaRPr lang="en-GB" sz="2800" dirty="0">
              <a:solidFill>
                <a:schemeClr val="tx2"/>
              </a:solidFill>
              <a:effectLst/>
              <a:latin typeface="Times New Roman" panose="02020603050405020304" pitchFamily="18" charset="0"/>
              <a:ea typeface="Times New Roman" panose="02020603050405020304" pitchFamily="18" charset="0"/>
            </a:endParaRPr>
          </a:p>
          <a:p>
            <a:pPr>
              <a:lnSpc>
                <a:spcPct val="107000"/>
              </a:lnSpc>
              <a:spcAft>
                <a:spcPts val="800"/>
              </a:spcAft>
            </a:pPr>
            <a:r>
              <a:rPr lang="en-GB" sz="2800" dirty="0">
                <a:solidFill>
                  <a:schemeClr val="tx2"/>
                </a:solidFill>
                <a:effectLst/>
                <a:latin typeface="Helvetica" panose="020B0604020202020204" pitchFamily="34" charset="0"/>
                <a:ea typeface="Calibri" panose="020F0502020204030204" pitchFamily="34" charset="0"/>
                <a:cs typeface="Times New Roman" panose="02020603050405020304" pitchFamily="18" charset="0"/>
              </a:rPr>
              <a:t>- Shared Storage (Array)-Based Security</a:t>
            </a:r>
            <a:endParaRPr lang="en-GB" sz="2800"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2800"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86539066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3C1C6F-0F81-40B4-A970-0BB2DB776D92}"/>
              </a:ext>
            </a:extLst>
          </p:cNvPr>
          <p:cNvSpPr>
            <a:spLocks noGrp="1"/>
          </p:cNvSpPr>
          <p:nvPr>
            <p:ph type="title"/>
          </p:nvPr>
        </p:nvSpPr>
        <p:spPr>
          <a:xfrm>
            <a:off x="568171" y="199173"/>
            <a:ext cx="10990555" cy="1224382"/>
          </a:xfrm>
        </p:spPr>
        <p:txBody>
          <a:bodyPr/>
          <a:lstStyle/>
          <a:p>
            <a:pPr algn="ctr"/>
            <a:r>
              <a:rPr lang="bg-BG" sz="2800" i="1" dirty="0"/>
              <a:t>6</a:t>
            </a:r>
            <a:r>
              <a:rPr lang="en-US" sz="2800" i="1" dirty="0"/>
              <a:t>. </a:t>
            </a:r>
            <a:r>
              <a:rPr lang="en-GB" sz="2800" i="1" dirty="0">
                <a:latin typeface="Calibri" panose="020F0502020204030204" pitchFamily="34" charset="0"/>
                <a:cs typeface="Times New Roman" panose="02020603050405020304" pitchFamily="18" charset="0"/>
              </a:rPr>
              <a:t>C</a:t>
            </a:r>
            <a:r>
              <a:rPr lang="en-GB" sz="2800" dirty="0">
                <a:effectLst/>
                <a:latin typeface="Calibri" panose="020F0502020204030204" pitchFamily="34" charset="0"/>
                <a:ea typeface="Calibri" panose="020F0502020204030204" pitchFamily="34" charset="0"/>
                <a:cs typeface="Times New Roman" panose="02020603050405020304" pitchFamily="18" charset="0"/>
              </a:rPr>
              <a:t>oncepts of infrastructure simplification, information lifecycle management, and business continuity in a Storage area network (SAN)</a:t>
            </a:r>
            <a:endParaRPr lang="en-US" sz="2800" dirty="0"/>
          </a:p>
        </p:txBody>
      </p:sp>
      <p:sp>
        <p:nvSpPr>
          <p:cNvPr id="5" name="Title 1">
            <a:extLst>
              <a:ext uri="{FF2B5EF4-FFF2-40B4-BE49-F238E27FC236}">
                <a16:creationId xmlns:a16="http://schemas.microsoft.com/office/drawing/2014/main" id="{4C9D6F11-C172-4AEE-A128-524D8F39FE36}"/>
              </a:ext>
            </a:extLst>
          </p:cNvPr>
          <p:cNvSpPr txBox="1">
            <a:spLocks/>
          </p:cNvSpPr>
          <p:nvPr/>
        </p:nvSpPr>
        <p:spPr>
          <a:xfrm>
            <a:off x="10150136" y="6266633"/>
            <a:ext cx="2041864" cy="591367"/>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eaLnBrk="1" hangingPunct="1">
              <a:lnSpc>
                <a:spcPct val="100000"/>
              </a:lnSpc>
              <a:spcBef>
                <a:spcPts val="0"/>
              </a:spcBef>
              <a:spcAft>
                <a:spcPts val="0"/>
              </a:spcAft>
              <a:buClr>
                <a:srgbClr val="F3F3F3"/>
              </a:buClr>
              <a:buSzPts val="1400"/>
              <a:buFont typeface="Rajdhani"/>
              <a:buNone/>
              <a:defRPr sz="6400" b="1" i="0" u="none" strike="noStrike" cap="none">
                <a:solidFill>
                  <a:srgbClr val="F3F3F3"/>
                </a:solidFill>
                <a:latin typeface="Rajdhani"/>
                <a:ea typeface="Rajdhani"/>
                <a:cs typeface="Rajdhani"/>
                <a:sym typeface="Rajdhani"/>
              </a:defRPr>
            </a:lvl1pPr>
            <a:lvl2pPr marR="0" lvl="1" algn="l" rtl="0" eaLnBrk="1" hangingPunct="1">
              <a:lnSpc>
                <a:spcPct val="100000"/>
              </a:lnSpc>
              <a:spcBef>
                <a:spcPts val="0"/>
              </a:spcBef>
              <a:spcAft>
                <a:spcPts val="0"/>
              </a:spcAft>
              <a:buClr>
                <a:srgbClr val="F3F3F3"/>
              </a:buClr>
              <a:buSzPts val="1400"/>
              <a:buFont typeface="Rajdhani"/>
              <a:buNone/>
              <a:defRPr sz="1867" b="1" i="0" u="none" strike="noStrike" cap="none">
                <a:solidFill>
                  <a:srgbClr val="F3F3F3"/>
                </a:solidFill>
                <a:latin typeface="Rajdhani"/>
                <a:ea typeface="Rajdhani"/>
                <a:cs typeface="Rajdhani"/>
                <a:sym typeface="Rajdhani"/>
              </a:defRPr>
            </a:lvl2pPr>
            <a:lvl3pPr marR="0" lvl="2" algn="l" rtl="0" eaLnBrk="1" hangingPunct="1">
              <a:lnSpc>
                <a:spcPct val="100000"/>
              </a:lnSpc>
              <a:spcBef>
                <a:spcPts val="0"/>
              </a:spcBef>
              <a:spcAft>
                <a:spcPts val="0"/>
              </a:spcAft>
              <a:buClr>
                <a:srgbClr val="F3F3F3"/>
              </a:buClr>
              <a:buSzPts val="1400"/>
              <a:buFont typeface="Rajdhani"/>
              <a:buNone/>
              <a:defRPr sz="1867" b="1" i="0" u="none" strike="noStrike" cap="none">
                <a:solidFill>
                  <a:srgbClr val="F3F3F3"/>
                </a:solidFill>
                <a:latin typeface="Rajdhani"/>
                <a:ea typeface="Rajdhani"/>
                <a:cs typeface="Rajdhani"/>
                <a:sym typeface="Rajdhani"/>
              </a:defRPr>
            </a:lvl3pPr>
            <a:lvl4pPr marR="0" lvl="3" algn="l" rtl="0" eaLnBrk="1" hangingPunct="1">
              <a:lnSpc>
                <a:spcPct val="100000"/>
              </a:lnSpc>
              <a:spcBef>
                <a:spcPts val="0"/>
              </a:spcBef>
              <a:spcAft>
                <a:spcPts val="0"/>
              </a:spcAft>
              <a:buClr>
                <a:srgbClr val="F3F3F3"/>
              </a:buClr>
              <a:buSzPts val="1400"/>
              <a:buFont typeface="Rajdhani"/>
              <a:buNone/>
              <a:defRPr sz="1867" b="1" i="0" u="none" strike="noStrike" cap="none">
                <a:solidFill>
                  <a:srgbClr val="F3F3F3"/>
                </a:solidFill>
                <a:latin typeface="Rajdhani"/>
                <a:ea typeface="Rajdhani"/>
                <a:cs typeface="Rajdhani"/>
                <a:sym typeface="Rajdhani"/>
              </a:defRPr>
            </a:lvl4pPr>
            <a:lvl5pPr marR="0" lvl="4" algn="l" rtl="0" eaLnBrk="1" hangingPunct="1">
              <a:lnSpc>
                <a:spcPct val="100000"/>
              </a:lnSpc>
              <a:spcBef>
                <a:spcPts val="0"/>
              </a:spcBef>
              <a:spcAft>
                <a:spcPts val="0"/>
              </a:spcAft>
              <a:buClr>
                <a:srgbClr val="F3F3F3"/>
              </a:buClr>
              <a:buSzPts val="1400"/>
              <a:buFont typeface="Rajdhani"/>
              <a:buNone/>
              <a:defRPr sz="1867" b="1" i="0" u="none" strike="noStrike" cap="none">
                <a:solidFill>
                  <a:srgbClr val="F3F3F3"/>
                </a:solidFill>
                <a:latin typeface="Rajdhani"/>
                <a:ea typeface="Rajdhani"/>
                <a:cs typeface="Rajdhani"/>
                <a:sym typeface="Rajdhani"/>
              </a:defRPr>
            </a:lvl5pPr>
            <a:lvl6pPr marR="0" lvl="5" algn="l" rtl="0" eaLnBrk="1" hangingPunct="1">
              <a:lnSpc>
                <a:spcPct val="100000"/>
              </a:lnSpc>
              <a:spcBef>
                <a:spcPts val="0"/>
              </a:spcBef>
              <a:spcAft>
                <a:spcPts val="0"/>
              </a:spcAft>
              <a:buClr>
                <a:srgbClr val="F3F3F3"/>
              </a:buClr>
              <a:buSzPts val="1400"/>
              <a:buFont typeface="Rajdhani"/>
              <a:buNone/>
              <a:defRPr sz="1867" b="1" i="0" u="none" strike="noStrike" cap="none">
                <a:solidFill>
                  <a:srgbClr val="F3F3F3"/>
                </a:solidFill>
                <a:latin typeface="Rajdhani"/>
                <a:ea typeface="Rajdhani"/>
                <a:cs typeface="Rajdhani"/>
                <a:sym typeface="Rajdhani"/>
              </a:defRPr>
            </a:lvl6pPr>
            <a:lvl7pPr marR="0" lvl="6" algn="l" rtl="0" eaLnBrk="1" hangingPunct="1">
              <a:lnSpc>
                <a:spcPct val="100000"/>
              </a:lnSpc>
              <a:spcBef>
                <a:spcPts val="0"/>
              </a:spcBef>
              <a:spcAft>
                <a:spcPts val="0"/>
              </a:spcAft>
              <a:buClr>
                <a:srgbClr val="F3F3F3"/>
              </a:buClr>
              <a:buSzPts val="1400"/>
              <a:buFont typeface="Rajdhani"/>
              <a:buNone/>
              <a:defRPr sz="1867" b="1" i="0" u="none" strike="noStrike" cap="none">
                <a:solidFill>
                  <a:srgbClr val="F3F3F3"/>
                </a:solidFill>
                <a:latin typeface="Rajdhani"/>
                <a:ea typeface="Rajdhani"/>
                <a:cs typeface="Rajdhani"/>
                <a:sym typeface="Rajdhani"/>
              </a:defRPr>
            </a:lvl7pPr>
            <a:lvl8pPr marR="0" lvl="7" algn="l" rtl="0" eaLnBrk="1" hangingPunct="1">
              <a:lnSpc>
                <a:spcPct val="100000"/>
              </a:lnSpc>
              <a:spcBef>
                <a:spcPts val="0"/>
              </a:spcBef>
              <a:spcAft>
                <a:spcPts val="0"/>
              </a:spcAft>
              <a:buClr>
                <a:srgbClr val="F3F3F3"/>
              </a:buClr>
              <a:buSzPts val="1400"/>
              <a:buFont typeface="Rajdhani"/>
              <a:buNone/>
              <a:defRPr sz="1867" b="1" i="0" u="none" strike="noStrike" cap="none">
                <a:solidFill>
                  <a:srgbClr val="F3F3F3"/>
                </a:solidFill>
                <a:latin typeface="Rajdhani"/>
                <a:ea typeface="Rajdhani"/>
                <a:cs typeface="Rajdhani"/>
                <a:sym typeface="Rajdhani"/>
              </a:defRPr>
            </a:lvl8pPr>
            <a:lvl9pPr marR="0" lvl="8" algn="l" rtl="0" eaLnBrk="1" hangingPunct="1">
              <a:lnSpc>
                <a:spcPct val="100000"/>
              </a:lnSpc>
              <a:spcBef>
                <a:spcPts val="0"/>
              </a:spcBef>
              <a:spcAft>
                <a:spcPts val="0"/>
              </a:spcAft>
              <a:buClr>
                <a:srgbClr val="F3F3F3"/>
              </a:buClr>
              <a:buSzPts val="1400"/>
              <a:buFont typeface="Rajdhani"/>
              <a:buNone/>
              <a:defRPr sz="1867" b="1" i="0" u="none" strike="noStrike" cap="none">
                <a:solidFill>
                  <a:srgbClr val="F3F3F3"/>
                </a:solidFill>
                <a:latin typeface="Rajdhani"/>
                <a:ea typeface="Rajdhani"/>
                <a:cs typeface="Rajdhani"/>
                <a:sym typeface="Rajdhani"/>
              </a:defRPr>
            </a:lvl9pPr>
          </a:lstStyle>
          <a:p>
            <a:pPr lvl="1"/>
            <a:r>
              <a:rPr lang="en-GB" sz="1400" b="0" dirty="0"/>
              <a:t>For more details see [23]</a:t>
            </a:r>
            <a:endParaRPr lang="en-US" sz="1400" b="0" dirty="0"/>
          </a:p>
        </p:txBody>
      </p:sp>
      <p:sp>
        <p:nvSpPr>
          <p:cNvPr id="6" name="TextBox 5">
            <a:extLst>
              <a:ext uri="{FF2B5EF4-FFF2-40B4-BE49-F238E27FC236}">
                <a16:creationId xmlns:a16="http://schemas.microsoft.com/office/drawing/2014/main" id="{C6A58F81-6F85-4C7C-9133-C61A523BB8EB}"/>
              </a:ext>
            </a:extLst>
          </p:cNvPr>
          <p:cNvSpPr txBox="1"/>
          <p:nvPr/>
        </p:nvSpPr>
        <p:spPr>
          <a:xfrm>
            <a:off x="1445395" y="2166904"/>
            <a:ext cx="9301209" cy="3441391"/>
          </a:xfrm>
          <a:prstGeom prst="rect">
            <a:avLst/>
          </a:prstGeom>
          <a:noFill/>
        </p:spPr>
        <p:txBody>
          <a:bodyPr wrap="square">
            <a:spAutoFit/>
          </a:bodyPr>
          <a:lstStyle/>
          <a:p>
            <a:pPr>
              <a:lnSpc>
                <a:spcPct val="107000"/>
              </a:lnSpc>
              <a:spcAft>
                <a:spcPts val="800"/>
              </a:spcAft>
            </a:pPr>
            <a:r>
              <a:rPr lang="en-GB" sz="2400" b="1"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rPr>
              <a:t>Information lifecycle management - </a:t>
            </a:r>
            <a:r>
              <a:rPr lang="en-GB" sz="2400"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rPr>
              <a:t>Information lifecycle management (ILM) is a process for managing information through its lifecycle, from conception until intentional disposal</a:t>
            </a:r>
            <a:endParaRPr lang="en-GB" sz="2400" b="1"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2400" b="1" dirty="0">
              <a:solidFill>
                <a:schemeClr val="tx2"/>
              </a:solidFill>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400" b="1"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rPr>
              <a:t>Business continuity - </a:t>
            </a:r>
            <a:r>
              <a:rPr lang="en-GB" sz="2400"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rPr>
              <a:t>comprehensive business continuity strategy is now considered a business imperative, and SANs play a key role in this continuity. By deploying a consistent and safe infrastructure, SANs make it possible to meet any availability requirements.</a:t>
            </a:r>
          </a:p>
        </p:txBody>
      </p:sp>
    </p:spTree>
    <p:extLst>
      <p:ext uri="{BB962C8B-B14F-4D97-AF65-F5344CB8AC3E}">
        <p14:creationId xmlns:p14="http://schemas.microsoft.com/office/powerpoint/2010/main" val="21032459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nodeType="clickEffect">
                                  <p:stCondLst>
                                    <p:cond delay="0"/>
                                  </p:stCondLst>
                                  <p:childTnLst>
                                    <p:set>
                                      <p:cBhvr>
                                        <p:cTn id="12" dur="1" fill="hold">
                                          <p:stCondLst>
                                            <p:cond delay="0"/>
                                          </p:stCondLst>
                                        </p:cTn>
                                        <p:tgtEl>
                                          <p:spTgt spid="6">
                                            <p:txEl>
                                              <p:pRg st="2" end="2"/>
                                            </p:txEl>
                                          </p:spTgt>
                                        </p:tgtEl>
                                        <p:attrNameLst>
                                          <p:attrName>style.visibility</p:attrName>
                                        </p:attrNameLst>
                                      </p:cBhvr>
                                      <p:to>
                                        <p:strVal val="visible"/>
                                      </p:to>
                                    </p:set>
                                    <p:animEffect transition="in" filter="fade">
                                      <p:cBhvr>
                                        <p:cTn id="13" dur="1000"/>
                                        <p:tgtEl>
                                          <p:spTgt spid="6">
                                            <p:txEl>
                                              <p:pRg st="2" end="2"/>
                                            </p:txEl>
                                          </p:spTgt>
                                        </p:tgtEl>
                                      </p:cBhvr>
                                    </p:animEffect>
                                    <p:anim calcmode="lin" valueType="num">
                                      <p:cBhvr>
                                        <p:cTn id="14"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15"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3">
            <a:extLst>
              <a:ext uri="{FF2B5EF4-FFF2-40B4-BE49-F238E27FC236}">
                <a16:creationId xmlns:a16="http://schemas.microsoft.com/office/drawing/2014/main" id="{86514620-A01A-4240-9251-1C22AACAE9D5}"/>
              </a:ext>
            </a:extLst>
          </p:cNvPr>
          <p:cNvSpPr>
            <a:spLocks noGrp="1"/>
          </p:cNvSpPr>
          <p:nvPr>
            <p:ph type="subTitle" idx="3"/>
          </p:nvPr>
        </p:nvSpPr>
        <p:spPr>
          <a:xfrm flipH="1">
            <a:off x="442447" y="745725"/>
            <a:ext cx="11641393" cy="5948038"/>
          </a:xfrm>
        </p:spPr>
        <p:txBody>
          <a:bodyPr anchor="t"/>
          <a:lstStyle/>
          <a:p>
            <a:pPr algn="l"/>
            <a:r>
              <a:rPr lang="en-GB" sz="1050" b="0" i="0" dirty="0">
                <a:solidFill>
                  <a:schemeClr val="tx2"/>
                </a:solidFill>
                <a:effectLst/>
                <a:latin typeface="Open Sans"/>
              </a:rPr>
              <a:t>[1]</a:t>
            </a:r>
            <a:r>
              <a:rPr lang="en-GB" sz="1050" b="0" i="1" dirty="0">
                <a:solidFill>
                  <a:schemeClr val="tx2"/>
                </a:solidFill>
                <a:effectLst/>
                <a:latin typeface="Open Sans"/>
              </a:rPr>
              <a:t>Cisco.com</a:t>
            </a:r>
            <a:r>
              <a:rPr lang="en-GB" sz="1050" b="0" i="0" dirty="0">
                <a:solidFill>
                  <a:schemeClr val="tx2"/>
                </a:solidFill>
                <a:effectLst/>
                <a:latin typeface="Open Sans"/>
              </a:rPr>
              <a:t>, 2021. [Online]. Available: https://www.cisco.com/en/US/docs/storage/san_switches/mds9000/sw/rel_2_x/cookbook/MDScookbook20.pdf. [Accessed: 20- Apr- 2021].</a:t>
            </a:r>
          </a:p>
          <a:p>
            <a:pPr algn="l"/>
            <a:r>
              <a:rPr lang="en-GB" sz="1050" b="0" i="0" dirty="0">
                <a:solidFill>
                  <a:schemeClr val="tx2"/>
                </a:solidFill>
                <a:effectLst/>
                <a:latin typeface="Open Sans"/>
              </a:rPr>
              <a:t>[2]M. Farley, </a:t>
            </a:r>
            <a:r>
              <a:rPr lang="en-GB" sz="1050" b="0" i="1" dirty="0">
                <a:solidFill>
                  <a:schemeClr val="tx2"/>
                </a:solidFill>
                <a:effectLst/>
                <a:latin typeface="Open Sans"/>
              </a:rPr>
              <a:t>Building storage networks</a:t>
            </a:r>
            <a:r>
              <a:rPr lang="en-GB" sz="1050" b="0" i="0" dirty="0">
                <a:solidFill>
                  <a:schemeClr val="tx2"/>
                </a:solidFill>
                <a:effectLst/>
                <a:latin typeface="Open Sans"/>
              </a:rPr>
              <a:t>, 2nd ed. New York: Osborne/McGraw-Hill, 2001.</a:t>
            </a:r>
          </a:p>
          <a:p>
            <a:pPr algn="l"/>
            <a:r>
              <a:rPr lang="en-GB" sz="1050" b="0" i="0" dirty="0">
                <a:solidFill>
                  <a:schemeClr val="tx2"/>
                </a:solidFill>
                <a:effectLst/>
                <a:latin typeface="Open Sans"/>
              </a:rPr>
              <a:t>[3]B. Gordon, "understanding the SAN Data security", </a:t>
            </a:r>
            <a:r>
              <a:rPr lang="en-GB" sz="1050" b="0" i="1" dirty="0">
                <a:solidFill>
                  <a:schemeClr val="tx2"/>
                </a:solidFill>
                <a:effectLst/>
                <a:latin typeface="Open Sans"/>
              </a:rPr>
              <a:t>Redbooks.ibm.com</a:t>
            </a:r>
            <a:r>
              <a:rPr lang="en-GB" sz="1050" b="0" i="0" dirty="0">
                <a:solidFill>
                  <a:schemeClr val="tx2"/>
                </a:solidFill>
                <a:effectLst/>
                <a:latin typeface="Open Sans"/>
              </a:rPr>
              <a:t>, 2021. [Online]. Available: https://www.redbooks.ibm.com/redbooks/pdfs/sg245470.pdf. [Accessed: 08- Jan- 1999].</a:t>
            </a:r>
            <a:endParaRPr lang="en-GB" sz="1050" dirty="0">
              <a:solidFill>
                <a:schemeClr val="tx2"/>
              </a:solidFill>
              <a:latin typeface="Open Sans"/>
            </a:endParaRPr>
          </a:p>
          <a:p>
            <a:pPr algn="l"/>
            <a:r>
              <a:rPr lang="en-GB" sz="1050" b="0" i="0" dirty="0">
                <a:solidFill>
                  <a:schemeClr val="tx2"/>
                </a:solidFill>
                <a:effectLst/>
                <a:latin typeface="Open Sans"/>
              </a:rPr>
              <a:t>[4]A. </a:t>
            </a:r>
            <a:r>
              <a:rPr lang="en-GB" sz="1050" b="0" i="0" dirty="0" err="1">
                <a:solidFill>
                  <a:schemeClr val="tx2"/>
                </a:solidFill>
                <a:effectLst/>
                <a:latin typeface="Open Sans"/>
              </a:rPr>
              <a:t>Nikitin</a:t>
            </a:r>
            <a:r>
              <a:rPr lang="en-GB" sz="1050" b="0" i="0" dirty="0">
                <a:solidFill>
                  <a:schemeClr val="tx2"/>
                </a:solidFill>
                <a:effectLst/>
                <a:latin typeface="Open Sans"/>
              </a:rPr>
              <a:t> and C. </a:t>
            </a:r>
            <a:r>
              <a:rPr lang="en-GB" sz="1050" b="0" i="0" dirty="0" err="1">
                <a:solidFill>
                  <a:schemeClr val="tx2"/>
                </a:solidFill>
                <a:effectLst/>
                <a:latin typeface="Open Sans"/>
              </a:rPr>
              <a:t>Poelker</a:t>
            </a:r>
            <a:r>
              <a:rPr lang="en-GB" sz="1050" b="0" i="0" dirty="0">
                <a:solidFill>
                  <a:schemeClr val="tx2"/>
                </a:solidFill>
                <a:effectLst/>
                <a:latin typeface="Open Sans"/>
              </a:rPr>
              <a:t>, </a:t>
            </a:r>
            <a:r>
              <a:rPr lang="en-GB" sz="1050" b="0" i="1" dirty="0">
                <a:solidFill>
                  <a:schemeClr val="tx2"/>
                </a:solidFill>
                <a:effectLst/>
                <a:latin typeface="Open Sans"/>
              </a:rPr>
              <a:t>Storage area networks for dummies</a:t>
            </a:r>
            <a:r>
              <a:rPr lang="en-GB" sz="1050" b="0" i="0" dirty="0">
                <a:solidFill>
                  <a:schemeClr val="tx2"/>
                </a:solidFill>
                <a:effectLst/>
                <a:latin typeface="Open Sans"/>
              </a:rPr>
              <a:t>. Hoboken, N.J.: John Wiley &amp; Sons, 2013.</a:t>
            </a:r>
          </a:p>
          <a:p>
            <a:pPr algn="l"/>
            <a:r>
              <a:rPr lang="en-GB" sz="1050" b="0" i="0" dirty="0">
                <a:solidFill>
                  <a:schemeClr val="tx2"/>
                </a:solidFill>
                <a:effectLst/>
                <a:latin typeface="Open Sans"/>
              </a:rPr>
              <a:t>[5]K. Percy, "SAN: Construction Usage And Its Role In Business Continuity", </a:t>
            </a:r>
            <a:r>
              <a:rPr lang="en-GB" sz="1050" b="0" i="1" dirty="0" err="1">
                <a:solidFill>
                  <a:schemeClr val="tx2"/>
                </a:solidFill>
                <a:effectLst/>
                <a:latin typeface="Open Sans"/>
              </a:rPr>
              <a:t>StoneFly</a:t>
            </a:r>
            <a:r>
              <a:rPr lang="en-GB" sz="1050" b="0" i="0" dirty="0">
                <a:solidFill>
                  <a:schemeClr val="tx2"/>
                </a:solidFill>
                <a:effectLst/>
                <a:latin typeface="Open Sans"/>
              </a:rPr>
              <a:t>, 2021. [Online]. Available: https://stonefly.com/blog/san-construction-usage-and-its-role-in-business-continuity-management. [Accessed: 20- Apr- 2021].</a:t>
            </a:r>
            <a:endParaRPr lang="en-GB" sz="1050" dirty="0">
              <a:solidFill>
                <a:schemeClr val="tx2"/>
              </a:solidFill>
              <a:latin typeface="Open Sans"/>
            </a:endParaRPr>
          </a:p>
          <a:p>
            <a:pPr algn="l"/>
            <a:r>
              <a:rPr lang="en-GB" sz="1050" b="0" i="0" dirty="0">
                <a:solidFill>
                  <a:schemeClr val="tx2"/>
                </a:solidFill>
                <a:effectLst/>
                <a:latin typeface="Open Sans"/>
              </a:rPr>
              <a:t>[6]P. Sachdev, </a:t>
            </a:r>
            <a:r>
              <a:rPr lang="en-GB" sz="1050" b="0" i="1" dirty="0">
                <a:solidFill>
                  <a:schemeClr val="tx2"/>
                </a:solidFill>
                <a:effectLst/>
                <a:latin typeface="Open Sans"/>
              </a:rPr>
              <a:t>Special Edition Using Storage Area Networks</a:t>
            </a:r>
            <a:r>
              <a:rPr lang="en-GB" sz="1050" b="0" i="0" dirty="0">
                <a:solidFill>
                  <a:schemeClr val="tx2"/>
                </a:solidFill>
                <a:effectLst/>
                <a:latin typeface="Open Sans"/>
              </a:rPr>
              <a:t>. Indianapolis: Que, 2001.</a:t>
            </a:r>
          </a:p>
          <a:p>
            <a:pPr algn="l"/>
            <a:r>
              <a:rPr lang="en-GB" sz="1050" b="0" i="0" dirty="0">
                <a:solidFill>
                  <a:schemeClr val="tx2"/>
                </a:solidFill>
                <a:effectLst/>
                <a:latin typeface="Open Sans"/>
              </a:rPr>
              <a:t>[7]W. </a:t>
            </a:r>
            <a:r>
              <a:rPr lang="en-GB" sz="1050" b="0" i="0" dirty="0" err="1">
                <a:solidFill>
                  <a:schemeClr val="tx2"/>
                </a:solidFill>
                <a:effectLst/>
                <a:latin typeface="Open Sans"/>
              </a:rPr>
              <a:t>Sollbach</a:t>
            </a:r>
            <a:r>
              <a:rPr lang="en-GB" sz="1050" b="0" i="0" dirty="0">
                <a:solidFill>
                  <a:schemeClr val="tx2"/>
                </a:solidFill>
                <a:effectLst/>
                <a:latin typeface="Open Sans"/>
              </a:rPr>
              <a:t>, </a:t>
            </a:r>
            <a:r>
              <a:rPr lang="en-GB" sz="1050" b="0" i="1" dirty="0">
                <a:solidFill>
                  <a:schemeClr val="tx2"/>
                </a:solidFill>
                <a:effectLst/>
                <a:latin typeface="Open Sans"/>
              </a:rPr>
              <a:t>Storage Area Networks</a:t>
            </a:r>
            <a:r>
              <a:rPr lang="en-GB" sz="1050" b="0" i="0" dirty="0">
                <a:solidFill>
                  <a:schemeClr val="tx2"/>
                </a:solidFill>
                <a:effectLst/>
                <a:latin typeface="Open Sans"/>
              </a:rPr>
              <a:t>. </a:t>
            </a:r>
            <a:r>
              <a:rPr lang="en-GB" sz="1050" b="0" i="0" dirty="0" err="1">
                <a:solidFill>
                  <a:schemeClr val="tx2"/>
                </a:solidFill>
                <a:effectLst/>
                <a:latin typeface="Open Sans"/>
              </a:rPr>
              <a:t>München</a:t>
            </a:r>
            <a:r>
              <a:rPr lang="en-GB" sz="1050" b="0" i="0" dirty="0">
                <a:solidFill>
                  <a:schemeClr val="tx2"/>
                </a:solidFill>
                <a:effectLst/>
                <a:latin typeface="Open Sans"/>
              </a:rPr>
              <a:t>: Addison-Wesley, 2002.</a:t>
            </a:r>
          </a:p>
          <a:p>
            <a:pPr algn="l"/>
            <a:r>
              <a:rPr lang="en-GB" sz="1050" b="0" i="0" dirty="0">
                <a:solidFill>
                  <a:schemeClr val="tx2"/>
                </a:solidFill>
                <a:effectLst/>
                <a:latin typeface="Open Sans"/>
              </a:rPr>
              <a:t>[8]P. Support, S. Networking, C. Software and C. Guides, "Cisco MDS 9000 Series SAN Analytics and SAN Telemetry Streaming Configuration Guide, Release 8.x", </a:t>
            </a:r>
            <a:r>
              <a:rPr lang="en-GB" sz="1050" b="0" i="1" dirty="0">
                <a:solidFill>
                  <a:schemeClr val="tx2"/>
                </a:solidFill>
                <a:effectLst/>
                <a:latin typeface="Open Sans"/>
              </a:rPr>
              <a:t>Cisco</a:t>
            </a:r>
            <a:r>
              <a:rPr lang="en-GB" sz="1050" b="0" i="0" dirty="0">
                <a:solidFill>
                  <a:schemeClr val="tx2"/>
                </a:solidFill>
                <a:effectLst/>
                <a:latin typeface="Open Sans"/>
              </a:rPr>
              <a:t>, 2021. [Online]. Available: https://www.cisco.com/c/en/us/td/docs/switches/datacenter/mds9000/sw/8_x/config/san_analytics/cisco-mds9000-san-analytics-telemetry-streaming-config-guide-8x.html. [Accessed: 20- Apr- 2021].</a:t>
            </a:r>
            <a:endParaRPr lang="en-GB" sz="1050" dirty="0">
              <a:solidFill>
                <a:schemeClr val="tx2"/>
              </a:solidFill>
              <a:latin typeface="Open Sans"/>
            </a:endParaRPr>
          </a:p>
          <a:p>
            <a:pPr algn="l"/>
            <a:r>
              <a:rPr lang="en-GB" sz="1050" dirty="0">
                <a:solidFill>
                  <a:schemeClr val="tx2"/>
                </a:solidFill>
                <a:latin typeface="Open Sans"/>
              </a:rPr>
              <a:t>[9] H. Publishing, "Storage Area Network (SAN)", VMware, 2017. [Online]. Available: https://www.vmware.com/topics/glossary/content/storage-area-network-san. [Accessed: 09- Apr- 2021].</a:t>
            </a:r>
          </a:p>
          <a:p>
            <a:pPr algn="l"/>
            <a:r>
              <a:rPr lang="en-GB" sz="1050" dirty="0">
                <a:solidFill>
                  <a:schemeClr val="tx2"/>
                </a:solidFill>
                <a:latin typeface="Open Sans"/>
              </a:rPr>
              <a:t>[10] R. Barker and P. </a:t>
            </a:r>
            <a:r>
              <a:rPr lang="en-GB" sz="1050" dirty="0" err="1">
                <a:solidFill>
                  <a:schemeClr val="tx2"/>
                </a:solidFill>
                <a:latin typeface="Open Sans"/>
              </a:rPr>
              <a:t>Massiglia</a:t>
            </a:r>
            <a:r>
              <a:rPr lang="en-GB" sz="1050" dirty="0">
                <a:solidFill>
                  <a:schemeClr val="tx2"/>
                </a:solidFill>
                <a:latin typeface="Open Sans"/>
              </a:rPr>
              <a:t>, Storage area network essentials, 3rd ed. New York: J. Wiley and Sons, 2002.</a:t>
            </a:r>
          </a:p>
          <a:p>
            <a:pPr algn="l"/>
            <a:r>
              <a:rPr lang="en-GB" sz="1050" dirty="0">
                <a:solidFill>
                  <a:schemeClr val="tx2"/>
                </a:solidFill>
                <a:latin typeface="Open Sans"/>
              </a:rPr>
              <a:t>[11] A. </a:t>
            </a:r>
            <a:r>
              <a:rPr lang="en-GB" sz="1050" dirty="0" err="1">
                <a:solidFill>
                  <a:schemeClr val="tx2"/>
                </a:solidFill>
                <a:latin typeface="Open Sans"/>
              </a:rPr>
              <a:t>Subramanyan</a:t>
            </a:r>
            <a:r>
              <a:rPr lang="en-GB" sz="1050" dirty="0">
                <a:solidFill>
                  <a:schemeClr val="tx2"/>
                </a:solidFill>
                <a:latin typeface="Open Sans"/>
              </a:rPr>
              <a:t>, "Components of Storage Area Network (SAN) - </a:t>
            </a:r>
            <a:r>
              <a:rPr lang="en-GB" sz="1050" dirty="0" err="1">
                <a:solidFill>
                  <a:schemeClr val="tx2"/>
                </a:solidFill>
                <a:latin typeface="Open Sans"/>
              </a:rPr>
              <a:t>GeeksforGeeks</a:t>
            </a:r>
            <a:r>
              <a:rPr lang="en-GB" sz="1050" dirty="0">
                <a:solidFill>
                  <a:schemeClr val="tx2"/>
                </a:solidFill>
                <a:latin typeface="Open Sans"/>
              </a:rPr>
              <a:t>", </a:t>
            </a:r>
            <a:r>
              <a:rPr lang="en-GB" sz="1050" dirty="0" err="1">
                <a:solidFill>
                  <a:schemeClr val="tx2"/>
                </a:solidFill>
                <a:latin typeface="Open Sans"/>
              </a:rPr>
              <a:t>GeeksforGeeks</a:t>
            </a:r>
            <a:r>
              <a:rPr lang="en-GB" sz="1050" dirty="0">
                <a:solidFill>
                  <a:schemeClr val="tx2"/>
                </a:solidFill>
                <a:latin typeface="Open Sans"/>
              </a:rPr>
              <a:t>, 2019. [Online]. Available: https://www.geeksforgeeks.org/components-of-storage-area-network-san/. [Accessed: 09- Apr- 2021].</a:t>
            </a:r>
          </a:p>
          <a:p>
            <a:pPr algn="l"/>
            <a:r>
              <a:rPr lang="en-GB" sz="1050" dirty="0">
                <a:solidFill>
                  <a:schemeClr val="tx2"/>
                </a:solidFill>
                <a:latin typeface="Open Sans"/>
              </a:rPr>
              <a:t>[12] R. Sheldon, "What is a SAN Switch (Storage Area Network Switch)?", </a:t>
            </a:r>
            <a:r>
              <a:rPr lang="en-GB" sz="1050" dirty="0" err="1">
                <a:solidFill>
                  <a:schemeClr val="tx2"/>
                </a:solidFill>
                <a:latin typeface="Open Sans"/>
              </a:rPr>
              <a:t>SearchStorage</a:t>
            </a:r>
            <a:r>
              <a:rPr lang="en-GB" sz="1050" dirty="0">
                <a:solidFill>
                  <a:schemeClr val="tx2"/>
                </a:solidFill>
                <a:latin typeface="Open Sans"/>
              </a:rPr>
              <a:t>, 2020. [Online]. Available: https://searchstorage.techtarget.com/definition/SAN-switch-storage-area-network-switch. [Accessed: 11- Apr- 2021].</a:t>
            </a:r>
          </a:p>
          <a:p>
            <a:pPr algn="l"/>
            <a:r>
              <a:rPr lang="en-GB" sz="1050" dirty="0">
                <a:solidFill>
                  <a:schemeClr val="tx2"/>
                </a:solidFill>
                <a:latin typeface="Open Sans"/>
              </a:rPr>
              <a:t>[13] M. Harwood, "Storage Basics: Storage Hubs and Switches | Enterprise Storage Forum", Enterprise Storage Forum, 2003. [Online]. Available: https://www.enterprisestorageforum.com/hardware/storage-basics-storage-hubs-and-switches/. [Accessed: 11- Apr- 2021].</a:t>
            </a:r>
          </a:p>
          <a:p>
            <a:pPr algn="l"/>
            <a:r>
              <a:rPr lang="en-GB" sz="1050" dirty="0">
                <a:solidFill>
                  <a:schemeClr val="tx2"/>
                </a:solidFill>
                <a:latin typeface="Open Sans"/>
              </a:rPr>
              <a:t>[14] M. Wilson, "Best Storage Monitoring and Management Software for SAN/NAS", PC &amp; Network Downloads - PCWDLD.com, 2021. [Online]. Available: https://www.pcwdld.com/storage-monitoring-and-management-software. [Accessed: 11- Apr- 2021].</a:t>
            </a:r>
          </a:p>
          <a:p>
            <a:pPr algn="l"/>
            <a:r>
              <a:rPr lang="en-GB" sz="1050" dirty="0">
                <a:solidFill>
                  <a:schemeClr val="tx2"/>
                </a:solidFill>
                <a:latin typeface="Open Sans"/>
              </a:rPr>
              <a:t>[15] S. Solutions, "Storage Area Network Market Research Report: Market size, Industry outlook, Market Forecast, Demand </a:t>
            </a:r>
            <a:r>
              <a:rPr lang="en-GB" sz="1050" dirty="0" err="1">
                <a:solidFill>
                  <a:schemeClr val="tx2"/>
                </a:solidFill>
                <a:latin typeface="Open Sans"/>
              </a:rPr>
              <a:t>Analysis,Market</a:t>
            </a:r>
            <a:r>
              <a:rPr lang="en-GB" sz="1050" dirty="0">
                <a:solidFill>
                  <a:schemeClr val="tx2"/>
                </a:solidFill>
                <a:latin typeface="Open Sans"/>
              </a:rPr>
              <a:t> Share, Market Report 2018-2023", Industryarc.com, 2021. [Online]. Available: https://www.industryarc.com/Report/15450/storage-area-network-san-market.html. [Accessed: 11- Apr- 2021].</a:t>
            </a:r>
          </a:p>
          <a:p>
            <a:pPr algn="l"/>
            <a:r>
              <a:rPr lang="en-GB" sz="1050" dirty="0">
                <a:solidFill>
                  <a:schemeClr val="tx2"/>
                </a:solidFill>
                <a:latin typeface="Open Sans"/>
              </a:rPr>
              <a:t>[16] G. </a:t>
            </a:r>
            <a:r>
              <a:rPr lang="en-GB" sz="1050" dirty="0" err="1">
                <a:solidFill>
                  <a:schemeClr val="tx2"/>
                </a:solidFill>
                <a:latin typeface="Open Sans"/>
              </a:rPr>
              <a:t>MgGowan</a:t>
            </a:r>
            <a:r>
              <a:rPr lang="en-GB" sz="1050" dirty="0">
                <a:solidFill>
                  <a:schemeClr val="tx2"/>
                </a:solidFill>
                <a:latin typeface="Open Sans"/>
              </a:rPr>
              <a:t>, J. Bardin and J. </a:t>
            </a:r>
            <a:r>
              <a:rPr lang="en-GB" sz="1050" dirty="0" err="1">
                <a:solidFill>
                  <a:schemeClr val="tx2"/>
                </a:solidFill>
                <a:latin typeface="Open Sans"/>
              </a:rPr>
              <a:t>Mcdonald</a:t>
            </a:r>
            <a:r>
              <a:rPr lang="en-GB" sz="1050" dirty="0">
                <a:solidFill>
                  <a:schemeClr val="tx2"/>
                </a:solidFill>
                <a:latin typeface="Open Sans"/>
              </a:rPr>
              <a:t>, Computer and Information Security Handbook (Second Edition), 2nd ed. ScienceDirect: MK, 2013, pp. Pages e61-e83.</a:t>
            </a:r>
          </a:p>
          <a:p>
            <a:pPr algn="l"/>
            <a:r>
              <a:rPr lang="en-GB" sz="1050" dirty="0">
                <a:solidFill>
                  <a:schemeClr val="tx2"/>
                </a:solidFill>
                <a:latin typeface="Open Sans"/>
              </a:rPr>
              <a:t>[17] T. Wu, C. Lei, V. </a:t>
            </a:r>
            <a:r>
              <a:rPr lang="en-GB" sz="1050" dirty="0" err="1">
                <a:solidFill>
                  <a:schemeClr val="tx2"/>
                </a:solidFill>
                <a:latin typeface="Open Sans"/>
              </a:rPr>
              <a:t>Rijmen</a:t>
            </a:r>
            <a:r>
              <a:rPr lang="en-GB" sz="1050" dirty="0">
                <a:solidFill>
                  <a:schemeClr val="tx2"/>
                </a:solidFill>
                <a:latin typeface="Open Sans"/>
              </a:rPr>
              <a:t> and D. Lee, Information Security. New York: Springer, 2008.</a:t>
            </a:r>
          </a:p>
          <a:p>
            <a:pPr algn="l"/>
            <a:r>
              <a:rPr lang="en-GB" sz="1050" dirty="0">
                <a:solidFill>
                  <a:schemeClr val="tx2"/>
                </a:solidFill>
                <a:latin typeface="Open Sans"/>
              </a:rPr>
              <a:t>[18] S. Bigelow, "What Is a Storage Area Network? SAN Explained", </a:t>
            </a:r>
            <a:r>
              <a:rPr lang="en-GB" sz="1050" dirty="0" err="1">
                <a:solidFill>
                  <a:schemeClr val="tx2"/>
                </a:solidFill>
                <a:latin typeface="Open Sans"/>
              </a:rPr>
              <a:t>SearchStorage</a:t>
            </a:r>
            <a:r>
              <a:rPr lang="en-GB" sz="1050" dirty="0">
                <a:solidFill>
                  <a:schemeClr val="tx2"/>
                </a:solidFill>
                <a:latin typeface="Open Sans"/>
              </a:rPr>
              <a:t>, 2020. [Online]. Available: https://searchstorage.techtarget.com/definition/storage-area-network-SAN. [Accessed: 11- Apr- 2021].</a:t>
            </a:r>
          </a:p>
          <a:p>
            <a:pPr algn="l"/>
            <a:r>
              <a:rPr lang="en-GB" sz="1050" dirty="0">
                <a:solidFill>
                  <a:schemeClr val="tx2"/>
                </a:solidFill>
                <a:latin typeface="Open Sans"/>
              </a:rPr>
              <a:t>[19] P. Services, S. Networking, C. Directors and S. Overviews, "Cisco SAN Analytics and SAN Telemetry Streaming Solution Overview", Cisco, 2019. [Online]. Available: https://www.cisco.com/c/en/us/products/collateral/storage-networking/mds-9700-series-multilayer-directors/solution-overview-c22-740197.html. [Accessed: 11- Apr- 2021].</a:t>
            </a:r>
          </a:p>
          <a:p>
            <a:pPr algn="l"/>
            <a:r>
              <a:rPr lang="en-GB" sz="1050" b="0" i="0" dirty="0">
                <a:solidFill>
                  <a:schemeClr val="tx2"/>
                </a:solidFill>
                <a:effectLst/>
                <a:latin typeface="Open Sans"/>
              </a:rPr>
              <a:t>[20]"What Is a Storage Area Network (SAN)? | SNIA", </a:t>
            </a:r>
            <a:r>
              <a:rPr lang="en-GB" sz="1050" b="0" i="1" dirty="0">
                <a:solidFill>
                  <a:schemeClr val="tx2"/>
                </a:solidFill>
                <a:effectLst/>
                <a:latin typeface="Open Sans"/>
              </a:rPr>
              <a:t>Snia.org</a:t>
            </a:r>
            <a:r>
              <a:rPr lang="en-GB" sz="1050" b="0" i="0" dirty="0">
                <a:solidFill>
                  <a:schemeClr val="tx2"/>
                </a:solidFill>
                <a:effectLst/>
                <a:latin typeface="Open Sans"/>
              </a:rPr>
              <a:t>, 2021. [Online]. Available: https://www.snia.org/education/storage_networking_primer/san/what_san. [Accessed: 20- Apr- 2021].</a:t>
            </a:r>
          </a:p>
          <a:p>
            <a:pPr algn="l"/>
            <a:r>
              <a:rPr lang="en-GB" sz="1050" dirty="0">
                <a:solidFill>
                  <a:schemeClr val="tx2"/>
                </a:solidFill>
                <a:latin typeface="Open Sans"/>
              </a:rPr>
              <a:t>[21]"4.2 Fibre Channel (FC) SAN Components | </a:t>
            </a:r>
            <a:r>
              <a:rPr lang="en-GB" sz="1050" dirty="0" err="1">
                <a:solidFill>
                  <a:schemeClr val="tx2"/>
                </a:solidFill>
                <a:latin typeface="Open Sans"/>
              </a:rPr>
              <a:t>Mycloudwiki</a:t>
            </a:r>
            <a:r>
              <a:rPr lang="en-GB" sz="1050" dirty="0">
                <a:solidFill>
                  <a:schemeClr val="tx2"/>
                </a:solidFill>
                <a:latin typeface="Open Sans"/>
              </a:rPr>
              <a:t>", </a:t>
            </a:r>
            <a:r>
              <a:rPr lang="en-GB" sz="1050" dirty="0" err="1">
                <a:solidFill>
                  <a:schemeClr val="tx2"/>
                </a:solidFill>
                <a:latin typeface="Open Sans"/>
              </a:rPr>
              <a:t>Mycloudwiki</a:t>
            </a:r>
            <a:r>
              <a:rPr lang="en-GB" sz="1050" dirty="0">
                <a:solidFill>
                  <a:schemeClr val="tx2"/>
                </a:solidFill>
                <a:latin typeface="Open Sans"/>
              </a:rPr>
              <a:t>, 2021. [Online]. Available: https://www.mycloudwiki.com/san/fc-san-components/. [Accessed: 20- Apr- 2021].</a:t>
            </a:r>
          </a:p>
          <a:p>
            <a:pPr algn="l"/>
            <a:r>
              <a:rPr lang="en-GB" sz="1050" dirty="0">
                <a:solidFill>
                  <a:schemeClr val="tx2"/>
                </a:solidFill>
                <a:latin typeface="Open Sans"/>
              </a:rPr>
              <a:t>[22]"ONTAP 9 Documentation </a:t>
            </a:r>
            <a:r>
              <a:rPr lang="en-GB" sz="1050" dirty="0" err="1">
                <a:solidFill>
                  <a:schemeClr val="tx2"/>
                </a:solidFill>
                <a:latin typeface="Open Sans"/>
              </a:rPr>
              <a:t>Center</a:t>
            </a:r>
            <a:r>
              <a:rPr lang="en-GB" sz="1050" dirty="0">
                <a:solidFill>
                  <a:schemeClr val="tx2"/>
                </a:solidFill>
                <a:latin typeface="Open Sans"/>
              </a:rPr>
              <a:t>", Docs.netapp.com, 2021. [Online]. Available: https://docs.netapp.com/ontap-9/index.jsp?topic=%2Fcom.netapp.doc.dot-cm-concepts%2FGUID-491820A5-C86C-495F-9549-B4AEF310EEAF.html. [Accessed: 20- Apr- 2021].</a:t>
            </a:r>
          </a:p>
          <a:p>
            <a:pPr algn="l"/>
            <a:r>
              <a:rPr lang="en-GB" sz="1050" dirty="0">
                <a:solidFill>
                  <a:schemeClr val="tx2"/>
                </a:solidFill>
                <a:latin typeface="Open Sans"/>
              </a:rPr>
              <a:t>[23]J. Tate, "Introduction to Storage Area Networks", Google Books, 2021. [Online]. Available: https://books.google.com/books/about/Introduction_to_Storage_Area_Networks.html?id=usVDDwAAQBAJ. [Accessed: 20- Apr- 2021].</a:t>
            </a:r>
          </a:p>
          <a:p>
            <a:pPr algn="l"/>
            <a:endParaRPr lang="en-GB" sz="1050" dirty="0">
              <a:solidFill>
                <a:schemeClr val="tx2"/>
              </a:solidFill>
              <a:latin typeface="Open Sans"/>
            </a:endParaRPr>
          </a:p>
          <a:p>
            <a:pPr algn="l"/>
            <a:endParaRPr lang="en-GB" sz="1050" dirty="0">
              <a:solidFill>
                <a:schemeClr val="tx2"/>
              </a:solidFill>
              <a:latin typeface="Open Sans"/>
            </a:endParaRPr>
          </a:p>
          <a:p>
            <a:pPr algn="l"/>
            <a:endParaRPr lang="en-GB" sz="1050" dirty="0">
              <a:solidFill>
                <a:schemeClr val="tx2"/>
              </a:solidFill>
              <a:latin typeface="Open Sans"/>
            </a:endParaRPr>
          </a:p>
          <a:p>
            <a:pPr algn="l"/>
            <a:endParaRPr lang="en-GB" sz="1050" dirty="0">
              <a:solidFill>
                <a:schemeClr val="tx2"/>
              </a:solidFill>
              <a:latin typeface="Open Sans"/>
            </a:endParaRPr>
          </a:p>
          <a:p>
            <a:pPr algn="l"/>
            <a:endParaRPr lang="en-GB" sz="1050" dirty="0">
              <a:solidFill>
                <a:schemeClr val="tx2"/>
              </a:solidFill>
              <a:latin typeface="Open Sans"/>
            </a:endParaRPr>
          </a:p>
          <a:p>
            <a:pPr algn="l"/>
            <a:endParaRPr lang="en-GB" sz="1050" dirty="0">
              <a:solidFill>
                <a:schemeClr val="tx2"/>
              </a:solidFill>
              <a:latin typeface="Open Sans"/>
            </a:endParaRPr>
          </a:p>
          <a:p>
            <a:pPr algn="l"/>
            <a:endParaRPr lang="en-GB" sz="1050" dirty="0">
              <a:solidFill>
                <a:schemeClr val="tx2"/>
              </a:solidFill>
              <a:latin typeface="Open Sans"/>
            </a:endParaRPr>
          </a:p>
          <a:p>
            <a:pPr algn="l"/>
            <a:endParaRPr lang="en-GB" sz="1050" dirty="0">
              <a:solidFill>
                <a:schemeClr val="tx2"/>
              </a:solidFill>
              <a:latin typeface="Open Sans"/>
            </a:endParaRPr>
          </a:p>
          <a:p>
            <a:pPr algn="l"/>
            <a:endParaRPr lang="en-GB" sz="1050" dirty="0">
              <a:solidFill>
                <a:schemeClr val="tx2"/>
              </a:solidFill>
              <a:latin typeface="Open Sans"/>
            </a:endParaRPr>
          </a:p>
          <a:p>
            <a:pPr algn="l"/>
            <a:endParaRPr lang="en-GB" sz="1050" dirty="0">
              <a:solidFill>
                <a:schemeClr val="tx2"/>
              </a:solidFill>
              <a:latin typeface="Open Sans"/>
            </a:endParaRPr>
          </a:p>
          <a:p>
            <a:pPr algn="l"/>
            <a:endParaRPr lang="en-GB" sz="1050" dirty="0">
              <a:solidFill>
                <a:schemeClr val="tx2"/>
              </a:solidFill>
              <a:latin typeface="Open Sans"/>
            </a:endParaRPr>
          </a:p>
          <a:p>
            <a:pPr algn="l"/>
            <a:endParaRPr lang="en-GB" sz="1050" dirty="0">
              <a:solidFill>
                <a:schemeClr val="tx2"/>
              </a:solidFill>
              <a:latin typeface="Open Sans"/>
            </a:endParaRPr>
          </a:p>
          <a:p>
            <a:pPr algn="l"/>
            <a:endParaRPr lang="en-GB" sz="1050" dirty="0">
              <a:solidFill>
                <a:schemeClr val="tx2"/>
              </a:solidFill>
              <a:latin typeface="Open Sans"/>
            </a:endParaRPr>
          </a:p>
          <a:p>
            <a:pPr algn="l"/>
            <a:endParaRPr lang="en-GB" sz="1050" dirty="0">
              <a:solidFill>
                <a:schemeClr val="tx2"/>
              </a:solidFill>
              <a:latin typeface="Open Sans"/>
            </a:endParaRPr>
          </a:p>
          <a:p>
            <a:pPr algn="l"/>
            <a:endParaRPr lang="en-GB" sz="1050" dirty="0">
              <a:solidFill>
                <a:schemeClr val="tx2"/>
              </a:solidFill>
              <a:latin typeface="Open Sans"/>
            </a:endParaRPr>
          </a:p>
          <a:p>
            <a:pPr algn="l"/>
            <a:endParaRPr lang="en-GB" sz="1050" dirty="0">
              <a:solidFill>
                <a:schemeClr val="tx2"/>
              </a:solidFill>
              <a:latin typeface="Open Sans"/>
            </a:endParaRPr>
          </a:p>
          <a:p>
            <a:pPr algn="l"/>
            <a:endParaRPr lang="en-GB" sz="1050" dirty="0">
              <a:solidFill>
                <a:schemeClr val="tx2"/>
              </a:solidFill>
              <a:latin typeface="Open Sans"/>
            </a:endParaRPr>
          </a:p>
          <a:p>
            <a:pPr algn="l"/>
            <a:endParaRPr lang="en-US" sz="1050" dirty="0">
              <a:solidFill>
                <a:schemeClr val="tx2"/>
              </a:solidFill>
            </a:endParaRPr>
          </a:p>
        </p:txBody>
      </p:sp>
      <p:sp>
        <p:nvSpPr>
          <p:cNvPr id="6" name="Title 5">
            <a:extLst>
              <a:ext uri="{FF2B5EF4-FFF2-40B4-BE49-F238E27FC236}">
                <a16:creationId xmlns:a16="http://schemas.microsoft.com/office/drawing/2014/main" id="{9EA5EA7A-1799-43F8-A278-7903F85FAD12}"/>
              </a:ext>
            </a:extLst>
          </p:cNvPr>
          <p:cNvSpPr>
            <a:spLocks noGrp="1"/>
          </p:cNvSpPr>
          <p:nvPr>
            <p:ph type="title"/>
          </p:nvPr>
        </p:nvSpPr>
        <p:spPr>
          <a:xfrm>
            <a:off x="960000" y="92965"/>
            <a:ext cx="10272000" cy="763600"/>
          </a:xfrm>
        </p:spPr>
        <p:txBody>
          <a:bodyPr/>
          <a:lstStyle/>
          <a:p>
            <a:r>
              <a:rPr lang="en-US" dirty="0"/>
              <a:t>References &amp; Bibliography</a:t>
            </a:r>
          </a:p>
        </p:txBody>
      </p:sp>
    </p:spTree>
    <p:extLst>
      <p:ext uri="{BB962C8B-B14F-4D97-AF65-F5344CB8AC3E}">
        <p14:creationId xmlns:p14="http://schemas.microsoft.com/office/powerpoint/2010/main" val="1477957479"/>
      </p:ext>
    </p:extLst>
  </p:cSld>
  <p:clrMapOvr>
    <a:masterClrMapping/>
  </p:clrMapOvr>
</p:sld>
</file>

<file path=ppt/theme/theme1.xml><?xml version="1.0" encoding="utf-8"?>
<a:theme xmlns:a="http://schemas.openxmlformats.org/drawingml/2006/main" name="Ai Tech Agency by Slidesgo">
  <a:themeElements>
    <a:clrScheme name="Simple Light">
      <a:dk1>
        <a:srgbClr val="0C343D"/>
      </a:dk1>
      <a:lt1>
        <a:srgbClr val="00C3B1"/>
      </a:lt1>
      <a:dk2>
        <a:srgbClr val="CC4125"/>
      </a:dk2>
      <a:lt2>
        <a:srgbClr val="F3F3F3"/>
      </a:lt2>
      <a:accent1>
        <a:srgbClr val="0C343D"/>
      </a:accent1>
      <a:accent2>
        <a:srgbClr val="00C3B1"/>
      </a:accent2>
      <a:accent3>
        <a:srgbClr val="CC4125"/>
      </a:accent3>
      <a:accent4>
        <a:srgbClr val="F3F3F3"/>
      </a:accent4>
      <a:accent5>
        <a:srgbClr val="0C343D"/>
      </a:accent5>
      <a:accent6>
        <a:srgbClr val="00C3B1"/>
      </a:accent6>
      <a:hlink>
        <a:srgbClr val="F3F3F3"/>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Slidesgo Final Pages">
  <a:themeElements>
    <a:clrScheme name="Simple Light">
      <a:dk1>
        <a:srgbClr val="000000"/>
      </a:dk1>
      <a:lt1>
        <a:srgbClr val="FFFFFF"/>
      </a:lt1>
      <a:dk2>
        <a:srgbClr val="595959"/>
      </a:dk2>
      <a:lt2>
        <a:srgbClr val="EEEEEE"/>
      </a:lt2>
      <a:accent1>
        <a:srgbClr val="FFAB40"/>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Data Science Consulting by Slidesgo">
  <a:themeElements>
    <a:clrScheme name="Simple Light">
      <a:dk1>
        <a:srgbClr val="1A5E8F"/>
      </a:dk1>
      <a:lt1>
        <a:srgbClr val="FFFFFF"/>
      </a:lt1>
      <a:dk2>
        <a:srgbClr val="002845"/>
      </a:dk2>
      <a:lt2>
        <a:srgbClr val="FFD6E1"/>
      </a:lt2>
      <a:accent1>
        <a:srgbClr val="E898AC"/>
      </a:accent1>
      <a:accent2>
        <a:srgbClr val="00CFCC"/>
      </a:accent2>
      <a:accent3>
        <a:srgbClr val="FF9973"/>
      </a:accent3>
      <a:accent4>
        <a:srgbClr val="F64975"/>
      </a:accent4>
      <a:accent5>
        <a:srgbClr val="5EFFFD"/>
      </a:accent5>
      <a:accent6>
        <a:srgbClr val="FC723F"/>
      </a:accent6>
      <a:hlink>
        <a:srgbClr val="FFFFFF"/>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1_Slidesgo Final Pages">
  <a:themeElements>
    <a:clrScheme name="Simple Light">
      <a:dk1>
        <a:srgbClr val="000000"/>
      </a:dk1>
      <a:lt1>
        <a:srgbClr val="FFFFFF"/>
      </a:lt1>
      <a:dk2>
        <a:srgbClr val="595959"/>
      </a:dk2>
      <a:lt2>
        <a:srgbClr val="EEEEEE"/>
      </a:lt2>
      <a:accent1>
        <a:srgbClr val="FFAB40"/>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388</TotalTime>
  <Words>2637</Words>
  <Application>Microsoft Office PowerPoint</Application>
  <PresentationFormat>Widescreen</PresentationFormat>
  <Paragraphs>137</Paragraphs>
  <Slides>17</Slides>
  <Notes>0</Notes>
  <HiddenSlides>0</HiddenSlides>
  <MMClips>0</MMClips>
  <ScaleCrop>false</ScaleCrop>
  <HeadingPairs>
    <vt:vector size="6" baseType="variant">
      <vt:variant>
        <vt:lpstr>Fonts Used</vt:lpstr>
      </vt:variant>
      <vt:variant>
        <vt:i4>22</vt:i4>
      </vt:variant>
      <vt:variant>
        <vt:lpstr>Theme</vt:lpstr>
      </vt:variant>
      <vt:variant>
        <vt:i4>4</vt:i4>
      </vt:variant>
      <vt:variant>
        <vt:lpstr>Slide Titles</vt:lpstr>
      </vt:variant>
      <vt:variant>
        <vt:i4>17</vt:i4>
      </vt:variant>
    </vt:vector>
  </HeadingPairs>
  <TitlesOfParts>
    <vt:vector size="43" baseType="lpstr">
      <vt:lpstr>Advent Pro Light</vt:lpstr>
      <vt:lpstr>Advent Pro SemiBold</vt:lpstr>
      <vt:lpstr>Anton</vt:lpstr>
      <vt:lpstr>Arial</vt:lpstr>
      <vt:lpstr>Calibri</vt:lpstr>
      <vt:lpstr>Fira Sans Condensed</vt:lpstr>
      <vt:lpstr>Fira Sans Condensed Light</vt:lpstr>
      <vt:lpstr>Fira Sans Condensed Medium</vt:lpstr>
      <vt:lpstr>Fira Sans Extra Condensed Medium</vt:lpstr>
      <vt:lpstr>Gotham Narrow SSm A</vt:lpstr>
      <vt:lpstr>Helvetica</vt:lpstr>
      <vt:lpstr>Josefin Slab</vt:lpstr>
      <vt:lpstr>Livvic Light</vt:lpstr>
      <vt:lpstr>Maven Pro</vt:lpstr>
      <vt:lpstr>Nunito Light</vt:lpstr>
      <vt:lpstr>Open Sans</vt:lpstr>
      <vt:lpstr>Proxima Nova</vt:lpstr>
      <vt:lpstr>Proxima Nova Semibold</vt:lpstr>
      <vt:lpstr>Rajdhani</vt:lpstr>
      <vt:lpstr>Segoe UI Symbol</vt:lpstr>
      <vt:lpstr>Share Tech</vt:lpstr>
      <vt:lpstr>Times New Roman</vt:lpstr>
      <vt:lpstr>Ai Tech Agency by Slidesgo</vt:lpstr>
      <vt:lpstr>Slidesgo Final Pages</vt:lpstr>
      <vt:lpstr>Data Science Consulting by Slidesgo</vt:lpstr>
      <vt:lpstr>1_Slidesgo Final Pages</vt:lpstr>
      <vt:lpstr>Storage Area Networking (SAN) Level 6 Term 1   Presentation 2 - Investigation</vt:lpstr>
      <vt:lpstr>Investigation on the following topics:</vt:lpstr>
      <vt:lpstr>1. What a SAN is and how it used in a virtualized data center?  </vt:lpstr>
      <vt:lpstr>1. What a SAN is and how it used in a virtualized data center?  </vt:lpstr>
      <vt:lpstr>2. Describe the basic hardware components of the SAN and how it is interconnected </vt:lpstr>
      <vt:lpstr>2. Describe the basic hardware components of the SAN and how it is interconnected </vt:lpstr>
      <vt:lpstr>3. Software that is required to manage and monitor the operation of the SAN – common monitoring and management programs</vt:lpstr>
      <vt:lpstr>3. Software that is required to manage and monitor the operation of the SAN - SAN Analytics </vt:lpstr>
      <vt:lpstr>3. Software that is required to manage and monitor the operation of the SAN - SAN Analytics </vt:lpstr>
      <vt:lpstr>3. Software that is required to manage and monitor the operation of the SAN - SAN Analytics </vt:lpstr>
      <vt:lpstr>3. Software that is required to manage and monitor the operation of the SAN - SAN Analytics </vt:lpstr>
      <vt:lpstr>3. Software that is required to manage and monitor the operation of the SAN - SAN Analytics </vt:lpstr>
      <vt:lpstr>4. How the SAN can be scaled to allow for future growth</vt:lpstr>
      <vt:lpstr>5. Security of data managing - data redundancy and protection from non-authorised access. </vt:lpstr>
      <vt:lpstr>5. Security of data managing - data redundancy and protection from non-authorised access. </vt:lpstr>
      <vt:lpstr>6. Concepts of infrastructure simplification, information lifecycle management, and business continuity in a Storage area network (SAN)</vt:lpstr>
      <vt:lpstr>References &amp; 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Data Centre Virtualisation Level 6 Term 1  Presentation 1 - Investigation</dc:title>
  <dc:creator>Aleksandar Nedelchev</dc:creator>
  <cp:lastModifiedBy>Aleksandar Nedelchev</cp:lastModifiedBy>
  <cp:revision>1</cp:revision>
  <dcterms:created xsi:type="dcterms:W3CDTF">2021-03-14T12:17:35Z</dcterms:created>
  <dcterms:modified xsi:type="dcterms:W3CDTF">2021-04-21T10:37:51Z</dcterms:modified>
</cp:coreProperties>
</file>