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6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65" r:id="rId6"/>
    <p:sldId id="267" r:id="rId7"/>
    <p:sldId id="268" r:id="rId8"/>
    <p:sldId id="262" r:id="rId9"/>
    <p:sldId id="261" r:id="rId10"/>
    <p:sldId id="263" r:id="rId11"/>
    <p:sldId id="259" r:id="rId12"/>
    <p:sldId id="260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69" d="100"/>
          <a:sy n="69" d="100"/>
        </p:scale>
        <p:origin x="-47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6581" y="453044"/>
            <a:ext cx="8915399" cy="2262781"/>
          </a:xfrm>
        </p:spPr>
        <p:txBody>
          <a:bodyPr>
            <a:normAutofit/>
          </a:bodyPr>
          <a:lstStyle/>
          <a:p>
            <a:r>
              <a:rPr lang="en-GB" sz="4400" dirty="0"/>
              <a:t>WHY WOMAN DO NOT PARTICIPATE IN FOOTBALL IN THE SAME NUMBERS AS </a:t>
            </a:r>
            <a:r>
              <a:rPr lang="en-GB" sz="4400" dirty="0" smtClean="0"/>
              <a:t>MEN?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2959" y="2790637"/>
            <a:ext cx="8915399" cy="1126283"/>
          </a:xfrm>
        </p:spPr>
        <p:txBody>
          <a:bodyPr/>
          <a:lstStyle/>
          <a:p>
            <a:r>
              <a:rPr lang="en-GB" dirty="0" smtClean="0"/>
              <a:t> By Amir, Elias, </a:t>
            </a:r>
            <a:r>
              <a:rPr lang="en-GB" dirty="0" err="1" smtClean="0"/>
              <a:t>Abdulai</a:t>
            </a:r>
            <a:r>
              <a:rPr lang="en-GB" dirty="0" smtClean="0"/>
              <a:t>, </a:t>
            </a:r>
            <a:r>
              <a:rPr lang="en-GB" dirty="0" smtClean="0"/>
              <a:t>Mohammed and Rony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2958" y="3353778"/>
            <a:ext cx="8100955" cy="3221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69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Introduction </a:t>
            </a:r>
            <a:endParaRPr lang="en-GB" dirty="0"/>
          </a:p>
          <a:p>
            <a:pPr lvl="0"/>
            <a:r>
              <a:rPr lang="en-US" dirty="0"/>
              <a:t>Literature review</a:t>
            </a:r>
            <a:endParaRPr lang="en-GB" dirty="0"/>
          </a:p>
          <a:p>
            <a:pPr lvl="0"/>
            <a:r>
              <a:rPr lang="en-US" dirty="0"/>
              <a:t>Research Methods</a:t>
            </a:r>
            <a:endParaRPr lang="en-GB" dirty="0"/>
          </a:p>
          <a:p>
            <a:pPr lvl="0"/>
            <a:r>
              <a:rPr lang="en-US" dirty="0"/>
              <a:t>Conclusion</a:t>
            </a:r>
            <a:endParaRPr lang="en-GB" dirty="0"/>
          </a:p>
          <a:p>
            <a:pPr lvl="0"/>
            <a:r>
              <a:rPr lang="en-US" dirty="0"/>
              <a:t>Reference list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8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u="sng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Reasons for women’s exclusion from football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u="sng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u="sng" dirty="0" smtClean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Physical different in football</a:t>
            </a:r>
            <a:endParaRPr lang="en-GB" dirty="0" smtClean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409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income between men and woman  in football ?</a:t>
            </a:r>
          </a:p>
          <a:p>
            <a:r>
              <a:rPr lang="en-GB" dirty="0" smtClean="0"/>
              <a:t>Lack of representation  in the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30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culture factor (why woman do not participate in football)</a:t>
            </a:r>
          </a:p>
          <a:p>
            <a:endParaRPr lang="en-GB" dirty="0"/>
          </a:p>
          <a:p>
            <a:r>
              <a:rPr lang="en-GB" dirty="0" smtClean="0"/>
              <a:t>The religion factor (why </a:t>
            </a:r>
            <a:r>
              <a:rPr lang="en-GB" dirty="0"/>
              <a:t>woman do not participate in football)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375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3943" y="166910"/>
            <a:ext cx="8911687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7321" y="1260764"/>
            <a:ext cx="8915400" cy="5597236"/>
          </a:xfrm>
        </p:spPr>
        <p:txBody>
          <a:bodyPr/>
          <a:lstStyle/>
          <a:p>
            <a:r>
              <a:rPr lang="en-GB" dirty="0"/>
              <a:t>Olympic Games in London 2012 </a:t>
            </a:r>
          </a:p>
          <a:p>
            <a:r>
              <a:rPr lang="en-GB" dirty="0"/>
              <a:t>The 2012 Olympic Games in London is expected to provide a big boost for sport in </a:t>
            </a:r>
            <a:r>
              <a:rPr lang="en-GB" dirty="0" err="1"/>
              <a:t>uk</a:t>
            </a:r>
            <a:r>
              <a:rPr lang="en-GB" dirty="0"/>
              <a:t> but there are still barriers to taking part in some communities, despite plenty of interest. </a:t>
            </a:r>
          </a:p>
          <a:p>
            <a:r>
              <a:rPr lang="en-GB" dirty="0"/>
              <a:t>The figures show that the Muslim women are significantly less likely to take up exercise compared to other groups. </a:t>
            </a:r>
          </a:p>
          <a:p>
            <a:r>
              <a:rPr lang="en-GB" dirty="0"/>
              <a:t>The Saudi Arabia conditions to participate in London Olympic 2012  </a:t>
            </a:r>
          </a:p>
          <a:p>
            <a:r>
              <a:rPr lang="en-GB" dirty="0"/>
              <a:t>1/ wearing appropriate legal Islamic hijab </a:t>
            </a:r>
            <a:endParaRPr lang="en-GB" dirty="0" smtClean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2/ approval of the guardian or parents of the player and his presence with her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3/ the lack of mixing with men in the game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5975" y="4959927"/>
            <a:ext cx="5458690" cy="1898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83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So what do the stats tell us?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The graphic below shows Muslim women lag behind other faiths when it comes to once-a-week participation in sport.</a:t>
            </a:r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9212" y="3740726"/>
            <a:ext cx="5731510" cy="297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3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Research 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2957" y="1410393"/>
            <a:ext cx="8915400" cy="3976254"/>
          </a:xfrm>
        </p:spPr>
        <p:txBody>
          <a:bodyPr>
            <a:normAutofit fontScale="55000" lnSpcReduction="20000"/>
          </a:bodyPr>
          <a:lstStyle/>
          <a:p>
            <a:r>
              <a:rPr lang="en-GB" sz="2200" dirty="0">
                <a:latin typeface="+mj-lt"/>
              </a:rPr>
              <a:t>Descriptive Statistic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1.Advantage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Using statistic allow you to have quantify data on your subject and detailed about them.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2 Disadvantage 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While using data you have to be </a:t>
            </a:r>
            <a:r>
              <a:rPr lang="en-GB" sz="2200" dirty="0" smtClean="0">
                <a:latin typeface="+mj-lt"/>
              </a:rPr>
              <a:t>careful </a:t>
            </a:r>
            <a:r>
              <a:rPr lang="en-GB" sz="2200" dirty="0">
                <a:latin typeface="+mj-lt"/>
              </a:rPr>
              <a:t>cause it might be outdated and you might need to do more research because of it , also nowadays it is really easy to manipulate data to show a point.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GB" sz="2200" dirty="0">
                <a:latin typeface="+mj-lt"/>
              </a:rPr>
              <a:t>Sampling 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1.Advantage 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Sampling research method is more convenient and inexpensive, ensures a high degree of representativeness of all the strata or layers in the population and its less expensive and faster than personal interviews.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2.Disadvantage 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The disadvantage of sampling research method it is quite time </a:t>
            </a:r>
            <a:r>
              <a:rPr lang="en-GB" sz="2200" dirty="0" smtClean="0">
                <a:latin typeface="+mj-lt"/>
              </a:rPr>
              <a:t>consuming, group </a:t>
            </a:r>
            <a:r>
              <a:rPr lang="en-GB" sz="2200" dirty="0">
                <a:latin typeface="+mj-lt"/>
              </a:rPr>
              <a:t>members and interviewer can bias responses.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66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8267" y="1651462"/>
            <a:ext cx="8915400" cy="3777622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A53010"/>
              </a:buClr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Interview 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1.Advantage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The advantage of an interview is that it provide an individual opinion on the subject ,and can give you various point of view on your subject.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2 Disadvantage 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The main disadvantage of an interview is how time consuming it is , and the cost of the equipment to do it.</a:t>
            </a:r>
          </a:p>
          <a:p>
            <a:pPr lvl="0">
              <a:buClr>
                <a:srgbClr val="A53010"/>
              </a:buClr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Surveys: 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1.Advantage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A survey give you opportunity to ask relevant questions regarding your subject , the cost are lower than an interview , and less time consuming.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2 Disadvantage </a:t>
            </a:r>
          </a:p>
          <a:p>
            <a:pPr marL="0" lvl="0" indent="0">
              <a:buClr>
                <a:srgbClr val="A53010"/>
              </a:buClr>
              <a:buNone/>
            </a:pP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The problem of a survey is that most of the people wont take the time to answer it , the people answering it can also misunderstand the questions your asking .</a:t>
            </a:r>
          </a:p>
          <a:p>
            <a:pPr marL="0" lvl="0" indent="0">
              <a:buClr>
                <a:srgbClr val="A53010"/>
              </a:buClr>
              <a:buNone/>
            </a:pPr>
            <a:endParaRPr lang="en-GB" sz="14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buClr>
                <a:srgbClr val="A53010"/>
              </a:buClr>
              <a:buNone/>
            </a:pPr>
            <a:endParaRPr lang="en-GB" sz="1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34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can we improve woman participation in </a:t>
            </a:r>
            <a:r>
              <a:rPr lang="en-GB" dirty="0" smtClean="0"/>
              <a:t>football?</a:t>
            </a:r>
          </a:p>
          <a:p>
            <a:endParaRPr lang="en-GB" dirty="0"/>
          </a:p>
          <a:p>
            <a:r>
              <a:rPr lang="en-GB" dirty="0" smtClean="0"/>
              <a:t>The chosen </a:t>
            </a:r>
            <a:r>
              <a:rPr lang="en-GB" dirty="0"/>
              <a:t>r</a:t>
            </a:r>
            <a:r>
              <a:rPr lang="en-GB" dirty="0" smtClean="0"/>
              <a:t>esearch </a:t>
            </a:r>
            <a:r>
              <a:rPr lang="en-GB" dirty="0"/>
              <a:t>m</a:t>
            </a:r>
            <a:r>
              <a:rPr lang="en-GB" dirty="0" smtClean="0"/>
              <a:t>ethod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38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 1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3780" y="2293680"/>
            <a:ext cx="6120727" cy="378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43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>
                    <a:lumMod val="85000"/>
                    <a:lumOff val="15000"/>
                  </a:prstClr>
                </a:solidFill>
              </a:rPr>
              <a:t>Reference </a:t>
            </a:r>
            <a:r>
              <a:rPr lang="en-GB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List 2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6549" y="2310069"/>
            <a:ext cx="6120727" cy="3425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0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3542" y="665017"/>
            <a:ext cx="8911687" cy="1729047"/>
          </a:xfrm>
        </p:spPr>
        <p:txBody>
          <a:bodyPr>
            <a:noAutofit/>
          </a:bodyPr>
          <a:lstStyle/>
          <a:p>
            <a:r>
              <a:rPr lang="en-GB" sz="4800" dirty="0"/>
              <a:t/>
            </a:r>
            <a:br>
              <a:rPr lang="en-GB" sz="4800" dirty="0"/>
            </a:br>
            <a:endParaRPr lang="en-GB" sz="4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488" y="10841"/>
            <a:ext cx="10124902" cy="663102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89101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399</TotalTime>
  <Words>423</Words>
  <Application>Microsoft Office PowerPoint</Application>
  <PresentationFormat>Widescreen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 3</vt:lpstr>
      <vt:lpstr>Wisp</vt:lpstr>
      <vt:lpstr>WHY WOMAN DO NOT PARTICIPATE IN FOOTBALL IN THE SAME NUMBERS AS MEN?</vt:lpstr>
      <vt:lpstr>PowerPoint Presentation</vt:lpstr>
      <vt:lpstr>Introduction</vt:lpstr>
      <vt:lpstr>Literature review</vt:lpstr>
      <vt:lpstr>Literature review</vt:lpstr>
      <vt:lpstr>PowerPoint Presentation</vt:lpstr>
      <vt:lpstr>PowerPoint Presentation</vt:lpstr>
      <vt:lpstr>Research methods </vt:lpstr>
      <vt:lpstr>Research methods </vt:lpstr>
      <vt:lpstr>Conclusion </vt:lpstr>
      <vt:lpstr>Reference List 1</vt:lpstr>
      <vt:lpstr>Reference List 2</vt:lpstr>
      <vt:lpstr>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WOMAN DO NOT PARTICIPATE IN FOOTBALL IN THE SAME NUMBERS AS MEN?</dc:title>
  <dc:creator>Rony Temu (1804827)</dc:creator>
  <cp:lastModifiedBy>Rony Temu (1804827)</cp:lastModifiedBy>
  <cp:revision>14</cp:revision>
  <dcterms:created xsi:type="dcterms:W3CDTF">2019-01-07T17:46:45Z</dcterms:created>
  <dcterms:modified xsi:type="dcterms:W3CDTF">2019-01-10T11:38:39Z</dcterms:modified>
</cp:coreProperties>
</file>