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8"/>
  </p:notesMasterIdLst>
  <p:sldIdLst>
    <p:sldId id="273" r:id="rId2"/>
    <p:sldId id="258" r:id="rId3"/>
    <p:sldId id="259" r:id="rId4"/>
    <p:sldId id="268" r:id="rId5"/>
    <p:sldId id="269" r:id="rId6"/>
    <p:sldId id="260" r:id="rId7"/>
    <p:sldId id="261" r:id="rId8"/>
    <p:sldId id="262" r:id="rId9"/>
    <p:sldId id="270" r:id="rId10"/>
    <p:sldId id="271" r:id="rId11"/>
    <p:sldId id="272" r:id="rId12"/>
    <p:sldId id="263" r:id="rId13"/>
    <p:sldId id="264" r:id="rId14"/>
    <p:sldId id="265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F6DD759-45C3-4E18-9A2F-9C9B806ED6CD}">
          <p14:sldIdLst>
            <p14:sldId id="273"/>
            <p14:sldId id="258"/>
            <p14:sldId id="259"/>
            <p14:sldId id="268"/>
            <p14:sldId id="269"/>
          </p14:sldIdLst>
        </p14:section>
        <p14:section name="Untitled Section" id="{1B2B4349-2B2D-4FA7-9582-EC3817380EE5}">
          <p14:sldIdLst>
            <p14:sldId id="260"/>
            <p14:sldId id="261"/>
            <p14:sldId id="262"/>
            <p14:sldId id="270"/>
            <p14:sldId id="271"/>
            <p14:sldId id="272"/>
            <p14:sldId id="263"/>
            <p14:sldId id="264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668346-3E1C-4FAF-BE26-57DE1F98C400}" v="12" dt="2026-06-20T21:49:36.7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97" autoAdjust="0"/>
  </p:normalViewPr>
  <p:slideViewPr>
    <p:cSldViewPr snapToGrid="0">
      <p:cViewPr>
        <p:scale>
          <a:sx n="76" d="100"/>
          <a:sy n="76" d="100"/>
        </p:scale>
        <p:origin x="62" y="221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haji isah" userId="08be1d1214643e5e" providerId="LiveId" clId="{C83CB6FA-81E7-483B-AA61-5D21D08053F7}"/>
    <pc:docChg chg="undo custSel addSld delSld modSld modSection">
      <pc:chgData name="alhaji isah" userId="08be1d1214643e5e" providerId="LiveId" clId="{C83CB6FA-81E7-483B-AA61-5D21D08053F7}" dt="2026-06-20T22:08:05.207" v="4400" actId="26606"/>
      <pc:docMkLst>
        <pc:docMk/>
      </pc:docMkLst>
      <pc:sldChg chg="addSp delSp del mod">
        <pc:chgData name="alhaji isah" userId="08be1d1214643e5e" providerId="LiveId" clId="{C83CB6FA-81E7-483B-AA61-5D21D08053F7}" dt="2026-06-19T21:27:19.357" v="3214" actId="47"/>
        <pc:sldMkLst>
          <pc:docMk/>
          <pc:sldMk cId="3679015635" sldId="256"/>
        </pc:sldMkLst>
        <pc:picChg chg="add del">
          <ac:chgData name="alhaji isah" userId="08be1d1214643e5e" providerId="LiveId" clId="{C83CB6FA-81E7-483B-AA61-5D21D08053F7}" dt="2026-06-19T21:25:30.063" v="3209" actId="22"/>
          <ac:picMkLst>
            <pc:docMk/>
            <pc:sldMk cId="3679015635" sldId="256"/>
            <ac:picMk id="5" creationId="{D882714A-4D9F-BDD5-7D93-94727075D7B8}"/>
          </ac:picMkLst>
        </pc:picChg>
      </pc:sldChg>
      <pc:sldChg chg="addSp delSp modSp mod setBg">
        <pc:chgData name="alhaji isah" userId="08be1d1214643e5e" providerId="LiveId" clId="{C83CB6FA-81E7-483B-AA61-5D21D08053F7}" dt="2026-06-20T22:01:35.660" v="4360" actId="255"/>
        <pc:sldMkLst>
          <pc:docMk/>
          <pc:sldMk cId="3350952024" sldId="258"/>
        </pc:sldMkLst>
        <pc:spChg chg="mod">
          <ac:chgData name="alhaji isah" userId="08be1d1214643e5e" providerId="LiveId" clId="{C83CB6FA-81E7-483B-AA61-5D21D08053F7}" dt="2026-06-17T21:42:15.644" v="2589" actId="20577"/>
          <ac:spMkLst>
            <pc:docMk/>
            <pc:sldMk cId="3350952024" sldId="258"/>
            <ac:spMk id="2" creationId="{1AFEEADE-2115-B85B-5A9F-A0068030D9E7}"/>
          </ac:spMkLst>
        </pc:spChg>
        <pc:spChg chg="mod ord">
          <ac:chgData name="alhaji isah" userId="08be1d1214643e5e" providerId="LiveId" clId="{C83CB6FA-81E7-483B-AA61-5D21D08053F7}" dt="2026-06-20T22:01:35.660" v="4360" actId="255"/>
          <ac:spMkLst>
            <pc:docMk/>
            <pc:sldMk cId="3350952024" sldId="258"/>
            <ac:spMk id="3" creationId="{3C586E76-E88E-2121-309C-2A2E0A797CEA}"/>
          </ac:spMkLst>
        </pc:spChg>
        <pc:spChg chg="add">
          <ac:chgData name="alhaji isah" userId="08be1d1214643e5e" providerId="LiveId" clId="{C83CB6FA-81E7-483B-AA61-5D21D08053F7}" dt="2026-06-17T18:17:39.780" v="1481" actId="26606"/>
          <ac:spMkLst>
            <pc:docMk/>
            <pc:sldMk cId="3350952024" sldId="258"/>
            <ac:spMk id="36" creationId="{79BB35BC-D5C2-4C8B-A22A-A71E6191913B}"/>
          </ac:spMkLst>
        </pc:spChg>
        <pc:picChg chg="add mod">
          <ac:chgData name="alhaji isah" userId="08be1d1214643e5e" providerId="LiveId" clId="{C83CB6FA-81E7-483B-AA61-5D21D08053F7}" dt="2026-06-17T18:17:39.780" v="1481" actId="26606"/>
          <ac:picMkLst>
            <pc:docMk/>
            <pc:sldMk cId="3350952024" sldId="258"/>
            <ac:picMk id="6" creationId="{522AC8A8-A3C3-1B0B-F467-63D398F429C9}"/>
          </ac:picMkLst>
        </pc:picChg>
      </pc:sldChg>
      <pc:sldChg chg="addSp delSp modSp mod setBg">
        <pc:chgData name="alhaji isah" userId="08be1d1214643e5e" providerId="LiveId" clId="{C83CB6FA-81E7-483B-AA61-5D21D08053F7}" dt="2026-06-20T22:02:02.759" v="4370" actId="20577"/>
        <pc:sldMkLst>
          <pc:docMk/>
          <pc:sldMk cId="1303506673" sldId="259"/>
        </pc:sldMkLst>
        <pc:spChg chg="mod">
          <ac:chgData name="alhaji isah" userId="08be1d1214643e5e" providerId="LiveId" clId="{C83CB6FA-81E7-483B-AA61-5D21D08053F7}" dt="2026-06-19T22:53:39.499" v="3227" actId="26606"/>
          <ac:spMkLst>
            <pc:docMk/>
            <pc:sldMk cId="1303506673" sldId="259"/>
            <ac:spMk id="2" creationId="{66333F9C-40A6-DE22-F411-1C4F0DF98288}"/>
          </ac:spMkLst>
        </pc:spChg>
        <pc:spChg chg="mod">
          <ac:chgData name="alhaji isah" userId="08be1d1214643e5e" providerId="LiveId" clId="{C83CB6FA-81E7-483B-AA61-5D21D08053F7}" dt="2026-06-19T22:53:39.499" v="3227" actId="26606"/>
          <ac:spMkLst>
            <pc:docMk/>
            <pc:sldMk cId="1303506673" sldId="259"/>
            <ac:spMk id="4" creationId="{AC1F551A-F32C-2A8E-FAEA-6F1548744D4E}"/>
          </ac:spMkLst>
        </pc:spChg>
        <pc:spChg chg="add mod ord">
          <ac:chgData name="alhaji isah" userId="08be1d1214643e5e" providerId="LiveId" clId="{C83CB6FA-81E7-483B-AA61-5D21D08053F7}" dt="2026-06-20T22:02:02.759" v="4370" actId="20577"/>
          <ac:spMkLst>
            <pc:docMk/>
            <pc:sldMk cId="1303506673" sldId="259"/>
            <ac:spMk id="42" creationId="{30B6346B-8544-5D30-D28E-925E5F1B6D15}"/>
          </ac:spMkLst>
        </pc:spChg>
        <pc:spChg chg="add del">
          <ac:chgData name="alhaji isah" userId="08be1d1214643e5e" providerId="LiveId" clId="{C83CB6FA-81E7-483B-AA61-5D21D08053F7}" dt="2026-06-19T22:53:39.499" v="3227" actId="26606"/>
          <ac:spMkLst>
            <pc:docMk/>
            <pc:sldMk cId="1303506673" sldId="259"/>
            <ac:spMk id="47" creationId="{9A724DBA-D2D9-471E-8ED7-2015DDD950DF}"/>
          </ac:spMkLst>
        </pc:spChg>
        <pc:spChg chg="add del">
          <ac:chgData name="alhaji isah" userId="08be1d1214643e5e" providerId="LiveId" clId="{C83CB6FA-81E7-483B-AA61-5D21D08053F7}" dt="2026-06-19T22:53:39.499" v="3227" actId="26606"/>
          <ac:spMkLst>
            <pc:docMk/>
            <pc:sldMk cId="1303506673" sldId="259"/>
            <ac:spMk id="49" creationId="{08980754-6F4B-43C9-B9BE-127B6BED6586}"/>
          </ac:spMkLst>
        </pc:spChg>
        <pc:spChg chg="add del">
          <ac:chgData name="alhaji isah" userId="08be1d1214643e5e" providerId="LiveId" clId="{C83CB6FA-81E7-483B-AA61-5D21D08053F7}" dt="2026-06-19T22:53:39.499" v="3227" actId="26606"/>
          <ac:spMkLst>
            <pc:docMk/>
            <pc:sldMk cId="1303506673" sldId="259"/>
            <ac:spMk id="51" creationId="{2C1BBA94-3F40-40AA-8BB9-E69E25E537C1}"/>
          </ac:spMkLst>
        </pc:spChg>
        <pc:spChg chg="add del">
          <ac:chgData name="alhaji isah" userId="08be1d1214643e5e" providerId="LiveId" clId="{C83CB6FA-81E7-483B-AA61-5D21D08053F7}" dt="2026-06-19T22:53:39.499" v="3227" actId="26606"/>
          <ac:spMkLst>
            <pc:docMk/>
            <pc:sldMk cId="1303506673" sldId="259"/>
            <ac:spMk id="53" creationId="{169CC832-2974-4E8D-90ED-3E2941BA7336}"/>
          </ac:spMkLst>
        </pc:spChg>
        <pc:spChg chg="add del">
          <ac:chgData name="alhaji isah" userId="08be1d1214643e5e" providerId="LiveId" clId="{C83CB6FA-81E7-483B-AA61-5D21D08053F7}" dt="2026-06-19T22:53:39.499" v="3227" actId="26606"/>
          <ac:spMkLst>
            <pc:docMk/>
            <pc:sldMk cId="1303506673" sldId="259"/>
            <ac:spMk id="55" creationId="{55222F96-971A-4F90-B841-6BAB416C7AC1}"/>
          </ac:spMkLst>
        </pc:spChg>
        <pc:spChg chg="add">
          <ac:chgData name="alhaji isah" userId="08be1d1214643e5e" providerId="LiveId" clId="{C83CB6FA-81E7-483B-AA61-5D21D08053F7}" dt="2026-06-19T22:53:39.499" v="3227" actId="26606"/>
          <ac:spMkLst>
            <pc:docMk/>
            <pc:sldMk cId="1303506673" sldId="259"/>
            <ac:spMk id="60" creationId="{F20F2D78-389E-493E-8825-332BBB6CA674}"/>
          </ac:spMkLst>
        </pc:spChg>
        <pc:picChg chg="add mod ord">
          <ac:chgData name="alhaji isah" userId="08be1d1214643e5e" providerId="LiveId" clId="{C83CB6FA-81E7-483B-AA61-5D21D08053F7}" dt="2026-06-19T22:53:39.499" v="3227" actId="26606"/>
          <ac:picMkLst>
            <pc:docMk/>
            <pc:sldMk cId="1303506673" sldId="259"/>
            <ac:picMk id="7" creationId="{8A24A4BB-B2E3-1666-E12C-1839FB29E879}"/>
          </ac:picMkLst>
        </pc:picChg>
      </pc:sldChg>
      <pc:sldChg chg="addSp delSp modSp mod setBg setClrOvrMap">
        <pc:chgData name="alhaji isah" userId="08be1d1214643e5e" providerId="LiveId" clId="{C83CB6FA-81E7-483B-AA61-5D21D08053F7}" dt="2026-06-20T22:01:15.832" v="4359" actId="20577"/>
        <pc:sldMkLst>
          <pc:docMk/>
          <pc:sldMk cId="2706061968" sldId="260"/>
        </pc:sldMkLst>
        <pc:spChg chg="mod">
          <ac:chgData name="alhaji isah" userId="08be1d1214643e5e" providerId="LiveId" clId="{C83CB6FA-81E7-483B-AA61-5D21D08053F7}" dt="2026-06-17T21:45:27.860" v="2598" actId="14100"/>
          <ac:spMkLst>
            <pc:docMk/>
            <pc:sldMk cId="2706061968" sldId="260"/>
            <ac:spMk id="2" creationId="{E56AD4E4-A12D-5029-89EA-DF6C1C33D7EE}"/>
          </ac:spMkLst>
        </pc:spChg>
        <pc:spChg chg="mod">
          <ac:chgData name="alhaji isah" userId="08be1d1214643e5e" providerId="LiveId" clId="{C83CB6FA-81E7-483B-AA61-5D21D08053F7}" dt="2026-06-20T22:01:12.207" v="4358" actId="255"/>
          <ac:spMkLst>
            <pc:docMk/>
            <pc:sldMk cId="2706061968" sldId="260"/>
            <ac:spMk id="3" creationId="{7727BD20-94BD-F985-19AA-409BD521AC78}"/>
          </ac:spMkLst>
        </pc:spChg>
        <pc:spChg chg="mod">
          <ac:chgData name="alhaji isah" userId="08be1d1214643e5e" providerId="LiveId" clId="{C83CB6FA-81E7-483B-AA61-5D21D08053F7}" dt="2026-06-20T22:01:15.832" v="4359" actId="20577"/>
          <ac:spMkLst>
            <pc:docMk/>
            <pc:sldMk cId="2706061968" sldId="260"/>
            <ac:spMk id="4" creationId="{C533A7FE-4EF7-C847-9FC9-CF8B57A13A19}"/>
          </ac:spMkLst>
        </pc:spChg>
        <pc:spChg chg="add">
          <ac:chgData name="alhaji isah" userId="08be1d1214643e5e" providerId="LiveId" clId="{C83CB6FA-81E7-483B-AA61-5D21D08053F7}" dt="2026-06-17T20:18:39.713" v="1856" actId="26606"/>
          <ac:spMkLst>
            <pc:docMk/>
            <pc:sldMk cId="2706061968" sldId="260"/>
            <ac:spMk id="25" creationId="{21739CA5-F0F5-48E1-8E8C-F24B71827E46}"/>
          </ac:spMkLst>
        </pc:spChg>
        <pc:spChg chg="add">
          <ac:chgData name="alhaji isah" userId="08be1d1214643e5e" providerId="LiveId" clId="{C83CB6FA-81E7-483B-AA61-5D21D08053F7}" dt="2026-06-17T20:18:39.713" v="1856" actId="26606"/>
          <ac:spMkLst>
            <pc:docMk/>
            <pc:sldMk cId="2706061968" sldId="260"/>
            <ac:spMk id="27" creationId="{3EAD2937-F230-41D4-B9C5-975B129BFC20}"/>
          </ac:spMkLst>
        </pc:spChg>
        <pc:spChg chg="add">
          <ac:chgData name="alhaji isah" userId="08be1d1214643e5e" providerId="LiveId" clId="{C83CB6FA-81E7-483B-AA61-5D21D08053F7}" dt="2026-06-17T20:18:39.713" v="1856" actId="26606"/>
          <ac:spMkLst>
            <pc:docMk/>
            <pc:sldMk cId="2706061968" sldId="260"/>
            <ac:spMk id="29" creationId="{CCD444A3-C338-4886-B7F1-4BA2AF46EB64}"/>
          </ac:spMkLst>
        </pc:spChg>
        <pc:picChg chg="add mod">
          <ac:chgData name="alhaji isah" userId="08be1d1214643e5e" providerId="LiveId" clId="{C83CB6FA-81E7-483B-AA61-5D21D08053F7}" dt="2026-06-17T20:30:36.458" v="2032" actId="14100"/>
          <ac:picMkLst>
            <pc:docMk/>
            <pc:sldMk cId="2706061968" sldId="260"/>
            <ac:picMk id="6" creationId="{60568637-9ED5-D79C-98D5-20D860D4AB17}"/>
          </ac:picMkLst>
        </pc:picChg>
      </pc:sldChg>
      <pc:sldChg chg="modSp mod">
        <pc:chgData name="alhaji isah" userId="08be1d1214643e5e" providerId="LiveId" clId="{C83CB6FA-81E7-483B-AA61-5D21D08053F7}" dt="2026-06-20T22:02:59.704" v="4379" actId="20577"/>
        <pc:sldMkLst>
          <pc:docMk/>
          <pc:sldMk cId="3871432699" sldId="261"/>
        </pc:sldMkLst>
        <pc:spChg chg="mod">
          <ac:chgData name="alhaji isah" userId="08be1d1214643e5e" providerId="LiveId" clId="{C83CB6FA-81E7-483B-AA61-5D21D08053F7}" dt="2026-06-20T21:57:10.691" v="4322" actId="14100"/>
          <ac:spMkLst>
            <pc:docMk/>
            <pc:sldMk cId="3871432699" sldId="261"/>
            <ac:spMk id="2" creationId="{34D9E34C-63F5-CB29-A916-137DD486AF70}"/>
          </ac:spMkLst>
        </pc:spChg>
        <pc:spChg chg="mod">
          <ac:chgData name="alhaji isah" userId="08be1d1214643e5e" providerId="LiveId" clId="{C83CB6FA-81E7-483B-AA61-5D21D08053F7}" dt="2026-06-20T22:02:59.704" v="4379" actId="20577"/>
          <ac:spMkLst>
            <pc:docMk/>
            <pc:sldMk cId="3871432699" sldId="261"/>
            <ac:spMk id="4" creationId="{9622C8F4-D88D-83FE-1299-FC198D6ED644}"/>
          </ac:spMkLst>
        </pc:spChg>
      </pc:sldChg>
      <pc:sldChg chg="addSp delSp modSp mod setBg">
        <pc:chgData name="alhaji isah" userId="08be1d1214643e5e" providerId="LiveId" clId="{C83CB6FA-81E7-483B-AA61-5D21D08053F7}" dt="2026-06-19T23:03:46.428" v="3272" actId="26606"/>
        <pc:sldMkLst>
          <pc:docMk/>
          <pc:sldMk cId="1961596696" sldId="262"/>
        </pc:sldMkLst>
        <pc:spChg chg="mod ord">
          <ac:chgData name="alhaji isah" userId="08be1d1214643e5e" providerId="LiveId" clId="{C83CB6FA-81E7-483B-AA61-5D21D08053F7}" dt="2026-06-19T23:03:46.428" v="3272" actId="26606"/>
          <ac:spMkLst>
            <pc:docMk/>
            <pc:sldMk cId="1961596696" sldId="262"/>
            <ac:spMk id="2" creationId="{2606F5B0-F42F-A216-123B-8A28D413D4B6}"/>
          </ac:spMkLst>
        </pc:spChg>
        <pc:spChg chg="add del">
          <ac:chgData name="alhaji isah" userId="08be1d1214643e5e" providerId="LiveId" clId="{C83CB6FA-81E7-483B-AA61-5D21D08053F7}" dt="2026-06-19T23:03:46.428" v="3272" actId="26606"/>
          <ac:spMkLst>
            <pc:docMk/>
            <pc:sldMk cId="1961596696" sldId="262"/>
            <ac:spMk id="82" creationId="{03AF1C04-3FEF-41BD-BB84-2F263765BEBC}"/>
          </ac:spMkLst>
        </pc:spChg>
        <pc:spChg chg="add del">
          <ac:chgData name="alhaji isah" userId="08be1d1214643e5e" providerId="LiveId" clId="{C83CB6FA-81E7-483B-AA61-5D21D08053F7}" dt="2026-06-19T23:03:46.428" v="3272" actId="26606"/>
          <ac:spMkLst>
            <pc:docMk/>
            <pc:sldMk cId="1961596696" sldId="262"/>
            <ac:spMk id="97" creationId="{C3420C89-0B09-4632-A4AF-3971D08BF7A8}"/>
          </ac:spMkLst>
        </pc:spChg>
        <pc:spChg chg="add del">
          <ac:chgData name="alhaji isah" userId="08be1d1214643e5e" providerId="LiveId" clId="{C83CB6FA-81E7-483B-AA61-5D21D08053F7}" dt="2026-06-19T23:03:46.428" v="3272" actId="26606"/>
          <ac:spMkLst>
            <pc:docMk/>
            <pc:sldMk cId="1961596696" sldId="262"/>
            <ac:spMk id="99" creationId="{4E5CBA61-BF74-40B4-A3A8-366BBA626CCF}"/>
          </ac:spMkLst>
        </pc:spChg>
        <pc:grpChg chg="add">
          <ac:chgData name="alhaji isah" userId="08be1d1214643e5e" providerId="LiveId" clId="{C83CB6FA-81E7-483B-AA61-5D21D08053F7}" dt="2026-06-17T21:33:58.663" v="2533" actId="26606"/>
          <ac:grpSpMkLst>
            <pc:docMk/>
            <pc:sldMk cId="1961596696" sldId="262"/>
            <ac:grpSpMk id="79" creationId="{66828D02-A05D-412B-9F20-B68E970B9FC2}"/>
          </ac:grpSpMkLst>
        </pc:grpChg>
        <pc:grpChg chg="add del">
          <ac:chgData name="alhaji isah" userId="08be1d1214643e5e" providerId="LiveId" clId="{C83CB6FA-81E7-483B-AA61-5D21D08053F7}" dt="2026-06-19T23:03:46.428" v="3272" actId="26606"/>
          <ac:grpSpMkLst>
            <pc:docMk/>
            <pc:sldMk cId="1961596696" sldId="262"/>
            <ac:grpSpMk id="83" creationId="{E27AF472-EAE3-4572-AB69-B92BD10DBC6D}"/>
          </ac:grpSpMkLst>
        </pc:grpChg>
        <pc:grpChg chg="add del">
          <ac:chgData name="alhaji isah" userId="08be1d1214643e5e" providerId="LiveId" clId="{C83CB6FA-81E7-483B-AA61-5D21D08053F7}" dt="2026-06-19T23:03:46.428" v="3272" actId="26606"/>
          <ac:grpSpMkLst>
            <pc:docMk/>
            <pc:sldMk cId="1961596696" sldId="262"/>
            <ac:grpSpMk id="91" creationId="{2DD5E267-EB6F-47DF-ABEF-2C1BED44DAC6}"/>
          </ac:grpSpMkLst>
        </pc:grpChg>
        <pc:grpChg chg="add del">
          <ac:chgData name="alhaji isah" userId="08be1d1214643e5e" providerId="LiveId" clId="{C83CB6FA-81E7-483B-AA61-5D21D08053F7}" dt="2026-06-19T23:03:46.428" v="3272" actId="26606"/>
          <ac:grpSpMkLst>
            <pc:docMk/>
            <pc:sldMk cId="1961596696" sldId="262"/>
            <ac:grpSpMk id="101" creationId="{AC27E70C-5470-4262-B9CE-AE52C51CF4C1}"/>
          </ac:grpSpMkLst>
        </pc:grpChg>
        <pc:grpChg chg="add del">
          <ac:chgData name="alhaji isah" userId="08be1d1214643e5e" providerId="LiveId" clId="{C83CB6FA-81E7-483B-AA61-5D21D08053F7}" dt="2026-06-19T23:03:46.428" v="3272" actId="26606"/>
          <ac:grpSpMkLst>
            <pc:docMk/>
            <pc:sldMk cId="1961596696" sldId="262"/>
            <ac:grpSpMk id="105" creationId="{E27AF472-EAE3-4572-AB69-B92BD10DBC6D}"/>
          </ac:grpSpMkLst>
        </pc:grpChg>
        <pc:graphicFrameChg chg="add mod modGraphic">
          <ac:chgData name="alhaji isah" userId="08be1d1214643e5e" providerId="LiveId" clId="{C83CB6FA-81E7-483B-AA61-5D21D08053F7}" dt="2026-06-19T23:03:46.428" v="3272" actId="26606"/>
          <ac:graphicFrameMkLst>
            <pc:docMk/>
            <pc:sldMk cId="1961596696" sldId="262"/>
            <ac:graphicFrameMk id="68" creationId="{2602EA73-D4E0-4D84-CC82-F235386B06ED}"/>
          </ac:graphicFrameMkLst>
        </pc:graphicFrameChg>
        <pc:picChg chg="mod ord">
          <ac:chgData name="alhaji isah" userId="08be1d1214643e5e" providerId="LiveId" clId="{C83CB6FA-81E7-483B-AA61-5D21D08053F7}" dt="2026-06-19T23:03:46.428" v="3272" actId="26606"/>
          <ac:picMkLst>
            <pc:docMk/>
            <pc:sldMk cId="1961596696" sldId="262"/>
            <ac:picMk id="7" creationId="{26CCD48A-759A-1AD6-C086-7401760B120F}"/>
          </ac:picMkLst>
        </pc:picChg>
      </pc:sldChg>
      <pc:sldChg chg="modSp mod">
        <pc:chgData name="alhaji isah" userId="08be1d1214643e5e" providerId="LiveId" clId="{C83CB6FA-81E7-483B-AA61-5D21D08053F7}" dt="2026-06-20T22:05:23.543" v="4390" actId="255"/>
        <pc:sldMkLst>
          <pc:docMk/>
          <pc:sldMk cId="2627327214" sldId="263"/>
        </pc:sldMkLst>
        <pc:spChg chg="mod">
          <ac:chgData name="alhaji isah" userId="08be1d1214643e5e" providerId="LiveId" clId="{C83CB6FA-81E7-483B-AA61-5D21D08053F7}" dt="2026-06-17T22:02:33.989" v="2699" actId="14100"/>
          <ac:spMkLst>
            <pc:docMk/>
            <pc:sldMk cId="2627327214" sldId="263"/>
            <ac:spMk id="2" creationId="{9960AD07-B89B-4AC1-FB7A-80EF2FEF2FA4}"/>
          </ac:spMkLst>
        </pc:spChg>
        <pc:spChg chg="mod">
          <ac:chgData name="alhaji isah" userId="08be1d1214643e5e" providerId="LiveId" clId="{C83CB6FA-81E7-483B-AA61-5D21D08053F7}" dt="2026-06-20T22:05:23.543" v="4390" actId="255"/>
          <ac:spMkLst>
            <pc:docMk/>
            <pc:sldMk cId="2627327214" sldId="263"/>
            <ac:spMk id="4" creationId="{FBF1F897-3931-045D-2F5E-6666B0B5C824}"/>
          </ac:spMkLst>
        </pc:spChg>
        <pc:picChg chg="mod">
          <ac:chgData name="alhaji isah" userId="08be1d1214643e5e" providerId="LiveId" clId="{C83CB6FA-81E7-483B-AA61-5D21D08053F7}" dt="2026-06-17T21:35:11.607" v="2540" actId="1036"/>
          <ac:picMkLst>
            <pc:docMk/>
            <pc:sldMk cId="2627327214" sldId="263"/>
            <ac:picMk id="6" creationId="{515EE634-6EDB-2DC9-1203-45B34CC9C47E}"/>
          </ac:picMkLst>
        </pc:picChg>
      </pc:sldChg>
      <pc:sldChg chg="addSp delSp modSp mod">
        <pc:chgData name="alhaji isah" userId="08be1d1214643e5e" providerId="LiveId" clId="{C83CB6FA-81E7-483B-AA61-5D21D08053F7}" dt="2026-06-20T22:06:26.471" v="4395" actId="14100"/>
        <pc:sldMkLst>
          <pc:docMk/>
          <pc:sldMk cId="788544191" sldId="264"/>
        </pc:sldMkLst>
        <pc:spChg chg="mod">
          <ac:chgData name="alhaji isah" userId="08be1d1214643e5e" providerId="LiveId" clId="{C83CB6FA-81E7-483B-AA61-5D21D08053F7}" dt="2026-06-20T22:06:26.471" v="4395" actId="14100"/>
          <ac:spMkLst>
            <pc:docMk/>
            <pc:sldMk cId="788544191" sldId="264"/>
            <ac:spMk id="2" creationId="{AD4DE120-B32E-1ED2-ACFE-68A7C18C1E6D}"/>
          </ac:spMkLst>
        </pc:spChg>
        <pc:spChg chg="mod">
          <ac:chgData name="alhaji isah" userId="08be1d1214643e5e" providerId="LiveId" clId="{C83CB6FA-81E7-483B-AA61-5D21D08053F7}" dt="2026-06-20T22:05:59.766" v="4392" actId="255"/>
          <ac:spMkLst>
            <pc:docMk/>
            <pc:sldMk cId="788544191" sldId="264"/>
            <ac:spMk id="4" creationId="{ECEA7C56-0B49-5D62-1E15-F4278C50E463}"/>
          </ac:spMkLst>
        </pc:spChg>
        <pc:spChg chg="add del">
          <ac:chgData name="alhaji isah" userId="08be1d1214643e5e" providerId="LiveId" clId="{C83CB6FA-81E7-483B-AA61-5D21D08053F7}" dt="2026-06-20T20:06:59.549" v="3297" actId="26606"/>
          <ac:spMkLst>
            <pc:docMk/>
            <pc:sldMk cId="788544191" sldId="264"/>
            <ac:spMk id="24" creationId="{C0763A76-9F1C-4FC5-82B7-DD475DA461B2}"/>
          </ac:spMkLst>
        </pc:spChg>
        <pc:spChg chg="add del">
          <ac:chgData name="alhaji isah" userId="08be1d1214643e5e" providerId="LiveId" clId="{C83CB6FA-81E7-483B-AA61-5D21D08053F7}" dt="2026-06-20T20:06:59.549" v="3297" actId="26606"/>
          <ac:spMkLst>
            <pc:docMk/>
            <pc:sldMk cId="788544191" sldId="264"/>
            <ac:spMk id="26" creationId="{E81BF4F6-F2CF-4984-9D14-D6966D92F99F}"/>
          </ac:spMkLst>
        </pc:spChg>
        <pc:spChg chg="add del">
          <ac:chgData name="alhaji isah" userId="08be1d1214643e5e" providerId="LiveId" clId="{C83CB6FA-81E7-483B-AA61-5D21D08053F7}" dt="2026-06-20T20:06:59.534" v="3296" actId="26606"/>
          <ac:spMkLst>
            <pc:docMk/>
            <pc:sldMk cId="788544191" sldId="264"/>
            <ac:spMk id="31" creationId="{E8A8EAB8-D2FF-444D-B34B-7D32F106AD0E}"/>
          </ac:spMkLst>
        </pc:spChg>
        <pc:spChg chg="add del">
          <ac:chgData name="alhaji isah" userId="08be1d1214643e5e" providerId="LiveId" clId="{C83CB6FA-81E7-483B-AA61-5D21D08053F7}" dt="2026-06-20T20:06:59.534" v="3296" actId="26606"/>
          <ac:spMkLst>
            <pc:docMk/>
            <pc:sldMk cId="788544191" sldId="264"/>
            <ac:spMk id="33" creationId="{9DD005C1-8C51-42D6-9BEE-B9B83849743D}"/>
          </ac:spMkLst>
        </pc:spChg>
        <pc:spChg chg="add del">
          <ac:chgData name="alhaji isah" userId="08be1d1214643e5e" providerId="LiveId" clId="{C83CB6FA-81E7-483B-AA61-5D21D08053F7}" dt="2026-06-20T20:06:59.534" v="3296" actId="26606"/>
          <ac:spMkLst>
            <pc:docMk/>
            <pc:sldMk cId="788544191" sldId="264"/>
            <ac:spMk id="35" creationId="{C61F2F60-14E3-4196-B7CE-175E46F04481}"/>
          </ac:spMkLst>
        </pc:spChg>
        <pc:spChg chg="add">
          <ac:chgData name="alhaji isah" userId="08be1d1214643e5e" providerId="LiveId" clId="{C83CB6FA-81E7-483B-AA61-5D21D08053F7}" dt="2026-06-20T20:06:59.549" v="3297" actId="26606"/>
          <ac:spMkLst>
            <pc:docMk/>
            <pc:sldMk cId="788544191" sldId="264"/>
            <ac:spMk id="37" creationId="{E8A8EAB8-D2FF-444D-B34B-7D32F106AD0E}"/>
          </ac:spMkLst>
        </pc:spChg>
        <pc:picChg chg="add mod">
          <ac:chgData name="alhaji isah" userId="08be1d1214643e5e" providerId="LiveId" clId="{C83CB6FA-81E7-483B-AA61-5D21D08053F7}" dt="2026-06-20T20:06:59.549" v="3297" actId="26606"/>
          <ac:picMkLst>
            <pc:docMk/>
            <pc:sldMk cId="788544191" sldId="264"/>
            <ac:picMk id="20" creationId="{06948FE1-EC9A-6C10-C439-D9D11CC0C925}"/>
          </ac:picMkLst>
        </pc:picChg>
        <pc:cxnChg chg="add">
          <ac:chgData name="alhaji isah" userId="08be1d1214643e5e" providerId="LiveId" clId="{C83CB6FA-81E7-483B-AA61-5D21D08053F7}" dt="2026-06-20T20:06:59.549" v="3297" actId="26606"/>
          <ac:cxnSpMkLst>
            <pc:docMk/>
            <pc:sldMk cId="788544191" sldId="264"/>
            <ac:cxnSpMk id="38" creationId="{EEA38897-7BA3-4408-8083-3235339C4A60}"/>
          </ac:cxnSpMkLst>
        </pc:cxnChg>
        <pc:cxnChg chg="add">
          <ac:chgData name="alhaji isah" userId="08be1d1214643e5e" providerId="LiveId" clId="{C83CB6FA-81E7-483B-AA61-5D21D08053F7}" dt="2026-06-20T20:06:59.549" v="3297" actId="26606"/>
          <ac:cxnSpMkLst>
            <pc:docMk/>
            <pc:sldMk cId="788544191" sldId="264"/>
            <ac:cxnSpMk id="39" creationId="{F11AD06B-AB20-4097-8606-5DA00DBACE88}"/>
          </ac:cxnSpMkLst>
        </pc:cxnChg>
      </pc:sldChg>
      <pc:sldChg chg="addSp delSp modSp mod setBg">
        <pc:chgData name="alhaji isah" userId="08be1d1214643e5e" providerId="LiveId" clId="{C83CB6FA-81E7-483B-AA61-5D21D08053F7}" dt="2026-06-20T22:07:07.103" v="4398" actId="14100"/>
        <pc:sldMkLst>
          <pc:docMk/>
          <pc:sldMk cId="2335404762" sldId="265"/>
        </pc:sldMkLst>
        <pc:spChg chg="mod">
          <ac:chgData name="alhaji isah" userId="08be1d1214643e5e" providerId="LiveId" clId="{C83CB6FA-81E7-483B-AA61-5D21D08053F7}" dt="2026-06-20T20:35:41.375" v="4203" actId="14100"/>
          <ac:spMkLst>
            <pc:docMk/>
            <pc:sldMk cId="2335404762" sldId="265"/>
            <ac:spMk id="2" creationId="{3F1A0094-4CD0-482F-C05C-BCB1AAD48DC2}"/>
          </ac:spMkLst>
        </pc:spChg>
        <pc:spChg chg="mod">
          <ac:chgData name="alhaji isah" userId="08be1d1214643e5e" providerId="LiveId" clId="{C83CB6FA-81E7-483B-AA61-5D21D08053F7}" dt="2026-06-20T22:07:07.103" v="4398" actId="14100"/>
          <ac:spMkLst>
            <pc:docMk/>
            <pc:sldMk cId="2335404762" sldId="265"/>
            <ac:spMk id="3" creationId="{BEE85B32-0E36-2E5C-7D8D-E8B9931AD011}"/>
          </ac:spMkLst>
        </pc:spChg>
        <pc:spChg chg="add">
          <ac:chgData name="alhaji isah" userId="08be1d1214643e5e" providerId="LiveId" clId="{C83CB6FA-81E7-483B-AA61-5D21D08053F7}" dt="2026-06-17T22:08:16.127" v="2728" actId="26606"/>
          <ac:spMkLst>
            <pc:docMk/>
            <pc:sldMk cId="2335404762" sldId="265"/>
            <ac:spMk id="16" creationId="{B250C39F-3F6C-4D53-86D2-7BC6B2FF609C}"/>
          </ac:spMkLst>
        </pc:spChg>
        <pc:spChg chg="add">
          <ac:chgData name="alhaji isah" userId="08be1d1214643e5e" providerId="LiveId" clId="{C83CB6FA-81E7-483B-AA61-5D21D08053F7}" dt="2026-06-17T22:08:16.127" v="2728" actId="26606"/>
          <ac:spMkLst>
            <pc:docMk/>
            <pc:sldMk cId="2335404762" sldId="265"/>
            <ac:spMk id="18" creationId="{70A48D59-8581-41F7-B529-F4617FE07A9A}"/>
          </ac:spMkLst>
        </pc:spChg>
        <pc:spChg chg="add">
          <ac:chgData name="alhaji isah" userId="08be1d1214643e5e" providerId="LiveId" clId="{C83CB6FA-81E7-483B-AA61-5D21D08053F7}" dt="2026-06-17T22:08:16.127" v="2728" actId="26606"/>
          <ac:spMkLst>
            <pc:docMk/>
            <pc:sldMk cId="2335404762" sldId="265"/>
            <ac:spMk id="20" creationId="{9DD005C1-8C51-42D6-9BEE-B9B83849743D}"/>
          </ac:spMkLst>
        </pc:spChg>
        <pc:picChg chg="add mod ord">
          <ac:chgData name="alhaji isah" userId="08be1d1214643e5e" providerId="LiveId" clId="{C83CB6FA-81E7-483B-AA61-5D21D08053F7}" dt="2026-06-20T20:15:38.123" v="3563" actId="1076"/>
          <ac:picMkLst>
            <pc:docMk/>
            <pc:sldMk cId="2335404762" sldId="265"/>
            <ac:picMk id="5" creationId="{5CC54E68-BE37-9DE4-3A47-40BA76B2ED9C}"/>
          </ac:picMkLst>
        </pc:picChg>
      </pc:sldChg>
      <pc:sldChg chg="modSp mod">
        <pc:chgData name="alhaji isah" userId="08be1d1214643e5e" providerId="LiveId" clId="{C83CB6FA-81E7-483B-AA61-5D21D08053F7}" dt="2026-06-20T21:49:20.770" v="4313" actId="20577"/>
        <pc:sldMkLst>
          <pc:docMk/>
          <pc:sldMk cId="478234712" sldId="266"/>
        </pc:sldMkLst>
        <pc:spChg chg="mod">
          <ac:chgData name="alhaji isah" userId="08be1d1214643e5e" providerId="LiveId" clId="{C83CB6FA-81E7-483B-AA61-5D21D08053F7}" dt="2026-06-17T22:03:57.347" v="2714" actId="20577"/>
          <ac:spMkLst>
            <pc:docMk/>
            <pc:sldMk cId="478234712" sldId="266"/>
            <ac:spMk id="2" creationId="{261BE371-E965-E5E0-0BF6-F092387DDCD6}"/>
          </ac:spMkLst>
        </pc:spChg>
        <pc:spChg chg="mod">
          <ac:chgData name="alhaji isah" userId="08be1d1214643e5e" providerId="LiveId" clId="{C83CB6FA-81E7-483B-AA61-5D21D08053F7}" dt="2026-06-20T21:49:20.770" v="4313" actId="20577"/>
          <ac:spMkLst>
            <pc:docMk/>
            <pc:sldMk cId="478234712" sldId="266"/>
            <ac:spMk id="4" creationId="{CE9A24D8-464D-D5EF-F498-8BE137518533}"/>
          </ac:spMkLst>
        </pc:spChg>
      </pc:sldChg>
      <pc:sldChg chg="addSp delSp modSp mod modMedia setBg delAnim setClrOvrMap">
        <pc:chgData name="alhaji isah" userId="08be1d1214643e5e" providerId="LiveId" clId="{C83CB6FA-81E7-483B-AA61-5D21D08053F7}" dt="2026-06-20T22:08:05.207" v="4400" actId="26606"/>
        <pc:sldMkLst>
          <pc:docMk/>
          <pc:sldMk cId="4131015285" sldId="267"/>
        </pc:sldMkLst>
        <pc:spChg chg="mod">
          <ac:chgData name="alhaji isah" userId="08be1d1214643e5e" providerId="LiveId" clId="{C83CB6FA-81E7-483B-AA61-5D21D08053F7}" dt="2026-06-20T22:08:05.207" v="4400" actId="26606"/>
          <ac:spMkLst>
            <pc:docMk/>
            <pc:sldMk cId="4131015285" sldId="267"/>
            <ac:spMk id="2" creationId="{7765EC1C-018D-C8E6-0485-0C246B13E663}"/>
          </ac:spMkLst>
        </pc:spChg>
        <pc:spChg chg="add del">
          <ac:chgData name="alhaji isah" userId="08be1d1214643e5e" providerId="LiveId" clId="{C83CB6FA-81E7-483B-AA61-5D21D08053F7}" dt="2026-06-20T22:08:05.207" v="4400" actId="26606"/>
          <ac:spMkLst>
            <pc:docMk/>
            <pc:sldMk cId="4131015285" sldId="267"/>
            <ac:spMk id="7" creationId="{4522B21E-B2B9-4C72-9A71-C87EFD137480}"/>
          </ac:spMkLst>
        </pc:spChg>
        <pc:spChg chg="add del">
          <ac:chgData name="alhaji isah" userId="08be1d1214643e5e" providerId="LiveId" clId="{C83CB6FA-81E7-483B-AA61-5D21D08053F7}" dt="2026-06-20T22:08:05.207" v="4400" actId="26606"/>
          <ac:spMkLst>
            <pc:docMk/>
            <pc:sldMk cId="4131015285" sldId="267"/>
            <ac:spMk id="9" creationId="{5EB7D2A2-F448-44D4-938C-DC84CBCB3B1E}"/>
          </ac:spMkLst>
        </pc:spChg>
        <pc:spChg chg="add del">
          <ac:chgData name="alhaji isah" userId="08be1d1214643e5e" providerId="LiveId" clId="{C83CB6FA-81E7-483B-AA61-5D21D08053F7}" dt="2026-06-20T22:08:05.207" v="4400" actId="26606"/>
          <ac:spMkLst>
            <pc:docMk/>
            <pc:sldMk cId="4131015285" sldId="267"/>
            <ac:spMk id="11" creationId="{871AEA07-1E14-44B4-8E55-64EF049CD66F}"/>
          </ac:spMkLst>
        </pc:spChg>
        <pc:spChg chg="add">
          <ac:chgData name="alhaji isah" userId="08be1d1214643e5e" providerId="LiveId" clId="{C83CB6FA-81E7-483B-AA61-5D21D08053F7}" dt="2026-06-20T22:08:05.207" v="4400" actId="26606"/>
          <ac:spMkLst>
            <pc:docMk/>
            <pc:sldMk cId="4131015285" sldId="267"/>
            <ac:spMk id="18" creationId="{66B332A4-D438-4773-A77F-5ED49A448D9D}"/>
          </ac:spMkLst>
        </pc:spChg>
        <pc:spChg chg="add">
          <ac:chgData name="alhaji isah" userId="08be1d1214643e5e" providerId="LiveId" clId="{C83CB6FA-81E7-483B-AA61-5D21D08053F7}" dt="2026-06-20T22:08:05.207" v="4400" actId="26606"/>
          <ac:spMkLst>
            <pc:docMk/>
            <pc:sldMk cId="4131015285" sldId="267"/>
            <ac:spMk id="20" creationId="{DF9AD32D-FF05-44F4-BD4D-9CEE89B71EB9}"/>
          </ac:spMkLst>
        </pc:spChg>
        <pc:cxnChg chg="add del">
          <ac:chgData name="alhaji isah" userId="08be1d1214643e5e" providerId="LiveId" clId="{C83CB6FA-81E7-483B-AA61-5D21D08053F7}" dt="2026-06-20T22:08:05.207" v="4400" actId="26606"/>
          <ac:cxnSpMkLst>
            <pc:docMk/>
            <pc:sldMk cId="4131015285" sldId="267"/>
            <ac:cxnSpMk id="13" creationId="{F7C8EA93-3210-4C62-99E9-153C275E3A87}"/>
          </ac:cxnSpMkLst>
        </pc:cxnChg>
      </pc:sldChg>
      <pc:sldChg chg="addSp delSp modSp new mod setBg">
        <pc:chgData name="alhaji isah" userId="08be1d1214643e5e" providerId="LiveId" clId="{C83CB6FA-81E7-483B-AA61-5D21D08053F7}" dt="2026-06-20T22:02:24.420" v="4373" actId="20577"/>
        <pc:sldMkLst>
          <pc:docMk/>
          <pc:sldMk cId="737298265" sldId="268"/>
        </pc:sldMkLst>
        <pc:spChg chg="mod">
          <ac:chgData name="alhaji isah" userId="08be1d1214643e5e" providerId="LiveId" clId="{C83CB6FA-81E7-483B-AA61-5D21D08053F7}" dt="2026-06-20T21:55:15.659" v="4317" actId="14100"/>
          <ac:spMkLst>
            <pc:docMk/>
            <pc:sldMk cId="737298265" sldId="268"/>
            <ac:spMk id="2" creationId="{B4CBD31A-0326-8D74-3396-E5A7EBCD33CF}"/>
          </ac:spMkLst>
        </pc:spChg>
        <pc:spChg chg="add mod">
          <ac:chgData name="alhaji isah" userId="08be1d1214643e5e" providerId="LiveId" clId="{C83CB6FA-81E7-483B-AA61-5D21D08053F7}" dt="2026-06-20T22:02:24.420" v="4373" actId="20577"/>
          <ac:spMkLst>
            <pc:docMk/>
            <pc:sldMk cId="737298265" sldId="268"/>
            <ac:spMk id="8" creationId="{A6E2C5DC-B36C-30E5-049C-EB64C27C6ECF}"/>
          </ac:spMkLst>
        </pc:spChg>
        <pc:spChg chg="add del">
          <ac:chgData name="alhaji isah" userId="08be1d1214643e5e" providerId="LiveId" clId="{C83CB6FA-81E7-483B-AA61-5D21D08053F7}" dt="2026-06-19T22:55:53.440" v="3230" actId="26606"/>
          <ac:spMkLst>
            <pc:docMk/>
            <pc:sldMk cId="737298265" sldId="268"/>
            <ac:spMk id="39" creationId="{C0763A76-9F1C-4FC5-82B7-DD475DA461B2}"/>
          </ac:spMkLst>
        </pc:spChg>
        <pc:spChg chg="add del">
          <ac:chgData name="alhaji isah" userId="08be1d1214643e5e" providerId="LiveId" clId="{C83CB6FA-81E7-483B-AA61-5D21D08053F7}" dt="2026-06-19T22:55:53.440" v="3230" actId="26606"/>
          <ac:spMkLst>
            <pc:docMk/>
            <pc:sldMk cId="737298265" sldId="268"/>
            <ac:spMk id="41" creationId="{E81BF4F6-F2CF-4984-9D14-D6966D92F99F}"/>
          </ac:spMkLst>
        </pc:spChg>
        <pc:spChg chg="add del">
          <ac:chgData name="alhaji isah" userId="08be1d1214643e5e" providerId="LiveId" clId="{C83CB6FA-81E7-483B-AA61-5D21D08053F7}" dt="2026-06-19T22:55:53.425" v="3229" actId="26606"/>
          <ac:spMkLst>
            <pc:docMk/>
            <pc:sldMk cId="737298265" sldId="268"/>
            <ac:spMk id="46" creationId="{12609869-9E80-471B-A487-A53288E0E791}"/>
          </ac:spMkLst>
        </pc:spChg>
        <pc:spChg chg="add del">
          <ac:chgData name="alhaji isah" userId="08be1d1214643e5e" providerId="LiveId" clId="{C83CB6FA-81E7-483B-AA61-5D21D08053F7}" dt="2026-06-19T22:55:53.425" v="3229" actId="26606"/>
          <ac:spMkLst>
            <pc:docMk/>
            <pc:sldMk cId="737298265" sldId="268"/>
            <ac:spMk id="48" creationId="{7004738A-9D34-43E8-97D2-CA0EED4F8BE0}"/>
          </ac:spMkLst>
        </pc:spChg>
        <pc:spChg chg="add del">
          <ac:chgData name="alhaji isah" userId="08be1d1214643e5e" providerId="LiveId" clId="{C83CB6FA-81E7-483B-AA61-5D21D08053F7}" dt="2026-06-19T22:55:53.425" v="3229" actId="26606"/>
          <ac:spMkLst>
            <pc:docMk/>
            <pc:sldMk cId="737298265" sldId="268"/>
            <ac:spMk id="50" creationId="{B8B8D07F-F13E-443E-BA68-2D26672D76B9}"/>
          </ac:spMkLst>
        </pc:spChg>
        <pc:spChg chg="add del">
          <ac:chgData name="alhaji isah" userId="08be1d1214643e5e" providerId="LiveId" clId="{C83CB6FA-81E7-483B-AA61-5D21D08053F7}" dt="2026-06-19T22:55:53.425" v="3229" actId="26606"/>
          <ac:spMkLst>
            <pc:docMk/>
            <pc:sldMk cId="737298265" sldId="268"/>
            <ac:spMk id="52" creationId="{2813A4FA-24A5-41ED-A534-3807D1B2F344}"/>
          </ac:spMkLst>
        </pc:spChg>
        <pc:spChg chg="add del">
          <ac:chgData name="alhaji isah" userId="08be1d1214643e5e" providerId="LiveId" clId="{C83CB6FA-81E7-483B-AA61-5D21D08053F7}" dt="2026-06-19T22:55:53.425" v="3229" actId="26606"/>
          <ac:spMkLst>
            <pc:docMk/>
            <pc:sldMk cId="737298265" sldId="268"/>
            <ac:spMk id="54" creationId="{C3944F27-CA70-4E84-A51A-E6BF89558979}"/>
          </ac:spMkLst>
        </pc:spChg>
        <pc:spChg chg="add">
          <ac:chgData name="alhaji isah" userId="08be1d1214643e5e" providerId="LiveId" clId="{C83CB6FA-81E7-483B-AA61-5D21D08053F7}" dt="2026-06-19T22:55:53.440" v="3230" actId="26606"/>
          <ac:spMkLst>
            <pc:docMk/>
            <pc:sldMk cId="737298265" sldId="268"/>
            <ac:spMk id="56" creationId="{5AA03EDC-7067-4DFF-B672-541D016AAAB8}"/>
          </ac:spMkLst>
        </pc:spChg>
        <pc:spChg chg="add">
          <ac:chgData name="alhaji isah" userId="08be1d1214643e5e" providerId="LiveId" clId="{C83CB6FA-81E7-483B-AA61-5D21D08053F7}" dt="2026-06-19T22:55:53.440" v="3230" actId="26606"/>
          <ac:spMkLst>
            <pc:docMk/>
            <pc:sldMk cId="737298265" sldId="268"/>
            <ac:spMk id="57" creationId="{0EBF3E39-B0BE-496A-8604-9007470FFA3A}"/>
          </ac:spMkLst>
        </pc:spChg>
        <pc:picChg chg="add mod ord">
          <ac:chgData name="alhaji isah" userId="08be1d1214643e5e" providerId="LiveId" clId="{C83CB6FA-81E7-483B-AA61-5D21D08053F7}" dt="2026-06-19T22:56:33.186" v="3235" actId="14100"/>
          <ac:picMkLst>
            <pc:docMk/>
            <pc:sldMk cId="737298265" sldId="268"/>
            <ac:picMk id="6" creationId="{E76BA3FD-2574-22EC-6108-06FB38A3C2CB}"/>
          </ac:picMkLst>
        </pc:picChg>
      </pc:sldChg>
      <pc:sldChg chg="addSp delSp modSp new mod">
        <pc:chgData name="alhaji isah" userId="08be1d1214643e5e" providerId="LiveId" clId="{C83CB6FA-81E7-483B-AA61-5D21D08053F7}" dt="2026-06-19T23:00:57.664" v="3237" actId="26606"/>
        <pc:sldMkLst>
          <pc:docMk/>
          <pc:sldMk cId="3563014173" sldId="269"/>
        </pc:sldMkLst>
        <pc:spChg chg="mod">
          <ac:chgData name="alhaji isah" userId="08be1d1214643e5e" providerId="LiveId" clId="{C83CB6FA-81E7-483B-AA61-5D21D08053F7}" dt="2026-06-17T21:44:06.142" v="2595" actId="255"/>
          <ac:spMkLst>
            <pc:docMk/>
            <pc:sldMk cId="3563014173" sldId="269"/>
            <ac:spMk id="2" creationId="{DB16A2E8-5520-8087-73C2-D8F39520CD4F}"/>
          </ac:spMkLst>
        </pc:spChg>
        <pc:spChg chg="mod">
          <ac:chgData name="alhaji isah" userId="08be1d1214643e5e" providerId="LiveId" clId="{C83CB6FA-81E7-483B-AA61-5D21D08053F7}" dt="2026-06-19T23:00:22.971" v="3236"/>
          <ac:spMkLst>
            <pc:docMk/>
            <pc:sldMk cId="3563014173" sldId="269"/>
            <ac:spMk id="4" creationId="{84A485E1-5610-319C-815B-577770734884}"/>
          </ac:spMkLst>
        </pc:spChg>
        <pc:graphicFrameChg chg="add mod modGraphic">
          <ac:chgData name="alhaji isah" userId="08be1d1214643e5e" providerId="LiveId" clId="{C83CB6FA-81E7-483B-AA61-5D21D08053F7}" dt="2026-06-19T23:00:57.664" v="3237" actId="26606"/>
          <ac:graphicFrameMkLst>
            <pc:docMk/>
            <pc:sldMk cId="3563014173" sldId="269"/>
            <ac:graphicFrameMk id="7" creationId="{0774EB21-C611-FB43-8D6C-54FD95C577EC}"/>
          </ac:graphicFrameMkLst>
        </pc:graphicFrameChg>
        <pc:picChg chg="add mod">
          <ac:chgData name="alhaji isah" userId="08be1d1214643e5e" providerId="LiveId" clId="{C83CB6FA-81E7-483B-AA61-5D21D08053F7}" dt="2026-06-17T20:00:36.205" v="1688" actId="1076"/>
          <ac:picMkLst>
            <pc:docMk/>
            <pc:sldMk cId="3563014173" sldId="269"/>
            <ac:picMk id="8" creationId="{DB879286-D72A-BD86-80CF-9B852A127FC3}"/>
          </ac:picMkLst>
        </pc:picChg>
      </pc:sldChg>
      <pc:sldChg chg="addSp delSp modSp new mod setBg">
        <pc:chgData name="alhaji isah" userId="08be1d1214643e5e" providerId="LiveId" clId="{C83CB6FA-81E7-483B-AA61-5D21D08053F7}" dt="2026-06-18T09:42:18.238" v="2771" actId="26606"/>
        <pc:sldMkLst>
          <pc:docMk/>
          <pc:sldMk cId="1148298823" sldId="270"/>
        </pc:sldMkLst>
        <pc:spChg chg="mod">
          <ac:chgData name="alhaji isah" userId="08be1d1214643e5e" providerId="LiveId" clId="{C83CB6FA-81E7-483B-AA61-5D21D08053F7}" dt="2026-06-18T09:42:18.238" v="2771" actId="26606"/>
          <ac:spMkLst>
            <pc:docMk/>
            <pc:sldMk cId="1148298823" sldId="270"/>
            <ac:spMk id="2" creationId="{0C9FA78F-454A-3B07-7868-EAAE08A33036}"/>
          </ac:spMkLst>
        </pc:spChg>
        <pc:spChg chg="add">
          <ac:chgData name="alhaji isah" userId="08be1d1214643e5e" providerId="LiveId" clId="{C83CB6FA-81E7-483B-AA61-5D21D08053F7}" dt="2026-06-18T09:42:18.238" v="2771" actId="26606"/>
          <ac:spMkLst>
            <pc:docMk/>
            <pc:sldMk cId="1148298823" sldId="270"/>
            <ac:spMk id="13" creationId="{D4771268-CB57-404A-9271-370EB28F6090}"/>
          </ac:spMkLst>
        </pc:spChg>
        <pc:picChg chg="add mod ord">
          <ac:chgData name="alhaji isah" userId="08be1d1214643e5e" providerId="LiveId" clId="{C83CB6FA-81E7-483B-AA61-5D21D08053F7}" dt="2026-06-18T09:42:18.238" v="2771" actId="26606"/>
          <ac:picMkLst>
            <pc:docMk/>
            <pc:sldMk cId="1148298823" sldId="270"/>
            <ac:picMk id="8" creationId="{2EB81BD4-4E8E-BC01-A70F-ED8196243B48}"/>
          </ac:picMkLst>
        </pc:picChg>
      </pc:sldChg>
      <pc:sldChg chg="addSp delSp modSp new mod setBg">
        <pc:chgData name="alhaji isah" userId="08be1d1214643e5e" providerId="LiveId" clId="{C83CB6FA-81E7-483B-AA61-5D21D08053F7}" dt="2026-06-20T22:04:26.474" v="4387" actId="20577"/>
        <pc:sldMkLst>
          <pc:docMk/>
          <pc:sldMk cId="626020864" sldId="271"/>
        </pc:sldMkLst>
        <pc:spChg chg="mod ord">
          <ac:chgData name="alhaji isah" userId="08be1d1214643e5e" providerId="LiveId" clId="{C83CB6FA-81E7-483B-AA61-5D21D08053F7}" dt="2026-06-18T10:29:01.339" v="3022" actId="26606"/>
          <ac:spMkLst>
            <pc:docMk/>
            <pc:sldMk cId="626020864" sldId="271"/>
            <ac:spMk id="2" creationId="{D7BD726C-C6A6-FE53-8638-F873A0C7988A}"/>
          </ac:spMkLst>
        </pc:spChg>
        <pc:spChg chg="mod">
          <ac:chgData name="alhaji isah" userId="08be1d1214643e5e" providerId="LiveId" clId="{C83CB6FA-81E7-483B-AA61-5D21D08053F7}" dt="2026-06-20T22:04:26.474" v="4387" actId="20577"/>
          <ac:spMkLst>
            <pc:docMk/>
            <pc:sldMk cId="626020864" sldId="271"/>
            <ac:spMk id="3" creationId="{194F968D-7304-6237-697C-1300B9245E1E}"/>
          </ac:spMkLst>
        </pc:spChg>
        <pc:spChg chg="add">
          <ac:chgData name="alhaji isah" userId="08be1d1214643e5e" providerId="LiveId" clId="{C83CB6FA-81E7-483B-AA61-5D21D08053F7}" dt="2026-06-18T10:29:01.339" v="3022" actId="26606"/>
          <ac:spMkLst>
            <pc:docMk/>
            <pc:sldMk cId="626020864" sldId="271"/>
            <ac:spMk id="39" creationId="{B4C4EC46-EC6F-A0A9-36BF-531F5C8200EB}"/>
          </ac:spMkLst>
        </pc:spChg>
        <pc:spChg chg="add">
          <ac:chgData name="alhaji isah" userId="08be1d1214643e5e" providerId="LiveId" clId="{C83CB6FA-81E7-483B-AA61-5D21D08053F7}" dt="2026-06-18T10:29:01.339" v="3022" actId="26606"/>
          <ac:spMkLst>
            <pc:docMk/>
            <pc:sldMk cId="626020864" sldId="271"/>
            <ac:spMk id="41" creationId="{F13763C0-6092-3B3C-822A-21E174E3A089}"/>
          </ac:spMkLst>
        </pc:spChg>
        <pc:spChg chg="add">
          <ac:chgData name="alhaji isah" userId="08be1d1214643e5e" providerId="LiveId" clId="{C83CB6FA-81E7-483B-AA61-5D21D08053F7}" dt="2026-06-18T10:29:01.339" v="3022" actId="26606"/>
          <ac:spMkLst>
            <pc:docMk/>
            <pc:sldMk cId="626020864" sldId="271"/>
            <ac:spMk id="43" creationId="{D4ECF21D-729A-005C-E880-CA278A4F4539}"/>
          </ac:spMkLst>
        </pc:spChg>
        <pc:spChg chg="add">
          <ac:chgData name="alhaji isah" userId="08be1d1214643e5e" providerId="LiveId" clId="{C83CB6FA-81E7-483B-AA61-5D21D08053F7}" dt="2026-06-18T10:29:01.339" v="3022" actId="26606"/>
          <ac:spMkLst>
            <pc:docMk/>
            <pc:sldMk cId="626020864" sldId="271"/>
            <ac:spMk id="45" creationId="{0BEDAEA2-865D-E67C-A774-2FD2DD4A235A}"/>
          </ac:spMkLst>
        </pc:spChg>
        <pc:picChg chg="add mod ord">
          <ac:chgData name="alhaji isah" userId="08be1d1214643e5e" providerId="LiveId" clId="{C83CB6FA-81E7-483B-AA61-5D21D08053F7}" dt="2026-06-18T10:29:01.339" v="3022" actId="26606"/>
          <ac:picMkLst>
            <pc:docMk/>
            <pc:sldMk cId="626020864" sldId="271"/>
            <ac:picMk id="17" creationId="{ADAB943F-898C-EA5E-8790-1E756958B2BD}"/>
          </ac:picMkLst>
        </pc:picChg>
      </pc:sldChg>
      <pc:sldChg chg="addSp delSp modSp new mod setBg setClrOvrMap">
        <pc:chgData name="alhaji isah" userId="08be1d1214643e5e" providerId="LiveId" clId="{C83CB6FA-81E7-483B-AA61-5D21D08053F7}" dt="2026-06-20T22:05:01.040" v="4389" actId="255"/>
        <pc:sldMkLst>
          <pc:docMk/>
          <pc:sldMk cId="729794053" sldId="272"/>
        </pc:sldMkLst>
        <pc:spChg chg="mod">
          <ac:chgData name="alhaji isah" userId="08be1d1214643e5e" providerId="LiveId" clId="{C83CB6FA-81E7-483B-AA61-5D21D08053F7}" dt="2026-06-20T21:33:13.197" v="4279" actId="20577"/>
          <ac:spMkLst>
            <pc:docMk/>
            <pc:sldMk cId="729794053" sldId="272"/>
            <ac:spMk id="2" creationId="{69CDF922-783B-3616-DF4F-6AFFD3239348}"/>
          </ac:spMkLst>
        </pc:spChg>
        <pc:spChg chg="mod">
          <ac:chgData name="alhaji isah" userId="08be1d1214643e5e" providerId="LiveId" clId="{C83CB6FA-81E7-483B-AA61-5D21D08053F7}" dt="2026-06-20T22:04:51.559" v="4388" actId="255"/>
          <ac:spMkLst>
            <pc:docMk/>
            <pc:sldMk cId="729794053" sldId="272"/>
            <ac:spMk id="3" creationId="{C9F19FF0-3B7B-F9EA-E531-687A5C4B0F26}"/>
          </ac:spMkLst>
        </pc:spChg>
        <pc:spChg chg="mod">
          <ac:chgData name="alhaji isah" userId="08be1d1214643e5e" providerId="LiveId" clId="{C83CB6FA-81E7-483B-AA61-5D21D08053F7}" dt="2026-06-20T22:05:01.040" v="4389" actId="255"/>
          <ac:spMkLst>
            <pc:docMk/>
            <pc:sldMk cId="729794053" sldId="272"/>
            <ac:spMk id="4" creationId="{CAF75B73-E743-681F-9AD6-E5F345D5B519}"/>
          </ac:spMkLst>
        </pc:spChg>
        <pc:spChg chg="add mod">
          <ac:chgData name="alhaji isah" userId="08be1d1214643e5e" providerId="LiveId" clId="{C83CB6FA-81E7-483B-AA61-5D21D08053F7}" dt="2026-06-19T23:09:19.501" v="3284" actId="14100"/>
          <ac:spMkLst>
            <pc:docMk/>
            <pc:sldMk cId="729794053" sldId="272"/>
            <ac:spMk id="7" creationId="{372C9078-B8CB-243D-6F6F-B22F9B70DF3A}"/>
          </ac:spMkLst>
        </pc:spChg>
        <pc:spChg chg="add">
          <ac:chgData name="alhaji isah" userId="08be1d1214643e5e" providerId="LiveId" clId="{C83CB6FA-81E7-483B-AA61-5D21D08053F7}" dt="2026-06-20T21:15:25.736" v="4214"/>
          <ac:spMkLst>
            <pc:docMk/>
            <pc:sldMk cId="729794053" sldId="272"/>
            <ac:spMk id="12" creationId="{53FDF097-CCB3-F538-E832-07745A22AA19}"/>
          </ac:spMkLst>
        </pc:spChg>
        <pc:spChg chg="add">
          <ac:chgData name="alhaji isah" userId="08be1d1214643e5e" providerId="LiveId" clId="{C83CB6FA-81E7-483B-AA61-5D21D08053F7}" dt="2026-06-18T13:37:23.737" v="3207" actId="26606"/>
          <ac:spMkLst>
            <pc:docMk/>
            <pc:sldMk cId="729794053" sldId="272"/>
            <ac:spMk id="21" creationId="{10F24D38-B79E-44B4-830E-043F45D96DC2}"/>
          </ac:spMkLst>
        </pc:spChg>
        <pc:graphicFrameChg chg="add mod modGraphic">
          <ac:chgData name="alhaji isah" userId="08be1d1214643e5e" providerId="LiveId" clId="{C83CB6FA-81E7-483B-AA61-5D21D08053F7}" dt="2026-06-20T21:31:32.030" v="4251" actId="6549"/>
          <ac:graphicFrameMkLst>
            <pc:docMk/>
            <pc:sldMk cId="729794053" sldId="272"/>
            <ac:graphicFrameMk id="8" creationId="{15F5BC17-59F4-637A-9F6C-8DE9698C7B3A}"/>
          </ac:graphicFrameMkLst>
        </pc:graphicFrameChg>
        <pc:picChg chg="add mod">
          <ac:chgData name="alhaji isah" userId="08be1d1214643e5e" providerId="LiveId" clId="{C83CB6FA-81E7-483B-AA61-5D21D08053F7}" dt="2026-06-20T21:28:51.056" v="4236" actId="14100"/>
          <ac:picMkLst>
            <pc:docMk/>
            <pc:sldMk cId="729794053" sldId="272"/>
            <ac:picMk id="6" creationId="{94D987CC-1AF5-1EF6-DEB1-AF24C22B3E1D}"/>
          </ac:picMkLst>
        </pc:picChg>
        <pc:cxnChg chg="add">
          <ac:chgData name="alhaji isah" userId="08be1d1214643e5e" providerId="LiveId" clId="{C83CB6FA-81E7-483B-AA61-5D21D08053F7}" dt="2026-06-18T13:37:23.737" v="3207" actId="26606"/>
          <ac:cxnSpMkLst>
            <pc:docMk/>
            <pc:sldMk cId="729794053" sldId="272"/>
            <ac:cxnSpMk id="20" creationId="{FC469874-256B-45B3-A79C-7591B4BA1ECC}"/>
          </ac:cxnSpMkLst>
        </pc:cxnChg>
      </pc:sldChg>
      <pc:sldChg chg="addSp delSp modSp new mod setBg">
        <pc:chgData name="alhaji isah" userId="08be1d1214643e5e" providerId="LiveId" clId="{C83CB6FA-81E7-483B-AA61-5D21D08053F7}" dt="2026-06-19T22:51:25.031" v="3226" actId="26606"/>
        <pc:sldMkLst>
          <pc:docMk/>
          <pc:sldMk cId="3536470868" sldId="273"/>
        </pc:sldMkLst>
        <pc:spChg chg="add ord">
          <ac:chgData name="alhaji isah" userId="08be1d1214643e5e" providerId="LiveId" clId="{C83CB6FA-81E7-483B-AA61-5D21D08053F7}" dt="2026-06-19T21:37:27.056" v="3224" actId="26606"/>
          <ac:spMkLst>
            <pc:docMk/>
            <pc:sldMk cId="3536470868" sldId="273"/>
            <ac:spMk id="3" creationId="{BEA9A151-42E7-A03A-CCE5-81F4B9BC158D}"/>
          </ac:spMkLst>
        </pc:spChg>
        <pc:spChg chg="add del">
          <ac:chgData name="alhaji isah" userId="08be1d1214643e5e" providerId="LiveId" clId="{C83CB6FA-81E7-483B-AA61-5D21D08053F7}" dt="2026-06-19T22:51:25.031" v="3226" actId="26606"/>
          <ac:spMkLst>
            <pc:docMk/>
            <pc:sldMk cId="3536470868" sldId="273"/>
            <ac:spMk id="10" creationId="{22F15A2D-2324-487D-A02A-BF46C5C580EB}"/>
          </ac:spMkLst>
        </pc:spChg>
        <pc:spChg chg="add del">
          <ac:chgData name="alhaji isah" userId="08be1d1214643e5e" providerId="LiveId" clId="{C83CB6FA-81E7-483B-AA61-5D21D08053F7}" dt="2026-06-19T22:51:25.031" v="3226" actId="26606"/>
          <ac:spMkLst>
            <pc:docMk/>
            <pc:sldMk cId="3536470868" sldId="273"/>
            <ac:spMk id="12" creationId="{2AEAFA59-923A-4F54-8B49-44C970BCC323}"/>
          </ac:spMkLst>
        </pc:spChg>
        <pc:spChg chg="add del">
          <ac:chgData name="alhaji isah" userId="08be1d1214643e5e" providerId="LiveId" clId="{C83CB6FA-81E7-483B-AA61-5D21D08053F7}" dt="2026-06-19T22:51:25.031" v="3226" actId="26606"/>
          <ac:spMkLst>
            <pc:docMk/>
            <pc:sldMk cId="3536470868" sldId="273"/>
            <ac:spMk id="14" creationId="{C37E9D4B-7BFA-4D10-B666-547BAC499469}"/>
          </ac:spMkLst>
        </pc:spChg>
        <pc:grpChg chg="add">
          <ac:chgData name="alhaji isah" userId="08be1d1214643e5e" providerId="LiveId" clId="{C83CB6FA-81E7-483B-AA61-5D21D08053F7}" dt="2026-06-19T22:51:25.031" v="3226" actId="26606"/>
          <ac:grpSpMkLst>
            <pc:docMk/>
            <pc:sldMk cId="3536470868" sldId="273"/>
            <ac:grpSpMk id="19" creationId="{26176824-7946-6969-3841-DD5C101DF42D}"/>
          </ac:grpSpMkLst>
        </pc:grpChg>
        <pc:picChg chg="add mod">
          <ac:chgData name="alhaji isah" userId="08be1d1214643e5e" providerId="LiveId" clId="{C83CB6FA-81E7-483B-AA61-5D21D08053F7}" dt="2026-06-19T22:51:25.031" v="3226" actId="26606"/>
          <ac:picMkLst>
            <pc:docMk/>
            <pc:sldMk cId="3536470868" sldId="273"/>
            <ac:picMk id="5" creationId="{0FB47864-671E-BCF4-F175-DEB6D42975A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7BBFBF-23C2-41AC-9D90-FAF04C85B15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63A417-E312-4D21-8AB2-260758186F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AIMS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16C80F-D91D-4DC1-8033-140DA06BF862}" type="parTrans" cxnId="{99E9EC61-64F4-4C74-80B7-2B5154CEFAE5}">
      <dgm:prSet/>
      <dgm:spPr/>
      <dgm:t>
        <a:bodyPr/>
        <a:lstStyle/>
        <a:p>
          <a:endParaRPr lang="en-US"/>
        </a:p>
      </dgm:t>
    </dgm:pt>
    <dgm:pt modelId="{75F58FD4-1FE3-48B5-800E-D2F885425B21}" type="sibTrans" cxnId="{99E9EC61-64F4-4C74-80B7-2B5154CEFAE5}">
      <dgm:prSet/>
      <dgm:spPr/>
      <dgm:t>
        <a:bodyPr/>
        <a:lstStyle/>
        <a:p>
          <a:endParaRPr lang="en-US"/>
        </a:p>
      </dgm:t>
    </dgm:pt>
    <dgm:pt modelId="{2D410AE1-822B-4B5E-80C1-07CB7C9B48F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Improve healthier lifestyles by providing fresh, nutritious and affordable smoothies</a:t>
          </a:r>
          <a:r>
            <a:rPr lang="en-GB" sz="1100" dirty="0"/>
            <a:t>.</a:t>
          </a:r>
          <a:endParaRPr lang="en-US" sz="1100" dirty="0"/>
        </a:p>
      </dgm:t>
    </dgm:pt>
    <dgm:pt modelId="{D63CB3FD-5C75-4D89-8CE4-DEFE8CF6C395}" type="parTrans" cxnId="{35BB7640-9A6B-45F5-9A7C-CB682F3914C2}">
      <dgm:prSet/>
      <dgm:spPr/>
      <dgm:t>
        <a:bodyPr/>
        <a:lstStyle/>
        <a:p>
          <a:endParaRPr lang="en-US"/>
        </a:p>
      </dgm:t>
    </dgm:pt>
    <dgm:pt modelId="{53937B68-69E3-4D52-ADEA-235ECC47D8D4}" type="sibTrans" cxnId="{35BB7640-9A6B-45F5-9A7C-CB682F3914C2}">
      <dgm:prSet/>
      <dgm:spPr/>
      <dgm:t>
        <a:bodyPr/>
        <a:lstStyle/>
        <a:p>
          <a:endParaRPr lang="en-US"/>
        </a:p>
      </dgm:t>
    </dgm:pt>
    <dgm:pt modelId="{8BE38002-0624-403B-A4F5-002D13473C8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To run a successful business with a good return on investment as well as providing our target customers with a better option</a:t>
          </a:r>
          <a:r>
            <a:rPr lang="en-GB" sz="1100" dirty="0"/>
            <a:t>. </a:t>
          </a:r>
          <a:endParaRPr lang="en-US" sz="1100" dirty="0"/>
        </a:p>
      </dgm:t>
    </dgm:pt>
    <dgm:pt modelId="{9AC66A3E-35F0-49FB-89DD-E1FC5C90B9DB}" type="parTrans" cxnId="{D7ED9167-9F03-4498-862E-EFB2EB1C2F37}">
      <dgm:prSet/>
      <dgm:spPr/>
      <dgm:t>
        <a:bodyPr/>
        <a:lstStyle/>
        <a:p>
          <a:endParaRPr lang="en-US"/>
        </a:p>
      </dgm:t>
    </dgm:pt>
    <dgm:pt modelId="{0C36D21F-C30C-4577-B1D6-D98BF57E4163}" type="sibTrans" cxnId="{D7ED9167-9F03-4498-862E-EFB2EB1C2F37}">
      <dgm:prSet/>
      <dgm:spPr/>
      <dgm:t>
        <a:bodyPr/>
        <a:lstStyle/>
        <a:p>
          <a:endParaRPr lang="en-US"/>
        </a:p>
      </dgm:t>
    </dgm:pt>
    <dgm:pt modelId="{34F5AE09-90B8-47C1-ACA0-6C8EACA7A255}" type="pres">
      <dgm:prSet presAssocID="{D57BBFBF-23C2-41AC-9D90-FAF04C85B15A}" presName="root" presStyleCnt="0">
        <dgm:presLayoutVars>
          <dgm:dir/>
          <dgm:resizeHandles val="exact"/>
        </dgm:presLayoutVars>
      </dgm:prSet>
      <dgm:spPr/>
    </dgm:pt>
    <dgm:pt modelId="{3FC9A18E-C03C-4233-912B-3419E4E46633}" type="pres">
      <dgm:prSet presAssocID="{8763A417-E312-4D21-8AB2-260758186FA6}" presName="compNode" presStyleCnt="0"/>
      <dgm:spPr/>
    </dgm:pt>
    <dgm:pt modelId="{47A2C982-63D6-4E0B-97CC-70427B2FEBC9}" type="pres">
      <dgm:prSet presAssocID="{8763A417-E312-4D21-8AB2-260758186FA6}" presName="bgRect" presStyleLbl="bgShp" presStyleIdx="0" presStyleCnt="3"/>
      <dgm:spPr/>
    </dgm:pt>
    <dgm:pt modelId="{33EC0B1D-582D-4931-AAB1-9D4B97D0C560}" type="pres">
      <dgm:prSet presAssocID="{8763A417-E312-4D21-8AB2-260758186FA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75C1CCA-F366-4382-AF95-CF331BD508FD}" type="pres">
      <dgm:prSet presAssocID="{8763A417-E312-4D21-8AB2-260758186FA6}" presName="spaceRect" presStyleCnt="0"/>
      <dgm:spPr/>
    </dgm:pt>
    <dgm:pt modelId="{59FE4D6F-2C8F-457E-922C-601D3E5F156F}" type="pres">
      <dgm:prSet presAssocID="{8763A417-E312-4D21-8AB2-260758186FA6}" presName="parTx" presStyleLbl="revTx" presStyleIdx="0" presStyleCnt="3">
        <dgm:presLayoutVars>
          <dgm:chMax val="0"/>
          <dgm:chPref val="0"/>
        </dgm:presLayoutVars>
      </dgm:prSet>
      <dgm:spPr/>
    </dgm:pt>
    <dgm:pt modelId="{36A337AA-EC51-4C3A-AA98-9A837042AEB8}" type="pres">
      <dgm:prSet presAssocID="{75F58FD4-1FE3-48B5-800E-D2F885425B21}" presName="sibTrans" presStyleCnt="0"/>
      <dgm:spPr/>
    </dgm:pt>
    <dgm:pt modelId="{E8531254-880B-4810-A9B6-3C9C427DFEBD}" type="pres">
      <dgm:prSet presAssocID="{2D410AE1-822B-4B5E-80C1-07CB7C9B48F4}" presName="compNode" presStyleCnt="0"/>
      <dgm:spPr/>
    </dgm:pt>
    <dgm:pt modelId="{25C04558-01BA-4B54-981E-0F26D61B201C}" type="pres">
      <dgm:prSet presAssocID="{2D410AE1-822B-4B5E-80C1-07CB7C9B48F4}" presName="bgRect" presStyleLbl="bgShp" presStyleIdx="1" presStyleCnt="3"/>
      <dgm:spPr/>
    </dgm:pt>
    <dgm:pt modelId="{1212DFDA-2668-43E3-9A08-3C084D562B68}" type="pres">
      <dgm:prSet presAssocID="{2D410AE1-822B-4B5E-80C1-07CB7C9B48F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84B9C87E-8DEE-4025-8977-CF1F38B5A999}" type="pres">
      <dgm:prSet presAssocID="{2D410AE1-822B-4B5E-80C1-07CB7C9B48F4}" presName="spaceRect" presStyleCnt="0"/>
      <dgm:spPr/>
    </dgm:pt>
    <dgm:pt modelId="{0A7D87F9-4AC3-4D06-8777-5F5B1D662CE9}" type="pres">
      <dgm:prSet presAssocID="{2D410AE1-822B-4B5E-80C1-07CB7C9B48F4}" presName="parTx" presStyleLbl="revTx" presStyleIdx="1" presStyleCnt="3">
        <dgm:presLayoutVars>
          <dgm:chMax val="0"/>
          <dgm:chPref val="0"/>
        </dgm:presLayoutVars>
      </dgm:prSet>
      <dgm:spPr/>
    </dgm:pt>
    <dgm:pt modelId="{C85CB720-CEF9-4D16-80D5-75EEB71A789A}" type="pres">
      <dgm:prSet presAssocID="{53937B68-69E3-4D52-ADEA-235ECC47D8D4}" presName="sibTrans" presStyleCnt="0"/>
      <dgm:spPr/>
    </dgm:pt>
    <dgm:pt modelId="{76FCC633-9B14-4F00-9153-37BAD06E8C25}" type="pres">
      <dgm:prSet presAssocID="{8BE38002-0624-403B-A4F5-002D13473C8C}" presName="compNode" presStyleCnt="0"/>
      <dgm:spPr/>
    </dgm:pt>
    <dgm:pt modelId="{2FF00930-1704-460E-B505-27AFF9B95D51}" type="pres">
      <dgm:prSet presAssocID="{8BE38002-0624-403B-A4F5-002D13473C8C}" presName="bgRect" presStyleLbl="bgShp" presStyleIdx="2" presStyleCnt="3"/>
      <dgm:spPr/>
    </dgm:pt>
    <dgm:pt modelId="{E49E5C16-353E-4E3A-8036-691D9D09026F}" type="pres">
      <dgm:prSet presAssocID="{8BE38002-0624-403B-A4F5-002D13473C8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43F48E7-7D49-44E6-916B-F5816E14AA3F}" type="pres">
      <dgm:prSet presAssocID="{8BE38002-0624-403B-A4F5-002D13473C8C}" presName="spaceRect" presStyleCnt="0"/>
      <dgm:spPr/>
    </dgm:pt>
    <dgm:pt modelId="{9DA6936E-BC47-4424-86AA-BCB37248F235}" type="pres">
      <dgm:prSet presAssocID="{8BE38002-0624-403B-A4F5-002D13473C8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DE9FE14-B65F-4504-814B-AAEE06A2AE42}" type="presOf" srcId="{8763A417-E312-4D21-8AB2-260758186FA6}" destId="{59FE4D6F-2C8F-457E-922C-601D3E5F156F}" srcOrd="0" destOrd="0" presId="urn:microsoft.com/office/officeart/2018/2/layout/IconVerticalSolidList"/>
    <dgm:cxn modelId="{BE792A33-B148-471E-AE2A-6788CF97E789}" type="presOf" srcId="{D57BBFBF-23C2-41AC-9D90-FAF04C85B15A}" destId="{34F5AE09-90B8-47C1-ACA0-6C8EACA7A255}" srcOrd="0" destOrd="0" presId="urn:microsoft.com/office/officeart/2018/2/layout/IconVerticalSolidList"/>
    <dgm:cxn modelId="{35BB7640-9A6B-45F5-9A7C-CB682F3914C2}" srcId="{D57BBFBF-23C2-41AC-9D90-FAF04C85B15A}" destId="{2D410AE1-822B-4B5E-80C1-07CB7C9B48F4}" srcOrd="1" destOrd="0" parTransId="{D63CB3FD-5C75-4D89-8CE4-DEFE8CF6C395}" sibTransId="{53937B68-69E3-4D52-ADEA-235ECC47D8D4}"/>
    <dgm:cxn modelId="{BF4D8B60-D76E-4118-B446-CB699471A3A9}" type="presOf" srcId="{8BE38002-0624-403B-A4F5-002D13473C8C}" destId="{9DA6936E-BC47-4424-86AA-BCB37248F235}" srcOrd="0" destOrd="0" presId="urn:microsoft.com/office/officeart/2018/2/layout/IconVerticalSolidList"/>
    <dgm:cxn modelId="{99E9EC61-64F4-4C74-80B7-2B5154CEFAE5}" srcId="{D57BBFBF-23C2-41AC-9D90-FAF04C85B15A}" destId="{8763A417-E312-4D21-8AB2-260758186FA6}" srcOrd="0" destOrd="0" parTransId="{AA16C80F-D91D-4DC1-8033-140DA06BF862}" sibTransId="{75F58FD4-1FE3-48B5-800E-D2F885425B21}"/>
    <dgm:cxn modelId="{D7ED9167-9F03-4498-862E-EFB2EB1C2F37}" srcId="{D57BBFBF-23C2-41AC-9D90-FAF04C85B15A}" destId="{8BE38002-0624-403B-A4F5-002D13473C8C}" srcOrd="2" destOrd="0" parTransId="{9AC66A3E-35F0-49FB-89DD-E1FC5C90B9DB}" sibTransId="{0C36D21F-C30C-4577-B1D6-D98BF57E4163}"/>
    <dgm:cxn modelId="{6481E9AC-BCAB-4B42-8377-BC057AC1152C}" type="presOf" srcId="{2D410AE1-822B-4B5E-80C1-07CB7C9B48F4}" destId="{0A7D87F9-4AC3-4D06-8777-5F5B1D662CE9}" srcOrd="0" destOrd="0" presId="urn:microsoft.com/office/officeart/2018/2/layout/IconVerticalSolidList"/>
    <dgm:cxn modelId="{E2B2CF89-CDF3-4A49-9BED-31A990B2D8AB}" type="presParOf" srcId="{34F5AE09-90B8-47C1-ACA0-6C8EACA7A255}" destId="{3FC9A18E-C03C-4233-912B-3419E4E46633}" srcOrd="0" destOrd="0" presId="urn:microsoft.com/office/officeart/2018/2/layout/IconVerticalSolidList"/>
    <dgm:cxn modelId="{74BF401A-82A6-46EC-A2E2-9D07176E0692}" type="presParOf" srcId="{3FC9A18E-C03C-4233-912B-3419E4E46633}" destId="{47A2C982-63D6-4E0B-97CC-70427B2FEBC9}" srcOrd="0" destOrd="0" presId="urn:microsoft.com/office/officeart/2018/2/layout/IconVerticalSolidList"/>
    <dgm:cxn modelId="{2ACD0C3E-34EC-42B7-9B1E-2B16222DFEAC}" type="presParOf" srcId="{3FC9A18E-C03C-4233-912B-3419E4E46633}" destId="{33EC0B1D-582D-4931-AAB1-9D4B97D0C560}" srcOrd="1" destOrd="0" presId="urn:microsoft.com/office/officeart/2018/2/layout/IconVerticalSolidList"/>
    <dgm:cxn modelId="{E9416AC4-C700-4756-B4A1-5CCC60BE4166}" type="presParOf" srcId="{3FC9A18E-C03C-4233-912B-3419E4E46633}" destId="{775C1CCA-F366-4382-AF95-CF331BD508FD}" srcOrd="2" destOrd="0" presId="urn:microsoft.com/office/officeart/2018/2/layout/IconVerticalSolidList"/>
    <dgm:cxn modelId="{1A1C396C-201C-4460-95FC-816F2828482F}" type="presParOf" srcId="{3FC9A18E-C03C-4233-912B-3419E4E46633}" destId="{59FE4D6F-2C8F-457E-922C-601D3E5F156F}" srcOrd="3" destOrd="0" presId="urn:microsoft.com/office/officeart/2018/2/layout/IconVerticalSolidList"/>
    <dgm:cxn modelId="{B56CD707-2474-4DEF-8883-CD41F7A98755}" type="presParOf" srcId="{34F5AE09-90B8-47C1-ACA0-6C8EACA7A255}" destId="{36A337AA-EC51-4C3A-AA98-9A837042AEB8}" srcOrd="1" destOrd="0" presId="urn:microsoft.com/office/officeart/2018/2/layout/IconVerticalSolidList"/>
    <dgm:cxn modelId="{14D23308-AAE4-42B9-9BB5-8A2953FD0485}" type="presParOf" srcId="{34F5AE09-90B8-47C1-ACA0-6C8EACA7A255}" destId="{E8531254-880B-4810-A9B6-3C9C427DFEBD}" srcOrd="2" destOrd="0" presId="urn:microsoft.com/office/officeart/2018/2/layout/IconVerticalSolidList"/>
    <dgm:cxn modelId="{401C8CC4-9DEF-4FE6-8109-8552375460E9}" type="presParOf" srcId="{E8531254-880B-4810-A9B6-3C9C427DFEBD}" destId="{25C04558-01BA-4B54-981E-0F26D61B201C}" srcOrd="0" destOrd="0" presId="urn:microsoft.com/office/officeart/2018/2/layout/IconVerticalSolidList"/>
    <dgm:cxn modelId="{5CD5E0FE-47E2-4465-9A99-393628AA775B}" type="presParOf" srcId="{E8531254-880B-4810-A9B6-3C9C427DFEBD}" destId="{1212DFDA-2668-43E3-9A08-3C084D562B68}" srcOrd="1" destOrd="0" presId="urn:microsoft.com/office/officeart/2018/2/layout/IconVerticalSolidList"/>
    <dgm:cxn modelId="{6C43C6F7-9D0D-4924-9BC2-3B2378E97933}" type="presParOf" srcId="{E8531254-880B-4810-A9B6-3C9C427DFEBD}" destId="{84B9C87E-8DEE-4025-8977-CF1F38B5A999}" srcOrd="2" destOrd="0" presId="urn:microsoft.com/office/officeart/2018/2/layout/IconVerticalSolidList"/>
    <dgm:cxn modelId="{59AA7126-00C2-40A4-B987-248850F74085}" type="presParOf" srcId="{E8531254-880B-4810-A9B6-3C9C427DFEBD}" destId="{0A7D87F9-4AC3-4D06-8777-5F5B1D662CE9}" srcOrd="3" destOrd="0" presId="urn:microsoft.com/office/officeart/2018/2/layout/IconVerticalSolidList"/>
    <dgm:cxn modelId="{35E8911B-D5FC-4F5C-961E-353282A26F75}" type="presParOf" srcId="{34F5AE09-90B8-47C1-ACA0-6C8EACA7A255}" destId="{C85CB720-CEF9-4D16-80D5-75EEB71A789A}" srcOrd="3" destOrd="0" presId="urn:microsoft.com/office/officeart/2018/2/layout/IconVerticalSolidList"/>
    <dgm:cxn modelId="{893407CD-1275-4D01-90F9-7D02B6358309}" type="presParOf" srcId="{34F5AE09-90B8-47C1-ACA0-6C8EACA7A255}" destId="{76FCC633-9B14-4F00-9153-37BAD06E8C25}" srcOrd="4" destOrd="0" presId="urn:microsoft.com/office/officeart/2018/2/layout/IconVerticalSolidList"/>
    <dgm:cxn modelId="{44FE4CD6-91E4-4A43-B139-EC6E3F5A2CF2}" type="presParOf" srcId="{76FCC633-9B14-4F00-9153-37BAD06E8C25}" destId="{2FF00930-1704-460E-B505-27AFF9B95D51}" srcOrd="0" destOrd="0" presId="urn:microsoft.com/office/officeart/2018/2/layout/IconVerticalSolidList"/>
    <dgm:cxn modelId="{D47EBF55-549F-40F9-BAD1-05C182077415}" type="presParOf" srcId="{76FCC633-9B14-4F00-9153-37BAD06E8C25}" destId="{E49E5C16-353E-4E3A-8036-691D9D09026F}" srcOrd="1" destOrd="0" presId="urn:microsoft.com/office/officeart/2018/2/layout/IconVerticalSolidList"/>
    <dgm:cxn modelId="{7A184FA1-5D10-4C15-B888-61A155C46F6E}" type="presParOf" srcId="{76FCC633-9B14-4F00-9153-37BAD06E8C25}" destId="{B43F48E7-7D49-44E6-916B-F5816E14AA3F}" srcOrd="2" destOrd="0" presId="urn:microsoft.com/office/officeart/2018/2/layout/IconVerticalSolidList"/>
    <dgm:cxn modelId="{7E256625-77F4-4B5E-9762-B1CED5438A07}" type="presParOf" srcId="{76FCC633-9B14-4F00-9153-37BAD06E8C25}" destId="{9DA6936E-BC47-4424-86AA-BCB37248F2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F8E88F-EACA-4778-9CC9-FCF9006C786E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9EFEFB0-096B-4397-A00F-28EDD7CCCBE9}">
      <dgm:prSet/>
      <dgm:spPr/>
      <dgm:t>
        <a:bodyPr/>
        <a:lstStyle/>
        <a:p>
          <a:r>
            <a:rPr lang="en-US" dirty="0"/>
            <a:t>Recruitment &amp; Selection</a:t>
          </a:r>
        </a:p>
      </dgm:t>
    </dgm:pt>
    <dgm:pt modelId="{BEF7AD13-8662-43A6-9EC6-477680497C79}" type="parTrans" cxnId="{CBEBDDA0-A2B2-4403-BB7B-19F93FF3B57F}">
      <dgm:prSet/>
      <dgm:spPr/>
      <dgm:t>
        <a:bodyPr/>
        <a:lstStyle/>
        <a:p>
          <a:endParaRPr lang="en-US"/>
        </a:p>
      </dgm:t>
    </dgm:pt>
    <dgm:pt modelId="{0DA55C34-8A7D-458B-B8C1-8A75A857B34D}" type="sibTrans" cxnId="{CBEBDDA0-A2B2-4403-BB7B-19F93FF3B57F}">
      <dgm:prSet/>
      <dgm:spPr/>
      <dgm:t>
        <a:bodyPr/>
        <a:lstStyle/>
        <a:p>
          <a:endParaRPr lang="en-US"/>
        </a:p>
      </dgm:t>
    </dgm:pt>
    <dgm:pt modelId="{C04E7118-3270-41D6-BFD3-9404AD40E53A}">
      <dgm:prSet/>
      <dgm:spPr/>
      <dgm:t>
        <a:bodyPr/>
        <a:lstStyle/>
        <a:p>
          <a:r>
            <a:rPr lang="en-US"/>
            <a:t>Training and development</a:t>
          </a:r>
        </a:p>
      </dgm:t>
    </dgm:pt>
    <dgm:pt modelId="{0EDF2831-1D7C-4185-83A1-416E4E268D5B}" type="parTrans" cxnId="{73AA8377-CA3D-405A-995A-862B43696F68}">
      <dgm:prSet/>
      <dgm:spPr/>
      <dgm:t>
        <a:bodyPr/>
        <a:lstStyle/>
        <a:p>
          <a:endParaRPr lang="en-US"/>
        </a:p>
      </dgm:t>
    </dgm:pt>
    <dgm:pt modelId="{07C9155A-5A5E-48E9-8FA1-0A540DCBC72B}" type="sibTrans" cxnId="{73AA8377-CA3D-405A-995A-862B43696F68}">
      <dgm:prSet/>
      <dgm:spPr/>
      <dgm:t>
        <a:bodyPr/>
        <a:lstStyle/>
        <a:p>
          <a:endParaRPr lang="en-US"/>
        </a:p>
      </dgm:t>
    </dgm:pt>
    <dgm:pt modelId="{C85577BD-AE7F-4EBF-908B-8486B6C2C453}">
      <dgm:prSet/>
      <dgm:spPr/>
      <dgm:t>
        <a:bodyPr/>
        <a:lstStyle/>
        <a:p>
          <a:r>
            <a:rPr lang="en-US"/>
            <a:t>Performance management</a:t>
          </a:r>
        </a:p>
      </dgm:t>
    </dgm:pt>
    <dgm:pt modelId="{D6962B80-7AF4-42BB-A2EE-9DA2162D1A2F}" type="parTrans" cxnId="{01B9BA5E-B31A-493F-8A33-27836E1E0B14}">
      <dgm:prSet/>
      <dgm:spPr/>
      <dgm:t>
        <a:bodyPr/>
        <a:lstStyle/>
        <a:p>
          <a:endParaRPr lang="en-US"/>
        </a:p>
      </dgm:t>
    </dgm:pt>
    <dgm:pt modelId="{D091008D-7A58-4D81-80BB-CB7C2972F619}" type="sibTrans" cxnId="{01B9BA5E-B31A-493F-8A33-27836E1E0B14}">
      <dgm:prSet/>
      <dgm:spPr/>
      <dgm:t>
        <a:bodyPr/>
        <a:lstStyle/>
        <a:p>
          <a:endParaRPr lang="en-US"/>
        </a:p>
      </dgm:t>
    </dgm:pt>
    <dgm:pt modelId="{71AAC704-3627-4A12-A3A5-1C8B8FE663CE}">
      <dgm:prSet/>
      <dgm:spPr/>
      <dgm:t>
        <a:bodyPr/>
        <a:lstStyle/>
        <a:p>
          <a:r>
            <a:rPr lang="en-US"/>
            <a:t>Health &amp; safety management</a:t>
          </a:r>
        </a:p>
      </dgm:t>
    </dgm:pt>
    <dgm:pt modelId="{433B9D09-5129-415C-8F2D-41B9F5F5BBA4}" type="parTrans" cxnId="{8D3D1540-7C27-4F2F-8E53-73F8DA73A8FE}">
      <dgm:prSet/>
      <dgm:spPr/>
      <dgm:t>
        <a:bodyPr/>
        <a:lstStyle/>
        <a:p>
          <a:endParaRPr lang="en-US"/>
        </a:p>
      </dgm:t>
    </dgm:pt>
    <dgm:pt modelId="{AF100795-0B3E-457F-A069-160011221792}" type="sibTrans" cxnId="{8D3D1540-7C27-4F2F-8E53-73F8DA73A8FE}">
      <dgm:prSet/>
      <dgm:spPr/>
      <dgm:t>
        <a:bodyPr/>
        <a:lstStyle/>
        <a:p>
          <a:endParaRPr lang="en-US"/>
        </a:p>
      </dgm:t>
    </dgm:pt>
    <dgm:pt modelId="{92BFBA06-EFB1-4AD2-A8B9-119829F378B0}">
      <dgm:prSet/>
      <dgm:spPr/>
      <dgm:t>
        <a:bodyPr/>
        <a:lstStyle/>
        <a:p>
          <a:pPr>
            <a:buNone/>
          </a:pPr>
          <a:r>
            <a:rPr lang="en-US" dirty="0"/>
            <a:t>		</a:t>
          </a:r>
        </a:p>
      </dgm:t>
    </dgm:pt>
    <dgm:pt modelId="{E57AF5DB-86F7-41A0-8290-6290CF5CA680}" type="parTrans" cxnId="{FBF3C9DE-B225-48A2-B41F-173D93FE9FDC}">
      <dgm:prSet/>
      <dgm:spPr/>
      <dgm:t>
        <a:bodyPr/>
        <a:lstStyle/>
        <a:p>
          <a:endParaRPr lang="en-US"/>
        </a:p>
      </dgm:t>
    </dgm:pt>
    <dgm:pt modelId="{DB7E0F2C-EE32-4254-B900-1671E5393A80}" type="sibTrans" cxnId="{FBF3C9DE-B225-48A2-B41F-173D93FE9FDC}">
      <dgm:prSet/>
      <dgm:spPr/>
      <dgm:t>
        <a:bodyPr/>
        <a:lstStyle/>
        <a:p>
          <a:endParaRPr lang="en-US"/>
        </a:p>
      </dgm:t>
    </dgm:pt>
    <dgm:pt modelId="{9B4479E3-55ED-4429-842C-AE8CE1701E2C}">
      <dgm:prSet/>
      <dgm:spPr/>
      <dgm:t>
        <a:bodyPr/>
        <a:lstStyle/>
        <a:p>
          <a:pPr>
            <a:buNone/>
          </a:pPr>
          <a:r>
            <a:rPr lang="en-US"/>
            <a:t>								</a:t>
          </a:r>
          <a:r>
            <a:rPr lang="en-US">
              <a:solidFill>
                <a:schemeClr val="bg1"/>
              </a:solidFill>
            </a:rPr>
            <a:t>Organimi (2025). </a:t>
          </a:r>
          <a:endParaRPr lang="en-US" dirty="0">
            <a:solidFill>
              <a:schemeClr val="bg1"/>
            </a:solidFill>
          </a:endParaRPr>
        </a:p>
      </dgm:t>
    </dgm:pt>
    <dgm:pt modelId="{79B96660-563C-42B2-8557-07DA4918B188}" type="parTrans" cxnId="{EECD95E3-E00B-4437-AE10-4A5CA8125497}">
      <dgm:prSet/>
      <dgm:spPr/>
      <dgm:t>
        <a:bodyPr/>
        <a:lstStyle/>
        <a:p>
          <a:endParaRPr lang="en-GB"/>
        </a:p>
      </dgm:t>
    </dgm:pt>
    <dgm:pt modelId="{4CE650E2-3329-43C2-9216-7985E6BFF95E}" type="sibTrans" cxnId="{EECD95E3-E00B-4437-AE10-4A5CA8125497}">
      <dgm:prSet/>
      <dgm:spPr/>
      <dgm:t>
        <a:bodyPr/>
        <a:lstStyle/>
        <a:p>
          <a:endParaRPr lang="en-GB"/>
        </a:p>
      </dgm:t>
    </dgm:pt>
    <dgm:pt modelId="{9BCF3DBE-0A17-4583-960E-266BD0A2E8E6}">
      <dgm:prSet/>
      <dgm:spPr/>
      <dgm:t>
        <a:bodyPr/>
        <a:lstStyle/>
        <a:p>
          <a:pPr>
            <a:buNone/>
          </a:pPr>
          <a:endParaRPr lang="en-US" dirty="0"/>
        </a:p>
      </dgm:t>
    </dgm:pt>
    <dgm:pt modelId="{3EC10D13-F819-4FBE-B920-E16F3B50D37A}" type="parTrans" cxnId="{76BCC541-04E0-411B-9C00-01BCA5ABAF29}">
      <dgm:prSet/>
      <dgm:spPr/>
      <dgm:t>
        <a:bodyPr/>
        <a:lstStyle/>
        <a:p>
          <a:endParaRPr lang="en-GB"/>
        </a:p>
      </dgm:t>
    </dgm:pt>
    <dgm:pt modelId="{ACB95241-B260-4225-A20B-404F6C0B12B0}" type="sibTrans" cxnId="{76BCC541-04E0-411B-9C00-01BCA5ABAF29}">
      <dgm:prSet/>
      <dgm:spPr/>
      <dgm:t>
        <a:bodyPr/>
        <a:lstStyle/>
        <a:p>
          <a:endParaRPr lang="en-GB"/>
        </a:p>
      </dgm:t>
    </dgm:pt>
    <dgm:pt modelId="{4683DF09-8D71-4FF8-A476-86A439D0658B}">
      <dgm:prSet/>
      <dgm:spPr/>
      <dgm:t>
        <a:bodyPr/>
        <a:lstStyle/>
        <a:p>
          <a:pPr>
            <a:buNone/>
          </a:pPr>
          <a:endParaRPr lang="en-US" dirty="0"/>
        </a:p>
      </dgm:t>
    </dgm:pt>
    <dgm:pt modelId="{D6F615D9-333E-46E3-9269-D34F8442D194}" type="parTrans" cxnId="{718EB8F5-8620-4B8A-B856-34656C97F1F9}">
      <dgm:prSet/>
      <dgm:spPr/>
      <dgm:t>
        <a:bodyPr/>
        <a:lstStyle/>
        <a:p>
          <a:endParaRPr lang="en-GB"/>
        </a:p>
      </dgm:t>
    </dgm:pt>
    <dgm:pt modelId="{85401166-F18B-4F60-A7C2-3500D8D85A47}" type="sibTrans" cxnId="{718EB8F5-8620-4B8A-B856-34656C97F1F9}">
      <dgm:prSet/>
      <dgm:spPr/>
      <dgm:t>
        <a:bodyPr/>
        <a:lstStyle/>
        <a:p>
          <a:endParaRPr lang="en-GB"/>
        </a:p>
      </dgm:t>
    </dgm:pt>
    <dgm:pt modelId="{1D729C95-1E29-4E27-8B29-7D69D756D1A3}" type="pres">
      <dgm:prSet presAssocID="{D2F8E88F-EACA-4778-9CC9-FCF9006C786E}" presName="linear" presStyleCnt="0">
        <dgm:presLayoutVars>
          <dgm:animLvl val="lvl"/>
          <dgm:resizeHandles val="exact"/>
        </dgm:presLayoutVars>
      </dgm:prSet>
      <dgm:spPr/>
    </dgm:pt>
    <dgm:pt modelId="{95A96810-43BC-4604-BA92-FF638756EB6B}" type="pres">
      <dgm:prSet presAssocID="{19EFEFB0-096B-4397-A00F-28EDD7CCCBE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B6788F7-1617-475F-A86A-18C34F59D0DD}" type="pres">
      <dgm:prSet presAssocID="{0DA55C34-8A7D-458B-B8C1-8A75A857B34D}" presName="spacer" presStyleCnt="0"/>
      <dgm:spPr/>
    </dgm:pt>
    <dgm:pt modelId="{02B4CE14-00C5-4F60-A215-286C83653455}" type="pres">
      <dgm:prSet presAssocID="{C04E7118-3270-41D6-BFD3-9404AD40E53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CDF26CC-738B-4D1D-847F-E825D6F0C4D8}" type="pres">
      <dgm:prSet presAssocID="{07C9155A-5A5E-48E9-8FA1-0A540DCBC72B}" presName="spacer" presStyleCnt="0"/>
      <dgm:spPr/>
    </dgm:pt>
    <dgm:pt modelId="{6A4AD022-787E-45F3-92BC-1E2F36612356}" type="pres">
      <dgm:prSet presAssocID="{C85577BD-AE7F-4EBF-908B-8486B6C2C45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BCFF130-F432-43B8-98C6-83B3C9C81947}" type="pres">
      <dgm:prSet presAssocID="{D091008D-7A58-4D81-80BB-CB7C2972F619}" presName="spacer" presStyleCnt="0"/>
      <dgm:spPr/>
    </dgm:pt>
    <dgm:pt modelId="{6E29197B-3997-435E-A861-44D3E1CC3491}" type="pres">
      <dgm:prSet presAssocID="{71AAC704-3627-4A12-A3A5-1C8B8FE663C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C1ACEEE-71CA-4613-A490-5DC82F3EAEDD}" type="pres">
      <dgm:prSet presAssocID="{71AAC704-3627-4A12-A3A5-1C8B8FE663C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2062D17-19A7-4232-8D3E-3B5DBF51B0DE}" type="presOf" srcId="{C85577BD-AE7F-4EBF-908B-8486B6C2C453}" destId="{6A4AD022-787E-45F3-92BC-1E2F36612356}" srcOrd="0" destOrd="0" presId="urn:microsoft.com/office/officeart/2005/8/layout/vList2"/>
    <dgm:cxn modelId="{C450AC1B-C6BE-48CE-A694-6369464DC8A1}" type="presOf" srcId="{D2F8E88F-EACA-4778-9CC9-FCF9006C786E}" destId="{1D729C95-1E29-4E27-8B29-7D69D756D1A3}" srcOrd="0" destOrd="0" presId="urn:microsoft.com/office/officeart/2005/8/layout/vList2"/>
    <dgm:cxn modelId="{8D3D1540-7C27-4F2F-8E53-73F8DA73A8FE}" srcId="{D2F8E88F-EACA-4778-9CC9-FCF9006C786E}" destId="{71AAC704-3627-4A12-A3A5-1C8B8FE663CE}" srcOrd="3" destOrd="0" parTransId="{433B9D09-5129-415C-8F2D-41B9F5F5BBA4}" sibTransId="{AF100795-0B3E-457F-A069-160011221792}"/>
    <dgm:cxn modelId="{01B9BA5E-B31A-493F-8A33-27836E1E0B14}" srcId="{D2F8E88F-EACA-4778-9CC9-FCF9006C786E}" destId="{C85577BD-AE7F-4EBF-908B-8486B6C2C453}" srcOrd="2" destOrd="0" parTransId="{D6962B80-7AF4-42BB-A2EE-9DA2162D1A2F}" sibTransId="{D091008D-7A58-4D81-80BB-CB7C2972F619}"/>
    <dgm:cxn modelId="{0A7B5C41-288F-4A47-BE2F-B05969C71C01}" type="presOf" srcId="{71AAC704-3627-4A12-A3A5-1C8B8FE663CE}" destId="{6E29197B-3997-435E-A861-44D3E1CC3491}" srcOrd="0" destOrd="0" presId="urn:microsoft.com/office/officeart/2005/8/layout/vList2"/>
    <dgm:cxn modelId="{76BCC541-04E0-411B-9C00-01BCA5ABAF29}" srcId="{71AAC704-3627-4A12-A3A5-1C8B8FE663CE}" destId="{9BCF3DBE-0A17-4583-960E-266BD0A2E8E6}" srcOrd="1" destOrd="0" parTransId="{3EC10D13-F819-4FBE-B920-E16F3B50D37A}" sibTransId="{ACB95241-B260-4225-A20B-404F6C0B12B0}"/>
    <dgm:cxn modelId="{73AA8377-CA3D-405A-995A-862B43696F68}" srcId="{D2F8E88F-EACA-4778-9CC9-FCF9006C786E}" destId="{C04E7118-3270-41D6-BFD3-9404AD40E53A}" srcOrd="1" destOrd="0" parTransId="{0EDF2831-1D7C-4185-83A1-416E4E268D5B}" sibTransId="{07C9155A-5A5E-48E9-8FA1-0A540DCBC72B}"/>
    <dgm:cxn modelId="{A484DD7E-42DC-4744-88D1-7C8B9A32FFFF}" type="presOf" srcId="{4683DF09-8D71-4FF8-A476-86A439D0658B}" destId="{7C1ACEEE-71CA-4613-A490-5DC82F3EAEDD}" srcOrd="0" destOrd="2" presId="urn:microsoft.com/office/officeart/2005/8/layout/vList2"/>
    <dgm:cxn modelId="{CBEBDDA0-A2B2-4403-BB7B-19F93FF3B57F}" srcId="{D2F8E88F-EACA-4778-9CC9-FCF9006C786E}" destId="{19EFEFB0-096B-4397-A00F-28EDD7CCCBE9}" srcOrd="0" destOrd="0" parTransId="{BEF7AD13-8662-43A6-9EC6-477680497C79}" sibTransId="{0DA55C34-8A7D-458B-B8C1-8A75A857B34D}"/>
    <dgm:cxn modelId="{342464AD-E6F4-4B70-B02C-03F6EB2947B4}" type="presOf" srcId="{C04E7118-3270-41D6-BFD3-9404AD40E53A}" destId="{02B4CE14-00C5-4F60-A215-286C83653455}" srcOrd="0" destOrd="0" presId="urn:microsoft.com/office/officeart/2005/8/layout/vList2"/>
    <dgm:cxn modelId="{C02CF7AF-9814-46F4-8A29-36F8F682A9A9}" type="presOf" srcId="{19EFEFB0-096B-4397-A00F-28EDD7CCCBE9}" destId="{95A96810-43BC-4604-BA92-FF638756EB6B}" srcOrd="0" destOrd="0" presId="urn:microsoft.com/office/officeart/2005/8/layout/vList2"/>
    <dgm:cxn modelId="{93EE4EBB-8B80-41A8-9F16-E65A04698380}" type="presOf" srcId="{9B4479E3-55ED-4429-842C-AE8CE1701E2C}" destId="{7C1ACEEE-71CA-4613-A490-5DC82F3EAEDD}" srcOrd="0" destOrd="3" presId="urn:microsoft.com/office/officeart/2005/8/layout/vList2"/>
    <dgm:cxn modelId="{FBF3C9DE-B225-48A2-B41F-173D93FE9FDC}" srcId="{71AAC704-3627-4A12-A3A5-1C8B8FE663CE}" destId="{92BFBA06-EFB1-4AD2-A8B9-119829F378B0}" srcOrd="0" destOrd="0" parTransId="{E57AF5DB-86F7-41A0-8290-6290CF5CA680}" sibTransId="{DB7E0F2C-EE32-4254-B900-1671E5393A80}"/>
    <dgm:cxn modelId="{EECD95E3-E00B-4437-AE10-4A5CA8125497}" srcId="{71AAC704-3627-4A12-A3A5-1C8B8FE663CE}" destId="{9B4479E3-55ED-4429-842C-AE8CE1701E2C}" srcOrd="3" destOrd="0" parTransId="{79B96660-563C-42B2-8557-07DA4918B188}" sibTransId="{4CE650E2-3329-43C2-9216-7985E6BFF95E}"/>
    <dgm:cxn modelId="{104C08F3-5032-42E5-AB2E-36FD29AD6733}" type="presOf" srcId="{9BCF3DBE-0A17-4583-960E-266BD0A2E8E6}" destId="{7C1ACEEE-71CA-4613-A490-5DC82F3EAEDD}" srcOrd="0" destOrd="1" presId="urn:microsoft.com/office/officeart/2005/8/layout/vList2"/>
    <dgm:cxn modelId="{718EB8F5-8620-4B8A-B856-34656C97F1F9}" srcId="{71AAC704-3627-4A12-A3A5-1C8B8FE663CE}" destId="{4683DF09-8D71-4FF8-A476-86A439D0658B}" srcOrd="2" destOrd="0" parTransId="{D6F615D9-333E-46E3-9269-D34F8442D194}" sibTransId="{85401166-F18B-4F60-A7C2-3500D8D85A47}"/>
    <dgm:cxn modelId="{B07782FB-F938-44C2-A61D-C0E70F8B0AAA}" type="presOf" srcId="{92BFBA06-EFB1-4AD2-A8B9-119829F378B0}" destId="{7C1ACEEE-71CA-4613-A490-5DC82F3EAEDD}" srcOrd="0" destOrd="0" presId="urn:microsoft.com/office/officeart/2005/8/layout/vList2"/>
    <dgm:cxn modelId="{346F322D-0538-4DC9-A555-90BD4D3A33EC}" type="presParOf" srcId="{1D729C95-1E29-4E27-8B29-7D69D756D1A3}" destId="{95A96810-43BC-4604-BA92-FF638756EB6B}" srcOrd="0" destOrd="0" presId="urn:microsoft.com/office/officeart/2005/8/layout/vList2"/>
    <dgm:cxn modelId="{A75F9DE4-008C-4A73-A947-4BD4FF3565A5}" type="presParOf" srcId="{1D729C95-1E29-4E27-8B29-7D69D756D1A3}" destId="{CB6788F7-1617-475F-A86A-18C34F59D0DD}" srcOrd="1" destOrd="0" presId="urn:microsoft.com/office/officeart/2005/8/layout/vList2"/>
    <dgm:cxn modelId="{C9324F4E-AD0B-44D3-8D97-B1E4D0199D77}" type="presParOf" srcId="{1D729C95-1E29-4E27-8B29-7D69D756D1A3}" destId="{02B4CE14-00C5-4F60-A215-286C83653455}" srcOrd="2" destOrd="0" presId="urn:microsoft.com/office/officeart/2005/8/layout/vList2"/>
    <dgm:cxn modelId="{F947058B-2303-4C27-9931-E594B9E7EA89}" type="presParOf" srcId="{1D729C95-1E29-4E27-8B29-7D69D756D1A3}" destId="{ECDF26CC-738B-4D1D-847F-E825D6F0C4D8}" srcOrd="3" destOrd="0" presId="urn:microsoft.com/office/officeart/2005/8/layout/vList2"/>
    <dgm:cxn modelId="{7FF842CD-957C-41A6-9CB4-DCAA2144FCCD}" type="presParOf" srcId="{1D729C95-1E29-4E27-8B29-7D69D756D1A3}" destId="{6A4AD022-787E-45F3-92BC-1E2F36612356}" srcOrd="4" destOrd="0" presId="urn:microsoft.com/office/officeart/2005/8/layout/vList2"/>
    <dgm:cxn modelId="{5604DACD-D026-465E-A86A-534633462670}" type="presParOf" srcId="{1D729C95-1E29-4E27-8B29-7D69D756D1A3}" destId="{DBCFF130-F432-43B8-98C6-83B3C9C81947}" srcOrd="5" destOrd="0" presId="urn:microsoft.com/office/officeart/2005/8/layout/vList2"/>
    <dgm:cxn modelId="{7BAE5C30-86D4-4D82-8E8F-6F5F1CA80EA3}" type="presParOf" srcId="{1D729C95-1E29-4E27-8B29-7D69D756D1A3}" destId="{6E29197B-3997-435E-A861-44D3E1CC3491}" srcOrd="6" destOrd="0" presId="urn:microsoft.com/office/officeart/2005/8/layout/vList2"/>
    <dgm:cxn modelId="{A1DB86CD-2D2D-491F-B8A2-409542C2D659}" type="presParOf" srcId="{1D729C95-1E29-4E27-8B29-7D69D756D1A3}" destId="{7C1ACEEE-71CA-4613-A490-5DC82F3EAEDD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2C982-63D6-4E0B-97CC-70427B2FEBC9}">
      <dsp:nvSpPr>
        <dsp:cNvPr id="0" name=""/>
        <dsp:cNvSpPr/>
      </dsp:nvSpPr>
      <dsp:spPr>
        <a:xfrm>
          <a:off x="0" y="531"/>
          <a:ext cx="4250635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EC0B1D-582D-4931-AAB1-9D4B97D0C560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E4D6F-2C8F-457E-922C-601D3E5F156F}">
      <dsp:nvSpPr>
        <dsp:cNvPr id="0" name=""/>
        <dsp:cNvSpPr/>
      </dsp:nvSpPr>
      <dsp:spPr>
        <a:xfrm>
          <a:off x="1435590" y="531"/>
          <a:ext cx="28150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AIMS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35590" y="531"/>
        <a:ext cx="2815044" cy="1242935"/>
      </dsp:txXfrm>
    </dsp:sp>
    <dsp:sp modelId="{25C04558-01BA-4B54-981E-0F26D61B201C}">
      <dsp:nvSpPr>
        <dsp:cNvPr id="0" name=""/>
        <dsp:cNvSpPr/>
      </dsp:nvSpPr>
      <dsp:spPr>
        <a:xfrm>
          <a:off x="0" y="1554201"/>
          <a:ext cx="4250635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12DFDA-2668-43E3-9A08-3C084D562B6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D87F9-4AC3-4D06-8777-5F5B1D662CE9}">
      <dsp:nvSpPr>
        <dsp:cNvPr id="0" name=""/>
        <dsp:cNvSpPr/>
      </dsp:nvSpPr>
      <dsp:spPr>
        <a:xfrm>
          <a:off x="1435590" y="1554201"/>
          <a:ext cx="28150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Improve healthier lifestyles by providing fresh, nutritious and affordable smoothies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1435590" y="1554201"/>
        <a:ext cx="2815044" cy="1242935"/>
      </dsp:txXfrm>
    </dsp:sp>
    <dsp:sp modelId="{2FF00930-1704-460E-B505-27AFF9B95D51}">
      <dsp:nvSpPr>
        <dsp:cNvPr id="0" name=""/>
        <dsp:cNvSpPr/>
      </dsp:nvSpPr>
      <dsp:spPr>
        <a:xfrm>
          <a:off x="0" y="3107870"/>
          <a:ext cx="4250635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E5C16-353E-4E3A-8036-691D9D09026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6936E-BC47-4424-86AA-BCB37248F235}">
      <dsp:nvSpPr>
        <dsp:cNvPr id="0" name=""/>
        <dsp:cNvSpPr/>
      </dsp:nvSpPr>
      <dsp:spPr>
        <a:xfrm>
          <a:off x="1435590" y="3107870"/>
          <a:ext cx="28150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To run a successful business with a good return on investment as well as providing our target customers with a better option</a:t>
          </a:r>
          <a:r>
            <a:rPr lang="en-GB" sz="1100" kern="1200" dirty="0"/>
            <a:t>. </a:t>
          </a:r>
          <a:endParaRPr lang="en-US" sz="1100" kern="1200" dirty="0"/>
        </a:p>
      </dsp:txBody>
      <dsp:txXfrm>
        <a:off x="1435590" y="3107870"/>
        <a:ext cx="2815044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A96810-43BC-4604-BA92-FF638756EB6B}">
      <dsp:nvSpPr>
        <dsp:cNvPr id="0" name=""/>
        <dsp:cNvSpPr/>
      </dsp:nvSpPr>
      <dsp:spPr>
        <a:xfrm>
          <a:off x="0" y="17429"/>
          <a:ext cx="5501548" cy="393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Recruitment &amp; Selection</a:t>
          </a:r>
        </a:p>
      </dsp:txBody>
      <dsp:txXfrm>
        <a:off x="19191" y="36620"/>
        <a:ext cx="5463166" cy="354738"/>
      </dsp:txXfrm>
    </dsp:sp>
    <dsp:sp modelId="{02B4CE14-00C5-4F60-A215-286C83653455}">
      <dsp:nvSpPr>
        <dsp:cNvPr id="0" name=""/>
        <dsp:cNvSpPr/>
      </dsp:nvSpPr>
      <dsp:spPr>
        <a:xfrm>
          <a:off x="0" y="456629"/>
          <a:ext cx="5501548" cy="3931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Training and development</a:t>
          </a:r>
        </a:p>
      </dsp:txBody>
      <dsp:txXfrm>
        <a:off x="19191" y="475820"/>
        <a:ext cx="5463166" cy="354738"/>
      </dsp:txXfrm>
    </dsp:sp>
    <dsp:sp modelId="{6A4AD022-787E-45F3-92BC-1E2F36612356}">
      <dsp:nvSpPr>
        <dsp:cNvPr id="0" name=""/>
        <dsp:cNvSpPr/>
      </dsp:nvSpPr>
      <dsp:spPr>
        <a:xfrm>
          <a:off x="0" y="895829"/>
          <a:ext cx="5501548" cy="3931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Performance management</a:t>
          </a:r>
        </a:p>
      </dsp:txBody>
      <dsp:txXfrm>
        <a:off x="19191" y="915020"/>
        <a:ext cx="5463166" cy="354738"/>
      </dsp:txXfrm>
    </dsp:sp>
    <dsp:sp modelId="{6E29197B-3997-435E-A861-44D3E1CC3491}">
      <dsp:nvSpPr>
        <dsp:cNvPr id="0" name=""/>
        <dsp:cNvSpPr/>
      </dsp:nvSpPr>
      <dsp:spPr>
        <a:xfrm>
          <a:off x="0" y="1335029"/>
          <a:ext cx="5501548" cy="3931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Health &amp; safety management</a:t>
          </a:r>
        </a:p>
      </dsp:txBody>
      <dsp:txXfrm>
        <a:off x="19191" y="1354220"/>
        <a:ext cx="5463166" cy="354738"/>
      </dsp:txXfrm>
    </dsp:sp>
    <dsp:sp modelId="{7C1ACEEE-71CA-4613-A490-5DC82F3EAEDD}">
      <dsp:nvSpPr>
        <dsp:cNvPr id="0" name=""/>
        <dsp:cNvSpPr/>
      </dsp:nvSpPr>
      <dsp:spPr>
        <a:xfrm>
          <a:off x="0" y="1728149"/>
          <a:ext cx="5501548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4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US" sz="1200" kern="1200" dirty="0"/>
            <a:t>		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US" sz="1200" kern="1200"/>
            <a:t>								</a:t>
          </a:r>
          <a:r>
            <a:rPr lang="en-US" sz="1200" kern="1200">
              <a:solidFill>
                <a:schemeClr val="bg1"/>
              </a:solidFill>
            </a:rPr>
            <a:t>Organimi (2025). </a:t>
          </a:r>
          <a:endParaRPr lang="en-US" sz="1200" kern="1200" dirty="0">
            <a:solidFill>
              <a:schemeClr val="bg1"/>
            </a:solidFill>
          </a:endParaRPr>
        </a:p>
      </dsp:txBody>
      <dsp:txXfrm>
        <a:off x="0" y="1728149"/>
        <a:ext cx="5501548" cy="828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E14EDD-31B1-426A-B770-180B6DF8F093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97730A-CC95-4BC1-8DB7-813776DC0E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724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B6DF5-60C2-0F98-E5B0-7C1BB90F0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3F3331-B677-7830-FDB1-8A50FA420D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A97BA-E8C3-10F4-4FAA-90DFE66D5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84EF7-E7A4-C16B-6AF1-A1F46BC81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5E2E6-C84E-FD42-019E-6DED119B3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896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A941C-E0FA-3B8F-2BD4-9758A2950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4C336-54C6-8C0D-8C5F-96C978A802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980EB-02F7-C476-F1DB-60BDA4EF8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703B9-AABD-CAD9-3E01-7D581BC3D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3A5B6-8539-723D-2267-8F8B0CDA3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344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4FD5A-7DEE-DAF9-66F2-7280B730F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147646-F977-EFEE-8B6E-7E45C7A74D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B9AE6-298C-14E7-93D5-D4501A31C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399F6F-EF1E-38ED-7D8C-EA63C7CD0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25BF5-555D-E2E1-602B-94DAFDFCE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40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B9A82-7755-F0C0-CD8B-FFC58CD5E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8E6E0-92EE-8CC2-B4BB-EB6EE08F55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6409D8-9680-2829-B106-0CAF96AC20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E19F6-AA05-4657-616D-A1E44F315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459937-E0DF-242B-A0FE-A137DE0E8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96A1EE-4772-89C3-2C2D-DF70159C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145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D209B-6EC2-7208-7656-EEA006EF3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43B67-D86F-166B-1A1D-986ABD0B33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C8DBF8-A1B7-7082-8AFD-630DEEB4D9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EAB052-2CEF-7A62-B6BF-C04687B5EC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44B0B8-83D8-9C68-2102-F8A23FFBA3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536D40-1B30-15E9-8E88-A30283970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7782E5-5005-2597-9DA3-D904BAE73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2486DE-2A4A-C810-0F2D-1270A8431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159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4EF56-A501-76D0-3AAF-ED4127EB6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77A4AB-E2A6-4D0D-0C12-9D8A2ED3E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76FF00-56A7-5337-1216-1A3E4F1C2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1CAACA-C7A7-EF45-D2A1-A799A6B8B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27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4B5305-7EDD-EF75-B38F-5D9B5F090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7AABA8-D17F-E143-1766-2B45E7882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0D7133-D352-8F28-69B0-DC815D08D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151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091F3-14A0-E78A-5A4A-EA71FD103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7B69D-A54C-3988-F285-E18A3D32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69EFB7-927D-C5DC-0E1E-C7E619C234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8DEDA4-D737-A5D9-DF49-3D3BF605C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B53D69-BBB8-7E18-9C4E-7B5122FAB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9BF696-C4A8-0569-5BA1-155EA49F6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245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BE339-0B16-4122-AC62-BD3772054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4FF0E-1F16-BB4B-4D26-34ABD62CC3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389617-3D6B-0927-C158-5072C4667A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866062-99A6-F8C2-8FB8-D5B884EB1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FEE0E6-40B9-4A82-1212-190E6FDD7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00277-9572-2EAC-09BC-1BD7E34AD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60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58C4-B943-EA5B-C9DA-C6227AB7A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EF25AE-62CB-41DB-B4F5-3061653A6E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55B17-55D3-7CA7-5549-FC4F79E69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F797C-A0A4-2FC3-558F-A95422055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CB94E-5CC4-5106-6F38-5002EC10D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26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667678-7DEF-3690-8002-06C4FDC8D6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3726DA-A035-FE72-D71A-9370BE7D3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F8A5B-E269-6E3F-2C90-DACDB961E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985821-8707-D6EF-E046-25834B303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32F75-29AC-E388-114F-8023FF150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005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C93F50-552C-66DE-69C3-D49EB6110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8AB8F-B9C7-E0BB-EA71-3D27FA465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EED8B-744A-4B38-89C2-BAFB7EF219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A60D5C-A6AE-41BF-9810-1BCD5CB8546E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6D19-6E27-6637-5B10-4B260AB8E3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D18BE-CB74-AA29-F6C9-D7A2A52EE1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558821-154F-4EB8-99F5-CAE9F12BD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688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ppopx.com/en/peaches-market-fruit-fruits-372215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strawberry%20smoothie" TargetMode="External"/><Relationship Id="rId2" Type="http://schemas.openxmlformats.org/officeDocument/2006/relationships/image" Target="../media/image4.1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fruit-fruits-fruity-food-red-freshness-1529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analysis-of-the-valuation-activity-on-vegetables-and-fruits-chains-for-their-improvement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26176824-7946-6969-3841-DD5C101D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5675077-BFF1-36B0-EA6D-B4599DBA7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F637796C-75D6-BAA5-036C-0E9E7F85B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BFBD50A-DBB5-04FA-45B9-183C84E4C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2659E1E-0E9F-DC4F-40A9-CFA17EDF7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217318" y="7059"/>
              <a:ext cx="3974283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4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FB47864-671E-BCF4-F175-DEB6D42975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000"/>
          <a:stretch>
            <a:fillRect/>
          </a:stretch>
        </p:blipFill>
        <p:spPr>
          <a:xfrm>
            <a:off x="122716" y="115738"/>
            <a:ext cx="11938653" cy="66188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A9A151-42E7-A03A-CCE5-81F4B9BC158D}"/>
              </a:ext>
            </a:extLst>
          </p:cNvPr>
          <p:cNvSpPr txBox="1"/>
          <p:nvPr/>
        </p:nvSpPr>
        <p:spPr>
          <a:xfrm>
            <a:off x="3047163" y="3246846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470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EEADE-2115-B85B-5A9F-A0068030D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287135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1.1 Business Preposition.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2AC8A8-A3C3-1B0B-F467-63D398F429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933" r="21533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86E76-E88E-2121-309C-2A2E0A797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1.1 Description and Company Name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1.2 My Story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1.3 Mission/ AIM/ SMART Objectives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1.4 Legal Structure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1.5 Location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1.6 HRM Strategy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1.7 Financial Overview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1.8 SWOT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1.9 Market Research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0952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F20F2D78-389E-493E-8825-332BBB6CA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067F19C3-C09C-4B70-8306-E0ACF405B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01DC4A20-F1FA-4CA9-BCEC-949F9F4A7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FA7C81C7-8023-46F2-BA0F-B2E785DBE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AC1F551A-F32C-2A8E-FAEA-6F1548744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200" y="1018800"/>
            <a:ext cx="2951163" cy="824400"/>
          </a:xfrm>
        </p:spPr>
        <p:txBody>
          <a:bodyPr anchor="t">
            <a:normAutofit/>
          </a:bodyPr>
          <a:lstStyle/>
          <a:p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1.1 Description and Company Name</a:t>
            </a:r>
            <a:endParaRPr lang="en-GB" sz="2200" b="1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A24A4BB-B2E3-1666-E12C-1839FB29E8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23" r="10158" b="3"/>
          <a:stretch>
            <a:fillRect/>
          </a:stretch>
        </p:blipFill>
        <p:spPr>
          <a:xfrm>
            <a:off x="1081997" y="2817811"/>
            <a:ext cx="2408783" cy="2951164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sp>
        <p:nvSpPr>
          <p:cNvPr id="42" name="Content Placeholder 10">
            <a:extLst>
              <a:ext uri="{FF2B5EF4-FFF2-40B4-BE49-F238E27FC236}">
                <a16:creationId xmlns:a16="http://schemas.microsoft.com/office/drawing/2014/main" id="{30B6346B-8544-5D30-D28E-925E5F1B6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9625" y="907143"/>
            <a:ext cx="6734175" cy="492034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Description:</a:t>
            </a:r>
          </a:p>
          <a:p>
            <a:pPr marL="0" indent="0">
              <a:buNone/>
            </a:pPr>
            <a:endParaRPr lang="en-US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Fresh Smoothies on Wheels is a limited liability company and small at the start operating within Cardiff and Vale of Glamorgan. The company’s core business is to provide fresh, natural and healthy smoothie with an eco-friendly packaging.</a:t>
            </a:r>
          </a:p>
          <a:p>
            <a:r>
              <a:rPr lang="en-GB" sz="14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UK, all food businesses must register with local authorities at least 28 days before trading and comply with hygiene regulations</a:t>
            </a:r>
          </a:p>
          <a:p>
            <a:pPr marL="0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  <a:p>
            <a:pPr marL="0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(The Safer Food Group, 2026</a:t>
            </a:r>
            <a:r>
              <a:rPr lang="en-GB" sz="1400" i="1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00400" lvl="7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00400" lvl="7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00400" lvl="7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00400" lvl="7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00400" lvl="7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00400" lvl="7" indent="0">
              <a:buNone/>
            </a:pPr>
            <a:endParaRPr lang="en-GB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7"/>
            <a:endParaRPr lang="en-US" sz="14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33F9C-40A6-DE22-F411-1C4F0DF98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5400000">
            <a:off x="9033635" y="3148837"/>
            <a:ext cx="5768976" cy="55080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1A558821-154F-4EB8-99F5-CAE9F12BDB83}" type="slidenum">
              <a:rPr lang="en-GB" sz="1000"/>
              <a:pPr algn="ctr">
                <a:spcAft>
                  <a:spcPts val="600"/>
                </a:spcAft>
              </a:pPr>
              <a:t>3</a:t>
            </a:fld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1303506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BD31A-0326-8D74-3396-E5A7EBCD3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6305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1.2 My story: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6E2C5DC-B36C-30E5-049C-EB64C27C6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1738365"/>
            <a:ext cx="4353116" cy="4479406"/>
          </a:xfrm>
        </p:spPr>
        <p:txBody>
          <a:bodyPr anchor="t">
            <a:noAutofit/>
          </a:bodyPr>
          <a:lstStyle/>
          <a:p>
            <a:pPr marL="0" indent="0" algn="just">
              <a:buNone/>
            </a:pPr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I joined the university, I always like to establish my business, and now that the school is helping me with practical skills and knowledge make it more feasible to achieve.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working with a friend who run an ice cream van for about a year has giving me the chance to understand how the business is. And in fact, that gives me the idea of venturing into my own.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learned, a good percentage of the population appreciate healthy drink, as such consumers are increasingly replacing sugary soft drinks with healthier alternatives such as fruit-based smoothies.</a:t>
            </a:r>
          </a:p>
          <a:p>
            <a:pPr marL="0" indent="0">
              <a:buNone/>
            </a:pP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 (Mintel, 2025</a:t>
            </a:r>
            <a:r>
              <a:rPr lang="en-GB" sz="1400" i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6BA3FD-2574-22EC-6108-06FB38A3C2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457" b="14533"/>
          <a:stretch>
            <a:fillRect/>
          </a:stretch>
        </p:blipFill>
        <p:spPr>
          <a:xfrm>
            <a:off x="6096000" y="0"/>
            <a:ext cx="609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298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6A2E8-5520-8087-73C2-D8F39520C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7692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1.3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Mission Statement: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“To revolutionize healthy beverages by offering eco-friendly, fresh fruit smoothies on-the-go, while promoting sustainability and well-being in every community we serve.”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774EB21-C611-FB43-8D6C-54FD95C577E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864616827"/>
              </p:ext>
            </p:extLst>
          </p:nvPr>
        </p:nvGraphicFramePr>
        <p:xfrm>
          <a:off x="838200" y="1825625"/>
          <a:ext cx="42506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A485E1-5610-319C-815B-5777707348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172818"/>
            <a:ext cx="5595730" cy="5178286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SMART Objectives:</a:t>
            </a:r>
            <a:r>
              <a:rPr lang="en-GB"/>
              <a:t> 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Using the SMART framework allows businesses to improve planning, performance tracking, and goal achievement </a:t>
            </a: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(Mind Tools, 2023).</a:t>
            </a:r>
          </a:p>
          <a:p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879286-D72A-BD86-80CF-9B852A127F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3600" y="2057400"/>
            <a:ext cx="6172200" cy="394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014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AD4E4-A12D-5029-89EA-DF6C1C33D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292087"/>
            <a:ext cx="5783031" cy="1292087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1.4 Legal structure: </a:t>
            </a:r>
            <a:b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Fresh Smoothie on Wheels Ltd will be registered as a Private Liability Company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sz="1900" dirty="0"/>
            </a:b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7BD20-94BD-F985-19AA-409BD521AC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3745509" cy="2699968"/>
          </a:xfrm>
        </p:spPr>
        <p:txBody>
          <a:bodyPr>
            <a:no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Pros.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It’s on Wheels so no need for shop renting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Ability to move around multiple location due to flexibility.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Direct customer interaction.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Opportunity of getting on spot feedback.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3A7FE-4EF7-C847-9FC9-CF8B57A13A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377469"/>
          </a:xfrm>
        </p:spPr>
        <p:txBody>
          <a:bodyPr>
            <a:no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Cons.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need to acquire licence.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Must adhere to food and safety laws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Instant Van breakdown can affect business operation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Street food and hygiene regulation</a:t>
            </a:r>
          </a:p>
          <a:p>
            <a:pPr marL="0" lv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	(BetterWeCare, 2026; </a:t>
            </a:r>
          </a:p>
          <a:p>
            <a:pPr marL="0" lv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568637-9ED5-D79C-98D5-20D860D4AB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40930" y="960109"/>
            <a:ext cx="3745509" cy="201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061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9E34C-63F5-CB29-A916-137DD486A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41160"/>
            <a:ext cx="3932237" cy="522515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1.5 Propose location: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22C8F4-D88D-83FE-1299-FC198D6ED6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113183"/>
            <a:ext cx="3932237" cy="4755805"/>
          </a:xfrm>
        </p:spPr>
        <p:txBody>
          <a:bodyPr>
            <a:noAutofit/>
          </a:bodyPr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region has experienced significant urban regeneration in recent years this include schools, University buildings and  Stadium (Smith, 2022).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Proximity to target customers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Sources of raw-materials.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1400" dirty="0"/>
              <a:t>Google, 2026.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40E0A83-006E-E747-67F7-912E26E4AD7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8032" r="8032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432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76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80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26CCD48A-759A-1AD6-C086-7401760B12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8611" y="819015"/>
            <a:ext cx="3468765" cy="5196653"/>
          </a:xfrm>
          <a:prstGeom prst="rect">
            <a:avLst/>
          </a:prstGeom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06F5B0-F42F-A216-123B-8A28D413D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23533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1.6  </a:t>
            </a:r>
            <a:r>
              <a:rPr lang="en-US" sz="2000" b="1" kern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HRM Strategy</a:t>
            </a:r>
            <a:endParaRPr lang="en-US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8" name="Text Placeholder 3">
            <a:extLst>
              <a:ext uri="{FF2B5EF4-FFF2-40B4-BE49-F238E27FC236}">
                <a16:creationId xmlns:a16="http://schemas.microsoft.com/office/drawing/2014/main" id="{2602EA73-D4E0-4D84-CC82-F235386B06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741668"/>
              </p:ext>
            </p:extLst>
          </p:nvPr>
        </p:nvGraphicFramePr>
        <p:xfrm>
          <a:off x="1014985" y="3442089"/>
          <a:ext cx="5501548" cy="257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61596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FA78F-454A-3B07-7868-EAAE08A33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1.7 Financial Overview.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EB81BD4-4E8E-BC01-A70F-ED8196243B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096969"/>
            <a:ext cx="6780700" cy="466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298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B4C4EC46-EC6F-A0A9-36BF-531F5C82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" y="-5"/>
            <a:ext cx="5197641" cy="6857997"/>
          </a:xfrm>
          <a:prstGeom prst="rect">
            <a:avLst/>
          </a:prstGeom>
          <a:gradFill>
            <a:gsLst>
              <a:gs pos="0">
                <a:srgbClr val="215F9A"/>
              </a:gs>
              <a:gs pos="97899">
                <a:schemeClr val="accent3">
                  <a:lumMod val="60000"/>
                  <a:lumOff val="40000"/>
                </a:schemeClr>
              </a:gs>
              <a:gs pos="74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13763C0-6092-3B3C-822A-21E174E3A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0"/>
            <a:ext cx="4608950" cy="6872675"/>
          </a:xfrm>
          <a:prstGeom prst="rect">
            <a:avLst/>
          </a:prstGeom>
          <a:gradFill flip="none" rotWithShape="1">
            <a:gsLst>
              <a:gs pos="0">
                <a:srgbClr val="163E64">
                  <a:alpha val="59000"/>
                </a:srgbClr>
              </a:gs>
              <a:gs pos="69000">
                <a:srgbClr val="215F9A">
                  <a:alpha val="0"/>
                </a:srgb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Fruity ice cream cones in order against their fruit counterparts">
            <a:extLst>
              <a:ext uri="{FF2B5EF4-FFF2-40B4-BE49-F238E27FC236}">
                <a16:creationId xmlns:a16="http://schemas.microsoft.com/office/drawing/2014/main" id="{ADAB943F-898C-EA5E-8790-1E756958B2B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l="26315" r="26317"/>
          <a:stretch>
            <a:fillRect/>
          </a:stretch>
        </p:blipFill>
        <p:spPr>
          <a:xfrm>
            <a:off x="20" y="-14687"/>
            <a:ext cx="5197615" cy="6857998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4ECF21D-729A-005C-E880-CA278A4F4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86570"/>
            <a:ext cx="5197642" cy="4486105"/>
          </a:xfrm>
          <a:prstGeom prst="rect">
            <a:avLst/>
          </a:prstGeom>
          <a:gradFill flip="none" rotWithShape="1">
            <a:gsLst>
              <a:gs pos="11000">
                <a:schemeClr val="accent2"/>
              </a:gs>
              <a:gs pos="71000">
                <a:schemeClr val="accent2">
                  <a:alpha val="0"/>
                </a:schemeClr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BEDAEA2-865D-E67C-A774-2FD2DD4A2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3227"/>
            <a:ext cx="5197642" cy="4259448"/>
          </a:xfrm>
          <a:prstGeom prst="rect">
            <a:avLst/>
          </a:prstGeom>
          <a:gradFill flip="none" rotWithShape="1">
            <a:gsLst>
              <a:gs pos="2101">
                <a:schemeClr val="accent5">
                  <a:lumMod val="75000"/>
                </a:schemeClr>
              </a:gs>
              <a:gs pos="31000">
                <a:schemeClr val="accent5">
                  <a:alpha val="66000"/>
                </a:schemeClr>
              </a:gs>
              <a:gs pos="71000">
                <a:schemeClr val="accent2">
                  <a:alpha val="0"/>
                </a:schemeClr>
              </a:gs>
            </a:gsLst>
            <a:lin ang="17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BD726C-C6A6-FE53-8638-F873A0C79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5" y="4021743"/>
            <a:ext cx="3999542" cy="2235074"/>
          </a:xfrm>
        </p:spPr>
        <p:txBody>
          <a:bodyPr anchor="b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1.8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F968D-7304-6237-697C-1300B9245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4092" y="221064"/>
            <a:ext cx="5197637" cy="6521380"/>
          </a:xfrm>
        </p:spPr>
        <p:txBody>
          <a:bodyPr anchor="t">
            <a:no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Mobility and flexibility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Healthy, Fresh, natural ingredients</a:t>
            </a: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space on van for preparation and storage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May take a little time to gain consumer confidence</a:t>
            </a: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Consumer growth towards healthy drink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attending multiple venues</a:t>
            </a: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Perishability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Changing consumer habits</a:t>
            </a:r>
          </a:p>
          <a:p>
            <a:pPr marL="457200" lvl="1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</a:p>
          <a:p>
            <a:pPr marL="457200" lvl="1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			BetterWeCare (2026) </a:t>
            </a: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0208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CDF922-783B-3616-DF4F-6AFFD323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00760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1.10 Market Research.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19FF0-3B7B-F9EA-E531-687A5C4B0F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883878"/>
            <a:ext cx="5097780" cy="1547446"/>
          </a:xfrm>
        </p:spPr>
        <p:txBody>
          <a:bodyPr>
            <a:normAutofit fontScale="92500" lnSpcReduction="10000"/>
          </a:bodyPr>
          <a:lstStyle/>
          <a:p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Data: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 distribution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Observation on busy location e.g. Park, university area, Events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F75B73-E743-681F-9AD6-E5F345D5B5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54419"/>
            <a:ext cx="5097780" cy="3422544"/>
          </a:xfrm>
        </p:spPr>
        <p:txBody>
          <a:bodyPr>
            <a:noAutofit/>
          </a:bodyPr>
          <a:lstStyle/>
          <a:p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Data: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reports on smoothie industry 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or business websites</a:t>
            </a: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(Food Standards Agency, 2026).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D987CC-1AF5-1EF6-DEB1-AF24C22B3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772967"/>
            <a:ext cx="6963505" cy="20850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2C9078-B8CB-243D-6F6F-B22F9B70DF3A}"/>
              </a:ext>
            </a:extLst>
          </p:cNvPr>
          <p:cNvSpPr txBox="1"/>
          <p:nvPr/>
        </p:nvSpPr>
        <p:spPr>
          <a:xfrm>
            <a:off x="10112200" y="6374238"/>
            <a:ext cx="3347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researchleap.com/analysis-of-the-valuation-activity-on-vegetables-and-fruits-chains-for-their-improvemen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5F5BC17-59F4-637A-9F6C-8DE9698C7B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4257418"/>
              </p:ext>
            </p:extLst>
          </p:nvPr>
        </p:nvGraphicFramePr>
        <p:xfrm>
          <a:off x="838201" y="1825624"/>
          <a:ext cx="208280" cy="731520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393719815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>
                    <a:lnL w="762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6065795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762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1567324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9794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EB215C-7839-4CEA-AA02-B8F7755F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011C6D-05BE-4D99-8C11-A0E478B1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0915134" cy="2251389"/>
          </a:xfrm>
          <a:custGeom>
            <a:avLst/>
            <a:gdLst>
              <a:gd name="connsiteX0" fmla="*/ 0 w 10915134"/>
              <a:gd name="connsiteY0" fmla="*/ 0 h 2251389"/>
              <a:gd name="connsiteX1" fmla="*/ 10915134 w 10915134"/>
              <a:gd name="connsiteY1" fmla="*/ 0 h 2251389"/>
              <a:gd name="connsiteX2" fmla="*/ 10882980 w 10915134"/>
              <a:gd name="connsiteY2" fmla="*/ 49990 h 2251389"/>
              <a:gd name="connsiteX3" fmla="*/ 10834795 w 10915134"/>
              <a:gd name="connsiteY3" fmla="*/ 110024 h 2251389"/>
              <a:gd name="connsiteX4" fmla="*/ 10738392 w 10915134"/>
              <a:gd name="connsiteY4" fmla="*/ 165813 h 2251389"/>
              <a:gd name="connsiteX5" fmla="*/ 10633692 w 10915134"/>
              <a:gd name="connsiteY5" fmla="*/ 209264 h 2251389"/>
              <a:gd name="connsiteX6" fmla="*/ 10586800 w 10915134"/>
              <a:gd name="connsiteY6" fmla="*/ 239716 h 2251389"/>
              <a:gd name="connsiteX7" fmla="*/ 10501658 w 10915134"/>
              <a:gd name="connsiteY7" fmla="*/ 307174 h 2251389"/>
              <a:gd name="connsiteX8" fmla="*/ 10404067 w 10915134"/>
              <a:gd name="connsiteY8" fmla="*/ 412395 h 2251389"/>
              <a:gd name="connsiteX9" fmla="*/ 10380953 w 10915134"/>
              <a:gd name="connsiteY9" fmla="*/ 472334 h 2251389"/>
              <a:gd name="connsiteX10" fmla="*/ 10341416 w 10915134"/>
              <a:gd name="connsiteY10" fmla="*/ 504774 h 2251389"/>
              <a:gd name="connsiteX11" fmla="*/ 10326329 w 10915134"/>
              <a:gd name="connsiteY11" fmla="*/ 523459 h 2251389"/>
              <a:gd name="connsiteX12" fmla="*/ 10298289 w 10915134"/>
              <a:gd name="connsiteY12" fmla="*/ 532173 h 2251389"/>
              <a:gd name="connsiteX13" fmla="*/ 10243127 w 10915134"/>
              <a:gd name="connsiteY13" fmla="*/ 540715 h 2251389"/>
              <a:gd name="connsiteX14" fmla="*/ 10141243 w 10915134"/>
              <a:gd name="connsiteY14" fmla="*/ 592343 h 2251389"/>
              <a:gd name="connsiteX15" fmla="*/ 9940352 w 10915134"/>
              <a:gd name="connsiteY15" fmla="*/ 631518 h 2251389"/>
              <a:gd name="connsiteX16" fmla="*/ 9836226 w 10915134"/>
              <a:gd name="connsiteY16" fmla="*/ 660496 h 2251389"/>
              <a:gd name="connsiteX17" fmla="*/ 9686899 w 10915134"/>
              <a:gd name="connsiteY17" fmla="*/ 683782 h 2251389"/>
              <a:gd name="connsiteX18" fmla="*/ 9578209 w 10915134"/>
              <a:gd name="connsiteY18" fmla="*/ 709781 h 2251389"/>
              <a:gd name="connsiteX19" fmla="*/ 9437298 w 10915134"/>
              <a:gd name="connsiteY19" fmla="*/ 757337 h 2251389"/>
              <a:gd name="connsiteX20" fmla="*/ 9435498 w 10915134"/>
              <a:gd name="connsiteY20" fmla="*/ 759689 h 2251389"/>
              <a:gd name="connsiteX21" fmla="*/ 9413910 w 10915134"/>
              <a:gd name="connsiteY21" fmla="*/ 764531 h 2251389"/>
              <a:gd name="connsiteX22" fmla="*/ 9361370 w 10915134"/>
              <a:gd name="connsiteY22" fmla="*/ 760593 h 2251389"/>
              <a:gd name="connsiteX23" fmla="*/ 9356626 w 10915134"/>
              <a:gd name="connsiteY23" fmla="*/ 764594 h 2251389"/>
              <a:gd name="connsiteX24" fmla="*/ 9311281 w 10915134"/>
              <a:gd name="connsiteY24" fmla="*/ 769260 h 2251389"/>
              <a:gd name="connsiteX25" fmla="*/ 9311173 w 10915134"/>
              <a:gd name="connsiteY25" fmla="*/ 771337 h 2251389"/>
              <a:gd name="connsiteX26" fmla="*/ 9300658 w 10915134"/>
              <a:gd name="connsiteY26" fmla="*/ 781452 h 2251389"/>
              <a:gd name="connsiteX27" fmla="*/ 9279376 w 10915134"/>
              <a:gd name="connsiteY27" fmla="*/ 796188 h 2251389"/>
              <a:gd name="connsiteX28" fmla="*/ 9189502 w 10915134"/>
              <a:gd name="connsiteY28" fmla="*/ 860175 h 2251389"/>
              <a:gd name="connsiteX29" fmla="*/ 9180260 w 10915134"/>
              <a:gd name="connsiteY29" fmla="*/ 862300 h 2251389"/>
              <a:gd name="connsiteX30" fmla="*/ 9180186 w 10915134"/>
              <a:gd name="connsiteY30" fmla="*/ 862799 h 2251389"/>
              <a:gd name="connsiteX31" fmla="*/ 9170652 w 10915134"/>
              <a:gd name="connsiteY31" fmla="*/ 865945 h 2251389"/>
              <a:gd name="connsiteX32" fmla="*/ 9145484 w 10915134"/>
              <a:gd name="connsiteY32" fmla="*/ 870300 h 2251389"/>
              <a:gd name="connsiteX33" fmla="*/ 9140031 w 10915134"/>
              <a:gd name="connsiteY33" fmla="*/ 874741 h 2251389"/>
              <a:gd name="connsiteX34" fmla="*/ 9138892 w 10915134"/>
              <a:gd name="connsiteY34" fmla="*/ 880860 h 2251389"/>
              <a:gd name="connsiteX35" fmla="*/ 9107257 w 10915134"/>
              <a:gd name="connsiteY35" fmla="*/ 903704 h 2251389"/>
              <a:gd name="connsiteX36" fmla="*/ 9034880 w 10915134"/>
              <a:gd name="connsiteY36" fmla="*/ 948837 h 2251389"/>
              <a:gd name="connsiteX37" fmla="*/ 8950600 w 10915134"/>
              <a:gd name="connsiteY37" fmla="*/ 994853 h 2251389"/>
              <a:gd name="connsiteX38" fmla="*/ 8753014 w 10915134"/>
              <a:gd name="connsiteY38" fmla="*/ 1118658 h 2251389"/>
              <a:gd name="connsiteX39" fmla="*/ 8581094 w 10915134"/>
              <a:gd name="connsiteY39" fmla="*/ 1153261 h 2251389"/>
              <a:gd name="connsiteX40" fmla="*/ 8498175 w 10915134"/>
              <a:gd name="connsiteY40" fmla="*/ 1187969 h 2251389"/>
              <a:gd name="connsiteX41" fmla="*/ 8448788 w 10915134"/>
              <a:gd name="connsiteY41" fmla="*/ 1206463 h 2251389"/>
              <a:gd name="connsiteX42" fmla="*/ 8367996 w 10915134"/>
              <a:gd name="connsiteY42" fmla="*/ 1232783 h 2251389"/>
              <a:gd name="connsiteX43" fmla="*/ 8367423 w 10915134"/>
              <a:gd name="connsiteY43" fmla="*/ 1238278 h 2251389"/>
              <a:gd name="connsiteX44" fmla="*/ 8359640 w 10915134"/>
              <a:gd name="connsiteY44" fmla="*/ 1246782 h 2251389"/>
              <a:gd name="connsiteX45" fmla="*/ 8346100 w 10915134"/>
              <a:gd name="connsiteY45" fmla="*/ 1266142 h 2251389"/>
              <a:gd name="connsiteX46" fmla="*/ 8318833 w 10915134"/>
              <a:gd name="connsiteY46" fmla="*/ 1292714 h 2251389"/>
              <a:gd name="connsiteX47" fmla="*/ 8317719 w 10915134"/>
              <a:gd name="connsiteY47" fmla="*/ 1291904 h 2251389"/>
              <a:gd name="connsiteX48" fmla="*/ 8307730 w 10915134"/>
              <a:gd name="connsiteY48" fmla="*/ 1293984 h 2251389"/>
              <a:gd name="connsiteX49" fmla="*/ 8240756 w 10915134"/>
              <a:gd name="connsiteY49" fmla="*/ 1301537 h 2251389"/>
              <a:gd name="connsiteX50" fmla="*/ 8216639 w 10915134"/>
              <a:gd name="connsiteY50" fmla="*/ 1327887 h 2251389"/>
              <a:gd name="connsiteX51" fmla="*/ 8211337 w 10915134"/>
              <a:gd name="connsiteY51" fmla="*/ 1332570 h 2251389"/>
              <a:gd name="connsiteX52" fmla="*/ 8211048 w 10915134"/>
              <a:gd name="connsiteY52" fmla="*/ 1332403 h 2251389"/>
              <a:gd name="connsiteX53" fmla="*/ 8205085 w 10915134"/>
              <a:gd name="connsiteY53" fmla="*/ 1336831 h 2251389"/>
              <a:gd name="connsiteX54" fmla="*/ 8137554 w 10915134"/>
              <a:gd name="connsiteY54" fmla="*/ 1342145 h 2251389"/>
              <a:gd name="connsiteX55" fmla="*/ 8054564 w 10915134"/>
              <a:gd name="connsiteY55" fmla="*/ 1367911 h 2251389"/>
              <a:gd name="connsiteX56" fmla="*/ 7973237 w 10915134"/>
              <a:gd name="connsiteY56" fmla="*/ 1397544 h 2251389"/>
              <a:gd name="connsiteX57" fmla="*/ 7944198 w 10915134"/>
              <a:gd name="connsiteY57" fmla="*/ 1410276 h 2251389"/>
              <a:gd name="connsiteX58" fmla="*/ 7890643 w 10915134"/>
              <a:gd name="connsiteY58" fmla="*/ 1424144 h 2251389"/>
              <a:gd name="connsiteX59" fmla="*/ 7864997 w 10915134"/>
              <a:gd name="connsiteY59" fmla="*/ 1425023 h 2251389"/>
              <a:gd name="connsiteX60" fmla="*/ 7864067 w 10915134"/>
              <a:gd name="connsiteY60" fmla="*/ 1426002 h 2251389"/>
              <a:gd name="connsiteX61" fmla="*/ 7861153 w 10915134"/>
              <a:gd name="connsiteY61" fmla="*/ 1423038 h 2251389"/>
              <a:gd name="connsiteX62" fmla="*/ 7844586 w 10915134"/>
              <a:gd name="connsiteY62" fmla="*/ 1429169 h 2251389"/>
              <a:gd name="connsiteX63" fmla="*/ 7840350 w 10915134"/>
              <a:gd name="connsiteY63" fmla="*/ 1432451 h 2251389"/>
              <a:gd name="connsiteX64" fmla="*/ 7833722 w 10915134"/>
              <a:gd name="connsiteY64" fmla="*/ 1435148 h 2251389"/>
              <a:gd name="connsiteX65" fmla="*/ 7833492 w 10915134"/>
              <a:gd name="connsiteY65" fmla="*/ 1434901 h 2251389"/>
              <a:gd name="connsiteX66" fmla="*/ 7827413 w 10915134"/>
              <a:gd name="connsiteY66" fmla="*/ 1438043 h 2251389"/>
              <a:gd name="connsiteX67" fmla="*/ 7798463 w 10915134"/>
              <a:gd name="connsiteY67" fmla="*/ 1457407 h 2251389"/>
              <a:gd name="connsiteX68" fmla="*/ 7759015 w 10915134"/>
              <a:gd name="connsiteY68" fmla="*/ 1458666 h 2251389"/>
              <a:gd name="connsiteX69" fmla="*/ 7752684 w 10915134"/>
              <a:gd name="connsiteY69" fmla="*/ 1444792 h 2251389"/>
              <a:gd name="connsiteX70" fmla="*/ 7747867 w 10915134"/>
              <a:gd name="connsiteY70" fmla="*/ 1447976 h 2251389"/>
              <a:gd name="connsiteX71" fmla="*/ 7738750 w 10915134"/>
              <a:gd name="connsiteY71" fmla="*/ 1456574 h 2251389"/>
              <a:gd name="connsiteX72" fmla="*/ 7735619 w 10915134"/>
              <a:gd name="connsiteY72" fmla="*/ 1456320 h 2251389"/>
              <a:gd name="connsiteX73" fmla="*/ 7705072 w 10915134"/>
              <a:gd name="connsiteY73" fmla="*/ 1465768 h 2251389"/>
              <a:gd name="connsiteX74" fmla="*/ 7696073 w 10915134"/>
              <a:gd name="connsiteY74" fmla="*/ 1462212 h 2251389"/>
              <a:gd name="connsiteX75" fmla="*/ 7692096 w 10915134"/>
              <a:gd name="connsiteY75" fmla="*/ 1462163 h 2251389"/>
              <a:gd name="connsiteX76" fmla="*/ 7674689 w 10915134"/>
              <a:gd name="connsiteY76" fmla="*/ 1477613 h 2251389"/>
              <a:gd name="connsiteX77" fmla="*/ 7665348 w 10915134"/>
              <a:gd name="connsiteY77" fmla="*/ 1483862 h 2251389"/>
              <a:gd name="connsiteX78" fmla="*/ 7606276 w 10915134"/>
              <a:gd name="connsiteY78" fmla="*/ 1538521 h 2251389"/>
              <a:gd name="connsiteX79" fmla="*/ 7504695 w 10915134"/>
              <a:gd name="connsiteY79" fmla="*/ 1566686 h 2251389"/>
              <a:gd name="connsiteX80" fmla="*/ 7401270 w 10915134"/>
              <a:gd name="connsiteY80" fmla="*/ 1597361 h 2251389"/>
              <a:gd name="connsiteX81" fmla="*/ 7320321 w 10915134"/>
              <a:gd name="connsiteY81" fmla="*/ 1619535 h 2251389"/>
              <a:gd name="connsiteX82" fmla="*/ 7149526 w 10915134"/>
              <a:gd name="connsiteY82" fmla="*/ 1743630 h 2251389"/>
              <a:gd name="connsiteX83" fmla="*/ 7105391 w 10915134"/>
              <a:gd name="connsiteY83" fmla="*/ 1752328 h 2251389"/>
              <a:gd name="connsiteX84" fmla="*/ 7071654 w 10915134"/>
              <a:gd name="connsiteY84" fmla="*/ 1785091 h 2251389"/>
              <a:gd name="connsiteX85" fmla="*/ 7054359 w 10915134"/>
              <a:gd name="connsiteY85" fmla="*/ 1782439 h 2251389"/>
              <a:gd name="connsiteX86" fmla="*/ 7051319 w 10915134"/>
              <a:gd name="connsiteY86" fmla="*/ 1781706 h 2251389"/>
              <a:gd name="connsiteX87" fmla="*/ 7040377 w 10915134"/>
              <a:gd name="connsiteY87" fmla="*/ 1784767 h 2251389"/>
              <a:gd name="connsiteX88" fmla="*/ 7035771 w 10915134"/>
              <a:gd name="connsiteY88" fmla="*/ 1778137 h 2251389"/>
              <a:gd name="connsiteX89" fmla="*/ 7018208 w 10915134"/>
              <a:gd name="connsiteY89" fmla="*/ 1777373 h 2251389"/>
              <a:gd name="connsiteX90" fmla="*/ 6998493 w 10915134"/>
              <a:gd name="connsiteY90" fmla="*/ 1785098 h 2251389"/>
              <a:gd name="connsiteX91" fmla="*/ 6928288 w 10915134"/>
              <a:gd name="connsiteY91" fmla="*/ 1811732 h 2251389"/>
              <a:gd name="connsiteX92" fmla="*/ 6917773 w 10915134"/>
              <a:gd name="connsiteY92" fmla="*/ 1820666 h 2251389"/>
              <a:gd name="connsiteX93" fmla="*/ 6881789 w 10915134"/>
              <a:gd name="connsiteY93" fmla="*/ 1828309 h 2251389"/>
              <a:gd name="connsiteX94" fmla="*/ 6879926 w 10915134"/>
              <a:gd name="connsiteY94" fmla="*/ 1830591 h 2251389"/>
              <a:gd name="connsiteX95" fmla="*/ 6845508 w 10915134"/>
              <a:gd name="connsiteY95" fmla="*/ 1841035 h 2251389"/>
              <a:gd name="connsiteX96" fmla="*/ 6786683 w 10915134"/>
              <a:gd name="connsiteY96" fmla="*/ 1868367 h 2251389"/>
              <a:gd name="connsiteX97" fmla="*/ 6773874 w 10915134"/>
              <a:gd name="connsiteY97" fmla="*/ 1863267 h 2251389"/>
              <a:gd name="connsiteX98" fmla="*/ 6771241 w 10915134"/>
              <a:gd name="connsiteY98" fmla="*/ 1859449 h 2251389"/>
              <a:gd name="connsiteX99" fmla="*/ 6755065 w 10915134"/>
              <a:gd name="connsiteY99" fmla="*/ 1866822 h 2251389"/>
              <a:gd name="connsiteX100" fmla="*/ 6740854 w 10915134"/>
              <a:gd name="connsiteY100" fmla="*/ 1865352 h 2251389"/>
              <a:gd name="connsiteX101" fmla="*/ 6730997 w 10915134"/>
              <a:gd name="connsiteY101" fmla="*/ 1874155 h 2251389"/>
              <a:gd name="connsiteX102" fmla="*/ 6714212 w 10915134"/>
              <a:gd name="connsiteY102" fmla="*/ 1876293 h 2251389"/>
              <a:gd name="connsiteX103" fmla="*/ 6693130 w 10915134"/>
              <a:gd name="connsiteY103" fmla="*/ 1876808 h 2251389"/>
              <a:gd name="connsiteX104" fmla="*/ 6674405 w 10915134"/>
              <a:gd name="connsiteY104" fmla="*/ 1873459 h 2251389"/>
              <a:gd name="connsiteX105" fmla="*/ 6647714 w 10915134"/>
              <a:gd name="connsiteY105" fmla="*/ 1878941 h 2251389"/>
              <a:gd name="connsiteX106" fmla="*/ 6586613 w 10915134"/>
              <a:gd name="connsiteY106" fmla="*/ 1887053 h 2251389"/>
              <a:gd name="connsiteX107" fmla="*/ 6540424 w 10915134"/>
              <a:gd name="connsiteY107" fmla="*/ 1893269 h 2251389"/>
              <a:gd name="connsiteX108" fmla="*/ 6460034 w 10915134"/>
              <a:gd name="connsiteY108" fmla="*/ 1911286 h 2251389"/>
              <a:gd name="connsiteX109" fmla="*/ 6445449 w 10915134"/>
              <a:gd name="connsiteY109" fmla="*/ 1926499 h 2251389"/>
              <a:gd name="connsiteX110" fmla="*/ 6407092 w 10915134"/>
              <a:gd name="connsiteY110" fmla="*/ 1921993 h 2251389"/>
              <a:gd name="connsiteX111" fmla="*/ 6396332 w 10915134"/>
              <a:gd name="connsiteY111" fmla="*/ 1907025 h 2251389"/>
              <a:gd name="connsiteX112" fmla="*/ 6347048 w 10915134"/>
              <a:gd name="connsiteY112" fmla="*/ 1912130 h 2251389"/>
              <a:gd name="connsiteX113" fmla="*/ 6302270 w 10915134"/>
              <a:gd name="connsiteY113" fmla="*/ 1933613 h 2251389"/>
              <a:gd name="connsiteX114" fmla="*/ 6243078 w 10915134"/>
              <a:gd name="connsiteY114" fmla="*/ 1945644 h 2251389"/>
              <a:gd name="connsiteX115" fmla="*/ 6207738 w 10915134"/>
              <a:gd name="connsiteY115" fmla="*/ 1953011 h 2251389"/>
              <a:gd name="connsiteX116" fmla="*/ 6108781 w 10915134"/>
              <a:gd name="connsiteY116" fmla="*/ 1959474 h 2251389"/>
              <a:gd name="connsiteX117" fmla="*/ 6103698 w 10915134"/>
              <a:gd name="connsiteY117" fmla="*/ 1959304 h 2251389"/>
              <a:gd name="connsiteX118" fmla="*/ 6087017 w 10915134"/>
              <a:gd name="connsiteY118" fmla="*/ 1969078 h 2251389"/>
              <a:gd name="connsiteX119" fmla="*/ 6086313 w 10915134"/>
              <a:gd name="connsiteY119" fmla="*/ 1971580 h 2251389"/>
              <a:gd name="connsiteX120" fmla="*/ 6024291 w 10915134"/>
              <a:gd name="connsiteY120" fmla="*/ 1966761 h 2251389"/>
              <a:gd name="connsiteX121" fmla="*/ 6016853 w 10915134"/>
              <a:gd name="connsiteY121" fmla="*/ 1970526 h 2251389"/>
              <a:gd name="connsiteX122" fmla="*/ 5975404 w 10915134"/>
              <a:gd name="connsiteY122" fmla="*/ 1961749 h 2251389"/>
              <a:gd name="connsiteX123" fmla="*/ 5954536 w 10915134"/>
              <a:gd name="connsiteY123" fmla="*/ 1960220 h 2251389"/>
              <a:gd name="connsiteX124" fmla="*/ 5917280 w 10915134"/>
              <a:gd name="connsiteY124" fmla="*/ 1954478 h 2251389"/>
              <a:gd name="connsiteX125" fmla="*/ 5914232 w 10915134"/>
              <a:gd name="connsiteY125" fmla="*/ 1956919 h 2251389"/>
              <a:gd name="connsiteX126" fmla="*/ 5906850 w 10915134"/>
              <a:gd name="connsiteY126" fmla="*/ 1954702 h 2251389"/>
              <a:gd name="connsiteX127" fmla="*/ 5901461 w 10915134"/>
              <a:gd name="connsiteY127" fmla="*/ 1957577 h 2251389"/>
              <a:gd name="connsiteX128" fmla="*/ 5895317 w 10915134"/>
              <a:gd name="connsiteY128" fmla="*/ 1956828 h 2251389"/>
              <a:gd name="connsiteX129" fmla="*/ 5831128 w 10915134"/>
              <a:gd name="connsiteY129" fmla="*/ 1968382 h 2251389"/>
              <a:gd name="connsiteX130" fmla="*/ 5817261 w 10915134"/>
              <a:gd name="connsiteY130" fmla="*/ 1966124 h 2251389"/>
              <a:gd name="connsiteX131" fmla="*/ 5806791 w 10915134"/>
              <a:gd name="connsiteY131" fmla="*/ 1974713 h 2251389"/>
              <a:gd name="connsiteX132" fmla="*/ 5762574 w 10915134"/>
              <a:gd name="connsiteY132" fmla="*/ 1976973 h 2251389"/>
              <a:gd name="connsiteX133" fmla="*/ 5747297 w 10915134"/>
              <a:gd name="connsiteY133" fmla="*/ 1970252 h 2251389"/>
              <a:gd name="connsiteX134" fmla="*/ 5733169 w 10915134"/>
              <a:gd name="connsiteY134" fmla="*/ 1965433 h 2251389"/>
              <a:gd name="connsiteX135" fmla="*/ 5731338 w 10915134"/>
              <a:gd name="connsiteY135" fmla="*/ 1965447 h 2251389"/>
              <a:gd name="connsiteX136" fmla="*/ 5712957 w 10915134"/>
              <a:gd name="connsiteY136" fmla="*/ 1965596 h 2251389"/>
              <a:gd name="connsiteX137" fmla="*/ 5678760 w 10915134"/>
              <a:gd name="connsiteY137" fmla="*/ 1965873 h 2251389"/>
              <a:gd name="connsiteX138" fmla="*/ 5612457 w 10915134"/>
              <a:gd name="connsiteY138" fmla="*/ 1972287 h 2251389"/>
              <a:gd name="connsiteX139" fmla="*/ 5462439 w 10915134"/>
              <a:gd name="connsiteY139" fmla="*/ 1941766 h 2251389"/>
              <a:gd name="connsiteX140" fmla="*/ 5249426 w 10915134"/>
              <a:gd name="connsiteY140" fmla="*/ 1957993 h 2251389"/>
              <a:gd name="connsiteX141" fmla="*/ 4795460 w 10915134"/>
              <a:gd name="connsiteY141" fmla="*/ 2018541 h 2251389"/>
              <a:gd name="connsiteX142" fmla="*/ 4698875 w 10915134"/>
              <a:gd name="connsiteY142" fmla="*/ 2031693 h 2251389"/>
              <a:gd name="connsiteX143" fmla="*/ 4635334 w 10915134"/>
              <a:gd name="connsiteY143" fmla="*/ 2035504 h 2251389"/>
              <a:gd name="connsiteX144" fmla="*/ 4529228 w 10915134"/>
              <a:gd name="connsiteY144" fmla="*/ 2076609 h 2251389"/>
              <a:gd name="connsiteX145" fmla="*/ 4408461 w 10915134"/>
              <a:gd name="connsiteY145" fmla="*/ 2090939 h 2251389"/>
              <a:gd name="connsiteX146" fmla="*/ 4254651 w 10915134"/>
              <a:gd name="connsiteY146" fmla="*/ 2101730 h 2251389"/>
              <a:gd name="connsiteX147" fmla="*/ 4213233 w 10915134"/>
              <a:gd name="connsiteY147" fmla="*/ 2120326 h 2251389"/>
              <a:gd name="connsiteX148" fmla="*/ 4153938 w 10915134"/>
              <a:gd name="connsiteY148" fmla="*/ 2137520 h 2251389"/>
              <a:gd name="connsiteX149" fmla="*/ 4050969 w 10915134"/>
              <a:gd name="connsiteY149" fmla="*/ 2177971 h 2251389"/>
              <a:gd name="connsiteX150" fmla="*/ 3933162 w 10915134"/>
              <a:gd name="connsiteY150" fmla="*/ 2199509 h 2251389"/>
              <a:gd name="connsiteX151" fmla="*/ 3797609 w 10915134"/>
              <a:gd name="connsiteY151" fmla="*/ 2185813 h 2251389"/>
              <a:gd name="connsiteX152" fmla="*/ 3723511 w 10915134"/>
              <a:gd name="connsiteY152" fmla="*/ 2185401 h 2251389"/>
              <a:gd name="connsiteX153" fmla="*/ 3478465 w 10915134"/>
              <a:gd name="connsiteY153" fmla="*/ 2181087 h 2251389"/>
              <a:gd name="connsiteX154" fmla="*/ 3308996 w 10915134"/>
              <a:gd name="connsiteY154" fmla="*/ 2177978 h 2251389"/>
              <a:gd name="connsiteX155" fmla="*/ 3260282 w 10915134"/>
              <a:gd name="connsiteY155" fmla="*/ 2194479 h 2251389"/>
              <a:gd name="connsiteX156" fmla="*/ 3178557 w 10915134"/>
              <a:gd name="connsiteY156" fmla="*/ 2221451 h 2251389"/>
              <a:gd name="connsiteX157" fmla="*/ 3097074 w 10915134"/>
              <a:gd name="connsiteY157" fmla="*/ 2229837 h 2251389"/>
              <a:gd name="connsiteX158" fmla="*/ 3029944 w 10915134"/>
              <a:gd name="connsiteY158" fmla="*/ 2248531 h 2251389"/>
              <a:gd name="connsiteX159" fmla="*/ 2964870 w 10915134"/>
              <a:gd name="connsiteY159" fmla="*/ 2251389 h 2251389"/>
              <a:gd name="connsiteX160" fmla="*/ 2931496 w 10915134"/>
              <a:gd name="connsiteY160" fmla="*/ 2243024 h 2251389"/>
              <a:gd name="connsiteX161" fmla="*/ 2892959 w 10915134"/>
              <a:gd name="connsiteY161" fmla="*/ 2233969 h 2251389"/>
              <a:gd name="connsiteX162" fmla="*/ 2839074 w 10915134"/>
              <a:gd name="connsiteY162" fmla="*/ 2225008 h 2251389"/>
              <a:gd name="connsiteX163" fmla="*/ 2693779 w 10915134"/>
              <a:gd name="connsiteY163" fmla="*/ 2231570 h 2251389"/>
              <a:gd name="connsiteX164" fmla="*/ 2523799 w 10915134"/>
              <a:gd name="connsiteY164" fmla="*/ 2236547 h 2251389"/>
              <a:gd name="connsiteX165" fmla="*/ 2340069 w 10915134"/>
              <a:gd name="connsiteY165" fmla="*/ 2220699 h 2251389"/>
              <a:gd name="connsiteX166" fmla="*/ 2076408 w 10915134"/>
              <a:gd name="connsiteY166" fmla="*/ 2194398 h 2251389"/>
              <a:gd name="connsiteX167" fmla="*/ 1983593 w 10915134"/>
              <a:gd name="connsiteY167" fmla="*/ 2219360 h 2251389"/>
              <a:gd name="connsiteX168" fmla="*/ 1853105 w 10915134"/>
              <a:gd name="connsiteY168" fmla="*/ 2214141 h 2251389"/>
              <a:gd name="connsiteX169" fmla="*/ 1748511 w 10915134"/>
              <a:gd name="connsiteY169" fmla="*/ 2178472 h 2251389"/>
              <a:gd name="connsiteX170" fmla="*/ 1633422 w 10915134"/>
              <a:gd name="connsiteY170" fmla="*/ 2143415 h 2251389"/>
              <a:gd name="connsiteX171" fmla="*/ 1558946 w 10915134"/>
              <a:gd name="connsiteY171" fmla="*/ 2128843 h 2251389"/>
              <a:gd name="connsiteX172" fmla="*/ 1385344 w 10915134"/>
              <a:gd name="connsiteY172" fmla="*/ 2124817 h 2251389"/>
              <a:gd name="connsiteX173" fmla="*/ 1227473 w 10915134"/>
              <a:gd name="connsiteY173" fmla="*/ 2113291 h 2251389"/>
              <a:gd name="connsiteX174" fmla="*/ 1088711 w 10915134"/>
              <a:gd name="connsiteY174" fmla="*/ 2097947 h 2251389"/>
              <a:gd name="connsiteX175" fmla="*/ 939259 w 10915134"/>
              <a:gd name="connsiteY175" fmla="*/ 2073411 h 2251389"/>
              <a:gd name="connsiteX176" fmla="*/ 914345 w 10915134"/>
              <a:gd name="connsiteY176" fmla="*/ 2063135 h 2251389"/>
              <a:gd name="connsiteX177" fmla="*/ 879393 w 10915134"/>
              <a:gd name="connsiteY177" fmla="*/ 2068419 h 2251389"/>
              <a:gd name="connsiteX178" fmla="*/ 739242 w 10915134"/>
              <a:gd name="connsiteY178" fmla="*/ 2091539 h 2251389"/>
              <a:gd name="connsiteX179" fmla="*/ 628509 w 10915134"/>
              <a:gd name="connsiteY179" fmla="*/ 2108134 h 2251389"/>
              <a:gd name="connsiteX180" fmla="*/ 508046 w 10915134"/>
              <a:gd name="connsiteY180" fmla="*/ 2109851 h 2251389"/>
              <a:gd name="connsiteX181" fmla="*/ 408793 w 10915134"/>
              <a:gd name="connsiteY181" fmla="*/ 2105335 h 2251389"/>
              <a:gd name="connsiteX182" fmla="*/ 259142 w 10915134"/>
              <a:gd name="connsiteY182" fmla="*/ 2115883 h 2251389"/>
              <a:gd name="connsiteX183" fmla="*/ 91266 w 10915134"/>
              <a:gd name="connsiteY183" fmla="*/ 2135533 h 2251389"/>
              <a:gd name="connsiteX184" fmla="*/ 12251 w 10915134"/>
              <a:gd name="connsiteY184" fmla="*/ 2121489 h 2251389"/>
              <a:gd name="connsiteX185" fmla="*/ 0 w 10915134"/>
              <a:gd name="connsiteY185" fmla="*/ 2122164 h 225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10915134" h="2251389">
                <a:moveTo>
                  <a:pt x="0" y="0"/>
                </a:moveTo>
                <a:lnTo>
                  <a:pt x="10915134" y="0"/>
                </a:lnTo>
                <a:lnTo>
                  <a:pt x="10882980" y="49990"/>
                </a:lnTo>
                <a:cubicBezTo>
                  <a:pt x="10880871" y="52147"/>
                  <a:pt x="10836905" y="107867"/>
                  <a:pt x="10834795" y="110024"/>
                </a:cubicBezTo>
                <a:cubicBezTo>
                  <a:pt x="10820319" y="128194"/>
                  <a:pt x="10762503" y="175620"/>
                  <a:pt x="10738392" y="165813"/>
                </a:cubicBezTo>
                <a:cubicBezTo>
                  <a:pt x="10748670" y="186392"/>
                  <a:pt x="10638347" y="188684"/>
                  <a:pt x="10633692" y="209264"/>
                </a:cubicBezTo>
                <a:cubicBezTo>
                  <a:pt x="10631767" y="225908"/>
                  <a:pt x="10597419" y="233945"/>
                  <a:pt x="10586800" y="239716"/>
                </a:cubicBezTo>
                <a:cubicBezTo>
                  <a:pt x="10579628" y="256520"/>
                  <a:pt x="10520682" y="224915"/>
                  <a:pt x="10501658" y="307174"/>
                </a:cubicBezTo>
                <a:cubicBezTo>
                  <a:pt x="10447727" y="313339"/>
                  <a:pt x="10447126" y="425780"/>
                  <a:pt x="10404067" y="412395"/>
                </a:cubicBezTo>
                <a:cubicBezTo>
                  <a:pt x="10392937" y="413598"/>
                  <a:pt x="10388815" y="467371"/>
                  <a:pt x="10380953" y="472334"/>
                </a:cubicBezTo>
                <a:lnTo>
                  <a:pt x="10341416" y="504774"/>
                </a:lnTo>
                <a:lnTo>
                  <a:pt x="10326329" y="523459"/>
                </a:lnTo>
                <a:lnTo>
                  <a:pt x="10298289" y="532173"/>
                </a:lnTo>
                <a:cubicBezTo>
                  <a:pt x="10284422" y="535049"/>
                  <a:pt x="10265952" y="533199"/>
                  <a:pt x="10243127" y="540715"/>
                </a:cubicBezTo>
                <a:cubicBezTo>
                  <a:pt x="10203910" y="562831"/>
                  <a:pt x="10165274" y="534580"/>
                  <a:pt x="10141243" y="592343"/>
                </a:cubicBezTo>
                <a:cubicBezTo>
                  <a:pt x="10059374" y="598371"/>
                  <a:pt x="10021953" y="650378"/>
                  <a:pt x="9940352" y="631518"/>
                </a:cubicBezTo>
                <a:cubicBezTo>
                  <a:pt x="9959797" y="646419"/>
                  <a:pt x="9860152" y="623282"/>
                  <a:pt x="9836226" y="660496"/>
                </a:cubicBezTo>
                <a:cubicBezTo>
                  <a:pt x="9788121" y="672556"/>
                  <a:pt x="9760988" y="668531"/>
                  <a:pt x="9686899" y="683782"/>
                </a:cubicBezTo>
                <a:cubicBezTo>
                  <a:pt x="9623800" y="700369"/>
                  <a:pt x="9613948" y="700871"/>
                  <a:pt x="9578209" y="709781"/>
                </a:cubicBezTo>
                <a:lnTo>
                  <a:pt x="9437298" y="757337"/>
                </a:lnTo>
                <a:lnTo>
                  <a:pt x="9435498" y="759689"/>
                </a:lnTo>
                <a:cubicBezTo>
                  <a:pt x="9426240" y="765982"/>
                  <a:pt x="9419508" y="766527"/>
                  <a:pt x="9413910" y="764531"/>
                </a:cubicBezTo>
                <a:lnTo>
                  <a:pt x="9361370" y="760593"/>
                </a:lnTo>
                <a:lnTo>
                  <a:pt x="9356626" y="764594"/>
                </a:lnTo>
                <a:lnTo>
                  <a:pt x="9311281" y="769260"/>
                </a:lnTo>
                <a:cubicBezTo>
                  <a:pt x="9311245" y="769953"/>
                  <a:pt x="9311210" y="770644"/>
                  <a:pt x="9311173" y="771337"/>
                </a:cubicBezTo>
                <a:cubicBezTo>
                  <a:pt x="9309900" y="776105"/>
                  <a:pt x="9307010" y="779823"/>
                  <a:pt x="9300658" y="781452"/>
                </a:cubicBezTo>
                <a:cubicBezTo>
                  <a:pt x="9318003" y="808459"/>
                  <a:pt x="9299643" y="793767"/>
                  <a:pt x="9279376" y="796188"/>
                </a:cubicBezTo>
                <a:cubicBezTo>
                  <a:pt x="9260850" y="809309"/>
                  <a:pt x="9206021" y="849156"/>
                  <a:pt x="9189502" y="860175"/>
                </a:cubicBezTo>
                <a:lnTo>
                  <a:pt x="9180260" y="862300"/>
                </a:lnTo>
                <a:cubicBezTo>
                  <a:pt x="9180236" y="862466"/>
                  <a:pt x="9180211" y="862633"/>
                  <a:pt x="9180186" y="862799"/>
                </a:cubicBezTo>
                <a:cubicBezTo>
                  <a:pt x="9178407" y="864232"/>
                  <a:pt x="9175456" y="865295"/>
                  <a:pt x="9170652" y="865945"/>
                </a:cubicBezTo>
                <a:lnTo>
                  <a:pt x="9145484" y="870300"/>
                </a:lnTo>
                <a:lnTo>
                  <a:pt x="9140031" y="874741"/>
                </a:lnTo>
                <a:lnTo>
                  <a:pt x="9138892" y="880860"/>
                </a:lnTo>
                <a:lnTo>
                  <a:pt x="9107257" y="903704"/>
                </a:lnTo>
                <a:cubicBezTo>
                  <a:pt x="9091321" y="899193"/>
                  <a:pt x="9043942" y="941365"/>
                  <a:pt x="9034880" y="948837"/>
                </a:cubicBezTo>
                <a:lnTo>
                  <a:pt x="8950600" y="994853"/>
                </a:lnTo>
                <a:cubicBezTo>
                  <a:pt x="8865196" y="1081843"/>
                  <a:pt x="8818875" y="1077389"/>
                  <a:pt x="8753014" y="1118658"/>
                </a:cubicBezTo>
                <a:cubicBezTo>
                  <a:pt x="8692981" y="1124704"/>
                  <a:pt x="8636332" y="1128410"/>
                  <a:pt x="8581094" y="1153261"/>
                </a:cubicBezTo>
                <a:cubicBezTo>
                  <a:pt x="8538621" y="1164812"/>
                  <a:pt x="8511758" y="1169577"/>
                  <a:pt x="8498175" y="1187969"/>
                </a:cubicBezTo>
                <a:lnTo>
                  <a:pt x="8448788" y="1206463"/>
                </a:lnTo>
                <a:lnTo>
                  <a:pt x="8367996" y="1232783"/>
                </a:lnTo>
                <a:cubicBezTo>
                  <a:pt x="8367806" y="1234615"/>
                  <a:pt x="8367614" y="1236446"/>
                  <a:pt x="8367423" y="1238278"/>
                </a:cubicBezTo>
                <a:lnTo>
                  <a:pt x="8359640" y="1246782"/>
                </a:lnTo>
                <a:lnTo>
                  <a:pt x="8346100" y="1266142"/>
                </a:lnTo>
                <a:lnTo>
                  <a:pt x="8318833" y="1292714"/>
                </a:lnTo>
                <a:lnTo>
                  <a:pt x="8317719" y="1291904"/>
                </a:lnTo>
                <a:cubicBezTo>
                  <a:pt x="8314688" y="1290662"/>
                  <a:pt x="8311461" y="1290840"/>
                  <a:pt x="8307730" y="1293984"/>
                </a:cubicBezTo>
                <a:cubicBezTo>
                  <a:pt x="8294903" y="1295590"/>
                  <a:pt x="8255937" y="1295887"/>
                  <a:pt x="8240756" y="1301537"/>
                </a:cubicBezTo>
                <a:cubicBezTo>
                  <a:pt x="8233324" y="1310481"/>
                  <a:pt x="8225256" y="1319366"/>
                  <a:pt x="8216639" y="1327887"/>
                </a:cubicBezTo>
                <a:lnTo>
                  <a:pt x="8211337" y="1332570"/>
                </a:lnTo>
                <a:lnTo>
                  <a:pt x="8211048" y="1332403"/>
                </a:lnTo>
                <a:cubicBezTo>
                  <a:pt x="8209501" y="1332874"/>
                  <a:pt x="8207607" y="1334206"/>
                  <a:pt x="8205085" y="1336831"/>
                </a:cubicBezTo>
                <a:lnTo>
                  <a:pt x="8137554" y="1342145"/>
                </a:lnTo>
                <a:cubicBezTo>
                  <a:pt x="8105705" y="1354688"/>
                  <a:pt x="8080446" y="1339423"/>
                  <a:pt x="8054564" y="1367911"/>
                </a:cubicBezTo>
                <a:cubicBezTo>
                  <a:pt x="8024726" y="1379555"/>
                  <a:pt x="7996957" y="1380148"/>
                  <a:pt x="7973237" y="1397544"/>
                </a:cubicBezTo>
                <a:cubicBezTo>
                  <a:pt x="7961439" y="1393972"/>
                  <a:pt x="7951168" y="1394796"/>
                  <a:pt x="7944198" y="1410276"/>
                </a:cubicBezTo>
                <a:cubicBezTo>
                  <a:pt x="7915673" y="1417804"/>
                  <a:pt x="7905583" y="1403950"/>
                  <a:pt x="7890643" y="1424144"/>
                </a:cubicBezTo>
                <a:cubicBezTo>
                  <a:pt x="7869590" y="1403678"/>
                  <a:pt x="7870757" y="1414314"/>
                  <a:pt x="7864997" y="1425023"/>
                </a:cubicBezTo>
                <a:lnTo>
                  <a:pt x="7864067" y="1426002"/>
                </a:lnTo>
                <a:lnTo>
                  <a:pt x="7861153" y="1423038"/>
                </a:lnTo>
                <a:lnTo>
                  <a:pt x="7844586" y="1429169"/>
                </a:lnTo>
                <a:lnTo>
                  <a:pt x="7840350" y="1432451"/>
                </a:lnTo>
                <a:cubicBezTo>
                  <a:pt x="7837357" y="1434345"/>
                  <a:pt x="7835272" y="1435129"/>
                  <a:pt x="7833722" y="1435148"/>
                </a:cubicBezTo>
                <a:lnTo>
                  <a:pt x="7833492" y="1434901"/>
                </a:lnTo>
                <a:lnTo>
                  <a:pt x="7827413" y="1438043"/>
                </a:lnTo>
                <a:cubicBezTo>
                  <a:pt x="7817294" y="1444069"/>
                  <a:pt x="7807591" y="1450613"/>
                  <a:pt x="7798463" y="1457407"/>
                </a:cubicBezTo>
                <a:cubicBezTo>
                  <a:pt x="7789625" y="1446704"/>
                  <a:pt x="7769649" y="1464040"/>
                  <a:pt x="7759015" y="1458666"/>
                </a:cubicBezTo>
                <a:lnTo>
                  <a:pt x="7752684" y="1444792"/>
                </a:lnTo>
                <a:lnTo>
                  <a:pt x="7747867" y="1447976"/>
                </a:lnTo>
                <a:lnTo>
                  <a:pt x="7738750" y="1456574"/>
                </a:lnTo>
                <a:cubicBezTo>
                  <a:pt x="7737328" y="1457741"/>
                  <a:pt x="7736297" y="1457914"/>
                  <a:pt x="7735619" y="1456320"/>
                </a:cubicBezTo>
                <a:cubicBezTo>
                  <a:pt x="7730006" y="1457852"/>
                  <a:pt x="7711662" y="1464787"/>
                  <a:pt x="7705072" y="1465768"/>
                </a:cubicBezTo>
                <a:lnTo>
                  <a:pt x="7696073" y="1462212"/>
                </a:lnTo>
                <a:lnTo>
                  <a:pt x="7692096" y="1462163"/>
                </a:lnTo>
                <a:lnTo>
                  <a:pt x="7674689" y="1477613"/>
                </a:lnTo>
                <a:lnTo>
                  <a:pt x="7665348" y="1483862"/>
                </a:lnTo>
                <a:lnTo>
                  <a:pt x="7606276" y="1538521"/>
                </a:lnTo>
                <a:lnTo>
                  <a:pt x="7504695" y="1566686"/>
                </a:lnTo>
                <a:cubicBezTo>
                  <a:pt x="7473718" y="1603709"/>
                  <a:pt x="7404436" y="1554658"/>
                  <a:pt x="7401270" y="1597361"/>
                </a:cubicBezTo>
                <a:cubicBezTo>
                  <a:pt x="7369238" y="1613154"/>
                  <a:pt x="7363418" y="1605164"/>
                  <a:pt x="7320321" y="1619535"/>
                </a:cubicBezTo>
                <a:cubicBezTo>
                  <a:pt x="7280514" y="1668809"/>
                  <a:pt x="7198683" y="1708462"/>
                  <a:pt x="7149526" y="1743630"/>
                </a:cubicBezTo>
                <a:cubicBezTo>
                  <a:pt x="7114410" y="1721934"/>
                  <a:pt x="7136043" y="1746476"/>
                  <a:pt x="7105391" y="1752328"/>
                </a:cubicBezTo>
                <a:cubicBezTo>
                  <a:pt x="7119677" y="1779725"/>
                  <a:pt x="7066212" y="1749779"/>
                  <a:pt x="7071654" y="1785091"/>
                </a:cubicBezTo>
                <a:cubicBezTo>
                  <a:pt x="7065905" y="1785038"/>
                  <a:pt x="7060161" y="1783873"/>
                  <a:pt x="7054359" y="1782439"/>
                </a:cubicBezTo>
                <a:lnTo>
                  <a:pt x="7051319" y="1781706"/>
                </a:lnTo>
                <a:lnTo>
                  <a:pt x="7040377" y="1784767"/>
                </a:lnTo>
                <a:lnTo>
                  <a:pt x="7035771" y="1778137"/>
                </a:lnTo>
                <a:lnTo>
                  <a:pt x="7018208" y="1777373"/>
                </a:lnTo>
                <a:cubicBezTo>
                  <a:pt x="7011866" y="1778247"/>
                  <a:pt x="7005318" y="1780539"/>
                  <a:pt x="6998493" y="1785098"/>
                </a:cubicBezTo>
                <a:cubicBezTo>
                  <a:pt x="6983689" y="1806072"/>
                  <a:pt x="6952865" y="1800516"/>
                  <a:pt x="6928288" y="1811732"/>
                </a:cubicBezTo>
                <a:lnTo>
                  <a:pt x="6917773" y="1820666"/>
                </a:lnTo>
                <a:lnTo>
                  <a:pt x="6881789" y="1828309"/>
                </a:lnTo>
                <a:lnTo>
                  <a:pt x="6879926" y="1830591"/>
                </a:lnTo>
                <a:cubicBezTo>
                  <a:pt x="6873880" y="1832712"/>
                  <a:pt x="6861049" y="1834739"/>
                  <a:pt x="6845508" y="1841035"/>
                </a:cubicBezTo>
                <a:lnTo>
                  <a:pt x="6786683" y="1868367"/>
                </a:lnTo>
                <a:lnTo>
                  <a:pt x="6773874" y="1863267"/>
                </a:lnTo>
                <a:lnTo>
                  <a:pt x="6771241" y="1859449"/>
                </a:lnTo>
                <a:lnTo>
                  <a:pt x="6755065" y="1866822"/>
                </a:lnTo>
                <a:lnTo>
                  <a:pt x="6740854" y="1865352"/>
                </a:lnTo>
                <a:lnTo>
                  <a:pt x="6730997" y="1874155"/>
                </a:lnTo>
                <a:lnTo>
                  <a:pt x="6714212" y="1876293"/>
                </a:lnTo>
                <a:cubicBezTo>
                  <a:pt x="6707919" y="1876308"/>
                  <a:pt x="6700834" y="1876122"/>
                  <a:pt x="6693130" y="1876808"/>
                </a:cubicBezTo>
                <a:lnTo>
                  <a:pt x="6674405" y="1873459"/>
                </a:lnTo>
                <a:lnTo>
                  <a:pt x="6647714" y="1878941"/>
                </a:lnTo>
                <a:cubicBezTo>
                  <a:pt x="6627122" y="1883360"/>
                  <a:pt x="6607220" y="1886896"/>
                  <a:pt x="6586613" y="1887053"/>
                </a:cubicBezTo>
                <a:cubicBezTo>
                  <a:pt x="6572205" y="1895536"/>
                  <a:pt x="6557706" y="1900239"/>
                  <a:pt x="6540424" y="1893269"/>
                </a:cubicBezTo>
                <a:cubicBezTo>
                  <a:pt x="6497538" y="1902769"/>
                  <a:pt x="6490601" y="1917381"/>
                  <a:pt x="6460034" y="1911286"/>
                </a:cubicBezTo>
                <a:cubicBezTo>
                  <a:pt x="6453811" y="1919532"/>
                  <a:pt x="6449254" y="1924158"/>
                  <a:pt x="6445449" y="1926499"/>
                </a:cubicBezTo>
                <a:cubicBezTo>
                  <a:pt x="6434030" y="1933525"/>
                  <a:pt x="6429411" y="1919994"/>
                  <a:pt x="6407092" y="1921993"/>
                </a:cubicBezTo>
                <a:cubicBezTo>
                  <a:pt x="6382682" y="1922166"/>
                  <a:pt x="6418607" y="1903450"/>
                  <a:pt x="6396332" y="1907025"/>
                </a:cubicBezTo>
                <a:cubicBezTo>
                  <a:pt x="6376015" y="1918727"/>
                  <a:pt x="6367614" y="1898795"/>
                  <a:pt x="6347048" y="1912130"/>
                </a:cubicBezTo>
                <a:cubicBezTo>
                  <a:pt x="6360109" y="1925598"/>
                  <a:pt x="6297691" y="1920276"/>
                  <a:pt x="6302270" y="1933613"/>
                </a:cubicBezTo>
                <a:cubicBezTo>
                  <a:pt x="6272680" y="1919839"/>
                  <a:pt x="6273323" y="1945036"/>
                  <a:pt x="6243078" y="1945644"/>
                </a:cubicBezTo>
                <a:cubicBezTo>
                  <a:pt x="6226744" y="1941607"/>
                  <a:pt x="6216828" y="1942552"/>
                  <a:pt x="6207738" y="1953011"/>
                </a:cubicBezTo>
                <a:cubicBezTo>
                  <a:pt x="6131633" y="1932600"/>
                  <a:pt x="6170923" y="1959774"/>
                  <a:pt x="6108781" y="1959474"/>
                </a:cubicBezTo>
                <a:lnTo>
                  <a:pt x="6103698" y="1959304"/>
                </a:lnTo>
                <a:lnTo>
                  <a:pt x="6087017" y="1969078"/>
                </a:lnTo>
                <a:cubicBezTo>
                  <a:pt x="6086783" y="1969912"/>
                  <a:pt x="6086547" y="1970745"/>
                  <a:pt x="6086313" y="1971580"/>
                </a:cubicBezTo>
                <a:lnTo>
                  <a:pt x="6024291" y="1966761"/>
                </a:lnTo>
                <a:lnTo>
                  <a:pt x="6016853" y="1970526"/>
                </a:lnTo>
                <a:lnTo>
                  <a:pt x="5975404" y="1961749"/>
                </a:lnTo>
                <a:lnTo>
                  <a:pt x="5954536" y="1960220"/>
                </a:lnTo>
                <a:lnTo>
                  <a:pt x="5917280" y="1954478"/>
                </a:lnTo>
                <a:lnTo>
                  <a:pt x="5914232" y="1956919"/>
                </a:lnTo>
                <a:lnTo>
                  <a:pt x="5906850" y="1954702"/>
                </a:lnTo>
                <a:lnTo>
                  <a:pt x="5901461" y="1957577"/>
                </a:lnTo>
                <a:lnTo>
                  <a:pt x="5895317" y="1956828"/>
                </a:lnTo>
                <a:cubicBezTo>
                  <a:pt x="5883595" y="1958629"/>
                  <a:pt x="5844137" y="1966833"/>
                  <a:pt x="5831128" y="1968382"/>
                </a:cubicBezTo>
                <a:lnTo>
                  <a:pt x="5817261" y="1966124"/>
                </a:lnTo>
                <a:lnTo>
                  <a:pt x="5806791" y="1974713"/>
                </a:lnTo>
                <a:lnTo>
                  <a:pt x="5762574" y="1976973"/>
                </a:lnTo>
                <a:lnTo>
                  <a:pt x="5747297" y="1970252"/>
                </a:lnTo>
                <a:lnTo>
                  <a:pt x="5733169" y="1965433"/>
                </a:lnTo>
                <a:lnTo>
                  <a:pt x="5731338" y="1965447"/>
                </a:lnTo>
                <a:lnTo>
                  <a:pt x="5712957" y="1965596"/>
                </a:lnTo>
                <a:lnTo>
                  <a:pt x="5678760" y="1965873"/>
                </a:lnTo>
                <a:cubicBezTo>
                  <a:pt x="5656934" y="1966331"/>
                  <a:pt x="5634795" y="1967772"/>
                  <a:pt x="5612457" y="1972287"/>
                </a:cubicBezTo>
                <a:cubicBezTo>
                  <a:pt x="5527023" y="1949966"/>
                  <a:pt x="5534401" y="1947926"/>
                  <a:pt x="5462439" y="1941766"/>
                </a:cubicBezTo>
                <a:cubicBezTo>
                  <a:pt x="5427425" y="1917624"/>
                  <a:pt x="5291183" y="1960519"/>
                  <a:pt x="5249426" y="1957993"/>
                </a:cubicBezTo>
                <a:cubicBezTo>
                  <a:pt x="5146406" y="1973328"/>
                  <a:pt x="4927624" y="2044719"/>
                  <a:pt x="4795460" y="2018541"/>
                </a:cubicBezTo>
                <a:cubicBezTo>
                  <a:pt x="4762844" y="2022395"/>
                  <a:pt x="4718233" y="2031407"/>
                  <a:pt x="4698875" y="2031693"/>
                </a:cubicBezTo>
                <a:lnTo>
                  <a:pt x="4635334" y="2035504"/>
                </a:lnTo>
                <a:lnTo>
                  <a:pt x="4529228" y="2076609"/>
                </a:lnTo>
                <a:cubicBezTo>
                  <a:pt x="4475152" y="2050383"/>
                  <a:pt x="4475600" y="2080729"/>
                  <a:pt x="4408461" y="2090939"/>
                </a:cubicBezTo>
                <a:cubicBezTo>
                  <a:pt x="4383821" y="2082708"/>
                  <a:pt x="4268804" y="2082966"/>
                  <a:pt x="4254651" y="2101730"/>
                </a:cubicBezTo>
                <a:cubicBezTo>
                  <a:pt x="4238862" y="2106286"/>
                  <a:pt x="4220313" y="2100544"/>
                  <a:pt x="4213233" y="2120326"/>
                </a:cubicBezTo>
                <a:cubicBezTo>
                  <a:pt x="4201430" y="2144259"/>
                  <a:pt x="4145731" y="2110137"/>
                  <a:pt x="4153938" y="2137520"/>
                </a:cubicBezTo>
                <a:cubicBezTo>
                  <a:pt x="4114396" y="2114195"/>
                  <a:pt x="4083806" y="2164553"/>
                  <a:pt x="4050969" y="2177971"/>
                </a:cubicBezTo>
                <a:cubicBezTo>
                  <a:pt x="4019767" y="2177378"/>
                  <a:pt x="4005088" y="2190554"/>
                  <a:pt x="3933162" y="2199509"/>
                </a:cubicBezTo>
                <a:cubicBezTo>
                  <a:pt x="3898830" y="2172322"/>
                  <a:pt x="3861284" y="2221170"/>
                  <a:pt x="3797609" y="2185813"/>
                </a:cubicBezTo>
                <a:cubicBezTo>
                  <a:pt x="3795667" y="2189772"/>
                  <a:pt x="3776702" y="2186188"/>
                  <a:pt x="3723511" y="2185401"/>
                </a:cubicBezTo>
                <a:cubicBezTo>
                  <a:pt x="3670320" y="2184613"/>
                  <a:pt x="3558625" y="2184230"/>
                  <a:pt x="3478465" y="2181087"/>
                </a:cubicBezTo>
                <a:cubicBezTo>
                  <a:pt x="3387474" y="2181789"/>
                  <a:pt x="3428499" y="2219948"/>
                  <a:pt x="3308996" y="2177978"/>
                </a:cubicBezTo>
                <a:cubicBezTo>
                  <a:pt x="3299910" y="2200517"/>
                  <a:pt x="3285785" y="2202748"/>
                  <a:pt x="3260282" y="2194479"/>
                </a:cubicBezTo>
                <a:cubicBezTo>
                  <a:pt x="3216295" y="2196427"/>
                  <a:pt x="3227371" y="2250251"/>
                  <a:pt x="3178557" y="2221451"/>
                </a:cubicBezTo>
                <a:cubicBezTo>
                  <a:pt x="3146795" y="2234329"/>
                  <a:pt x="3117401" y="2220418"/>
                  <a:pt x="3097074" y="2229837"/>
                </a:cubicBezTo>
                <a:lnTo>
                  <a:pt x="3029944" y="2248531"/>
                </a:lnTo>
                <a:cubicBezTo>
                  <a:pt x="2992804" y="2254069"/>
                  <a:pt x="2982389" y="2213943"/>
                  <a:pt x="2964870" y="2251389"/>
                </a:cubicBezTo>
                <a:lnTo>
                  <a:pt x="2931496" y="2243024"/>
                </a:lnTo>
                <a:lnTo>
                  <a:pt x="2892959" y="2233969"/>
                </a:lnTo>
                <a:cubicBezTo>
                  <a:pt x="2872669" y="2227791"/>
                  <a:pt x="2882203" y="2234774"/>
                  <a:pt x="2839074" y="2225008"/>
                </a:cubicBezTo>
                <a:cubicBezTo>
                  <a:pt x="2811442" y="2251884"/>
                  <a:pt x="2766379" y="2232117"/>
                  <a:pt x="2693779" y="2231570"/>
                </a:cubicBezTo>
                <a:lnTo>
                  <a:pt x="2523799" y="2236547"/>
                </a:lnTo>
                <a:cubicBezTo>
                  <a:pt x="2466172" y="2242686"/>
                  <a:pt x="2414634" y="2227724"/>
                  <a:pt x="2340069" y="2220699"/>
                </a:cubicBezTo>
                <a:cubicBezTo>
                  <a:pt x="2265503" y="2213674"/>
                  <a:pt x="2139796" y="2191971"/>
                  <a:pt x="2076408" y="2194398"/>
                </a:cubicBezTo>
                <a:cubicBezTo>
                  <a:pt x="2032508" y="2197562"/>
                  <a:pt x="2027933" y="2185141"/>
                  <a:pt x="1983593" y="2219360"/>
                </a:cubicBezTo>
                <a:cubicBezTo>
                  <a:pt x="1947094" y="2209205"/>
                  <a:pt x="1890960" y="2218305"/>
                  <a:pt x="1853105" y="2214141"/>
                </a:cubicBezTo>
                <a:cubicBezTo>
                  <a:pt x="1825748" y="2216625"/>
                  <a:pt x="1783192" y="2179879"/>
                  <a:pt x="1748511" y="2178472"/>
                </a:cubicBezTo>
                <a:cubicBezTo>
                  <a:pt x="1703498" y="2196202"/>
                  <a:pt x="1694831" y="2157630"/>
                  <a:pt x="1633422" y="2143415"/>
                </a:cubicBezTo>
                <a:cubicBezTo>
                  <a:pt x="1607630" y="2161065"/>
                  <a:pt x="1579060" y="2145077"/>
                  <a:pt x="1558946" y="2128843"/>
                </a:cubicBezTo>
                <a:cubicBezTo>
                  <a:pt x="1499069" y="2134267"/>
                  <a:pt x="1452565" y="2133855"/>
                  <a:pt x="1385344" y="2124817"/>
                </a:cubicBezTo>
                <a:cubicBezTo>
                  <a:pt x="1312492" y="2145463"/>
                  <a:pt x="1299315" y="2122756"/>
                  <a:pt x="1227473" y="2113291"/>
                </a:cubicBezTo>
                <a:cubicBezTo>
                  <a:pt x="1199075" y="2120045"/>
                  <a:pt x="1149241" y="2095660"/>
                  <a:pt x="1088711" y="2097947"/>
                </a:cubicBezTo>
                <a:cubicBezTo>
                  <a:pt x="1048569" y="2095382"/>
                  <a:pt x="1091396" y="2061344"/>
                  <a:pt x="939259" y="2073411"/>
                </a:cubicBezTo>
                <a:cubicBezTo>
                  <a:pt x="930603" y="2080267"/>
                  <a:pt x="912274" y="2072716"/>
                  <a:pt x="914345" y="2063135"/>
                </a:cubicBezTo>
                <a:cubicBezTo>
                  <a:pt x="904674" y="2065915"/>
                  <a:pt x="881392" y="2083881"/>
                  <a:pt x="879393" y="2068419"/>
                </a:cubicBezTo>
                <a:cubicBezTo>
                  <a:pt x="831068" y="2065554"/>
                  <a:pt x="782797" y="2073516"/>
                  <a:pt x="739242" y="2091539"/>
                </a:cubicBezTo>
                <a:cubicBezTo>
                  <a:pt x="713063" y="2085924"/>
                  <a:pt x="685973" y="2097939"/>
                  <a:pt x="628509" y="2108134"/>
                </a:cubicBezTo>
                <a:cubicBezTo>
                  <a:pt x="575136" y="2076613"/>
                  <a:pt x="570057" y="2131408"/>
                  <a:pt x="508046" y="2109851"/>
                </a:cubicBezTo>
                <a:cubicBezTo>
                  <a:pt x="473420" y="2105939"/>
                  <a:pt x="433697" y="2091842"/>
                  <a:pt x="408793" y="2105335"/>
                </a:cubicBezTo>
                <a:cubicBezTo>
                  <a:pt x="383633" y="2099507"/>
                  <a:pt x="299763" y="2118030"/>
                  <a:pt x="259142" y="2115883"/>
                </a:cubicBezTo>
                <a:cubicBezTo>
                  <a:pt x="191085" y="2103328"/>
                  <a:pt x="127146" y="2128850"/>
                  <a:pt x="91266" y="2135533"/>
                </a:cubicBezTo>
                <a:cubicBezTo>
                  <a:pt x="55346" y="2131669"/>
                  <a:pt x="37547" y="2122850"/>
                  <a:pt x="12251" y="2121489"/>
                </a:cubicBezTo>
                <a:lnTo>
                  <a:pt x="0" y="212216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60AD07-B89B-4AC1-FB7A-80EF2FEF2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5482425" cy="13305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2.1 Marketing Strategies.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F1F897-3931-045D-2F5E-6666B0B5C8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7037" y="2549718"/>
            <a:ext cx="5482425" cy="353358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Online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Website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Flyers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Branded Van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Face-face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  <a:p>
            <a:endParaRPr lang="en-US" sz="14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  <a:p>
            <a:r>
              <a:rPr lang="en-GB" sz="1400" dirty="0"/>
              <a:t>				 </a:t>
            </a:r>
          </a:p>
          <a:p>
            <a:endParaRPr lang="en-US" sz="14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5584" y="610517"/>
            <a:ext cx="4010943" cy="563696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15EE634-6EDB-2DC9-1203-45B34CC9C47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769" r="1" b="1"/>
          <a:stretch>
            <a:fillRect/>
          </a:stretch>
        </p:blipFill>
        <p:spPr>
          <a:xfrm>
            <a:off x="6619462" y="781322"/>
            <a:ext cx="4826198" cy="5311922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4114838 w 5741575"/>
              <a:gd name="connsiteY74" fmla="*/ 238165 h 955271"/>
              <a:gd name="connsiteX75" fmla="*/ 4271023 w 5741575"/>
              <a:gd name="connsiteY75" fmla="*/ 241959 h 955271"/>
              <a:gd name="connsiteX76" fmla="*/ 4367397 w 5741575"/>
              <a:gd name="connsiteY76" fmla="*/ 271442 h 955271"/>
              <a:gd name="connsiteX77" fmla="*/ 4495366 w 5741575"/>
              <a:gd name="connsiteY77" fmla="*/ 271618 h 955271"/>
              <a:gd name="connsiteX78" fmla="*/ 4517347 w 5741575"/>
              <a:gd name="connsiteY78" fmla="*/ 275639 h 955271"/>
              <a:gd name="connsiteX79" fmla="*/ 4546116 w 5741575"/>
              <a:gd name="connsiteY79" fmla="*/ 268568 h 955271"/>
              <a:gd name="connsiteX80" fmla="*/ 4661259 w 5741575"/>
              <a:gd name="connsiteY80" fmla="*/ 238966 h 955271"/>
              <a:gd name="connsiteX81" fmla="*/ 4750403 w 5741575"/>
              <a:gd name="connsiteY81" fmla="*/ 204364 h 955271"/>
              <a:gd name="connsiteX82" fmla="*/ 4867614 w 5741575"/>
              <a:gd name="connsiteY82" fmla="*/ 208668 h 955271"/>
              <a:gd name="connsiteX83" fmla="*/ 4937036 w 5741575"/>
              <a:gd name="connsiteY83" fmla="*/ 195446 h 955271"/>
              <a:gd name="connsiteX84" fmla="*/ 5047626 w 5741575"/>
              <a:gd name="connsiteY84" fmla="*/ 149604 h 955271"/>
              <a:gd name="connsiteX85" fmla="*/ 5200247 w 5741575"/>
              <a:gd name="connsiteY85" fmla="*/ 142695 h 955271"/>
              <a:gd name="connsiteX86" fmla="*/ 5235691 w 5741575"/>
              <a:gd name="connsiteY86" fmla="*/ 173330 h 955271"/>
              <a:gd name="connsiteX87" fmla="*/ 5280133 w 5741575"/>
              <a:gd name="connsiteY87" fmla="*/ 189342 h 955271"/>
              <a:gd name="connsiteX88" fmla="*/ 5291963 w 5741575"/>
              <a:gd name="connsiteY88" fmla="*/ 139446 h 955271"/>
              <a:gd name="connsiteX89" fmla="*/ 5418472 w 5741575"/>
              <a:gd name="connsiteY89" fmla="*/ 89163 h 955271"/>
              <a:gd name="connsiteX90" fmla="*/ 5482354 w 5741575"/>
              <a:gd name="connsiteY90" fmla="*/ 69470 h 955271"/>
              <a:gd name="connsiteX91" fmla="*/ 5583280 w 5741575"/>
              <a:gd name="connsiteY91" fmla="*/ 49787 h 955271"/>
              <a:gd name="connsiteX92" fmla="*/ 5613766 w 5741575"/>
              <a:gd name="connsiteY92" fmla="*/ 41855 h 955271"/>
              <a:gd name="connsiteX93" fmla="*/ 5684952 w 5741575"/>
              <a:gd name="connsiteY93" fmla="*/ 26088 h 955271"/>
              <a:gd name="connsiteX94" fmla="*/ 5741575 w 5741575"/>
              <a:gd name="connsiteY9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873778 w 5741575"/>
              <a:gd name="connsiteY38" fmla="*/ 530130 h 955271"/>
              <a:gd name="connsiteX39" fmla="*/ 1988411 w 5741575"/>
              <a:gd name="connsiteY39" fmla="*/ 491599 h 955271"/>
              <a:gd name="connsiteX40" fmla="*/ 2085507 w 5741575"/>
              <a:gd name="connsiteY40" fmla="*/ 498527 h 955271"/>
              <a:gd name="connsiteX41" fmla="*/ 2090767 w 5741575"/>
              <a:gd name="connsiteY41" fmla="*/ 490616 h 955271"/>
              <a:gd name="connsiteX42" fmla="*/ 2151143 w 5741575"/>
              <a:gd name="connsiteY42" fmla="*/ 478332 h 955271"/>
              <a:gd name="connsiteX43" fmla="*/ 2378710 w 5741575"/>
              <a:gd name="connsiteY43" fmla="*/ 477570 h 955271"/>
              <a:gd name="connsiteX44" fmla="*/ 2496256 w 5741575"/>
              <a:gd name="connsiteY44" fmla="*/ 452396 h 955271"/>
              <a:gd name="connsiteX45" fmla="*/ 2535387 w 5741575"/>
              <a:gd name="connsiteY45" fmla="*/ 436645 h 955271"/>
              <a:gd name="connsiteX46" fmla="*/ 2601109 w 5741575"/>
              <a:gd name="connsiteY46" fmla="*/ 410678 h 955271"/>
              <a:gd name="connsiteX47" fmla="*/ 2643855 w 5741575"/>
              <a:gd name="connsiteY47" fmla="*/ 374482 h 955271"/>
              <a:gd name="connsiteX48" fmla="*/ 2657726 w 5741575"/>
              <a:gd name="connsiteY48" fmla="*/ 365841 h 955271"/>
              <a:gd name="connsiteX49" fmla="*/ 2687125 w 5741575"/>
              <a:gd name="connsiteY49" fmla="*/ 366820 h 955271"/>
              <a:gd name="connsiteX50" fmla="*/ 2697479 w 5741575"/>
              <a:gd name="connsiteY50" fmla="*/ 361430 h 955271"/>
              <a:gd name="connsiteX51" fmla="*/ 2701547 w 5741575"/>
              <a:gd name="connsiteY51" fmla="*/ 361545 h 955271"/>
              <a:gd name="connsiteX52" fmla="*/ 2711054 w 5741575"/>
              <a:gd name="connsiteY52" fmla="*/ 360597 h 955271"/>
              <a:gd name="connsiteX53" fmla="*/ 2710438 w 5741575"/>
              <a:gd name="connsiteY53" fmla="*/ 366958 h 955271"/>
              <a:gd name="connsiteX54" fmla="*/ 2722936 w 5741575"/>
              <a:gd name="connsiteY54" fmla="*/ 377633 h 955271"/>
              <a:gd name="connsiteX55" fmla="*/ 2777227 w 5741575"/>
              <a:gd name="connsiteY55" fmla="*/ 368972 h 955271"/>
              <a:gd name="connsiteX56" fmla="*/ 2779510 w 5741575"/>
              <a:gd name="connsiteY56" fmla="*/ 361652 h 955271"/>
              <a:gd name="connsiteX57" fmla="*/ 2786278 w 5741575"/>
              <a:gd name="connsiteY57" fmla="*/ 359869 h 955271"/>
              <a:gd name="connsiteX58" fmla="*/ 2792101 w 5741575"/>
              <a:gd name="connsiteY58" fmla="*/ 365927 h 955271"/>
              <a:gd name="connsiteX59" fmla="*/ 2885545 w 5741575"/>
              <a:gd name="connsiteY59" fmla="*/ 372818 h 955271"/>
              <a:gd name="connsiteX60" fmla="*/ 3009558 w 5741575"/>
              <a:gd name="connsiteY60" fmla="*/ 370573 h 955271"/>
              <a:gd name="connsiteX61" fmla="*/ 3095010 w 5741575"/>
              <a:gd name="connsiteY61" fmla="*/ 332454 h 955271"/>
              <a:gd name="connsiteX62" fmla="*/ 3103742 w 5741575"/>
              <a:gd name="connsiteY62" fmla="*/ 337974 h 955271"/>
              <a:gd name="connsiteX63" fmla="*/ 3165093 w 5741575"/>
              <a:gd name="connsiteY63" fmla="*/ 329459 h 955271"/>
              <a:gd name="connsiteX64" fmla="*/ 3373785 w 5741575"/>
              <a:gd name="connsiteY64" fmla="*/ 255680 h 955271"/>
              <a:gd name="connsiteX65" fmla="*/ 3493851 w 5741575"/>
              <a:gd name="connsiteY65" fmla="*/ 240255 h 955271"/>
              <a:gd name="connsiteX66" fmla="*/ 3537470 w 5741575"/>
              <a:gd name="connsiteY66" fmla="*/ 241867 h 955271"/>
              <a:gd name="connsiteX67" fmla="*/ 3610489 w 5741575"/>
              <a:gd name="connsiteY67" fmla="*/ 244128 h 955271"/>
              <a:gd name="connsiteX68" fmla="*/ 3667539 w 5741575"/>
              <a:gd name="connsiteY68" fmla="*/ 263271 h 955271"/>
              <a:gd name="connsiteX69" fmla="*/ 3727614 w 5741575"/>
              <a:gd name="connsiteY69" fmla="*/ 258245 h 955271"/>
              <a:gd name="connsiteX70" fmla="*/ 3738369 w 5741575"/>
              <a:gd name="connsiteY70" fmla="*/ 234506 h 955271"/>
              <a:gd name="connsiteX71" fmla="*/ 3803670 w 5741575"/>
              <a:gd name="connsiteY71" fmla="*/ 236457 h 955271"/>
              <a:gd name="connsiteX72" fmla="*/ 3903080 w 5741575"/>
              <a:gd name="connsiteY72" fmla="*/ 241890 h 955271"/>
              <a:gd name="connsiteX73" fmla="*/ 4114838 w 5741575"/>
              <a:gd name="connsiteY73" fmla="*/ 238165 h 955271"/>
              <a:gd name="connsiteX74" fmla="*/ 4271023 w 5741575"/>
              <a:gd name="connsiteY74" fmla="*/ 241959 h 955271"/>
              <a:gd name="connsiteX75" fmla="*/ 4367397 w 5741575"/>
              <a:gd name="connsiteY75" fmla="*/ 271442 h 955271"/>
              <a:gd name="connsiteX76" fmla="*/ 4495366 w 5741575"/>
              <a:gd name="connsiteY76" fmla="*/ 271618 h 955271"/>
              <a:gd name="connsiteX77" fmla="*/ 4517347 w 5741575"/>
              <a:gd name="connsiteY77" fmla="*/ 275639 h 955271"/>
              <a:gd name="connsiteX78" fmla="*/ 4546116 w 5741575"/>
              <a:gd name="connsiteY78" fmla="*/ 268568 h 955271"/>
              <a:gd name="connsiteX79" fmla="*/ 4661259 w 5741575"/>
              <a:gd name="connsiteY79" fmla="*/ 238966 h 955271"/>
              <a:gd name="connsiteX80" fmla="*/ 4750403 w 5741575"/>
              <a:gd name="connsiteY80" fmla="*/ 204364 h 955271"/>
              <a:gd name="connsiteX81" fmla="*/ 4867614 w 5741575"/>
              <a:gd name="connsiteY81" fmla="*/ 208668 h 955271"/>
              <a:gd name="connsiteX82" fmla="*/ 4937036 w 5741575"/>
              <a:gd name="connsiteY82" fmla="*/ 195446 h 955271"/>
              <a:gd name="connsiteX83" fmla="*/ 5047626 w 5741575"/>
              <a:gd name="connsiteY83" fmla="*/ 149604 h 955271"/>
              <a:gd name="connsiteX84" fmla="*/ 5200247 w 5741575"/>
              <a:gd name="connsiteY84" fmla="*/ 142695 h 955271"/>
              <a:gd name="connsiteX85" fmla="*/ 5235691 w 5741575"/>
              <a:gd name="connsiteY85" fmla="*/ 173330 h 955271"/>
              <a:gd name="connsiteX86" fmla="*/ 5280133 w 5741575"/>
              <a:gd name="connsiteY86" fmla="*/ 189342 h 955271"/>
              <a:gd name="connsiteX87" fmla="*/ 5291963 w 5741575"/>
              <a:gd name="connsiteY87" fmla="*/ 139446 h 955271"/>
              <a:gd name="connsiteX88" fmla="*/ 5418472 w 5741575"/>
              <a:gd name="connsiteY88" fmla="*/ 89163 h 955271"/>
              <a:gd name="connsiteX89" fmla="*/ 5482354 w 5741575"/>
              <a:gd name="connsiteY89" fmla="*/ 69470 h 955271"/>
              <a:gd name="connsiteX90" fmla="*/ 5583280 w 5741575"/>
              <a:gd name="connsiteY90" fmla="*/ 49787 h 955271"/>
              <a:gd name="connsiteX91" fmla="*/ 5613766 w 5741575"/>
              <a:gd name="connsiteY91" fmla="*/ 41855 h 955271"/>
              <a:gd name="connsiteX92" fmla="*/ 5684952 w 5741575"/>
              <a:gd name="connsiteY92" fmla="*/ 26088 h 955271"/>
              <a:gd name="connsiteX93" fmla="*/ 5741575 w 5741575"/>
              <a:gd name="connsiteY9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84157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306299 w 5741575"/>
              <a:gd name="connsiteY16" fmla="*/ 873609 h 955271"/>
              <a:gd name="connsiteX17" fmla="*/ 331571 w 5741575"/>
              <a:gd name="connsiteY17" fmla="*/ 869866 h 955271"/>
              <a:gd name="connsiteX18" fmla="*/ 384157 w 5741575"/>
              <a:gd name="connsiteY18" fmla="*/ 867971 h 955271"/>
              <a:gd name="connsiteX19" fmla="*/ 477637 w 5741575"/>
              <a:gd name="connsiteY19" fmla="*/ 870334 h 955271"/>
              <a:gd name="connsiteX20" fmla="*/ 570239 w 5741575"/>
              <a:gd name="connsiteY20" fmla="*/ 829596 h 955271"/>
              <a:gd name="connsiteX21" fmla="*/ 787156 w 5741575"/>
              <a:gd name="connsiteY21" fmla="*/ 838447 h 955271"/>
              <a:gd name="connsiteX22" fmla="*/ 948872 w 5741575"/>
              <a:gd name="connsiteY22" fmla="*/ 772201 h 955271"/>
              <a:gd name="connsiteX23" fmla="*/ 1127089 w 5741575"/>
              <a:gd name="connsiteY23" fmla="*/ 746926 h 955271"/>
              <a:gd name="connsiteX24" fmla="*/ 1220426 w 5741575"/>
              <a:gd name="connsiteY24" fmla="*/ 721810 h 955271"/>
              <a:gd name="connsiteX25" fmla="*/ 1306771 w 5741575"/>
              <a:gd name="connsiteY25" fmla="*/ 717936 h 955271"/>
              <a:gd name="connsiteX26" fmla="*/ 1374314 w 5741575"/>
              <a:gd name="connsiteY26" fmla="*/ 688815 h 955271"/>
              <a:gd name="connsiteX27" fmla="*/ 1378034 w 5741575"/>
              <a:gd name="connsiteY27" fmla="*/ 685842 h 955271"/>
              <a:gd name="connsiteX28" fmla="*/ 1395604 w 5741575"/>
              <a:gd name="connsiteY28" fmla="*/ 680460 h 955271"/>
              <a:gd name="connsiteX29" fmla="*/ 1397206 w 5741575"/>
              <a:gd name="connsiteY29" fmla="*/ 670793 h 955271"/>
              <a:gd name="connsiteX30" fmla="*/ 1421250 w 5741575"/>
              <a:gd name="connsiteY30" fmla="*/ 656855 h 955271"/>
              <a:gd name="connsiteX31" fmla="*/ 1454524 w 5741575"/>
              <a:gd name="connsiteY31" fmla="*/ 649224 h 955271"/>
              <a:gd name="connsiteX32" fmla="*/ 1616217 w 5741575"/>
              <a:gd name="connsiteY32" fmla="*/ 622107 h 955271"/>
              <a:gd name="connsiteX33" fmla="*/ 1710928 w 5741575"/>
              <a:gd name="connsiteY33" fmla="*/ 600666 h 955271"/>
              <a:gd name="connsiteX34" fmla="*/ 1743718 w 5741575"/>
              <a:gd name="connsiteY34" fmla="*/ 584327 h 955271"/>
              <a:gd name="connsiteX35" fmla="*/ 1873778 w 5741575"/>
              <a:gd name="connsiteY35" fmla="*/ 530130 h 955271"/>
              <a:gd name="connsiteX36" fmla="*/ 1988411 w 5741575"/>
              <a:gd name="connsiteY36" fmla="*/ 491599 h 955271"/>
              <a:gd name="connsiteX37" fmla="*/ 2085507 w 5741575"/>
              <a:gd name="connsiteY37" fmla="*/ 498527 h 955271"/>
              <a:gd name="connsiteX38" fmla="*/ 2090767 w 5741575"/>
              <a:gd name="connsiteY38" fmla="*/ 490616 h 955271"/>
              <a:gd name="connsiteX39" fmla="*/ 2151143 w 5741575"/>
              <a:gd name="connsiteY39" fmla="*/ 478332 h 955271"/>
              <a:gd name="connsiteX40" fmla="*/ 2378710 w 5741575"/>
              <a:gd name="connsiteY40" fmla="*/ 477570 h 955271"/>
              <a:gd name="connsiteX41" fmla="*/ 2496256 w 5741575"/>
              <a:gd name="connsiteY41" fmla="*/ 452396 h 955271"/>
              <a:gd name="connsiteX42" fmla="*/ 2535387 w 5741575"/>
              <a:gd name="connsiteY42" fmla="*/ 436645 h 955271"/>
              <a:gd name="connsiteX43" fmla="*/ 2601109 w 5741575"/>
              <a:gd name="connsiteY43" fmla="*/ 410678 h 955271"/>
              <a:gd name="connsiteX44" fmla="*/ 2643855 w 5741575"/>
              <a:gd name="connsiteY44" fmla="*/ 374482 h 955271"/>
              <a:gd name="connsiteX45" fmla="*/ 2657726 w 5741575"/>
              <a:gd name="connsiteY45" fmla="*/ 365841 h 955271"/>
              <a:gd name="connsiteX46" fmla="*/ 2687125 w 5741575"/>
              <a:gd name="connsiteY46" fmla="*/ 366820 h 955271"/>
              <a:gd name="connsiteX47" fmla="*/ 2697479 w 5741575"/>
              <a:gd name="connsiteY47" fmla="*/ 361430 h 955271"/>
              <a:gd name="connsiteX48" fmla="*/ 2701547 w 5741575"/>
              <a:gd name="connsiteY48" fmla="*/ 361545 h 955271"/>
              <a:gd name="connsiteX49" fmla="*/ 2711054 w 5741575"/>
              <a:gd name="connsiteY49" fmla="*/ 360597 h 955271"/>
              <a:gd name="connsiteX50" fmla="*/ 2710438 w 5741575"/>
              <a:gd name="connsiteY50" fmla="*/ 366958 h 955271"/>
              <a:gd name="connsiteX51" fmla="*/ 2722936 w 5741575"/>
              <a:gd name="connsiteY51" fmla="*/ 377633 h 955271"/>
              <a:gd name="connsiteX52" fmla="*/ 2777227 w 5741575"/>
              <a:gd name="connsiteY52" fmla="*/ 368972 h 955271"/>
              <a:gd name="connsiteX53" fmla="*/ 2779510 w 5741575"/>
              <a:gd name="connsiteY53" fmla="*/ 361652 h 955271"/>
              <a:gd name="connsiteX54" fmla="*/ 2786278 w 5741575"/>
              <a:gd name="connsiteY54" fmla="*/ 359869 h 955271"/>
              <a:gd name="connsiteX55" fmla="*/ 2792101 w 5741575"/>
              <a:gd name="connsiteY55" fmla="*/ 365927 h 955271"/>
              <a:gd name="connsiteX56" fmla="*/ 2885545 w 5741575"/>
              <a:gd name="connsiteY56" fmla="*/ 372818 h 955271"/>
              <a:gd name="connsiteX57" fmla="*/ 3009558 w 5741575"/>
              <a:gd name="connsiteY57" fmla="*/ 370573 h 955271"/>
              <a:gd name="connsiteX58" fmla="*/ 3095010 w 5741575"/>
              <a:gd name="connsiteY58" fmla="*/ 332454 h 955271"/>
              <a:gd name="connsiteX59" fmla="*/ 3103742 w 5741575"/>
              <a:gd name="connsiteY59" fmla="*/ 337974 h 955271"/>
              <a:gd name="connsiteX60" fmla="*/ 3165093 w 5741575"/>
              <a:gd name="connsiteY60" fmla="*/ 329459 h 955271"/>
              <a:gd name="connsiteX61" fmla="*/ 3373785 w 5741575"/>
              <a:gd name="connsiteY61" fmla="*/ 255680 h 955271"/>
              <a:gd name="connsiteX62" fmla="*/ 3493851 w 5741575"/>
              <a:gd name="connsiteY62" fmla="*/ 240255 h 955271"/>
              <a:gd name="connsiteX63" fmla="*/ 3537470 w 5741575"/>
              <a:gd name="connsiteY63" fmla="*/ 241867 h 955271"/>
              <a:gd name="connsiteX64" fmla="*/ 3610489 w 5741575"/>
              <a:gd name="connsiteY64" fmla="*/ 244128 h 955271"/>
              <a:gd name="connsiteX65" fmla="*/ 3667539 w 5741575"/>
              <a:gd name="connsiteY65" fmla="*/ 263271 h 955271"/>
              <a:gd name="connsiteX66" fmla="*/ 3727614 w 5741575"/>
              <a:gd name="connsiteY66" fmla="*/ 258245 h 955271"/>
              <a:gd name="connsiteX67" fmla="*/ 3738369 w 5741575"/>
              <a:gd name="connsiteY67" fmla="*/ 234506 h 955271"/>
              <a:gd name="connsiteX68" fmla="*/ 3803670 w 5741575"/>
              <a:gd name="connsiteY68" fmla="*/ 236457 h 955271"/>
              <a:gd name="connsiteX69" fmla="*/ 3903080 w 5741575"/>
              <a:gd name="connsiteY69" fmla="*/ 241890 h 955271"/>
              <a:gd name="connsiteX70" fmla="*/ 4114838 w 5741575"/>
              <a:gd name="connsiteY70" fmla="*/ 238165 h 955271"/>
              <a:gd name="connsiteX71" fmla="*/ 4271023 w 5741575"/>
              <a:gd name="connsiteY71" fmla="*/ 241959 h 955271"/>
              <a:gd name="connsiteX72" fmla="*/ 4367397 w 5741575"/>
              <a:gd name="connsiteY72" fmla="*/ 271442 h 955271"/>
              <a:gd name="connsiteX73" fmla="*/ 4495366 w 5741575"/>
              <a:gd name="connsiteY73" fmla="*/ 271618 h 955271"/>
              <a:gd name="connsiteX74" fmla="*/ 4517347 w 5741575"/>
              <a:gd name="connsiteY74" fmla="*/ 275639 h 955271"/>
              <a:gd name="connsiteX75" fmla="*/ 4546116 w 5741575"/>
              <a:gd name="connsiteY75" fmla="*/ 268568 h 955271"/>
              <a:gd name="connsiteX76" fmla="*/ 4661259 w 5741575"/>
              <a:gd name="connsiteY76" fmla="*/ 238966 h 955271"/>
              <a:gd name="connsiteX77" fmla="*/ 4750403 w 5741575"/>
              <a:gd name="connsiteY77" fmla="*/ 204364 h 955271"/>
              <a:gd name="connsiteX78" fmla="*/ 4867614 w 5741575"/>
              <a:gd name="connsiteY78" fmla="*/ 208668 h 955271"/>
              <a:gd name="connsiteX79" fmla="*/ 4937036 w 5741575"/>
              <a:gd name="connsiteY79" fmla="*/ 195446 h 955271"/>
              <a:gd name="connsiteX80" fmla="*/ 5047626 w 5741575"/>
              <a:gd name="connsiteY80" fmla="*/ 149604 h 955271"/>
              <a:gd name="connsiteX81" fmla="*/ 5200247 w 5741575"/>
              <a:gd name="connsiteY81" fmla="*/ 142695 h 955271"/>
              <a:gd name="connsiteX82" fmla="*/ 5235691 w 5741575"/>
              <a:gd name="connsiteY82" fmla="*/ 173330 h 955271"/>
              <a:gd name="connsiteX83" fmla="*/ 5280133 w 5741575"/>
              <a:gd name="connsiteY83" fmla="*/ 189342 h 955271"/>
              <a:gd name="connsiteX84" fmla="*/ 5291963 w 5741575"/>
              <a:gd name="connsiteY84" fmla="*/ 139446 h 955271"/>
              <a:gd name="connsiteX85" fmla="*/ 5418472 w 5741575"/>
              <a:gd name="connsiteY85" fmla="*/ 89163 h 955271"/>
              <a:gd name="connsiteX86" fmla="*/ 5482354 w 5741575"/>
              <a:gd name="connsiteY86" fmla="*/ 69470 h 955271"/>
              <a:gd name="connsiteX87" fmla="*/ 5583280 w 5741575"/>
              <a:gd name="connsiteY87" fmla="*/ 49787 h 955271"/>
              <a:gd name="connsiteX88" fmla="*/ 5613766 w 5741575"/>
              <a:gd name="connsiteY88" fmla="*/ 41855 h 955271"/>
              <a:gd name="connsiteX89" fmla="*/ 5684952 w 5741575"/>
              <a:gd name="connsiteY89" fmla="*/ 26088 h 955271"/>
              <a:gd name="connsiteX90" fmla="*/ 5741575 w 5741575"/>
              <a:gd name="connsiteY9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22923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41364 w 5741575"/>
              <a:gd name="connsiteY28" fmla="*/ 661393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94753 w 5741575"/>
              <a:gd name="connsiteY28" fmla="*/ 644686 h 955271"/>
              <a:gd name="connsiteX29" fmla="*/ 1616217 w 5741575"/>
              <a:gd name="connsiteY29" fmla="*/ 622107 h 955271"/>
              <a:gd name="connsiteX30" fmla="*/ 1710928 w 5741575"/>
              <a:gd name="connsiteY30" fmla="*/ 600666 h 955271"/>
              <a:gd name="connsiteX31" fmla="*/ 1743718 w 5741575"/>
              <a:gd name="connsiteY31" fmla="*/ 584327 h 955271"/>
              <a:gd name="connsiteX32" fmla="*/ 1873778 w 5741575"/>
              <a:gd name="connsiteY32" fmla="*/ 530130 h 955271"/>
              <a:gd name="connsiteX33" fmla="*/ 1988411 w 5741575"/>
              <a:gd name="connsiteY33" fmla="*/ 491599 h 955271"/>
              <a:gd name="connsiteX34" fmla="*/ 2085507 w 5741575"/>
              <a:gd name="connsiteY34" fmla="*/ 498527 h 955271"/>
              <a:gd name="connsiteX35" fmla="*/ 2090767 w 5741575"/>
              <a:gd name="connsiteY35" fmla="*/ 490616 h 955271"/>
              <a:gd name="connsiteX36" fmla="*/ 2151143 w 5741575"/>
              <a:gd name="connsiteY36" fmla="*/ 478332 h 955271"/>
              <a:gd name="connsiteX37" fmla="*/ 2378710 w 5741575"/>
              <a:gd name="connsiteY37" fmla="*/ 477570 h 955271"/>
              <a:gd name="connsiteX38" fmla="*/ 2496256 w 5741575"/>
              <a:gd name="connsiteY38" fmla="*/ 452396 h 955271"/>
              <a:gd name="connsiteX39" fmla="*/ 2535387 w 5741575"/>
              <a:gd name="connsiteY39" fmla="*/ 436645 h 955271"/>
              <a:gd name="connsiteX40" fmla="*/ 2601109 w 5741575"/>
              <a:gd name="connsiteY40" fmla="*/ 410678 h 955271"/>
              <a:gd name="connsiteX41" fmla="*/ 2643855 w 5741575"/>
              <a:gd name="connsiteY41" fmla="*/ 374482 h 955271"/>
              <a:gd name="connsiteX42" fmla="*/ 2657726 w 5741575"/>
              <a:gd name="connsiteY42" fmla="*/ 365841 h 955271"/>
              <a:gd name="connsiteX43" fmla="*/ 2687125 w 5741575"/>
              <a:gd name="connsiteY43" fmla="*/ 366820 h 955271"/>
              <a:gd name="connsiteX44" fmla="*/ 2697479 w 5741575"/>
              <a:gd name="connsiteY44" fmla="*/ 361430 h 955271"/>
              <a:gd name="connsiteX45" fmla="*/ 2701547 w 5741575"/>
              <a:gd name="connsiteY45" fmla="*/ 361545 h 955271"/>
              <a:gd name="connsiteX46" fmla="*/ 2711054 w 5741575"/>
              <a:gd name="connsiteY46" fmla="*/ 360597 h 955271"/>
              <a:gd name="connsiteX47" fmla="*/ 2710438 w 5741575"/>
              <a:gd name="connsiteY47" fmla="*/ 366958 h 955271"/>
              <a:gd name="connsiteX48" fmla="*/ 2722936 w 5741575"/>
              <a:gd name="connsiteY48" fmla="*/ 377633 h 955271"/>
              <a:gd name="connsiteX49" fmla="*/ 2777227 w 5741575"/>
              <a:gd name="connsiteY49" fmla="*/ 368972 h 955271"/>
              <a:gd name="connsiteX50" fmla="*/ 2779510 w 5741575"/>
              <a:gd name="connsiteY50" fmla="*/ 361652 h 955271"/>
              <a:gd name="connsiteX51" fmla="*/ 2786278 w 5741575"/>
              <a:gd name="connsiteY51" fmla="*/ 359869 h 955271"/>
              <a:gd name="connsiteX52" fmla="*/ 2792101 w 5741575"/>
              <a:gd name="connsiteY52" fmla="*/ 365927 h 955271"/>
              <a:gd name="connsiteX53" fmla="*/ 2885545 w 5741575"/>
              <a:gd name="connsiteY53" fmla="*/ 372818 h 955271"/>
              <a:gd name="connsiteX54" fmla="*/ 3009558 w 5741575"/>
              <a:gd name="connsiteY54" fmla="*/ 370573 h 955271"/>
              <a:gd name="connsiteX55" fmla="*/ 3095010 w 5741575"/>
              <a:gd name="connsiteY55" fmla="*/ 332454 h 955271"/>
              <a:gd name="connsiteX56" fmla="*/ 3103742 w 5741575"/>
              <a:gd name="connsiteY56" fmla="*/ 337974 h 955271"/>
              <a:gd name="connsiteX57" fmla="*/ 3165093 w 5741575"/>
              <a:gd name="connsiteY57" fmla="*/ 329459 h 955271"/>
              <a:gd name="connsiteX58" fmla="*/ 3373785 w 5741575"/>
              <a:gd name="connsiteY58" fmla="*/ 255680 h 955271"/>
              <a:gd name="connsiteX59" fmla="*/ 3493851 w 5741575"/>
              <a:gd name="connsiteY59" fmla="*/ 240255 h 955271"/>
              <a:gd name="connsiteX60" fmla="*/ 3537470 w 5741575"/>
              <a:gd name="connsiteY60" fmla="*/ 241867 h 955271"/>
              <a:gd name="connsiteX61" fmla="*/ 3610489 w 5741575"/>
              <a:gd name="connsiteY61" fmla="*/ 244128 h 955271"/>
              <a:gd name="connsiteX62" fmla="*/ 3667539 w 5741575"/>
              <a:gd name="connsiteY62" fmla="*/ 263271 h 955271"/>
              <a:gd name="connsiteX63" fmla="*/ 3727614 w 5741575"/>
              <a:gd name="connsiteY63" fmla="*/ 258245 h 955271"/>
              <a:gd name="connsiteX64" fmla="*/ 3738369 w 5741575"/>
              <a:gd name="connsiteY64" fmla="*/ 234506 h 955271"/>
              <a:gd name="connsiteX65" fmla="*/ 3803670 w 5741575"/>
              <a:gd name="connsiteY65" fmla="*/ 236457 h 955271"/>
              <a:gd name="connsiteX66" fmla="*/ 3903080 w 5741575"/>
              <a:gd name="connsiteY66" fmla="*/ 241890 h 955271"/>
              <a:gd name="connsiteX67" fmla="*/ 4114838 w 5741575"/>
              <a:gd name="connsiteY67" fmla="*/ 238165 h 955271"/>
              <a:gd name="connsiteX68" fmla="*/ 4271023 w 5741575"/>
              <a:gd name="connsiteY68" fmla="*/ 241959 h 955271"/>
              <a:gd name="connsiteX69" fmla="*/ 4367397 w 5741575"/>
              <a:gd name="connsiteY69" fmla="*/ 271442 h 955271"/>
              <a:gd name="connsiteX70" fmla="*/ 4495366 w 5741575"/>
              <a:gd name="connsiteY70" fmla="*/ 271618 h 955271"/>
              <a:gd name="connsiteX71" fmla="*/ 4517347 w 5741575"/>
              <a:gd name="connsiteY71" fmla="*/ 275639 h 955271"/>
              <a:gd name="connsiteX72" fmla="*/ 4546116 w 5741575"/>
              <a:gd name="connsiteY72" fmla="*/ 268568 h 955271"/>
              <a:gd name="connsiteX73" fmla="*/ 4661259 w 5741575"/>
              <a:gd name="connsiteY73" fmla="*/ 238966 h 955271"/>
              <a:gd name="connsiteX74" fmla="*/ 4750403 w 5741575"/>
              <a:gd name="connsiteY74" fmla="*/ 204364 h 955271"/>
              <a:gd name="connsiteX75" fmla="*/ 4867614 w 5741575"/>
              <a:gd name="connsiteY75" fmla="*/ 208668 h 955271"/>
              <a:gd name="connsiteX76" fmla="*/ 4937036 w 5741575"/>
              <a:gd name="connsiteY76" fmla="*/ 195446 h 955271"/>
              <a:gd name="connsiteX77" fmla="*/ 5047626 w 5741575"/>
              <a:gd name="connsiteY77" fmla="*/ 149604 h 955271"/>
              <a:gd name="connsiteX78" fmla="*/ 5200247 w 5741575"/>
              <a:gd name="connsiteY78" fmla="*/ 142695 h 955271"/>
              <a:gd name="connsiteX79" fmla="*/ 5235691 w 5741575"/>
              <a:gd name="connsiteY79" fmla="*/ 173330 h 955271"/>
              <a:gd name="connsiteX80" fmla="*/ 5280133 w 5741575"/>
              <a:gd name="connsiteY80" fmla="*/ 189342 h 955271"/>
              <a:gd name="connsiteX81" fmla="*/ 5291963 w 5741575"/>
              <a:gd name="connsiteY81" fmla="*/ 139446 h 955271"/>
              <a:gd name="connsiteX82" fmla="*/ 5418472 w 5741575"/>
              <a:gd name="connsiteY82" fmla="*/ 89163 h 955271"/>
              <a:gd name="connsiteX83" fmla="*/ 5482354 w 5741575"/>
              <a:gd name="connsiteY83" fmla="*/ 69470 h 955271"/>
              <a:gd name="connsiteX84" fmla="*/ 5583280 w 5741575"/>
              <a:gd name="connsiteY84" fmla="*/ 49787 h 955271"/>
              <a:gd name="connsiteX85" fmla="*/ 5613766 w 5741575"/>
              <a:gd name="connsiteY85" fmla="*/ 41855 h 955271"/>
              <a:gd name="connsiteX86" fmla="*/ 5684952 w 5741575"/>
              <a:gd name="connsiteY86" fmla="*/ 26088 h 955271"/>
              <a:gd name="connsiteX87" fmla="*/ 5741575 w 5741575"/>
              <a:gd name="connsiteY8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306771 w 5741575"/>
              <a:gd name="connsiteY22" fmla="*/ 717936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11050 w 5741575"/>
              <a:gd name="connsiteY47" fmla="*/ 358572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792101 w 5741575"/>
              <a:gd name="connsiteY49" fmla="*/ 365927 h 955271"/>
              <a:gd name="connsiteX50" fmla="*/ 2885545 w 5741575"/>
              <a:gd name="connsiteY50" fmla="*/ 372818 h 955271"/>
              <a:gd name="connsiteX51" fmla="*/ 3009558 w 5741575"/>
              <a:gd name="connsiteY51" fmla="*/ 370573 h 955271"/>
              <a:gd name="connsiteX52" fmla="*/ 3095010 w 5741575"/>
              <a:gd name="connsiteY52" fmla="*/ 332454 h 955271"/>
              <a:gd name="connsiteX53" fmla="*/ 3103742 w 5741575"/>
              <a:gd name="connsiteY53" fmla="*/ 337974 h 955271"/>
              <a:gd name="connsiteX54" fmla="*/ 3165093 w 5741575"/>
              <a:gd name="connsiteY54" fmla="*/ 329459 h 955271"/>
              <a:gd name="connsiteX55" fmla="*/ 3373785 w 5741575"/>
              <a:gd name="connsiteY55" fmla="*/ 255680 h 955271"/>
              <a:gd name="connsiteX56" fmla="*/ 3493851 w 5741575"/>
              <a:gd name="connsiteY56" fmla="*/ 240255 h 955271"/>
              <a:gd name="connsiteX57" fmla="*/ 3537470 w 5741575"/>
              <a:gd name="connsiteY57" fmla="*/ 241867 h 955271"/>
              <a:gd name="connsiteX58" fmla="*/ 3610489 w 5741575"/>
              <a:gd name="connsiteY58" fmla="*/ 244128 h 955271"/>
              <a:gd name="connsiteX59" fmla="*/ 3667539 w 5741575"/>
              <a:gd name="connsiteY59" fmla="*/ 263271 h 955271"/>
              <a:gd name="connsiteX60" fmla="*/ 3727614 w 5741575"/>
              <a:gd name="connsiteY60" fmla="*/ 258245 h 955271"/>
              <a:gd name="connsiteX61" fmla="*/ 3738369 w 5741575"/>
              <a:gd name="connsiteY61" fmla="*/ 234506 h 955271"/>
              <a:gd name="connsiteX62" fmla="*/ 3803670 w 5741575"/>
              <a:gd name="connsiteY62" fmla="*/ 236457 h 955271"/>
              <a:gd name="connsiteX63" fmla="*/ 3903080 w 5741575"/>
              <a:gd name="connsiteY63" fmla="*/ 241890 h 955271"/>
              <a:gd name="connsiteX64" fmla="*/ 4114838 w 5741575"/>
              <a:gd name="connsiteY64" fmla="*/ 238165 h 955271"/>
              <a:gd name="connsiteX65" fmla="*/ 4271023 w 5741575"/>
              <a:gd name="connsiteY65" fmla="*/ 241959 h 955271"/>
              <a:gd name="connsiteX66" fmla="*/ 4367397 w 5741575"/>
              <a:gd name="connsiteY66" fmla="*/ 271442 h 955271"/>
              <a:gd name="connsiteX67" fmla="*/ 4495366 w 5741575"/>
              <a:gd name="connsiteY67" fmla="*/ 271618 h 955271"/>
              <a:gd name="connsiteX68" fmla="*/ 4517347 w 5741575"/>
              <a:gd name="connsiteY68" fmla="*/ 275639 h 955271"/>
              <a:gd name="connsiteX69" fmla="*/ 4546116 w 5741575"/>
              <a:gd name="connsiteY69" fmla="*/ 268568 h 955271"/>
              <a:gd name="connsiteX70" fmla="*/ 4661259 w 5741575"/>
              <a:gd name="connsiteY70" fmla="*/ 238966 h 955271"/>
              <a:gd name="connsiteX71" fmla="*/ 4750403 w 5741575"/>
              <a:gd name="connsiteY71" fmla="*/ 204364 h 955271"/>
              <a:gd name="connsiteX72" fmla="*/ 4867614 w 5741575"/>
              <a:gd name="connsiteY72" fmla="*/ 208668 h 955271"/>
              <a:gd name="connsiteX73" fmla="*/ 4937036 w 5741575"/>
              <a:gd name="connsiteY73" fmla="*/ 195446 h 955271"/>
              <a:gd name="connsiteX74" fmla="*/ 5047626 w 5741575"/>
              <a:gd name="connsiteY74" fmla="*/ 149604 h 955271"/>
              <a:gd name="connsiteX75" fmla="*/ 5200247 w 5741575"/>
              <a:gd name="connsiteY75" fmla="*/ 142695 h 955271"/>
              <a:gd name="connsiteX76" fmla="*/ 5235691 w 5741575"/>
              <a:gd name="connsiteY76" fmla="*/ 173330 h 955271"/>
              <a:gd name="connsiteX77" fmla="*/ 5280133 w 5741575"/>
              <a:gd name="connsiteY77" fmla="*/ 189342 h 955271"/>
              <a:gd name="connsiteX78" fmla="*/ 5291963 w 5741575"/>
              <a:gd name="connsiteY78" fmla="*/ 139446 h 955271"/>
              <a:gd name="connsiteX79" fmla="*/ 5418472 w 5741575"/>
              <a:gd name="connsiteY79" fmla="*/ 89163 h 955271"/>
              <a:gd name="connsiteX80" fmla="*/ 5482354 w 5741575"/>
              <a:gd name="connsiteY80" fmla="*/ 69470 h 955271"/>
              <a:gd name="connsiteX81" fmla="*/ 5583280 w 5741575"/>
              <a:gd name="connsiteY81" fmla="*/ 49787 h 955271"/>
              <a:gd name="connsiteX82" fmla="*/ 5613766 w 5741575"/>
              <a:gd name="connsiteY82" fmla="*/ 41855 h 955271"/>
              <a:gd name="connsiteX83" fmla="*/ 5684952 w 5741575"/>
              <a:gd name="connsiteY83" fmla="*/ 26088 h 955271"/>
              <a:gd name="connsiteX84" fmla="*/ 5741575 w 5741575"/>
              <a:gd name="connsiteY8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885545 w 5741575"/>
              <a:gd name="connsiteY49" fmla="*/ 372818 h 955271"/>
              <a:gd name="connsiteX50" fmla="*/ 3009558 w 5741575"/>
              <a:gd name="connsiteY50" fmla="*/ 370573 h 955271"/>
              <a:gd name="connsiteX51" fmla="*/ 3095010 w 5741575"/>
              <a:gd name="connsiteY51" fmla="*/ 332454 h 955271"/>
              <a:gd name="connsiteX52" fmla="*/ 3103742 w 5741575"/>
              <a:gd name="connsiteY52" fmla="*/ 337974 h 955271"/>
              <a:gd name="connsiteX53" fmla="*/ 3165093 w 5741575"/>
              <a:gd name="connsiteY53" fmla="*/ 329459 h 955271"/>
              <a:gd name="connsiteX54" fmla="*/ 3373785 w 5741575"/>
              <a:gd name="connsiteY54" fmla="*/ 255680 h 955271"/>
              <a:gd name="connsiteX55" fmla="*/ 3493851 w 5741575"/>
              <a:gd name="connsiteY55" fmla="*/ 240255 h 955271"/>
              <a:gd name="connsiteX56" fmla="*/ 3537470 w 5741575"/>
              <a:gd name="connsiteY56" fmla="*/ 241867 h 955271"/>
              <a:gd name="connsiteX57" fmla="*/ 3610489 w 5741575"/>
              <a:gd name="connsiteY57" fmla="*/ 244128 h 955271"/>
              <a:gd name="connsiteX58" fmla="*/ 3667539 w 5741575"/>
              <a:gd name="connsiteY58" fmla="*/ 263271 h 955271"/>
              <a:gd name="connsiteX59" fmla="*/ 3727614 w 5741575"/>
              <a:gd name="connsiteY59" fmla="*/ 258245 h 955271"/>
              <a:gd name="connsiteX60" fmla="*/ 3738369 w 5741575"/>
              <a:gd name="connsiteY60" fmla="*/ 234506 h 955271"/>
              <a:gd name="connsiteX61" fmla="*/ 3803670 w 5741575"/>
              <a:gd name="connsiteY61" fmla="*/ 236457 h 955271"/>
              <a:gd name="connsiteX62" fmla="*/ 3903080 w 5741575"/>
              <a:gd name="connsiteY62" fmla="*/ 241890 h 955271"/>
              <a:gd name="connsiteX63" fmla="*/ 4114838 w 5741575"/>
              <a:gd name="connsiteY63" fmla="*/ 238165 h 955271"/>
              <a:gd name="connsiteX64" fmla="*/ 4271023 w 5741575"/>
              <a:gd name="connsiteY64" fmla="*/ 241959 h 955271"/>
              <a:gd name="connsiteX65" fmla="*/ 4367397 w 5741575"/>
              <a:gd name="connsiteY65" fmla="*/ 271442 h 955271"/>
              <a:gd name="connsiteX66" fmla="*/ 4495366 w 5741575"/>
              <a:gd name="connsiteY66" fmla="*/ 271618 h 955271"/>
              <a:gd name="connsiteX67" fmla="*/ 4517347 w 5741575"/>
              <a:gd name="connsiteY67" fmla="*/ 275639 h 955271"/>
              <a:gd name="connsiteX68" fmla="*/ 4546116 w 5741575"/>
              <a:gd name="connsiteY68" fmla="*/ 268568 h 955271"/>
              <a:gd name="connsiteX69" fmla="*/ 4661259 w 5741575"/>
              <a:gd name="connsiteY69" fmla="*/ 238966 h 955271"/>
              <a:gd name="connsiteX70" fmla="*/ 4750403 w 5741575"/>
              <a:gd name="connsiteY70" fmla="*/ 204364 h 955271"/>
              <a:gd name="connsiteX71" fmla="*/ 4867614 w 5741575"/>
              <a:gd name="connsiteY71" fmla="*/ 208668 h 955271"/>
              <a:gd name="connsiteX72" fmla="*/ 4937036 w 5741575"/>
              <a:gd name="connsiteY72" fmla="*/ 195446 h 955271"/>
              <a:gd name="connsiteX73" fmla="*/ 5047626 w 5741575"/>
              <a:gd name="connsiteY73" fmla="*/ 149604 h 955271"/>
              <a:gd name="connsiteX74" fmla="*/ 5200247 w 5741575"/>
              <a:gd name="connsiteY74" fmla="*/ 142695 h 955271"/>
              <a:gd name="connsiteX75" fmla="*/ 5235691 w 5741575"/>
              <a:gd name="connsiteY75" fmla="*/ 173330 h 955271"/>
              <a:gd name="connsiteX76" fmla="*/ 5280133 w 5741575"/>
              <a:gd name="connsiteY76" fmla="*/ 189342 h 955271"/>
              <a:gd name="connsiteX77" fmla="*/ 5291963 w 5741575"/>
              <a:gd name="connsiteY77" fmla="*/ 139446 h 955271"/>
              <a:gd name="connsiteX78" fmla="*/ 5418472 w 5741575"/>
              <a:gd name="connsiteY78" fmla="*/ 89163 h 955271"/>
              <a:gd name="connsiteX79" fmla="*/ 5482354 w 5741575"/>
              <a:gd name="connsiteY79" fmla="*/ 69470 h 955271"/>
              <a:gd name="connsiteX80" fmla="*/ 5583280 w 5741575"/>
              <a:gd name="connsiteY80" fmla="*/ 49787 h 955271"/>
              <a:gd name="connsiteX81" fmla="*/ 5613766 w 5741575"/>
              <a:gd name="connsiteY81" fmla="*/ 41855 h 955271"/>
              <a:gd name="connsiteX82" fmla="*/ 5684952 w 5741575"/>
              <a:gd name="connsiteY82" fmla="*/ 26088 h 955271"/>
              <a:gd name="connsiteX83" fmla="*/ 5741575 w 5741575"/>
              <a:gd name="connsiteY8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824768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91963 w 5741575"/>
              <a:gd name="connsiteY74" fmla="*/ 139446 h 955271"/>
              <a:gd name="connsiteX75" fmla="*/ 5418472 w 5741575"/>
              <a:gd name="connsiteY75" fmla="*/ 89163 h 955271"/>
              <a:gd name="connsiteX76" fmla="*/ 5482354 w 5741575"/>
              <a:gd name="connsiteY76" fmla="*/ 69470 h 955271"/>
              <a:gd name="connsiteX77" fmla="*/ 5583280 w 5741575"/>
              <a:gd name="connsiteY77" fmla="*/ 49787 h 955271"/>
              <a:gd name="connsiteX78" fmla="*/ 5613766 w 5741575"/>
              <a:gd name="connsiteY78" fmla="*/ 41855 h 955271"/>
              <a:gd name="connsiteX79" fmla="*/ 5684952 w 5741575"/>
              <a:gd name="connsiteY79" fmla="*/ 26088 h 955271"/>
              <a:gd name="connsiteX80" fmla="*/ 5741575 w 5741575"/>
              <a:gd name="connsiteY8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48998 w 5741575"/>
              <a:gd name="connsiteY50" fmla="*/ 315286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77227 w 5741575"/>
              <a:gd name="connsiteY44" fmla="*/ 368972 h 955271"/>
              <a:gd name="connsiteX45" fmla="*/ 2824768 w 5741575"/>
              <a:gd name="connsiteY45" fmla="*/ 361652 h 955271"/>
              <a:gd name="connsiteX46" fmla="*/ 2885545 w 5741575"/>
              <a:gd name="connsiteY46" fmla="*/ 372818 h 955271"/>
              <a:gd name="connsiteX47" fmla="*/ 3009558 w 5741575"/>
              <a:gd name="connsiteY47" fmla="*/ 370573 h 955271"/>
              <a:gd name="connsiteX48" fmla="*/ 3095010 w 5741575"/>
              <a:gd name="connsiteY48" fmla="*/ 332454 h 955271"/>
              <a:gd name="connsiteX49" fmla="*/ 3148998 w 5741575"/>
              <a:gd name="connsiteY49" fmla="*/ 315286 h 955271"/>
              <a:gd name="connsiteX50" fmla="*/ 3195264 w 5741575"/>
              <a:gd name="connsiteY50" fmla="*/ 293158 h 955271"/>
              <a:gd name="connsiteX51" fmla="*/ 3373785 w 5741575"/>
              <a:gd name="connsiteY51" fmla="*/ 255680 h 955271"/>
              <a:gd name="connsiteX52" fmla="*/ 3493851 w 5741575"/>
              <a:gd name="connsiteY52" fmla="*/ 240255 h 955271"/>
              <a:gd name="connsiteX53" fmla="*/ 3537470 w 5741575"/>
              <a:gd name="connsiteY53" fmla="*/ 241867 h 955271"/>
              <a:gd name="connsiteX54" fmla="*/ 3610489 w 5741575"/>
              <a:gd name="connsiteY54" fmla="*/ 244128 h 955271"/>
              <a:gd name="connsiteX55" fmla="*/ 3667539 w 5741575"/>
              <a:gd name="connsiteY55" fmla="*/ 263271 h 955271"/>
              <a:gd name="connsiteX56" fmla="*/ 3727614 w 5741575"/>
              <a:gd name="connsiteY56" fmla="*/ 258245 h 955271"/>
              <a:gd name="connsiteX57" fmla="*/ 3738369 w 5741575"/>
              <a:gd name="connsiteY57" fmla="*/ 234506 h 955271"/>
              <a:gd name="connsiteX58" fmla="*/ 3803670 w 5741575"/>
              <a:gd name="connsiteY58" fmla="*/ 236457 h 955271"/>
              <a:gd name="connsiteX59" fmla="*/ 3903080 w 5741575"/>
              <a:gd name="connsiteY59" fmla="*/ 241890 h 955271"/>
              <a:gd name="connsiteX60" fmla="*/ 4114838 w 5741575"/>
              <a:gd name="connsiteY60" fmla="*/ 238165 h 955271"/>
              <a:gd name="connsiteX61" fmla="*/ 4271023 w 5741575"/>
              <a:gd name="connsiteY61" fmla="*/ 241959 h 955271"/>
              <a:gd name="connsiteX62" fmla="*/ 4367397 w 5741575"/>
              <a:gd name="connsiteY62" fmla="*/ 271442 h 955271"/>
              <a:gd name="connsiteX63" fmla="*/ 4495366 w 5741575"/>
              <a:gd name="connsiteY63" fmla="*/ 271618 h 955271"/>
              <a:gd name="connsiteX64" fmla="*/ 4517347 w 5741575"/>
              <a:gd name="connsiteY64" fmla="*/ 275639 h 955271"/>
              <a:gd name="connsiteX65" fmla="*/ 4546116 w 5741575"/>
              <a:gd name="connsiteY65" fmla="*/ 268568 h 955271"/>
              <a:gd name="connsiteX66" fmla="*/ 4661259 w 5741575"/>
              <a:gd name="connsiteY66" fmla="*/ 238966 h 955271"/>
              <a:gd name="connsiteX67" fmla="*/ 4750403 w 5741575"/>
              <a:gd name="connsiteY67" fmla="*/ 204364 h 955271"/>
              <a:gd name="connsiteX68" fmla="*/ 4867614 w 5741575"/>
              <a:gd name="connsiteY68" fmla="*/ 208668 h 955271"/>
              <a:gd name="connsiteX69" fmla="*/ 4937036 w 5741575"/>
              <a:gd name="connsiteY69" fmla="*/ 195446 h 955271"/>
              <a:gd name="connsiteX70" fmla="*/ 5067740 w 5741575"/>
              <a:gd name="connsiteY70" fmla="*/ 172293 h 955271"/>
              <a:gd name="connsiteX71" fmla="*/ 5200247 w 5741575"/>
              <a:gd name="connsiteY71" fmla="*/ 142695 h 955271"/>
              <a:gd name="connsiteX72" fmla="*/ 5291963 w 5741575"/>
              <a:gd name="connsiteY72" fmla="*/ 139446 h 955271"/>
              <a:gd name="connsiteX73" fmla="*/ 5418472 w 5741575"/>
              <a:gd name="connsiteY73" fmla="*/ 89163 h 955271"/>
              <a:gd name="connsiteX74" fmla="*/ 5482354 w 5741575"/>
              <a:gd name="connsiteY74" fmla="*/ 69470 h 955271"/>
              <a:gd name="connsiteX75" fmla="*/ 5583280 w 5741575"/>
              <a:gd name="connsiteY75" fmla="*/ 49787 h 955271"/>
              <a:gd name="connsiteX76" fmla="*/ 5613766 w 5741575"/>
              <a:gd name="connsiteY76" fmla="*/ 41855 h 955271"/>
              <a:gd name="connsiteX77" fmla="*/ 5684952 w 5741575"/>
              <a:gd name="connsiteY77" fmla="*/ 26088 h 955271"/>
              <a:gd name="connsiteX78" fmla="*/ 5741575 w 5741575"/>
              <a:gd name="connsiteY7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02777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59229" y="903950"/>
                </a:lnTo>
                <a:cubicBezTo>
                  <a:pt x="79290" y="895144"/>
                  <a:pt x="126084" y="908630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84157" y="867971"/>
                </a:lnTo>
                <a:lnTo>
                  <a:pt x="477637" y="870334"/>
                </a:lnTo>
                <a:cubicBezTo>
                  <a:pt x="485456" y="872042"/>
                  <a:pt x="563433" y="825458"/>
                  <a:pt x="570239" y="829596"/>
                </a:cubicBezTo>
                <a:cubicBezTo>
                  <a:pt x="641939" y="824282"/>
                  <a:pt x="685473" y="832029"/>
                  <a:pt x="772070" y="820296"/>
                </a:cubicBezTo>
                <a:cubicBezTo>
                  <a:pt x="833120" y="817018"/>
                  <a:pt x="871984" y="794388"/>
                  <a:pt x="948872" y="772201"/>
                </a:cubicBezTo>
                <a:cubicBezTo>
                  <a:pt x="1011630" y="801590"/>
                  <a:pt x="1039188" y="762914"/>
                  <a:pt x="1127089" y="746926"/>
                </a:cubicBezTo>
                <a:cubicBezTo>
                  <a:pt x="1186739" y="737882"/>
                  <a:pt x="1185110" y="732158"/>
                  <a:pt x="1226314" y="722473"/>
                </a:cubicBezTo>
                <a:cubicBezTo>
                  <a:pt x="1234331" y="718091"/>
                  <a:pt x="1271693" y="717214"/>
                  <a:pt x="1278773" y="711503"/>
                </a:cubicBezTo>
                <a:lnTo>
                  <a:pt x="1317691" y="708529"/>
                </a:lnTo>
                <a:lnTo>
                  <a:pt x="1360404" y="675922"/>
                </a:lnTo>
                <a:lnTo>
                  <a:pt x="1412292" y="670793"/>
                </a:lnTo>
                <a:lnTo>
                  <a:pt x="1494753" y="644686"/>
                </a:lnTo>
                <a:cubicBezTo>
                  <a:pt x="1542884" y="655944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70860" y="572571"/>
                  <a:pt x="1832996" y="545585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45486" y="367874"/>
                  <a:pt x="2657726" y="365841"/>
                </a:cubicBezTo>
                <a:cubicBezTo>
                  <a:pt x="2669966" y="363808"/>
                  <a:pt x="2707566" y="363569"/>
                  <a:pt x="2717296" y="362282"/>
                </a:cubicBezTo>
                <a:lnTo>
                  <a:pt x="2777227" y="368972"/>
                </a:lnTo>
                <a:lnTo>
                  <a:pt x="2824768" y="361652"/>
                </a:lnTo>
                <a:lnTo>
                  <a:pt x="2885545" y="372818"/>
                </a:ln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32289" y="321835"/>
                  <a:pt x="3148998" y="315286"/>
                </a:cubicBezTo>
                <a:cubicBezTo>
                  <a:pt x="3165707" y="308737"/>
                  <a:pt x="3180646" y="306766"/>
                  <a:pt x="3195264" y="293158"/>
                </a:cubicBezTo>
                <a:cubicBezTo>
                  <a:pt x="3267122" y="246372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54941" y="242175"/>
                  <a:pt x="4053514" y="238154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20874" y="2713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33435" y="175163"/>
                  <a:pt x="5067740" y="172293"/>
                </a:cubicBezTo>
                <a:cubicBezTo>
                  <a:pt x="5126160" y="173265"/>
                  <a:pt x="5172786" y="183138"/>
                  <a:pt x="5200247" y="142695"/>
                </a:cubicBezTo>
                <a:cubicBezTo>
                  <a:pt x="5240970" y="141002"/>
                  <a:pt x="5240507" y="134755"/>
                  <a:pt x="5276878" y="125833"/>
                </a:cubicBezTo>
                <a:cubicBezTo>
                  <a:pt x="5316470" y="106736"/>
                  <a:pt x="5327221" y="110178"/>
                  <a:pt x="5373216" y="111851"/>
                </a:cubicBezTo>
                <a:cubicBezTo>
                  <a:pt x="5382801" y="84741"/>
                  <a:pt x="5419294" y="93078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lnTo>
                  <a:pt x="574157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8D91DE60-2C2D-4D7E-A6B4-C9499017D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82623" y="6128773"/>
            <a:ext cx="1201506" cy="36512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327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DE120-B32E-1ED2-ACFE-68A7C18C1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8523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Why investing in </a:t>
            </a:r>
            <a:r>
              <a:rPr lang="en-US" sz="2800" b="1" i="1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FSW.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EA7C56-0B49-5D62-1E15-F4278C50E4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7769" y="1909192"/>
            <a:ext cx="4586513" cy="364771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business potential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 on investment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in nature  and operations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Healthy products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Growing demand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Convenience and on the go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06948FE1-EC9A-6C10-C439-D9D11CC0C9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>
            <a:fillRect/>
          </a:stretch>
        </p:blipFill>
        <p:spPr>
          <a:xfrm>
            <a:off x="6525453" y="245132"/>
            <a:ext cx="5666547" cy="6367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544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50C39F-3F6C-4D53-86D2-7BC6B2FF6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C54E68-BE37-9DE4-3A47-40BA76B2ED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-492359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A0094-4CD0-482F-C05C-BCB1AAD48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910431"/>
            <a:ext cx="4724400" cy="968611"/>
          </a:xfrm>
        </p:spPr>
        <p:txBody>
          <a:bodyPr anchor="b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85B32-0E36-2E5C-7D8D-E8B9931AD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994235"/>
            <a:ext cx="4724400" cy="4607531"/>
          </a:xfrm>
        </p:spPr>
        <p:txBody>
          <a:bodyPr>
            <a:noAutofit/>
          </a:bodyPr>
          <a:lstStyle/>
          <a:p>
            <a:pPr algn="just"/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smoothie industry is growing rapidly, with the UK market expected to reach over $1.4 billion by 2030. also, the market potential is huge with an increase demand for healthy and convenient beverages. </a:t>
            </a:r>
          </a:p>
          <a:p>
            <a:pPr algn="just"/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 are becoming more health-focused, they prepared better functional nutrition, Convenient and ready-to-drink product.</a:t>
            </a:r>
          </a:p>
          <a:p>
            <a:pPr algn="just"/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Considering the set-up cost, the running cost are literally small means that investors exposure to the business is very low.  </a:t>
            </a:r>
          </a:p>
          <a:p>
            <a:pPr marL="0" indent="0" fontAlgn="t">
              <a:buNone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buNone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buNone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buNone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buNone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buNone/>
            </a:pPr>
            <a:r>
              <a:rPr lang="en-GB" sz="1400" dirty="0">
                <a:solidFill>
                  <a:schemeClr val="bg1"/>
                </a:solidFill>
              </a:rPr>
              <a:t>		(Intent Market Research, 2025).</a:t>
            </a:r>
          </a:p>
          <a:p>
            <a:pPr marL="0" indent="0" fontAlgn="t">
              <a:buNone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404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BE371-E965-E5E0-0BF6-F092387DD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8483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5. References: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A24D8-464D-D5EF-F498-8BE137518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5511"/>
            <a:ext cx="10515600" cy="5347363"/>
          </a:xfrm>
        </p:spPr>
        <p:txBody>
          <a:bodyPr>
            <a:noAutofit/>
          </a:bodyPr>
          <a:lstStyle/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Armstrong, G., Kotler, P., Harker, M. and Brennan, R.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Barringer, B.R. and Ireland, R.D.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Entrepreneurship: Successfully Launching New Ventures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Burns, P.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and Small Business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4th edn. London: Palgrave Macmillan.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Chaffey, D. and 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Ellis-Chadwick, F.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7th edn. Harlow: Pearson.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Food Standards Agency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Food Law Code of Practice (England)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https://www.food.gov.uk (Accessed: 27 May 2026).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Food Standards Agency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Key Food Regulations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https://www.food.gov.uk (Accessed: 27 May 2026).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Grand View Research (2024)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UK Smoothies Market Size &amp; Outlook, 2030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https://www.grandviewresearch.com (Accessed: 27 May 2026).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Mintel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Fruit Juice, Juice Drinks and Smoothies – UK – 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https://store.mintel.com (Accessed: 27 May 2026).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Pears, R. and Shields, G.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Cite Them Right: The Essential Referencing Guide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11th edn. London: Macmillan.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Sahlman, W.A. (2008)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Write a Great Business Plan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Boston: Harvard Business Review Press.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Scarborough, N.M.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Essentials of Entrepreneurship and Small Business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Google (2026) CF10 5NT, Cardiff. Available at: https://www.google.com/maps/search/?api=1&amp;query=CF10+5NT+Cardiff (Accessed: 15 June 2026).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1200" dirty="0"/>
              <a:t>The Safer Food Group (2026) </a:t>
            </a:r>
            <a:r>
              <a:rPr lang="en-GB" sz="1200" i="1" dirty="0"/>
              <a:t>Starting a Food Business in the UK</a:t>
            </a:r>
            <a:r>
              <a:rPr lang="en-GB" sz="1200" dirty="0"/>
              <a:t>. Available at: https://www.thesaferfoodgroup.com (Accessed: 27 May 2026).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1200" dirty="0"/>
              <a:t>Mind Tools (2023) </a:t>
            </a:r>
            <a:r>
              <a:rPr lang="en-GB" sz="1200" i="1" dirty="0"/>
              <a:t>SMART Goals: How to Make Your Goals Achievable</a:t>
            </a:r>
            <a:r>
              <a:rPr lang="en-GB" sz="1200" dirty="0"/>
              <a:t>. Available at: https://www.mindtools.com (Accessed: 17 June 2026).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1200" dirty="0"/>
              <a:t>BetterWeCare (2026) </a:t>
            </a:r>
            <a:r>
              <a:rPr lang="en-GB" sz="1200" i="1" dirty="0"/>
              <a:t>UK Food Truck Regulations: Legal Framework and Practical Operating Guidance</a:t>
            </a:r>
            <a:r>
              <a:rPr lang="en-GB" sz="1200" dirty="0"/>
              <a:t>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Intent Market Research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Smoothies market growth report, 2030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https://intentmarketresearch.com (Accessed: 20 June 2026).</a:t>
            </a:r>
          </a:p>
          <a:p>
            <a:pPr marL="514350" indent="-514350" algn="just">
              <a:buFont typeface="+mj-lt"/>
              <a:buAutoNum type="arabicPeriod"/>
            </a:pPr>
            <a:endParaRPr lang="en-GB" sz="1200" dirty="0"/>
          </a:p>
          <a:p>
            <a:pPr marL="514350" indent="-514350" algn="just">
              <a:buFont typeface="+mj-lt"/>
              <a:buAutoNum type="arabicPeriod"/>
            </a:pPr>
            <a:endParaRPr lang="en-GB" sz="1200" dirty="0"/>
          </a:p>
          <a:p>
            <a:pPr marL="514350" indent="-514350" algn="just">
              <a:buFont typeface="+mj-lt"/>
              <a:buAutoNum type="arabicPeriod"/>
            </a:pPr>
            <a:endParaRPr lang="en-GB" sz="1200" dirty="0"/>
          </a:p>
          <a:p>
            <a:pPr marL="514350" lvl="0" indent="-514350" algn="just">
              <a:buFont typeface="+mj-lt"/>
              <a:buAutoNum type="arabicPeriod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+mj-lt"/>
              <a:buAutoNum type="arabicPeriod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2347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65EC1C-018D-C8E6-0485-0C246B13E6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>
                <a:solidFill>
                  <a:schemeClr val="bg1">
                    <a:lumMod val="95000"/>
                    <a:lumOff val="5000"/>
                  </a:schemeClr>
                </a:solidFill>
              </a:rPr>
              <a:t>6. AI Acknowledgement:</a:t>
            </a:r>
            <a:br>
              <a:rPr lang="en-US" sz="34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34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400">
                <a:solidFill>
                  <a:schemeClr val="bg1">
                    <a:lumMod val="95000"/>
                    <a:lumOff val="5000"/>
                  </a:schemeClr>
                </a:solidFill>
              </a:rPr>
              <a:t>I confirm the use of AI tool to generate structure and uses some of its data. I confirmed having copies of my draft, notes and other resources.</a:t>
            </a:r>
            <a:br>
              <a:rPr lang="en-US" sz="34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34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015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5613</TotalTime>
  <Words>1236</Words>
  <Application>Microsoft Office PowerPoint</Application>
  <PresentationFormat>Widescreen</PresentationFormat>
  <Paragraphs>183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PowerPoint Presentation</vt:lpstr>
      <vt:lpstr>1.1 Business Preposition.</vt:lpstr>
      <vt:lpstr>1.1 Description and Company Name</vt:lpstr>
      <vt:lpstr>1.2 My story:</vt:lpstr>
      <vt:lpstr>1.3 Mission Statement: “To revolutionize healthy beverages by offering eco-friendly, fresh fruit smoothies on-the-go, while promoting sustainability and well-being in every community we serve.” </vt:lpstr>
      <vt:lpstr>1.4 Legal structure:   Fresh Smoothie on Wheels Ltd will be registered as a Private Liability Company.  </vt:lpstr>
      <vt:lpstr>1.5 Propose location:</vt:lpstr>
      <vt:lpstr>1.6  HRM Strategy</vt:lpstr>
      <vt:lpstr>1.7 Financial Overview.</vt:lpstr>
      <vt:lpstr>1.8 SWOT</vt:lpstr>
      <vt:lpstr>1.10 Market Research.</vt:lpstr>
      <vt:lpstr>2.1 Marketing Strategies.</vt:lpstr>
      <vt:lpstr>3. Why investing in FSW.</vt:lpstr>
      <vt:lpstr>4. Conclusion:</vt:lpstr>
      <vt:lpstr>5. References:</vt:lpstr>
      <vt:lpstr>6. AI Acknowledgement:  I confirm the use of AI tool to generate structure and uses some of its data. I confirmed having copies of my draft, notes and other resources.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alhaji isah</dc:creator>
  <cp:lastModifiedBy>alhaji isah</cp:lastModifiedBy>
  <cp:revision>1</cp:revision>
  <dcterms:created xsi:type="dcterms:W3CDTF">2026-06-17T00:19:23Z</dcterms:created>
  <dcterms:modified xsi:type="dcterms:W3CDTF">2026-06-20T22:08:05Z</dcterms:modified>
</cp:coreProperties>
</file>