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35999738" cy="21599525"/>
  <p:notesSz cx="9144000" cy="6858000"/>
  <p:defaultTextStyle>
    <a:defPPr>
      <a:defRPr lang="en-US"/>
    </a:defPPr>
    <a:lvl1pPr marL="0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1pPr>
    <a:lvl2pPr marL="1641481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2pPr>
    <a:lvl3pPr marL="3282961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3pPr>
    <a:lvl4pPr marL="4924443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4pPr>
    <a:lvl5pPr marL="6565924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5pPr>
    <a:lvl6pPr marL="8207405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6pPr>
    <a:lvl7pPr marL="9848885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7pPr>
    <a:lvl8pPr marL="11490367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8pPr>
    <a:lvl9pPr marL="13131848" algn="l" defTabSz="3282961" rtl="0" eaLnBrk="1" latinLnBrk="0" hangingPunct="1">
      <a:defRPr sz="6462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CEB4D1-7E43-4B07-8E67-99229D16AC17}" v="106" dt="2021-06-03T22:41:01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37" d="100"/>
          <a:sy n="37" d="100"/>
        </p:scale>
        <p:origin x="696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jeedah Rahman (1816790)" userId="87fb97ba-087d-4ee9-ae52-bba3768becd8" providerId="ADAL" clId="{13CEB4D1-7E43-4B07-8E67-99229D16AC17}"/>
    <pc:docChg chg="undo custSel modSld">
      <pc:chgData name="Sanjeedah Rahman (1816790)" userId="87fb97ba-087d-4ee9-ae52-bba3768becd8" providerId="ADAL" clId="{13CEB4D1-7E43-4B07-8E67-99229D16AC17}" dt="2021-06-04T08:53:39.839" v="866" actId="14861"/>
      <pc:docMkLst>
        <pc:docMk/>
      </pc:docMkLst>
      <pc:sldChg chg="addSp delSp modSp mod">
        <pc:chgData name="Sanjeedah Rahman (1816790)" userId="87fb97ba-087d-4ee9-ae52-bba3768becd8" providerId="ADAL" clId="{13CEB4D1-7E43-4B07-8E67-99229D16AC17}" dt="2021-06-04T08:53:39.839" v="866" actId="14861"/>
        <pc:sldMkLst>
          <pc:docMk/>
          <pc:sldMk cId="2595487606" sldId="256"/>
        </pc:sldMkLst>
        <pc:spChg chg="del mod">
          <ac:chgData name="Sanjeedah Rahman (1816790)" userId="87fb97ba-087d-4ee9-ae52-bba3768becd8" providerId="ADAL" clId="{13CEB4D1-7E43-4B07-8E67-99229D16AC17}" dt="2021-06-03T09:25:42.920" v="502" actId="478"/>
          <ac:spMkLst>
            <pc:docMk/>
            <pc:sldMk cId="2595487606" sldId="256"/>
            <ac:spMk id="4" creationId="{FE1C3F01-CA39-416B-BD94-A12DBB470614}"/>
          </ac:spMkLst>
        </pc:spChg>
        <pc:spChg chg="del mod">
          <ac:chgData name="Sanjeedah Rahman (1816790)" userId="87fb97ba-087d-4ee9-ae52-bba3768becd8" providerId="ADAL" clId="{13CEB4D1-7E43-4B07-8E67-99229D16AC17}" dt="2021-06-03T08:32:52.255" v="247" actId="478"/>
          <ac:spMkLst>
            <pc:docMk/>
            <pc:sldMk cId="2595487606" sldId="256"/>
            <ac:spMk id="7" creationId="{115E5E79-5A53-485F-BF6E-548B0796AB65}"/>
          </ac:spMkLst>
        </pc:spChg>
        <pc:spChg chg="del mod">
          <ac:chgData name="Sanjeedah Rahman (1816790)" userId="87fb97ba-087d-4ee9-ae52-bba3768becd8" providerId="ADAL" clId="{13CEB4D1-7E43-4B07-8E67-99229D16AC17}" dt="2021-06-03T08:32:46.642" v="244"/>
          <ac:spMkLst>
            <pc:docMk/>
            <pc:sldMk cId="2595487606" sldId="256"/>
            <ac:spMk id="8" creationId="{988A0B00-FD8A-4C39-9934-31673362C28E}"/>
          </ac:spMkLst>
        </pc:spChg>
        <pc:spChg chg="del mod">
          <ac:chgData name="Sanjeedah Rahman (1816790)" userId="87fb97ba-087d-4ee9-ae52-bba3768becd8" providerId="ADAL" clId="{13CEB4D1-7E43-4B07-8E67-99229D16AC17}" dt="2021-06-03T08:32:46.640" v="242" actId="478"/>
          <ac:spMkLst>
            <pc:docMk/>
            <pc:sldMk cId="2595487606" sldId="256"/>
            <ac:spMk id="9" creationId="{50E14033-F940-4453-8105-1F2BCC1F8802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14" creationId="{53259639-E7E3-4FA3-B445-79C18425E000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15" creationId="{9476D46D-386F-420E-A849-F342DABE4EC8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16" creationId="{D96A067B-DA73-464D-BD2B-D5AFF70BF938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17" creationId="{2F7D1A1D-0B28-4A5B-9181-46CF7F6104F2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18" creationId="{C74EABE5-129C-4375-B052-F4AC8EC6680B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19" creationId="{C603C2F6-DB2A-4D31-981F-370B3AF125B5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20" creationId="{9750362D-E278-440F-B0B1-F821A08DED7F}"/>
          </ac:spMkLst>
        </pc:spChg>
        <pc:spChg chg="add mod">
          <ac:chgData name="Sanjeedah Rahman (1816790)" userId="87fb97ba-087d-4ee9-ae52-bba3768becd8" providerId="ADAL" clId="{13CEB4D1-7E43-4B07-8E67-99229D16AC17}" dt="2021-06-03T09:34:48.333" v="639" actId="1076"/>
          <ac:spMkLst>
            <pc:docMk/>
            <pc:sldMk cId="2595487606" sldId="256"/>
            <ac:spMk id="21" creationId="{687F9538-ACF3-4F74-86E0-5F2966312D78}"/>
          </ac:spMkLst>
        </pc:spChg>
        <pc:spChg chg="add del mod">
          <ac:chgData name="Sanjeedah Rahman (1816790)" userId="87fb97ba-087d-4ee9-ae52-bba3768becd8" providerId="ADAL" clId="{13CEB4D1-7E43-4B07-8E67-99229D16AC17}" dt="2021-06-03T09:22:59.865" v="462" actId="767"/>
          <ac:spMkLst>
            <pc:docMk/>
            <pc:sldMk cId="2595487606" sldId="256"/>
            <ac:spMk id="22" creationId="{9B5CD086-D140-48B3-8B78-A61F6BF32D05}"/>
          </ac:spMkLst>
        </pc:spChg>
        <pc:spChg chg="add del mod">
          <ac:chgData name="Sanjeedah Rahman (1816790)" userId="87fb97ba-087d-4ee9-ae52-bba3768becd8" providerId="ADAL" clId="{13CEB4D1-7E43-4B07-8E67-99229D16AC17}" dt="2021-06-03T09:26:10.526" v="506" actId="478"/>
          <ac:spMkLst>
            <pc:docMk/>
            <pc:sldMk cId="2595487606" sldId="256"/>
            <ac:spMk id="23" creationId="{D6B30A1B-CB93-4BE1-B1A9-034E2F7E0EEB}"/>
          </ac:spMkLst>
        </pc:spChg>
        <pc:spChg chg="add mod">
          <ac:chgData name="Sanjeedah Rahman (1816790)" userId="87fb97ba-087d-4ee9-ae52-bba3768becd8" providerId="ADAL" clId="{13CEB4D1-7E43-4B07-8E67-99229D16AC17}" dt="2021-06-03T09:27:08.784" v="515" actId="14100"/>
          <ac:spMkLst>
            <pc:docMk/>
            <pc:sldMk cId="2595487606" sldId="256"/>
            <ac:spMk id="24" creationId="{AABCF920-30F7-4C46-A599-08D7AF98B41E}"/>
          </ac:spMkLst>
        </pc:spChg>
        <pc:spChg chg="add mod">
          <ac:chgData name="Sanjeedah Rahman (1816790)" userId="87fb97ba-087d-4ee9-ae52-bba3768becd8" providerId="ADAL" clId="{13CEB4D1-7E43-4B07-8E67-99229D16AC17}" dt="2021-06-03T09:32:10.826" v="636" actId="1076"/>
          <ac:spMkLst>
            <pc:docMk/>
            <pc:sldMk cId="2595487606" sldId="256"/>
            <ac:spMk id="25" creationId="{855B955B-B24C-49D0-ACC7-F8CC20D73B2F}"/>
          </ac:spMkLst>
        </pc:spChg>
        <pc:spChg chg="add mod">
          <ac:chgData name="Sanjeedah Rahman (1816790)" userId="87fb97ba-087d-4ee9-ae52-bba3768becd8" providerId="ADAL" clId="{13CEB4D1-7E43-4B07-8E67-99229D16AC17}" dt="2021-06-03T22:45:30.120" v="862" actId="1076"/>
          <ac:spMkLst>
            <pc:docMk/>
            <pc:sldMk cId="2595487606" sldId="256"/>
            <ac:spMk id="26" creationId="{E73D73D2-7871-4BF1-B5E0-CAE23281AAF8}"/>
          </ac:spMkLst>
        </pc:spChg>
        <pc:spChg chg="add mod">
          <ac:chgData name="Sanjeedah Rahman (1816790)" userId="87fb97ba-087d-4ee9-ae52-bba3768becd8" providerId="ADAL" clId="{13CEB4D1-7E43-4B07-8E67-99229D16AC17}" dt="2021-06-04T08:53:39.839" v="866" actId="14861"/>
          <ac:spMkLst>
            <pc:docMk/>
            <pc:sldMk cId="2595487606" sldId="256"/>
            <ac:spMk id="27" creationId="{497ED601-1F47-4A16-AC82-5D7953E948F9}"/>
          </ac:spMkLst>
        </pc:spChg>
        <pc:spChg chg="add mod">
          <ac:chgData name="Sanjeedah Rahman (1816790)" userId="87fb97ba-087d-4ee9-ae52-bba3768becd8" providerId="ADAL" clId="{13CEB4D1-7E43-4B07-8E67-99229D16AC17}" dt="2021-06-04T08:52:31.777" v="865" actId="1076"/>
          <ac:spMkLst>
            <pc:docMk/>
            <pc:sldMk cId="2595487606" sldId="256"/>
            <ac:spMk id="28" creationId="{5F7E2494-61A6-4396-A30B-CD852F0EAAEA}"/>
          </ac:spMkLst>
        </pc:spChg>
        <pc:spChg chg="add mod">
          <ac:chgData name="Sanjeedah Rahman (1816790)" userId="87fb97ba-087d-4ee9-ae52-bba3768becd8" providerId="ADAL" clId="{13CEB4D1-7E43-4B07-8E67-99229D16AC17}" dt="2021-06-04T08:52:31.777" v="865" actId="1076"/>
          <ac:spMkLst>
            <pc:docMk/>
            <pc:sldMk cId="2595487606" sldId="256"/>
            <ac:spMk id="29" creationId="{A339A5E7-F38D-45C2-B960-DD3AB8038103}"/>
          </ac:spMkLst>
        </pc:spChg>
        <pc:graphicFrameChg chg="add del mod modGraphic">
          <ac:chgData name="Sanjeedah Rahman (1816790)" userId="87fb97ba-087d-4ee9-ae52-bba3768becd8" providerId="ADAL" clId="{13CEB4D1-7E43-4B07-8E67-99229D16AC17}" dt="2021-06-03T09:04:58.994" v="254" actId="478"/>
          <ac:graphicFrameMkLst>
            <pc:docMk/>
            <pc:sldMk cId="2595487606" sldId="256"/>
            <ac:graphicFrameMk id="12" creationId="{98D59438-16E6-428B-A4FB-AA86DA610456}"/>
          </ac:graphicFrameMkLst>
        </pc:graphicFrameChg>
        <pc:graphicFrameChg chg="add del mod modGraphic">
          <ac:chgData name="Sanjeedah Rahman (1816790)" userId="87fb97ba-087d-4ee9-ae52-bba3768becd8" providerId="ADAL" clId="{13CEB4D1-7E43-4B07-8E67-99229D16AC17}" dt="2021-06-03T09:11:38.424" v="338" actId="478"/>
          <ac:graphicFrameMkLst>
            <pc:docMk/>
            <pc:sldMk cId="2595487606" sldId="256"/>
            <ac:graphicFrameMk id="13" creationId="{966B6DB6-2E5E-4172-80CC-693869401239}"/>
          </ac:graphicFrameMkLst>
        </pc:graphicFrameChg>
        <pc:picChg chg="del">
          <ac:chgData name="Sanjeedah Rahman (1816790)" userId="87fb97ba-087d-4ee9-ae52-bba3768becd8" providerId="ADAL" clId="{13CEB4D1-7E43-4B07-8E67-99229D16AC17}" dt="2021-06-03T08:32:48.385" v="245" actId="478"/>
          <ac:picMkLst>
            <pc:docMk/>
            <pc:sldMk cId="2595487606" sldId="256"/>
            <ac:picMk id="6" creationId="{545045C0-3D08-42D6-B444-D71018B0BA6A}"/>
          </ac:picMkLst>
        </pc:picChg>
        <pc:picChg chg="add del mod">
          <ac:chgData name="Sanjeedah Rahman (1816790)" userId="87fb97ba-087d-4ee9-ae52-bba3768becd8" providerId="ADAL" clId="{13CEB4D1-7E43-4B07-8E67-99229D16AC17}" dt="2021-06-03T08:32:26.323" v="185" actId="478"/>
          <ac:picMkLst>
            <pc:docMk/>
            <pc:sldMk cId="2595487606" sldId="256"/>
            <ac:picMk id="11" creationId="{566FB8C5-CFD3-4DC9-9B14-568131050CA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058EF-B231-4F01-83E4-C677091DA52B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43188" y="857250"/>
            <a:ext cx="385762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B8C89-136A-4B84-ACAD-94F28BA1D8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32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1pPr>
    <a:lvl2pPr marL="1641481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2pPr>
    <a:lvl3pPr marL="3282961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3pPr>
    <a:lvl4pPr marL="4924443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4pPr>
    <a:lvl5pPr marL="6565924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5pPr>
    <a:lvl6pPr marL="8207405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6pPr>
    <a:lvl7pPr marL="9848885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7pPr>
    <a:lvl8pPr marL="11490367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8pPr>
    <a:lvl9pPr marL="13131848" algn="l" defTabSz="3282961" rtl="0" eaLnBrk="1" latinLnBrk="0" hangingPunct="1">
      <a:defRPr sz="4308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CD2D-CD59-47D8-B9A3-D6C8B8E5C6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9968" y="3534925"/>
            <a:ext cx="26999804" cy="7519834"/>
          </a:xfrm>
        </p:spPr>
        <p:txBody>
          <a:bodyPr anchor="b"/>
          <a:lstStyle>
            <a:lvl1pPr algn="ctr">
              <a:defRPr sz="993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4A423-1C58-4978-ABCB-E0045D73E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99968" y="11344752"/>
            <a:ext cx="26999804" cy="5214884"/>
          </a:xfrm>
        </p:spPr>
        <p:txBody>
          <a:bodyPr/>
          <a:lstStyle>
            <a:lvl1pPr marL="0" indent="0" algn="ctr">
              <a:buNone/>
              <a:defRPr sz="3974"/>
            </a:lvl1pPr>
            <a:lvl2pPr marL="756917" indent="0" algn="ctr">
              <a:buNone/>
              <a:defRPr sz="3311"/>
            </a:lvl2pPr>
            <a:lvl3pPr marL="1513834" indent="0" algn="ctr">
              <a:buNone/>
              <a:defRPr sz="2980"/>
            </a:lvl3pPr>
            <a:lvl4pPr marL="2270752" indent="0" algn="ctr">
              <a:buNone/>
              <a:defRPr sz="2649"/>
            </a:lvl4pPr>
            <a:lvl5pPr marL="3027669" indent="0" algn="ctr">
              <a:buNone/>
              <a:defRPr sz="2649"/>
            </a:lvl5pPr>
            <a:lvl6pPr marL="3784586" indent="0" algn="ctr">
              <a:buNone/>
              <a:defRPr sz="2649"/>
            </a:lvl6pPr>
            <a:lvl7pPr marL="4541503" indent="0" algn="ctr">
              <a:buNone/>
              <a:defRPr sz="2649"/>
            </a:lvl7pPr>
            <a:lvl8pPr marL="5298420" indent="0" algn="ctr">
              <a:buNone/>
              <a:defRPr sz="2649"/>
            </a:lvl8pPr>
            <a:lvl9pPr marL="6055337" indent="0" algn="ctr">
              <a:buNone/>
              <a:defRPr sz="2649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A9EFB9-F82B-4CA3-AD82-83BFD68CB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B1C2C-90B2-4590-859B-D219DC16B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1F37B-7ECF-4881-B887-DE8026AE4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990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9F090-162C-479C-A4E1-E121B33B6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1872B-F543-448D-A48A-BE0C7D7AF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5B1E4-3079-4FFE-8B30-BCDCACAE6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AF636-3BB3-4299-BC6F-C80782CBE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D21A8-D3EE-436C-8DCE-A0AC5E3A2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192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CD71F-C1AA-4753-9316-114974355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6233" y="5384885"/>
            <a:ext cx="31049774" cy="8984801"/>
          </a:xfrm>
        </p:spPr>
        <p:txBody>
          <a:bodyPr anchor="b"/>
          <a:lstStyle>
            <a:lvl1pPr>
              <a:defRPr sz="993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11E781-DC7E-4435-A11B-B36AC94EB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56233" y="14454685"/>
            <a:ext cx="31049774" cy="4724894"/>
          </a:xfrm>
        </p:spPr>
        <p:txBody>
          <a:bodyPr/>
          <a:lstStyle>
            <a:lvl1pPr marL="0" indent="0">
              <a:buNone/>
              <a:defRPr sz="3974">
                <a:solidFill>
                  <a:schemeClr val="tx1">
                    <a:tint val="75000"/>
                  </a:schemeClr>
                </a:solidFill>
              </a:defRPr>
            </a:lvl1pPr>
            <a:lvl2pPr marL="756917" indent="0">
              <a:buNone/>
              <a:defRPr sz="3311">
                <a:solidFill>
                  <a:schemeClr val="tx1">
                    <a:tint val="75000"/>
                  </a:schemeClr>
                </a:solidFill>
              </a:defRPr>
            </a:lvl2pPr>
            <a:lvl3pPr marL="1513834" indent="0">
              <a:buNone/>
              <a:defRPr sz="2980">
                <a:solidFill>
                  <a:schemeClr val="tx1">
                    <a:tint val="75000"/>
                  </a:schemeClr>
                </a:solidFill>
              </a:defRPr>
            </a:lvl3pPr>
            <a:lvl4pPr marL="2270752" indent="0">
              <a:buNone/>
              <a:defRPr sz="2649">
                <a:solidFill>
                  <a:schemeClr val="tx1">
                    <a:tint val="75000"/>
                  </a:schemeClr>
                </a:solidFill>
              </a:defRPr>
            </a:lvl4pPr>
            <a:lvl5pPr marL="3027669" indent="0">
              <a:buNone/>
              <a:defRPr sz="2649">
                <a:solidFill>
                  <a:schemeClr val="tx1">
                    <a:tint val="75000"/>
                  </a:schemeClr>
                </a:solidFill>
              </a:defRPr>
            </a:lvl5pPr>
            <a:lvl6pPr marL="3784586" indent="0">
              <a:buNone/>
              <a:defRPr sz="2649">
                <a:solidFill>
                  <a:schemeClr val="tx1">
                    <a:tint val="75000"/>
                  </a:schemeClr>
                </a:solidFill>
              </a:defRPr>
            </a:lvl6pPr>
            <a:lvl7pPr marL="4541503" indent="0">
              <a:buNone/>
              <a:defRPr sz="2649">
                <a:solidFill>
                  <a:schemeClr val="tx1">
                    <a:tint val="75000"/>
                  </a:schemeClr>
                </a:solidFill>
              </a:defRPr>
            </a:lvl7pPr>
            <a:lvl8pPr marL="5298420" indent="0">
              <a:buNone/>
              <a:defRPr sz="2649">
                <a:solidFill>
                  <a:schemeClr val="tx1">
                    <a:tint val="75000"/>
                  </a:schemeClr>
                </a:solidFill>
              </a:defRPr>
            </a:lvl8pPr>
            <a:lvl9pPr marL="6055337" indent="0">
              <a:buNone/>
              <a:defRPr sz="264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9D1D7-ACD9-49F1-8DB1-9CBB32309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78E07-8138-48CD-8948-7491EA1E1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8B4EB-28CC-42AF-9D5D-E8F056428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29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8C5D3-AE46-4F22-8599-C49F5231E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DDDF8-0149-4CE3-8802-64FA8C4522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74983" y="5749874"/>
            <a:ext cx="15299889" cy="13704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B7BAD-B0EE-4A82-9A7A-AA966F1B04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224868" y="5749874"/>
            <a:ext cx="15299889" cy="13704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6EDA2C-4242-4DE7-8A53-C63FB94A3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E7C85-2E7C-421E-B4FF-B58E2A40F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B061E4-126B-43F7-9DBF-714710619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106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0999F-B45B-48CA-B0F5-8C31058A7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9671" y="1149978"/>
            <a:ext cx="31049774" cy="41749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72B4C3-1AA0-4A50-B05D-EDA461C2EF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79674" y="5294886"/>
            <a:ext cx="15229575" cy="2594941"/>
          </a:xfrm>
        </p:spPr>
        <p:txBody>
          <a:bodyPr anchor="b"/>
          <a:lstStyle>
            <a:lvl1pPr marL="0" indent="0">
              <a:buNone/>
              <a:defRPr sz="3974" b="1"/>
            </a:lvl1pPr>
            <a:lvl2pPr marL="756917" indent="0">
              <a:buNone/>
              <a:defRPr sz="3311" b="1"/>
            </a:lvl2pPr>
            <a:lvl3pPr marL="1513834" indent="0">
              <a:buNone/>
              <a:defRPr sz="2980" b="1"/>
            </a:lvl3pPr>
            <a:lvl4pPr marL="2270752" indent="0">
              <a:buNone/>
              <a:defRPr sz="2649" b="1"/>
            </a:lvl4pPr>
            <a:lvl5pPr marL="3027669" indent="0">
              <a:buNone/>
              <a:defRPr sz="2649" b="1"/>
            </a:lvl5pPr>
            <a:lvl6pPr marL="3784586" indent="0">
              <a:buNone/>
              <a:defRPr sz="2649" b="1"/>
            </a:lvl6pPr>
            <a:lvl7pPr marL="4541503" indent="0">
              <a:buNone/>
              <a:defRPr sz="2649" b="1"/>
            </a:lvl7pPr>
            <a:lvl8pPr marL="5298420" indent="0">
              <a:buNone/>
              <a:defRPr sz="2649" b="1"/>
            </a:lvl8pPr>
            <a:lvl9pPr marL="6055337" indent="0">
              <a:buNone/>
              <a:defRPr sz="26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E6E43A-742C-4E1D-AAFE-0E9B515301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79674" y="7889827"/>
            <a:ext cx="15229575" cy="116047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7B79D2-47F3-4FC7-AD6A-B838A7F679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8224868" y="5294886"/>
            <a:ext cx="15304578" cy="2594941"/>
          </a:xfrm>
        </p:spPr>
        <p:txBody>
          <a:bodyPr anchor="b"/>
          <a:lstStyle>
            <a:lvl1pPr marL="0" indent="0">
              <a:buNone/>
              <a:defRPr sz="3974" b="1"/>
            </a:lvl1pPr>
            <a:lvl2pPr marL="756917" indent="0">
              <a:buNone/>
              <a:defRPr sz="3311" b="1"/>
            </a:lvl2pPr>
            <a:lvl3pPr marL="1513834" indent="0">
              <a:buNone/>
              <a:defRPr sz="2980" b="1"/>
            </a:lvl3pPr>
            <a:lvl4pPr marL="2270752" indent="0">
              <a:buNone/>
              <a:defRPr sz="2649" b="1"/>
            </a:lvl4pPr>
            <a:lvl5pPr marL="3027669" indent="0">
              <a:buNone/>
              <a:defRPr sz="2649" b="1"/>
            </a:lvl5pPr>
            <a:lvl6pPr marL="3784586" indent="0">
              <a:buNone/>
              <a:defRPr sz="2649" b="1"/>
            </a:lvl6pPr>
            <a:lvl7pPr marL="4541503" indent="0">
              <a:buNone/>
              <a:defRPr sz="2649" b="1"/>
            </a:lvl7pPr>
            <a:lvl8pPr marL="5298420" indent="0">
              <a:buNone/>
              <a:defRPr sz="2649" b="1"/>
            </a:lvl8pPr>
            <a:lvl9pPr marL="6055337" indent="0">
              <a:buNone/>
              <a:defRPr sz="26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61CE50-CCF7-46CD-AE2E-AEE3507E88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8224868" y="7889827"/>
            <a:ext cx="15304578" cy="116047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80DA66-37BD-47E3-B62E-B0E884D61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306C00-3405-43B3-B2A3-1DE10DB79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862CE1-E6D9-497E-97DD-903E91922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145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33BC0-40FD-4CFF-893C-5AAA741A3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356140-86CC-4B20-847C-800746C2F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8A6422-AF05-4F45-B8EC-A97AF09F7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2A6D0E-0B3B-4335-9091-6680EFFBC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630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305131-E84D-4478-8A1A-40992B988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1B01EA-1B0C-4710-9C0A-EEF1FC453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8F0CF6-62FD-47AB-9D44-AD41F3E1D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23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75D05-4235-406D-9DF4-C9958B5DE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9675" y="1439969"/>
            <a:ext cx="11610851" cy="5039890"/>
          </a:xfrm>
        </p:spPr>
        <p:txBody>
          <a:bodyPr anchor="b"/>
          <a:lstStyle>
            <a:lvl1pPr>
              <a:defRPr sz="52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80364-8436-48B4-9E1B-5FE745FC6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04578" y="3109933"/>
            <a:ext cx="18224868" cy="15349663"/>
          </a:xfrm>
        </p:spPr>
        <p:txBody>
          <a:bodyPr/>
          <a:lstStyle>
            <a:lvl1pPr>
              <a:defRPr sz="5298"/>
            </a:lvl1pPr>
            <a:lvl2pPr>
              <a:defRPr sz="4636"/>
            </a:lvl2pPr>
            <a:lvl3pPr>
              <a:defRPr sz="3974"/>
            </a:lvl3pPr>
            <a:lvl4pPr>
              <a:defRPr sz="3311"/>
            </a:lvl4pPr>
            <a:lvl5pPr>
              <a:defRPr sz="3311"/>
            </a:lvl5pPr>
            <a:lvl6pPr>
              <a:defRPr sz="3311"/>
            </a:lvl6pPr>
            <a:lvl7pPr>
              <a:defRPr sz="3311"/>
            </a:lvl7pPr>
            <a:lvl8pPr>
              <a:defRPr sz="3311"/>
            </a:lvl8pPr>
            <a:lvl9pPr>
              <a:defRPr sz="331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38C65E-B458-4657-9169-2BD0013FDA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79675" y="6479859"/>
            <a:ext cx="11610851" cy="12004737"/>
          </a:xfrm>
        </p:spPr>
        <p:txBody>
          <a:bodyPr/>
          <a:lstStyle>
            <a:lvl1pPr marL="0" indent="0">
              <a:buNone/>
              <a:defRPr sz="2649"/>
            </a:lvl1pPr>
            <a:lvl2pPr marL="756917" indent="0">
              <a:buNone/>
              <a:defRPr sz="2317"/>
            </a:lvl2pPr>
            <a:lvl3pPr marL="1513834" indent="0">
              <a:buNone/>
              <a:defRPr sz="1987"/>
            </a:lvl3pPr>
            <a:lvl4pPr marL="2270752" indent="0">
              <a:buNone/>
              <a:defRPr sz="1655"/>
            </a:lvl4pPr>
            <a:lvl5pPr marL="3027669" indent="0">
              <a:buNone/>
              <a:defRPr sz="1655"/>
            </a:lvl5pPr>
            <a:lvl6pPr marL="3784586" indent="0">
              <a:buNone/>
              <a:defRPr sz="1655"/>
            </a:lvl6pPr>
            <a:lvl7pPr marL="4541503" indent="0">
              <a:buNone/>
              <a:defRPr sz="1655"/>
            </a:lvl7pPr>
            <a:lvl8pPr marL="5298420" indent="0">
              <a:buNone/>
              <a:defRPr sz="1655"/>
            </a:lvl8pPr>
            <a:lvl9pPr marL="6055337" indent="0">
              <a:buNone/>
              <a:defRPr sz="165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1FD80-EACF-45F8-A90B-C7C740D40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090027-1D32-4C2A-8EFD-D39C84329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C92F2F-9743-4D45-8A0C-64EA1C345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250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CBE60-620F-4D9B-838C-4772D018D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9675" y="1439969"/>
            <a:ext cx="11610851" cy="5039890"/>
          </a:xfrm>
        </p:spPr>
        <p:txBody>
          <a:bodyPr anchor="b"/>
          <a:lstStyle>
            <a:lvl1pPr>
              <a:defRPr sz="52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017881-9454-48A1-963F-89D8C50244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5304578" y="3109933"/>
            <a:ext cx="18224868" cy="15349663"/>
          </a:xfrm>
        </p:spPr>
        <p:txBody>
          <a:bodyPr/>
          <a:lstStyle>
            <a:lvl1pPr marL="0" indent="0">
              <a:buNone/>
              <a:defRPr sz="5298"/>
            </a:lvl1pPr>
            <a:lvl2pPr marL="756917" indent="0">
              <a:buNone/>
              <a:defRPr sz="4636"/>
            </a:lvl2pPr>
            <a:lvl3pPr marL="1513834" indent="0">
              <a:buNone/>
              <a:defRPr sz="3974"/>
            </a:lvl3pPr>
            <a:lvl4pPr marL="2270752" indent="0">
              <a:buNone/>
              <a:defRPr sz="3311"/>
            </a:lvl4pPr>
            <a:lvl5pPr marL="3027669" indent="0">
              <a:buNone/>
              <a:defRPr sz="3311"/>
            </a:lvl5pPr>
            <a:lvl6pPr marL="3784586" indent="0">
              <a:buNone/>
              <a:defRPr sz="3311"/>
            </a:lvl6pPr>
            <a:lvl7pPr marL="4541503" indent="0">
              <a:buNone/>
              <a:defRPr sz="3311"/>
            </a:lvl7pPr>
            <a:lvl8pPr marL="5298420" indent="0">
              <a:buNone/>
              <a:defRPr sz="3311"/>
            </a:lvl8pPr>
            <a:lvl9pPr marL="6055337" indent="0">
              <a:buNone/>
              <a:defRPr sz="3311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C8F674-CB9E-48F1-9F20-429CF4842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79675" y="6479859"/>
            <a:ext cx="11610851" cy="12004737"/>
          </a:xfrm>
        </p:spPr>
        <p:txBody>
          <a:bodyPr/>
          <a:lstStyle>
            <a:lvl1pPr marL="0" indent="0">
              <a:buNone/>
              <a:defRPr sz="2649"/>
            </a:lvl1pPr>
            <a:lvl2pPr marL="756917" indent="0">
              <a:buNone/>
              <a:defRPr sz="2317"/>
            </a:lvl2pPr>
            <a:lvl3pPr marL="1513834" indent="0">
              <a:buNone/>
              <a:defRPr sz="1987"/>
            </a:lvl3pPr>
            <a:lvl4pPr marL="2270752" indent="0">
              <a:buNone/>
              <a:defRPr sz="1655"/>
            </a:lvl4pPr>
            <a:lvl5pPr marL="3027669" indent="0">
              <a:buNone/>
              <a:defRPr sz="1655"/>
            </a:lvl5pPr>
            <a:lvl6pPr marL="3784586" indent="0">
              <a:buNone/>
              <a:defRPr sz="1655"/>
            </a:lvl6pPr>
            <a:lvl7pPr marL="4541503" indent="0">
              <a:buNone/>
              <a:defRPr sz="1655"/>
            </a:lvl7pPr>
            <a:lvl8pPr marL="5298420" indent="0">
              <a:buNone/>
              <a:defRPr sz="1655"/>
            </a:lvl8pPr>
            <a:lvl9pPr marL="6055337" indent="0">
              <a:buNone/>
              <a:defRPr sz="165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47799-F317-4235-BFE2-EEB59F3CE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5E150-4426-4F52-BCF5-5D26456E6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027F5E-4B82-458F-B2D5-289F1B474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037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326A7-B1BE-44EB-AC1A-B9001ECF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A20EF9-D86C-4C43-A964-B5FCF613CA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6D86E-29A6-4A6F-B601-BADBB1262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F1387-123C-4E32-B69F-7B2BE28FB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B6F672-CE0B-4208-B36E-96F3B2D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750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B96256-705D-452B-8C8E-FAE278D5B1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25762313" y="1149975"/>
            <a:ext cx="7762444" cy="1830459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360308-2F39-42DE-B6DC-707EE4B24D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474982" y="1149975"/>
            <a:ext cx="22837334" cy="18304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6D29B-FCB5-45DD-95A0-F166869AB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952F4-1808-41B4-9132-0E170CE03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7FC20-D37A-492F-A3BB-CE5F61F4A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357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2A3A11-7498-4DC5-89A7-AD6FCAFC2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983" y="1149978"/>
            <a:ext cx="31049774" cy="41749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502071-5D96-42BA-A828-4AF558E31C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74983" y="5749874"/>
            <a:ext cx="31049774" cy="13704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2A64E-8DDA-455C-B204-9B39FB14FD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474984" y="20019561"/>
            <a:ext cx="8099941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98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E08647-9B74-4968-9003-FB0399F1F9FF}" type="datetimeFigureOut">
              <a:rPr lang="en-GB" smtClean="0"/>
              <a:t>25/05/2021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ABD258-68EA-4EF7-8379-D5A99F30C0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924915" y="20019561"/>
            <a:ext cx="12149911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98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F68ED-CC31-4582-AEED-10ACAEF4D1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5424816" y="20019561"/>
            <a:ext cx="8099941" cy="1149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98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CABF48-7E01-4773-A1B2-D6941723F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241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1513834" rtl="0" eaLnBrk="1" latinLnBrk="0" hangingPunct="1">
        <a:lnSpc>
          <a:spcPct val="90000"/>
        </a:lnSpc>
        <a:spcBef>
          <a:spcPct val="0"/>
        </a:spcBef>
        <a:buNone/>
        <a:defRPr sz="728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8459" indent="-378459" algn="l" defTabSz="1513834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4636" kern="1200">
          <a:solidFill>
            <a:schemeClr val="tx1"/>
          </a:solidFill>
          <a:latin typeface="+mn-lt"/>
          <a:ea typeface="+mn-ea"/>
          <a:cs typeface="+mn-cs"/>
        </a:defRPr>
      </a:lvl1pPr>
      <a:lvl2pPr marL="1135376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3974" kern="1200">
          <a:solidFill>
            <a:schemeClr val="tx1"/>
          </a:solidFill>
          <a:latin typeface="+mn-lt"/>
          <a:ea typeface="+mn-ea"/>
          <a:cs typeface="+mn-cs"/>
        </a:defRPr>
      </a:lvl2pPr>
      <a:lvl3pPr marL="1892293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3311" kern="1200">
          <a:solidFill>
            <a:schemeClr val="tx1"/>
          </a:solidFill>
          <a:latin typeface="+mn-lt"/>
          <a:ea typeface="+mn-ea"/>
          <a:cs typeface="+mn-cs"/>
        </a:defRPr>
      </a:lvl3pPr>
      <a:lvl4pPr marL="2649210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2980" kern="1200">
          <a:solidFill>
            <a:schemeClr val="tx1"/>
          </a:solidFill>
          <a:latin typeface="+mn-lt"/>
          <a:ea typeface="+mn-ea"/>
          <a:cs typeface="+mn-cs"/>
        </a:defRPr>
      </a:lvl4pPr>
      <a:lvl5pPr marL="3406128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2980" kern="1200">
          <a:solidFill>
            <a:schemeClr val="tx1"/>
          </a:solidFill>
          <a:latin typeface="+mn-lt"/>
          <a:ea typeface="+mn-ea"/>
          <a:cs typeface="+mn-cs"/>
        </a:defRPr>
      </a:lvl5pPr>
      <a:lvl6pPr marL="4163045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2980" kern="1200">
          <a:solidFill>
            <a:schemeClr val="tx1"/>
          </a:solidFill>
          <a:latin typeface="+mn-lt"/>
          <a:ea typeface="+mn-ea"/>
          <a:cs typeface="+mn-cs"/>
        </a:defRPr>
      </a:lvl6pPr>
      <a:lvl7pPr marL="4919962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2980" kern="1200">
          <a:solidFill>
            <a:schemeClr val="tx1"/>
          </a:solidFill>
          <a:latin typeface="+mn-lt"/>
          <a:ea typeface="+mn-ea"/>
          <a:cs typeface="+mn-cs"/>
        </a:defRPr>
      </a:lvl7pPr>
      <a:lvl8pPr marL="5676879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2980" kern="1200">
          <a:solidFill>
            <a:schemeClr val="tx1"/>
          </a:solidFill>
          <a:latin typeface="+mn-lt"/>
          <a:ea typeface="+mn-ea"/>
          <a:cs typeface="+mn-cs"/>
        </a:defRPr>
      </a:lvl8pPr>
      <a:lvl9pPr marL="6433796" indent="-378459" algn="l" defTabSz="1513834" rtl="0" eaLnBrk="1" latinLnBrk="0" hangingPunct="1">
        <a:lnSpc>
          <a:spcPct val="90000"/>
        </a:lnSpc>
        <a:spcBef>
          <a:spcPts val="828"/>
        </a:spcBef>
        <a:buFont typeface="Arial" panose="020B0604020202020204" pitchFamily="34" charset="0"/>
        <a:buChar char="•"/>
        <a:defRPr sz="2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1pPr>
      <a:lvl2pPr marL="756917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2pPr>
      <a:lvl3pPr marL="1513834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3pPr>
      <a:lvl4pPr marL="2270752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4pPr>
      <a:lvl5pPr marL="3027669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5pPr>
      <a:lvl6pPr marL="3784586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6pPr>
      <a:lvl7pPr marL="4541503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7pPr>
      <a:lvl8pPr marL="5298420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8pPr>
      <a:lvl9pPr marL="6055337" algn="l" defTabSz="1513834" rtl="0" eaLnBrk="1" latinLnBrk="0" hangingPunct="1">
        <a:defRPr sz="2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rrow: Chevron 13">
            <a:extLst>
              <a:ext uri="{FF2B5EF4-FFF2-40B4-BE49-F238E27FC236}">
                <a16:creationId xmlns:a16="http://schemas.microsoft.com/office/drawing/2014/main" id="{53259639-E7E3-4FA3-B445-79C18425E000}"/>
              </a:ext>
            </a:extLst>
          </p:cNvPr>
          <p:cNvSpPr/>
          <p:nvPr/>
        </p:nvSpPr>
        <p:spPr>
          <a:xfrm>
            <a:off x="874406" y="5042260"/>
            <a:ext cx="9379132" cy="6662057"/>
          </a:xfrm>
          <a:prstGeom prst="chevron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sz="4308" dirty="0">
                <a:solidFill>
                  <a:schemeClr val="tx1"/>
                </a:solidFill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9476D46D-386F-420E-A849-F342DABE4EC8}"/>
              </a:ext>
            </a:extLst>
          </p:cNvPr>
          <p:cNvSpPr/>
          <p:nvPr/>
        </p:nvSpPr>
        <p:spPr>
          <a:xfrm>
            <a:off x="25932800" y="6672532"/>
            <a:ext cx="8001114" cy="3401511"/>
          </a:xfrm>
          <a:prstGeom prst="chevron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4308">
              <a:solidFill>
                <a:schemeClr val="tx1"/>
              </a:solidFill>
            </a:endParaRP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D96A067B-DA73-464D-BD2B-D5AFF70BF938}"/>
              </a:ext>
            </a:extLst>
          </p:cNvPr>
          <p:cNvSpPr/>
          <p:nvPr/>
        </p:nvSpPr>
        <p:spPr>
          <a:xfrm>
            <a:off x="18093169" y="6672534"/>
            <a:ext cx="8001114" cy="3401511"/>
          </a:xfrm>
          <a:prstGeom prst="chevron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4308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2F7D1A1D-0B28-4A5B-9181-46CF7F6104F2}"/>
              </a:ext>
            </a:extLst>
          </p:cNvPr>
          <p:cNvSpPr/>
          <p:nvPr/>
        </p:nvSpPr>
        <p:spPr>
          <a:xfrm>
            <a:off x="10253538" y="6722199"/>
            <a:ext cx="8001114" cy="3401511"/>
          </a:xfrm>
          <a:prstGeom prst="chevron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4308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74EABE5-129C-4375-B052-F4AC8EC6680B}"/>
              </a:ext>
            </a:extLst>
          </p:cNvPr>
          <p:cNvSpPr txBox="1"/>
          <p:nvPr/>
        </p:nvSpPr>
        <p:spPr>
          <a:xfrm>
            <a:off x="1959429" y="5042260"/>
            <a:ext cx="5277394" cy="1086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Arial Black" panose="020B0A04020102020204" pitchFamily="34" charset="0"/>
              </a:rPr>
              <a:t>1. Acquisition</a:t>
            </a:r>
            <a:r>
              <a:rPr lang="en-GB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03C2F6-DB2A-4D31-981F-370B3AF125B5}"/>
              </a:ext>
            </a:extLst>
          </p:cNvPr>
          <p:cNvSpPr txBox="1"/>
          <p:nvPr/>
        </p:nvSpPr>
        <p:spPr>
          <a:xfrm>
            <a:off x="12142424" y="7879568"/>
            <a:ext cx="4477953" cy="1086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Storage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50362D-E278-440F-B0B1-F821A08DED7F}"/>
              </a:ext>
            </a:extLst>
          </p:cNvPr>
          <p:cNvSpPr txBox="1"/>
          <p:nvPr/>
        </p:nvSpPr>
        <p:spPr>
          <a:xfrm>
            <a:off x="19727444" y="7897881"/>
            <a:ext cx="5875756" cy="1086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Dissemination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7F9538-ACF3-4F74-86E0-5F2966312D78}"/>
              </a:ext>
            </a:extLst>
          </p:cNvPr>
          <p:cNvSpPr txBox="1"/>
          <p:nvPr/>
        </p:nvSpPr>
        <p:spPr>
          <a:xfrm>
            <a:off x="27725734" y="7879568"/>
            <a:ext cx="5218792" cy="1086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Application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AABCF920-30F7-4C46-A599-08D7AF98B41E}"/>
              </a:ext>
            </a:extLst>
          </p:cNvPr>
          <p:cNvSpPr/>
          <p:nvPr/>
        </p:nvSpPr>
        <p:spPr>
          <a:xfrm>
            <a:off x="6609806" y="1105103"/>
            <a:ext cx="22624867" cy="2142308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600" b="1" dirty="0">
              <a:latin typeface="Arial Black" panose="020B0A04020102020204" pitchFamily="34" charset="0"/>
            </a:endParaRPr>
          </a:p>
          <a:p>
            <a:pPr algn="ctr"/>
            <a:r>
              <a:rPr lang="en-GB" sz="6600" b="1" dirty="0">
                <a:latin typeface="Arial Black" panose="020B0A04020102020204" pitchFamily="34" charset="0"/>
              </a:rPr>
              <a:t>Knowledge Management System in Amazon</a:t>
            </a:r>
          </a:p>
          <a:p>
            <a:pPr algn="ctr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5B955B-B24C-49D0-ACC7-F8CC20D73B2F}"/>
              </a:ext>
            </a:extLst>
          </p:cNvPr>
          <p:cNvSpPr txBox="1"/>
          <p:nvPr/>
        </p:nvSpPr>
        <p:spPr>
          <a:xfrm>
            <a:off x="627016" y="18862766"/>
            <a:ext cx="760258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Sanjeedah Rahman (1816790)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and Information Management BMSW5706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 Leadership and Management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73D73D2-7871-4BF1-B5E0-CAE23281AAF8}"/>
              </a:ext>
            </a:extLst>
          </p:cNvPr>
          <p:cNvSpPr txBox="1"/>
          <p:nvPr/>
        </p:nvSpPr>
        <p:spPr>
          <a:xfrm>
            <a:off x="3794069" y="6999494"/>
            <a:ext cx="524079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Expert in online Knowledge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Creating knowledge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Gathering Information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</a:t>
            </a:r>
          </a:p>
          <a:p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97ED601-1F47-4A16-AC82-5D7953E948F9}"/>
              </a:ext>
            </a:extLst>
          </p:cNvPr>
          <p:cNvSpPr/>
          <p:nvPr/>
        </p:nvSpPr>
        <p:spPr>
          <a:xfrm>
            <a:off x="15074538" y="14473646"/>
            <a:ext cx="8359480" cy="5068388"/>
          </a:xfrm>
          <a:prstGeom prst="roundRect">
            <a:avLst/>
          </a:prstGeom>
          <a:effectLst>
            <a:reflection blurRad="6350" stA="50000" endA="275" endPos="40000" dist="101600" dir="5400000" sy="-100000" algn="bl" rotWithShape="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7E2494-61A6-4396-A30B-CD852F0EAAEA}"/>
              </a:ext>
            </a:extLst>
          </p:cNvPr>
          <p:cNvSpPr txBox="1"/>
          <p:nvPr/>
        </p:nvSpPr>
        <p:spPr>
          <a:xfrm>
            <a:off x="16224069" y="14891722"/>
            <a:ext cx="6244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rial Black" panose="020B0A04020102020204" pitchFamily="34" charset="0"/>
              </a:rPr>
              <a:t>Strength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339A5E7-F38D-45C2-B960-DD3AB8038103}"/>
              </a:ext>
            </a:extLst>
          </p:cNvPr>
          <p:cNvSpPr txBox="1"/>
          <p:nvPr/>
        </p:nvSpPr>
        <p:spPr>
          <a:xfrm>
            <a:off x="15687687" y="16140795"/>
            <a:ext cx="726369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/>
              <a:t>Successful eCommerce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/>
              <a:t>Expert Teams in Knowledge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400" dirty="0"/>
              <a:t>Big Data  </a:t>
            </a:r>
          </a:p>
        </p:txBody>
      </p:sp>
    </p:spTree>
    <p:extLst>
      <p:ext uri="{BB962C8B-B14F-4D97-AF65-F5344CB8AC3E}">
        <p14:creationId xmlns:p14="http://schemas.microsoft.com/office/powerpoint/2010/main" val="2595487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13971</TotalTime>
  <Words>51</Words>
  <Application>Microsoft Office PowerPoint</Application>
  <PresentationFormat>Custom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Arial Black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Sanjeedah Rahman</dc:creator>
  <cp:lastModifiedBy>Sanjeedah Rahman</cp:lastModifiedBy>
  <cp:revision>2</cp:revision>
  <dcterms:created xsi:type="dcterms:W3CDTF">2021-05-25T16:02:30Z</dcterms:created>
  <dcterms:modified xsi:type="dcterms:W3CDTF">2021-06-04T08:54:09Z</dcterms:modified>
</cp:coreProperties>
</file>