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F0CBE-64C9-E356-572F-D853375A8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50E1F3-21F3-D8AC-6F58-7D6446832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05C46-F47D-C997-29F4-72F1B7EA9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559C1-19B3-7F9F-B07B-8CF1743E9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C726E-A37C-0237-1A11-371D95C31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09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F84B6-6886-7834-309A-55BA639C8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F0F9E-4017-24D3-D8FF-52B48DFC0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C4F08-1769-4343-42CD-1651C4516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47361-DF40-D11C-4629-9F7AD0CE0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F474F-C0CD-6D5F-5F27-834493838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02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E9844-6B29-4B39-A01F-9F40223FA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D3028F-8A1F-6331-D233-B02CB9413C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035C6-4C6A-1A9A-8145-C0DB3B7BB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44209-2852-B343-99C0-4D870995A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47C19-AAF5-A801-E786-01E0FFEF6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062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6252C-17AC-515B-911C-181624061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485D0-A15C-AB1E-984E-B82185D62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16D410-6E09-4968-AC3D-5DE1DA223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3C316-0E5B-5A0B-5B64-7FF8AB283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CCD62D-A293-6D90-AABC-621D43109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EFDC4-8429-CA68-A5B0-ECDBC179A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375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56421-F763-E3D0-5D5C-1AA227962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AA5C88-D94D-478A-1DB2-C92C074B58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48953-7978-D844-097E-53D7C183E3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219642-F5AF-11CA-063D-53AEF733AB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5C354B-74BA-398C-DD01-FEE04EC425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640EB0-4E15-0A43-EF6B-6EF256CA6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F785F8-1C0F-E96E-8D15-14AC791A7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933D3C-CF2A-F9D3-42F4-ED1A578FA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5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3B785-1D51-DF70-6C5C-A30A055AE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61A60F-5F32-836B-AE4E-6428490D5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B8A36A-EA57-C712-CC2B-56B342EC5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4CC02A-7304-ADA0-73EF-DB6F5C80B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74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0A03B8-D7DD-1198-D1AE-8D15FE3F7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15C30B-9FCD-DE19-B153-D26370BD4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85CB16-CFC3-5E0B-2F5F-89221FD3F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46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DFE8E-63AB-ACDD-B22C-CA246250D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8381F-A0BF-9033-CA34-21E193498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615069-BB74-CA34-EBE1-58CC917DDC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6E5434-2006-AB04-E561-0EC0718DD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C1FFE7-5D0D-D284-B4FE-F5817C7F2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5B6750-1FA1-C9CF-D2B3-F5DB073E6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968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74093-0723-AA40-0647-A374ED5EB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67CE3C-FCED-1048-B85D-A8CAA5AE0B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A8BF6-9AB0-D39B-E597-A4ED62EB0D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78C5D-9B9A-8E77-E2EC-42EC62510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2438D-D917-3AEF-911C-5551804C8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D2B47-4535-539A-E259-4E6D2723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855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6776E-042A-D7CE-CB19-704AD0046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6CA249-2CFF-32DE-1A7B-CE3B5B4AA2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8514A-1DC0-E5AA-9B63-585D2A88E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A3284-D3FA-F1F2-E590-D12BD8927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25996-BFC8-8E98-F950-CE64F0C0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0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AACDB7-0002-9CD0-F997-87F8C58776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A84645-ACD4-6613-5719-0994772D9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81029-1CBE-FE19-D1F0-5FEE43C80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064D2-7323-B32D-D21C-1169F25C1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475A6-678B-0FEA-AF23-2C7621B03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72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9C84F9-99F7-6B51-D619-81713CB47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D2E78-3548-229C-4A63-A759B599F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35AD1-150F-C2F4-38E9-FF48983B77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4401B-C510-4AC6-90E9-6FEC78D8B597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9BA00-6793-6DDA-AAFC-F976247BFB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A04C7-3797-21B0-60B7-2D08104D97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1A811-9993-41A3-8063-ADD66DD7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58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51153-0B6B-CABF-9B04-C55377EA8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40"/>
            <a:ext cx="10515600" cy="65743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channels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0243C-6DAC-37B3-06FD-957F3AF8F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51818"/>
            <a:ext cx="10515600" cy="435569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term "channel" refers to any method for sending communications. A speaker may use verbal or nonverbal communication techniques.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selection of various media has been the focus of studies about communication channels. The so-called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Lendle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Daft model of channel richness was created by Daft and Lengel in the middle of the 1980s. It advocated a hierarchy of media richness with four levels, with face-to-face being the richest and followed by phone, email, and text.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7F3AE1-E452-A5C0-9C66-F119F1171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92" y="3556761"/>
            <a:ext cx="9596611" cy="1487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0BBC19-4A34-34A1-ADB0-4D6835B96702}"/>
              </a:ext>
            </a:extLst>
          </p:cNvPr>
          <p:cNvSpPr txBox="1"/>
          <p:nvPr/>
        </p:nvSpPr>
        <p:spPr>
          <a:xfrm>
            <a:off x="3047998" y="5279863"/>
            <a:ext cx="6096000" cy="280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2. Hierarchy of media </a:t>
            </a:r>
            <a:r>
              <a:rPr lang="en-GB" sz="120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richness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6208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797CF-083D-1D6E-6FE0-D4D31D49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39329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CD166-0AF7-5B68-F117-2620C474F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5262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Face-to-face interaction is crucial in business because it allows participants in a conversation to view the other party or parties. Since both the speaker and the listener can see and understand signals such as nonverbal cues, it enables a better exchange of knowledge. Face-to-face is the right channel for information processing because it provides immediate feedback. Therefore, Tom should meet his team regularly.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Video conferencing should also be used to communicate successfully if face-to-face interactions with his team are not available because emails might be ambiguous and misinterpreted and do not build relationships.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141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87C29C-165D-EDC2-C192-6231429C3158}"/>
              </a:ext>
            </a:extLst>
          </p:cNvPr>
          <p:cNvSpPr txBox="1"/>
          <p:nvPr/>
        </p:nvSpPr>
        <p:spPr>
          <a:xfrm>
            <a:off x="943897" y="953728"/>
            <a:ext cx="1036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F4C4A7-957C-CACC-F636-3F2BFBF1BC10}"/>
              </a:ext>
            </a:extLst>
          </p:cNvPr>
          <p:cNvSpPr txBox="1"/>
          <p:nvPr/>
        </p:nvSpPr>
        <p:spPr>
          <a:xfrm>
            <a:off x="943897" y="1750142"/>
            <a:ext cx="1036319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2. Lengel, R.H. and Daft, R.L. (1988) “The selection of communication media as an executive skill,”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Academy of Management Perspectives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2(3), pp. 225–232. Available at: https://doi.org/10.5465/ame.1988.4277259</a:t>
            </a:r>
            <a:r>
              <a:rPr lang="en-GB" sz="12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Marouf</a:t>
            </a:r>
            <a:r>
              <a:rPr lang="en-GB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(2008). Communication Channels and Employee Characteristics: An Investigation.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 Singapore Journal of Library &amp; Information Management, 37.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619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279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Business communication channels</vt:lpstr>
      <vt:lpstr>Proposal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communication channels</dc:title>
  <dc:creator>Livia Dragan (2130234)</dc:creator>
  <cp:lastModifiedBy>Livia Dragan (2130234)</cp:lastModifiedBy>
  <cp:revision>4</cp:revision>
  <dcterms:created xsi:type="dcterms:W3CDTF">2022-11-10T17:16:08Z</dcterms:created>
  <dcterms:modified xsi:type="dcterms:W3CDTF">2022-11-10T18:39:20Z</dcterms:modified>
</cp:coreProperties>
</file>