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2238BA-3424-D6A0-FEE6-51B44EDFF97F}" v="20" dt="2022-06-24T09:21:01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2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Hassan (2027186)" userId="S::2027186@student.uwtsd.ac.uk::b9f7a10c-5e6a-43a5-912a-34cf98e06b13" providerId="AD" clId="Web-{B72238BA-3424-D6A0-FEE6-51B44EDFF97F}"/>
    <pc:docChg chg="modSld">
      <pc:chgData name="Mohammed Hassan (2027186)" userId="S::2027186@student.uwtsd.ac.uk::b9f7a10c-5e6a-43a5-912a-34cf98e06b13" providerId="AD" clId="Web-{B72238BA-3424-D6A0-FEE6-51B44EDFF97F}" dt="2022-06-24T09:21:01.604" v="9" actId="20577"/>
      <pc:docMkLst>
        <pc:docMk/>
      </pc:docMkLst>
      <pc:sldChg chg="modSp">
        <pc:chgData name="Mohammed Hassan (2027186)" userId="S::2027186@student.uwtsd.ac.uk::b9f7a10c-5e6a-43a5-912a-34cf98e06b13" providerId="AD" clId="Web-{B72238BA-3424-D6A0-FEE6-51B44EDFF97F}" dt="2022-06-24T09:21:01.604" v="9" actId="20577"/>
        <pc:sldMkLst>
          <pc:docMk/>
          <pc:sldMk cId="2536158161" sldId="257"/>
        </pc:sldMkLst>
        <pc:spChg chg="mod">
          <ac:chgData name="Mohammed Hassan (2027186)" userId="S::2027186@student.uwtsd.ac.uk::b9f7a10c-5e6a-43a5-912a-34cf98e06b13" providerId="AD" clId="Web-{B72238BA-3424-D6A0-FEE6-51B44EDFF97F}" dt="2022-06-24T09:21:01.604" v="9" actId="20577"/>
          <ac:spMkLst>
            <pc:docMk/>
            <pc:sldMk cId="2536158161" sldId="257"/>
            <ac:spMk id="5" creationId="{F99C1ADA-9075-A5C8-1478-8600DA98FC3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4E8C9-974E-E538-7117-8DF301C922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3A14-C258-7E66-CEB0-93306651F4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67D46-4B61-6089-5924-58F53A7E9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9D6DB-6CF6-CC6E-0022-19AF76B6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9EBD8-76ED-79E7-602E-D0EDCF49A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10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FEE9-6199-E0B0-9D9F-6C2AC064E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FFBF1-1C83-1BFE-1B17-AE46DC6AB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94B8CE-A6FC-61C2-EDA7-AF61B0958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1C755-E540-AB26-A268-84193EE6E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003B0-979A-FD5E-AA7A-9939DE185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118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96804-1EB7-BC92-F68A-C7CAA4DE9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45739-F7E7-3593-C91C-52ED00492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3D7E3-293D-9D42-572B-382346D4C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09BCB-FC76-4061-9B2F-236EA14F9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D89F0-E33E-528B-7F27-681E238A8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73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99D53-1B1E-1883-AF41-33B11B33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74C2B-841A-8223-DE44-4E8BC66E21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5FA40D-3874-7B7A-95AF-9E4647839E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E83697-727A-36E0-66B1-6ED8EF980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E7B8C-6B95-5BCF-2CB1-9BD46CD56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B9F848-2153-02A8-A589-FFBAD073A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708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29727-BB02-F83A-45E5-B297B36AE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CE59CA-B58E-3288-18B4-248A9C2DA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156A6-1406-494F-22BC-FCBF71A437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3B4B20-A5D6-20F9-8EF5-4CC7AB3403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8F696-7B9C-CB0D-1E26-D080BD708C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0B7BF1-B606-0C78-5373-F3C097A3A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169E7F-945F-6B3E-DCCB-CD0E7738C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8D3D8B-540C-21D8-13D8-40BB6FDE7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75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00162-CCF2-0660-40B6-A02BE542E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661614-76F1-007F-1F50-4F44E60A2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B5E4E9-3BCE-439C-1A43-B047CDC10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298E6-3491-3F14-9EE5-0FD6D3694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86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D7A72E-73F4-0D43-D75A-7AA39DEE2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FCE5E-B802-4861-FD1E-C0872DFD2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1C82F-1222-E595-7ED6-AC985A117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373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FBED8-9022-BA0E-19EB-CCE1B6C87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6F274-0133-BF2E-FEAA-15114477A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A71EAC-496D-A8FF-AB93-F4D372098E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8FC9D-CC31-3614-6BAA-CFAF47B57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C9F7C7-D8DD-3DF2-E45B-8DC9962FE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1044A8-9525-7AD3-163E-4EE82742C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89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980AD-04E8-D179-E75B-5B979C273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3EE5D3-029A-EE9A-A450-ACFB3BC2D2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05500-9B92-1CB5-6783-3013625C4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E3A42F-6249-849D-0AC3-252F90061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52B8E-C0E3-BBD9-812B-08940A744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7E26A-B367-6284-E115-384A294CD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49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8A5F7-FD0D-71A1-DD2B-9B3F96F59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37733E-8D0A-605F-D332-133EF0AA7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90A94-243F-69DA-ECC7-1131B6AE6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6D1C1-37DF-1683-7E3F-F7B823A2F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12607-D45C-E815-4787-4ECD283AA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1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42BA3D-B8BE-E25E-BD60-06A3447A9F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EA2A8F-E7B0-3E7D-663C-B64EAB8368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9931-CC0F-81C8-D2B0-2A217C0FC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EA8CF-AB96-CB87-C0D7-C98794AF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1C248-1287-8695-0605-CF61039ED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31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34EC6-9148-0192-4EFD-6A8D8FDC8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086A3-3803-C9FE-B379-DD8EBF9F9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E8EDD-BCE2-3A27-A3A5-571546F238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0E5BE-C614-4E25-B1A6-4EBBBEAB8D30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6D009-135C-1740-6EF7-F3A0CE23CD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3BEFDB-E95D-645C-A325-A650889495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8583C-D176-45B3-9B4D-BABA3B006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200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>
            <a:alpha val="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99C1ADA-9075-A5C8-1478-8600DA98FC34}"/>
              </a:ext>
            </a:extLst>
          </p:cNvPr>
          <p:cNvSpPr txBox="1"/>
          <p:nvPr/>
        </p:nvSpPr>
        <p:spPr>
          <a:xfrm>
            <a:off x="1167829" y="1012954"/>
            <a:ext cx="11024171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      Mohammed Hassan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 :  2027186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:                 Foreign Languages &amp; Cultural Awareness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 :       BMIH5003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Tutor :                     Rodrigo Aguilera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>
                <a:latin typeface="Arial"/>
                <a:cs typeface="Arial"/>
              </a:rPr>
              <a:t>Assessment :        Caution Signs</a:t>
            </a:r>
            <a:endParaRPr lang="en-GB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158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A70CFC0-2F5A-A148-1BC9-4F3926C6B967}"/>
              </a:ext>
            </a:extLst>
          </p:cNvPr>
          <p:cNvSpPr/>
          <p:nvPr/>
        </p:nvSpPr>
        <p:spPr>
          <a:xfrm>
            <a:off x="1420298" y="0"/>
            <a:ext cx="3264717" cy="36984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12" descr="Prohibited Taking Pictures Cartoon Icon, Cartoon Icons, Camera, No  Photography PNG and Vector with Transparent Background for Free Download">
            <a:extLst>
              <a:ext uri="{FF2B5EF4-FFF2-40B4-BE49-F238E27FC236}">
                <a16:creationId xmlns:a16="http://schemas.microsoft.com/office/drawing/2014/main" id="{4100DEAB-2B0C-A2A8-86BA-840BD9B52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590" y="2217082"/>
            <a:ext cx="1132356" cy="11323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F9EE99E-EB6B-11A7-0EF2-A19B9FB7D820}"/>
              </a:ext>
            </a:extLst>
          </p:cNvPr>
          <p:cNvSpPr txBox="1"/>
          <p:nvPr/>
        </p:nvSpPr>
        <p:spPr>
          <a:xfrm>
            <a:off x="1499752" y="0"/>
            <a:ext cx="3066328" cy="2217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32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Video / imagen no permitido en público</a:t>
            </a:r>
            <a:endParaRPr kumimoji="0" lang="es-E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190681F-05BA-2881-8B63-024C7F8ADDD1}"/>
              </a:ext>
            </a:extLst>
          </p:cNvPr>
          <p:cNvSpPr/>
          <p:nvPr/>
        </p:nvSpPr>
        <p:spPr>
          <a:xfrm>
            <a:off x="4566080" y="3194314"/>
            <a:ext cx="3264717" cy="36984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1" name="Picture 20" descr="Prohibited Taking Pictures Cartoon Icon, Cartoon Icons, Camera, No  Photography PNG and Vector with Transparent Background for Free Download">
            <a:extLst>
              <a:ext uri="{FF2B5EF4-FFF2-40B4-BE49-F238E27FC236}">
                <a16:creationId xmlns:a16="http://schemas.microsoft.com/office/drawing/2014/main" id="{5E190836-1F6A-8BCF-8C0A-D74425B80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244" y="5234011"/>
            <a:ext cx="1154617" cy="115461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B7AA49E-42C6-1071-A229-7CC3704F47FD}"/>
              </a:ext>
            </a:extLst>
          </p:cNvPr>
          <p:cNvSpPr txBox="1"/>
          <p:nvPr/>
        </p:nvSpPr>
        <p:spPr>
          <a:xfrm>
            <a:off x="4761834" y="3194314"/>
            <a:ext cx="2873208" cy="2217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video/picture not allowed in public</a:t>
            </a:r>
          </a:p>
        </p:txBody>
      </p:sp>
    </p:spTree>
    <p:extLst>
      <p:ext uri="{BB962C8B-B14F-4D97-AF65-F5344CB8AC3E}">
        <p14:creationId xmlns:p14="http://schemas.microsoft.com/office/powerpoint/2010/main" val="2564834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1" ma:contentTypeDescription="Create a new document." ma:contentTypeScope="" ma:versionID="55eadccc06fec0d679b7dc7a586c9911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b7e5a8d4da95297701d41d3f1386a80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2B9E31-0A84-451F-B717-8162EAC3F3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F018B3-25DF-47F3-A928-FEE6A37456D7}">
  <ds:schemaRefs>
    <ds:schemaRef ds:uri="http://purl.org/dc/elements/1.1/"/>
    <ds:schemaRef ds:uri="e9eca9e8-c0f5-42ce-ae20-9ea09691131d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ba6c36b3-aaa0-4c81-9b28-778ff2f838f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8CE0C47-8ACD-4EA5-BF6F-63CF176674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42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Hassan (2027186)</dc:creator>
  <cp:lastModifiedBy>Mohammed Hassan (2027186)</cp:lastModifiedBy>
  <cp:revision>5</cp:revision>
  <dcterms:created xsi:type="dcterms:W3CDTF">2022-06-24T08:49:29Z</dcterms:created>
  <dcterms:modified xsi:type="dcterms:W3CDTF">2022-06-24T09:21:01Z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