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57" r:id="rId3"/>
    <p:sldId id="267" r:id="rId4"/>
    <p:sldId id="263" r:id="rId5"/>
    <p:sldId id="262" r:id="rId6"/>
    <p:sldId id="264" r:id="rId7"/>
    <p:sldId id="265" r:id="rId8"/>
    <p:sldId id="269" r:id="rId9"/>
    <p:sldId id="279" r:id="rId10"/>
    <p:sldId id="270" r:id="rId11"/>
    <p:sldId id="271" r:id="rId12"/>
    <p:sldId id="272" r:id="rId13"/>
    <p:sldId id="273" r:id="rId14"/>
    <p:sldId id="274" r:id="rId15"/>
    <p:sldId id="275" r:id="rId16"/>
    <p:sldId id="276" r:id="rId17"/>
    <p:sldId id="277" r:id="rId18"/>
    <p:sldId id="2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ernessa Francois" initials="VF" lastIdx="1" clrIdx="0">
    <p:extLst>
      <p:ext uri="{19B8F6BF-5375-455C-9EA6-DF929625EA0E}">
        <p15:presenceInfo xmlns:p15="http://schemas.microsoft.com/office/powerpoint/2012/main" userId="7cf5060043a404d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5E7AAD-D83C-4685-A38C-BA8561224CB4}" v="363" dt="2019-12-11T13:17:03.5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3859" autoAdjust="0"/>
  </p:normalViewPr>
  <p:slideViewPr>
    <p:cSldViewPr snapToGrid="0">
      <p:cViewPr varScale="1">
        <p:scale>
          <a:sx n="42" d="100"/>
          <a:sy n="42" d="100"/>
        </p:scale>
        <p:origin x="1604" y="40"/>
      </p:cViewPr>
      <p:guideLst/>
    </p:cSldViewPr>
  </p:slideViewPr>
  <p:notesTextViewPr>
    <p:cViewPr>
      <p:scale>
        <a:sx n="1" d="1"/>
        <a:sy n="1" d="1"/>
      </p:scale>
      <p:origin x="0" y="0"/>
    </p:cViewPr>
  </p:notesTextViewPr>
  <p:notesViewPr>
    <p:cSldViewPr snapToGrid="0">
      <p:cViewPr varScale="1">
        <p:scale>
          <a:sx n="50" d="100"/>
          <a:sy n="50" d="100"/>
        </p:scale>
        <p:origin x="2708" y="4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nessa Francois" userId="7cf5060043a404d7" providerId="LiveId" clId="{D15E7AAD-D83C-4685-A38C-BA8561224CB4}"/>
    <pc:docChg chg="undo custSel mod addSld delSld modSld sldOrd">
      <pc:chgData name="Vernessa Francois" userId="7cf5060043a404d7" providerId="LiveId" clId="{D15E7AAD-D83C-4685-A38C-BA8561224CB4}" dt="2019-12-11T20:22:41.202" v="17685" actId="20577"/>
      <pc:docMkLst>
        <pc:docMk/>
      </pc:docMkLst>
      <pc:sldChg chg="addSp delSp modSp delDesignElem">
        <pc:chgData name="Vernessa Francois" userId="7cf5060043a404d7" providerId="LiveId" clId="{D15E7AAD-D83C-4685-A38C-BA8561224CB4}" dt="2019-12-09T14:22:27.725" v="1183"/>
        <pc:sldMkLst>
          <pc:docMk/>
          <pc:sldMk cId="3775027998" sldId="256"/>
        </pc:sldMkLst>
        <pc:spChg chg="mod">
          <ac:chgData name="Vernessa Francois" userId="7cf5060043a404d7" providerId="LiveId" clId="{D15E7AAD-D83C-4685-A38C-BA8561224CB4}" dt="2019-12-09T13:23:50.842" v="32" actId="20577"/>
          <ac:spMkLst>
            <pc:docMk/>
            <pc:sldMk cId="3775027998" sldId="256"/>
            <ac:spMk id="2" creationId="{888BFB1E-B4BE-4847-8D1D-28CE2FC38F2B}"/>
          </ac:spMkLst>
        </pc:spChg>
        <pc:spChg chg="add del mod">
          <ac:chgData name="Vernessa Francois" userId="7cf5060043a404d7" providerId="LiveId" clId="{D15E7AAD-D83C-4685-A38C-BA8561224CB4}" dt="2019-12-09T13:31:23.408" v="41"/>
          <ac:spMkLst>
            <pc:docMk/>
            <pc:sldMk cId="3775027998" sldId="256"/>
            <ac:spMk id="6" creationId="{BA526F88-C0DB-43E4-B6B0-67D16CDD3E0E}"/>
          </ac:spMkLst>
        </pc:spChg>
        <pc:spChg chg="add mod">
          <ac:chgData name="Vernessa Francois" userId="7cf5060043a404d7" providerId="LiveId" clId="{D15E7AAD-D83C-4685-A38C-BA8561224CB4}" dt="2019-12-09T13:32:37.400" v="47" actId="14100"/>
          <ac:spMkLst>
            <pc:docMk/>
            <pc:sldMk cId="3775027998" sldId="256"/>
            <ac:spMk id="7" creationId="{0F479D88-BED2-49AE-A966-F09BC43205BC}"/>
          </ac:spMkLst>
        </pc:spChg>
        <pc:spChg chg="add del">
          <ac:chgData name="Vernessa Francois" userId="7cf5060043a404d7" providerId="LiveId" clId="{D15E7AAD-D83C-4685-A38C-BA8561224CB4}" dt="2019-12-09T14:22:27.725" v="1183"/>
          <ac:spMkLst>
            <pc:docMk/>
            <pc:sldMk cId="3775027998" sldId="256"/>
            <ac:spMk id="42" creationId="{6FC11E2E-9797-4FEA-90FD-894E32A208B5}"/>
          </ac:spMkLst>
        </pc:spChg>
        <pc:spChg chg="add del">
          <ac:chgData name="Vernessa Francois" userId="7cf5060043a404d7" providerId="LiveId" clId="{D15E7AAD-D83C-4685-A38C-BA8561224CB4}" dt="2019-12-09T14:22:27.725" v="1183"/>
          <ac:spMkLst>
            <pc:docMk/>
            <pc:sldMk cId="3775027998" sldId="256"/>
            <ac:spMk id="44" creationId="{F8828EFD-56F8-4B00-9A0D-B623CC074A0E}"/>
          </ac:spMkLst>
        </pc:spChg>
        <pc:spChg chg="add del">
          <ac:chgData name="Vernessa Francois" userId="7cf5060043a404d7" providerId="LiveId" clId="{D15E7AAD-D83C-4685-A38C-BA8561224CB4}" dt="2019-12-09T14:22:27.725" v="1183"/>
          <ac:spMkLst>
            <pc:docMk/>
            <pc:sldMk cId="3775027998" sldId="256"/>
            <ac:spMk id="46" creationId="{3D4697C8-4A0D-4493-B526-7CC15E0EE557}"/>
          </ac:spMkLst>
        </pc:spChg>
        <pc:spChg chg="add del">
          <ac:chgData name="Vernessa Francois" userId="7cf5060043a404d7" providerId="LiveId" clId="{D15E7AAD-D83C-4685-A38C-BA8561224CB4}" dt="2019-12-09T14:22:27.725" v="1183"/>
          <ac:spMkLst>
            <pc:docMk/>
            <pc:sldMk cId="3775027998" sldId="256"/>
            <ac:spMk id="48" creationId="{A085B63A-2D2F-4B09-9BFB-E2080686CEE0}"/>
          </ac:spMkLst>
        </pc:spChg>
        <pc:picChg chg="mod">
          <ac:chgData name="Vernessa Francois" userId="7cf5060043a404d7" providerId="LiveId" clId="{D15E7AAD-D83C-4685-A38C-BA8561224CB4}" dt="2019-12-09T13:32:06.896" v="42" actId="14100"/>
          <ac:picMkLst>
            <pc:docMk/>
            <pc:sldMk cId="3775027998" sldId="256"/>
            <ac:picMk id="5" creationId="{64C18294-A09E-4C2F-AC16-9FEE6BBDB040}"/>
          </ac:picMkLst>
        </pc:picChg>
      </pc:sldChg>
      <pc:sldChg chg="addSp delSp modSp mod ord setBg delDesignElem modNotesTx">
        <pc:chgData name="Vernessa Francois" userId="7cf5060043a404d7" providerId="LiveId" clId="{D15E7AAD-D83C-4685-A38C-BA8561224CB4}" dt="2019-12-10T22:00:55.081" v="3022" actId="20577"/>
        <pc:sldMkLst>
          <pc:docMk/>
          <pc:sldMk cId="73410650" sldId="257"/>
        </pc:sldMkLst>
        <pc:spChg chg="add mod">
          <ac:chgData name="Vernessa Francois" userId="7cf5060043a404d7" providerId="LiveId" clId="{D15E7AAD-D83C-4685-A38C-BA8561224CB4}" dt="2019-12-09T13:48:17.498" v="294" actId="26606"/>
          <ac:spMkLst>
            <pc:docMk/>
            <pc:sldMk cId="73410650" sldId="257"/>
            <ac:spMk id="2" creationId="{E1E2E0B9-D6AE-4019-A471-CEC6AD18F43C}"/>
          </ac:spMkLst>
        </pc:spChg>
        <pc:spChg chg="add del mod">
          <ac:chgData name="Vernessa Francois" userId="7cf5060043a404d7" providerId="LiveId" clId="{D15E7AAD-D83C-4685-A38C-BA8561224CB4}" dt="2019-12-09T13:57:40.788" v="306" actId="478"/>
          <ac:spMkLst>
            <pc:docMk/>
            <pc:sldMk cId="73410650" sldId="257"/>
            <ac:spMk id="5" creationId="{808F1B53-8619-4297-B794-96A190F93232}"/>
          </ac:spMkLst>
        </pc:spChg>
        <pc:spChg chg="add del">
          <ac:chgData name="Vernessa Francois" userId="7cf5060043a404d7" providerId="LiveId" clId="{D15E7AAD-D83C-4685-A38C-BA8561224CB4}" dt="2019-12-09T13:57:35.270" v="304"/>
          <ac:spMkLst>
            <pc:docMk/>
            <pc:sldMk cId="73410650" sldId="257"/>
            <ac:spMk id="6" creationId="{7C3FF0A8-E2AC-49D3-AB59-208ED8054D92}"/>
          </ac:spMkLst>
        </pc:spChg>
        <pc:spChg chg="add mod">
          <ac:chgData name="Vernessa Francois" userId="7cf5060043a404d7" providerId="LiveId" clId="{D15E7AAD-D83C-4685-A38C-BA8561224CB4}" dt="2019-12-09T14:00:32.910" v="312" actId="1076"/>
          <ac:spMkLst>
            <pc:docMk/>
            <pc:sldMk cId="73410650" sldId="257"/>
            <ac:spMk id="7" creationId="{2BE2D642-5AA9-4F24-B426-A5D3AE9382BE}"/>
          </ac:spMkLst>
        </pc:spChg>
        <pc:spChg chg="add del">
          <ac:chgData name="Vernessa Francois" userId="7cf5060043a404d7" providerId="LiveId" clId="{D15E7AAD-D83C-4685-A38C-BA8561224CB4}" dt="2019-12-09T13:48:17.467" v="293" actId="26606"/>
          <ac:spMkLst>
            <pc:docMk/>
            <pc:sldMk cId="73410650" sldId="257"/>
            <ac:spMk id="10" creationId="{6FC11E2E-9797-4FEA-90FD-894E32A208B5}"/>
          </ac:spMkLst>
        </pc:spChg>
        <pc:spChg chg="add del">
          <ac:chgData name="Vernessa Francois" userId="7cf5060043a404d7" providerId="LiveId" clId="{D15E7AAD-D83C-4685-A38C-BA8561224CB4}" dt="2019-12-09T13:48:17.467" v="293" actId="26606"/>
          <ac:spMkLst>
            <pc:docMk/>
            <pc:sldMk cId="73410650" sldId="257"/>
            <ac:spMk id="12" creationId="{F8828EFD-56F8-4B00-9A0D-B623CC074A0E}"/>
          </ac:spMkLst>
        </pc:spChg>
        <pc:spChg chg="add del">
          <ac:chgData name="Vernessa Francois" userId="7cf5060043a404d7" providerId="LiveId" clId="{D15E7AAD-D83C-4685-A38C-BA8561224CB4}" dt="2019-12-09T13:48:17.467" v="293" actId="26606"/>
          <ac:spMkLst>
            <pc:docMk/>
            <pc:sldMk cId="73410650" sldId="257"/>
            <ac:spMk id="14" creationId="{3D4697C8-4A0D-4493-B526-7CC15E0EE557}"/>
          </ac:spMkLst>
        </pc:spChg>
        <pc:spChg chg="add del">
          <ac:chgData name="Vernessa Francois" userId="7cf5060043a404d7" providerId="LiveId" clId="{D15E7AAD-D83C-4685-A38C-BA8561224CB4}" dt="2019-12-09T13:48:17.467" v="293" actId="26606"/>
          <ac:spMkLst>
            <pc:docMk/>
            <pc:sldMk cId="73410650" sldId="257"/>
            <ac:spMk id="16" creationId="{A085B63A-2D2F-4B09-9BFB-E2080686CEE0}"/>
          </ac:spMkLst>
        </pc:spChg>
        <pc:spChg chg="add del">
          <ac:chgData name="Vernessa Francois" userId="7cf5060043a404d7" providerId="LiveId" clId="{D15E7AAD-D83C-4685-A38C-BA8561224CB4}" dt="2019-12-09T14:22:27.725" v="1183"/>
          <ac:spMkLst>
            <pc:docMk/>
            <pc:sldMk cId="73410650" sldId="257"/>
            <ac:spMk id="18" creationId="{C0B27210-D0CA-4654-B3E3-9ABB4F178EA1}"/>
          </ac:spMkLst>
        </pc:spChg>
        <pc:spChg chg="add del">
          <ac:chgData name="Vernessa Francois" userId="7cf5060043a404d7" providerId="LiveId" clId="{D15E7AAD-D83C-4685-A38C-BA8561224CB4}" dt="2019-12-09T14:22:27.725" v="1183"/>
          <ac:spMkLst>
            <pc:docMk/>
            <pc:sldMk cId="73410650" sldId="257"/>
            <ac:spMk id="19" creationId="{1DB7C82F-AB7E-4F0C-B829-FA1B9C415180}"/>
          </ac:spMkLst>
        </pc:spChg>
        <pc:spChg chg="add del">
          <ac:chgData name="Vernessa Francois" userId="7cf5060043a404d7" providerId="LiveId" clId="{D15E7AAD-D83C-4685-A38C-BA8561224CB4}" dt="2019-12-09T14:22:27.725" v="1183"/>
          <ac:spMkLst>
            <pc:docMk/>
            <pc:sldMk cId="73410650" sldId="257"/>
            <ac:spMk id="20" creationId="{70B66945-4967-4040-926D-DCA44313CDAB}"/>
          </ac:spMkLst>
        </pc:spChg>
        <pc:picChg chg="add del mod">
          <ac:chgData name="Vernessa Francois" userId="7cf5060043a404d7" providerId="LiveId" clId="{D15E7AAD-D83C-4685-A38C-BA8561224CB4}" dt="2019-12-09T13:57:55.596" v="308" actId="1076"/>
          <ac:picMkLst>
            <pc:docMk/>
            <pc:sldMk cId="73410650" sldId="257"/>
            <ac:picMk id="4" creationId="{9BBC63F6-511E-4684-8BB9-58FF8DE45C54}"/>
          </ac:picMkLst>
        </pc:picChg>
      </pc:sldChg>
      <pc:sldChg chg="del">
        <pc:chgData name="Vernessa Francois" userId="7cf5060043a404d7" providerId="LiveId" clId="{D15E7AAD-D83C-4685-A38C-BA8561224CB4}" dt="2019-12-09T14:11:24.976" v="753" actId="2696"/>
        <pc:sldMkLst>
          <pc:docMk/>
          <pc:sldMk cId="3855033962" sldId="258"/>
        </pc:sldMkLst>
      </pc:sldChg>
      <pc:sldChg chg="del">
        <pc:chgData name="Vernessa Francois" userId="7cf5060043a404d7" providerId="LiveId" clId="{D15E7AAD-D83C-4685-A38C-BA8561224CB4}" dt="2019-12-09T14:11:30.777" v="754" actId="2696"/>
        <pc:sldMkLst>
          <pc:docMk/>
          <pc:sldMk cId="3182089171" sldId="259"/>
        </pc:sldMkLst>
      </pc:sldChg>
      <pc:sldChg chg="del">
        <pc:chgData name="Vernessa Francois" userId="7cf5060043a404d7" providerId="LiveId" clId="{D15E7AAD-D83C-4685-A38C-BA8561224CB4}" dt="2019-12-09T14:11:39.521" v="755" actId="2696"/>
        <pc:sldMkLst>
          <pc:docMk/>
          <pc:sldMk cId="2149929725" sldId="260"/>
        </pc:sldMkLst>
      </pc:sldChg>
      <pc:sldChg chg="del addCm modCm">
        <pc:chgData name="Vernessa Francois" userId="7cf5060043a404d7" providerId="LiveId" clId="{D15E7AAD-D83C-4685-A38C-BA8561224CB4}" dt="2019-12-09T14:19:16.976" v="758" actId="2696"/>
        <pc:sldMkLst>
          <pc:docMk/>
          <pc:sldMk cId="2425566057" sldId="261"/>
        </pc:sldMkLst>
      </pc:sldChg>
      <pc:sldChg chg="addSp delSp modSp mod ord setBg modNotesTx">
        <pc:chgData name="Vernessa Francois" userId="7cf5060043a404d7" providerId="LiveId" clId="{D15E7AAD-D83C-4685-A38C-BA8561224CB4}" dt="2019-12-11T20:22:41.202" v="17685" actId="20577"/>
        <pc:sldMkLst>
          <pc:docMk/>
          <pc:sldMk cId="3522128731" sldId="262"/>
        </pc:sldMkLst>
        <pc:spChg chg="add mod">
          <ac:chgData name="Vernessa Francois" userId="7cf5060043a404d7" providerId="LiveId" clId="{D15E7AAD-D83C-4685-A38C-BA8561224CB4}" dt="2019-12-09T14:34:40.039" v="1836" actId="26606"/>
          <ac:spMkLst>
            <pc:docMk/>
            <pc:sldMk cId="3522128731" sldId="262"/>
            <ac:spMk id="2" creationId="{D2C12C0A-61CC-4429-9E2E-28A68B609FF7}"/>
          </ac:spMkLst>
        </pc:spChg>
        <pc:spChg chg="add del mod">
          <ac:chgData name="Vernessa Francois" userId="7cf5060043a404d7" providerId="LiveId" clId="{D15E7AAD-D83C-4685-A38C-BA8561224CB4}" dt="2019-12-09T14:19:36.353" v="761" actId="767"/>
          <ac:spMkLst>
            <pc:docMk/>
            <pc:sldMk cId="3522128731" sldId="262"/>
            <ac:spMk id="3" creationId="{622B36B0-5CB6-4071-93D2-2D5A4AAC7C0E}"/>
          </ac:spMkLst>
        </pc:spChg>
        <pc:spChg chg="add del mod">
          <ac:chgData name="Vernessa Francois" userId="7cf5060043a404d7" providerId="LiveId" clId="{D15E7AAD-D83C-4685-A38C-BA8561224CB4}" dt="2019-12-09T14:34:40.039" v="1836" actId="26606"/>
          <ac:spMkLst>
            <pc:docMk/>
            <pc:sldMk cId="3522128731" sldId="262"/>
            <ac:spMk id="4" creationId="{E6B5D87D-C9D0-46EA-AC85-9047D810D1C8}"/>
          </ac:spMkLst>
        </pc:spChg>
        <pc:spChg chg="add del mod">
          <ac:chgData name="Vernessa Francois" userId="7cf5060043a404d7" providerId="LiveId" clId="{D15E7AAD-D83C-4685-A38C-BA8561224CB4}" dt="2019-12-09T14:30:21.992" v="1827"/>
          <ac:spMkLst>
            <pc:docMk/>
            <pc:sldMk cId="3522128731" sldId="262"/>
            <ac:spMk id="5" creationId="{9F403F27-96A3-4200-9F3E-EBC8A856BB7E}"/>
          </ac:spMkLst>
        </pc:spChg>
        <pc:spChg chg="add del mod">
          <ac:chgData name="Vernessa Francois" userId="7cf5060043a404d7" providerId="LiveId" clId="{D15E7AAD-D83C-4685-A38C-BA8561224CB4}" dt="2019-12-09T14:30:21.992" v="1827"/>
          <ac:spMkLst>
            <pc:docMk/>
            <pc:sldMk cId="3522128731" sldId="262"/>
            <ac:spMk id="6" creationId="{A0300734-DB5F-4D5D-80FB-2CE4022FB274}"/>
          </ac:spMkLst>
        </pc:spChg>
        <pc:spChg chg="add del mod">
          <ac:chgData name="Vernessa Francois" userId="7cf5060043a404d7" providerId="LiveId" clId="{D15E7AAD-D83C-4685-A38C-BA8561224CB4}" dt="2019-12-09T14:30:21.992" v="1827"/>
          <ac:spMkLst>
            <pc:docMk/>
            <pc:sldMk cId="3522128731" sldId="262"/>
            <ac:spMk id="7" creationId="{8D05B9E2-42B3-47E8-86A7-CD7F3B432D21}"/>
          </ac:spMkLst>
        </pc:spChg>
        <pc:spChg chg="add">
          <ac:chgData name="Vernessa Francois" userId="7cf5060043a404d7" providerId="LiveId" clId="{D15E7AAD-D83C-4685-A38C-BA8561224CB4}" dt="2019-12-09T14:34:40.039" v="1836" actId="26606"/>
          <ac:spMkLst>
            <pc:docMk/>
            <pc:sldMk cId="3522128731" sldId="262"/>
            <ac:spMk id="9" creationId="{3B854194-185D-494D-905C-7C7CB2E30F6E}"/>
          </ac:spMkLst>
        </pc:spChg>
        <pc:spChg chg="add mod">
          <ac:chgData name="Vernessa Francois" userId="7cf5060043a404d7" providerId="LiveId" clId="{D15E7AAD-D83C-4685-A38C-BA8561224CB4}" dt="2019-12-09T14:37:38.486" v="1843" actId="20577"/>
          <ac:spMkLst>
            <pc:docMk/>
            <pc:sldMk cId="3522128731" sldId="262"/>
            <ac:spMk id="10" creationId="{FFA8F63B-A2A3-4C3C-966A-7AD418E7AD79}"/>
          </ac:spMkLst>
        </pc:spChg>
        <pc:spChg chg="add del">
          <ac:chgData name="Vernessa Francois" userId="7cf5060043a404d7" providerId="LiveId" clId="{D15E7AAD-D83C-4685-A38C-BA8561224CB4}" dt="2019-12-09T14:34:19.853" v="1829" actId="26606"/>
          <ac:spMkLst>
            <pc:docMk/>
            <pc:sldMk cId="3522128731" sldId="262"/>
            <ac:spMk id="11" creationId="{46C2E80F-49A6-4372-B103-219D417A55ED}"/>
          </ac:spMkLst>
        </pc:spChg>
        <pc:spChg chg="add del">
          <ac:chgData name="Vernessa Francois" userId="7cf5060043a404d7" providerId="LiveId" clId="{D15E7AAD-D83C-4685-A38C-BA8561224CB4}" dt="2019-12-09T14:34:29.325" v="1833" actId="26606"/>
          <ac:spMkLst>
            <pc:docMk/>
            <pc:sldMk cId="3522128731" sldId="262"/>
            <ac:spMk id="15" creationId="{46C2E80F-49A6-4372-B103-219D417A55ED}"/>
          </ac:spMkLst>
        </pc:spChg>
        <pc:spChg chg="add del">
          <ac:chgData name="Vernessa Francois" userId="7cf5060043a404d7" providerId="LiveId" clId="{D15E7AAD-D83C-4685-A38C-BA8561224CB4}" dt="2019-12-09T14:34:40.017" v="1835" actId="26606"/>
          <ac:spMkLst>
            <pc:docMk/>
            <pc:sldMk cId="3522128731" sldId="262"/>
            <ac:spMk id="18" creationId="{53B021B3-DE93-4AB7-8A18-CF5F1CED88B8}"/>
          </ac:spMkLst>
        </pc:spChg>
        <pc:spChg chg="add del">
          <ac:chgData name="Vernessa Francois" userId="7cf5060043a404d7" providerId="LiveId" clId="{D15E7AAD-D83C-4685-A38C-BA8561224CB4}" dt="2019-12-09T14:34:40.017" v="1835" actId="26606"/>
          <ac:spMkLst>
            <pc:docMk/>
            <pc:sldMk cId="3522128731" sldId="262"/>
            <ac:spMk id="19" creationId="{52D502E5-F6B4-4D58-B4AE-FC466FF15EE8}"/>
          </ac:spMkLst>
        </pc:spChg>
        <pc:spChg chg="add del">
          <ac:chgData name="Vernessa Francois" userId="7cf5060043a404d7" providerId="LiveId" clId="{D15E7AAD-D83C-4685-A38C-BA8561224CB4}" dt="2019-12-09T14:34:40.017" v="1835" actId="26606"/>
          <ac:spMkLst>
            <pc:docMk/>
            <pc:sldMk cId="3522128731" sldId="262"/>
            <ac:spMk id="20" creationId="{9DECDBF4-02B6-4BB4-B65B-B8107AD6A9E8}"/>
          </ac:spMkLst>
        </pc:spChg>
        <pc:spChg chg="add">
          <ac:chgData name="Vernessa Francois" userId="7cf5060043a404d7" providerId="LiveId" clId="{D15E7AAD-D83C-4685-A38C-BA8561224CB4}" dt="2019-12-09T14:34:40.039" v="1836" actId="26606"/>
          <ac:spMkLst>
            <pc:docMk/>
            <pc:sldMk cId="3522128731" sldId="262"/>
            <ac:spMk id="23" creationId="{B4F5FA0D-0104-4987-8241-EFF7C85B88DE}"/>
          </ac:spMkLst>
        </pc:spChg>
        <pc:spChg chg="add mod">
          <ac:chgData name="Vernessa Francois" userId="7cf5060043a404d7" providerId="LiveId" clId="{D15E7AAD-D83C-4685-A38C-BA8561224CB4}" dt="2019-12-09T14:35:11.186" v="1837" actId="14100"/>
          <ac:spMkLst>
            <pc:docMk/>
            <pc:sldMk cId="3522128731" sldId="262"/>
            <ac:spMk id="25" creationId="{E6B5D87D-C9D0-46EA-AC85-9047D810D1C8}"/>
          </ac:spMkLst>
        </pc:spChg>
        <pc:graphicFrameChg chg="add del">
          <ac:chgData name="Vernessa Francois" userId="7cf5060043a404d7" providerId="LiveId" clId="{D15E7AAD-D83C-4685-A38C-BA8561224CB4}" dt="2019-12-09T14:34:19.853" v="1829" actId="26606"/>
          <ac:graphicFrameMkLst>
            <pc:docMk/>
            <pc:sldMk cId="3522128731" sldId="262"/>
            <ac:graphicFrameMk id="8" creationId="{C0CE00FE-07EA-4229-AFBB-C1F70BA5C4A8}"/>
          </ac:graphicFrameMkLst>
        </pc:graphicFrameChg>
        <pc:graphicFrameChg chg="add del">
          <ac:chgData name="Vernessa Francois" userId="7cf5060043a404d7" providerId="LiveId" clId="{D15E7AAD-D83C-4685-A38C-BA8561224CB4}" dt="2019-12-09T14:34:22.311" v="1831" actId="26606"/>
          <ac:graphicFrameMkLst>
            <pc:docMk/>
            <pc:sldMk cId="3522128731" sldId="262"/>
            <ac:graphicFrameMk id="13" creationId="{A81305A8-3D0D-45B9-96F7-DE7038EF422D}"/>
          </ac:graphicFrameMkLst>
        </pc:graphicFrameChg>
        <pc:graphicFrameChg chg="add del">
          <ac:chgData name="Vernessa Francois" userId="7cf5060043a404d7" providerId="LiveId" clId="{D15E7AAD-D83C-4685-A38C-BA8561224CB4}" dt="2019-12-09T14:34:29.325" v="1833" actId="26606"/>
          <ac:graphicFrameMkLst>
            <pc:docMk/>
            <pc:sldMk cId="3522128731" sldId="262"/>
            <ac:graphicFrameMk id="16" creationId="{61032DD2-C78B-4D84-B9AC-E96F090F60D2}"/>
          </ac:graphicFrameMkLst>
        </pc:graphicFrameChg>
        <pc:graphicFrameChg chg="add del">
          <ac:chgData name="Vernessa Francois" userId="7cf5060043a404d7" providerId="LiveId" clId="{D15E7AAD-D83C-4685-A38C-BA8561224CB4}" dt="2019-12-09T14:34:40.017" v="1835" actId="26606"/>
          <ac:graphicFrameMkLst>
            <pc:docMk/>
            <pc:sldMk cId="3522128731" sldId="262"/>
            <ac:graphicFrameMk id="21" creationId="{24FE423B-6D5A-4830-96DE-600AB8B08487}"/>
          </ac:graphicFrameMkLst>
        </pc:graphicFrameChg>
        <pc:picChg chg="add">
          <ac:chgData name="Vernessa Francois" userId="7cf5060043a404d7" providerId="LiveId" clId="{D15E7AAD-D83C-4685-A38C-BA8561224CB4}" dt="2019-12-09T14:34:40.039" v="1836" actId="26606"/>
          <ac:picMkLst>
            <pc:docMk/>
            <pc:sldMk cId="3522128731" sldId="262"/>
            <ac:picMk id="24" creationId="{2897127E-6CEF-446C-BE87-93B7C46E49D1}"/>
          </ac:picMkLst>
        </pc:picChg>
      </pc:sldChg>
      <pc:sldChg chg="addSp modSp mod setBg modNotesTx">
        <pc:chgData name="Vernessa Francois" userId="7cf5060043a404d7" providerId="LiveId" clId="{D15E7AAD-D83C-4685-A38C-BA8561224CB4}" dt="2019-12-10T22:22:22.141" v="4178" actId="20577"/>
        <pc:sldMkLst>
          <pc:docMk/>
          <pc:sldMk cId="1470576443" sldId="263"/>
        </pc:sldMkLst>
        <pc:spChg chg="add mod">
          <ac:chgData name="Vernessa Francois" userId="7cf5060043a404d7" providerId="LiveId" clId="{D15E7AAD-D83C-4685-A38C-BA8561224CB4}" dt="2019-12-09T14:51:08.011" v="2087" actId="26606"/>
          <ac:spMkLst>
            <pc:docMk/>
            <pc:sldMk cId="1470576443" sldId="263"/>
            <ac:spMk id="2" creationId="{7C081755-AE52-4FA0-B888-567252C0EB7A}"/>
          </ac:spMkLst>
        </pc:spChg>
        <pc:spChg chg="add mod">
          <ac:chgData name="Vernessa Francois" userId="7cf5060043a404d7" providerId="LiveId" clId="{D15E7AAD-D83C-4685-A38C-BA8561224CB4}" dt="2019-12-09T14:51:08.011" v="2087" actId="26606"/>
          <ac:spMkLst>
            <pc:docMk/>
            <pc:sldMk cId="1470576443" sldId="263"/>
            <ac:spMk id="3" creationId="{B984E849-366D-48DB-92B7-C4468655F5C3}"/>
          </ac:spMkLst>
        </pc:spChg>
        <pc:spChg chg="add">
          <ac:chgData name="Vernessa Francois" userId="7cf5060043a404d7" providerId="LiveId" clId="{D15E7AAD-D83C-4685-A38C-BA8561224CB4}" dt="2019-12-09T14:51:08.011" v="2087" actId="26606"/>
          <ac:spMkLst>
            <pc:docMk/>
            <pc:sldMk cId="1470576443" sldId="263"/>
            <ac:spMk id="10" creationId="{35555856-9970-4BC3-9AA9-6A917F53AFBD}"/>
          </ac:spMkLst>
        </pc:spChg>
        <pc:spChg chg="add">
          <ac:chgData name="Vernessa Francois" userId="7cf5060043a404d7" providerId="LiveId" clId="{D15E7AAD-D83C-4685-A38C-BA8561224CB4}" dt="2019-12-09T14:51:08.011" v="2087" actId="26606"/>
          <ac:spMkLst>
            <pc:docMk/>
            <pc:sldMk cId="1470576443" sldId="263"/>
            <ac:spMk id="14" creationId="{13722DD7-BA73-4776-93A3-94491FEF7260}"/>
          </ac:spMkLst>
        </pc:spChg>
        <pc:picChg chg="add">
          <ac:chgData name="Vernessa Francois" userId="7cf5060043a404d7" providerId="LiveId" clId="{D15E7AAD-D83C-4685-A38C-BA8561224CB4}" dt="2019-12-09T14:51:08.011" v="2087" actId="26606"/>
          <ac:picMkLst>
            <pc:docMk/>
            <pc:sldMk cId="1470576443" sldId="263"/>
            <ac:picMk id="7" creationId="{A8AC0387-57C2-4F42-9585-A764AC72DCEA}"/>
          </ac:picMkLst>
        </pc:picChg>
        <pc:picChg chg="add">
          <ac:chgData name="Vernessa Francois" userId="7cf5060043a404d7" providerId="LiveId" clId="{D15E7AAD-D83C-4685-A38C-BA8561224CB4}" dt="2019-12-09T14:51:08.011" v="2087" actId="26606"/>
          <ac:picMkLst>
            <pc:docMk/>
            <pc:sldMk cId="1470576443" sldId="263"/>
            <ac:picMk id="12" creationId="{7F487851-BFAF-46D8-A1ED-50CAD6E46F59}"/>
          </ac:picMkLst>
        </pc:picChg>
      </pc:sldChg>
      <pc:sldChg chg="addSp delSp modSp modNotesTx">
        <pc:chgData name="Vernessa Francois" userId="7cf5060043a404d7" providerId="LiveId" clId="{D15E7AAD-D83C-4685-A38C-BA8561224CB4}" dt="2019-12-11T08:20:43.507" v="11107" actId="20577"/>
        <pc:sldMkLst>
          <pc:docMk/>
          <pc:sldMk cId="1957810827" sldId="264"/>
        </pc:sldMkLst>
        <pc:spChg chg="add del mod">
          <ac:chgData name="Vernessa Francois" userId="7cf5060043a404d7" providerId="LiveId" clId="{D15E7AAD-D83C-4685-A38C-BA8561224CB4}" dt="2019-12-10T22:29:55.181" v="4500"/>
          <ac:spMkLst>
            <pc:docMk/>
            <pc:sldMk cId="1957810827" sldId="264"/>
            <ac:spMk id="2" creationId="{812181D3-C1A0-41D8-B1F1-2E1D1D6AC697}"/>
          </ac:spMkLst>
        </pc:spChg>
        <pc:spChg chg="add del mod">
          <ac:chgData name="Vernessa Francois" userId="7cf5060043a404d7" providerId="LiveId" clId="{D15E7AAD-D83C-4685-A38C-BA8561224CB4}" dt="2019-12-10T22:29:55.181" v="4500"/>
          <ac:spMkLst>
            <pc:docMk/>
            <pc:sldMk cId="1957810827" sldId="264"/>
            <ac:spMk id="3" creationId="{29EBD470-6582-4ADC-8120-B7DCF7CE4093}"/>
          </ac:spMkLst>
        </pc:spChg>
        <pc:spChg chg="add del mod">
          <ac:chgData name="Vernessa Francois" userId="7cf5060043a404d7" providerId="LiveId" clId="{D15E7AAD-D83C-4685-A38C-BA8561224CB4}" dt="2019-12-10T22:29:55.181" v="4500"/>
          <ac:spMkLst>
            <pc:docMk/>
            <pc:sldMk cId="1957810827" sldId="264"/>
            <ac:spMk id="4" creationId="{A9130247-66FE-439E-BE3B-34B9C5526A70}"/>
          </ac:spMkLst>
        </pc:spChg>
        <pc:spChg chg="add del mod">
          <ac:chgData name="Vernessa Francois" userId="7cf5060043a404d7" providerId="LiveId" clId="{D15E7AAD-D83C-4685-A38C-BA8561224CB4}" dt="2019-12-10T22:29:55.181" v="4500"/>
          <ac:spMkLst>
            <pc:docMk/>
            <pc:sldMk cId="1957810827" sldId="264"/>
            <ac:spMk id="5" creationId="{1DD3454C-C7AD-451B-874E-58BCD95A5EB7}"/>
          </ac:spMkLst>
        </pc:spChg>
        <pc:spChg chg="add del mod">
          <ac:chgData name="Vernessa Francois" userId="7cf5060043a404d7" providerId="LiveId" clId="{D15E7AAD-D83C-4685-A38C-BA8561224CB4}" dt="2019-12-10T22:29:55.181" v="4500"/>
          <ac:spMkLst>
            <pc:docMk/>
            <pc:sldMk cId="1957810827" sldId="264"/>
            <ac:spMk id="6" creationId="{AFC7F87A-3ABE-4817-BB34-74DDD1F1CE7B}"/>
          </ac:spMkLst>
        </pc:spChg>
        <pc:spChg chg="add mod">
          <ac:chgData name="Vernessa Francois" userId="7cf5060043a404d7" providerId="LiveId" clId="{D15E7AAD-D83C-4685-A38C-BA8561224CB4}" dt="2019-12-10T22:30:14.130" v="4542" actId="20577"/>
          <ac:spMkLst>
            <pc:docMk/>
            <pc:sldMk cId="1957810827" sldId="264"/>
            <ac:spMk id="7" creationId="{A80BAE7D-A086-4FDD-A565-BB5A4E76FCC3}"/>
          </ac:spMkLst>
        </pc:spChg>
        <pc:spChg chg="add mod">
          <ac:chgData name="Vernessa Francois" userId="7cf5060043a404d7" providerId="LiveId" clId="{D15E7AAD-D83C-4685-A38C-BA8561224CB4}" dt="2019-12-10T22:31:55.563" v="4660" actId="20577"/>
          <ac:spMkLst>
            <pc:docMk/>
            <pc:sldMk cId="1957810827" sldId="264"/>
            <ac:spMk id="8" creationId="{619F2301-83C4-4BD6-924D-7CFD4AFB7774}"/>
          </ac:spMkLst>
        </pc:spChg>
        <pc:spChg chg="add del mod">
          <ac:chgData name="Vernessa Francois" userId="7cf5060043a404d7" providerId="LiveId" clId="{D15E7AAD-D83C-4685-A38C-BA8561224CB4}" dt="2019-12-10T22:40:05.945" v="4661"/>
          <ac:spMkLst>
            <pc:docMk/>
            <pc:sldMk cId="1957810827" sldId="264"/>
            <ac:spMk id="9" creationId="{FD8EB075-6630-422B-83ED-5D8786CD93F6}"/>
          </ac:spMkLst>
        </pc:spChg>
        <pc:spChg chg="add mod">
          <ac:chgData name="Vernessa Francois" userId="7cf5060043a404d7" providerId="LiveId" clId="{D15E7AAD-D83C-4685-A38C-BA8561224CB4}" dt="2019-12-10T22:44:12.071" v="4666"/>
          <ac:spMkLst>
            <pc:docMk/>
            <pc:sldMk cId="1957810827" sldId="264"/>
            <ac:spMk id="10" creationId="{69E2AC18-1A8B-4B00-A98C-34AD5CE4FEC0}"/>
          </ac:spMkLst>
        </pc:spChg>
        <pc:picChg chg="add mod">
          <ac:chgData name="Vernessa Francois" userId="7cf5060043a404d7" providerId="LiveId" clId="{D15E7AAD-D83C-4685-A38C-BA8561224CB4}" dt="2019-12-10T22:40:14.658" v="4663" actId="14100"/>
          <ac:picMkLst>
            <pc:docMk/>
            <pc:sldMk cId="1957810827" sldId="264"/>
            <ac:picMk id="1026" creationId="{6612817A-0069-4D0F-A5CA-36F4B1FAF912}"/>
          </ac:picMkLst>
        </pc:picChg>
      </pc:sldChg>
      <pc:sldChg chg="addSp delSp modSp mod setBg modNotesTx">
        <pc:chgData name="Vernessa Francois" userId="7cf5060043a404d7" providerId="LiveId" clId="{D15E7AAD-D83C-4685-A38C-BA8561224CB4}" dt="2019-12-10T23:17:48.792" v="7232" actId="20577"/>
        <pc:sldMkLst>
          <pc:docMk/>
          <pc:sldMk cId="774374381" sldId="265"/>
        </pc:sldMkLst>
        <pc:spChg chg="add mod">
          <ac:chgData name="Vernessa Francois" userId="7cf5060043a404d7" providerId="LiveId" clId="{D15E7AAD-D83C-4685-A38C-BA8561224CB4}" dt="2019-12-10T22:59:04.636" v="6437" actId="26606"/>
          <ac:spMkLst>
            <pc:docMk/>
            <pc:sldMk cId="774374381" sldId="265"/>
            <ac:spMk id="2" creationId="{149C5129-24FF-4E1A-96C8-82D6492B7BEE}"/>
          </ac:spMkLst>
        </pc:spChg>
        <pc:spChg chg="add del mod">
          <ac:chgData name="Vernessa Francois" userId="7cf5060043a404d7" providerId="LiveId" clId="{D15E7AAD-D83C-4685-A38C-BA8561224CB4}" dt="2019-12-10T22:59:04.636" v="6437" actId="26606"/>
          <ac:spMkLst>
            <pc:docMk/>
            <pc:sldMk cId="774374381" sldId="265"/>
            <ac:spMk id="3" creationId="{3448F22C-DB4A-495A-A4E7-363BB03E1500}"/>
          </ac:spMkLst>
        </pc:spChg>
        <pc:spChg chg="add del mod">
          <ac:chgData name="Vernessa Francois" userId="7cf5060043a404d7" providerId="LiveId" clId="{D15E7AAD-D83C-4685-A38C-BA8561224CB4}" dt="2019-12-10T22:59:04.636" v="6437" actId="26606"/>
          <ac:spMkLst>
            <pc:docMk/>
            <pc:sldMk cId="774374381" sldId="265"/>
            <ac:spMk id="4" creationId="{6AC19F95-0280-4D39-B77B-CFBBA8F45AF6}"/>
          </ac:spMkLst>
        </pc:spChg>
        <pc:spChg chg="add">
          <ac:chgData name="Vernessa Francois" userId="7cf5060043a404d7" providerId="LiveId" clId="{D15E7AAD-D83C-4685-A38C-BA8561224CB4}" dt="2019-12-10T22:59:04.636" v="6437" actId="26606"/>
          <ac:spMkLst>
            <pc:docMk/>
            <pc:sldMk cId="774374381" sldId="265"/>
            <ac:spMk id="11" creationId="{46C2E80F-49A6-4372-B103-219D417A55ED}"/>
          </ac:spMkLst>
        </pc:spChg>
        <pc:graphicFrameChg chg="add">
          <ac:chgData name="Vernessa Francois" userId="7cf5060043a404d7" providerId="LiveId" clId="{D15E7AAD-D83C-4685-A38C-BA8561224CB4}" dt="2019-12-10T22:59:04.636" v="6437" actId="26606"/>
          <ac:graphicFrameMkLst>
            <pc:docMk/>
            <pc:sldMk cId="774374381" sldId="265"/>
            <ac:graphicFrameMk id="6" creationId="{BC8E740D-3C16-410A-9969-BFF42877F5DC}"/>
          </ac:graphicFrameMkLst>
        </pc:graphicFrameChg>
      </pc:sldChg>
      <pc:sldChg chg="addSp delSp modSp del">
        <pc:chgData name="Vernessa Francois" userId="7cf5060043a404d7" providerId="LiveId" clId="{D15E7AAD-D83C-4685-A38C-BA8561224CB4}" dt="2019-12-10T23:35:12.898" v="7380" actId="2696"/>
        <pc:sldMkLst>
          <pc:docMk/>
          <pc:sldMk cId="567652265" sldId="266"/>
        </pc:sldMkLst>
        <pc:spChg chg="add del mod">
          <ac:chgData name="Vernessa Francois" userId="7cf5060043a404d7" providerId="LiveId" clId="{D15E7AAD-D83C-4685-A38C-BA8561224CB4}" dt="2019-12-10T23:19:15.254" v="7239" actId="478"/>
          <ac:spMkLst>
            <pc:docMk/>
            <pc:sldMk cId="567652265" sldId="266"/>
            <ac:spMk id="2" creationId="{8282A895-0196-431C-98E3-7B48B0EC6D6B}"/>
          </ac:spMkLst>
        </pc:spChg>
        <pc:spChg chg="add mod">
          <ac:chgData name="Vernessa Francois" userId="7cf5060043a404d7" providerId="LiveId" clId="{D15E7AAD-D83C-4685-A38C-BA8561224CB4}" dt="2019-12-10T23:20:38.208" v="7357" actId="20577"/>
          <ac:spMkLst>
            <pc:docMk/>
            <pc:sldMk cId="567652265" sldId="266"/>
            <ac:spMk id="3" creationId="{958F4840-AC72-458C-84BC-EE7219DE264E}"/>
          </ac:spMkLst>
        </pc:spChg>
        <pc:spChg chg="add mod">
          <ac:chgData name="Vernessa Francois" userId="7cf5060043a404d7" providerId="LiveId" clId="{D15E7AAD-D83C-4685-A38C-BA8561224CB4}" dt="2019-12-10T23:19:27.561" v="7240"/>
          <ac:spMkLst>
            <pc:docMk/>
            <pc:sldMk cId="567652265" sldId="266"/>
            <ac:spMk id="4" creationId="{4B69E50F-7188-4A29-8782-DAC81D377C3E}"/>
          </ac:spMkLst>
        </pc:spChg>
        <pc:spChg chg="add mod">
          <ac:chgData name="Vernessa Francois" userId="7cf5060043a404d7" providerId="LiveId" clId="{D15E7AAD-D83C-4685-A38C-BA8561224CB4}" dt="2019-12-10T23:20:51.458" v="7375" actId="20577"/>
          <ac:spMkLst>
            <pc:docMk/>
            <pc:sldMk cId="567652265" sldId="266"/>
            <ac:spMk id="5" creationId="{0A1C0EFB-DE57-46FD-87A1-6DEECD909675}"/>
          </ac:spMkLst>
        </pc:spChg>
      </pc:sldChg>
      <pc:sldChg chg="addSp delSp modSp add mod ord setBg setClrOvrMap modNotesTx">
        <pc:chgData name="Vernessa Francois" userId="7cf5060043a404d7" providerId="LiveId" clId="{D15E7AAD-D83C-4685-A38C-BA8561224CB4}" dt="2019-12-10T22:13:00.088" v="3958" actId="20577"/>
        <pc:sldMkLst>
          <pc:docMk/>
          <pc:sldMk cId="4282016714" sldId="267"/>
        </pc:sldMkLst>
        <pc:spChg chg="add mod">
          <ac:chgData name="Vernessa Francois" userId="7cf5060043a404d7" providerId="LiveId" clId="{D15E7AAD-D83C-4685-A38C-BA8561224CB4}" dt="2019-12-10T22:07:00.868" v="3153" actId="26606"/>
          <ac:spMkLst>
            <pc:docMk/>
            <pc:sldMk cId="4282016714" sldId="267"/>
            <ac:spMk id="2" creationId="{0CEC911E-20BC-49CD-9966-DA64FEF7222F}"/>
          </ac:spMkLst>
        </pc:spChg>
        <pc:spChg chg="add del mod">
          <ac:chgData name="Vernessa Francois" userId="7cf5060043a404d7" providerId="LiveId" clId="{D15E7AAD-D83C-4685-A38C-BA8561224CB4}" dt="2019-12-10T22:06:04.803" v="3144" actId="931"/>
          <ac:spMkLst>
            <pc:docMk/>
            <pc:sldMk cId="4282016714" sldId="267"/>
            <ac:spMk id="3" creationId="{3F9F684A-E651-4ABC-BE19-4062FC625E04}"/>
          </ac:spMkLst>
        </pc:spChg>
        <pc:spChg chg="add mod">
          <ac:chgData name="Vernessa Francois" userId="7cf5060043a404d7" providerId="LiveId" clId="{D15E7AAD-D83C-4685-A38C-BA8561224CB4}" dt="2019-12-10T22:07:00.868" v="3153" actId="26606"/>
          <ac:spMkLst>
            <pc:docMk/>
            <pc:sldMk cId="4282016714" sldId="267"/>
            <ac:spMk id="4" creationId="{E066852B-C286-4AA0-9E6B-B7AD520BFD02}"/>
          </ac:spMkLst>
        </pc:spChg>
        <pc:spChg chg="add del mod">
          <ac:chgData name="Vernessa Francois" userId="7cf5060043a404d7" providerId="LiveId" clId="{D15E7AAD-D83C-4685-A38C-BA8561224CB4}" dt="2019-12-10T22:06:44.979" v="3150" actId="478"/>
          <ac:spMkLst>
            <pc:docMk/>
            <pc:sldMk cId="4282016714" sldId="267"/>
            <ac:spMk id="7" creationId="{4248EE38-7B6B-4720-8039-E8AA61DC9C65}"/>
          </ac:spMkLst>
        </pc:spChg>
        <pc:spChg chg="add del mod">
          <ac:chgData name="Vernessa Francois" userId="7cf5060043a404d7" providerId="LiveId" clId="{D15E7AAD-D83C-4685-A38C-BA8561224CB4}" dt="2019-12-10T22:06:36.547" v="3148" actId="478"/>
          <ac:spMkLst>
            <pc:docMk/>
            <pc:sldMk cId="4282016714" sldId="267"/>
            <ac:spMk id="9" creationId="{D637DD74-C2D8-4A0B-965C-54875CD7FD2F}"/>
          </ac:spMkLst>
        </pc:spChg>
        <pc:spChg chg="add del">
          <ac:chgData name="Vernessa Francois" userId="7cf5060043a404d7" providerId="LiveId" clId="{D15E7AAD-D83C-4685-A38C-BA8561224CB4}" dt="2019-12-10T22:07:00.834" v="3152" actId="26606"/>
          <ac:spMkLst>
            <pc:docMk/>
            <pc:sldMk cId="4282016714" sldId="267"/>
            <ac:spMk id="11" creationId="{A3BAF07C-C39E-42EB-BB22-8D46691D9735}"/>
          </ac:spMkLst>
        </pc:spChg>
        <pc:spChg chg="add">
          <ac:chgData name="Vernessa Francois" userId="7cf5060043a404d7" providerId="LiveId" clId="{D15E7AAD-D83C-4685-A38C-BA8561224CB4}" dt="2019-12-10T22:07:00.868" v="3153" actId="26606"/>
          <ac:spMkLst>
            <pc:docMk/>
            <pc:sldMk cId="4282016714" sldId="267"/>
            <ac:spMk id="34" creationId="{867D4867-5BA7-4462-B2F6-A23F4A622AA7}"/>
          </ac:spMkLst>
        </pc:spChg>
        <pc:grpChg chg="add del">
          <ac:chgData name="Vernessa Francois" userId="7cf5060043a404d7" providerId="LiveId" clId="{D15E7AAD-D83C-4685-A38C-BA8561224CB4}" dt="2019-12-10T22:07:00.834" v="3152" actId="26606"/>
          <ac:grpSpMkLst>
            <pc:docMk/>
            <pc:sldMk cId="4282016714" sldId="267"/>
            <ac:grpSpMk id="13" creationId="{D8E9CF54-0466-4261-9E62-0249E60E1886}"/>
          </ac:grpSpMkLst>
        </pc:grpChg>
        <pc:picChg chg="add del mod ord">
          <ac:chgData name="Vernessa Francois" userId="7cf5060043a404d7" providerId="LiveId" clId="{D15E7AAD-D83C-4685-A38C-BA8561224CB4}" dt="2019-12-10T22:07:00.868" v="3153" actId="26606"/>
          <ac:picMkLst>
            <pc:docMk/>
            <pc:sldMk cId="4282016714" sldId="267"/>
            <ac:picMk id="6" creationId="{E24FDB6C-1446-4258-9354-3A80214C585D}"/>
          </ac:picMkLst>
        </pc:picChg>
      </pc:sldChg>
      <pc:sldChg chg="addSp delSp modSp add del">
        <pc:chgData name="Vernessa Francois" userId="7cf5060043a404d7" providerId="LiveId" clId="{D15E7AAD-D83C-4685-A38C-BA8561224CB4}" dt="2019-12-10T23:45:41.904" v="7394" actId="2696"/>
        <pc:sldMkLst>
          <pc:docMk/>
          <pc:sldMk cId="2527023108" sldId="268"/>
        </pc:sldMkLst>
        <pc:spChg chg="add mod">
          <ac:chgData name="Vernessa Francois" userId="7cf5060043a404d7" providerId="LiveId" clId="{D15E7AAD-D83C-4685-A38C-BA8561224CB4}" dt="2019-12-10T23:34:39.772" v="7376"/>
          <ac:spMkLst>
            <pc:docMk/>
            <pc:sldMk cId="2527023108" sldId="268"/>
            <ac:spMk id="2" creationId="{2E44350E-4E74-44D8-BC05-9A4D17D3BFE7}"/>
          </ac:spMkLst>
        </pc:spChg>
        <pc:spChg chg="add mod">
          <ac:chgData name="Vernessa Francois" userId="7cf5060043a404d7" providerId="LiveId" clId="{D15E7AAD-D83C-4685-A38C-BA8561224CB4}" dt="2019-12-10T23:34:39.772" v="7376"/>
          <ac:spMkLst>
            <pc:docMk/>
            <pc:sldMk cId="2527023108" sldId="268"/>
            <ac:spMk id="3" creationId="{A1E38385-100A-4BA2-9973-61638FF47BE2}"/>
          </ac:spMkLst>
        </pc:spChg>
        <pc:spChg chg="add del mod">
          <ac:chgData name="Vernessa Francois" userId="7cf5060043a404d7" providerId="LiveId" clId="{D15E7AAD-D83C-4685-A38C-BA8561224CB4}" dt="2019-12-10T23:34:49.997" v="7377"/>
          <ac:spMkLst>
            <pc:docMk/>
            <pc:sldMk cId="2527023108" sldId="268"/>
            <ac:spMk id="4" creationId="{64A14F7E-A3DB-42A4-A535-9850F94CBD27}"/>
          </ac:spMkLst>
        </pc:spChg>
        <pc:spChg chg="add mod">
          <ac:chgData name="Vernessa Francois" userId="7cf5060043a404d7" providerId="LiveId" clId="{D15E7AAD-D83C-4685-A38C-BA8561224CB4}" dt="2019-12-10T23:38:07.572" v="7382" actId="1076"/>
          <ac:spMkLst>
            <pc:docMk/>
            <pc:sldMk cId="2527023108" sldId="268"/>
            <ac:spMk id="5" creationId="{655564CE-0D30-497B-9166-B6EDAF47F87C}"/>
          </ac:spMkLst>
        </pc:spChg>
        <pc:picChg chg="add mod">
          <ac:chgData name="Vernessa Francois" userId="7cf5060043a404d7" providerId="LiveId" clId="{D15E7AAD-D83C-4685-A38C-BA8561224CB4}" dt="2019-12-10T23:34:56.762" v="7379" actId="14100"/>
          <ac:picMkLst>
            <pc:docMk/>
            <pc:sldMk cId="2527023108" sldId="268"/>
            <ac:picMk id="2050" creationId="{80AD22B0-73E1-4DDB-A582-5FBFD120B0B2}"/>
          </ac:picMkLst>
        </pc:picChg>
      </pc:sldChg>
      <pc:sldChg chg="addSp delSp modSp add mod ord setBg modNotesTx">
        <pc:chgData name="Vernessa Francois" userId="7cf5060043a404d7" providerId="LiveId" clId="{D15E7AAD-D83C-4685-A38C-BA8561224CB4}" dt="2019-12-11T00:20:28.653" v="8832" actId="1076"/>
        <pc:sldMkLst>
          <pc:docMk/>
          <pc:sldMk cId="1173315439" sldId="269"/>
        </pc:sldMkLst>
        <pc:spChg chg="add mod">
          <ac:chgData name="Vernessa Francois" userId="7cf5060043a404d7" providerId="LiveId" clId="{D15E7AAD-D83C-4685-A38C-BA8561224CB4}" dt="2019-12-11T00:15:46.813" v="8830" actId="26606"/>
          <ac:spMkLst>
            <pc:docMk/>
            <pc:sldMk cId="1173315439" sldId="269"/>
            <ac:spMk id="2" creationId="{35012258-62CC-4851-96B1-EAA84EE53FE2}"/>
          </ac:spMkLst>
        </pc:spChg>
        <pc:spChg chg="add del mod">
          <ac:chgData name="Vernessa Francois" userId="7cf5060043a404d7" providerId="LiveId" clId="{D15E7AAD-D83C-4685-A38C-BA8561224CB4}" dt="2019-12-10T23:39:47.747" v="7384"/>
          <ac:spMkLst>
            <pc:docMk/>
            <pc:sldMk cId="1173315439" sldId="269"/>
            <ac:spMk id="3" creationId="{016C7CFA-906F-4610-B2B7-22E890383B3D}"/>
          </ac:spMkLst>
        </pc:spChg>
        <pc:spChg chg="add mod ord">
          <ac:chgData name="Vernessa Francois" userId="7cf5060043a404d7" providerId="LiveId" clId="{D15E7AAD-D83C-4685-A38C-BA8561224CB4}" dt="2019-12-11T00:15:46.813" v="8830" actId="26606"/>
          <ac:spMkLst>
            <pc:docMk/>
            <pc:sldMk cId="1173315439" sldId="269"/>
            <ac:spMk id="4" creationId="{A5ECF34D-52CF-4038-8196-782A6D4A3E75}"/>
          </ac:spMkLst>
        </pc:spChg>
        <pc:spChg chg="add mod ord">
          <ac:chgData name="Vernessa Francois" userId="7cf5060043a404d7" providerId="LiveId" clId="{D15E7AAD-D83C-4685-A38C-BA8561224CB4}" dt="2019-12-11T00:15:46.813" v="8830" actId="26606"/>
          <ac:spMkLst>
            <pc:docMk/>
            <pc:sldMk cId="1173315439" sldId="269"/>
            <ac:spMk id="5" creationId="{7FBEAF41-B83B-4B9F-AAB4-0C6C4FD79776}"/>
          </ac:spMkLst>
        </pc:spChg>
        <pc:spChg chg="add mod">
          <ac:chgData name="Vernessa Francois" userId="7cf5060043a404d7" providerId="LiveId" clId="{D15E7AAD-D83C-4685-A38C-BA8561224CB4}" dt="2019-12-11T00:20:28.653" v="8832" actId="1076"/>
          <ac:spMkLst>
            <pc:docMk/>
            <pc:sldMk cId="1173315439" sldId="269"/>
            <ac:spMk id="6" creationId="{F6BA17F1-6C25-441E-98A3-E60719F6A046}"/>
          </ac:spMkLst>
        </pc:spChg>
        <pc:spChg chg="add del">
          <ac:chgData name="Vernessa Francois" userId="7cf5060043a404d7" providerId="LiveId" clId="{D15E7AAD-D83C-4685-A38C-BA8561224CB4}" dt="2019-12-11T00:15:46.813" v="8830" actId="26606"/>
          <ac:spMkLst>
            <pc:docMk/>
            <pc:sldMk cId="1173315439" sldId="269"/>
            <ac:spMk id="73" creationId="{6D24BC9E-AC6A-42EE-AFD8-B290720B841F}"/>
          </ac:spMkLst>
        </pc:spChg>
        <pc:spChg chg="add del">
          <ac:chgData name="Vernessa Francois" userId="7cf5060043a404d7" providerId="LiveId" clId="{D15E7AAD-D83C-4685-A38C-BA8561224CB4}" dt="2019-12-11T00:15:46.813" v="8830" actId="26606"/>
          <ac:spMkLst>
            <pc:docMk/>
            <pc:sldMk cId="1173315439" sldId="269"/>
            <ac:spMk id="75" creationId="{0990C621-3B8B-4820-8328-D47EF7CE823C}"/>
          </ac:spMkLst>
        </pc:spChg>
        <pc:spChg chg="add del">
          <ac:chgData name="Vernessa Francois" userId="7cf5060043a404d7" providerId="LiveId" clId="{D15E7AAD-D83C-4685-A38C-BA8561224CB4}" dt="2019-12-11T00:15:46.813" v="8830" actId="26606"/>
          <ac:spMkLst>
            <pc:docMk/>
            <pc:sldMk cId="1173315439" sldId="269"/>
            <ac:spMk id="77" creationId="{C1A2385B-1D2A-4E17-84FA-6CB7F0AAE473}"/>
          </ac:spMkLst>
        </pc:spChg>
        <pc:spChg chg="add del">
          <ac:chgData name="Vernessa Francois" userId="7cf5060043a404d7" providerId="LiveId" clId="{D15E7AAD-D83C-4685-A38C-BA8561224CB4}" dt="2019-12-11T00:15:46.813" v="8830" actId="26606"/>
          <ac:spMkLst>
            <pc:docMk/>
            <pc:sldMk cId="1173315439" sldId="269"/>
            <ac:spMk id="79" creationId="{5E791F2F-79DB-4CC0-9FA1-001E3E91E8B7}"/>
          </ac:spMkLst>
        </pc:spChg>
        <pc:spChg chg="add">
          <ac:chgData name="Vernessa Francois" userId="7cf5060043a404d7" providerId="LiveId" clId="{D15E7AAD-D83C-4685-A38C-BA8561224CB4}" dt="2019-12-11T00:15:46.813" v="8830" actId="26606"/>
          <ac:spMkLst>
            <pc:docMk/>
            <pc:sldMk cId="1173315439" sldId="269"/>
            <ac:spMk id="137" creationId="{823AC064-BC96-4F32-8AE1-B2FD38754823}"/>
          </ac:spMkLst>
        </pc:spChg>
        <pc:picChg chg="add mod">
          <ac:chgData name="Vernessa Francois" userId="7cf5060043a404d7" providerId="LiveId" clId="{D15E7AAD-D83C-4685-A38C-BA8561224CB4}" dt="2019-12-11T00:15:46.813" v="8830" actId="26606"/>
          <ac:picMkLst>
            <pc:docMk/>
            <pc:sldMk cId="1173315439" sldId="269"/>
            <ac:picMk id="3074" creationId="{4B8433CD-5EAD-4BB3-94B6-CBE7991037EA}"/>
          </ac:picMkLst>
        </pc:picChg>
        <pc:picChg chg="add mod">
          <ac:chgData name="Vernessa Francois" userId="7cf5060043a404d7" providerId="LiveId" clId="{D15E7AAD-D83C-4685-A38C-BA8561224CB4}" dt="2019-12-11T00:15:46.813" v="8830" actId="26606"/>
          <ac:picMkLst>
            <pc:docMk/>
            <pc:sldMk cId="1173315439" sldId="269"/>
            <ac:picMk id="3076" creationId="{28C07522-D7C4-414A-B140-15678CA51362}"/>
          </ac:picMkLst>
        </pc:picChg>
        <pc:cxnChg chg="add">
          <ac:chgData name="Vernessa Francois" userId="7cf5060043a404d7" providerId="LiveId" clId="{D15E7AAD-D83C-4685-A38C-BA8561224CB4}" dt="2019-12-11T00:15:46.813" v="8830" actId="26606"/>
          <ac:cxnSpMkLst>
            <pc:docMk/>
            <pc:sldMk cId="1173315439" sldId="269"/>
            <ac:cxnSpMk id="139" creationId="{7E7C77BC-7138-40B1-A15B-20F57A494629}"/>
          </ac:cxnSpMkLst>
        </pc:cxnChg>
        <pc:cxnChg chg="add">
          <ac:chgData name="Vernessa Francois" userId="7cf5060043a404d7" providerId="LiveId" clId="{D15E7AAD-D83C-4685-A38C-BA8561224CB4}" dt="2019-12-11T00:15:46.813" v="8830" actId="26606"/>
          <ac:cxnSpMkLst>
            <pc:docMk/>
            <pc:sldMk cId="1173315439" sldId="269"/>
            <ac:cxnSpMk id="141" creationId="{DB146403-F3D6-484B-B2ED-97F9565D0370}"/>
          </ac:cxnSpMkLst>
        </pc:cxnChg>
      </pc:sldChg>
      <pc:sldChg chg="addSp delSp modSp add mod setBg setClrOvrMap delDesignElem modNotesTx">
        <pc:chgData name="Vernessa Francois" userId="7cf5060043a404d7" providerId="LiveId" clId="{D15E7AAD-D83C-4685-A38C-BA8561224CB4}" dt="2019-12-11T01:32:05.223" v="9622" actId="20577"/>
        <pc:sldMkLst>
          <pc:docMk/>
          <pc:sldMk cId="3523997514" sldId="270"/>
        </pc:sldMkLst>
        <pc:spChg chg="add mod">
          <ac:chgData name="Vernessa Francois" userId="7cf5060043a404d7" providerId="LiveId" clId="{D15E7AAD-D83C-4685-A38C-BA8561224CB4}" dt="2019-12-11T01:28:23.946" v="9313" actId="26606"/>
          <ac:spMkLst>
            <pc:docMk/>
            <pc:sldMk cId="3523997514" sldId="270"/>
            <ac:spMk id="2" creationId="{BB6A4309-D313-4877-8D09-7727249381B6}"/>
          </ac:spMkLst>
        </pc:spChg>
        <pc:spChg chg="add del mod">
          <ac:chgData name="Vernessa Francois" userId="7cf5060043a404d7" providerId="LiveId" clId="{D15E7AAD-D83C-4685-A38C-BA8561224CB4}" dt="2019-12-11T01:05:39" v="8936" actId="26606"/>
          <ac:spMkLst>
            <pc:docMk/>
            <pc:sldMk cId="3523997514" sldId="270"/>
            <ac:spMk id="3" creationId="{5FD6F360-8D31-42B4-962E-CDF70BFFD680}"/>
          </ac:spMkLst>
        </pc:spChg>
        <pc:spChg chg="add del mod">
          <ac:chgData name="Vernessa Francois" userId="7cf5060043a404d7" providerId="LiveId" clId="{D15E7AAD-D83C-4685-A38C-BA8561224CB4}" dt="2019-12-11T01:13:24.726" v="9241" actId="478"/>
          <ac:spMkLst>
            <pc:docMk/>
            <pc:sldMk cId="3523997514" sldId="270"/>
            <ac:spMk id="6" creationId="{601F254D-042B-434B-BA4A-B7EF745D6A4F}"/>
          </ac:spMkLst>
        </pc:spChg>
        <pc:spChg chg="add del mod">
          <ac:chgData name="Vernessa Francois" userId="7cf5060043a404d7" providerId="LiveId" clId="{D15E7AAD-D83C-4685-A38C-BA8561224CB4}" dt="2019-12-11T01:14:03.765" v="9252" actId="478"/>
          <ac:spMkLst>
            <pc:docMk/>
            <pc:sldMk cId="3523997514" sldId="270"/>
            <ac:spMk id="8" creationId="{44ED1C1E-53F4-46EE-9B1E-A9C1509B6B56}"/>
          </ac:spMkLst>
        </pc:spChg>
        <pc:spChg chg="add del mod">
          <ac:chgData name="Vernessa Francois" userId="7cf5060043a404d7" providerId="LiveId" clId="{D15E7AAD-D83C-4685-A38C-BA8561224CB4}" dt="2019-12-11T01:14:52.291" v="9275"/>
          <ac:spMkLst>
            <pc:docMk/>
            <pc:sldMk cId="3523997514" sldId="270"/>
            <ac:spMk id="9" creationId="{B4BB499B-ACBB-4B1F-83B1-E93D281ED11D}"/>
          </ac:spMkLst>
        </pc:spChg>
        <pc:spChg chg="add del">
          <ac:chgData name="Vernessa Francois" userId="7cf5060043a404d7" providerId="LiveId" clId="{D15E7AAD-D83C-4685-A38C-BA8561224CB4}" dt="2019-12-11T01:14:46.765" v="9274"/>
          <ac:spMkLst>
            <pc:docMk/>
            <pc:sldMk cId="3523997514" sldId="270"/>
            <ac:spMk id="10" creationId="{257363FD-7E77-4145-9483-331A807ADF0E}"/>
          </ac:spMkLst>
        </pc:spChg>
        <pc:spChg chg="add del mod">
          <ac:chgData name="Vernessa Francois" userId="7cf5060043a404d7" providerId="LiveId" clId="{D15E7AAD-D83C-4685-A38C-BA8561224CB4}" dt="2019-12-11T01:14:52.291" v="9275"/>
          <ac:spMkLst>
            <pc:docMk/>
            <pc:sldMk cId="3523997514" sldId="270"/>
            <ac:spMk id="11" creationId="{F9BA1637-FA03-43CE-8F73-72B6C23C901C}"/>
          </ac:spMkLst>
        </pc:spChg>
        <pc:spChg chg="add del mod">
          <ac:chgData name="Vernessa Francois" userId="7cf5060043a404d7" providerId="LiveId" clId="{D15E7AAD-D83C-4685-A38C-BA8561224CB4}" dt="2019-12-11T01:14:52.291" v="9275"/>
          <ac:spMkLst>
            <pc:docMk/>
            <pc:sldMk cId="3523997514" sldId="270"/>
            <ac:spMk id="12" creationId="{8B000CA4-0348-4E84-B70F-905AC8410F15}"/>
          </ac:spMkLst>
        </pc:spChg>
        <pc:spChg chg="add del mod">
          <ac:chgData name="Vernessa Francois" userId="7cf5060043a404d7" providerId="LiveId" clId="{D15E7AAD-D83C-4685-A38C-BA8561224CB4}" dt="2019-12-11T01:15:25.029" v="9276" actId="931"/>
          <ac:spMkLst>
            <pc:docMk/>
            <pc:sldMk cId="3523997514" sldId="270"/>
            <ac:spMk id="13" creationId="{9AF70233-051F-4FC9-B8E9-0B5F0B533C78}"/>
          </ac:spMkLst>
        </pc:spChg>
        <pc:spChg chg="add del mod">
          <ac:chgData name="Vernessa Francois" userId="7cf5060043a404d7" providerId="LiveId" clId="{D15E7AAD-D83C-4685-A38C-BA8561224CB4}" dt="2019-12-11T01:15:33.935" v="9279" actId="478"/>
          <ac:spMkLst>
            <pc:docMk/>
            <pc:sldMk cId="3523997514" sldId="270"/>
            <ac:spMk id="16" creationId="{05A04262-F573-4ACD-93B9-2DACA0672FDB}"/>
          </ac:spMkLst>
        </pc:spChg>
        <pc:spChg chg="add del mod">
          <ac:chgData name="Vernessa Francois" userId="7cf5060043a404d7" providerId="LiveId" clId="{D15E7AAD-D83C-4685-A38C-BA8561224CB4}" dt="2019-12-11T01:18:18.202" v="9280"/>
          <ac:spMkLst>
            <pc:docMk/>
            <pc:sldMk cId="3523997514" sldId="270"/>
            <ac:spMk id="18" creationId="{D367960D-1FFF-4EAF-A5EE-D26688956420}"/>
          </ac:spMkLst>
        </pc:spChg>
        <pc:spChg chg="add del">
          <ac:chgData name="Vernessa Francois" userId="7cf5060043a404d7" providerId="LiveId" clId="{D15E7AAD-D83C-4685-A38C-BA8561224CB4}" dt="2019-12-11T01:25:48.058" v="9299" actId="478"/>
          <ac:spMkLst>
            <pc:docMk/>
            <pc:sldMk cId="3523997514" sldId="270"/>
            <ac:spMk id="19" creationId="{A116836D-BCE4-44B8-AC12-5DB504859AB3}"/>
          </ac:spMkLst>
        </pc:spChg>
        <pc:spChg chg="add del">
          <ac:chgData name="Vernessa Francois" userId="7cf5060043a404d7" providerId="LiveId" clId="{D15E7AAD-D83C-4685-A38C-BA8561224CB4}" dt="2019-12-11T01:26:20.829" v="9301" actId="478"/>
          <ac:spMkLst>
            <pc:docMk/>
            <pc:sldMk cId="3523997514" sldId="270"/>
            <ac:spMk id="20" creationId="{F4F8A027-9AFF-4FD3-ACF8-32384B5ED8C8}"/>
          </ac:spMkLst>
        </pc:spChg>
        <pc:spChg chg="add del mod">
          <ac:chgData name="Vernessa Francois" userId="7cf5060043a404d7" providerId="LiveId" clId="{D15E7AAD-D83C-4685-A38C-BA8561224CB4}" dt="2019-12-11T01:26:45.511" v="9309" actId="478"/>
          <ac:spMkLst>
            <pc:docMk/>
            <pc:sldMk cId="3523997514" sldId="270"/>
            <ac:spMk id="21" creationId="{78AD2E23-8A33-42F4-B132-368CF1B110C4}"/>
          </ac:spMkLst>
        </pc:spChg>
        <pc:spChg chg="add mod">
          <ac:chgData name="Vernessa Francois" userId="7cf5060043a404d7" providerId="LiveId" clId="{D15E7AAD-D83C-4685-A38C-BA8561224CB4}" dt="2019-12-11T01:29:10.347" v="9321" actId="1076"/>
          <ac:spMkLst>
            <pc:docMk/>
            <pc:sldMk cId="3523997514" sldId="270"/>
            <ac:spMk id="22" creationId="{DFDE6A6C-ACB7-4536-B305-DF86D364615F}"/>
          </ac:spMkLst>
        </pc:spChg>
        <pc:spChg chg="add del">
          <ac:chgData name="Vernessa Francois" userId="7cf5060043a404d7" providerId="LiveId" clId="{D15E7AAD-D83C-4685-A38C-BA8561224CB4}" dt="2019-12-11T01:18:47.869" v="9285" actId="26606"/>
          <ac:spMkLst>
            <pc:docMk/>
            <pc:sldMk cId="3523997514" sldId="270"/>
            <ac:spMk id="71" creationId="{E45CA849-654C-4173-AD99-B3A2528275F5}"/>
          </ac:spMkLst>
        </pc:spChg>
        <pc:spChg chg="add del">
          <ac:chgData name="Vernessa Francois" userId="7cf5060043a404d7" providerId="LiveId" clId="{D15E7AAD-D83C-4685-A38C-BA8561224CB4}" dt="2019-12-11T01:18:47.869" v="9285" actId="26606"/>
          <ac:spMkLst>
            <pc:docMk/>
            <pc:sldMk cId="3523997514" sldId="270"/>
            <ac:spMk id="73" creationId="{3E23A947-2D45-4208-AE2B-64948C87A3EB}"/>
          </ac:spMkLst>
        </pc:spChg>
        <pc:spChg chg="add del">
          <ac:chgData name="Vernessa Francois" userId="7cf5060043a404d7" providerId="LiveId" clId="{D15E7AAD-D83C-4685-A38C-BA8561224CB4}" dt="2019-12-11T01:18:47.869" v="9285" actId="26606"/>
          <ac:spMkLst>
            <pc:docMk/>
            <pc:sldMk cId="3523997514" sldId="270"/>
            <ac:spMk id="75" creationId="{E5BBB0F9-6A59-4D02-A9C7-A2D6516684CE}"/>
          </ac:spMkLst>
        </pc:spChg>
        <pc:spChg chg="add del">
          <ac:chgData name="Vernessa Francois" userId="7cf5060043a404d7" providerId="LiveId" clId="{D15E7AAD-D83C-4685-A38C-BA8561224CB4}" dt="2019-12-11T01:28:23.946" v="9313" actId="26606"/>
          <ac:spMkLst>
            <pc:docMk/>
            <pc:sldMk cId="3523997514" sldId="270"/>
            <ac:spMk id="80" creationId="{14A2F755-5219-4C4E-9378-2C80BB08DF8E}"/>
          </ac:spMkLst>
        </pc:spChg>
        <pc:spChg chg="add del">
          <ac:chgData name="Vernessa Francois" userId="7cf5060043a404d7" providerId="LiveId" clId="{D15E7AAD-D83C-4685-A38C-BA8561224CB4}" dt="2019-12-11T01:28:23.946" v="9313" actId="26606"/>
          <ac:spMkLst>
            <pc:docMk/>
            <pc:sldMk cId="3523997514" sldId="270"/>
            <ac:spMk id="82" creationId="{9A87AD7E-457F-4836-8DDE-FFE0F009388A}"/>
          </ac:spMkLst>
        </pc:spChg>
        <pc:spChg chg="add del">
          <ac:chgData name="Vernessa Francois" userId="7cf5060043a404d7" providerId="LiveId" clId="{D15E7AAD-D83C-4685-A38C-BA8561224CB4}" dt="2019-12-11T01:18:51.693" v="9287" actId="26606"/>
          <ac:spMkLst>
            <pc:docMk/>
            <pc:sldMk cId="3523997514" sldId="270"/>
            <ac:spMk id="4100" creationId="{257363FD-7E77-4145-9483-331A807ADF0E}"/>
          </ac:spMkLst>
        </pc:spChg>
        <pc:spChg chg="add del">
          <ac:chgData name="Vernessa Francois" userId="7cf5060043a404d7" providerId="LiveId" clId="{D15E7AAD-D83C-4685-A38C-BA8561224CB4}" dt="2019-12-11T01:19:00.831" v="9289" actId="26606"/>
          <ac:spMkLst>
            <pc:docMk/>
            <pc:sldMk cId="3523997514" sldId="270"/>
            <ac:spMk id="4102" creationId="{4038CB10-1F5C-4D54-9DF7-12586DE5B007}"/>
          </ac:spMkLst>
        </pc:spChg>
        <pc:spChg chg="add del">
          <ac:chgData name="Vernessa Francois" userId="7cf5060043a404d7" providerId="LiveId" clId="{D15E7AAD-D83C-4685-A38C-BA8561224CB4}" dt="2019-12-11T01:19:00.831" v="9289" actId="26606"/>
          <ac:spMkLst>
            <pc:docMk/>
            <pc:sldMk cId="3523997514" sldId="270"/>
            <ac:spMk id="4103" creationId="{73ED6512-6858-4552-B699-9A97FE9A4EA2}"/>
          </ac:spMkLst>
        </pc:spChg>
        <pc:spChg chg="add del">
          <ac:chgData name="Vernessa Francois" userId="7cf5060043a404d7" providerId="LiveId" clId="{D15E7AAD-D83C-4685-A38C-BA8561224CB4}" dt="2019-12-11T01:19:06.243" v="9291" actId="26606"/>
          <ac:spMkLst>
            <pc:docMk/>
            <pc:sldMk cId="3523997514" sldId="270"/>
            <ac:spMk id="4105" creationId="{9228552E-C8B1-4A80-8448-0787CE0FC704}"/>
          </ac:spMkLst>
        </pc:spChg>
        <pc:spChg chg="add del">
          <ac:chgData name="Vernessa Francois" userId="7cf5060043a404d7" providerId="LiveId" clId="{D15E7AAD-D83C-4685-A38C-BA8561224CB4}" dt="2019-12-11T01:28:23.995" v="9314" actId="26606"/>
          <ac:spMkLst>
            <pc:docMk/>
            <pc:sldMk cId="3523997514" sldId="270"/>
            <ac:spMk id="4107" creationId="{867D4867-5BA7-4462-B2F6-A23F4A622AA7}"/>
          </ac:spMkLst>
        </pc:spChg>
        <pc:spChg chg="add">
          <ac:chgData name="Vernessa Francois" userId="7cf5060043a404d7" providerId="LiveId" clId="{D15E7AAD-D83C-4685-A38C-BA8561224CB4}" dt="2019-12-11T01:28:23.995" v="9314" actId="26606"/>
          <ac:spMkLst>
            <pc:docMk/>
            <pc:sldMk cId="3523997514" sldId="270"/>
            <ac:spMk id="4109" creationId="{867D4867-5BA7-4462-B2F6-A23F4A622AA7}"/>
          </ac:spMkLst>
        </pc:spChg>
        <pc:graphicFrameChg chg="add del mod ord modGraphic">
          <ac:chgData name="Vernessa Francois" userId="7cf5060043a404d7" providerId="LiveId" clId="{D15E7AAD-D83C-4685-A38C-BA8561224CB4}" dt="2019-12-11T01:28:23.995" v="9314" actId="26606"/>
          <ac:graphicFrameMkLst>
            <pc:docMk/>
            <pc:sldMk cId="3523997514" sldId="270"/>
            <ac:graphicFrameMk id="5" creationId="{DAD1F0C8-2164-4EBA-8CA3-B8B1E53007DA}"/>
          </ac:graphicFrameMkLst>
        </pc:graphicFrameChg>
        <pc:picChg chg="add del mod">
          <ac:chgData name="Vernessa Francois" userId="7cf5060043a404d7" providerId="LiveId" clId="{D15E7AAD-D83C-4685-A38C-BA8561224CB4}" dt="2019-12-11T01:15:33.935" v="9279" actId="478"/>
          <ac:picMkLst>
            <pc:docMk/>
            <pc:sldMk cId="3523997514" sldId="270"/>
            <ac:picMk id="15" creationId="{70E87FBC-3212-40EF-A46D-6A8704357039}"/>
          </ac:picMkLst>
        </pc:picChg>
        <pc:picChg chg="add mod ord">
          <ac:chgData name="Vernessa Francois" userId="7cf5060043a404d7" providerId="LiveId" clId="{D15E7AAD-D83C-4685-A38C-BA8561224CB4}" dt="2019-12-11T01:29:23.066" v="9324" actId="14100"/>
          <ac:picMkLst>
            <pc:docMk/>
            <pc:sldMk cId="3523997514" sldId="270"/>
            <ac:picMk id="4098" creationId="{805C7366-45EB-4A47-AFD1-09501A51153E}"/>
          </ac:picMkLst>
        </pc:picChg>
      </pc:sldChg>
      <pc:sldChg chg="addSp delSp modSp add mod setBg modNotesTx">
        <pc:chgData name="Vernessa Francois" userId="7cf5060043a404d7" providerId="LiveId" clId="{D15E7AAD-D83C-4685-A38C-BA8561224CB4}" dt="2019-12-11T02:00:10.220" v="10117" actId="20577"/>
        <pc:sldMkLst>
          <pc:docMk/>
          <pc:sldMk cId="267267661" sldId="271"/>
        </pc:sldMkLst>
        <pc:spChg chg="add mod">
          <ac:chgData name="Vernessa Francois" userId="7cf5060043a404d7" providerId="LiveId" clId="{D15E7AAD-D83C-4685-A38C-BA8561224CB4}" dt="2019-12-11T01:47:48.150" v="9664" actId="26606"/>
          <ac:spMkLst>
            <pc:docMk/>
            <pc:sldMk cId="267267661" sldId="271"/>
            <ac:spMk id="2" creationId="{857B9666-FFFE-423B-BF7C-4A705E740EE1}"/>
          </ac:spMkLst>
        </pc:spChg>
        <pc:spChg chg="add del mod">
          <ac:chgData name="Vernessa Francois" userId="7cf5060043a404d7" providerId="LiveId" clId="{D15E7AAD-D83C-4685-A38C-BA8561224CB4}" dt="2019-12-11T01:45:37.145" v="9640"/>
          <ac:spMkLst>
            <pc:docMk/>
            <pc:sldMk cId="267267661" sldId="271"/>
            <ac:spMk id="3" creationId="{8D4B672D-82FD-4EB9-BCC8-2DA410CA5356}"/>
          </ac:spMkLst>
        </pc:spChg>
        <pc:spChg chg="add mod">
          <ac:chgData name="Vernessa Francois" userId="7cf5060043a404d7" providerId="LiveId" clId="{D15E7AAD-D83C-4685-A38C-BA8561224CB4}" dt="2019-12-11T01:48:23.220" v="9669" actId="123"/>
          <ac:spMkLst>
            <pc:docMk/>
            <pc:sldMk cId="267267661" sldId="271"/>
            <ac:spMk id="4" creationId="{32792CCA-383A-4A23-941A-20A9D7E6077C}"/>
          </ac:spMkLst>
        </pc:spChg>
        <pc:spChg chg="add">
          <ac:chgData name="Vernessa Francois" userId="7cf5060043a404d7" providerId="LiveId" clId="{D15E7AAD-D83C-4685-A38C-BA8561224CB4}" dt="2019-12-11T01:47:48.150" v="9664" actId="26606"/>
          <ac:spMkLst>
            <pc:docMk/>
            <pc:sldMk cId="267267661" sldId="271"/>
            <ac:spMk id="71" creationId="{0288C6B4-AFC3-407F-A595-EFFD38D4CCAF}"/>
          </ac:spMkLst>
        </pc:spChg>
        <pc:spChg chg="add">
          <ac:chgData name="Vernessa Francois" userId="7cf5060043a404d7" providerId="LiveId" clId="{D15E7AAD-D83C-4685-A38C-BA8561224CB4}" dt="2019-12-11T01:47:48.150" v="9664" actId="26606"/>
          <ac:spMkLst>
            <pc:docMk/>
            <pc:sldMk cId="267267661" sldId="271"/>
            <ac:spMk id="73" creationId="{CF236821-17FE-429B-8D2C-08E13A64EA40}"/>
          </ac:spMkLst>
        </pc:spChg>
        <pc:spChg chg="add">
          <ac:chgData name="Vernessa Francois" userId="7cf5060043a404d7" providerId="LiveId" clId="{D15E7AAD-D83C-4685-A38C-BA8561224CB4}" dt="2019-12-11T01:47:48.150" v="9664" actId="26606"/>
          <ac:spMkLst>
            <pc:docMk/>
            <pc:sldMk cId="267267661" sldId="271"/>
            <ac:spMk id="75" creationId="{C0BDBCD2-E081-43AB-9119-C55465E59757}"/>
          </ac:spMkLst>
        </pc:spChg>
        <pc:spChg chg="add">
          <ac:chgData name="Vernessa Francois" userId="7cf5060043a404d7" providerId="LiveId" clId="{D15E7AAD-D83C-4685-A38C-BA8561224CB4}" dt="2019-12-11T01:47:48.150" v="9664" actId="26606"/>
          <ac:spMkLst>
            <pc:docMk/>
            <pc:sldMk cId="267267661" sldId="271"/>
            <ac:spMk id="77" creationId="{98E79BE4-34FE-485A-98A5-92CE8F7C4743}"/>
          </ac:spMkLst>
        </pc:spChg>
        <pc:spChg chg="add">
          <ac:chgData name="Vernessa Francois" userId="7cf5060043a404d7" providerId="LiveId" clId="{D15E7AAD-D83C-4685-A38C-BA8561224CB4}" dt="2019-12-11T01:47:48.150" v="9664" actId="26606"/>
          <ac:spMkLst>
            <pc:docMk/>
            <pc:sldMk cId="267267661" sldId="271"/>
            <ac:spMk id="79" creationId="{7A5F0580-5EE9-419F-96EE-B6529EF6E7D0}"/>
          </ac:spMkLst>
        </pc:spChg>
        <pc:picChg chg="add mod">
          <ac:chgData name="Vernessa Francois" userId="7cf5060043a404d7" providerId="LiveId" clId="{D15E7AAD-D83C-4685-A38C-BA8561224CB4}" dt="2019-12-11T01:48:44.997" v="9672" actId="14100"/>
          <ac:picMkLst>
            <pc:docMk/>
            <pc:sldMk cId="267267661" sldId="271"/>
            <ac:picMk id="5122" creationId="{BB0D3D82-FD5C-4930-8D3A-A59F68520ACD}"/>
          </ac:picMkLst>
        </pc:picChg>
      </pc:sldChg>
      <pc:sldChg chg="addSp delSp modSp add mod setBg setClrOvrMap modNotesTx">
        <pc:chgData name="Vernessa Francois" userId="7cf5060043a404d7" providerId="LiveId" clId="{D15E7AAD-D83C-4685-A38C-BA8561224CB4}" dt="2019-12-11T02:14:05.016" v="10868" actId="26606"/>
        <pc:sldMkLst>
          <pc:docMk/>
          <pc:sldMk cId="1518130855" sldId="272"/>
        </pc:sldMkLst>
        <pc:spChg chg="add mod">
          <ac:chgData name="Vernessa Francois" userId="7cf5060043a404d7" providerId="LiveId" clId="{D15E7AAD-D83C-4685-A38C-BA8561224CB4}" dt="2019-12-11T02:14:05.016" v="10868" actId="26606"/>
          <ac:spMkLst>
            <pc:docMk/>
            <pc:sldMk cId="1518130855" sldId="272"/>
            <ac:spMk id="2" creationId="{B36435D7-0C4D-490A-8C81-9202024D2C6C}"/>
          </ac:spMkLst>
        </pc:spChg>
        <pc:spChg chg="add del mod">
          <ac:chgData name="Vernessa Francois" userId="7cf5060043a404d7" providerId="LiveId" clId="{D15E7AAD-D83C-4685-A38C-BA8561224CB4}" dt="2019-12-11T02:14:05.016" v="10868" actId="26606"/>
          <ac:spMkLst>
            <pc:docMk/>
            <pc:sldMk cId="1518130855" sldId="272"/>
            <ac:spMk id="3" creationId="{480CE572-BBE7-4020-94F9-73FC558E2C2F}"/>
          </ac:spMkLst>
        </pc:spChg>
        <pc:spChg chg="add del mod">
          <ac:chgData name="Vernessa Francois" userId="7cf5060043a404d7" providerId="LiveId" clId="{D15E7AAD-D83C-4685-A38C-BA8561224CB4}" dt="2019-12-11T02:13:35.335" v="10865" actId="478"/>
          <ac:spMkLst>
            <pc:docMk/>
            <pc:sldMk cId="1518130855" sldId="272"/>
            <ac:spMk id="4" creationId="{A4C3FDE1-6F91-4A11-BD58-5B2C09462E62}"/>
          </ac:spMkLst>
        </pc:spChg>
        <pc:spChg chg="add del">
          <ac:chgData name="Vernessa Francois" userId="7cf5060043a404d7" providerId="LiveId" clId="{D15E7AAD-D83C-4685-A38C-BA8561224CB4}" dt="2019-12-11T02:14:05.016" v="10868" actId="26606"/>
          <ac:spMkLst>
            <pc:docMk/>
            <pc:sldMk cId="1518130855" sldId="272"/>
            <ac:spMk id="8" creationId="{3B854194-185D-494D-905C-7C7CB2E30F6E}"/>
          </ac:spMkLst>
        </pc:spChg>
        <pc:spChg chg="add del">
          <ac:chgData name="Vernessa Francois" userId="7cf5060043a404d7" providerId="LiveId" clId="{D15E7AAD-D83C-4685-A38C-BA8561224CB4}" dt="2019-12-11T02:14:05.016" v="10868" actId="26606"/>
          <ac:spMkLst>
            <pc:docMk/>
            <pc:sldMk cId="1518130855" sldId="272"/>
            <ac:spMk id="10" creationId="{B4F5FA0D-0104-4987-8241-EFF7C85B88DE}"/>
          </ac:spMkLst>
        </pc:spChg>
        <pc:graphicFrameChg chg="add">
          <ac:chgData name="Vernessa Francois" userId="7cf5060043a404d7" providerId="LiveId" clId="{D15E7AAD-D83C-4685-A38C-BA8561224CB4}" dt="2019-12-11T02:14:05.016" v="10868" actId="26606"/>
          <ac:graphicFrameMkLst>
            <pc:docMk/>
            <pc:sldMk cId="1518130855" sldId="272"/>
            <ac:graphicFrameMk id="14" creationId="{9658CD79-D375-42E8-8C3F-360B68C8D0F4}"/>
          </ac:graphicFrameMkLst>
        </pc:graphicFrameChg>
        <pc:picChg chg="add del">
          <ac:chgData name="Vernessa Francois" userId="7cf5060043a404d7" providerId="LiveId" clId="{D15E7AAD-D83C-4685-A38C-BA8561224CB4}" dt="2019-12-11T02:14:05.016" v="10868" actId="26606"/>
          <ac:picMkLst>
            <pc:docMk/>
            <pc:sldMk cId="1518130855" sldId="272"/>
            <ac:picMk id="12" creationId="{2897127E-6CEF-446C-BE87-93B7C46E49D1}"/>
          </ac:picMkLst>
        </pc:picChg>
      </pc:sldChg>
      <pc:sldChg chg="addSp delSp modSp add mod setBg modNotesTx">
        <pc:chgData name="Vernessa Francois" userId="7cf5060043a404d7" providerId="LiveId" clId="{D15E7AAD-D83C-4685-A38C-BA8561224CB4}" dt="2019-12-11T08:41:50.435" v="12680" actId="113"/>
        <pc:sldMkLst>
          <pc:docMk/>
          <pc:sldMk cId="1223238611" sldId="273"/>
        </pc:sldMkLst>
        <pc:spChg chg="add mod">
          <ac:chgData name="Vernessa Francois" userId="7cf5060043a404d7" providerId="LiveId" clId="{D15E7AAD-D83C-4685-A38C-BA8561224CB4}" dt="2019-12-11T02:40:41.259" v="11091" actId="26606"/>
          <ac:spMkLst>
            <pc:docMk/>
            <pc:sldMk cId="1223238611" sldId="273"/>
            <ac:spMk id="2" creationId="{5ECD458D-F692-4459-827B-1ADE1CFBF8CB}"/>
          </ac:spMkLst>
        </pc:spChg>
        <pc:spChg chg="add del mod">
          <ac:chgData name="Vernessa Francois" userId="7cf5060043a404d7" providerId="LiveId" clId="{D15E7AAD-D83C-4685-A38C-BA8561224CB4}" dt="2019-12-11T02:21:18.067" v="10907" actId="1032"/>
          <ac:spMkLst>
            <pc:docMk/>
            <pc:sldMk cId="1223238611" sldId="273"/>
            <ac:spMk id="3" creationId="{72CE7C44-E88B-4640-810D-3A33D15FB50A}"/>
          </ac:spMkLst>
        </pc:spChg>
        <pc:spChg chg="add mod">
          <ac:chgData name="Vernessa Francois" userId="7cf5060043a404d7" providerId="LiveId" clId="{D15E7AAD-D83C-4685-A38C-BA8561224CB4}" dt="2019-12-11T02:41:32.639" v="11098" actId="1076"/>
          <ac:spMkLst>
            <pc:docMk/>
            <pc:sldMk cId="1223238611" sldId="273"/>
            <ac:spMk id="4" creationId="{E9F680C1-FB78-437B-A659-6507F52D6DB7}"/>
          </ac:spMkLst>
        </pc:spChg>
        <pc:spChg chg="add del mod">
          <ac:chgData name="Vernessa Francois" userId="7cf5060043a404d7" providerId="LiveId" clId="{D15E7AAD-D83C-4685-A38C-BA8561224CB4}" dt="2019-12-11T02:40:41.259" v="11091" actId="26606"/>
          <ac:spMkLst>
            <pc:docMk/>
            <pc:sldMk cId="1223238611" sldId="273"/>
            <ac:spMk id="7" creationId="{179358E3-C208-4C69-9CB6-DFBC6139001C}"/>
          </ac:spMkLst>
        </pc:spChg>
        <pc:spChg chg="add">
          <ac:chgData name="Vernessa Francois" userId="7cf5060043a404d7" providerId="LiveId" clId="{D15E7AAD-D83C-4685-A38C-BA8561224CB4}" dt="2019-12-11T02:40:41.259" v="11091" actId="26606"/>
          <ac:spMkLst>
            <pc:docMk/>
            <pc:sldMk cId="1223238611" sldId="273"/>
            <ac:spMk id="12" creationId="{1C799903-48D5-4A31-A1A2-541072D9771E}"/>
          </ac:spMkLst>
        </pc:spChg>
        <pc:spChg chg="add">
          <ac:chgData name="Vernessa Francois" userId="7cf5060043a404d7" providerId="LiveId" clId="{D15E7AAD-D83C-4685-A38C-BA8561224CB4}" dt="2019-12-11T02:40:41.259" v="11091" actId="26606"/>
          <ac:spMkLst>
            <pc:docMk/>
            <pc:sldMk cId="1223238611" sldId="273"/>
            <ac:spMk id="14" creationId="{8EFFF109-FC58-4FD3-BE05-9775A1310F55}"/>
          </ac:spMkLst>
        </pc:spChg>
        <pc:spChg chg="add">
          <ac:chgData name="Vernessa Francois" userId="7cf5060043a404d7" providerId="LiveId" clId="{D15E7AAD-D83C-4685-A38C-BA8561224CB4}" dt="2019-12-11T02:40:41.259" v="11091" actId="26606"/>
          <ac:spMkLst>
            <pc:docMk/>
            <pc:sldMk cId="1223238611" sldId="273"/>
            <ac:spMk id="16" creationId="{E1B96AD6-92A9-4273-A62B-96A1C3E0BA95}"/>
          </ac:spMkLst>
        </pc:spChg>
        <pc:spChg chg="add">
          <ac:chgData name="Vernessa Francois" userId="7cf5060043a404d7" providerId="LiveId" clId="{D15E7AAD-D83C-4685-A38C-BA8561224CB4}" dt="2019-12-11T02:40:41.259" v="11091" actId="26606"/>
          <ac:spMkLst>
            <pc:docMk/>
            <pc:sldMk cId="1223238611" sldId="273"/>
            <ac:spMk id="18" creationId="{463EEC44-1BA3-44ED-81FC-A644B04B2A44}"/>
          </ac:spMkLst>
        </pc:spChg>
        <pc:graphicFrameChg chg="add del mod modGraphic">
          <ac:chgData name="Vernessa Francois" userId="7cf5060043a404d7" providerId="LiveId" clId="{D15E7AAD-D83C-4685-A38C-BA8561224CB4}" dt="2019-12-11T02:40:22.590" v="11090" actId="478"/>
          <ac:graphicFrameMkLst>
            <pc:docMk/>
            <pc:sldMk cId="1223238611" sldId="273"/>
            <ac:graphicFrameMk id="5" creationId="{857F73FB-2C2B-43E6-B74E-98BB150CA92D}"/>
          </ac:graphicFrameMkLst>
        </pc:graphicFrameChg>
        <pc:picChg chg="add mod">
          <ac:chgData name="Vernessa Francois" userId="7cf5060043a404d7" providerId="LiveId" clId="{D15E7AAD-D83C-4685-A38C-BA8561224CB4}" dt="2019-12-11T02:58:10.319" v="11104" actId="14100"/>
          <ac:picMkLst>
            <pc:docMk/>
            <pc:sldMk cId="1223238611" sldId="273"/>
            <ac:picMk id="6146" creationId="{7EC2899D-790B-4EE9-A837-BED436273E38}"/>
          </ac:picMkLst>
        </pc:picChg>
      </pc:sldChg>
      <pc:sldChg chg="addSp delSp modSp add mod setBg modNotesTx">
        <pc:chgData name="Vernessa Francois" userId="7cf5060043a404d7" providerId="LiveId" clId="{D15E7AAD-D83C-4685-A38C-BA8561224CB4}" dt="2019-12-11T08:58:09.960" v="13920" actId="14100"/>
        <pc:sldMkLst>
          <pc:docMk/>
          <pc:sldMk cId="2166864766" sldId="274"/>
        </pc:sldMkLst>
        <pc:spChg chg="add mod ord">
          <ac:chgData name="Vernessa Francois" userId="7cf5060043a404d7" providerId="LiveId" clId="{D15E7AAD-D83C-4685-A38C-BA8561224CB4}" dt="2019-12-11T08:56:38.653" v="13893" actId="26606"/>
          <ac:spMkLst>
            <pc:docMk/>
            <pc:sldMk cId="2166864766" sldId="274"/>
            <ac:spMk id="4" creationId="{31D7375D-2C51-4AFD-BA9F-D6CC33812D45}"/>
          </ac:spMkLst>
        </pc:spChg>
        <pc:spChg chg="add mod">
          <ac:chgData name="Vernessa Francois" userId="7cf5060043a404d7" providerId="LiveId" clId="{D15E7AAD-D83C-4685-A38C-BA8561224CB4}" dt="2019-12-11T08:56:38.653" v="13893" actId="26606"/>
          <ac:spMkLst>
            <pc:docMk/>
            <pc:sldMk cId="2166864766" sldId="274"/>
            <ac:spMk id="7" creationId="{C74DBB12-A31F-4B0F-80D0-B14EE8663DD0}"/>
          </ac:spMkLst>
        </pc:spChg>
        <pc:spChg chg="add del mod">
          <ac:chgData name="Vernessa Francois" userId="7cf5060043a404d7" providerId="LiveId" clId="{D15E7AAD-D83C-4685-A38C-BA8561224CB4}" dt="2019-12-11T08:56:21.101" v="13892" actId="478"/>
          <ac:spMkLst>
            <pc:docMk/>
            <pc:sldMk cId="2166864766" sldId="274"/>
            <ac:spMk id="8" creationId="{30D6446E-89E2-4A3D-AA7A-06306E8C4866}"/>
          </ac:spMkLst>
        </pc:spChg>
        <pc:spChg chg="add mod">
          <ac:chgData name="Vernessa Francois" userId="7cf5060043a404d7" providerId="LiveId" clId="{D15E7AAD-D83C-4685-A38C-BA8561224CB4}" dt="2019-12-11T08:57:55.993" v="13918" actId="122"/>
          <ac:spMkLst>
            <pc:docMk/>
            <pc:sldMk cId="2166864766" sldId="274"/>
            <ac:spMk id="9" creationId="{E12DFE33-F251-4971-96BC-03765D435197}"/>
          </ac:spMkLst>
        </pc:spChg>
        <pc:spChg chg="add del">
          <ac:chgData name="Vernessa Francois" userId="7cf5060043a404d7" providerId="LiveId" clId="{D15E7AAD-D83C-4685-A38C-BA8561224CB4}" dt="2019-12-11T08:54:50.729" v="13880" actId="26606"/>
          <ac:spMkLst>
            <pc:docMk/>
            <pc:sldMk cId="2166864766" sldId="274"/>
            <ac:spMk id="12" creationId="{A9F529C3-C941-49FD-8C67-82F134F64BDB}"/>
          </ac:spMkLst>
        </pc:spChg>
        <pc:spChg chg="add del">
          <ac:chgData name="Vernessa Francois" userId="7cf5060043a404d7" providerId="LiveId" clId="{D15E7AAD-D83C-4685-A38C-BA8561224CB4}" dt="2019-12-11T08:54:50.729" v="13880" actId="26606"/>
          <ac:spMkLst>
            <pc:docMk/>
            <pc:sldMk cId="2166864766" sldId="274"/>
            <ac:spMk id="14" creationId="{20586029-32A0-47E5-9AEC-AE3ABA6B94D0}"/>
          </ac:spMkLst>
        </pc:spChg>
        <pc:spChg chg="add del">
          <ac:chgData name="Vernessa Francois" userId="7cf5060043a404d7" providerId="LiveId" clId="{D15E7AAD-D83C-4685-A38C-BA8561224CB4}" dt="2019-12-11T08:56:38.653" v="13893" actId="26606"/>
          <ac:spMkLst>
            <pc:docMk/>
            <pc:sldMk cId="2166864766" sldId="274"/>
            <ac:spMk id="18" creationId="{22C6C9C9-83BF-4A6C-A1BF-C1735C61B4FF}"/>
          </ac:spMkLst>
        </pc:spChg>
        <pc:picChg chg="add mod">
          <ac:chgData name="Vernessa Francois" userId="7cf5060043a404d7" providerId="LiveId" clId="{D15E7AAD-D83C-4685-A38C-BA8561224CB4}" dt="2019-12-11T08:58:09.960" v="13920" actId="14100"/>
          <ac:picMkLst>
            <pc:docMk/>
            <pc:sldMk cId="2166864766" sldId="274"/>
            <ac:picMk id="3" creationId="{A562DF8D-2609-4B36-815A-69D7A7BC3E7D}"/>
          </ac:picMkLst>
        </pc:picChg>
        <pc:picChg chg="add mod">
          <ac:chgData name="Vernessa Francois" userId="7cf5060043a404d7" providerId="LiveId" clId="{D15E7AAD-D83C-4685-A38C-BA8561224CB4}" dt="2019-12-11T08:57:11.027" v="13898" actId="1076"/>
          <ac:picMkLst>
            <pc:docMk/>
            <pc:sldMk cId="2166864766" sldId="274"/>
            <ac:picMk id="6" creationId="{56CBA6CF-5714-4CFE-8F3F-DFDBABF8F6D1}"/>
          </ac:picMkLst>
        </pc:picChg>
        <pc:cxnChg chg="add del">
          <ac:chgData name="Vernessa Francois" userId="7cf5060043a404d7" providerId="LiveId" clId="{D15E7AAD-D83C-4685-A38C-BA8561224CB4}" dt="2019-12-11T08:54:50.729" v="13880" actId="26606"/>
          <ac:cxnSpMkLst>
            <pc:docMk/>
            <pc:sldMk cId="2166864766" sldId="274"/>
            <ac:cxnSpMk id="16" creationId="{8C730EAB-A532-4295-A302-FB4B90DB9F5E}"/>
          </ac:cxnSpMkLst>
        </pc:cxnChg>
      </pc:sldChg>
      <pc:sldChg chg="addSp delSp modSp add mod setBg modNotesTx">
        <pc:chgData name="Vernessa Francois" userId="7cf5060043a404d7" providerId="LiveId" clId="{D15E7AAD-D83C-4685-A38C-BA8561224CB4}" dt="2019-12-11T09:29:34.763" v="15582" actId="26606"/>
        <pc:sldMkLst>
          <pc:docMk/>
          <pc:sldMk cId="2129533471" sldId="275"/>
        </pc:sldMkLst>
        <pc:spChg chg="add mod">
          <ac:chgData name="Vernessa Francois" userId="7cf5060043a404d7" providerId="LiveId" clId="{D15E7AAD-D83C-4685-A38C-BA8561224CB4}" dt="2019-12-11T09:29:34.763" v="15582" actId="26606"/>
          <ac:spMkLst>
            <pc:docMk/>
            <pc:sldMk cId="2129533471" sldId="275"/>
            <ac:spMk id="2" creationId="{5533157E-D789-4261-8449-AB1A14A03FE2}"/>
          </ac:spMkLst>
        </pc:spChg>
        <pc:spChg chg="add del mod">
          <ac:chgData name="Vernessa Francois" userId="7cf5060043a404d7" providerId="LiveId" clId="{D15E7AAD-D83C-4685-A38C-BA8561224CB4}" dt="2019-12-11T08:59:18.229" v="13939"/>
          <ac:spMkLst>
            <pc:docMk/>
            <pc:sldMk cId="2129533471" sldId="275"/>
            <ac:spMk id="3" creationId="{9244E9A1-A12C-4981-9B38-0A63BC75C785}"/>
          </ac:spMkLst>
        </pc:spChg>
        <pc:spChg chg="add del mod">
          <ac:chgData name="Vernessa Francois" userId="7cf5060043a404d7" providerId="LiveId" clId="{D15E7AAD-D83C-4685-A38C-BA8561224CB4}" dt="2019-12-11T08:59:18.229" v="13939"/>
          <ac:spMkLst>
            <pc:docMk/>
            <pc:sldMk cId="2129533471" sldId="275"/>
            <ac:spMk id="4" creationId="{E6516A43-742E-4452-BEF6-7038A023767A}"/>
          </ac:spMkLst>
        </pc:spChg>
        <pc:spChg chg="add del mod">
          <ac:chgData name="Vernessa Francois" userId="7cf5060043a404d7" providerId="LiveId" clId="{D15E7AAD-D83C-4685-A38C-BA8561224CB4}" dt="2019-12-11T08:59:18.229" v="13939"/>
          <ac:spMkLst>
            <pc:docMk/>
            <pc:sldMk cId="2129533471" sldId="275"/>
            <ac:spMk id="5" creationId="{4EEB899A-45E2-46A0-9B15-39ACF7BEF5F7}"/>
          </ac:spMkLst>
        </pc:spChg>
        <pc:spChg chg="add del mod">
          <ac:chgData name="Vernessa Francois" userId="7cf5060043a404d7" providerId="LiveId" clId="{D15E7AAD-D83C-4685-A38C-BA8561224CB4}" dt="2019-12-11T08:59:18.229" v="13939"/>
          <ac:spMkLst>
            <pc:docMk/>
            <pc:sldMk cId="2129533471" sldId="275"/>
            <ac:spMk id="6" creationId="{8ACC0099-02E5-4CC2-923B-92B2EE70DDDF}"/>
          </ac:spMkLst>
        </pc:spChg>
        <pc:spChg chg="add del mod">
          <ac:chgData name="Vernessa Francois" userId="7cf5060043a404d7" providerId="LiveId" clId="{D15E7AAD-D83C-4685-A38C-BA8561224CB4}" dt="2019-12-11T09:29:08.062" v="15579"/>
          <ac:spMkLst>
            <pc:docMk/>
            <pc:sldMk cId="2129533471" sldId="275"/>
            <ac:spMk id="7" creationId="{21C8FAAC-12E9-4AC0-BF49-1DD8945BDA6A}"/>
          </ac:spMkLst>
        </pc:spChg>
        <pc:spChg chg="add del mod">
          <ac:chgData name="Vernessa Francois" userId="7cf5060043a404d7" providerId="LiveId" clId="{D15E7AAD-D83C-4685-A38C-BA8561224CB4}" dt="2019-12-11T09:29:17.803" v="15580" actId="478"/>
          <ac:spMkLst>
            <pc:docMk/>
            <pc:sldMk cId="2129533471" sldId="275"/>
            <ac:spMk id="8" creationId="{BE1EE140-D16A-4B58-9684-1B9A9E558E32}"/>
          </ac:spMkLst>
        </pc:spChg>
        <pc:spChg chg="add del mod">
          <ac:chgData name="Vernessa Francois" userId="7cf5060043a404d7" providerId="LiveId" clId="{D15E7AAD-D83C-4685-A38C-BA8561224CB4}" dt="2019-12-11T09:29:21.387" v="15581" actId="478"/>
          <ac:spMkLst>
            <pc:docMk/>
            <pc:sldMk cId="2129533471" sldId="275"/>
            <ac:spMk id="10" creationId="{1823C997-1E0D-45CF-A638-ED7E020A71BE}"/>
          </ac:spMkLst>
        </pc:spChg>
        <pc:spChg chg="add">
          <ac:chgData name="Vernessa Francois" userId="7cf5060043a404d7" providerId="LiveId" clId="{D15E7AAD-D83C-4685-A38C-BA8561224CB4}" dt="2019-12-11T09:29:34.763" v="15582" actId="26606"/>
          <ac:spMkLst>
            <pc:docMk/>
            <pc:sldMk cId="2129533471" sldId="275"/>
            <ac:spMk id="71" creationId="{AB45A142-4255-493C-8284-5D566C121B10}"/>
          </ac:spMkLst>
        </pc:spChg>
        <pc:picChg chg="add mod">
          <ac:chgData name="Vernessa Francois" userId="7cf5060043a404d7" providerId="LiveId" clId="{D15E7AAD-D83C-4685-A38C-BA8561224CB4}" dt="2019-12-11T09:29:34.763" v="15582" actId="26606"/>
          <ac:picMkLst>
            <pc:docMk/>
            <pc:sldMk cId="2129533471" sldId="275"/>
            <ac:picMk id="7170" creationId="{D76AD607-2286-410B-B997-352851B16E53}"/>
          </ac:picMkLst>
        </pc:picChg>
        <pc:cxnChg chg="add">
          <ac:chgData name="Vernessa Francois" userId="7cf5060043a404d7" providerId="LiveId" clId="{D15E7AAD-D83C-4685-A38C-BA8561224CB4}" dt="2019-12-11T09:29:34.763" v="15582" actId="26606"/>
          <ac:cxnSpMkLst>
            <pc:docMk/>
            <pc:sldMk cId="2129533471" sldId="275"/>
            <ac:cxnSpMk id="73" creationId="{38FB9660-F42F-4313-BBC4-47C007FE484C}"/>
          </ac:cxnSpMkLst>
        </pc:cxnChg>
      </pc:sldChg>
      <pc:sldChg chg="addSp delSp modSp add mod ord setBg modNotesTx">
        <pc:chgData name="Vernessa Francois" userId="7cf5060043a404d7" providerId="LiveId" clId="{D15E7AAD-D83C-4685-A38C-BA8561224CB4}" dt="2019-12-11T09:49:38.027" v="17027" actId="113"/>
        <pc:sldMkLst>
          <pc:docMk/>
          <pc:sldMk cId="1880509837" sldId="276"/>
        </pc:sldMkLst>
        <pc:spChg chg="mod">
          <ac:chgData name="Vernessa Francois" userId="7cf5060043a404d7" providerId="LiveId" clId="{D15E7AAD-D83C-4685-A38C-BA8561224CB4}" dt="2019-12-11T09:33:52.570" v="15695" actId="26606"/>
          <ac:spMkLst>
            <pc:docMk/>
            <pc:sldMk cId="1880509837" sldId="276"/>
            <ac:spMk id="2" creationId="{E84393F0-87B4-42D0-9BD6-8EC22CFCBF1E}"/>
          </ac:spMkLst>
        </pc:spChg>
        <pc:spChg chg="del">
          <ac:chgData name="Vernessa Francois" userId="7cf5060043a404d7" providerId="LiveId" clId="{D15E7AAD-D83C-4685-A38C-BA8561224CB4}" dt="2019-12-11T09:33:52.570" v="15695" actId="26606"/>
          <ac:spMkLst>
            <pc:docMk/>
            <pc:sldMk cId="1880509837" sldId="276"/>
            <ac:spMk id="3" creationId="{C18F91E6-7702-47BA-9761-33DF6985E98C}"/>
          </ac:spMkLst>
        </pc:spChg>
        <pc:spChg chg="del mod">
          <ac:chgData name="Vernessa Francois" userId="7cf5060043a404d7" providerId="LiveId" clId="{D15E7AAD-D83C-4685-A38C-BA8561224CB4}" dt="2019-12-11T09:33:52.570" v="15695" actId="26606"/>
          <ac:spMkLst>
            <pc:docMk/>
            <pc:sldMk cId="1880509837" sldId="276"/>
            <ac:spMk id="4" creationId="{FB43E86C-276E-42B5-94E7-C0DA12A123AE}"/>
          </ac:spMkLst>
        </pc:spChg>
        <pc:spChg chg="add">
          <ac:chgData name="Vernessa Francois" userId="7cf5060043a404d7" providerId="LiveId" clId="{D15E7AAD-D83C-4685-A38C-BA8561224CB4}" dt="2019-12-11T09:33:52.570" v="15695" actId="26606"/>
          <ac:spMkLst>
            <pc:docMk/>
            <pc:sldMk cId="1880509837" sldId="276"/>
            <ac:spMk id="11" creationId="{46C2E80F-49A6-4372-B103-219D417A55ED}"/>
          </ac:spMkLst>
        </pc:spChg>
        <pc:graphicFrameChg chg="add">
          <ac:chgData name="Vernessa Francois" userId="7cf5060043a404d7" providerId="LiveId" clId="{D15E7AAD-D83C-4685-A38C-BA8561224CB4}" dt="2019-12-11T09:33:52.570" v="15695" actId="26606"/>
          <ac:graphicFrameMkLst>
            <pc:docMk/>
            <pc:sldMk cId="1880509837" sldId="276"/>
            <ac:graphicFrameMk id="6" creationId="{2A1CE9FB-F899-4BAD-930A-46F9F799EE4D}"/>
          </ac:graphicFrameMkLst>
        </pc:graphicFrameChg>
      </pc:sldChg>
      <pc:sldChg chg="addSp delSp modSp add mod setBg">
        <pc:chgData name="Vernessa Francois" userId="7cf5060043a404d7" providerId="LiveId" clId="{D15E7AAD-D83C-4685-A38C-BA8561224CB4}" dt="2019-12-11T09:53:59.363" v="17158" actId="14100"/>
        <pc:sldMkLst>
          <pc:docMk/>
          <pc:sldMk cId="1478198661" sldId="277"/>
        </pc:sldMkLst>
        <pc:spChg chg="mod">
          <ac:chgData name="Vernessa Francois" userId="7cf5060043a404d7" providerId="LiveId" clId="{D15E7AAD-D83C-4685-A38C-BA8561224CB4}" dt="2019-12-11T09:53:50.990" v="17156" actId="26606"/>
          <ac:spMkLst>
            <pc:docMk/>
            <pc:sldMk cId="1478198661" sldId="277"/>
            <ac:spMk id="2" creationId="{C417738F-00BF-4F19-90A9-A9B48E289245}"/>
          </ac:spMkLst>
        </pc:spChg>
        <pc:spChg chg="del">
          <ac:chgData name="Vernessa Francois" userId="7cf5060043a404d7" providerId="LiveId" clId="{D15E7AAD-D83C-4685-A38C-BA8561224CB4}" dt="2019-12-11T09:50:51.273" v="17042" actId="26606"/>
          <ac:spMkLst>
            <pc:docMk/>
            <pc:sldMk cId="1478198661" sldId="277"/>
            <ac:spMk id="3" creationId="{C48CA5D1-AE6F-455B-981D-B67510EDBB52}"/>
          </ac:spMkLst>
        </pc:spChg>
        <pc:spChg chg="mod">
          <ac:chgData name="Vernessa Francois" userId="7cf5060043a404d7" providerId="LiveId" clId="{D15E7AAD-D83C-4685-A38C-BA8561224CB4}" dt="2019-12-11T09:53:59.363" v="17158" actId="14100"/>
          <ac:spMkLst>
            <pc:docMk/>
            <pc:sldMk cId="1478198661" sldId="277"/>
            <ac:spMk id="4" creationId="{B142DD01-C0FB-4BED-BA45-9641307FC0B3}"/>
          </ac:spMkLst>
        </pc:spChg>
        <pc:spChg chg="add del">
          <ac:chgData name="Vernessa Francois" userId="7cf5060043a404d7" providerId="LiveId" clId="{D15E7AAD-D83C-4685-A38C-BA8561224CB4}" dt="2019-12-11T09:53:50.990" v="17156" actId="26606"/>
          <ac:spMkLst>
            <pc:docMk/>
            <pc:sldMk cId="1478198661" sldId="277"/>
            <ac:spMk id="9" creationId="{3B854194-185D-494D-905C-7C7CB2E30F6E}"/>
          </ac:spMkLst>
        </pc:spChg>
        <pc:spChg chg="add del">
          <ac:chgData name="Vernessa Francois" userId="7cf5060043a404d7" providerId="LiveId" clId="{D15E7AAD-D83C-4685-A38C-BA8561224CB4}" dt="2019-12-11T09:53:50.990" v="17156" actId="26606"/>
          <ac:spMkLst>
            <pc:docMk/>
            <pc:sldMk cId="1478198661" sldId="277"/>
            <ac:spMk id="11" creationId="{B4F5FA0D-0104-4987-8241-EFF7C85B88DE}"/>
          </ac:spMkLst>
        </pc:spChg>
        <pc:spChg chg="add">
          <ac:chgData name="Vernessa Francois" userId="7cf5060043a404d7" providerId="LiveId" clId="{D15E7AAD-D83C-4685-A38C-BA8561224CB4}" dt="2019-12-11T09:53:50.990" v="17156" actId="26606"/>
          <ac:spMkLst>
            <pc:docMk/>
            <pc:sldMk cId="1478198661" sldId="277"/>
            <ac:spMk id="18" creationId="{8D70B121-56F4-4848-B38B-182089D909FA}"/>
          </ac:spMkLst>
        </pc:spChg>
        <pc:picChg chg="add del">
          <ac:chgData name="Vernessa Francois" userId="7cf5060043a404d7" providerId="LiveId" clId="{D15E7AAD-D83C-4685-A38C-BA8561224CB4}" dt="2019-12-11T09:53:50.990" v="17156" actId="26606"/>
          <ac:picMkLst>
            <pc:docMk/>
            <pc:sldMk cId="1478198661" sldId="277"/>
            <ac:picMk id="13" creationId="{2897127E-6CEF-446C-BE87-93B7C46E49D1}"/>
          </ac:picMkLst>
        </pc:picChg>
        <pc:cxnChg chg="add">
          <ac:chgData name="Vernessa Francois" userId="7cf5060043a404d7" providerId="LiveId" clId="{D15E7AAD-D83C-4685-A38C-BA8561224CB4}" dt="2019-12-11T09:53:50.990" v="17156" actId="26606"/>
          <ac:cxnSpMkLst>
            <pc:docMk/>
            <pc:sldMk cId="1478198661" sldId="277"/>
            <ac:cxnSpMk id="20" creationId="{2D72A2C9-F3CA-4216-8BAD-FA4C970C3C4E}"/>
          </ac:cxnSpMkLst>
        </pc:cxnChg>
      </pc:sldChg>
      <pc:sldChg chg="addSp delSp modSp add mod setBg delDesignElem">
        <pc:chgData name="Vernessa Francois" userId="7cf5060043a404d7" providerId="LiveId" clId="{D15E7AAD-D83C-4685-A38C-BA8561224CB4}" dt="2019-12-11T09:56:45.416" v="17203"/>
        <pc:sldMkLst>
          <pc:docMk/>
          <pc:sldMk cId="519899898" sldId="278"/>
        </pc:sldMkLst>
        <pc:spChg chg="del">
          <ac:chgData name="Vernessa Francois" userId="7cf5060043a404d7" providerId="LiveId" clId="{D15E7AAD-D83C-4685-A38C-BA8561224CB4}" dt="2019-12-11T09:51:59.774" v="17050"/>
          <ac:spMkLst>
            <pc:docMk/>
            <pc:sldMk cId="519899898" sldId="278"/>
            <ac:spMk id="2" creationId="{664ECC3B-1805-4BAD-89FD-A8A4FCB56247}"/>
          </ac:spMkLst>
        </pc:spChg>
        <pc:spChg chg="del">
          <ac:chgData name="Vernessa Francois" userId="7cf5060043a404d7" providerId="LiveId" clId="{D15E7AAD-D83C-4685-A38C-BA8561224CB4}" dt="2019-12-11T09:51:59.774" v="17050"/>
          <ac:spMkLst>
            <pc:docMk/>
            <pc:sldMk cId="519899898" sldId="278"/>
            <ac:spMk id="3" creationId="{20C09E98-F5AA-4A59-910F-460F53E128C1}"/>
          </ac:spMkLst>
        </pc:spChg>
        <pc:spChg chg="del">
          <ac:chgData name="Vernessa Francois" userId="7cf5060043a404d7" providerId="LiveId" clId="{D15E7AAD-D83C-4685-A38C-BA8561224CB4}" dt="2019-12-11T09:51:59.774" v="17050"/>
          <ac:spMkLst>
            <pc:docMk/>
            <pc:sldMk cId="519899898" sldId="278"/>
            <ac:spMk id="4" creationId="{CF058885-122F-4035-AD16-8EE3FC990556}"/>
          </ac:spMkLst>
        </pc:spChg>
        <pc:spChg chg="add del mod">
          <ac:chgData name="Vernessa Francois" userId="7cf5060043a404d7" providerId="LiveId" clId="{D15E7AAD-D83C-4685-A38C-BA8561224CB4}" dt="2019-12-11T09:54:10.577" v="17159" actId="478"/>
          <ac:spMkLst>
            <pc:docMk/>
            <pc:sldMk cId="519899898" sldId="278"/>
            <ac:spMk id="5" creationId="{EDEF32E0-2B89-488B-8CDF-BB7194B56DDA}"/>
          </ac:spMkLst>
        </pc:spChg>
        <pc:spChg chg="add mod">
          <ac:chgData name="Vernessa Francois" userId="7cf5060043a404d7" providerId="LiveId" clId="{D15E7AAD-D83C-4685-A38C-BA8561224CB4}" dt="2019-12-11T09:56:13.559" v="17196" actId="26606"/>
          <ac:spMkLst>
            <pc:docMk/>
            <pc:sldMk cId="519899898" sldId="278"/>
            <ac:spMk id="6" creationId="{AEC615C5-4E00-414F-94E3-A4AE44D6FF52}"/>
          </ac:spMkLst>
        </pc:spChg>
        <pc:spChg chg="add mod">
          <ac:chgData name="Vernessa Francois" userId="7cf5060043a404d7" providerId="LiveId" clId="{D15E7AAD-D83C-4685-A38C-BA8561224CB4}" dt="2019-12-11T09:56:45.416" v="17203"/>
          <ac:spMkLst>
            <pc:docMk/>
            <pc:sldMk cId="519899898" sldId="278"/>
            <ac:spMk id="7" creationId="{4857CC79-A893-42C1-930B-E8056EB6F449}"/>
          </ac:spMkLst>
        </pc:spChg>
        <pc:spChg chg="add del mod">
          <ac:chgData name="Vernessa Francois" userId="7cf5060043a404d7" providerId="LiveId" clId="{D15E7AAD-D83C-4685-A38C-BA8561224CB4}" dt="2019-12-11T09:56:06.983" v="17195" actId="478"/>
          <ac:spMkLst>
            <pc:docMk/>
            <pc:sldMk cId="519899898" sldId="278"/>
            <ac:spMk id="8" creationId="{D8AD342F-4971-4FD6-B7D0-D4F4C8CBE8E6}"/>
          </ac:spMkLst>
        </pc:spChg>
        <pc:spChg chg="add del mod">
          <ac:chgData name="Vernessa Francois" userId="7cf5060043a404d7" providerId="LiveId" clId="{D15E7AAD-D83C-4685-A38C-BA8561224CB4}" dt="2019-12-11T09:56:45.416" v="17203"/>
          <ac:spMkLst>
            <pc:docMk/>
            <pc:sldMk cId="519899898" sldId="278"/>
            <ac:spMk id="9" creationId="{7FB27017-9317-466C-A476-55D0F210B27F}"/>
          </ac:spMkLst>
        </pc:spChg>
        <pc:spChg chg="add del">
          <ac:chgData name="Vernessa Francois" userId="7cf5060043a404d7" providerId="LiveId" clId="{D15E7AAD-D83C-4685-A38C-BA8561224CB4}" dt="2019-12-11T09:56:45.416" v="17203"/>
          <ac:spMkLst>
            <pc:docMk/>
            <pc:sldMk cId="519899898" sldId="278"/>
            <ac:spMk id="12" creationId="{8D70B121-56F4-4848-B38B-182089D909FA}"/>
          </ac:spMkLst>
        </pc:spChg>
        <pc:cxnChg chg="add del">
          <ac:chgData name="Vernessa Francois" userId="7cf5060043a404d7" providerId="LiveId" clId="{D15E7AAD-D83C-4685-A38C-BA8561224CB4}" dt="2019-12-11T09:56:45.416" v="17203"/>
          <ac:cxnSpMkLst>
            <pc:docMk/>
            <pc:sldMk cId="519899898" sldId="278"/>
            <ac:cxnSpMk id="14" creationId="{2D72A2C9-F3CA-4216-8BAD-FA4C970C3C4E}"/>
          </ac:cxnSpMkLst>
        </pc:cxnChg>
      </pc:sldChg>
      <pc:sldChg chg="addSp delSp modSp add mod setBg modNotesTx">
        <pc:chgData name="Vernessa Francois" userId="7cf5060043a404d7" providerId="LiveId" clId="{D15E7AAD-D83C-4685-A38C-BA8561224CB4}" dt="2019-12-11T13:16:33.553" v="17677" actId="20577"/>
        <pc:sldMkLst>
          <pc:docMk/>
          <pc:sldMk cId="196175077" sldId="279"/>
        </pc:sldMkLst>
        <pc:spChg chg="del">
          <ac:chgData name="Vernessa Francois" userId="7cf5060043a404d7" providerId="LiveId" clId="{D15E7AAD-D83C-4685-A38C-BA8561224CB4}" dt="2019-12-11T13:14:54.428" v="17673" actId="478"/>
          <ac:spMkLst>
            <pc:docMk/>
            <pc:sldMk cId="196175077" sldId="279"/>
            <ac:spMk id="2" creationId="{2676E58A-3C33-4481-9BEB-680C7332A220}"/>
          </ac:spMkLst>
        </pc:spChg>
        <pc:spChg chg="del">
          <ac:chgData name="Vernessa Francois" userId="7cf5060043a404d7" providerId="LiveId" clId="{D15E7AAD-D83C-4685-A38C-BA8561224CB4}" dt="2019-12-11T12:45:14.284" v="17227"/>
          <ac:spMkLst>
            <pc:docMk/>
            <pc:sldMk cId="196175077" sldId="279"/>
            <ac:spMk id="3" creationId="{AA693C60-A0E3-43A2-A717-246332499480}"/>
          </ac:spMkLst>
        </pc:spChg>
        <pc:spChg chg="del">
          <ac:chgData name="Vernessa Francois" userId="7cf5060043a404d7" providerId="LiveId" clId="{D15E7AAD-D83C-4685-A38C-BA8561224CB4}" dt="2019-12-11T13:14:45.481" v="17672" actId="478"/>
          <ac:spMkLst>
            <pc:docMk/>
            <pc:sldMk cId="196175077" sldId="279"/>
            <ac:spMk id="4" creationId="{360D422C-6D2D-4A1F-BC33-4C45992D8DE7}"/>
          </ac:spMkLst>
        </pc:spChg>
        <pc:picChg chg="add mod">
          <ac:chgData name="Vernessa Francois" userId="7cf5060043a404d7" providerId="LiveId" clId="{D15E7AAD-D83C-4685-A38C-BA8561224CB4}" dt="2019-12-11T13:15:07.598" v="17674" actId="26606"/>
          <ac:picMkLst>
            <pc:docMk/>
            <pc:sldMk cId="196175077" sldId="279"/>
            <ac:picMk id="6" creationId="{B00AD2CC-6DA5-4F18-B505-B785B8D1E1C0}"/>
          </ac:picMkLst>
        </pc:picChg>
      </pc:sldChg>
      <pc:sldChg chg="addSp delSp modSp add del mod setBg">
        <pc:chgData name="Vernessa Francois" userId="7cf5060043a404d7" providerId="LiveId" clId="{D15E7AAD-D83C-4685-A38C-BA8561224CB4}" dt="2019-12-11T10:00:13.539" v="17225" actId="2696"/>
        <pc:sldMkLst>
          <pc:docMk/>
          <pc:sldMk cId="1451096264" sldId="279"/>
        </pc:sldMkLst>
        <pc:spChg chg="del mod">
          <ac:chgData name="Vernessa Francois" userId="7cf5060043a404d7" providerId="LiveId" clId="{D15E7AAD-D83C-4685-A38C-BA8561224CB4}" dt="2019-12-11T09:59:20.651" v="17222" actId="478"/>
          <ac:spMkLst>
            <pc:docMk/>
            <pc:sldMk cId="1451096264" sldId="279"/>
            <ac:spMk id="2" creationId="{F3916AD5-96A2-403A-B2A0-33353B59AB25}"/>
          </ac:spMkLst>
        </pc:spChg>
        <pc:spChg chg="mod">
          <ac:chgData name="Vernessa Francois" userId="7cf5060043a404d7" providerId="LiveId" clId="{D15E7AAD-D83C-4685-A38C-BA8561224CB4}" dt="2019-12-11T09:59:32.312" v="17224" actId="1076"/>
          <ac:spMkLst>
            <pc:docMk/>
            <pc:sldMk cId="1451096264" sldId="279"/>
            <ac:spMk id="3" creationId="{DC3A1BA2-7E79-4B72-A59D-0906DB9074F2}"/>
          </ac:spMkLst>
        </pc:spChg>
        <pc:spChg chg="del">
          <ac:chgData name="Vernessa Francois" userId="7cf5060043a404d7" providerId="LiveId" clId="{D15E7AAD-D83C-4685-A38C-BA8561224CB4}" dt="2019-12-11T09:58:03.827" v="17208" actId="478"/>
          <ac:spMkLst>
            <pc:docMk/>
            <pc:sldMk cId="1451096264" sldId="279"/>
            <ac:spMk id="4" creationId="{2747EFF4-4881-4E71-BBBF-51021A63A20B}"/>
          </ac:spMkLst>
        </pc:spChg>
        <pc:spChg chg="add del mod">
          <ac:chgData name="Vernessa Francois" userId="7cf5060043a404d7" providerId="LiveId" clId="{D15E7AAD-D83C-4685-A38C-BA8561224CB4}" dt="2019-12-11T09:59:23.591" v="17223" actId="478"/>
          <ac:spMkLst>
            <pc:docMk/>
            <pc:sldMk cId="1451096264" sldId="279"/>
            <ac:spMk id="6" creationId="{7303618F-3573-455D-8565-5613D9CF6032}"/>
          </ac:spMkLst>
        </pc:spChg>
        <pc:spChg chg="add del">
          <ac:chgData name="Vernessa Francois" userId="7cf5060043a404d7" providerId="LiveId" clId="{D15E7AAD-D83C-4685-A38C-BA8561224CB4}" dt="2019-12-11T09:58:48.208" v="17216" actId="26606"/>
          <ac:spMkLst>
            <pc:docMk/>
            <pc:sldMk cId="1451096264" sldId="279"/>
            <ac:spMk id="8" creationId="{8D70B121-56F4-4848-B38B-182089D909FA}"/>
          </ac:spMkLst>
        </pc:spChg>
        <pc:spChg chg="add">
          <ac:chgData name="Vernessa Francois" userId="7cf5060043a404d7" providerId="LiveId" clId="{D15E7AAD-D83C-4685-A38C-BA8561224CB4}" dt="2019-12-11T09:58:48.208" v="17216" actId="26606"/>
          <ac:spMkLst>
            <pc:docMk/>
            <pc:sldMk cId="1451096264" sldId="279"/>
            <ac:spMk id="15" creationId="{F98ED85F-DCEE-4B50-802E-71A6E3E12B04}"/>
          </ac:spMkLst>
        </pc:spChg>
        <pc:cxnChg chg="add del">
          <ac:chgData name="Vernessa Francois" userId="7cf5060043a404d7" providerId="LiveId" clId="{D15E7AAD-D83C-4685-A38C-BA8561224CB4}" dt="2019-12-11T09:58:48.208" v="17216" actId="26606"/>
          <ac:cxnSpMkLst>
            <pc:docMk/>
            <pc:sldMk cId="1451096264" sldId="279"/>
            <ac:cxnSpMk id="10" creationId="{2D72A2C9-F3CA-4216-8BAD-FA4C970C3C4E}"/>
          </ac:cxnSpMkLst>
        </pc:cxn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pn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5">
        <a:alpha val="0"/>
      </a:schemeClr>
    </dgm:fillClrLst>
    <dgm:linClrLst meth="repeat">
      <a:schemeClr val="accent5">
        <a:alpha val="0"/>
      </a:schemeClr>
    </dgm:linClrLst>
    <dgm:effectClrLst/>
    <dgm:txLinClrLst/>
    <dgm:txFillClrLst>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AD453C1-38D9-4EC1-BADA-57759F93241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147792-9E27-462A-AF62-798FF931CEC3}">
      <dgm:prSet/>
      <dgm:spPr/>
      <dgm:t>
        <a:bodyPr/>
        <a:lstStyle/>
        <a:p>
          <a:r>
            <a:rPr lang="en-GB"/>
            <a:t>Poor Planning</a:t>
          </a:r>
          <a:endParaRPr lang="en-US"/>
        </a:p>
      </dgm:t>
    </dgm:pt>
    <dgm:pt modelId="{F49EF5A5-6303-4432-A88B-0D80058BDEFC}" type="parTrans" cxnId="{260C8A56-D7EA-4522-85E1-1FE87B40AFF7}">
      <dgm:prSet/>
      <dgm:spPr/>
      <dgm:t>
        <a:bodyPr/>
        <a:lstStyle/>
        <a:p>
          <a:endParaRPr lang="en-US"/>
        </a:p>
      </dgm:t>
    </dgm:pt>
    <dgm:pt modelId="{9629F4DB-BEFD-4132-B233-045D57EE75B5}" type="sibTrans" cxnId="{260C8A56-D7EA-4522-85E1-1FE87B40AFF7}">
      <dgm:prSet/>
      <dgm:spPr/>
      <dgm:t>
        <a:bodyPr/>
        <a:lstStyle/>
        <a:p>
          <a:endParaRPr lang="en-US"/>
        </a:p>
      </dgm:t>
    </dgm:pt>
    <dgm:pt modelId="{DA0F327B-3676-45AD-82FE-38BB2D10247F}">
      <dgm:prSet/>
      <dgm:spPr/>
      <dgm:t>
        <a:bodyPr/>
        <a:lstStyle/>
        <a:p>
          <a:r>
            <a:rPr lang="en-GB"/>
            <a:t>Poor Tracking </a:t>
          </a:r>
          <a:endParaRPr lang="en-US"/>
        </a:p>
      </dgm:t>
    </dgm:pt>
    <dgm:pt modelId="{DB45A35F-6298-42EC-81F0-7B3C74A2ADE1}" type="parTrans" cxnId="{1CA1BF87-45FB-48F2-8E87-19651877D96F}">
      <dgm:prSet/>
      <dgm:spPr/>
      <dgm:t>
        <a:bodyPr/>
        <a:lstStyle/>
        <a:p>
          <a:endParaRPr lang="en-US"/>
        </a:p>
      </dgm:t>
    </dgm:pt>
    <dgm:pt modelId="{5DE31773-B6D2-4171-8889-F0DF884A68F4}" type="sibTrans" cxnId="{1CA1BF87-45FB-48F2-8E87-19651877D96F}">
      <dgm:prSet/>
      <dgm:spPr/>
      <dgm:t>
        <a:bodyPr/>
        <a:lstStyle/>
        <a:p>
          <a:endParaRPr lang="en-US"/>
        </a:p>
      </dgm:t>
    </dgm:pt>
    <dgm:pt modelId="{E0D75D70-37BB-4929-AD87-8507DE950FB7}">
      <dgm:prSet/>
      <dgm:spPr/>
      <dgm:t>
        <a:bodyPr/>
        <a:lstStyle/>
        <a:p>
          <a:r>
            <a:rPr lang="en-GB"/>
            <a:t>Poor Leadership</a:t>
          </a:r>
          <a:endParaRPr lang="en-US"/>
        </a:p>
      </dgm:t>
    </dgm:pt>
    <dgm:pt modelId="{29C386D0-3438-4755-AB97-13F0FCF7B901}" type="parTrans" cxnId="{6BAB2DB8-5E69-4C29-955B-98843D5DC21A}">
      <dgm:prSet/>
      <dgm:spPr/>
      <dgm:t>
        <a:bodyPr/>
        <a:lstStyle/>
        <a:p>
          <a:endParaRPr lang="en-US"/>
        </a:p>
      </dgm:t>
    </dgm:pt>
    <dgm:pt modelId="{69273BCD-04FC-4167-B097-6D2600BDCC49}" type="sibTrans" cxnId="{6BAB2DB8-5E69-4C29-955B-98843D5DC21A}">
      <dgm:prSet/>
      <dgm:spPr/>
      <dgm:t>
        <a:bodyPr/>
        <a:lstStyle/>
        <a:p>
          <a:endParaRPr lang="en-US"/>
        </a:p>
      </dgm:t>
    </dgm:pt>
    <dgm:pt modelId="{2EFCD4CD-AE87-4C82-B27B-423E3167017A}" type="pres">
      <dgm:prSet presAssocID="{CAD453C1-38D9-4EC1-BADA-57759F932410}" presName="linear" presStyleCnt="0">
        <dgm:presLayoutVars>
          <dgm:animLvl val="lvl"/>
          <dgm:resizeHandles val="exact"/>
        </dgm:presLayoutVars>
      </dgm:prSet>
      <dgm:spPr/>
    </dgm:pt>
    <dgm:pt modelId="{0A4DBBA5-2498-4A8D-8529-BD0F38C1BE7F}" type="pres">
      <dgm:prSet presAssocID="{CF147792-9E27-462A-AF62-798FF931CEC3}" presName="parentText" presStyleLbl="node1" presStyleIdx="0" presStyleCnt="3">
        <dgm:presLayoutVars>
          <dgm:chMax val="0"/>
          <dgm:bulletEnabled val="1"/>
        </dgm:presLayoutVars>
      </dgm:prSet>
      <dgm:spPr/>
    </dgm:pt>
    <dgm:pt modelId="{B0B6960A-972F-4893-9428-FA04E3215CE5}" type="pres">
      <dgm:prSet presAssocID="{9629F4DB-BEFD-4132-B233-045D57EE75B5}" presName="spacer" presStyleCnt="0"/>
      <dgm:spPr/>
    </dgm:pt>
    <dgm:pt modelId="{FA4A4F18-9C74-4BFD-8C2C-778DF59CDD75}" type="pres">
      <dgm:prSet presAssocID="{DA0F327B-3676-45AD-82FE-38BB2D10247F}" presName="parentText" presStyleLbl="node1" presStyleIdx="1" presStyleCnt="3">
        <dgm:presLayoutVars>
          <dgm:chMax val="0"/>
          <dgm:bulletEnabled val="1"/>
        </dgm:presLayoutVars>
      </dgm:prSet>
      <dgm:spPr/>
    </dgm:pt>
    <dgm:pt modelId="{951D3706-138F-4C70-81C3-9ED6E459539C}" type="pres">
      <dgm:prSet presAssocID="{5DE31773-B6D2-4171-8889-F0DF884A68F4}" presName="spacer" presStyleCnt="0"/>
      <dgm:spPr/>
    </dgm:pt>
    <dgm:pt modelId="{4FFA2877-E459-4415-B975-422197724F24}" type="pres">
      <dgm:prSet presAssocID="{E0D75D70-37BB-4929-AD87-8507DE950FB7}" presName="parentText" presStyleLbl="node1" presStyleIdx="2" presStyleCnt="3">
        <dgm:presLayoutVars>
          <dgm:chMax val="0"/>
          <dgm:bulletEnabled val="1"/>
        </dgm:presLayoutVars>
      </dgm:prSet>
      <dgm:spPr/>
    </dgm:pt>
  </dgm:ptLst>
  <dgm:cxnLst>
    <dgm:cxn modelId="{A6DF4618-7F0A-4CC7-9D85-4147FA547A14}" type="presOf" srcId="{CF147792-9E27-462A-AF62-798FF931CEC3}" destId="{0A4DBBA5-2498-4A8D-8529-BD0F38C1BE7F}" srcOrd="0" destOrd="0" presId="urn:microsoft.com/office/officeart/2005/8/layout/vList2"/>
    <dgm:cxn modelId="{CE5D8D3E-E637-49CC-9664-416914E52D7D}" type="presOf" srcId="{CAD453C1-38D9-4EC1-BADA-57759F932410}" destId="{2EFCD4CD-AE87-4C82-B27B-423E3167017A}" srcOrd="0" destOrd="0" presId="urn:microsoft.com/office/officeart/2005/8/layout/vList2"/>
    <dgm:cxn modelId="{260C8A56-D7EA-4522-85E1-1FE87B40AFF7}" srcId="{CAD453C1-38D9-4EC1-BADA-57759F932410}" destId="{CF147792-9E27-462A-AF62-798FF931CEC3}" srcOrd="0" destOrd="0" parTransId="{F49EF5A5-6303-4432-A88B-0D80058BDEFC}" sibTransId="{9629F4DB-BEFD-4132-B233-045D57EE75B5}"/>
    <dgm:cxn modelId="{65363B79-A7B8-471C-A197-8451BD71AE34}" type="presOf" srcId="{E0D75D70-37BB-4929-AD87-8507DE950FB7}" destId="{4FFA2877-E459-4415-B975-422197724F24}" srcOrd="0" destOrd="0" presId="urn:microsoft.com/office/officeart/2005/8/layout/vList2"/>
    <dgm:cxn modelId="{1CA1BF87-45FB-48F2-8E87-19651877D96F}" srcId="{CAD453C1-38D9-4EC1-BADA-57759F932410}" destId="{DA0F327B-3676-45AD-82FE-38BB2D10247F}" srcOrd="1" destOrd="0" parTransId="{DB45A35F-6298-42EC-81F0-7B3C74A2ADE1}" sibTransId="{5DE31773-B6D2-4171-8889-F0DF884A68F4}"/>
    <dgm:cxn modelId="{6BAB2DB8-5E69-4C29-955B-98843D5DC21A}" srcId="{CAD453C1-38D9-4EC1-BADA-57759F932410}" destId="{E0D75D70-37BB-4929-AD87-8507DE950FB7}" srcOrd="2" destOrd="0" parTransId="{29C386D0-3438-4755-AB97-13F0FCF7B901}" sibTransId="{69273BCD-04FC-4167-B097-6D2600BDCC49}"/>
    <dgm:cxn modelId="{A28946C0-B801-4137-9DF5-06F1E836DF77}" type="presOf" srcId="{DA0F327B-3676-45AD-82FE-38BB2D10247F}" destId="{FA4A4F18-9C74-4BFD-8C2C-778DF59CDD75}" srcOrd="0" destOrd="0" presId="urn:microsoft.com/office/officeart/2005/8/layout/vList2"/>
    <dgm:cxn modelId="{7D19B9CF-2C11-4497-8467-A17A73890A26}" type="presParOf" srcId="{2EFCD4CD-AE87-4C82-B27B-423E3167017A}" destId="{0A4DBBA5-2498-4A8D-8529-BD0F38C1BE7F}" srcOrd="0" destOrd="0" presId="urn:microsoft.com/office/officeart/2005/8/layout/vList2"/>
    <dgm:cxn modelId="{2B0B9812-9777-4693-B031-9511A970110D}" type="presParOf" srcId="{2EFCD4CD-AE87-4C82-B27B-423E3167017A}" destId="{B0B6960A-972F-4893-9428-FA04E3215CE5}" srcOrd="1" destOrd="0" presId="urn:microsoft.com/office/officeart/2005/8/layout/vList2"/>
    <dgm:cxn modelId="{DCD270A0-FC5E-4975-BE65-3E8E1B165CAF}" type="presParOf" srcId="{2EFCD4CD-AE87-4C82-B27B-423E3167017A}" destId="{FA4A4F18-9C74-4BFD-8C2C-778DF59CDD75}" srcOrd="2" destOrd="0" presId="urn:microsoft.com/office/officeart/2005/8/layout/vList2"/>
    <dgm:cxn modelId="{6F40A8A2-CD05-44FE-AE59-076A25F8EEFC}" type="presParOf" srcId="{2EFCD4CD-AE87-4C82-B27B-423E3167017A}" destId="{951D3706-138F-4C70-81C3-9ED6E459539C}" srcOrd="3" destOrd="0" presId="urn:microsoft.com/office/officeart/2005/8/layout/vList2"/>
    <dgm:cxn modelId="{C1C24DD5-86F0-4A07-B8C3-FB536A51AFEF}" type="presParOf" srcId="{2EFCD4CD-AE87-4C82-B27B-423E3167017A}" destId="{4FFA2877-E459-4415-B975-422197724F2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B7930A-C4E6-4951-B852-D6A8AF0832F0}" type="doc">
      <dgm:prSet loTypeId="urn:microsoft.com/office/officeart/2018/5/layout/IconCircleLabelList" loCatId="icon" qsTypeId="urn:microsoft.com/office/officeart/2005/8/quickstyle/simple1" qsCatId="simple" csTypeId="urn:microsoft.com/office/officeart/2018/5/colors/Iconchunking_coloredtext_colorful5" csCatId="colorful" phldr="1"/>
      <dgm:spPr/>
      <dgm:t>
        <a:bodyPr/>
        <a:lstStyle/>
        <a:p>
          <a:endParaRPr lang="en-US"/>
        </a:p>
      </dgm:t>
    </dgm:pt>
    <dgm:pt modelId="{2DB9913F-CC06-4D44-95CF-7DACC0A70E48}">
      <dgm:prSet/>
      <dgm:spPr/>
      <dgm:t>
        <a:bodyPr/>
        <a:lstStyle/>
        <a:p>
          <a:pPr>
            <a:defRPr cap="all"/>
          </a:pPr>
          <a:r>
            <a:rPr lang="en-US"/>
            <a:t>Waterfall</a:t>
          </a:r>
        </a:p>
      </dgm:t>
    </dgm:pt>
    <dgm:pt modelId="{078F958E-5F36-4095-A426-B7F85A78EC8A}" type="parTrans" cxnId="{548CB1F1-DAA9-41B2-8C5A-BBD7DF1B105D}">
      <dgm:prSet/>
      <dgm:spPr/>
      <dgm:t>
        <a:bodyPr/>
        <a:lstStyle/>
        <a:p>
          <a:endParaRPr lang="en-US"/>
        </a:p>
      </dgm:t>
    </dgm:pt>
    <dgm:pt modelId="{5AFAA41B-3C54-4470-BEF4-1424CF285A0C}" type="sibTrans" cxnId="{548CB1F1-DAA9-41B2-8C5A-BBD7DF1B105D}">
      <dgm:prSet/>
      <dgm:spPr/>
      <dgm:t>
        <a:bodyPr/>
        <a:lstStyle/>
        <a:p>
          <a:endParaRPr lang="en-US"/>
        </a:p>
      </dgm:t>
    </dgm:pt>
    <dgm:pt modelId="{3395A612-F70B-4216-AA26-349480BD8584}" type="pres">
      <dgm:prSet presAssocID="{74B7930A-C4E6-4951-B852-D6A8AF0832F0}" presName="root" presStyleCnt="0">
        <dgm:presLayoutVars>
          <dgm:dir/>
          <dgm:resizeHandles val="exact"/>
        </dgm:presLayoutVars>
      </dgm:prSet>
      <dgm:spPr/>
    </dgm:pt>
    <dgm:pt modelId="{F483E9E0-7B75-4046-8772-190249BA9D13}" type="pres">
      <dgm:prSet presAssocID="{2DB9913F-CC06-4D44-95CF-7DACC0A70E48}" presName="compNode" presStyleCnt="0"/>
      <dgm:spPr/>
    </dgm:pt>
    <dgm:pt modelId="{BDCACD9F-8751-4971-B96F-133004501C69}" type="pres">
      <dgm:prSet presAssocID="{2DB9913F-CC06-4D44-95CF-7DACC0A70E48}" presName="iconBgRect" presStyleLbl="bgShp" presStyleIdx="0" presStyleCnt="1"/>
      <dgm:spPr/>
    </dgm:pt>
    <dgm:pt modelId="{C86D53D7-FBB9-4890-90C2-7D335A103673}" type="pres">
      <dgm:prSet presAssocID="{2DB9913F-CC06-4D44-95CF-7DACC0A70E48}"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BE5F3CB0-4881-41E6-B41D-695DF8F71DE5}" type="pres">
      <dgm:prSet presAssocID="{2DB9913F-CC06-4D44-95CF-7DACC0A70E48}" presName="spaceRect" presStyleCnt="0"/>
      <dgm:spPr/>
    </dgm:pt>
    <dgm:pt modelId="{AC0F550E-C45B-410A-ACDE-8021AE139490}" type="pres">
      <dgm:prSet presAssocID="{2DB9913F-CC06-4D44-95CF-7DACC0A70E48}" presName="textRect" presStyleLbl="revTx" presStyleIdx="0" presStyleCnt="1">
        <dgm:presLayoutVars>
          <dgm:chMax val="1"/>
          <dgm:chPref val="1"/>
        </dgm:presLayoutVars>
      </dgm:prSet>
      <dgm:spPr/>
    </dgm:pt>
  </dgm:ptLst>
  <dgm:cxnLst>
    <dgm:cxn modelId="{675D492C-5105-440A-BF6B-5B7340D634B0}" type="presOf" srcId="{2DB9913F-CC06-4D44-95CF-7DACC0A70E48}" destId="{AC0F550E-C45B-410A-ACDE-8021AE139490}" srcOrd="0" destOrd="0" presId="urn:microsoft.com/office/officeart/2018/5/layout/IconCircleLabelList"/>
    <dgm:cxn modelId="{27C11BAA-7FDD-4EF7-8D9B-CD74D61DCDC8}" type="presOf" srcId="{74B7930A-C4E6-4951-B852-D6A8AF0832F0}" destId="{3395A612-F70B-4216-AA26-349480BD8584}" srcOrd="0" destOrd="0" presId="urn:microsoft.com/office/officeart/2018/5/layout/IconCircleLabelList"/>
    <dgm:cxn modelId="{548CB1F1-DAA9-41B2-8C5A-BBD7DF1B105D}" srcId="{74B7930A-C4E6-4951-B852-D6A8AF0832F0}" destId="{2DB9913F-CC06-4D44-95CF-7DACC0A70E48}" srcOrd="0" destOrd="0" parTransId="{078F958E-5F36-4095-A426-B7F85A78EC8A}" sibTransId="{5AFAA41B-3C54-4470-BEF4-1424CF285A0C}"/>
    <dgm:cxn modelId="{C202B2D2-D9F9-4522-9BA9-B88543120637}" type="presParOf" srcId="{3395A612-F70B-4216-AA26-349480BD8584}" destId="{F483E9E0-7B75-4046-8772-190249BA9D13}" srcOrd="0" destOrd="0" presId="urn:microsoft.com/office/officeart/2018/5/layout/IconCircleLabelList"/>
    <dgm:cxn modelId="{0787AA89-5341-439B-912B-CAEB9B9860B4}" type="presParOf" srcId="{F483E9E0-7B75-4046-8772-190249BA9D13}" destId="{BDCACD9F-8751-4971-B96F-133004501C69}" srcOrd="0" destOrd="0" presId="urn:microsoft.com/office/officeart/2018/5/layout/IconCircleLabelList"/>
    <dgm:cxn modelId="{8FE972FD-9E3C-41A1-9401-E84DF7E34F9B}" type="presParOf" srcId="{F483E9E0-7B75-4046-8772-190249BA9D13}" destId="{C86D53D7-FBB9-4890-90C2-7D335A103673}" srcOrd="1" destOrd="0" presId="urn:microsoft.com/office/officeart/2018/5/layout/IconCircleLabelList"/>
    <dgm:cxn modelId="{C51FB6AB-E370-43F0-822A-97F57E25525A}" type="presParOf" srcId="{F483E9E0-7B75-4046-8772-190249BA9D13}" destId="{BE5F3CB0-4881-41E6-B41D-695DF8F71DE5}" srcOrd="2" destOrd="0" presId="urn:microsoft.com/office/officeart/2018/5/layout/IconCircleLabelList"/>
    <dgm:cxn modelId="{455EDAE2-F6B3-40EB-A64A-14AFC4ACDAA1}" type="presParOf" srcId="{F483E9E0-7B75-4046-8772-190249BA9D13}" destId="{AC0F550E-C45B-410A-ACDE-8021AE139490}"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33B2C3-1A64-40D9-B2B8-CCA18EFE506E}"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A0E2CA59-FA7D-47BE-B0E9-3F4C494DF2D6}">
      <dgm:prSet/>
      <dgm:spPr/>
      <dgm:t>
        <a:bodyPr/>
        <a:lstStyle/>
        <a:p>
          <a:r>
            <a:rPr lang="en-US" b="1"/>
            <a:t>PRINCE2</a:t>
          </a:r>
          <a:endParaRPr lang="en-US"/>
        </a:p>
      </dgm:t>
    </dgm:pt>
    <dgm:pt modelId="{5FF142E2-922B-4641-ABAE-E3D401F00BF3}" type="parTrans" cxnId="{06B2A97F-56A1-4983-BEF9-8AC0DA28D11D}">
      <dgm:prSet/>
      <dgm:spPr/>
      <dgm:t>
        <a:bodyPr/>
        <a:lstStyle/>
        <a:p>
          <a:endParaRPr lang="en-US"/>
        </a:p>
      </dgm:t>
    </dgm:pt>
    <dgm:pt modelId="{A8EC39D4-A1C9-4B15-AAF1-C85389B7F03F}" type="sibTrans" cxnId="{06B2A97F-56A1-4983-BEF9-8AC0DA28D11D}">
      <dgm:prSet/>
      <dgm:spPr/>
      <dgm:t>
        <a:bodyPr/>
        <a:lstStyle/>
        <a:p>
          <a:endParaRPr lang="en-US"/>
        </a:p>
      </dgm:t>
    </dgm:pt>
    <dgm:pt modelId="{9AC56509-028F-48C6-A3F4-042524E79DDE}">
      <dgm:prSet/>
      <dgm:spPr/>
      <dgm:t>
        <a:bodyPr/>
        <a:lstStyle/>
        <a:p>
          <a:r>
            <a:rPr lang="en-US" b="1"/>
            <a:t>Projects in Controlled Environments</a:t>
          </a:r>
          <a:endParaRPr lang="en-US"/>
        </a:p>
      </dgm:t>
    </dgm:pt>
    <dgm:pt modelId="{2DAF17BE-ACCE-431F-8CDF-9A88BB711386}" type="parTrans" cxnId="{7EA05D7E-04D2-4FAA-AA16-F927102AF74C}">
      <dgm:prSet/>
      <dgm:spPr/>
      <dgm:t>
        <a:bodyPr/>
        <a:lstStyle/>
        <a:p>
          <a:endParaRPr lang="en-US"/>
        </a:p>
      </dgm:t>
    </dgm:pt>
    <dgm:pt modelId="{23B0C161-794A-44E7-B446-1654EABDCE4B}" type="sibTrans" cxnId="{7EA05D7E-04D2-4FAA-AA16-F927102AF74C}">
      <dgm:prSet/>
      <dgm:spPr/>
      <dgm:t>
        <a:bodyPr/>
        <a:lstStyle/>
        <a:p>
          <a:endParaRPr lang="en-US"/>
        </a:p>
      </dgm:t>
    </dgm:pt>
    <dgm:pt modelId="{3F09FC44-7DCF-4B6C-B7A9-BD66C24F02FF}" type="pres">
      <dgm:prSet presAssocID="{0533B2C3-1A64-40D9-B2B8-CCA18EFE506E}" presName="hierChild1" presStyleCnt="0">
        <dgm:presLayoutVars>
          <dgm:chPref val="1"/>
          <dgm:dir/>
          <dgm:animOne val="branch"/>
          <dgm:animLvl val="lvl"/>
          <dgm:resizeHandles/>
        </dgm:presLayoutVars>
      </dgm:prSet>
      <dgm:spPr/>
    </dgm:pt>
    <dgm:pt modelId="{DE00136A-3BB8-47DA-9BFA-25FFC032ED2C}" type="pres">
      <dgm:prSet presAssocID="{A0E2CA59-FA7D-47BE-B0E9-3F4C494DF2D6}" presName="hierRoot1" presStyleCnt="0"/>
      <dgm:spPr/>
    </dgm:pt>
    <dgm:pt modelId="{FCB73BFE-ADA5-4E93-92B7-A5F52F31A31C}" type="pres">
      <dgm:prSet presAssocID="{A0E2CA59-FA7D-47BE-B0E9-3F4C494DF2D6}" presName="composite" presStyleCnt="0"/>
      <dgm:spPr/>
    </dgm:pt>
    <dgm:pt modelId="{B538970B-9174-48F3-9CCD-E98707838CA3}" type="pres">
      <dgm:prSet presAssocID="{A0E2CA59-FA7D-47BE-B0E9-3F4C494DF2D6}" presName="background" presStyleLbl="node0" presStyleIdx="0" presStyleCnt="2"/>
      <dgm:spPr/>
    </dgm:pt>
    <dgm:pt modelId="{D9751DCE-E8BB-44EB-AC7A-FC485DCE9860}" type="pres">
      <dgm:prSet presAssocID="{A0E2CA59-FA7D-47BE-B0E9-3F4C494DF2D6}" presName="text" presStyleLbl="fgAcc0" presStyleIdx="0" presStyleCnt="2">
        <dgm:presLayoutVars>
          <dgm:chPref val="3"/>
        </dgm:presLayoutVars>
      </dgm:prSet>
      <dgm:spPr/>
    </dgm:pt>
    <dgm:pt modelId="{62A1E0A1-614B-4DAF-9241-EF69D7EE750A}" type="pres">
      <dgm:prSet presAssocID="{A0E2CA59-FA7D-47BE-B0E9-3F4C494DF2D6}" presName="hierChild2" presStyleCnt="0"/>
      <dgm:spPr/>
    </dgm:pt>
    <dgm:pt modelId="{0FFEE1C3-63F9-46E6-9538-2F5C47DFC521}" type="pres">
      <dgm:prSet presAssocID="{9AC56509-028F-48C6-A3F4-042524E79DDE}" presName="hierRoot1" presStyleCnt="0"/>
      <dgm:spPr/>
    </dgm:pt>
    <dgm:pt modelId="{859BEAEA-F9D7-4130-BABF-D07D20D23982}" type="pres">
      <dgm:prSet presAssocID="{9AC56509-028F-48C6-A3F4-042524E79DDE}" presName="composite" presStyleCnt="0"/>
      <dgm:spPr/>
    </dgm:pt>
    <dgm:pt modelId="{7B1C8F38-F6B3-4945-B327-E0FF2902F58D}" type="pres">
      <dgm:prSet presAssocID="{9AC56509-028F-48C6-A3F4-042524E79DDE}" presName="background" presStyleLbl="node0" presStyleIdx="1" presStyleCnt="2"/>
      <dgm:spPr/>
    </dgm:pt>
    <dgm:pt modelId="{097FC3F8-46CC-48D4-9924-A773EB77A4F9}" type="pres">
      <dgm:prSet presAssocID="{9AC56509-028F-48C6-A3F4-042524E79DDE}" presName="text" presStyleLbl="fgAcc0" presStyleIdx="1" presStyleCnt="2">
        <dgm:presLayoutVars>
          <dgm:chPref val="3"/>
        </dgm:presLayoutVars>
      </dgm:prSet>
      <dgm:spPr/>
    </dgm:pt>
    <dgm:pt modelId="{C1E66158-EF2E-4E18-9113-47AA8EC119BB}" type="pres">
      <dgm:prSet presAssocID="{9AC56509-028F-48C6-A3F4-042524E79DDE}" presName="hierChild2" presStyleCnt="0"/>
      <dgm:spPr/>
    </dgm:pt>
  </dgm:ptLst>
  <dgm:cxnLst>
    <dgm:cxn modelId="{18389850-B64B-4844-A613-D6D97689AA6D}" type="presOf" srcId="{9AC56509-028F-48C6-A3F4-042524E79DDE}" destId="{097FC3F8-46CC-48D4-9924-A773EB77A4F9}" srcOrd="0" destOrd="0" presId="urn:microsoft.com/office/officeart/2005/8/layout/hierarchy1"/>
    <dgm:cxn modelId="{E295AC54-6E62-496C-BDE1-F6F90288AC85}" type="presOf" srcId="{A0E2CA59-FA7D-47BE-B0E9-3F4C494DF2D6}" destId="{D9751DCE-E8BB-44EB-AC7A-FC485DCE9860}" srcOrd="0" destOrd="0" presId="urn:microsoft.com/office/officeart/2005/8/layout/hierarchy1"/>
    <dgm:cxn modelId="{7EA05D7E-04D2-4FAA-AA16-F927102AF74C}" srcId="{0533B2C3-1A64-40D9-B2B8-CCA18EFE506E}" destId="{9AC56509-028F-48C6-A3F4-042524E79DDE}" srcOrd="1" destOrd="0" parTransId="{2DAF17BE-ACCE-431F-8CDF-9A88BB711386}" sibTransId="{23B0C161-794A-44E7-B446-1654EABDCE4B}"/>
    <dgm:cxn modelId="{06B2A97F-56A1-4983-BEF9-8AC0DA28D11D}" srcId="{0533B2C3-1A64-40D9-B2B8-CCA18EFE506E}" destId="{A0E2CA59-FA7D-47BE-B0E9-3F4C494DF2D6}" srcOrd="0" destOrd="0" parTransId="{5FF142E2-922B-4641-ABAE-E3D401F00BF3}" sibTransId="{A8EC39D4-A1C9-4B15-AAF1-C85389B7F03F}"/>
    <dgm:cxn modelId="{FA894CC3-460D-4837-B628-C5CB311765DB}" type="presOf" srcId="{0533B2C3-1A64-40D9-B2B8-CCA18EFE506E}" destId="{3F09FC44-7DCF-4B6C-B7A9-BD66C24F02FF}" srcOrd="0" destOrd="0" presId="urn:microsoft.com/office/officeart/2005/8/layout/hierarchy1"/>
    <dgm:cxn modelId="{8D65412A-407C-4C88-8E26-8E367531CDE5}" type="presParOf" srcId="{3F09FC44-7DCF-4B6C-B7A9-BD66C24F02FF}" destId="{DE00136A-3BB8-47DA-9BFA-25FFC032ED2C}" srcOrd="0" destOrd="0" presId="urn:microsoft.com/office/officeart/2005/8/layout/hierarchy1"/>
    <dgm:cxn modelId="{D14C9448-D681-4546-870F-B1F48039800A}" type="presParOf" srcId="{DE00136A-3BB8-47DA-9BFA-25FFC032ED2C}" destId="{FCB73BFE-ADA5-4E93-92B7-A5F52F31A31C}" srcOrd="0" destOrd="0" presId="urn:microsoft.com/office/officeart/2005/8/layout/hierarchy1"/>
    <dgm:cxn modelId="{DE091A55-0614-4610-B918-E367BF3B1E81}" type="presParOf" srcId="{FCB73BFE-ADA5-4E93-92B7-A5F52F31A31C}" destId="{B538970B-9174-48F3-9CCD-E98707838CA3}" srcOrd="0" destOrd="0" presId="urn:microsoft.com/office/officeart/2005/8/layout/hierarchy1"/>
    <dgm:cxn modelId="{0486256A-E01D-4E5F-B523-614671D93737}" type="presParOf" srcId="{FCB73BFE-ADA5-4E93-92B7-A5F52F31A31C}" destId="{D9751DCE-E8BB-44EB-AC7A-FC485DCE9860}" srcOrd="1" destOrd="0" presId="urn:microsoft.com/office/officeart/2005/8/layout/hierarchy1"/>
    <dgm:cxn modelId="{C69A6F3B-AFD8-4385-923F-40D2DFB74881}" type="presParOf" srcId="{DE00136A-3BB8-47DA-9BFA-25FFC032ED2C}" destId="{62A1E0A1-614B-4DAF-9241-EF69D7EE750A}" srcOrd="1" destOrd="0" presId="urn:microsoft.com/office/officeart/2005/8/layout/hierarchy1"/>
    <dgm:cxn modelId="{535F35A1-8AC2-4D93-ACCB-33DB6745462C}" type="presParOf" srcId="{3F09FC44-7DCF-4B6C-B7A9-BD66C24F02FF}" destId="{0FFEE1C3-63F9-46E6-9538-2F5C47DFC521}" srcOrd="1" destOrd="0" presId="urn:microsoft.com/office/officeart/2005/8/layout/hierarchy1"/>
    <dgm:cxn modelId="{16D0DACB-791A-4200-9481-6272E3AFAD84}" type="presParOf" srcId="{0FFEE1C3-63F9-46E6-9538-2F5C47DFC521}" destId="{859BEAEA-F9D7-4130-BABF-D07D20D23982}" srcOrd="0" destOrd="0" presId="urn:microsoft.com/office/officeart/2005/8/layout/hierarchy1"/>
    <dgm:cxn modelId="{46F0812C-C8C2-41BC-BCD5-DA9793B31E16}" type="presParOf" srcId="{859BEAEA-F9D7-4130-BABF-D07D20D23982}" destId="{7B1C8F38-F6B3-4945-B327-E0FF2902F58D}" srcOrd="0" destOrd="0" presId="urn:microsoft.com/office/officeart/2005/8/layout/hierarchy1"/>
    <dgm:cxn modelId="{02E40E8C-D777-47C5-A606-B3B17116BA50}" type="presParOf" srcId="{859BEAEA-F9D7-4130-BABF-D07D20D23982}" destId="{097FC3F8-46CC-48D4-9924-A773EB77A4F9}" srcOrd="1" destOrd="0" presId="urn:microsoft.com/office/officeart/2005/8/layout/hierarchy1"/>
    <dgm:cxn modelId="{74155B5F-EF01-4CC9-9289-7F19F18556D1}" type="presParOf" srcId="{0FFEE1C3-63F9-46E6-9538-2F5C47DFC521}" destId="{C1E66158-EF2E-4E18-9113-47AA8EC119B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CC46D6-4DB0-4A27-841C-EE90E05478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F6DFF48-8565-46B0-980F-2B8488D0D0E0}">
      <dgm:prSet/>
      <dgm:spPr/>
      <dgm:t>
        <a:bodyPr/>
        <a:lstStyle/>
        <a:p>
          <a:r>
            <a:rPr lang="en-GB" b="1"/>
            <a:t>GNATT CHART</a:t>
          </a:r>
          <a:endParaRPr lang="en-US"/>
        </a:p>
      </dgm:t>
    </dgm:pt>
    <dgm:pt modelId="{21C6357F-4338-4006-AAC1-3F6C5E7EF8E8}" type="parTrans" cxnId="{EB033646-C1C9-450F-9212-F7A41232B31D}">
      <dgm:prSet/>
      <dgm:spPr/>
      <dgm:t>
        <a:bodyPr/>
        <a:lstStyle/>
        <a:p>
          <a:endParaRPr lang="en-US"/>
        </a:p>
      </dgm:t>
    </dgm:pt>
    <dgm:pt modelId="{7586BEC5-A7E7-40E7-A915-B701D822B66C}" type="sibTrans" cxnId="{EB033646-C1C9-450F-9212-F7A41232B31D}">
      <dgm:prSet/>
      <dgm:spPr/>
      <dgm:t>
        <a:bodyPr/>
        <a:lstStyle/>
        <a:p>
          <a:endParaRPr lang="en-US"/>
        </a:p>
      </dgm:t>
    </dgm:pt>
    <dgm:pt modelId="{E3FC2F50-D7BB-44E9-A98E-C947E59219FE}">
      <dgm:prSet/>
      <dgm:spPr/>
      <dgm:t>
        <a:bodyPr/>
        <a:lstStyle/>
        <a:p>
          <a:r>
            <a:rPr lang="en-GB" b="1"/>
            <a:t>PERT CHART</a:t>
          </a:r>
          <a:endParaRPr lang="en-US"/>
        </a:p>
      </dgm:t>
    </dgm:pt>
    <dgm:pt modelId="{4A74D543-7358-4B06-AD81-AD1F47652C31}" type="parTrans" cxnId="{D0CA1874-DF74-442C-A638-CB78B78EDF8D}">
      <dgm:prSet/>
      <dgm:spPr/>
      <dgm:t>
        <a:bodyPr/>
        <a:lstStyle/>
        <a:p>
          <a:endParaRPr lang="en-US"/>
        </a:p>
      </dgm:t>
    </dgm:pt>
    <dgm:pt modelId="{CA23925C-686E-4AC5-8151-C5D4B4B0D611}" type="sibTrans" cxnId="{D0CA1874-DF74-442C-A638-CB78B78EDF8D}">
      <dgm:prSet/>
      <dgm:spPr/>
      <dgm:t>
        <a:bodyPr/>
        <a:lstStyle/>
        <a:p>
          <a:endParaRPr lang="en-US"/>
        </a:p>
      </dgm:t>
    </dgm:pt>
    <dgm:pt modelId="{61AEBD7B-DAFF-4A45-AED4-7CED7A55D707}">
      <dgm:prSet/>
      <dgm:spPr/>
      <dgm:t>
        <a:bodyPr/>
        <a:lstStyle/>
        <a:p>
          <a:r>
            <a:rPr lang="en-GB" b="1"/>
            <a:t>PRODUCT BREAKDOWN STRUCTURE</a:t>
          </a:r>
          <a:endParaRPr lang="en-US"/>
        </a:p>
      </dgm:t>
    </dgm:pt>
    <dgm:pt modelId="{ECF72DDB-2F54-4066-B61A-2880B3DA033B}" type="parTrans" cxnId="{A33CCFE2-7113-4F01-8614-7CBA4E506FF8}">
      <dgm:prSet/>
      <dgm:spPr/>
      <dgm:t>
        <a:bodyPr/>
        <a:lstStyle/>
        <a:p>
          <a:endParaRPr lang="en-US"/>
        </a:p>
      </dgm:t>
    </dgm:pt>
    <dgm:pt modelId="{BE35202F-E0AE-47EF-82AC-F6F3E4B425F0}" type="sibTrans" cxnId="{A33CCFE2-7113-4F01-8614-7CBA4E506FF8}">
      <dgm:prSet/>
      <dgm:spPr/>
      <dgm:t>
        <a:bodyPr/>
        <a:lstStyle/>
        <a:p>
          <a:endParaRPr lang="en-US"/>
        </a:p>
      </dgm:t>
    </dgm:pt>
    <dgm:pt modelId="{73DFB29F-95E4-49C9-959B-2A070D05D1C7}">
      <dgm:prSet/>
      <dgm:spPr/>
      <dgm:t>
        <a:bodyPr/>
        <a:lstStyle/>
        <a:p>
          <a:r>
            <a:rPr lang="en-GB" b="1"/>
            <a:t>WORK BREAKDOWN STRUCTURE</a:t>
          </a:r>
          <a:endParaRPr lang="en-US"/>
        </a:p>
      </dgm:t>
    </dgm:pt>
    <dgm:pt modelId="{27EADAB7-781C-44BE-9040-EA31DD307F0B}" type="parTrans" cxnId="{F2501126-E687-4F14-8FF1-1CA50CCF84BC}">
      <dgm:prSet/>
      <dgm:spPr/>
      <dgm:t>
        <a:bodyPr/>
        <a:lstStyle/>
        <a:p>
          <a:endParaRPr lang="en-US"/>
        </a:p>
      </dgm:t>
    </dgm:pt>
    <dgm:pt modelId="{4185BE18-AF34-4695-87CB-A0CAA6EB6FB5}" type="sibTrans" cxnId="{F2501126-E687-4F14-8FF1-1CA50CCF84BC}">
      <dgm:prSet/>
      <dgm:spPr/>
      <dgm:t>
        <a:bodyPr/>
        <a:lstStyle/>
        <a:p>
          <a:endParaRPr lang="en-US"/>
        </a:p>
      </dgm:t>
    </dgm:pt>
    <dgm:pt modelId="{53BC7B60-28E5-4935-9D60-09FE89CCBD61}" type="pres">
      <dgm:prSet presAssocID="{CECC46D6-4DB0-4A27-841C-EE90E0547830}" presName="root" presStyleCnt="0">
        <dgm:presLayoutVars>
          <dgm:dir/>
          <dgm:resizeHandles val="exact"/>
        </dgm:presLayoutVars>
      </dgm:prSet>
      <dgm:spPr/>
    </dgm:pt>
    <dgm:pt modelId="{A8EEA868-7F84-4DD2-8874-FC95C9E2BC62}" type="pres">
      <dgm:prSet presAssocID="{AF6DFF48-8565-46B0-980F-2B8488D0D0E0}" presName="compNode" presStyleCnt="0"/>
      <dgm:spPr/>
    </dgm:pt>
    <dgm:pt modelId="{77A420E9-DDE9-4D93-BE10-88DF152DE52B}" type="pres">
      <dgm:prSet presAssocID="{AF6DFF48-8565-46B0-980F-2B8488D0D0E0}" presName="bgRect" presStyleLbl="bgShp" presStyleIdx="0" presStyleCnt="4"/>
      <dgm:spPr/>
    </dgm:pt>
    <dgm:pt modelId="{FF5ADE6D-6D58-433D-ACFA-9F7DF4ADD397}" type="pres">
      <dgm:prSet presAssocID="{AF6DFF48-8565-46B0-980F-2B8488D0D0E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Pie Chart"/>
        </a:ext>
      </dgm:extLst>
    </dgm:pt>
    <dgm:pt modelId="{1D00F07E-5413-4F3F-8AD1-6A84FE46E37C}" type="pres">
      <dgm:prSet presAssocID="{AF6DFF48-8565-46B0-980F-2B8488D0D0E0}" presName="spaceRect" presStyleCnt="0"/>
      <dgm:spPr/>
    </dgm:pt>
    <dgm:pt modelId="{D57DD672-DEF5-462C-BCFF-B1E4CDDC321B}" type="pres">
      <dgm:prSet presAssocID="{AF6DFF48-8565-46B0-980F-2B8488D0D0E0}" presName="parTx" presStyleLbl="revTx" presStyleIdx="0" presStyleCnt="4">
        <dgm:presLayoutVars>
          <dgm:chMax val="0"/>
          <dgm:chPref val="0"/>
        </dgm:presLayoutVars>
      </dgm:prSet>
      <dgm:spPr/>
    </dgm:pt>
    <dgm:pt modelId="{D0C25E51-BB62-4974-9B85-A88DDF0F8BB0}" type="pres">
      <dgm:prSet presAssocID="{7586BEC5-A7E7-40E7-A915-B701D822B66C}" presName="sibTrans" presStyleCnt="0"/>
      <dgm:spPr/>
    </dgm:pt>
    <dgm:pt modelId="{D5F7881F-38FA-470A-9F87-616C9A77D329}" type="pres">
      <dgm:prSet presAssocID="{E3FC2F50-D7BB-44E9-A98E-C947E59219FE}" presName="compNode" presStyleCnt="0"/>
      <dgm:spPr/>
    </dgm:pt>
    <dgm:pt modelId="{2D280D44-CB4F-4DA6-A648-E9B5A8D494FF}" type="pres">
      <dgm:prSet presAssocID="{E3FC2F50-D7BB-44E9-A98E-C947E59219FE}" presName="bgRect" presStyleLbl="bgShp" presStyleIdx="1" presStyleCnt="4"/>
      <dgm:spPr/>
    </dgm:pt>
    <dgm:pt modelId="{4455082A-F6AE-47F7-BFBE-FA5B10BAD8E3}" type="pres">
      <dgm:prSet presAssocID="{E3FC2F50-D7BB-44E9-A98E-C947E59219F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C16D31D0-1E64-4998-93F9-679F0F8C8203}" type="pres">
      <dgm:prSet presAssocID="{E3FC2F50-D7BB-44E9-A98E-C947E59219FE}" presName="spaceRect" presStyleCnt="0"/>
      <dgm:spPr/>
    </dgm:pt>
    <dgm:pt modelId="{07126866-9361-4C90-9BEA-4CE15BC14BE0}" type="pres">
      <dgm:prSet presAssocID="{E3FC2F50-D7BB-44E9-A98E-C947E59219FE}" presName="parTx" presStyleLbl="revTx" presStyleIdx="1" presStyleCnt="4">
        <dgm:presLayoutVars>
          <dgm:chMax val="0"/>
          <dgm:chPref val="0"/>
        </dgm:presLayoutVars>
      </dgm:prSet>
      <dgm:spPr/>
    </dgm:pt>
    <dgm:pt modelId="{68BA53E0-BFA4-47A2-8652-93AA79B77449}" type="pres">
      <dgm:prSet presAssocID="{CA23925C-686E-4AC5-8151-C5D4B4B0D611}" presName="sibTrans" presStyleCnt="0"/>
      <dgm:spPr/>
    </dgm:pt>
    <dgm:pt modelId="{6850495D-3B5D-48C3-A306-4D8F028915C1}" type="pres">
      <dgm:prSet presAssocID="{61AEBD7B-DAFF-4A45-AED4-7CED7A55D707}" presName="compNode" presStyleCnt="0"/>
      <dgm:spPr/>
    </dgm:pt>
    <dgm:pt modelId="{189E0E6F-8521-4FAE-884C-6FC4B335E8A7}" type="pres">
      <dgm:prSet presAssocID="{61AEBD7B-DAFF-4A45-AED4-7CED7A55D707}" presName="bgRect" presStyleLbl="bgShp" presStyleIdx="2" presStyleCnt="4"/>
      <dgm:spPr/>
    </dgm:pt>
    <dgm:pt modelId="{2CC342CC-0718-4F7A-9863-001937B5001F}" type="pres">
      <dgm:prSet presAssocID="{61AEBD7B-DAFF-4A45-AED4-7CED7A55D70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03DCE98-19F8-4A31-94DB-77056A127C07}" type="pres">
      <dgm:prSet presAssocID="{61AEBD7B-DAFF-4A45-AED4-7CED7A55D707}" presName="spaceRect" presStyleCnt="0"/>
      <dgm:spPr/>
    </dgm:pt>
    <dgm:pt modelId="{22273CC7-5F78-4408-B93E-76070BF886F8}" type="pres">
      <dgm:prSet presAssocID="{61AEBD7B-DAFF-4A45-AED4-7CED7A55D707}" presName="parTx" presStyleLbl="revTx" presStyleIdx="2" presStyleCnt="4">
        <dgm:presLayoutVars>
          <dgm:chMax val="0"/>
          <dgm:chPref val="0"/>
        </dgm:presLayoutVars>
      </dgm:prSet>
      <dgm:spPr/>
    </dgm:pt>
    <dgm:pt modelId="{9EBC86E3-BB95-4D18-8B45-FE698607B46A}" type="pres">
      <dgm:prSet presAssocID="{BE35202F-E0AE-47EF-82AC-F6F3E4B425F0}" presName="sibTrans" presStyleCnt="0"/>
      <dgm:spPr/>
    </dgm:pt>
    <dgm:pt modelId="{481358FA-2927-4EED-9B70-5DF5DE74461C}" type="pres">
      <dgm:prSet presAssocID="{73DFB29F-95E4-49C9-959B-2A070D05D1C7}" presName="compNode" presStyleCnt="0"/>
      <dgm:spPr/>
    </dgm:pt>
    <dgm:pt modelId="{050ABB88-BC4F-41C8-BC5D-0E57366A528E}" type="pres">
      <dgm:prSet presAssocID="{73DFB29F-95E4-49C9-959B-2A070D05D1C7}" presName="bgRect" presStyleLbl="bgShp" presStyleIdx="3" presStyleCnt="4"/>
      <dgm:spPr/>
    </dgm:pt>
    <dgm:pt modelId="{4B5FF410-768B-45C6-9D71-2C650A0A9D37}" type="pres">
      <dgm:prSet presAssocID="{73DFB29F-95E4-49C9-959B-2A070D05D1C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9FBAB974-DC3D-45F0-99AD-70A93607C78E}" type="pres">
      <dgm:prSet presAssocID="{73DFB29F-95E4-49C9-959B-2A070D05D1C7}" presName="spaceRect" presStyleCnt="0"/>
      <dgm:spPr/>
    </dgm:pt>
    <dgm:pt modelId="{6481802C-9EEA-486F-A27D-1274E848C9C9}" type="pres">
      <dgm:prSet presAssocID="{73DFB29F-95E4-49C9-959B-2A070D05D1C7}" presName="parTx" presStyleLbl="revTx" presStyleIdx="3" presStyleCnt="4">
        <dgm:presLayoutVars>
          <dgm:chMax val="0"/>
          <dgm:chPref val="0"/>
        </dgm:presLayoutVars>
      </dgm:prSet>
      <dgm:spPr/>
    </dgm:pt>
  </dgm:ptLst>
  <dgm:cxnLst>
    <dgm:cxn modelId="{8246FC1A-CAB0-4B4D-9A9D-7D5526CDFDCB}" type="presOf" srcId="{CECC46D6-4DB0-4A27-841C-EE90E0547830}" destId="{53BC7B60-28E5-4935-9D60-09FE89CCBD61}" srcOrd="0" destOrd="0" presId="urn:microsoft.com/office/officeart/2018/2/layout/IconVerticalSolidList"/>
    <dgm:cxn modelId="{F2501126-E687-4F14-8FF1-1CA50CCF84BC}" srcId="{CECC46D6-4DB0-4A27-841C-EE90E0547830}" destId="{73DFB29F-95E4-49C9-959B-2A070D05D1C7}" srcOrd="3" destOrd="0" parTransId="{27EADAB7-781C-44BE-9040-EA31DD307F0B}" sibTransId="{4185BE18-AF34-4695-87CB-A0CAA6EB6FB5}"/>
    <dgm:cxn modelId="{EB033646-C1C9-450F-9212-F7A41232B31D}" srcId="{CECC46D6-4DB0-4A27-841C-EE90E0547830}" destId="{AF6DFF48-8565-46B0-980F-2B8488D0D0E0}" srcOrd="0" destOrd="0" parTransId="{21C6357F-4338-4006-AAC1-3F6C5E7EF8E8}" sibTransId="{7586BEC5-A7E7-40E7-A915-B701D822B66C}"/>
    <dgm:cxn modelId="{D0CA1874-DF74-442C-A638-CB78B78EDF8D}" srcId="{CECC46D6-4DB0-4A27-841C-EE90E0547830}" destId="{E3FC2F50-D7BB-44E9-A98E-C947E59219FE}" srcOrd="1" destOrd="0" parTransId="{4A74D543-7358-4B06-AD81-AD1F47652C31}" sibTransId="{CA23925C-686E-4AC5-8151-C5D4B4B0D611}"/>
    <dgm:cxn modelId="{892D718B-319D-42CF-92A9-FFDC4A0AD975}" type="presOf" srcId="{E3FC2F50-D7BB-44E9-A98E-C947E59219FE}" destId="{07126866-9361-4C90-9BEA-4CE15BC14BE0}" srcOrd="0" destOrd="0" presId="urn:microsoft.com/office/officeart/2018/2/layout/IconVerticalSolidList"/>
    <dgm:cxn modelId="{78F17790-4D6F-4EE2-B830-7807B143B064}" type="presOf" srcId="{AF6DFF48-8565-46B0-980F-2B8488D0D0E0}" destId="{D57DD672-DEF5-462C-BCFF-B1E4CDDC321B}" srcOrd="0" destOrd="0" presId="urn:microsoft.com/office/officeart/2018/2/layout/IconVerticalSolidList"/>
    <dgm:cxn modelId="{C93894D0-F62B-45D0-8864-3E26FC6AA2D1}" type="presOf" srcId="{61AEBD7B-DAFF-4A45-AED4-7CED7A55D707}" destId="{22273CC7-5F78-4408-B93E-76070BF886F8}" srcOrd="0" destOrd="0" presId="urn:microsoft.com/office/officeart/2018/2/layout/IconVerticalSolidList"/>
    <dgm:cxn modelId="{A33CCFE2-7113-4F01-8614-7CBA4E506FF8}" srcId="{CECC46D6-4DB0-4A27-841C-EE90E0547830}" destId="{61AEBD7B-DAFF-4A45-AED4-7CED7A55D707}" srcOrd="2" destOrd="0" parTransId="{ECF72DDB-2F54-4066-B61A-2880B3DA033B}" sibTransId="{BE35202F-E0AE-47EF-82AC-F6F3E4B425F0}"/>
    <dgm:cxn modelId="{676155F8-66F6-40EF-A7C2-263007C18135}" type="presOf" srcId="{73DFB29F-95E4-49C9-959B-2A070D05D1C7}" destId="{6481802C-9EEA-486F-A27D-1274E848C9C9}" srcOrd="0" destOrd="0" presId="urn:microsoft.com/office/officeart/2018/2/layout/IconVerticalSolidList"/>
    <dgm:cxn modelId="{4BAE9E42-B0A4-4322-86B5-2AACAA6B23B9}" type="presParOf" srcId="{53BC7B60-28E5-4935-9D60-09FE89CCBD61}" destId="{A8EEA868-7F84-4DD2-8874-FC95C9E2BC62}" srcOrd="0" destOrd="0" presId="urn:microsoft.com/office/officeart/2018/2/layout/IconVerticalSolidList"/>
    <dgm:cxn modelId="{182CB752-6491-4602-8132-DD73E8721BAE}" type="presParOf" srcId="{A8EEA868-7F84-4DD2-8874-FC95C9E2BC62}" destId="{77A420E9-DDE9-4D93-BE10-88DF152DE52B}" srcOrd="0" destOrd="0" presId="urn:microsoft.com/office/officeart/2018/2/layout/IconVerticalSolidList"/>
    <dgm:cxn modelId="{0BD84428-BC88-4C6F-B054-9D70BFC68955}" type="presParOf" srcId="{A8EEA868-7F84-4DD2-8874-FC95C9E2BC62}" destId="{FF5ADE6D-6D58-433D-ACFA-9F7DF4ADD397}" srcOrd="1" destOrd="0" presId="urn:microsoft.com/office/officeart/2018/2/layout/IconVerticalSolidList"/>
    <dgm:cxn modelId="{1D83068E-48B0-4C55-AF39-AD3A316C0A43}" type="presParOf" srcId="{A8EEA868-7F84-4DD2-8874-FC95C9E2BC62}" destId="{1D00F07E-5413-4F3F-8AD1-6A84FE46E37C}" srcOrd="2" destOrd="0" presId="urn:microsoft.com/office/officeart/2018/2/layout/IconVerticalSolidList"/>
    <dgm:cxn modelId="{AA833B65-DE45-4E97-8EC6-9AB21EAAABFA}" type="presParOf" srcId="{A8EEA868-7F84-4DD2-8874-FC95C9E2BC62}" destId="{D57DD672-DEF5-462C-BCFF-B1E4CDDC321B}" srcOrd="3" destOrd="0" presId="urn:microsoft.com/office/officeart/2018/2/layout/IconVerticalSolidList"/>
    <dgm:cxn modelId="{113AAF21-DB02-4FD0-A6AA-BC663F7CEE09}" type="presParOf" srcId="{53BC7B60-28E5-4935-9D60-09FE89CCBD61}" destId="{D0C25E51-BB62-4974-9B85-A88DDF0F8BB0}" srcOrd="1" destOrd="0" presId="urn:microsoft.com/office/officeart/2018/2/layout/IconVerticalSolidList"/>
    <dgm:cxn modelId="{9F0C7B20-85D8-4C3E-83EB-63460005618E}" type="presParOf" srcId="{53BC7B60-28E5-4935-9D60-09FE89CCBD61}" destId="{D5F7881F-38FA-470A-9F87-616C9A77D329}" srcOrd="2" destOrd="0" presId="urn:microsoft.com/office/officeart/2018/2/layout/IconVerticalSolidList"/>
    <dgm:cxn modelId="{F2FF40AD-21C6-49A6-9386-4EA000A81D74}" type="presParOf" srcId="{D5F7881F-38FA-470A-9F87-616C9A77D329}" destId="{2D280D44-CB4F-4DA6-A648-E9B5A8D494FF}" srcOrd="0" destOrd="0" presId="urn:microsoft.com/office/officeart/2018/2/layout/IconVerticalSolidList"/>
    <dgm:cxn modelId="{9F65E19C-5363-4977-946E-8EA9FAFD145E}" type="presParOf" srcId="{D5F7881F-38FA-470A-9F87-616C9A77D329}" destId="{4455082A-F6AE-47F7-BFBE-FA5B10BAD8E3}" srcOrd="1" destOrd="0" presId="urn:microsoft.com/office/officeart/2018/2/layout/IconVerticalSolidList"/>
    <dgm:cxn modelId="{5A2E7DDC-275D-4D8F-93B8-C8A2C68974E5}" type="presParOf" srcId="{D5F7881F-38FA-470A-9F87-616C9A77D329}" destId="{C16D31D0-1E64-4998-93F9-679F0F8C8203}" srcOrd="2" destOrd="0" presId="urn:microsoft.com/office/officeart/2018/2/layout/IconVerticalSolidList"/>
    <dgm:cxn modelId="{A69294F0-F824-4F68-BBD8-544DE86A8957}" type="presParOf" srcId="{D5F7881F-38FA-470A-9F87-616C9A77D329}" destId="{07126866-9361-4C90-9BEA-4CE15BC14BE0}" srcOrd="3" destOrd="0" presId="urn:microsoft.com/office/officeart/2018/2/layout/IconVerticalSolidList"/>
    <dgm:cxn modelId="{558807E0-105F-4E22-ADBB-A3799FEBE3CD}" type="presParOf" srcId="{53BC7B60-28E5-4935-9D60-09FE89CCBD61}" destId="{68BA53E0-BFA4-47A2-8652-93AA79B77449}" srcOrd="3" destOrd="0" presId="urn:microsoft.com/office/officeart/2018/2/layout/IconVerticalSolidList"/>
    <dgm:cxn modelId="{CAC07F04-C7B1-46DB-8669-F3BE8509F7DC}" type="presParOf" srcId="{53BC7B60-28E5-4935-9D60-09FE89CCBD61}" destId="{6850495D-3B5D-48C3-A306-4D8F028915C1}" srcOrd="4" destOrd="0" presId="urn:microsoft.com/office/officeart/2018/2/layout/IconVerticalSolidList"/>
    <dgm:cxn modelId="{7CFE78EB-F79E-412A-ABD9-62988F80E073}" type="presParOf" srcId="{6850495D-3B5D-48C3-A306-4D8F028915C1}" destId="{189E0E6F-8521-4FAE-884C-6FC4B335E8A7}" srcOrd="0" destOrd="0" presId="urn:microsoft.com/office/officeart/2018/2/layout/IconVerticalSolidList"/>
    <dgm:cxn modelId="{34B4FBC1-4BB0-44A5-A337-31B0182A42C0}" type="presParOf" srcId="{6850495D-3B5D-48C3-A306-4D8F028915C1}" destId="{2CC342CC-0718-4F7A-9863-001937B5001F}" srcOrd="1" destOrd="0" presId="urn:microsoft.com/office/officeart/2018/2/layout/IconVerticalSolidList"/>
    <dgm:cxn modelId="{A4B928CF-F4B9-4219-8D85-482F3EF776A0}" type="presParOf" srcId="{6850495D-3B5D-48C3-A306-4D8F028915C1}" destId="{F03DCE98-19F8-4A31-94DB-77056A127C07}" srcOrd="2" destOrd="0" presId="urn:microsoft.com/office/officeart/2018/2/layout/IconVerticalSolidList"/>
    <dgm:cxn modelId="{B237F0D8-6F0B-423D-9EE9-91A68F014B75}" type="presParOf" srcId="{6850495D-3B5D-48C3-A306-4D8F028915C1}" destId="{22273CC7-5F78-4408-B93E-76070BF886F8}" srcOrd="3" destOrd="0" presId="urn:microsoft.com/office/officeart/2018/2/layout/IconVerticalSolidList"/>
    <dgm:cxn modelId="{DE9894D6-4658-4E39-A49E-D5FB11EC227E}" type="presParOf" srcId="{53BC7B60-28E5-4935-9D60-09FE89CCBD61}" destId="{9EBC86E3-BB95-4D18-8B45-FE698607B46A}" srcOrd="5" destOrd="0" presId="urn:microsoft.com/office/officeart/2018/2/layout/IconVerticalSolidList"/>
    <dgm:cxn modelId="{0AB85F33-793A-4C27-8269-53F59DD89CAC}" type="presParOf" srcId="{53BC7B60-28E5-4935-9D60-09FE89CCBD61}" destId="{481358FA-2927-4EED-9B70-5DF5DE74461C}" srcOrd="6" destOrd="0" presId="urn:microsoft.com/office/officeart/2018/2/layout/IconVerticalSolidList"/>
    <dgm:cxn modelId="{88B1A7C9-F74A-4E77-888D-581B04CBB402}" type="presParOf" srcId="{481358FA-2927-4EED-9B70-5DF5DE74461C}" destId="{050ABB88-BC4F-41C8-BC5D-0E57366A528E}" srcOrd="0" destOrd="0" presId="urn:microsoft.com/office/officeart/2018/2/layout/IconVerticalSolidList"/>
    <dgm:cxn modelId="{7693E689-DBF0-4051-AF1A-D105C3C6538D}" type="presParOf" srcId="{481358FA-2927-4EED-9B70-5DF5DE74461C}" destId="{4B5FF410-768B-45C6-9D71-2C650A0A9D37}" srcOrd="1" destOrd="0" presId="urn:microsoft.com/office/officeart/2018/2/layout/IconVerticalSolidList"/>
    <dgm:cxn modelId="{7D7F683D-7862-4C3D-8139-4DC94CAFC28B}" type="presParOf" srcId="{481358FA-2927-4EED-9B70-5DF5DE74461C}" destId="{9FBAB974-DC3D-45F0-99AD-70A93607C78E}" srcOrd="2" destOrd="0" presId="urn:microsoft.com/office/officeart/2018/2/layout/IconVerticalSolidList"/>
    <dgm:cxn modelId="{99E6B95E-BBC7-4F12-961F-487CBFD9D657}" type="presParOf" srcId="{481358FA-2927-4EED-9B70-5DF5DE74461C}" destId="{6481802C-9EEA-486F-A27D-1274E848C9C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4DBBA5-2498-4A8D-8529-BD0F38C1BE7F}">
      <dsp:nvSpPr>
        <dsp:cNvPr id="0" name=""/>
        <dsp:cNvSpPr/>
      </dsp:nvSpPr>
      <dsp:spPr>
        <a:xfrm>
          <a:off x="0" y="416975"/>
          <a:ext cx="6513603" cy="15590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Poor Planning</a:t>
          </a:r>
          <a:endParaRPr lang="en-US" sz="6500" kern="1200"/>
        </a:p>
      </dsp:txBody>
      <dsp:txXfrm>
        <a:off x="76105" y="493080"/>
        <a:ext cx="6361393" cy="1406815"/>
      </dsp:txXfrm>
    </dsp:sp>
    <dsp:sp modelId="{FA4A4F18-9C74-4BFD-8C2C-778DF59CDD75}">
      <dsp:nvSpPr>
        <dsp:cNvPr id="0" name=""/>
        <dsp:cNvSpPr/>
      </dsp:nvSpPr>
      <dsp:spPr>
        <a:xfrm>
          <a:off x="0" y="2163200"/>
          <a:ext cx="6513603" cy="155902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Poor Tracking </a:t>
          </a:r>
          <a:endParaRPr lang="en-US" sz="6500" kern="1200"/>
        </a:p>
      </dsp:txBody>
      <dsp:txXfrm>
        <a:off x="76105" y="2239305"/>
        <a:ext cx="6361393" cy="1406815"/>
      </dsp:txXfrm>
    </dsp:sp>
    <dsp:sp modelId="{4FFA2877-E459-4415-B975-422197724F24}">
      <dsp:nvSpPr>
        <dsp:cNvPr id="0" name=""/>
        <dsp:cNvSpPr/>
      </dsp:nvSpPr>
      <dsp:spPr>
        <a:xfrm>
          <a:off x="0" y="3909425"/>
          <a:ext cx="6513603" cy="155902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Poor Leadership</a:t>
          </a:r>
          <a:endParaRPr lang="en-US" sz="6500" kern="1200"/>
        </a:p>
      </dsp:txBody>
      <dsp:txXfrm>
        <a:off x="76105" y="3985530"/>
        <a:ext cx="6361393"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ACD9F-8751-4971-B96F-133004501C69}">
      <dsp:nvSpPr>
        <dsp:cNvPr id="0" name=""/>
        <dsp:cNvSpPr/>
      </dsp:nvSpPr>
      <dsp:spPr>
        <a:xfrm>
          <a:off x="669768" y="20311"/>
          <a:ext cx="2024437" cy="202443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6D53D7-FBB9-4890-90C2-7D335A103673}">
      <dsp:nvSpPr>
        <dsp:cNvPr id="0" name=""/>
        <dsp:cNvSpPr/>
      </dsp:nvSpPr>
      <dsp:spPr>
        <a:xfrm>
          <a:off x="1101205" y="451748"/>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0F550E-C45B-410A-ACDE-8021AE139490}">
      <dsp:nvSpPr>
        <dsp:cNvPr id="0" name=""/>
        <dsp:cNvSpPr/>
      </dsp:nvSpPr>
      <dsp:spPr>
        <a:xfrm>
          <a:off x="22611" y="2675311"/>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US" sz="4400" kern="1200"/>
            <a:t>Waterfall</a:t>
          </a:r>
        </a:p>
      </dsp:txBody>
      <dsp:txXfrm>
        <a:off x="22611" y="2675311"/>
        <a:ext cx="3318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8970B-9174-48F3-9CCD-E98707838CA3}">
      <dsp:nvSpPr>
        <dsp:cNvPr id="0" name=""/>
        <dsp:cNvSpPr/>
      </dsp:nvSpPr>
      <dsp:spPr>
        <a:xfrm>
          <a:off x="1283" y="507350"/>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751DCE-E8BB-44EB-AC7A-FC485DCE9860}">
      <dsp:nvSpPr>
        <dsp:cNvPr id="0" name=""/>
        <dsp:cNvSpPr/>
      </dsp:nvSpPr>
      <dsp:spPr>
        <a:xfrm>
          <a:off x="501904" y="982940"/>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US" sz="5300" b="1" kern="1200"/>
            <a:t>PRINCE2</a:t>
          </a:r>
          <a:endParaRPr lang="en-US" sz="5300" kern="1200"/>
        </a:p>
      </dsp:txBody>
      <dsp:txXfrm>
        <a:off x="585701" y="1066737"/>
        <a:ext cx="4337991" cy="2693452"/>
      </dsp:txXfrm>
    </dsp:sp>
    <dsp:sp modelId="{7B1C8F38-F6B3-4945-B327-E0FF2902F58D}">
      <dsp:nvSpPr>
        <dsp:cNvPr id="0" name=""/>
        <dsp:cNvSpPr/>
      </dsp:nvSpPr>
      <dsp:spPr>
        <a:xfrm>
          <a:off x="5508110" y="507350"/>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FC3F8-46CC-48D4-9924-A773EB77A4F9}">
      <dsp:nvSpPr>
        <dsp:cNvPr id="0" name=""/>
        <dsp:cNvSpPr/>
      </dsp:nvSpPr>
      <dsp:spPr>
        <a:xfrm>
          <a:off x="6008730" y="982940"/>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US" sz="5300" b="1" kern="1200"/>
            <a:t>Projects in Controlled Environments</a:t>
          </a:r>
          <a:endParaRPr lang="en-US" sz="5300" kern="1200"/>
        </a:p>
      </dsp:txBody>
      <dsp:txXfrm>
        <a:off x="6092527" y="1066737"/>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A420E9-DDE9-4D93-BE10-88DF152DE52B}">
      <dsp:nvSpPr>
        <dsp:cNvPr id="0" name=""/>
        <dsp:cNvSpPr/>
      </dsp:nvSpPr>
      <dsp:spPr>
        <a:xfrm>
          <a:off x="0" y="2442"/>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ADE6D-6D58-433D-ACFA-9F7DF4ADD397}">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7DD672-DEF5-462C-BCFF-B1E4CDDC321B}">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b="1" kern="1200"/>
            <a:t>GNATT CHART</a:t>
          </a:r>
          <a:endParaRPr lang="en-US" sz="2200" kern="1200"/>
        </a:p>
      </dsp:txBody>
      <dsp:txXfrm>
        <a:off x="1429899" y="2442"/>
        <a:ext cx="5083704" cy="1238008"/>
      </dsp:txXfrm>
    </dsp:sp>
    <dsp:sp modelId="{2D280D44-CB4F-4DA6-A648-E9B5A8D494FF}">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5082A-F6AE-47F7-BFBE-FA5B10BAD8E3}">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126866-9361-4C90-9BEA-4CE15BC14BE0}">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b="1" kern="1200"/>
            <a:t>PERT CHART</a:t>
          </a:r>
          <a:endParaRPr lang="en-US" sz="2200" kern="1200"/>
        </a:p>
      </dsp:txBody>
      <dsp:txXfrm>
        <a:off x="1429899" y="1549953"/>
        <a:ext cx="5083704" cy="1238008"/>
      </dsp:txXfrm>
    </dsp:sp>
    <dsp:sp modelId="{189E0E6F-8521-4FAE-884C-6FC4B335E8A7}">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C342CC-0718-4F7A-9863-001937B5001F}">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273CC7-5F78-4408-B93E-76070BF886F8}">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b="1" kern="1200"/>
            <a:t>PRODUCT BREAKDOWN STRUCTURE</a:t>
          </a:r>
          <a:endParaRPr lang="en-US" sz="2200" kern="1200"/>
        </a:p>
      </dsp:txBody>
      <dsp:txXfrm>
        <a:off x="1429899" y="3097464"/>
        <a:ext cx="5083704" cy="1238008"/>
      </dsp:txXfrm>
    </dsp:sp>
    <dsp:sp modelId="{050ABB88-BC4F-41C8-BC5D-0E57366A528E}">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5FF410-768B-45C6-9D71-2C650A0A9D37}">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81802C-9EEA-486F-A27D-1274E848C9C9}">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b="1" kern="1200"/>
            <a:t>WORK BREAKDOWN STRUCTURE</a:t>
          </a:r>
          <a:endParaRPr lang="en-US" sz="2200" kern="1200"/>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D1A92CB-A705-43EF-B674-C6B278F538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D390BE0-9AD7-4C8A-A177-D028C5C75C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BFF4E7-8BBD-4F0D-9402-2E7D9754A05C}" type="datetimeFigureOut">
              <a:rPr lang="en-GB" smtClean="0"/>
              <a:t>11/12/2019</a:t>
            </a:fld>
            <a:endParaRPr lang="en-GB"/>
          </a:p>
        </p:txBody>
      </p:sp>
      <p:sp>
        <p:nvSpPr>
          <p:cNvPr id="4" name="Footer Placeholder 3">
            <a:extLst>
              <a:ext uri="{FF2B5EF4-FFF2-40B4-BE49-F238E27FC236}">
                <a16:creationId xmlns:a16="http://schemas.microsoft.com/office/drawing/2014/main" id="{5A807A9D-E6C3-4AAF-A99B-0407AABA3C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3847CAB-AFB2-4102-8AAA-00C8A3E631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40FE721-241C-4128-BC90-64FE976BFCAC}" type="slidenum">
              <a:rPr lang="en-GB" smtClean="0"/>
              <a:t>‹#›</a:t>
            </a:fld>
            <a:endParaRPr lang="en-GB"/>
          </a:p>
        </p:txBody>
      </p:sp>
    </p:spTree>
    <p:extLst>
      <p:ext uri="{BB962C8B-B14F-4D97-AF65-F5344CB8AC3E}">
        <p14:creationId xmlns:p14="http://schemas.microsoft.com/office/powerpoint/2010/main" val="5018221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755C0C-E8BA-4D1F-8FC1-656AD36AD28A}"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F42C25-A851-4D57-9690-C5276054067D}" type="slidenum">
              <a:rPr lang="en-GB" smtClean="0"/>
              <a:t>‹#›</a:t>
            </a:fld>
            <a:endParaRPr lang="en-GB"/>
          </a:p>
        </p:txBody>
      </p:sp>
    </p:spTree>
    <p:extLst>
      <p:ext uri="{BB962C8B-B14F-4D97-AF65-F5344CB8AC3E}">
        <p14:creationId xmlns:p14="http://schemas.microsoft.com/office/powerpoint/2010/main" val="1524792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project manager is someone who will take on the role and responsibilities of a project, they will manage the project from start to finish. </a:t>
            </a:r>
          </a:p>
          <a:p>
            <a:r>
              <a:rPr lang="en-GB" dirty="0"/>
              <a:t>As a project manager they will have to have excellent communication and interpersonal skills. </a:t>
            </a:r>
          </a:p>
          <a:p>
            <a:r>
              <a:rPr lang="en-GB" dirty="0"/>
              <a:t>They will coordinate and integrate activities that are necessary to develop a plan, implement their skills and tools to execute a project. </a:t>
            </a:r>
          </a:p>
        </p:txBody>
      </p:sp>
      <p:sp>
        <p:nvSpPr>
          <p:cNvPr id="4" name="Slide Number Placeholder 3"/>
          <p:cNvSpPr>
            <a:spLocks noGrp="1"/>
          </p:cNvSpPr>
          <p:nvPr>
            <p:ph type="sldNum" sz="quarter" idx="5"/>
          </p:nvPr>
        </p:nvSpPr>
        <p:spPr/>
        <p:txBody>
          <a:bodyPr/>
          <a:lstStyle/>
          <a:p>
            <a:fld id="{81F42C25-A851-4D57-9690-C5276054067D}" type="slidenum">
              <a:rPr lang="en-GB" smtClean="0"/>
              <a:t>2</a:t>
            </a:fld>
            <a:endParaRPr lang="en-GB"/>
          </a:p>
        </p:txBody>
      </p:sp>
    </p:spTree>
    <p:extLst>
      <p:ext uri="{BB962C8B-B14F-4D97-AF65-F5344CB8AC3E}">
        <p14:creationId xmlns:p14="http://schemas.microsoft.com/office/powerpoint/2010/main" val="371859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managers are the point person in charge of a specific project or projects within an organisation. A project manager will plan, budget, monitor and report on the project with project management tools, sometimes pitching the idea of a project or being assigned to it once it has been approved. </a:t>
            </a:r>
          </a:p>
          <a:p>
            <a:endParaRPr lang="en-GB" dirty="0"/>
          </a:p>
          <a:p>
            <a:r>
              <a:rPr lang="en-GB" dirty="0"/>
              <a:t>Anything that has a start and a finish, results in being a product, is a project and will require the oversight and leadership of a project manager. You will find that project managers work virtually in all fields, this can be tech and IT to human resources, advertising and marketing to construction, and everything in-between. </a:t>
            </a:r>
          </a:p>
        </p:txBody>
      </p:sp>
      <p:sp>
        <p:nvSpPr>
          <p:cNvPr id="4" name="Slide Number Placeholder 3"/>
          <p:cNvSpPr>
            <a:spLocks noGrp="1"/>
          </p:cNvSpPr>
          <p:nvPr>
            <p:ph type="sldNum" sz="quarter" idx="5"/>
          </p:nvPr>
        </p:nvSpPr>
        <p:spPr/>
        <p:txBody>
          <a:bodyPr/>
          <a:lstStyle/>
          <a:p>
            <a:fld id="{81F42C25-A851-4D57-9690-C5276054067D}" type="slidenum">
              <a:rPr lang="en-GB" smtClean="0"/>
              <a:t>3</a:t>
            </a:fld>
            <a:endParaRPr lang="en-GB"/>
          </a:p>
        </p:txBody>
      </p:sp>
    </p:spTree>
    <p:extLst>
      <p:ext uri="{BB962C8B-B14F-4D97-AF65-F5344CB8AC3E}">
        <p14:creationId xmlns:p14="http://schemas.microsoft.com/office/powerpoint/2010/main" val="595559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project manager will be staffed appropriately for the project, this will ensure that the team helps deliver a project on time, under budget, and also meeting stated goals.</a:t>
            </a:r>
          </a:p>
          <a:p>
            <a:r>
              <a:rPr lang="en-GB" dirty="0"/>
              <a:t>As we know a project manager is not a robot, they are only human just like everyone else. They have the role as project manager and are the frontline of projects, defending their team, their clients, and their projects from miscommunication, missed deadlines, scope creep and any other failures that might occur throughout a project. </a:t>
            </a:r>
          </a:p>
          <a:p>
            <a:r>
              <a:rPr lang="en-GB" dirty="0"/>
              <a:t>The project manager will create a team, as the manager they will have to take on everything from laying down the foundations to looking after the team and making sure that the project is on track. (Kashyap, 2017). </a:t>
            </a:r>
          </a:p>
        </p:txBody>
      </p:sp>
      <p:sp>
        <p:nvSpPr>
          <p:cNvPr id="4" name="Slide Number Placeholder 3"/>
          <p:cNvSpPr>
            <a:spLocks noGrp="1"/>
          </p:cNvSpPr>
          <p:nvPr>
            <p:ph type="sldNum" sz="quarter" idx="5"/>
          </p:nvPr>
        </p:nvSpPr>
        <p:spPr/>
        <p:txBody>
          <a:bodyPr/>
          <a:lstStyle/>
          <a:p>
            <a:fld id="{81F42C25-A851-4D57-9690-C5276054067D}" type="slidenum">
              <a:rPr lang="en-GB" smtClean="0"/>
              <a:t>4</a:t>
            </a:fld>
            <a:endParaRPr lang="en-GB"/>
          </a:p>
        </p:txBody>
      </p:sp>
    </p:spTree>
    <p:extLst>
      <p:ext uri="{BB962C8B-B14F-4D97-AF65-F5344CB8AC3E}">
        <p14:creationId xmlns:p14="http://schemas.microsoft.com/office/powerpoint/2010/main" val="1481151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Project manager will have many disciplines to be able to carry out and execute any projects that they are working on. </a:t>
            </a:r>
          </a:p>
          <a:p>
            <a:r>
              <a:rPr lang="en-GB" dirty="0"/>
              <a:t>They will have to be able to implement those disciplines, be flexible and make changes and when necessary. </a:t>
            </a:r>
          </a:p>
          <a:p>
            <a:r>
              <a:rPr lang="en-GB" dirty="0"/>
              <a:t>A project manager will do whatever </a:t>
            </a:r>
            <a:r>
              <a:rPr lang="en-GB"/>
              <a:t>is needed </a:t>
            </a:r>
            <a:r>
              <a:rPr lang="en-GB" dirty="0"/>
              <a:t>to make a project happen and be successful. (Burke, 2003)</a:t>
            </a:r>
          </a:p>
          <a:p>
            <a:endParaRPr lang="en-GB" dirty="0"/>
          </a:p>
        </p:txBody>
      </p:sp>
      <p:sp>
        <p:nvSpPr>
          <p:cNvPr id="4" name="Slide Number Placeholder 3"/>
          <p:cNvSpPr>
            <a:spLocks noGrp="1"/>
          </p:cNvSpPr>
          <p:nvPr>
            <p:ph type="sldNum" sz="quarter" idx="5"/>
          </p:nvPr>
        </p:nvSpPr>
        <p:spPr/>
        <p:txBody>
          <a:bodyPr/>
          <a:lstStyle/>
          <a:p>
            <a:fld id="{81F42C25-A851-4D57-9690-C5276054067D}" type="slidenum">
              <a:rPr lang="en-GB" smtClean="0"/>
              <a:t>5</a:t>
            </a:fld>
            <a:endParaRPr lang="en-GB"/>
          </a:p>
        </p:txBody>
      </p:sp>
    </p:spTree>
    <p:extLst>
      <p:ext uri="{BB962C8B-B14F-4D97-AF65-F5344CB8AC3E}">
        <p14:creationId xmlns:p14="http://schemas.microsoft.com/office/powerpoint/2010/main" val="2863771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project manager it is good to have structure otherwise this could cause failure for the project or projects. </a:t>
            </a:r>
          </a:p>
          <a:p>
            <a:r>
              <a:rPr lang="en-GB" dirty="0"/>
              <a:t>Project Structure: With any project there are three main points, these are quality, time and available resources in the project. The structure of the project can be prepared by getting answers to the following – what needs to be done in the project, when it should be done, the order and status of the project. </a:t>
            </a:r>
          </a:p>
          <a:p>
            <a:r>
              <a:rPr lang="en-GB" dirty="0"/>
              <a:t>Definition Stage: The project activities are defined, and resources required to be able to complete the activities. The cost for completing each activity is defined, budgeting is also part of this phase. </a:t>
            </a:r>
          </a:p>
          <a:p>
            <a:r>
              <a:rPr lang="en-GB" dirty="0"/>
              <a:t>Clear Goals: The goals must be always be defined, clear, measurable, and realistic. The project manager is responsible for the achievement and failure of the goals. </a:t>
            </a:r>
          </a:p>
          <a:p>
            <a:r>
              <a:rPr lang="en-GB" dirty="0"/>
              <a:t>Transparency: The status and goals of the project must be transparent. There should not be any hidden information which will affect the project at the end of activity. This can be achieved by having regular discussions on cost and timelines in meetings. </a:t>
            </a:r>
          </a:p>
          <a:p>
            <a:r>
              <a:rPr lang="en-GB" dirty="0"/>
              <a:t>Risk Recognition &amp; Responsibility of Manager: With every project there will always be an inherent risk inbuilt, this is normal. It is the responsibility of the manager to be able to calculate any risk and report to management on a prompt basis. </a:t>
            </a:r>
          </a:p>
        </p:txBody>
      </p:sp>
      <p:sp>
        <p:nvSpPr>
          <p:cNvPr id="4" name="Slide Number Placeholder 3"/>
          <p:cNvSpPr>
            <a:spLocks noGrp="1"/>
          </p:cNvSpPr>
          <p:nvPr>
            <p:ph type="sldNum" sz="quarter" idx="5"/>
          </p:nvPr>
        </p:nvSpPr>
        <p:spPr/>
        <p:txBody>
          <a:bodyPr/>
          <a:lstStyle/>
          <a:p>
            <a:fld id="{81F42C25-A851-4D57-9690-C5276054067D}" type="slidenum">
              <a:rPr lang="en-GB" smtClean="0"/>
              <a:t>6</a:t>
            </a:fld>
            <a:endParaRPr lang="en-GB"/>
          </a:p>
        </p:txBody>
      </p:sp>
    </p:spTree>
    <p:extLst>
      <p:ext uri="{BB962C8B-B14F-4D97-AF65-F5344CB8AC3E}">
        <p14:creationId xmlns:p14="http://schemas.microsoft.com/office/powerpoint/2010/main" val="3276197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may be several reasons for a project to fail and these are the most notable ones: </a:t>
            </a:r>
          </a:p>
          <a:p>
            <a:r>
              <a:rPr lang="en-GB" dirty="0"/>
              <a:t>Poor Planning: For a project to be successful it is very important for the planning to be done appropriately.</a:t>
            </a:r>
          </a:p>
          <a:p>
            <a:r>
              <a:rPr lang="en-GB" dirty="0"/>
              <a:t>Poor Tracking: If tracking is poor, then the project manager will not be able to find the delay in the project and could lead to many other delays within the project. </a:t>
            </a:r>
          </a:p>
          <a:p>
            <a:r>
              <a:rPr lang="en-GB" dirty="0"/>
              <a:t>Poor leadership: The project manager is completely responsible for the success and failure of the project in hand. During critical situations in the project the manager should be leading by example and needs to make sure the project can be completed as per expectations of the stakeholders </a:t>
            </a:r>
            <a:r>
              <a:rPr lang="en-GB" sz="1200" kern="1200" dirty="0">
                <a:solidFill>
                  <a:schemeClr val="tx1"/>
                </a:solidFill>
                <a:effectLst/>
                <a:latin typeface="+mn-lt"/>
                <a:ea typeface="+mn-ea"/>
                <a:cs typeface="+mn-cs"/>
              </a:rPr>
              <a:t>(n.d., Project Management Business Assignment, n.d.)</a:t>
            </a:r>
            <a:r>
              <a:rPr lang="en-GB" dirty="0"/>
              <a:t>. </a:t>
            </a:r>
          </a:p>
        </p:txBody>
      </p:sp>
      <p:sp>
        <p:nvSpPr>
          <p:cNvPr id="4" name="Slide Number Placeholder 3"/>
          <p:cNvSpPr>
            <a:spLocks noGrp="1"/>
          </p:cNvSpPr>
          <p:nvPr>
            <p:ph type="sldNum" sz="quarter" idx="5"/>
          </p:nvPr>
        </p:nvSpPr>
        <p:spPr/>
        <p:txBody>
          <a:bodyPr/>
          <a:lstStyle/>
          <a:p>
            <a:fld id="{81F42C25-A851-4D57-9690-C5276054067D}" type="slidenum">
              <a:rPr lang="en-GB" smtClean="0"/>
              <a:t>7</a:t>
            </a:fld>
            <a:endParaRPr lang="en-GB"/>
          </a:p>
        </p:txBody>
      </p:sp>
    </p:spTree>
    <p:extLst>
      <p:ext uri="{BB962C8B-B14F-4D97-AF65-F5344CB8AC3E}">
        <p14:creationId xmlns:p14="http://schemas.microsoft.com/office/powerpoint/2010/main" val="2709415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theorists in project management, and there is no right or wrong in what the theorists have to say, it will depend on your leadership style. </a:t>
            </a:r>
          </a:p>
          <a:p>
            <a:r>
              <a:rPr lang="en-GB" dirty="0"/>
              <a:t>The Hersey and Blanchard model suggests that there is no single leadership style that is better than another. Rather than focusing on the workplace factors, the model suggests leaders adjust their styles to the followers and their abilities. </a:t>
            </a:r>
          </a:p>
          <a:p>
            <a:endParaRPr lang="en-GB" dirty="0"/>
          </a:p>
          <a:p>
            <a:r>
              <a:rPr lang="en-GB" i="1" dirty="0"/>
              <a:t>“Hersey-Blanchard Model depends on the leadership decision-making skills, it uses an individualistic rather than group approach”</a:t>
            </a:r>
            <a:endParaRPr lang="en-GB" i="0" dirty="0"/>
          </a:p>
          <a:p>
            <a:endParaRPr lang="en-GB" i="0" dirty="0"/>
          </a:p>
          <a:p>
            <a:r>
              <a:rPr lang="en-GB" i="0" dirty="0"/>
              <a:t>Within this model a successful leadership is task and relationship relevant. </a:t>
            </a:r>
          </a:p>
          <a:p>
            <a:endParaRPr lang="en-GB" i="0" dirty="0"/>
          </a:p>
          <a:p>
            <a:r>
              <a:rPr lang="en-GB" i="0" dirty="0"/>
              <a:t>This model was developed by author Paul Hersey and leadership expert Ken Blanchard author of the </a:t>
            </a:r>
            <a:r>
              <a:rPr lang="en-GB" i="1" dirty="0"/>
              <a:t>“The One Minute Manager”</a:t>
            </a:r>
            <a:r>
              <a:rPr lang="en-GB" i="0" dirty="0"/>
              <a:t>. </a:t>
            </a:r>
          </a:p>
          <a:p>
            <a:endParaRPr lang="en-GB"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It is a model of flexibility so that managers can adapt their management styles in the workplace, this includes relationships with other employees. As with any project manager if they follow this model then they need to choose a leadership style that will relate to the maturity of the followers, an example being if their maturity is high then there is minimal guidance by the leader </a:t>
            </a:r>
            <a:r>
              <a:rPr lang="en-GB" sz="1200" kern="1200" dirty="0">
                <a:solidFill>
                  <a:schemeClr val="tx1"/>
                </a:solidFill>
                <a:effectLst/>
                <a:latin typeface="+mn-lt"/>
                <a:ea typeface="+mn-ea"/>
                <a:cs typeface="+mn-cs"/>
              </a:rPr>
              <a:t>(Kenton, 2019)</a:t>
            </a:r>
          </a:p>
          <a:p>
            <a:r>
              <a:rPr lang="en-GB" i="0" dirty="0"/>
              <a:t> . </a:t>
            </a:r>
            <a:endParaRPr lang="en-GB" i="1" dirty="0"/>
          </a:p>
        </p:txBody>
      </p:sp>
      <p:sp>
        <p:nvSpPr>
          <p:cNvPr id="4" name="Slide Number Placeholder 3"/>
          <p:cNvSpPr>
            <a:spLocks noGrp="1"/>
          </p:cNvSpPr>
          <p:nvPr>
            <p:ph type="sldNum" sz="quarter" idx="5"/>
          </p:nvPr>
        </p:nvSpPr>
        <p:spPr/>
        <p:txBody>
          <a:bodyPr/>
          <a:lstStyle/>
          <a:p>
            <a:fld id="{81F42C25-A851-4D57-9690-C5276054067D}" type="slidenum">
              <a:rPr lang="en-GB" smtClean="0"/>
              <a:t>8</a:t>
            </a:fld>
            <a:endParaRPr lang="en-GB"/>
          </a:p>
        </p:txBody>
      </p:sp>
    </p:spTree>
    <p:extLst>
      <p:ext uri="{BB962C8B-B14F-4D97-AF65-F5344CB8AC3E}">
        <p14:creationId xmlns:p14="http://schemas.microsoft.com/office/powerpoint/2010/main" val="977976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Rick Holman, has said that in reality Business stakeholders have a difficult time in acknowledging the need for all that “project management stuff” no matter how light the methodology used. He then goes on to say that in theory the methodologies an project manager brings to the table are understood and appreciated by the senior executives of the </a:t>
            </a:r>
            <a:r>
              <a:rPr lang="en-GB"/>
              <a:t>company </a:t>
            </a:r>
            <a:r>
              <a:rPr lang="en-GB" sz="1200" kern="1200">
                <a:solidFill>
                  <a:schemeClr val="tx1"/>
                </a:solidFill>
                <a:effectLst/>
                <a:latin typeface="+mn-lt"/>
                <a:ea typeface="+mn-ea"/>
                <a:cs typeface="+mn-cs"/>
              </a:rPr>
              <a:t>(Holman, 2011</a:t>
            </a:r>
            <a:r>
              <a:rPr lang="en-GB"/>
              <a:t>.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no right or wrong way to use any of theories, it is basically trying to make sure that your stakeholders understand any risks that may occur and what they will have to deal with if a methodology is not in place. </a:t>
            </a:r>
          </a:p>
          <a:p>
            <a:endParaRPr lang="en-GB" dirty="0"/>
          </a:p>
        </p:txBody>
      </p:sp>
      <p:sp>
        <p:nvSpPr>
          <p:cNvPr id="4" name="Slide Number Placeholder 3"/>
          <p:cNvSpPr>
            <a:spLocks noGrp="1"/>
          </p:cNvSpPr>
          <p:nvPr>
            <p:ph type="sldNum" sz="quarter" idx="5"/>
          </p:nvPr>
        </p:nvSpPr>
        <p:spPr/>
        <p:txBody>
          <a:bodyPr/>
          <a:lstStyle/>
          <a:p>
            <a:fld id="{81F42C25-A851-4D57-9690-C5276054067D}" type="slidenum">
              <a:rPr lang="en-GB" smtClean="0"/>
              <a:t>9</a:t>
            </a:fld>
            <a:endParaRPr lang="en-GB"/>
          </a:p>
        </p:txBody>
      </p:sp>
    </p:spTree>
    <p:extLst>
      <p:ext uri="{BB962C8B-B14F-4D97-AF65-F5344CB8AC3E}">
        <p14:creationId xmlns:p14="http://schemas.microsoft.com/office/powerpoint/2010/main" val="3654830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Waterfall method was first introduced by Dr Winston W. Royce in his first paper which was published in 1970</a:t>
            </a:r>
            <a:r>
              <a:rPr lang="en-GB" sz="1200" kern="1200" dirty="0">
                <a:solidFill>
                  <a:schemeClr val="tx1"/>
                </a:solidFill>
                <a:effectLst/>
                <a:latin typeface="+mn-lt"/>
                <a:ea typeface="+mn-ea"/>
                <a:cs typeface="+mn-cs"/>
              </a:rPr>
              <a:t>(Powell-Morse, 2016). The waterfall model is a software development process, it is often described as </a:t>
            </a:r>
            <a:r>
              <a:rPr lang="en-GB" sz="1200" i="1" kern="1200" dirty="0">
                <a:solidFill>
                  <a:schemeClr val="tx1"/>
                </a:solidFill>
                <a:effectLst/>
                <a:latin typeface="+mn-lt"/>
                <a:ea typeface="+mn-ea"/>
                <a:cs typeface="+mn-cs"/>
              </a:rPr>
              <a:t>“linear-sequential lifecycle model”</a:t>
            </a:r>
            <a:r>
              <a:rPr lang="en-GB" sz="1200" i="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Kienitz</a:t>
            </a:r>
            <a:r>
              <a:rPr lang="en-GB" sz="1200" kern="1200" dirty="0">
                <a:solidFill>
                  <a:schemeClr val="tx1"/>
                </a:solidFill>
                <a:effectLst/>
                <a:latin typeface="+mn-lt"/>
                <a:ea typeface="+mn-ea"/>
                <a:cs typeface="+mn-cs"/>
              </a:rPr>
              <a:t>, 2017).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called a waterfall due to it being like the cascading steps down an incremental steps down a waterfall. This method was adopted by many industries, this is due to the logical sequential and ease of implementation.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kern="1200" dirty="0">
              <a:solidFill>
                <a:schemeClr val="tx1"/>
              </a:solidFill>
              <a:effectLst/>
              <a:latin typeface="+mn-lt"/>
              <a:ea typeface="+mn-ea"/>
              <a:cs typeface="+mn-cs"/>
            </a:endParaRPr>
          </a:p>
          <a:p>
            <a:r>
              <a:rPr lang="en-GB" i="1" dirty="0"/>
              <a:t> </a:t>
            </a:r>
          </a:p>
        </p:txBody>
      </p:sp>
      <p:sp>
        <p:nvSpPr>
          <p:cNvPr id="4" name="Slide Number Placeholder 3"/>
          <p:cNvSpPr>
            <a:spLocks noGrp="1"/>
          </p:cNvSpPr>
          <p:nvPr>
            <p:ph type="sldNum" sz="quarter" idx="5"/>
          </p:nvPr>
        </p:nvSpPr>
        <p:spPr/>
        <p:txBody>
          <a:bodyPr/>
          <a:lstStyle/>
          <a:p>
            <a:fld id="{81F42C25-A851-4D57-9690-C5276054067D}" type="slidenum">
              <a:rPr lang="en-GB" smtClean="0"/>
              <a:t>10</a:t>
            </a:fld>
            <a:endParaRPr lang="en-GB"/>
          </a:p>
        </p:txBody>
      </p:sp>
    </p:spTree>
    <p:extLst>
      <p:ext uri="{BB962C8B-B14F-4D97-AF65-F5344CB8AC3E}">
        <p14:creationId xmlns:p14="http://schemas.microsoft.com/office/powerpoint/2010/main" val="882732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Agile Methodology is people focused, it is a result focused approach to software development that respects our rapidly changing world </a:t>
            </a:r>
            <a:r>
              <a:rPr lang="en-GB" sz="1200" kern="1200" dirty="0">
                <a:solidFill>
                  <a:schemeClr val="tx1"/>
                </a:solidFill>
                <a:effectLst/>
                <a:latin typeface="+mn-lt"/>
                <a:ea typeface="+mn-ea"/>
                <a:cs typeface="+mn-cs"/>
              </a:rPr>
              <a:t> (STACKIFY,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Agile was launched in 2001, when technologists had drafted the Agile Manifesto (</a:t>
            </a:r>
            <a:r>
              <a:rPr lang="en-GB" sz="1200" kern="1200" dirty="0" err="1">
                <a:solidFill>
                  <a:schemeClr val="tx1"/>
                </a:solidFill>
                <a:effectLst/>
                <a:latin typeface="+mn-lt"/>
                <a:ea typeface="+mn-ea"/>
                <a:cs typeface="+mn-cs"/>
              </a:rPr>
              <a:t>Sacolick</a:t>
            </a:r>
            <a:r>
              <a:rPr lang="en-GB" sz="1200" kern="1200" dirty="0">
                <a:solidFill>
                  <a:schemeClr val="tx1"/>
                </a:solidFill>
                <a:effectLst/>
                <a:latin typeface="+mn-lt"/>
                <a:ea typeface="+mn-ea"/>
                <a:cs typeface="+mn-cs"/>
              </a:rPr>
              <a:t>, 2018).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this software development it will always start by defining the users and documenting a vision statement on a scope of problems, opportunities, and values to be addressed.</a:t>
            </a:r>
          </a:p>
          <a:p>
            <a:endParaRPr lang="en-GB" dirty="0"/>
          </a:p>
        </p:txBody>
      </p:sp>
      <p:sp>
        <p:nvSpPr>
          <p:cNvPr id="4" name="Slide Number Placeholder 3"/>
          <p:cNvSpPr>
            <a:spLocks noGrp="1"/>
          </p:cNvSpPr>
          <p:nvPr>
            <p:ph type="sldNum" sz="quarter" idx="5"/>
          </p:nvPr>
        </p:nvSpPr>
        <p:spPr/>
        <p:txBody>
          <a:bodyPr/>
          <a:lstStyle/>
          <a:p>
            <a:fld id="{81F42C25-A851-4D57-9690-C5276054067D}" type="slidenum">
              <a:rPr lang="en-GB" smtClean="0"/>
              <a:t>11</a:t>
            </a:fld>
            <a:endParaRPr lang="en-GB"/>
          </a:p>
        </p:txBody>
      </p:sp>
    </p:spTree>
    <p:extLst>
      <p:ext uri="{BB962C8B-B14F-4D97-AF65-F5344CB8AC3E}">
        <p14:creationId xmlns:p14="http://schemas.microsoft.com/office/powerpoint/2010/main" val="543209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Prince2 Methodology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Projects in Controlled Environments (PRINCE2). Prince2 brings a structured approach to a project, when effectively applied it will avoid, deal with problems that can occur during projects. This method was developed in the late 1980s, this was a way for the UK government to be able to manage IT projects. In 1996 the approach was reviewed and updated by a team of project management specialists and a reviewed panel of 150 public and private organisations to make it more widely applicable to a variety of industries. Thus, the new and improved PRINCE2 is born </a:t>
            </a:r>
            <a:r>
              <a:rPr lang="en-GB" sz="1200" kern="1200" dirty="0">
                <a:solidFill>
                  <a:schemeClr val="tx1"/>
                </a:solidFill>
                <a:effectLst/>
                <a:latin typeface="+mn-lt"/>
                <a:ea typeface="+mn-ea"/>
                <a:cs typeface="+mn-cs"/>
              </a:rPr>
              <a:t>(Slat, 2019). </a:t>
            </a:r>
          </a:p>
          <a:p>
            <a:endParaRPr lang="en-GB" dirty="0"/>
          </a:p>
        </p:txBody>
      </p:sp>
      <p:sp>
        <p:nvSpPr>
          <p:cNvPr id="4" name="Slide Number Placeholder 3"/>
          <p:cNvSpPr>
            <a:spLocks noGrp="1"/>
          </p:cNvSpPr>
          <p:nvPr>
            <p:ph type="sldNum" sz="quarter" idx="5"/>
          </p:nvPr>
        </p:nvSpPr>
        <p:spPr/>
        <p:txBody>
          <a:bodyPr/>
          <a:lstStyle/>
          <a:p>
            <a:fld id="{81F42C25-A851-4D57-9690-C5276054067D}" type="slidenum">
              <a:rPr lang="en-GB" smtClean="0"/>
              <a:t>12</a:t>
            </a:fld>
            <a:endParaRPr lang="en-GB"/>
          </a:p>
        </p:txBody>
      </p:sp>
    </p:spTree>
    <p:extLst>
      <p:ext uri="{BB962C8B-B14F-4D97-AF65-F5344CB8AC3E}">
        <p14:creationId xmlns:p14="http://schemas.microsoft.com/office/powerpoint/2010/main" val="2831400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Continued Business Justification</a:t>
            </a:r>
            <a:r>
              <a:rPr lang="en-GB" dirty="0"/>
              <a:t>: PRINCE2 projects must have a well-defined and continuously, validate business case. </a:t>
            </a:r>
          </a:p>
          <a:p>
            <a:r>
              <a:rPr lang="en-GB" b="1" dirty="0"/>
              <a:t>Learn from Experience</a:t>
            </a:r>
            <a:r>
              <a:rPr lang="en-GB" dirty="0"/>
              <a:t>: Since a project is by definition temporary, with a finite beginning and end, there is an element of uniqueness that requires knowledge transfer from the parent organisation, or other projects, or wherever it can be found. </a:t>
            </a:r>
          </a:p>
          <a:p>
            <a:r>
              <a:rPr lang="en-GB" b="1" dirty="0"/>
              <a:t>Defined Roles and Responsibilities</a:t>
            </a:r>
            <a:r>
              <a:rPr lang="en-GB" dirty="0"/>
              <a:t>: PRINCE2 clearly has defined roles and responsibilities. There are three general categories of project stakeholders: 1) Business 2) Users 3) Suppliers. </a:t>
            </a:r>
          </a:p>
          <a:p>
            <a:r>
              <a:rPr lang="en-GB" b="1" dirty="0"/>
              <a:t>Manage by Stages</a:t>
            </a:r>
            <a:r>
              <a:rPr lang="en-GB" dirty="0"/>
              <a:t>: PRINCE2 divides projects into management stages. All projects must have a minimum of two management stages, one for the project initiation, and one for project execution. </a:t>
            </a:r>
          </a:p>
          <a:p>
            <a:r>
              <a:rPr lang="en-GB" b="1" dirty="0"/>
              <a:t>Manage by Exception</a:t>
            </a:r>
            <a:r>
              <a:rPr lang="en-GB" dirty="0"/>
              <a:t>: In PRINCE2 project, the project board establishes the tolerances that the project manager must work within, and anytime the project breaches those tolerances an exception report must be produced, which gives the project board an opportunity to make decisions regarding the ongoing viability of the project. </a:t>
            </a:r>
          </a:p>
          <a:p>
            <a:r>
              <a:rPr lang="en-GB" b="1" dirty="0"/>
              <a:t>Focus on Products</a:t>
            </a:r>
            <a:r>
              <a:rPr lang="en-GB" dirty="0"/>
              <a:t>: All projects produce some form of product, they also produce a service. </a:t>
            </a:r>
          </a:p>
          <a:p>
            <a:r>
              <a:rPr lang="en-GB" b="1" dirty="0"/>
              <a:t>Tailor to Suit the Project</a:t>
            </a:r>
            <a:r>
              <a:rPr lang="en-GB" dirty="0"/>
              <a:t>: Projects come in all shapes and sizes, PRINCE2 is a universal project management system that applies to any project, it must be adjusted to suit the environment, size, complexity, team capability and risk.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1F42C25-A851-4D57-9690-C5276054067D}" type="slidenum">
              <a:rPr lang="en-GB" smtClean="0"/>
              <a:t>13</a:t>
            </a:fld>
            <a:endParaRPr lang="en-GB"/>
          </a:p>
        </p:txBody>
      </p:sp>
    </p:spTree>
    <p:extLst>
      <p:ext uri="{BB962C8B-B14F-4D97-AF65-F5344CB8AC3E}">
        <p14:creationId xmlns:p14="http://schemas.microsoft.com/office/powerpoint/2010/main" val="35554275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Stakeholders: They play an important part of a project; they have an invested interest in the outcome of your project. They become members of your project team, this could be as sponsors, executives, customers, and users. </a:t>
            </a:r>
          </a:p>
          <a:p>
            <a:r>
              <a:rPr lang="en-GB" dirty="0"/>
              <a:t>It is good to use the opinions of the most powerful stakeholders so that you can shape your projects at an early stage. Not only would they be more likely to support you but, their input could also make improvements to the quality of your project. </a:t>
            </a:r>
          </a:p>
          <a:p>
            <a:r>
              <a:rPr lang="en-GB" dirty="0"/>
              <a:t>If you have the support from your most powerful stakeholders, this will give an advantage to gain more resources, which will in turn make the project more successful. </a:t>
            </a:r>
          </a:p>
          <a:p>
            <a:r>
              <a:rPr lang="en-GB" dirty="0"/>
              <a:t>It is a good idea that you have excellent communication skills from the start with the stakeholders, and communicate with them on a regular basis, so that they will fully understand what you are doing and then be able to understand the benefits of the project. With regular communication they will actively support as and when necessary. </a:t>
            </a:r>
          </a:p>
          <a:p>
            <a:endParaRPr lang="en-GB" dirty="0"/>
          </a:p>
        </p:txBody>
      </p:sp>
      <p:sp>
        <p:nvSpPr>
          <p:cNvPr id="4" name="Slide Number Placeholder 3"/>
          <p:cNvSpPr>
            <a:spLocks noGrp="1"/>
          </p:cNvSpPr>
          <p:nvPr>
            <p:ph type="sldNum" sz="quarter" idx="5"/>
          </p:nvPr>
        </p:nvSpPr>
        <p:spPr/>
        <p:txBody>
          <a:bodyPr/>
          <a:lstStyle/>
          <a:p>
            <a:fld id="{81F42C25-A851-4D57-9690-C5276054067D}" type="slidenum">
              <a:rPr lang="en-GB" smtClean="0"/>
              <a:t>14</a:t>
            </a:fld>
            <a:endParaRPr lang="en-GB"/>
          </a:p>
        </p:txBody>
      </p:sp>
    </p:spTree>
    <p:extLst>
      <p:ext uri="{BB962C8B-B14F-4D97-AF65-F5344CB8AC3E}">
        <p14:creationId xmlns:p14="http://schemas.microsoft.com/office/powerpoint/2010/main" val="27721036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management is an approach in which explores, identifies, analyse and mitigate the risks that can affect your project. The management of risk is an important part of project management, which if done efficiently will lead to a successful project being executed. </a:t>
            </a:r>
          </a:p>
          <a:p>
            <a:r>
              <a:rPr lang="en-GB" dirty="0"/>
              <a:t>The risk management is about having an action plan that will consist of various steps to ensure removal of risks that could occur throughout the project. </a:t>
            </a:r>
          </a:p>
          <a:p>
            <a:r>
              <a:rPr lang="en-GB" dirty="0"/>
              <a:t>Having the risk management in place will ensure that everything can run smoothly through the project, this would be implemented if someone went off ill or maybe quit their job, or the resources were not readily available to you when required, then this is where you would implement risk planning and be able to manage any potential risks that might occur. As a project manager you should be able to analyse as to how likely these risk might occur and then take precautionary measures to stop any risks happening, or at least try to minimise the ones you cannot. </a:t>
            </a:r>
          </a:p>
        </p:txBody>
      </p:sp>
      <p:sp>
        <p:nvSpPr>
          <p:cNvPr id="4" name="Slide Number Placeholder 3"/>
          <p:cNvSpPr>
            <a:spLocks noGrp="1"/>
          </p:cNvSpPr>
          <p:nvPr>
            <p:ph type="sldNum" sz="quarter" idx="5"/>
          </p:nvPr>
        </p:nvSpPr>
        <p:spPr/>
        <p:txBody>
          <a:bodyPr/>
          <a:lstStyle/>
          <a:p>
            <a:fld id="{81F42C25-A851-4D57-9690-C5276054067D}" type="slidenum">
              <a:rPr lang="en-GB" smtClean="0"/>
              <a:t>15</a:t>
            </a:fld>
            <a:endParaRPr lang="en-GB"/>
          </a:p>
        </p:txBody>
      </p:sp>
    </p:spTree>
    <p:extLst>
      <p:ext uri="{BB962C8B-B14F-4D97-AF65-F5344CB8AC3E}">
        <p14:creationId xmlns:p14="http://schemas.microsoft.com/office/powerpoint/2010/main" val="15806866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Tools of a Project Manager: There are several tools that a project manager will use, it will depend on the project as to which tool they might use. </a:t>
            </a:r>
          </a:p>
          <a:p>
            <a:r>
              <a:rPr lang="en-GB" b="1" dirty="0" err="1"/>
              <a:t>Gnatt</a:t>
            </a:r>
            <a:r>
              <a:rPr lang="en-GB" b="1" dirty="0"/>
              <a:t> Chart</a:t>
            </a:r>
            <a:r>
              <a:rPr lang="en-GB" dirty="0"/>
              <a:t>: Is a popular project management tool, it a bar chart that was designed and developed in 1917 by Henry </a:t>
            </a:r>
            <a:r>
              <a:rPr lang="en-GB" dirty="0" err="1"/>
              <a:t>Gnatt</a:t>
            </a:r>
            <a:r>
              <a:rPr lang="en-GB" dirty="0"/>
              <a:t> He came up with while working with a colleague. A method of describing production planning and resource leading for factories and workshops – this was one of the first instances of a deliverable vs time concept. At the time the chart did not show the relationship between tasks. It has since become a common tool to track both time and interdependencies between tasks, which is now its everyday use. </a:t>
            </a:r>
          </a:p>
          <a:p>
            <a:r>
              <a:rPr lang="en-GB" b="1" dirty="0"/>
              <a:t>PERT Chart</a:t>
            </a:r>
            <a:r>
              <a:rPr lang="en-GB" dirty="0"/>
              <a:t>: Program, Evaluation and Review Technique (PERT) is a model for project management, which was developed by the United States Department of Defences US Navy Special Projects Office in 1956 as part of the Polaris mobile submarine launched ballistic missile project.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PERT is a method for analysing the tasks involved in completing a given project, the time given to complete each task and identifying the minimum time required to complete the total project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Haughey</a:t>
            </a:r>
            <a:r>
              <a:rPr lang="en-GB" sz="1200" kern="1200" dirty="0">
                <a:solidFill>
                  <a:schemeClr val="tx1"/>
                </a:solidFill>
                <a:effectLst/>
                <a:latin typeface="+mn-lt"/>
                <a:ea typeface="+mn-ea"/>
                <a:cs typeface="+mn-cs"/>
              </a:rPr>
              <a:t>, n.d.)</a:t>
            </a:r>
          </a:p>
          <a:p>
            <a:endParaRPr lang="en-GB" dirty="0"/>
          </a:p>
        </p:txBody>
      </p:sp>
      <p:sp>
        <p:nvSpPr>
          <p:cNvPr id="4" name="Slide Number Placeholder 3"/>
          <p:cNvSpPr>
            <a:spLocks noGrp="1"/>
          </p:cNvSpPr>
          <p:nvPr>
            <p:ph type="sldNum" sz="quarter" idx="5"/>
          </p:nvPr>
        </p:nvSpPr>
        <p:spPr/>
        <p:txBody>
          <a:bodyPr/>
          <a:lstStyle/>
          <a:p>
            <a:fld id="{81F42C25-A851-4D57-9690-C5276054067D}" type="slidenum">
              <a:rPr lang="en-GB" smtClean="0"/>
              <a:t>16</a:t>
            </a:fld>
            <a:endParaRPr lang="en-GB"/>
          </a:p>
        </p:txBody>
      </p:sp>
    </p:spTree>
    <p:extLst>
      <p:ext uri="{BB962C8B-B14F-4D97-AF65-F5344CB8AC3E}">
        <p14:creationId xmlns:p14="http://schemas.microsoft.com/office/powerpoint/2010/main" val="264308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C5CEB-BDE8-4758-BA6E-6374DF1207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C251E4-CE6A-4758-BE05-644C5E8362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5F532B-2CF7-43AE-A3C3-DE871D1836A3}"/>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5" name="Footer Placeholder 4">
            <a:extLst>
              <a:ext uri="{FF2B5EF4-FFF2-40B4-BE49-F238E27FC236}">
                <a16:creationId xmlns:a16="http://schemas.microsoft.com/office/drawing/2014/main" id="{4EE28997-BADA-4D81-B71B-21014B726C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C7F1C6-488D-4BA8-8BB4-9503A8052F23}"/>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2304761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7745D-234B-4863-BC45-95D813B604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9844E6-7ED8-41B4-AB40-EC2C4BA0EA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126DCE-5A78-41AB-8FFB-E3CBFD18561C}"/>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5" name="Footer Placeholder 4">
            <a:extLst>
              <a:ext uri="{FF2B5EF4-FFF2-40B4-BE49-F238E27FC236}">
                <a16:creationId xmlns:a16="http://schemas.microsoft.com/office/drawing/2014/main" id="{3A7674AB-D03D-4145-85BB-44226B010D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698E4-69EA-4FAF-AA6D-E708A752A052}"/>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935330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63E24-7BAD-4AC2-A4CF-30FAC6D809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CAB3A2-3557-4CE2-BB84-895F3FAFAA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85E399-9F8E-4054-A933-994D7FDB3C77}"/>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5" name="Footer Placeholder 4">
            <a:extLst>
              <a:ext uri="{FF2B5EF4-FFF2-40B4-BE49-F238E27FC236}">
                <a16:creationId xmlns:a16="http://schemas.microsoft.com/office/drawing/2014/main" id="{480D0F08-7703-4E2B-B7EF-5A3FBB20C5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B9A20-E563-47B4-8F48-B0D2FCABE0E8}"/>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2683715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65E24-71AC-4E35-973C-553F2585A7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8BEB85-79DE-4AF9-9F02-DD712B2EE9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EF1913-DB8D-4806-AE1D-82C2E1DD7D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4F471B-5FE5-4E58-9D4E-2A151CDEFB0B}"/>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6" name="Footer Placeholder 5">
            <a:extLst>
              <a:ext uri="{FF2B5EF4-FFF2-40B4-BE49-F238E27FC236}">
                <a16:creationId xmlns:a16="http://schemas.microsoft.com/office/drawing/2014/main" id="{F8327285-3CEB-4271-8A69-175E7AA55D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1C865E-97DA-40A0-B0F4-DFDC488A0F8A}"/>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1887780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CB05E-FCD1-4787-BA84-3D0C147E34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A0B24B-E81C-4623-BC6D-96FC4795E2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9D0823-518C-42B0-9D30-FF0DB88E99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14825D-1F9D-4B46-AEB4-EB95968E14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06946A-1EFD-42EB-8762-92D4087C77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0DD61A-14A2-4CE7-BC63-5D56C0FDE940}"/>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8" name="Footer Placeholder 7">
            <a:extLst>
              <a:ext uri="{FF2B5EF4-FFF2-40B4-BE49-F238E27FC236}">
                <a16:creationId xmlns:a16="http://schemas.microsoft.com/office/drawing/2014/main" id="{DE875243-1692-4BE1-B84E-64234C9B2B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749542-35DB-40A1-BA2A-F4F0B2E44360}"/>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3012954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7FF16-BBE3-4041-90AD-977D1AC29E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C71770-7ADF-4BDE-A726-872EBA69BD09}"/>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4" name="Footer Placeholder 3">
            <a:extLst>
              <a:ext uri="{FF2B5EF4-FFF2-40B4-BE49-F238E27FC236}">
                <a16:creationId xmlns:a16="http://schemas.microsoft.com/office/drawing/2014/main" id="{8F0F0AE1-9145-4681-B7CC-DF6B2790F9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C1DDEE-A6CF-4812-880A-54DFD53A5547}"/>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2727726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28525C-B9DC-40B0-AFC3-524C3C95C54D}"/>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3" name="Footer Placeholder 2">
            <a:extLst>
              <a:ext uri="{FF2B5EF4-FFF2-40B4-BE49-F238E27FC236}">
                <a16:creationId xmlns:a16="http://schemas.microsoft.com/office/drawing/2014/main" id="{21D656D5-EAF5-47DE-8F0F-9567B231F1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D759DC-5119-457B-ACF8-E42E0225745C}"/>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1519045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3FF13-E67D-4DB9-AD7D-7245584144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F7E8D5-8396-49B9-8619-4E8B56C5AB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054025-6EBC-4C8E-9554-EC21CF1A25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9613DF-4F29-4F9B-90AE-0619071E01EA}"/>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6" name="Footer Placeholder 5">
            <a:extLst>
              <a:ext uri="{FF2B5EF4-FFF2-40B4-BE49-F238E27FC236}">
                <a16:creationId xmlns:a16="http://schemas.microsoft.com/office/drawing/2014/main" id="{335629A5-8DF0-496F-996B-D377F08769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BEACD1-5130-4265-920F-B1122605E03C}"/>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3910298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8147A-DE1A-40E0-866E-FCF8E09301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F72540-E8B6-45A3-90A4-B48C167265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B2BB03-F70B-4AE0-982B-1E586CCF17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1F47D7-E101-42CE-A4D9-DF9425897B1C}"/>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6" name="Footer Placeholder 5">
            <a:extLst>
              <a:ext uri="{FF2B5EF4-FFF2-40B4-BE49-F238E27FC236}">
                <a16:creationId xmlns:a16="http://schemas.microsoft.com/office/drawing/2014/main" id="{466D7C3C-D2F9-469F-833F-4F9850E46C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F16396-FCEA-43C5-ABBE-F6311C7665A8}"/>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1815090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85DE0-1824-4C75-AABF-CE8FA49B9D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CA61FE-D5E7-4B3A-BE86-868F66B9B4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143A33-0BE9-48CD-AAD6-1CA4F7AEAF4A}"/>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5" name="Footer Placeholder 4">
            <a:extLst>
              <a:ext uri="{FF2B5EF4-FFF2-40B4-BE49-F238E27FC236}">
                <a16:creationId xmlns:a16="http://schemas.microsoft.com/office/drawing/2014/main" id="{99D273D6-CD6F-4A99-A33D-F56EB26087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9F054A-9908-448D-A621-0FF3486915BE}"/>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2869225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7CEEEE-B1D6-42DB-BE25-8B9479E48D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F9CE60-9766-4D07-8D35-B2949196BB1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C98412-BD2C-4FDA-95B7-44CF204716FA}"/>
              </a:ext>
            </a:extLst>
          </p:cNvPr>
          <p:cNvSpPr>
            <a:spLocks noGrp="1"/>
          </p:cNvSpPr>
          <p:nvPr>
            <p:ph type="dt" sz="half" idx="10"/>
          </p:nvPr>
        </p:nvSpPr>
        <p:spPr/>
        <p:txBody>
          <a:bodyPr/>
          <a:lstStyle/>
          <a:p>
            <a:fld id="{D9037AEC-7339-4F34-8E8F-905D2CAC2E94}" type="datetimeFigureOut">
              <a:rPr lang="en-GB" smtClean="0"/>
              <a:t>11/12/2019</a:t>
            </a:fld>
            <a:endParaRPr lang="en-GB"/>
          </a:p>
        </p:txBody>
      </p:sp>
      <p:sp>
        <p:nvSpPr>
          <p:cNvPr id="5" name="Footer Placeholder 4">
            <a:extLst>
              <a:ext uri="{FF2B5EF4-FFF2-40B4-BE49-F238E27FC236}">
                <a16:creationId xmlns:a16="http://schemas.microsoft.com/office/drawing/2014/main" id="{4CBDE122-4F27-4FD3-A1B9-1BABBDA2C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45C235-D570-4C15-A6C8-BE5F0B643F0D}"/>
              </a:ext>
            </a:extLst>
          </p:cNvPr>
          <p:cNvSpPr>
            <a:spLocks noGrp="1"/>
          </p:cNvSpPr>
          <p:nvPr>
            <p:ph type="sldNum" sz="quarter" idx="12"/>
          </p:nvPr>
        </p:nvSpPr>
        <p:spPr/>
        <p:txBody>
          <a:bodyPr/>
          <a:lstStyle/>
          <a:p>
            <a:fld id="{C4A02745-194E-40B3-87B0-48F0711CE5AC}" type="slidenum">
              <a:rPr lang="en-GB" smtClean="0"/>
              <a:t>‹#›</a:t>
            </a:fld>
            <a:endParaRPr lang="en-GB"/>
          </a:p>
        </p:txBody>
      </p:sp>
    </p:spTree>
    <p:extLst>
      <p:ext uri="{BB962C8B-B14F-4D97-AF65-F5344CB8AC3E}">
        <p14:creationId xmlns:p14="http://schemas.microsoft.com/office/powerpoint/2010/main" val="4197793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09BAF3-86C6-4277-8ED1-983A366BF2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48D6D8-76C1-44D7-9466-3F2039F76A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B56AE4-4C7A-40C2-9EAD-9471475353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037AEC-7339-4F34-8E8F-905D2CAC2E94}" type="datetimeFigureOut">
              <a:rPr lang="en-GB" smtClean="0"/>
              <a:t>11/12/2019</a:t>
            </a:fld>
            <a:endParaRPr lang="en-GB"/>
          </a:p>
        </p:txBody>
      </p:sp>
      <p:sp>
        <p:nvSpPr>
          <p:cNvPr id="5" name="Footer Placeholder 4">
            <a:extLst>
              <a:ext uri="{FF2B5EF4-FFF2-40B4-BE49-F238E27FC236}">
                <a16:creationId xmlns:a16="http://schemas.microsoft.com/office/drawing/2014/main" id="{32BF7DD2-B984-4461-A971-514A05B721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6ECAB2-0958-48F3-B120-3A2A7D7EDB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A02745-194E-40B3-87B0-48F0711CE5AC}" type="slidenum">
              <a:rPr lang="en-GB" smtClean="0"/>
              <a:t>‹#›</a:t>
            </a:fld>
            <a:endParaRPr lang="en-GB"/>
          </a:p>
        </p:txBody>
      </p:sp>
    </p:spTree>
    <p:extLst>
      <p:ext uri="{BB962C8B-B14F-4D97-AF65-F5344CB8AC3E}">
        <p14:creationId xmlns:p14="http://schemas.microsoft.com/office/powerpoint/2010/main" val="3149835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tecmint.tradepub.com/free/w_frec47/"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hyperlink" Target="https://www.actuaries.digital/2015/06/04/project-management-skills-your-career/"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pn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7" Type="http://schemas.openxmlformats.org/officeDocument/2006/relationships/hyperlink" Target="https://creativecommons.org/licenses/by-sa/3.0/"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en.wikipedia.org/wiki/Stakeholder_analysis" TargetMode="External"/><Relationship Id="rId5" Type="http://schemas.openxmlformats.org/officeDocument/2006/relationships/image" Target="../media/image18.png"/><Relationship Id="rId4" Type="http://schemas.openxmlformats.org/officeDocument/2006/relationships/hyperlink" Target="http://commons.wikimedia.org/wiki/File:RiskMatrix-RH.jpg"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Freeform 14">
            <a:extLst>
              <a:ext uri="{FF2B5EF4-FFF2-40B4-BE49-F238E27FC236}">
                <a16:creationId xmlns:a16="http://schemas.microsoft.com/office/drawing/2014/main" id="{6FC11E2E-9797-4FEA-90FD-894E32A20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8626"/>
            <a:ext cx="6738450" cy="1409374"/>
          </a:xfrm>
          <a:custGeom>
            <a:avLst/>
            <a:gdLst>
              <a:gd name="connsiteX0" fmla="*/ 0 w 6738450"/>
              <a:gd name="connsiteY0" fmla="*/ 0 h 1409374"/>
              <a:gd name="connsiteX1" fmla="*/ 6738450 w 6738450"/>
              <a:gd name="connsiteY1" fmla="*/ 0 h 1409374"/>
              <a:gd name="connsiteX2" fmla="*/ 6085725 w 6738450"/>
              <a:gd name="connsiteY2" fmla="*/ 1409374 h 1409374"/>
              <a:gd name="connsiteX3" fmla="*/ 1524000 w 6738450"/>
              <a:gd name="connsiteY3" fmla="*/ 1409374 h 1409374"/>
              <a:gd name="connsiteX4" fmla="*/ 1200418 w 6738450"/>
              <a:gd name="connsiteY4" fmla="*/ 1409374 h 1409374"/>
              <a:gd name="connsiteX5" fmla="*/ 0 w 6738450"/>
              <a:gd name="connsiteY5" fmla="*/ 1409374 h 1409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450" h="1409374">
                <a:moveTo>
                  <a:pt x="0" y="0"/>
                </a:moveTo>
                <a:lnTo>
                  <a:pt x="6738450" y="0"/>
                </a:lnTo>
                <a:lnTo>
                  <a:pt x="6085725" y="1409374"/>
                </a:lnTo>
                <a:lnTo>
                  <a:pt x="1524000" y="1409374"/>
                </a:lnTo>
                <a:lnTo>
                  <a:pt x="1200418" y="1409374"/>
                </a:lnTo>
                <a:lnTo>
                  <a:pt x="0" y="1409374"/>
                </a:lnTo>
                <a:close/>
              </a:path>
            </a:pathLst>
          </a:cu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4" name="Freeform 33">
            <a:extLst>
              <a:ext uri="{FF2B5EF4-FFF2-40B4-BE49-F238E27FC236}">
                <a16:creationId xmlns:a16="http://schemas.microsoft.com/office/drawing/2014/main" id="{F8828EFD-56F8-4B00-9A0D-B623CC074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02096" y="3608996"/>
            <a:ext cx="4522796" cy="3249004"/>
          </a:xfrm>
          <a:custGeom>
            <a:avLst/>
            <a:gdLst>
              <a:gd name="connsiteX0" fmla="*/ 3018081 w 4522796"/>
              <a:gd name="connsiteY0" fmla="*/ 0 h 3249004"/>
              <a:gd name="connsiteX1" fmla="*/ 0 w 4522796"/>
              <a:gd name="connsiteY1" fmla="*/ 0 h 3249004"/>
              <a:gd name="connsiteX2" fmla="*/ 0 w 4522796"/>
              <a:gd name="connsiteY2" fmla="*/ 3249004 h 3249004"/>
              <a:gd name="connsiteX3" fmla="*/ 4522796 w 4522796"/>
              <a:gd name="connsiteY3" fmla="*/ 3249004 h 3249004"/>
            </a:gdLst>
            <a:ahLst/>
            <a:cxnLst>
              <a:cxn ang="0">
                <a:pos x="connsiteX0" y="connsiteY0"/>
              </a:cxn>
              <a:cxn ang="0">
                <a:pos x="connsiteX1" y="connsiteY1"/>
              </a:cxn>
              <a:cxn ang="0">
                <a:pos x="connsiteX2" y="connsiteY2"/>
              </a:cxn>
              <a:cxn ang="0">
                <a:pos x="connsiteX3" y="connsiteY3"/>
              </a:cxn>
            </a:cxnLst>
            <a:rect l="l" t="t" r="r" b="b"/>
            <a:pathLst>
              <a:path w="4522796" h="3249004">
                <a:moveTo>
                  <a:pt x="3018081" y="0"/>
                </a:moveTo>
                <a:lnTo>
                  <a:pt x="0" y="0"/>
                </a:lnTo>
                <a:lnTo>
                  <a:pt x="0" y="3249004"/>
                </a:lnTo>
                <a:lnTo>
                  <a:pt x="4522796" y="324900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2" name="Title 1">
            <a:extLst>
              <a:ext uri="{FF2B5EF4-FFF2-40B4-BE49-F238E27FC236}">
                <a16:creationId xmlns:a16="http://schemas.microsoft.com/office/drawing/2014/main" id="{888BFB1E-B4BE-4847-8D1D-28CE2FC38F2B}"/>
              </a:ext>
            </a:extLst>
          </p:cNvPr>
          <p:cNvSpPr>
            <a:spLocks noGrp="1"/>
          </p:cNvSpPr>
          <p:nvPr>
            <p:ph type="ctrTitle"/>
          </p:nvPr>
        </p:nvSpPr>
        <p:spPr>
          <a:xfrm>
            <a:off x="1524000" y="2016015"/>
            <a:ext cx="6618051" cy="3249004"/>
          </a:xfrm>
        </p:spPr>
        <p:txBody>
          <a:bodyPr>
            <a:normAutofit/>
          </a:bodyPr>
          <a:lstStyle/>
          <a:p>
            <a:r>
              <a:rPr lang="en-GB" sz="2800" b="1" dirty="0">
                <a:latin typeface="Times New Roman" panose="02020603050405020304" pitchFamily="18" charset="0"/>
                <a:cs typeface="Times New Roman" panose="02020603050405020304" pitchFamily="18" charset="0"/>
              </a:rPr>
              <a:t>Project Management</a:t>
            </a:r>
            <a:br>
              <a:rPr lang="en-GB" sz="2800"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BMPS5008</a:t>
            </a:r>
            <a:br>
              <a:rPr lang="en-GB" sz="2800"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Glen Behenna</a:t>
            </a:r>
            <a:br>
              <a:rPr lang="en-GB" sz="2800"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12</a:t>
            </a:r>
            <a:r>
              <a:rPr lang="en-GB" sz="2800" b="1" baseline="30000" dirty="0">
                <a:latin typeface="Times New Roman" panose="02020603050405020304" pitchFamily="18" charset="0"/>
                <a:cs typeface="Times New Roman" panose="02020603050405020304" pitchFamily="18" charset="0"/>
              </a:rPr>
              <a:t>th</a:t>
            </a:r>
            <a:r>
              <a:rPr lang="en-GB" sz="2800" b="1" dirty="0">
                <a:latin typeface="Times New Roman" panose="02020603050405020304" pitchFamily="18" charset="0"/>
                <a:cs typeface="Times New Roman" panose="02020603050405020304" pitchFamily="18" charset="0"/>
              </a:rPr>
              <a:t> December 2019</a:t>
            </a:r>
            <a:br>
              <a:rPr lang="en-GB" sz="2800"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Vernessa Francois – 1707182</a:t>
            </a:r>
            <a:br>
              <a:rPr lang="en-GB" sz="1400" dirty="0"/>
            </a:br>
            <a:endParaRPr lang="en-GB" sz="1400" dirty="0">
              <a:latin typeface="Times New Roman" panose="02020603050405020304" pitchFamily="18" charset="0"/>
              <a:cs typeface="Times New Roman" panose="02020603050405020304" pitchFamily="18" charset="0"/>
            </a:endParaRPr>
          </a:p>
        </p:txBody>
      </p:sp>
      <p:sp>
        <p:nvSpPr>
          <p:cNvPr id="46" name="Freeform 24">
            <a:extLst>
              <a:ext uri="{FF2B5EF4-FFF2-40B4-BE49-F238E27FC236}">
                <a16:creationId xmlns:a16="http://schemas.microsoft.com/office/drawing/2014/main" id="{3D4697C8-4A0D-4493-B526-7CC15E0EE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0618" cy="2896258"/>
          </a:xfrm>
          <a:custGeom>
            <a:avLst/>
            <a:gdLst>
              <a:gd name="connsiteX0" fmla="*/ 0 w 5920618"/>
              <a:gd name="connsiteY0" fmla="*/ 0 h 2896258"/>
              <a:gd name="connsiteX1" fmla="*/ 3191370 w 5920618"/>
              <a:gd name="connsiteY1" fmla="*/ 0 h 2896258"/>
              <a:gd name="connsiteX2" fmla="*/ 3346315 w 5920618"/>
              <a:gd name="connsiteY2" fmla="*/ 0 h 2896258"/>
              <a:gd name="connsiteX3" fmla="*/ 5920618 w 5920618"/>
              <a:gd name="connsiteY3" fmla="*/ 0 h 2896258"/>
              <a:gd name="connsiteX4" fmla="*/ 4583705 w 5920618"/>
              <a:gd name="connsiteY4" fmla="*/ 2896258 h 2896258"/>
              <a:gd name="connsiteX5" fmla="*/ 3346315 w 5920618"/>
              <a:gd name="connsiteY5" fmla="*/ 2896258 h 2896258"/>
              <a:gd name="connsiteX6" fmla="*/ 1854457 w 5920618"/>
              <a:gd name="connsiteY6" fmla="*/ 2896258 h 2896258"/>
              <a:gd name="connsiteX7" fmla="*/ 0 w 5920618"/>
              <a:gd name="connsiteY7" fmla="*/ 2896258 h 2896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20618" h="2896258">
                <a:moveTo>
                  <a:pt x="0" y="0"/>
                </a:moveTo>
                <a:lnTo>
                  <a:pt x="3191370" y="0"/>
                </a:lnTo>
                <a:lnTo>
                  <a:pt x="3346315" y="0"/>
                </a:lnTo>
                <a:lnTo>
                  <a:pt x="5920618" y="0"/>
                </a:lnTo>
                <a:lnTo>
                  <a:pt x="4583705" y="2896258"/>
                </a:lnTo>
                <a:lnTo>
                  <a:pt x="3346315" y="2896258"/>
                </a:lnTo>
                <a:lnTo>
                  <a:pt x="1854457" y="2896258"/>
                </a:lnTo>
                <a:lnTo>
                  <a:pt x="0" y="2896258"/>
                </a:lnTo>
                <a:close/>
              </a:path>
            </a:pathLst>
          </a:custGeom>
          <a:solidFill>
            <a:srgbClr val="6E1E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food&#10;&#10;Description automatically generated">
            <a:extLst>
              <a:ext uri="{FF2B5EF4-FFF2-40B4-BE49-F238E27FC236}">
                <a16:creationId xmlns:a16="http://schemas.microsoft.com/office/drawing/2014/main" id="{64C18294-A09E-4C2F-AC16-9FEE6BBDB040}"/>
              </a:ext>
            </a:extLst>
          </p:cNvPr>
          <p:cNvPicPr>
            <a:picLocks noChangeAspect="1"/>
          </p:cNvPicPr>
          <p:nvPr/>
        </p:nvPicPr>
        <p:blipFill rotWithShape="1">
          <a:blip r:embed="rId2">
            <a:extLst>
              <a:ext uri="{28A0092B-C50C-407E-A947-70E740481C1C}">
                <a14:useLocalDpi xmlns:a14="http://schemas.microsoft.com/office/drawing/2010/main" val="0"/>
              </a:ext>
            </a:extLst>
          </a:blip>
          <a:srcRect t="3763" r="2" b="2"/>
          <a:stretch/>
        </p:blipFill>
        <p:spPr>
          <a:xfrm>
            <a:off x="7335520" y="568870"/>
            <a:ext cx="4687193" cy="3501685"/>
          </a:xfrm>
          <a:prstGeom prst="rect">
            <a:avLst/>
          </a:prstGeom>
        </p:spPr>
      </p:pic>
      <p:sp>
        <p:nvSpPr>
          <p:cNvPr id="48" name="Freeform 15">
            <a:extLst>
              <a:ext uri="{FF2B5EF4-FFF2-40B4-BE49-F238E27FC236}">
                <a16:creationId xmlns:a16="http://schemas.microsoft.com/office/drawing/2014/main" id="{A085B63A-2D2F-4B09-9BFB-E2080686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5448626"/>
            <a:ext cx="5925190" cy="1409374"/>
          </a:xfrm>
          <a:custGeom>
            <a:avLst/>
            <a:gdLst>
              <a:gd name="connsiteX0" fmla="*/ 652725 w 5925190"/>
              <a:gd name="connsiteY0" fmla="*/ 0 h 1409374"/>
              <a:gd name="connsiteX1" fmla="*/ 5925190 w 5925190"/>
              <a:gd name="connsiteY1" fmla="*/ 0 h 1409374"/>
              <a:gd name="connsiteX2" fmla="*/ 5925190 w 5925190"/>
              <a:gd name="connsiteY2" fmla="*/ 1409374 h 1409374"/>
              <a:gd name="connsiteX3" fmla="*/ 0 w 5925190"/>
              <a:gd name="connsiteY3" fmla="*/ 1409374 h 1409374"/>
            </a:gdLst>
            <a:ahLst/>
            <a:cxnLst>
              <a:cxn ang="0">
                <a:pos x="connsiteX0" y="connsiteY0"/>
              </a:cxn>
              <a:cxn ang="0">
                <a:pos x="connsiteX1" y="connsiteY1"/>
              </a:cxn>
              <a:cxn ang="0">
                <a:pos x="connsiteX2" y="connsiteY2"/>
              </a:cxn>
              <a:cxn ang="0">
                <a:pos x="connsiteX3" y="connsiteY3"/>
              </a:cxn>
            </a:cxnLst>
            <a:rect l="l" t="t" r="r" b="b"/>
            <a:pathLst>
              <a:path w="5925190" h="1409374">
                <a:moveTo>
                  <a:pt x="652725" y="0"/>
                </a:moveTo>
                <a:lnTo>
                  <a:pt x="5925190" y="0"/>
                </a:lnTo>
                <a:lnTo>
                  <a:pt x="5925190" y="1409374"/>
                </a:lnTo>
                <a:lnTo>
                  <a:pt x="0" y="1409374"/>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Rectangle 6">
            <a:extLst>
              <a:ext uri="{FF2B5EF4-FFF2-40B4-BE49-F238E27FC236}">
                <a16:creationId xmlns:a16="http://schemas.microsoft.com/office/drawing/2014/main" id="{0F479D88-BED2-49AE-A966-F09BC43205BC}"/>
              </a:ext>
            </a:extLst>
          </p:cNvPr>
          <p:cNvSpPr/>
          <p:nvPr/>
        </p:nvSpPr>
        <p:spPr>
          <a:xfrm flipH="1">
            <a:off x="8662218" y="3982997"/>
            <a:ext cx="2074606" cy="369332"/>
          </a:xfrm>
          <a:prstGeom prst="rect">
            <a:avLst/>
          </a:prstGeom>
        </p:spPr>
        <p:txBody>
          <a:bodyPr wrap="squar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 (Khan, 2019)</a:t>
            </a:r>
            <a:endParaRPr lang="en-GB" dirty="0"/>
          </a:p>
        </p:txBody>
      </p:sp>
    </p:spTree>
    <p:extLst>
      <p:ext uri="{BB962C8B-B14F-4D97-AF65-F5344CB8AC3E}">
        <p14:creationId xmlns:p14="http://schemas.microsoft.com/office/powerpoint/2010/main" val="3775027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1E2E0B9-D6AE-4019-A471-CEC6AD18F43C}"/>
              </a:ext>
            </a:extLst>
          </p:cNvPr>
          <p:cNvSpPr txBox="1"/>
          <p:nvPr/>
        </p:nvSpPr>
        <p:spPr>
          <a:xfrm>
            <a:off x="6746628" y="1783959"/>
            <a:ext cx="4645250"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kern="1200" dirty="0">
                <a:solidFill>
                  <a:schemeClr val="bg1"/>
                </a:solidFill>
                <a:latin typeface="+mj-lt"/>
                <a:ea typeface="+mj-ea"/>
                <a:cs typeface="+mj-cs"/>
              </a:rPr>
              <a:t>A project manager has the role of responsibilities of a project, be it small or large.</a:t>
            </a:r>
          </a:p>
          <a:p>
            <a:pPr>
              <a:lnSpc>
                <a:spcPct val="90000"/>
              </a:lnSpc>
              <a:spcBef>
                <a:spcPct val="0"/>
              </a:spcBef>
              <a:spcAft>
                <a:spcPts val="600"/>
              </a:spcAft>
            </a:pPr>
            <a:endParaRPr lang="en-US" sz="2000" kern="1200" dirty="0">
              <a:solidFill>
                <a:schemeClr val="bg1"/>
              </a:solidFill>
              <a:latin typeface="+mj-lt"/>
              <a:ea typeface="+mj-ea"/>
              <a:cs typeface="+mj-cs"/>
            </a:endParaRPr>
          </a:p>
          <a:p>
            <a:pPr>
              <a:lnSpc>
                <a:spcPct val="90000"/>
              </a:lnSpc>
              <a:spcBef>
                <a:spcPct val="0"/>
              </a:spcBef>
              <a:spcAft>
                <a:spcPts val="600"/>
              </a:spcAft>
            </a:pPr>
            <a:endParaRPr lang="en-US" sz="2000" kern="1200" dirty="0">
              <a:solidFill>
                <a:schemeClr val="bg1"/>
              </a:solidFill>
              <a:latin typeface="+mj-lt"/>
              <a:ea typeface="+mj-ea"/>
              <a:cs typeface="+mj-cs"/>
            </a:endParaRPr>
          </a:p>
          <a:p>
            <a:pPr>
              <a:lnSpc>
                <a:spcPct val="90000"/>
              </a:lnSpc>
              <a:spcBef>
                <a:spcPct val="0"/>
              </a:spcBef>
              <a:spcAft>
                <a:spcPts val="600"/>
              </a:spcAft>
            </a:pPr>
            <a:r>
              <a:rPr lang="en-US" sz="2000" kern="1200" dirty="0">
                <a:solidFill>
                  <a:schemeClr val="bg1"/>
                </a:solidFill>
                <a:latin typeface="+mj-lt"/>
                <a:ea typeface="+mj-ea"/>
                <a:cs typeface="+mj-cs"/>
              </a:rPr>
              <a:t>They also have excellent communication and interpersonal skills</a:t>
            </a:r>
          </a:p>
        </p:txBody>
      </p:sp>
      <p:sp>
        <p:nvSpPr>
          <p:cNvPr id="19"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9BBC63F6-511E-4684-8BB9-58FF8DE45C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2826" y="276731"/>
            <a:ext cx="4845191" cy="4108882"/>
          </a:xfrm>
          <a:prstGeom prst="rect">
            <a:avLst/>
          </a:prstGeom>
        </p:spPr>
      </p:pic>
      <p:sp>
        <p:nvSpPr>
          <p:cNvPr id="7" name="Rectangle 6">
            <a:extLst>
              <a:ext uri="{FF2B5EF4-FFF2-40B4-BE49-F238E27FC236}">
                <a16:creationId xmlns:a16="http://schemas.microsoft.com/office/drawing/2014/main" id="{2BE2D642-5AA9-4F24-B426-A5D3AE9382BE}"/>
              </a:ext>
            </a:extLst>
          </p:cNvPr>
          <p:cNvSpPr/>
          <p:nvPr/>
        </p:nvSpPr>
        <p:spPr>
          <a:xfrm>
            <a:off x="328215" y="4673073"/>
            <a:ext cx="6096000" cy="671915"/>
          </a:xfrm>
          <a:prstGeom prst="rect">
            <a:avLst/>
          </a:prstGeom>
        </p:spPr>
        <p:txBody>
          <a:bodyPr>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("Principles of Project Management - Developing Your Project Management Skills", 2019)</a:t>
            </a:r>
          </a:p>
        </p:txBody>
      </p:sp>
    </p:spTree>
    <p:extLst>
      <p:ext uri="{BB962C8B-B14F-4D97-AF65-F5344CB8AC3E}">
        <p14:creationId xmlns:p14="http://schemas.microsoft.com/office/powerpoint/2010/main" val="73410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4"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EC911E-20BC-49CD-9966-DA64FEF7222F}"/>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b="1" kern="1200">
                <a:solidFill>
                  <a:schemeClr val="tx1"/>
                </a:solidFill>
                <a:latin typeface="+mj-lt"/>
                <a:ea typeface="+mj-ea"/>
                <a:cs typeface="+mj-cs"/>
              </a:rPr>
              <a:t>Role and Responsibilities</a:t>
            </a:r>
          </a:p>
        </p:txBody>
      </p:sp>
      <p:sp>
        <p:nvSpPr>
          <p:cNvPr id="4" name="Text Placeholder 3">
            <a:extLst>
              <a:ext uri="{FF2B5EF4-FFF2-40B4-BE49-F238E27FC236}">
                <a16:creationId xmlns:a16="http://schemas.microsoft.com/office/drawing/2014/main" id="{E066852B-C286-4AA0-9E6B-B7AD520BFD02}"/>
              </a:ext>
            </a:extLst>
          </p:cNvPr>
          <p:cNvSpPr>
            <a:spLocks noGrp="1"/>
          </p:cNvSpPr>
          <p:nvPr>
            <p:ph type="body" sz="half" idx="2"/>
          </p:nvPr>
        </p:nvSpPr>
        <p:spPr>
          <a:xfrm>
            <a:off x="643468" y="2638043"/>
            <a:ext cx="3363974" cy="3415623"/>
          </a:xfrm>
        </p:spPr>
        <p:txBody>
          <a:bodyPr vert="horz" lIns="91440" tIns="45720" rIns="91440" bIns="45720" rtlCol="0">
            <a:normAutofit/>
          </a:bodyPr>
          <a:lstStyle/>
          <a:p>
            <a:pPr marL="742950" lvl="1" indent="-228600">
              <a:buFont typeface="Arial" panose="020B0604020202020204" pitchFamily="34" charset="0"/>
              <a:buChar char="•"/>
            </a:pPr>
            <a:endParaRPr lang="en-US" sz="2000" b="1"/>
          </a:p>
          <a:p>
            <a:pPr marL="742950" lvl="1" indent="-228600">
              <a:buFont typeface="Arial" panose="020B0604020202020204" pitchFamily="34" charset="0"/>
              <a:buChar char="•"/>
            </a:pPr>
            <a:endParaRPr lang="en-US" sz="2000" b="1"/>
          </a:p>
          <a:p>
            <a:pPr marL="742950" lvl="1" indent="-228600">
              <a:buFont typeface="Arial" panose="020B0604020202020204" pitchFamily="34" charset="0"/>
              <a:buChar char="•"/>
            </a:pPr>
            <a:r>
              <a:rPr lang="en-US" sz="2000" b="1"/>
              <a:t>Point of person in charge of specific projects </a:t>
            </a:r>
          </a:p>
          <a:p>
            <a:pPr marL="742950" lvl="1" indent="-228600">
              <a:buFont typeface="Arial" panose="020B0604020202020204" pitchFamily="34" charset="0"/>
              <a:buChar char="•"/>
            </a:pPr>
            <a:endParaRPr lang="en-US" sz="2000" b="1"/>
          </a:p>
          <a:p>
            <a:pPr marL="742950" lvl="1" indent="-228600">
              <a:buFont typeface="Arial" panose="020B0604020202020204" pitchFamily="34" charset="0"/>
              <a:buChar char="•"/>
            </a:pPr>
            <a:r>
              <a:rPr lang="en-US" sz="2000" b="1"/>
              <a:t>Plan</a:t>
            </a:r>
          </a:p>
          <a:p>
            <a:pPr marL="742950" lvl="1" indent="-228600">
              <a:buFont typeface="Arial" panose="020B0604020202020204" pitchFamily="34" charset="0"/>
              <a:buChar char="•"/>
            </a:pPr>
            <a:r>
              <a:rPr lang="en-US" sz="2000" b="1"/>
              <a:t>Budget </a:t>
            </a:r>
          </a:p>
          <a:p>
            <a:pPr marL="742950" lvl="1" indent="-228600">
              <a:buFont typeface="Arial" panose="020B0604020202020204" pitchFamily="34" charset="0"/>
              <a:buChar char="•"/>
            </a:pPr>
            <a:r>
              <a:rPr lang="en-US" sz="2000" b="1"/>
              <a:t>Monitor</a:t>
            </a:r>
          </a:p>
          <a:p>
            <a:pPr marL="742950" lvl="1" indent="-228600">
              <a:buFont typeface="Arial" panose="020B0604020202020204" pitchFamily="34" charset="0"/>
              <a:buChar char="•"/>
            </a:pPr>
            <a:r>
              <a:rPr lang="en-US" sz="2000" b="1"/>
              <a:t>Report </a:t>
            </a:r>
          </a:p>
        </p:txBody>
      </p:sp>
      <p:pic>
        <p:nvPicPr>
          <p:cNvPr id="6" name="Picture Placeholder 5">
            <a:extLst>
              <a:ext uri="{FF2B5EF4-FFF2-40B4-BE49-F238E27FC236}">
                <a16:creationId xmlns:a16="http://schemas.microsoft.com/office/drawing/2014/main" id="{E24FDB6C-1446-4258-9354-3A80214C585D}"/>
              </a:ext>
            </a:extLst>
          </p:cNvPr>
          <p:cNvPicPr>
            <a:picLocks noGrp="1" noChangeAspect="1"/>
          </p:cNvPicPr>
          <p:nvPr>
            <p:ph type="pic"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682" r="23682"/>
          <a:stretch>
            <a:fillRect/>
          </a:stretch>
        </p:blipFill>
        <p:spPr>
          <a:xfrm>
            <a:off x="5297763" y="884407"/>
            <a:ext cx="6250769" cy="4928318"/>
          </a:xfrm>
          <a:prstGeom prst="rect">
            <a:avLst/>
          </a:prstGeom>
        </p:spPr>
      </p:pic>
    </p:spTree>
    <p:extLst>
      <p:ext uri="{BB962C8B-B14F-4D97-AF65-F5344CB8AC3E}">
        <p14:creationId xmlns:p14="http://schemas.microsoft.com/office/powerpoint/2010/main" val="428201671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extBox 1">
            <a:extLst>
              <a:ext uri="{FF2B5EF4-FFF2-40B4-BE49-F238E27FC236}">
                <a16:creationId xmlns:a16="http://schemas.microsoft.com/office/drawing/2014/main" id="{7C081755-AE52-4FA0-B888-567252C0EB7A}"/>
              </a:ext>
            </a:extLst>
          </p:cNvPr>
          <p:cNvSpPr txBox="1"/>
          <p:nvPr/>
        </p:nvSpPr>
        <p:spPr>
          <a:xfrm>
            <a:off x="804484" y="4267832"/>
            <a:ext cx="4805996" cy="129711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100" kern="1200">
                <a:solidFill>
                  <a:srgbClr val="000000"/>
                </a:solidFill>
                <a:latin typeface="+mj-lt"/>
                <a:ea typeface="+mj-ea"/>
                <a:cs typeface="+mj-cs"/>
              </a:rPr>
              <a:t>Staffed for the Projects</a:t>
            </a:r>
          </a:p>
          <a:p>
            <a:pPr>
              <a:lnSpc>
                <a:spcPct val="90000"/>
              </a:lnSpc>
              <a:spcBef>
                <a:spcPct val="0"/>
              </a:spcBef>
              <a:spcAft>
                <a:spcPts val="600"/>
              </a:spcAft>
            </a:pPr>
            <a:endParaRPr lang="en-US" sz="4100" kern="1200">
              <a:solidFill>
                <a:srgbClr val="000000"/>
              </a:solidFill>
              <a:latin typeface="+mj-lt"/>
              <a:ea typeface="+mj-ea"/>
              <a:cs typeface="+mj-cs"/>
            </a:endParaRPr>
          </a:p>
          <a:p>
            <a:pPr>
              <a:lnSpc>
                <a:spcPct val="90000"/>
              </a:lnSpc>
              <a:spcBef>
                <a:spcPct val="0"/>
              </a:spcBef>
              <a:spcAft>
                <a:spcPts val="600"/>
              </a:spcAft>
            </a:pPr>
            <a:endParaRPr lang="en-US" sz="4100" kern="1200">
              <a:solidFill>
                <a:srgbClr val="000000"/>
              </a:solidFill>
              <a:latin typeface="+mj-lt"/>
              <a:ea typeface="+mj-ea"/>
              <a:cs typeface="+mj-cs"/>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Teamwork">
            <a:extLst>
              <a:ext uri="{FF2B5EF4-FFF2-40B4-BE49-F238E27FC236}">
                <a16:creationId xmlns:a16="http://schemas.microsoft.com/office/drawing/2014/main" id="{A8AC0387-57C2-4F42-9585-A764AC72DCE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09770" y="1815320"/>
            <a:ext cx="4141760" cy="4141760"/>
          </a:xfrm>
          <a:prstGeom prst="rect">
            <a:avLst/>
          </a:prstGeom>
        </p:spPr>
      </p:pic>
      <p:sp>
        <p:nvSpPr>
          <p:cNvPr id="3" name="TextBox 2">
            <a:extLst>
              <a:ext uri="{FF2B5EF4-FFF2-40B4-BE49-F238E27FC236}">
                <a16:creationId xmlns:a16="http://schemas.microsoft.com/office/drawing/2014/main" id="{B984E849-366D-48DB-92B7-C4468655F5C3}"/>
              </a:ext>
            </a:extLst>
          </p:cNvPr>
          <p:cNvSpPr txBox="1"/>
          <p:nvPr/>
        </p:nvSpPr>
        <p:spPr>
          <a:xfrm>
            <a:off x="4423718" y="3375784"/>
            <a:ext cx="6067168" cy="1354217"/>
          </a:xfrm>
          <a:prstGeom prst="rect">
            <a:avLst/>
          </a:prstGeom>
          <a:noFill/>
        </p:spPr>
        <p:txBody>
          <a:bodyPr wrap="square" rtlCol="0">
            <a:spAutoFit/>
          </a:bodyPr>
          <a:lstStyle/>
          <a:p>
            <a:pPr>
              <a:spcAft>
                <a:spcPts val="600"/>
              </a:spcAft>
            </a:pPr>
            <a:r>
              <a:rPr lang="en-GB" sz="2400" dirty="0"/>
              <a:t>Under Budget</a:t>
            </a:r>
            <a:endParaRPr lang="en-GB" sz="2400"/>
          </a:p>
          <a:p>
            <a:pPr>
              <a:spcAft>
                <a:spcPts val="600"/>
              </a:spcAft>
            </a:pPr>
            <a:endParaRPr lang="en-GB" sz="2400"/>
          </a:p>
          <a:p>
            <a:pPr>
              <a:spcAft>
                <a:spcPts val="600"/>
              </a:spcAft>
            </a:pPr>
            <a:r>
              <a:rPr lang="en-GB" sz="2400" dirty="0"/>
              <a:t>Meeting Goals</a:t>
            </a:r>
            <a:endParaRPr lang="en-GB" sz="2400"/>
          </a:p>
        </p:txBody>
      </p:sp>
    </p:spTree>
    <p:extLst>
      <p:ext uri="{BB962C8B-B14F-4D97-AF65-F5344CB8AC3E}">
        <p14:creationId xmlns:p14="http://schemas.microsoft.com/office/powerpoint/2010/main" val="1470576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D2C12C0A-61CC-4429-9E2E-28A68B609FF7}"/>
              </a:ext>
            </a:extLst>
          </p:cNvPr>
          <p:cNvSpPr txBox="1"/>
          <p:nvPr/>
        </p:nvSpPr>
        <p:spPr>
          <a:xfrm>
            <a:off x="640079" y="2053641"/>
            <a:ext cx="3669161" cy="27600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FFFFFF"/>
                </a:solidFill>
                <a:latin typeface="+mj-lt"/>
                <a:ea typeface="+mj-ea"/>
                <a:cs typeface="+mj-cs"/>
              </a:rPr>
              <a:t>Disciplines of a project manager</a:t>
            </a:r>
          </a:p>
        </p:txBody>
      </p:sp>
      <p:sp>
        <p:nvSpPr>
          <p:cNvPr id="25" name="TextBox 3">
            <a:extLst>
              <a:ext uri="{FF2B5EF4-FFF2-40B4-BE49-F238E27FC236}">
                <a16:creationId xmlns:a16="http://schemas.microsoft.com/office/drawing/2014/main" id="{E6B5D87D-C9D0-46EA-AC85-9047D810D1C8}"/>
              </a:ext>
            </a:extLst>
          </p:cNvPr>
          <p:cNvSpPr txBox="1"/>
          <p:nvPr/>
        </p:nvSpPr>
        <p:spPr>
          <a:xfrm>
            <a:off x="6090574" y="801866"/>
            <a:ext cx="5306084" cy="4227334"/>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400" dirty="0">
                <a:solidFill>
                  <a:srgbClr val="000000"/>
                </a:solidFill>
              </a:rPr>
              <a:t>Integration</a:t>
            </a:r>
          </a:p>
          <a:p>
            <a:pPr marL="285750" indent="-228600">
              <a:lnSpc>
                <a:spcPct val="90000"/>
              </a:lnSpc>
              <a:spcAft>
                <a:spcPts val="600"/>
              </a:spcAft>
              <a:buFont typeface="Arial" panose="020B0604020202020204" pitchFamily="34" charset="0"/>
              <a:buChar char="•"/>
            </a:pPr>
            <a:r>
              <a:rPr lang="en-US" sz="2400" dirty="0">
                <a:solidFill>
                  <a:srgbClr val="000000"/>
                </a:solidFill>
              </a:rPr>
              <a:t>Scope</a:t>
            </a:r>
          </a:p>
          <a:p>
            <a:pPr marL="285750" indent="-228600">
              <a:lnSpc>
                <a:spcPct val="90000"/>
              </a:lnSpc>
              <a:spcAft>
                <a:spcPts val="600"/>
              </a:spcAft>
              <a:buFont typeface="Arial" panose="020B0604020202020204" pitchFamily="34" charset="0"/>
              <a:buChar char="•"/>
            </a:pPr>
            <a:r>
              <a:rPr lang="en-US" sz="2400" dirty="0">
                <a:solidFill>
                  <a:srgbClr val="000000"/>
                </a:solidFill>
              </a:rPr>
              <a:t>Communication</a:t>
            </a:r>
          </a:p>
          <a:p>
            <a:pPr marL="285750" indent="-228600">
              <a:lnSpc>
                <a:spcPct val="90000"/>
              </a:lnSpc>
              <a:spcAft>
                <a:spcPts val="600"/>
              </a:spcAft>
              <a:buFont typeface="Arial" panose="020B0604020202020204" pitchFamily="34" charset="0"/>
              <a:buChar char="•"/>
            </a:pPr>
            <a:r>
              <a:rPr lang="en-US" sz="2400" dirty="0">
                <a:solidFill>
                  <a:srgbClr val="000000"/>
                </a:solidFill>
              </a:rPr>
              <a:t>Time</a:t>
            </a:r>
          </a:p>
          <a:p>
            <a:pPr marL="285750" indent="-228600">
              <a:lnSpc>
                <a:spcPct val="90000"/>
              </a:lnSpc>
              <a:spcAft>
                <a:spcPts val="600"/>
              </a:spcAft>
              <a:buFont typeface="Arial" panose="020B0604020202020204" pitchFamily="34" charset="0"/>
              <a:buChar char="•"/>
            </a:pPr>
            <a:r>
              <a:rPr lang="en-US" sz="2400" dirty="0">
                <a:solidFill>
                  <a:srgbClr val="000000"/>
                </a:solidFill>
              </a:rPr>
              <a:t>Cost</a:t>
            </a:r>
          </a:p>
          <a:p>
            <a:pPr marL="285750" indent="-228600">
              <a:lnSpc>
                <a:spcPct val="90000"/>
              </a:lnSpc>
              <a:spcAft>
                <a:spcPts val="600"/>
              </a:spcAft>
              <a:buFont typeface="Arial" panose="020B0604020202020204" pitchFamily="34" charset="0"/>
              <a:buChar char="•"/>
            </a:pPr>
            <a:r>
              <a:rPr lang="en-US" sz="2400" dirty="0">
                <a:solidFill>
                  <a:srgbClr val="000000"/>
                </a:solidFill>
              </a:rPr>
              <a:t>Procurement</a:t>
            </a:r>
          </a:p>
          <a:p>
            <a:pPr marL="285750" indent="-228600">
              <a:lnSpc>
                <a:spcPct val="90000"/>
              </a:lnSpc>
              <a:spcAft>
                <a:spcPts val="600"/>
              </a:spcAft>
              <a:buFont typeface="Arial" panose="020B0604020202020204" pitchFamily="34" charset="0"/>
              <a:buChar char="•"/>
            </a:pPr>
            <a:r>
              <a:rPr lang="en-US" sz="2400" dirty="0">
                <a:solidFill>
                  <a:srgbClr val="000000"/>
                </a:solidFill>
              </a:rPr>
              <a:t>Quality </a:t>
            </a:r>
          </a:p>
          <a:p>
            <a:pPr marL="285750" indent="-228600">
              <a:lnSpc>
                <a:spcPct val="90000"/>
              </a:lnSpc>
              <a:spcAft>
                <a:spcPts val="600"/>
              </a:spcAft>
              <a:buFont typeface="Arial" panose="020B0604020202020204" pitchFamily="34" charset="0"/>
              <a:buChar char="•"/>
            </a:pPr>
            <a:r>
              <a:rPr lang="en-US" sz="2400" dirty="0">
                <a:solidFill>
                  <a:srgbClr val="000000"/>
                </a:solidFill>
              </a:rPr>
              <a:t>Risk</a:t>
            </a:r>
          </a:p>
          <a:p>
            <a:pPr indent="-228600">
              <a:lnSpc>
                <a:spcPct val="90000"/>
              </a:lnSpc>
              <a:spcAft>
                <a:spcPts val="600"/>
              </a:spcAft>
              <a:buFont typeface="Arial" panose="020B0604020202020204" pitchFamily="34" charset="0"/>
              <a:buChar char="•"/>
            </a:pPr>
            <a:endParaRPr lang="en-US" sz="2400" dirty="0">
              <a:solidFill>
                <a:srgbClr val="000000"/>
              </a:solidFill>
            </a:endParaRPr>
          </a:p>
        </p:txBody>
      </p:sp>
      <p:sp>
        <p:nvSpPr>
          <p:cNvPr id="10" name="TextBox 9">
            <a:extLst>
              <a:ext uri="{FF2B5EF4-FFF2-40B4-BE49-F238E27FC236}">
                <a16:creationId xmlns:a16="http://schemas.microsoft.com/office/drawing/2014/main" id="{FFA8F63B-A2A3-4C3C-966A-7AD418E7AD79}"/>
              </a:ext>
            </a:extLst>
          </p:cNvPr>
          <p:cNvSpPr txBox="1"/>
          <p:nvPr/>
        </p:nvSpPr>
        <p:spPr>
          <a:xfrm>
            <a:off x="6544492" y="5029200"/>
            <a:ext cx="3683726" cy="369332"/>
          </a:xfrm>
          <a:prstGeom prst="rect">
            <a:avLst/>
          </a:prstGeom>
          <a:noFill/>
        </p:spPr>
        <p:txBody>
          <a:bodyPr wrap="square" rtlCol="0">
            <a:spAutoFit/>
          </a:bodyPr>
          <a:lstStyle/>
          <a:p>
            <a:r>
              <a:rPr lang="en-GB" dirty="0"/>
              <a:t>(Burke, 2003)</a:t>
            </a:r>
          </a:p>
        </p:txBody>
      </p:sp>
    </p:spTree>
    <p:extLst>
      <p:ext uri="{BB962C8B-B14F-4D97-AF65-F5344CB8AC3E}">
        <p14:creationId xmlns:p14="http://schemas.microsoft.com/office/powerpoint/2010/main" val="3522128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80BAE7D-A086-4FDD-A565-BB5A4E76FCC3}"/>
              </a:ext>
            </a:extLst>
          </p:cNvPr>
          <p:cNvSpPr>
            <a:spLocks noGrp="1"/>
          </p:cNvSpPr>
          <p:nvPr>
            <p:ph type="title"/>
          </p:nvPr>
        </p:nvSpPr>
        <p:spPr/>
        <p:txBody>
          <a:bodyPr/>
          <a:lstStyle/>
          <a:p>
            <a:r>
              <a:rPr lang="en-GB" dirty="0"/>
              <a:t>Project Management Structure</a:t>
            </a:r>
          </a:p>
        </p:txBody>
      </p:sp>
      <p:sp>
        <p:nvSpPr>
          <p:cNvPr id="8" name="Content Placeholder 7">
            <a:extLst>
              <a:ext uri="{FF2B5EF4-FFF2-40B4-BE49-F238E27FC236}">
                <a16:creationId xmlns:a16="http://schemas.microsoft.com/office/drawing/2014/main" id="{619F2301-83C4-4BD6-924D-7CFD4AFB7774}"/>
              </a:ext>
            </a:extLst>
          </p:cNvPr>
          <p:cNvSpPr>
            <a:spLocks noGrp="1"/>
          </p:cNvSpPr>
          <p:nvPr>
            <p:ph sz="half" idx="1"/>
          </p:nvPr>
        </p:nvSpPr>
        <p:spPr/>
        <p:txBody>
          <a:bodyPr/>
          <a:lstStyle/>
          <a:p>
            <a:r>
              <a:rPr lang="en-GB" dirty="0"/>
              <a:t>Project Structure </a:t>
            </a:r>
          </a:p>
          <a:p>
            <a:r>
              <a:rPr lang="en-GB" dirty="0"/>
              <a:t>Definition Stage</a:t>
            </a:r>
          </a:p>
          <a:p>
            <a:r>
              <a:rPr lang="en-GB" dirty="0"/>
              <a:t>Clear Goals </a:t>
            </a:r>
          </a:p>
          <a:p>
            <a:r>
              <a:rPr lang="en-GB" dirty="0"/>
              <a:t>Transparency</a:t>
            </a:r>
          </a:p>
          <a:p>
            <a:r>
              <a:rPr lang="en-GB" dirty="0"/>
              <a:t>Risk Recognition &amp; Responsibility of Manager</a:t>
            </a:r>
          </a:p>
        </p:txBody>
      </p:sp>
      <p:pic>
        <p:nvPicPr>
          <p:cNvPr id="1026" name="Picture 2" descr="Related image">
            <a:extLst>
              <a:ext uri="{FF2B5EF4-FFF2-40B4-BE49-F238E27FC236}">
                <a16:creationId xmlns:a16="http://schemas.microsoft.com/office/drawing/2014/main" id="{6612817A-0069-4D0F-A5CA-36F4B1FAF91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2" y="1339735"/>
            <a:ext cx="5181600" cy="418585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9E2AC18-1A8B-4B00-A98C-34AD5CE4FEC0}"/>
              </a:ext>
            </a:extLst>
          </p:cNvPr>
          <p:cNvSpPr txBox="1"/>
          <p:nvPr/>
        </p:nvSpPr>
        <p:spPr>
          <a:xfrm>
            <a:off x="6570617" y="5394960"/>
            <a:ext cx="1987405" cy="369332"/>
          </a:xfrm>
          <a:prstGeom prst="rect">
            <a:avLst/>
          </a:prstGeom>
          <a:noFill/>
        </p:spPr>
        <p:txBody>
          <a:bodyPr wrap="square" rtlCol="0">
            <a:spAutoFit/>
          </a:bodyPr>
          <a:lstStyle/>
          <a:p>
            <a:r>
              <a:rPr lang="en-GB"/>
              <a:t>(n.d., 2014)</a:t>
            </a:r>
            <a:endParaRPr lang="en-GB" dirty="0"/>
          </a:p>
        </p:txBody>
      </p:sp>
    </p:spTree>
    <p:extLst>
      <p:ext uri="{BB962C8B-B14F-4D97-AF65-F5344CB8AC3E}">
        <p14:creationId xmlns:p14="http://schemas.microsoft.com/office/powerpoint/2010/main" val="1957810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9C5129-24FF-4E1A-96C8-82D6492B7BEE}"/>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sz="4400">
                <a:solidFill>
                  <a:srgbClr val="FFFFFF"/>
                </a:solidFill>
              </a:rPr>
              <a:t>Cause For Failure</a:t>
            </a:r>
          </a:p>
        </p:txBody>
      </p:sp>
      <p:graphicFrame>
        <p:nvGraphicFramePr>
          <p:cNvPr id="6" name="Text Placeholder 3">
            <a:extLst>
              <a:ext uri="{FF2B5EF4-FFF2-40B4-BE49-F238E27FC236}">
                <a16:creationId xmlns:a16="http://schemas.microsoft.com/office/drawing/2014/main" id="{BC8E740D-3C16-410A-9969-BFF42877F5DC}"/>
              </a:ext>
            </a:extLst>
          </p:cNvPr>
          <p:cNvGraphicFramePr/>
          <p:nvPr>
            <p:extLst>
              <p:ext uri="{D42A27DB-BD31-4B8C-83A1-F6EECF244321}">
                <p14:modId xmlns:p14="http://schemas.microsoft.com/office/powerpoint/2010/main" val="110013447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4374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12258-62CC-4851-96B1-EAA84EE53FE2}"/>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b="1">
                <a:solidFill>
                  <a:srgbClr val="FFFFFF"/>
                </a:solidFill>
              </a:rPr>
              <a:t>Theories of Project Management	</a:t>
            </a:r>
          </a:p>
        </p:txBody>
      </p:sp>
      <p:sp>
        <p:nvSpPr>
          <p:cNvPr id="4" name="Text Placeholder 3">
            <a:extLst>
              <a:ext uri="{FF2B5EF4-FFF2-40B4-BE49-F238E27FC236}">
                <a16:creationId xmlns:a16="http://schemas.microsoft.com/office/drawing/2014/main" id="{A5ECF34D-52CF-4038-8196-782A6D4A3E75}"/>
              </a:ext>
            </a:extLst>
          </p:cNvPr>
          <p:cNvSpPr>
            <a:spLocks noGrp="1"/>
          </p:cNvSpPr>
          <p:nvPr>
            <p:ph type="body" sz="half" idx="2"/>
          </p:nvPr>
        </p:nvSpPr>
        <p:spPr>
          <a:xfrm>
            <a:off x="1544278" y="1645723"/>
            <a:ext cx="9144000" cy="420001"/>
          </a:xfrm>
        </p:spPr>
        <p:txBody>
          <a:bodyPr vert="horz" lIns="91440" tIns="45720" rIns="91440" bIns="45720" rtlCol="0">
            <a:normAutofit/>
          </a:bodyPr>
          <a:lstStyle/>
          <a:p>
            <a:pPr algn="ctr"/>
            <a:r>
              <a:rPr lang="en-US" sz="2000">
                <a:solidFill>
                  <a:srgbClr val="D0AB68"/>
                </a:solidFill>
              </a:rPr>
              <a:t>Many theories of project management</a:t>
            </a:r>
          </a:p>
        </p:txBody>
      </p:sp>
      <p:cxnSp>
        <p:nvCxnSpPr>
          <p:cNvPr id="139" name="Straight Connector 138">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074" name="Picture 2" descr="My company’s project maturity is 0 -1">
            <a:extLst>
              <a:ext uri="{FF2B5EF4-FFF2-40B4-BE49-F238E27FC236}">
                <a16:creationId xmlns:a16="http://schemas.microsoft.com/office/drawing/2014/main" id="{4B8433CD-5EAD-4BB3-94B6-CBE7991037EA}"/>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2508" r="2508"/>
          <a:stretch>
            <a:fillRect/>
          </a:stretch>
        </p:blipFill>
        <p:spPr bwMode="auto">
          <a:xfrm>
            <a:off x="765924" y="2426818"/>
            <a:ext cx="4587203" cy="3622085"/>
          </a:xfrm>
          <a:prstGeom prst="rect">
            <a:avLst/>
          </a:prstGeom>
          <a:noFill/>
          <a:extLst>
            <a:ext uri="{909E8E84-426E-40DD-AFC4-6F175D3DCCD1}">
              <a14:hiddenFill xmlns:a14="http://schemas.microsoft.com/office/drawing/2010/main">
                <a:solidFill>
                  <a:srgbClr val="FFFFFF"/>
                </a:solidFill>
              </a14:hiddenFill>
            </a:ext>
          </a:extLst>
        </p:spPr>
      </p:pic>
      <p:cxnSp>
        <p:nvCxnSpPr>
          <p:cNvPr id="141" name="Straight Connector 140">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3076" name="Picture 4" descr="Image result for hersey-blanchard model">
            <a:extLst>
              <a:ext uri="{FF2B5EF4-FFF2-40B4-BE49-F238E27FC236}">
                <a16:creationId xmlns:a16="http://schemas.microsoft.com/office/drawing/2014/main" id="{28C07522-D7C4-414A-B140-15678CA5136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3154729"/>
            <a:ext cx="5455917" cy="254181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7FBEAF41-B83B-4B9F-AAB4-0C6C4FD79776}"/>
              </a:ext>
            </a:extLst>
          </p:cNvPr>
          <p:cNvSpPr/>
          <p:nvPr/>
        </p:nvSpPr>
        <p:spPr>
          <a:xfrm>
            <a:off x="765924" y="6048903"/>
            <a:ext cx="4587203" cy="375552"/>
          </a:xfrm>
          <a:prstGeom prst="rect">
            <a:avLst/>
          </a:prstGeom>
          <a:noFill/>
        </p:spPr>
        <p:txBody>
          <a:bodyPr wrap="square">
            <a:normAutofit/>
          </a:bodyPr>
          <a:lstStyle/>
          <a:p>
            <a:pPr algn="ctr">
              <a:lnSpc>
                <a:spcPct val="107000"/>
              </a:lnSpc>
              <a:spcAft>
                <a:spcPts val="800"/>
              </a:spcAft>
            </a:pPr>
            <a:r>
              <a:rPr lang="en-GB" sz="1600"/>
              <a:t>(Holman, 2011)</a:t>
            </a:r>
          </a:p>
        </p:txBody>
      </p:sp>
      <p:sp>
        <p:nvSpPr>
          <p:cNvPr id="6" name="Rectangle 5">
            <a:extLst>
              <a:ext uri="{FF2B5EF4-FFF2-40B4-BE49-F238E27FC236}">
                <a16:creationId xmlns:a16="http://schemas.microsoft.com/office/drawing/2014/main" id="{F6BA17F1-6C25-441E-98A3-E60719F6A046}"/>
              </a:ext>
            </a:extLst>
          </p:cNvPr>
          <p:cNvSpPr/>
          <p:nvPr/>
        </p:nvSpPr>
        <p:spPr>
          <a:xfrm>
            <a:off x="7138143" y="5861127"/>
            <a:ext cx="1285929"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(Boon, n.d.)</a:t>
            </a:r>
          </a:p>
        </p:txBody>
      </p:sp>
    </p:spTree>
    <p:extLst>
      <p:ext uri="{BB962C8B-B14F-4D97-AF65-F5344CB8AC3E}">
        <p14:creationId xmlns:p14="http://schemas.microsoft.com/office/powerpoint/2010/main" val="1173315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Placeholder 5" descr="A screenshot of a cell phone&#10;&#10;Description automatically generated">
            <a:extLst>
              <a:ext uri="{FF2B5EF4-FFF2-40B4-BE49-F238E27FC236}">
                <a16:creationId xmlns:a16="http://schemas.microsoft.com/office/drawing/2014/main" id="{B00AD2CC-6DA5-4F18-B505-B785B8D1E1C0}"/>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20299" b="4701"/>
          <a:stretch/>
        </p:blipFill>
        <p:spPr>
          <a:xfrm>
            <a:off x="20" y="10"/>
            <a:ext cx="12191980" cy="6857990"/>
          </a:xfrm>
          <a:prstGeom prst="rect">
            <a:avLst/>
          </a:prstGeom>
        </p:spPr>
      </p:pic>
    </p:spTree>
    <p:extLst>
      <p:ext uri="{BB962C8B-B14F-4D97-AF65-F5344CB8AC3E}">
        <p14:creationId xmlns:p14="http://schemas.microsoft.com/office/powerpoint/2010/main" val="196175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109" name="Rectangle 7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6A4309-D313-4877-8D09-7727249381B6}"/>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dirty="0">
                <a:solidFill>
                  <a:schemeClr val="tx1"/>
                </a:solidFill>
                <a:latin typeface="+mj-lt"/>
                <a:ea typeface="+mj-ea"/>
                <a:cs typeface="+mj-cs"/>
              </a:rPr>
              <a:t>Methodologies of Project Management</a:t>
            </a:r>
          </a:p>
        </p:txBody>
      </p:sp>
      <p:pic>
        <p:nvPicPr>
          <p:cNvPr id="4098" name="Picture 2" descr="Image result for project management waterfall methodology">
            <a:extLst>
              <a:ext uri="{FF2B5EF4-FFF2-40B4-BE49-F238E27FC236}">
                <a16:creationId xmlns:a16="http://schemas.microsoft.com/office/drawing/2014/main" id="{805C7366-45EB-4A47-AFD1-09501A51153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898571" y="467133"/>
            <a:ext cx="7047636" cy="5548181"/>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DFDE6A6C-ACB7-4536-B305-DF86D364615F}"/>
              </a:ext>
            </a:extLst>
          </p:cNvPr>
          <p:cNvSpPr/>
          <p:nvPr/>
        </p:nvSpPr>
        <p:spPr>
          <a:xfrm>
            <a:off x="7525081" y="6015314"/>
            <a:ext cx="1670201"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Kornaga</a:t>
            </a:r>
            <a:r>
              <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rPr>
              <a:t>, 2019)</a:t>
            </a:r>
          </a:p>
        </p:txBody>
      </p:sp>
      <p:graphicFrame>
        <p:nvGraphicFramePr>
          <p:cNvPr id="5" name="Content Placeholder 2">
            <a:extLst>
              <a:ext uri="{FF2B5EF4-FFF2-40B4-BE49-F238E27FC236}">
                <a16:creationId xmlns:a16="http://schemas.microsoft.com/office/drawing/2014/main" id="{DAD1F0C8-2164-4EBA-8CA3-B8B1E53007DA}"/>
              </a:ext>
            </a:extLst>
          </p:cNvPr>
          <p:cNvGraphicFramePr>
            <a:graphicFrameLocks noGrp="1"/>
          </p:cNvGraphicFramePr>
          <p:nvPr>
            <p:ph sz="half" idx="1"/>
            <p:extLst>
              <p:ext uri="{D42A27DB-BD31-4B8C-83A1-F6EECF244321}">
                <p14:modId xmlns:p14="http://schemas.microsoft.com/office/powerpoint/2010/main" val="3683943021"/>
              </p:ext>
            </p:extLst>
          </p:nvPr>
        </p:nvGraphicFramePr>
        <p:xfrm>
          <a:off x="643468" y="2638043"/>
          <a:ext cx="3363974" cy="34156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2399751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Freeform: Shape 72">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Freeform: Shape 74">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7B9666-FFFE-423B-BF7C-4A705E740EE1}"/>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b="1" kern="1200">
                <a:solidFill>
                  <a:schemeClr val="tx1"/>
                </a:solidFill>
                <a:latin typeface="+mj-lt"/>
                <a:ea typeface="+mj-ea"/>
                <a:cs typeface="+mj-cs"/>
              </a:rPr>
              <a:t>Methodologies of Project Management</a:t>
            </a:r>
          </a:p>
        </p:txBody>
      </p:sp>
      <p:sp>
        <p:nvSpPr>
          <p:cNvPr id="77" name="Rectangle 76">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32792CCA-383A-4A23-941A-20A9D7E6077C}"/>
              </a:ext>
            </a:extLst>
          </p:cNvPr>
          <p:cNvSpPr>
            <a:spLocks noGrp="1"/>
          </p:cNvSpPr>
          <p:nvPr>
            <p:ph type="body" sz="half" idx="2"/>
          </p:nvPr>
        </p:nvSpPr>
        <p:spPr>
          <a:xfrm>
            <a:off x="371094" y="2718054"/>
            <a:ext cx="3438906" cy="3207258"/>
          </a:xfrm>
        </p:spPr>
        <p:txBody>
          <a:bodyPr vert="horz" lIns="91440" tIns="45720" rIns="91440" bIns="45720" rtlCol="0" anchor="t">
            <a:normAutofit/>
          </a:bodyPr>
          <a:lstStyle/>
          <a:p>
            <a:pPr indent="-228600">
              <a:buFont typeface="Arial" panose="020B0604020202020204" pitchFamily="34" charset="0"/>
              <a:buChar char="•"/>
            </a:pPr>
            <a:endParaRPr lang="en-US" sz="1700" b="1" dirty="0"/>
          </a:p>
          <a:p>
            <a:pPr indent="-228600">
              <a:buFont typeface="Arial" panose="020B0604020202020204" pitchFamily="34" charset="0"/>
              <a:buChar char="•"/>
            </a:pPr>
            <a:endParaRPr lang="en-US" sz="1700" b="1" dirty="0"/>
          </a:p>
          <a:p>
            <a:pPr indent="-228600" algn="just">
              <a:buFont typeface="Arial" panose="020B0604020202020204" pitchFamily="34" charset="0"/>
              <a:buChar char="•"/>
            </a:pPr>
            <a:r>
              <a:rPr lang="en-US" sz="4000" b="1" dirty="0">
                <a:latin typeface="Times New Roman" panose="02020603050405020304" pitchFamily="18" charset="0"/>
                <a:cs typeface="Times New Roman" panose="02020603050405020304" pitchFamily="18" charset="0"/>
              </a:rPr>
              <a:t>AGILE METHOD</a:t>
            </a:r>
            <a:r>
              <a:rPr lang="en-US" sz="1700" dirty="0"/>
              <a:t>	</a:t>
            </a:r>
          </a:p>
        </p:txBody>
      </p:sp>
      <p:pic>
        <p:nvPicPr>
          <p:cNvPr id="5122" name="Picture 2" descr="Related image">
            <a:extLst>
              <a:ext uri="{FF2B5EF4-FFF2-40B4-BE49-F238E27FC236}">
                <a16:creationId xmlns:a16="http://schemas.microsoft.com/office/drawing/2014/main" id="{BB0D3D82-FD5C-4930-8D3A-A59F68520ACD}"/>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t="11826" b="11826"/>
          <a:stretch>
            <a:fillRect/>
          </a:stretch>
        </p:blipFill>
        <p:spPr bwMode="auto">
          <a:xfrm>
            <a:off x="4982844" y="143692"/>
            <a:ext cx="6681983" cy="6230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267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435D7-0C4D-490A-8C81-9202024D2C6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dirty="0">
                <a:solidFill>
                  <a:schemeClr val="tx1"/>
                </a:solidFill>
                <a:latin typeface="+mj-lt"/>
                <a:ea typeface="+mj-ea"/>
                <a:cs typeface="+mj-cs"/>
              </a:rPr>
              <a:t>Methodologies of Project Management</a:t>
            </a:r>
          </a:p>
        </p:txBody>
      </p:sp>
      <p:graphicFrame>
        <p:nvGraphicFramePr>
          <p:cNvPr id="14" name="Content Placeholder 2">
            <a:extLst>
              <a:ext uri="{FF2B5EF4-FFF2-40B4-BE49-F238E27FC236}">
                <a16:creationId xmlns:a16="http://schemas.microsoft.com/office/drawing/2014/main" id="{9658CD79-D375-42E8-8C3F-360B68C8D0F4}"/>
              </a:ext>
            </a:extLst>
          </p:cNvPr>
          <p:cNvGraphicFramePr>
            <a:graphicFrameLocks noGrp="1"/>
          </p:cNvGraphicFramePr>
          <p:nvPr>
            <p:ph sz="half" idx="1"/>
            <p:extLst>
              <p:ext uri="{D42A27DB-BD31-4B8C-83A1-F6EECF244321}">
                <p14:modId xmlns:p14="http://schemas.microsoft.com/office/powerpoint/2010/main" val="9522892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813085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CD458D-F692-4459-827B-1ADE1CFBF8CB}"/>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b="1" kern="1200">
                <a:solidFill>
                  <a:schemeClr val="tx1"/>
                </a:solidFill>
                <a:latin typeface="+mj-lt"/>
                <a:ea typeface="+mj-ea"/>
                <a:cs typeface="+mj-cs"/>
              </a:rPr>
              <a:t>Methodologies of Project Management</a:t>
            </a:r>
            <a:endParaRPr lang="en-US" sz="4000" kern="1200">
              <a:solidFill>
                <a:schemeClr val="tx1"/>
              </a:solidFill>
              <a:latin typeface="+mj-lt"/>
              <a:ea typeface="+mj-ea"/>
              <a:cs typeface="+mj-cs"/>
            </a:endParaRPr>
          </a:p>
        </p:txBody>
      </p:sp>
      <p:sp>
        <p:nvSpPr>
          <p:cNvPr id="18" name="Rectangle 17">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E9F680C1-FB78-437B-A659-6507F52D6DB7}"/>
              </a:ext>
            </a:extLst>
          </p:cNvPr>
          <p:cNvSpPr>
            <a:spLocks noGrp="1"/>
          </p:cNvSpPr>
          <p:nvPr>
            <p:ph type="body" sz="half" idx="2"/>
          </p:nvPr>
        </p:nvSpPr>
        <p:spPr>
          <a:xfrm>
            <a:off x="4818888" y="404946"/>
            <a:ext cx="5916603" cy="1849701"/>
          </a:xfrm>
        </p:spPr>
        <p:txBody>
          <a:bodyPr vert="horz" lIns="91440" tIns="45720" rIns="91440" bIns="45720" rtlCol="0" anchor="ctr">
            <a:normAutofit/>
          </a:bodyPr>
          <a:lstStyle/>
          <a:p>
            <a:r>
              <a:rPr lang="en-US" sz="3200" b="1" dirty="0"/>
              <a:t>The 7 Principles of PRINCE2</a:t>
            </a:r>
          </a:p>
          <a:p>
            <a:pPr indent="-228600">
              <a:buFont typeface="Arial" panose="020B0604020202020204" pitchFamily="34" charset="0"/>
              <a:buChar char="•"/>
            </a:pPr>
            <a:endParaRPr lang="en-US" sz="2000" dirty="0"/>
          </a:p>
        </p:txBody>
      </p:sp>
      <p:pic>
        <p:nvPicPr>
          <p:cNvPr id="6146" name="Picture 2" descr="Image result for 7 principles of PRINCE2 methodology">
            <a:extLst>
              <a:ext uri="{FF2B5EF4-FFF2-40B4-BE49-F238E27FC236}">
                <a16:creationId xmlns:a16="http://schemas.microsoft.com/office/drawing/2014/main" id="{7EC2899D-790B-4EE9-A837-BED436273E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8304" y="1502229"/>
            <a:ext cx="7181959" cy="5120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238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A562DF8D-2609-4B36-815A-69D7A7BC3E7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1765"/>
          <a:stretch/>
        </p:blipFill>
        <p:spPr>
          <a:xfrm>
            <a:off x="484632" y="2101760"/>
            <a:ext cx="6716272" cy="4169772"/>
          </a:xfrm>
          <a:prstGeom prst="rect">
            <a:avLst/>
          </a:prstGeom>
        </p:spPr>
      </p:pic>
      <p:pic>
        <p:nvPicPr>
          <p:cNvPr id="6" name="Picture 5" descr="A screenshot of a cell phone&#10;&#10;Description automatically generated">
            <a:extLst>
              <a:ext uri="{FF2B5EF4-FFF2-40B4-BE49-F238E27FC236}">
                <a16:creationId xmlns:a16="http://schemas.microsoft.com/office/drawing/2014/main" id="{56CBA6CF-5714-4CFE-8F3F-DFDBABF8F6D1}"/>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577" r="-2" b="2315"/>
          <a:stretch/>
        </p:blipFill>
        <p:spPr>
          <a:xfrm>
            <a:off x="7534655" y="2260096"/>
            <a:ext cx="4172712" cy="4011436"/>
          </a:xfrm>
          <a:prstGeom prst="rect">
            <a:avLst/>
          </a:prstGeom>
        </p:spPr>
      </p:pic>
      <p:sp>
        <p:nvSpPr>
          <p:cNvPr id="4" name="TextBox 3">
            <a:extLst>
              <a:ext uri="{FF2B5EF4-FFF2-40B4-BE49-F238E27FC236}">
                <a16:creationId xmlns:a16="http://schemas.microsoft.com/office/drawing/2014/main" id="{31D7375D-2C51-4AFD-BA9F-D6CC33812D45}"/>
              </a:ext>
            </a:extLst>
          </p:cNvPr>
          <p:cNvSpPr txBox="1"/>
          <p:nvPr/>
        </p:nvSpPr>
        <p:spPr>
          <a:xfrm>
            <a:off x="4893862" y="5117888"/>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commons.wikimedia.org/wiki/File:RiskMatrix-RH.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7" name="TextBox 6">
            <a:extLst>
              <a:ext uri="{FF2B5EF4-FFF2-40B4-BE49-F238E27FC236}">
                <a16:creationId xmlns:a16="http://schemas.microsoft.com/office/drawing/2014/main" id="{C74DBB12-A31F-4B0F-80D0-B14EE8663DD0}"/>
              </a:ext>
            </a:extLst>
          </p:cNvPr>
          <p:cNvSpPr txBox="1"/>
          <p:nvPr/>
        </p:nvSpPr>
        <p:spPr>
          <a:xfrm>
            <a:off x="9400325" y="5234663"/>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en.wikipedia.org/wiki/Stakeholder_analysi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E12DFE33-F251-4971-96BC-03765D435197}"/>
              </a:ext>
            </a:extLst>
          </p:cNvPr>
          <p:cNvSpPr txBox="1"/>
          <p:nvPr/>
        </p:nvSpPr>
        <p:spPr>
          <a:xfrm>
            <a:off x="3061064" y="1161672"/>
            <a:ext cx="3718560" cy="523220"/>
          </a:xfrm>
          <a:prstGeom prst="rect">
            <a:avLst/>
          </a:prstGeom>
          <a:noFill/>
        </p:spPr>
        <p:txBody>
          <a:bodyPr wrap="square" rtlCol="0">
            <a:spAutoFit/>
          </a:bodyPr>
          <a:lstStyle/>
          <a:p>
            <a:pPr algn="ctr"/>
            <a:r>
              <a:rPr lang="en-GB" sz="2800" b="1" dirty="0"/>
              <a:t>STAKEHOLDERS</a:t>
            </a:r>
          </a:p>
        </p:txBody>
      </p:sp>
    </p:spTree>
    <p:extLst>
      <p:ext uri="{BB962C8B-B14F-4D97-AF65-F5344CB8AC3E}">
        <p14:creationId xmlns:p14="http://schemas.microsoft.com/office/powerpoint/2010/main" val="2166864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3157E-D789-4261-8449-AB1A14A03FE2}"/>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400" b="1" kern="1200">
                <a:solidFill>
                  <a:srgbClr val="FFFFFF"/>
                </a:solidFill>
                <a:latin typeface="+mj-lt"/>
                <a:ea typeface="+mj-ea"/>
                <a:cs typeface="+mj-cs"/>
              </a:rPr>
              <a:t>RISK MANAGEMENT</a:t>
            </a:r>
          </a:p>
        </p:txBody>
      </p:sp>
      <p:cxnSp>
        <p:nvCxnSpPr>
          <p:cNvPr id="73" name="Straight Connector 7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170" name="Picture 2" descr="Image result for Project Management and benefits of Risk Management">
            <a:extLst>
              <a:ext uri="{FF2B5EF4-FFF2-40B4-BE49-F238E27FC236}">
                <a16:creationId xmlns:a16="http://schemas.microsoft.com/office/drawing/2014/main" id="{D76AD607-2286-410B-B997-352851B16E5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490196" y="492573"/>
            <a:ext cx="5880796" cy="588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9533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4393F0-87B4-42D0-9BD6-8EC22CFCBF1E}"/>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sz="4400" b="1">
                <a:solidFill>
                  <a:srgbClr val="FFFFFF"/>
                </a:solidFill>
              </a:rPr>
              <a:t>TOOLS OF A PROJECT MANAGER</a:t>
            </a:r>
          </a:p>
        </p:txBody>
      </p:sp>
      <p:graphicFrame>
        <p:nvGraphicFramePr>
          <p:cNvPr id="6" name="Text Placeholder 3">
            <a:extLst>
              <a:ext uri="{FF2B5EF4-FFF2-40B4-BE49-F238E27FC236}">
                <a16:creationId xmlns:a16="http://schemas.microsoft.com/office/drawing/2014/main" id="{2A1CE9FB-F899-4BAD-930A-46F9F799EE4D}"/>
              </a:ext>
            </a:extLst>
          </p:cNvPr>
          <p:cNvGraphicFramePr/>
          <p:nvPr>
            <p:extLst>
              <p:ext uri="{D42A27DB-BD31-4B8C-83A1-F6EECF244321}">
                <p14:modId xmlns:p14="http://schemas.microsoft.com/office/powerpoint/2010/main" val="264876866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0509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7738F-00BF-4F19-90A9-A9B48E289245}"/>
              </a:ext>
            </a:extLst>
          </p:cNvPr>
          <p:cNvSpPr>
            <a:spLocks noGrp="1"/>
          </p:cNvSpPr>
          <p:nvPr>
            <p:ph type="title"/>
          </p:nvPr>
        </p:nvSpPr>
        <p:spPr>
          <a:xfrm>
            <a:off x="838200" y="963877"/>
            <a:ext cx="3494362" cy="4930246"/>
          </a:xfrm>
        </p:spPr>
        <p:txBody>
          <a:bodyPr vert="horz" lIns="91440" tIns="45720" rIns="91440" bIns="45720" rtlCol="0" anchor="ctr">
            <a:normAutofit/>
          </a:bodyPr>
          <a:lstStyle/>
          <a:p>
            <a:pPr algn="r"/>
            <a:r>
              <a:rPr lang="en-US" sz="4400" b="1" kern="1200">
                <a:solidFill>
                  <a:schemeClr val="accent1"/>
                </a:solidFill>
                <a:latin typeface="+mj-lt"/>
                <a:ea typeface="+mj-ea"/>
                <a:cs typeface="+mj-cs"/>
              </a:rPr>
              <a:t>References</a:t>
            </a:r>
          </a:p>
        </p:txBody>
      </p:sp>
      <p:cxnSp>
        <p:nvCxnSpPr>
          <p:cNvPr id="20" name="Straight Connector 1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B142DD01-C0FB-4BED-BA45-9641307FC0B3}"/>
              </a:ext>
            </a:extLst>
          </p:cNvPr>
          <p:cNvSpPr>
            <a:spLocks noGrp="1"/>
          </p:cNvSpPr>
          <p:nvPr>
            <p:ph type="body" sz="half" idx="2"/>
          </p:nvPr>
        </p:nvSpPr>
        <p:spPr>
          <a:xfrm>
            <a:off x="4654297" y="613954"/>
            <a:ext cx="6699504" cy="5786846"/>
          </a:xfrm>
        </p:spPr>
        <p:txBody>
          <a:bodyPr vert="horz" lIns="91440" tIns="45720" rIns="91440" bIns="45720" rtlCol="0" anchor="ctr">
            <a:normAutofit/>
          </a:bodyPr>
          <a:lstStyle/>
          <a:p>
            <a:pPr indent="-228600">
              <a:buFont typeface="Arial" panose="020B0604020202020204" pitchFamily="34" charset="0"/>
              <a:buChar char="•"/>
            </a:pPr>
            <a:r>
              <a:rPr lang="en-US" sz="1700"/>
              <a:t>(n.d.). Retrieved 2019, from https://stackify.com/agile-methodology/: https://stackify.com</a:t>
            </a:r>
          </a:p>
          <a:p>
            <a:pPr indent="-228600">
              <a:buFont typeface="Arial" panose="020B0604020202020204" pitchFamily="34" charset="0"/>
              <a:buChar char="•"/>
            </a:pPr>
            <a:r>
              <a:rPr lang="en-US" sz="1700" i="1"/>
              <a:t>"Principles of Project Management - Developing Your Project Management Skills"</a:t>
            </a:r>
            <a:r>
              <a:rPr lang="en-US" sz="1700"/>
              <a:t>. (2019). Retrieved December 5, 2019, from https://tecmint.tradepub.com/free/w_frec47/: https://tecmint.tradepub.com</a:t>
            </a:r>
          </a:p>
          <a:p>
            <a:pPr indent="-228600">
              <a:buFont typeface="Arial" panose="020B0604020202020204" pitchFamily="34" charset="0"/>
              <a:buChar char="•"/>
            </a:pPr>
            <a:r>
              <a:rPr lang="en-US" sz="1700"/>
              <a:t>Alexander, M. (2018, April 18). </a:t>
            </a:r>
            <a:r>
              <a:rPr lang="en-US" sz="1700" i="1"/>
              <a:t>6 styles of project leadership and how to use them effectively</a:t>
            </a:r>
            <a:r>
              <a:rPr lang="en-US" sz="1700"/>
              <a:t>. Retrieved December 3, 2019, from https://www.techrepublic.com/article/6-styles-of-project-leadership-and-how-to-use-them-effectively/: https://www.techrepublic.com</a:t>
            </a:r>
          </a:p>
          <a:p>
            <a:pPr indent="-228600">
              <a:buFont typeface="Arial" panose="020B0604020202020204" pitchFamily="34" charset="0"/>
              <a:buChar char="•"/>
            </a:pPr>
            <a:r>
              <a:rPr lang="en-US" sz="1700"/>
              <a:t>Boon, Y. (n.d.). </a:t>
            </a:r>
            <a:r>
              <a:rPr lang="en-US" sz="1700" i="1"/>
              <a:t>Leadership Styles in the Hersey-Blanchard Situational Leadership Model</a:t>
            </a:r>
            <a:r>
              <a:rPr lang="en-US" sz="1700"/>
              <a:t>. Retrieved December 5, 2019, from https://www.researchgate.net/figure/Leadership-styles-in-the-Hersey-Blanchard-situational-leadership-model_fig1_267372486: https://www.researchgate.net</a:t>
            </a:r>
          </a:p>
          <a:p>
            <a:pPr indent="-228600">
              <a:buFont typeface="Arial" panose="020B0604020202020204" pitchFamily="34" charset="0"/>
              <a:buChar char="•"/>
            </a:pPr>
            <a:r>
              <a:rPr lang="en-US" sz="1700"/>
              <a:t>Burke, R. (2003). Planning and Control Techniques. In R. Burke, </a:t>
            </a:r>
            <a:r>
              <a:rPr lang="en-US" sz="1700" i="1"/>
              <a:t>Project Management</a:t>
            </a:r>
            <a:r>
              <a:rPr lang="en-US" sz="1700"/>
              <a:t> (Fourth ed., p. 3). Chichester: John Wiley and Sons Ltd . Retrieved November 5, 2019</a:t>
            </a:r>
          </a:p>
          <a:p>
            <a:pPr indent="-228600">
              <a:buFont typeface="Arial" panose="020B0604020202020204" pitchFamily="34" charset="0"/>
              <a:buChar char="•"/>
            </a:pPr>
            <a:endParaRPr lang="en-US" sz="1700"/>
          </a:p>
        </p:txBody>
      </p:sp>
    </p:spTree>
    <p:extLst>
      <p:ext uri="{BB962C8B-B14F-4D97-AF65-F5344CB8AC3E}">
        <p14:creationId xmlns:p14="http://schemas.microsoft.com/office/powerpoint/2010/main" val="1478198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EC615C5-4E00-414F-94E3-A4AE44D6FF52}"/>
              </a:ext>
            </a:extLst>
          </p:cNvPr>
          <p:cNvSpPr>
            <a:spLocks noGrp="1"/>
          </p:cNvSpPr>
          <p:nvPr>
            <p:ph type="title"/>
          </p:nvPr>
        </p:nvSpPr>
        <p:spPr>
          <a:xfrm>
            <a:off x="838200" y="963877"/>
            <a:ext cx="3494362" cy="4930246"/>
          </a:xfrm>
        </p:spPr>
        <p:txBody>
          <a:bodyPr vert="horz" lIns="91440" tIns="45720" rIns="91440" bIns="45720" rtlCol="0" anchor="ctr">
            <a:normAutofit/>
          </a:bodyPr>
          <a:lstStyle/>
          <a:p>
            <a:pPr algn="r"/>
            <a:r>
              <a:rPr lang="en-US" sz="4400" b="1" kern="1200" dirty="0">
                <a:solidFill>
                  <a:schemeClr val="accent1"/>
                </a:solidFill>
                <a:latin typeface="+mj-lt"/>
                <a:ea typeface="+mj-ea"/>
                <a:cs typeface="+mj-cs"/>
              </a:rPr>
              <a:t>REFERENCES</a:t>
            </a:r>
          </a:p>
        </p:txBody>
      </p:sp>
      <p:cxnSp>
        <p:nvCxnSpPr>
          <p:cNvPr id="14" name="Straight Connector 1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4857CC79-A893-42C1-930B-E8056EB6F449}"/>
              </a:ext>
            </a:extLst>
          </p:cNvPr>
          <p:cNvSpPr>
            <a:spLocks noGrp="1"/>
          </p:cNvSpPr>
          <p:nvPr>
            <p:ph idx="1"/>
          </p:nvPr>
        </p:nvSpPr>
        <p:spPr>
          <a:xfrm>
            <a:off x="4654297" y="963877"/>
            <a:ext cx="6699504" cy="5449986"/>
          </a:xfrm>
        </p:spPr>
        <p:txBody>
          <a:bodyPr vert="horz" lIns="91440" tIns="45720" rIns="91440" bIns="45720" rtlCol="0" anchor="ctr">
            <a:normAutofit/>
          </a:bodyPr>
          <a:lstStyle/>
          <a:p>
            <a:endParaRPr lang="en-US" sz="1300" dirty="0"/>
          </a:p>
          <a:p>
            <a:r>
              <a:rPr lang="en-US" sz="1300" dirty="0" err="1"/>
              <a:t>Haughey</a:t>
            </a:r>
            <a:r>
              <a:rPr lang="en-US" sz="1300" dirty="0"/>
              <a:t>, D. (n.d.). </a:t>
            </a:r>
            <a:r>
              <a:rPr lang="en-US" sz="1300" i="1" dirty="0"/>
              <a:t>Project Management Tools</a:t>
            </a:r>
            <a:r>
              <a:rPr lang="en-US" sz="1300" dirty="0"/>
              <a:t>. Retrieved November 15, 2019, from www.projectsmart.co.uk/project-management-tools.php: www.projectsmart.co.uk</a:t>
            </a:r>
          </a:p>
          <a:p>
            <a:r>
              <a:rPr lang="en-US" sz="1300" dirty="0"/>
              <a:t>Holman, R. (2011, May 20). </a:t>
            </a:r>
            <a:r>
              <a:rPr lang="en-US" sz="1300" i="1" dirty="0"/>
              <a:t>Project Management Theory and Practice</a:t>
            </a:r>
            <a:r>
              <a:rPr lang="en-US" sz="1300" dirty="0"/>
              <a:t>. Retrieved December 9, 2019, from https://www.slideshare.net/javaguy76/project-management-theory-and-practice: https://www.slideshare.net</a:t>
            </a:r>
          </a:p>
          <a:p>
            <a:r>
              <a:rPr lang="en-US" sz="1300" dirty="0"/>
              <a:t>Kashyap, S. (2017, October 31). </a:t>
            </a:r>
            <a:r>
              <a:rPr lang="en-US" sz="1300" i="1" dirty="0"/>
              <a:t>Project Manager Roles and Responsibilities</a:t>
            </a:r>
            <a:r>
              <a:rPr lang="en-US" sz="1300" dirty="0"/>
              <a:t>. Retrieved November 21, 2019, from https://www.proofhub.com/articles/project-manager-roles-responsibilities: https://www.proofhub.com</a:t>
            </a:r>
          </a:p>
          <a:p>
            <a:r>
              <a:rPr lang="en-US" sz="1300" dirty="0"/>
              <a:t>Kenton, W. (2019, April 18). </a:t>
            </a:r>
            <a:r>
              <a:rPr lang="en-US" sz="1300" i="1" dirty="0"/>
              <a:t>Hersey-Blanchard Model</a:t>
            </a:r>
            <a:r>
              <a:rPr lang="en-US" sz="1300" dirty="0"/>
              <a:t>. Retrieved December 5, 2019, from Investopedia.com/terms/h/hersey-and-blanchard-model.asp: www.investopedia.com</a:t>
            </a:r>
          </a:p>
          <a:p>
            <a:r>
              <a:rPr lang="en-US" sz="1300" dirty="0"/>
              <a:t>Khan, A. (2019, February 7). </a:t>
            </a:r>
            <a:r>
              <a:rPr lang="en-US" sz="1300" i="1" dirty="0"/>
              <a:t>Project management is changing; here’s how businesses can stay on top</a:t>
            </a:r>
            <a:r>
              <a:rPr lang="en-US" sz="1300" dirty="0"/>
              <a:t>. Retrieved December 4, 2019, from https://dazeinfo.com/2019/02/07/project-management-changing-businesses-stay-on-top/: https://dazeinfo.com</a:t>
            </a:r>
          </a:p>
          <a:p>
            <a:r>
              <a:rPr lang="en-US" sz="1300" dirty="0" err="1"/>
              <a:t>Kienitz</a:t>
            </a:r>
            <a:r>
              <a:rPr lang="en-US" sz="1300" dirty="0"/>
              <a:t>, P. (2017, February 17). </a:t>
            </a:r>
            <a:r>
              <a:rPr lang="en-US" sz="1300" i="1" dirty="0"/>
              <a:t>The pros and cons of Waterfall Software Development</a:t>
            </a:r>
            <a:r>
              <a:rPr lang="en-US" sz="1300" dirty="0"/>
              <a:t>. Retrieved </a:t>
            </a:r>
            <a:r>
              <a:rPr lang="en-US" sz="1300" dirty="0" err="1"/>
              <a:t>Novenber</a:t>
            </a:r>
            <a:r>
              <a:rPr lang="en-US" sz="1300" dirty="0"/>
              <a:t> 22, 2019, from https://www.dcslsoftware.com/pros-cons-waterfall-software-development/: https://www.dcslsoftware.com</a:t>
            </a:r>
          </a:p>
          <a:p>
            <a:r>
              <a:rPr lang="en-US" sz="1300" dirty="0" err="1"/>
              <a:t>Kornaga</a:t>
            </a:r>
            <a:r>
              <a:rPr lang="en-US" sz="1300" dirty="0"/>
              <a:t>, K. (2019, May 30). </a:t>
            </a:r>
            <a:r>
              <a:rPr lang="en-US" sz="1300" i="1" dirty="0"/>
              <a:t>How Your Project Management Affects approach Requirements Documentation</a:t>
            </a:r>
            <a:r>
              <a:rPr lang="en-US" sz="1300" dirty="0"/>
              <a:t>. Retrieved December 4, 2019, from https://deviniti.com/agile-devops/requirements-documentation-project-management-approach/: https://deviniti.com</a:t>
            </a:r>
          </a:p>
          <a:p>
            <a:endParaRPr lang="en-US" sz="1300" dirty="0"/>
          </a:p>
        </p:txBody>
      </p:sp>
    </p:spTree>
    <p:extLst>
      <p:ext uri="{BB962C8B-B14F-4D97-AF65-F5344CB8AC3E}">
        <p14:creationId xmlns:p14="http://schemas.microsoft.com/office/powerpoint/2010/main" val="519899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2921</Words>
  <Application>Microsoft Office PowerPoint</Application>
  <PresentationFormat>Widescreen</PresentationFormat>
  <Paragraphs>161</Paragraphs>
  <Slides>18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Project Management BMPS5008 Glen Behenna 12th December 2019 Vernessa Francois – 1707182 </vt:lpstr>
      <vt:lpstr>PowerPoint Presentation</vt:lpstr>
      <vt:lpstr>Role and Responsibilities</vt:lpstr>
      <vt:lpstr>PowerPoint Presentation</vt:lpstr>
      <vt:lpstr>PowerPoint Presentation</vt:lpstr>
      <vt:lpstr>Project Management Structure</vt:lpstr>
      <vt:lpstr>Cause For Failure</vt:lpstr>
      <vt:lpstr>Theories of Project Management </vt:lpstr>
      <vt:lpstr>PowerPoint Presentation</vt:lpstr>
      <vt:lpstr>Methodologies of Project Management</vt:lpstr>
      <vt:lpstr>Methodologies of Project Management</vt:lpstr>
      <vt:lpstr>Methodologies of Project Management</vt:lpstr>
      <vt:lpstr>Methodologies of Project Management</vt:lpstr>
      <vt:lpstr>PowerPoint Presentation</vt:lpstr>
      <vt:lpstr>RISK MANAGEMENT</vt:lpstr>
      <vt:lpstr>TOOLS OF A PROJECT MANAGER</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BMPS5008 Glen Behenna 12th December 2019 Vernessa Francois – 1707182 </dc:title>
  <dc:creator>Vernessa Francois</dc:creator>
  <cp:lastModifiedBy>Vernessa Francois</cp:lastModifiedBy>
  <cp:revision>1</cp:revision>
  <dcterms:created xsi:type="dcterms:W3CDTF">2019-12-11T13:15:07Z</dcterms:created>
  <dcterms:modified xsi:type="dcterms:W3CDTF">2019-12-11T20:22:49Z</dcterms:modified>
</cp:coreProperties>
</file>