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56" r:id="rId2"/>
    <p:sldId id="279" r:id="rId3"/>
    <p:sldId id="269" r:id="rId4"/>
    <p:sldId id="270" r:id="rId5"/>
    <p:sldId id="260" r:id="rId6"/>
    <p:sldId id="271" r:id="rId7"/>
    <p:sldId id="259" r:id="rId8"/>
    <p:sldId id="272" r:id="rId9"/>
    <p:sldId id="273" r:id="rId10"/>
    <p:sldId id="274" r:id="rId11"/>
    <p:sldId id="275" r:id="rId12"/>
    <p:sldId id="276" r:id="rId13"/>
    <p:sldId id="277" r:id="rId14"/>
    <p:sldId id="281" r:id="rId15"/>
    <p:sldId id="27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2B998F-9C8D-2E37-102D-21AB13ACDE55}" v="1" dt="2024-02-28T14:02:56.8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656" autoAdjust="0"/>
  </p:normalViewPr>
  <p:slideViewPr>
    <p:cSldViewPr snapToGrid="0">
      <p:cViewPr varScale="1">
        <p:scale>
          <a:sx n="86" d="100"/>
          <a:sy n="86" d="100"/>
        </p:scale>
        <p:origin x="151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S::r.phillips@uwtsd.ac.uk::c604230b-847d-4cb1-9e23-f810d4c0fde1" providerId="AD" clId="Web-{56C5D7DF-7285-46C6-FA31-36C339D5CD98}"/>
    <pc:docChg chg="modSld">
      <pc:chgData name="Ross Phillips" userId="S::r.phillips@uwtsd.ac.uk::c604230b-847d-4cb1-9e23-f810d4c0fde1" providerId="AD" clId="Web-{56C5D7DF-7285-46C6-FA31-36C339D5CD98}" dt="2024-02-09T14:29:44.413" v="50" actId="20577"/>
      <pc:docMkLst>
        <pc:docMk/>
      </pc:docMkLst>
      <pc:sldChg chg="modNotes">
        <pc:chgData name="Ross Phillips" userId="S::r.phillips@uwtsd.ac.uk::c604230b-847d-4cb1-9e23-f810d4c0fde1" providerId="AD" clId="Web-{56C5D7DF-7285-46C6-FA31-36C339D5CD98}" dt="2024-02-09T14:28:26.379" v="46"/>
        <pc:sldMkLst>
          <pc:docMk/>
          <pc:sldMk cId="4279331090" sldId="260"/>
        </pc:sldMkLst>
      </pc:sldChg>
      <pc:sldChg chg="modSp">
        <pc:chgData name="Ross Phillips" userId="S::r.phillips@uwtsd.ac.uk::c604230b-847d-4cb1-9e23-f810d4c0fde1" providerId="AD" clId="Web-{56C5D7DF-7285-46C6-FA31-36C339D5CD98}" dt="2024-02-09T14:29:44.413" v="50" actId="20577"/>
        <pc:sldMkLst>
          <pc:docMk/>
          <pc:sldMk cId="2272312281" sldId="276"/>
        </pc:sldMkLst>
        <pc:spChg chg="mod">
          <ac:chgData name="Ross Phillips" userId="S::r.phillips@uwtsd.ac.uk::c604230b-847d-4cb1-9e23-f810d4c0fde1" providerId="AD" clId="Web-{56C5D7DF-7285-46C6-FA31-36C339D5CD98}" dt="2024-02-09T14:29:44.413" v="50" actId="20577"/>
          <ac:spMkLst>
            <pc:docMk/>
            <pc:sldMk cId="2272312281" sldId="276"/>
            <ac:spMk id="3" creationId="{00000000-0000-0000-0000-000000000000}"/>
          </ac:spMkLst>
        </pc:spChg>
        <pc:spChg chg="mod">
          <ac:chgData name="Ross Phillips" userId="S::r.phillips@uwtsd.ac.uk::c604230b-847d-4cb1-9e23-f810d4c0fde1" providerId="AD" clId="Web-{56C5D7DF-7285-46C6-FA31-36C339D5CD98}" dt="2024-02-09T14:29:16.944" v="48" actId="20577"/>
          <ac:spMkLst>
            <pc:docMk/>
            <pc:sldMk cId="2272312281" sldId="276"/>
            <ac:spMk id="4" creationId="{5EAADAE4-7C3B-4070-BFC6-60885CFA2C5B}"/>
          </ac:spMkLst>
        </pc:spChg>
      </pc:sldChg>
      <pc:sldChg chg="mod modShow">
        <pc:chgData name="Ross Phillips" userId="S::r.phillips@uwtsd.ac.uk::c604230b-847d-4cb1-9e23-f810d4c0fde1" providerId="AD" clId="Web-{56C5D7DF-7285-46C6-FA31-36C339D5CD98}" dt="2024-02-09T14:25:55.718" v="0"/>
        <pc:sldMkLst>
          <pc:docMk/>
          <pc:sldMk cId="1011706686" sldId="280"/>
        </pc:sldMkLst>
      </pc:sldChg>
    </pc:docChg>
  </pc:docChgLst>
  <pc:docChgLst>
    <pc:chgData name="Ross Phillips" userId="c604230b-847d-4cb1-9e23-f810d4c0fde1" providerId="ADAL" clId="{D4A1F1D3-C22B-4CF9-A3DB-AC1863CAF3DD}"/>
    <pc:docChg chg="modSld">
      <pc:chgData name="Ross Phillips" userId="c604230b-847d-4cb1-9e23-f810d4c0fde1" providerId="ADAL" clId="{D4A1F1D3-C22B-4CF9-A3DB-AC1863CAF3DD}" dt="2023-12-01T09:12:42.456" v="1" actId="729"/>
      <pc:docMkLst>
        <pc:docMk/>
      </pc:docMkLst>
      <pc:sldChg chg="mod modShow">
        <pc:chgData name="Ross Phillips" userId="c604230b-847d-4cb1-9e23-f810d4c0fde1" providerId="ADAL" clId="{D4A1F1D3-C22B-4CF9-A3DB-AC1863CAF3DD}" dt="2023-12-01T09:12:42.456" v="1" actId="729"/>
        <pc:sldMkLst>
          <pc:docMk/>
          <pc:sldMk cId="1011706686" sldId="280"/>
        </pc:sldMkLst>
      </pc:sldChg>
    </pc:docChg>
  </pc:docChgLst>
  <pc:docChgLst>
    <pc:chgData name="Ross Phillips" userId="S::r.phillips@uwtsd.ac.uk::c604230b-847d-4cb1-9e23-f810d4c0fde1" providerId="AD" clId="Web-{422B998F-9C8D-2E37-102D-21AB13ACDE55}"/>
    <pc:docChg chg="delSld">
      <pc:chgData name="Ross Phillips" userId="S::r.phillips@uwtsd.ac.uk::c604230b-847d-4cb1-9e23-f810d4c0fde1" providerId="AD" clId="Web-{422B998F-9C8D-2E37-102D-21AB13ACDE55}" dt="2024-02-28T14:02:56.838" v="0"/>
      <pc:docMkLst>
        <pc:docMk/>
      </pc:docMkLst>
      <pc:sldChg chg="del">
        <pc:chgData name="Ross Phillips" userId="S::r.phillips@uwtsd.ac.uk::c604230b-847d-4cb1-9e23-f810d4c0fde1" providerId="AD" clId="Web-{422B998F-9C8D-2E37-102D-21AB13ACDE55}" dt="2024-02-28T14:02:56.838" v="0"/>
        <pc:sldMkLst>
          <pc:docMk/>
          <pc:sldMk cId="1011706686" sldId="280"/>
        </pc:sldMkLst>
      </pc:sldChg>
    </pc:docChg>
  </pc:docChgLst>
  <pc:docChgLst>
    <pc:chgData name="Ross Phillips" userId="S::r.phillips@uwtsd.ac.uk::c604230b-847d-4cb1-9e23-f810d4c0fde1" providerId="AD" clId="Web-{9C3E6C64-3B51-493C-A505-1089DE7586C4}"/>
    <pc:docChg chg="modSld sldOrd">
      <pc:chgData name="Ross Phillips" userId="S::r.phillips@uwtsd.ac.uk::c604230b-847d-4cb1-9e23-f810d4c0fde1" providerId="AD" clId="Web-{9C3E6C64-3B51-493C-A505-1089DE7586C4}" dt="2023-02-24T09:47:33.093" v="49" actId="20577"/>
      <pc:docMkLst>
        <pc:docMk/>
      </pc:docMkLst>
      <pc:sldChg chg="modSp">
        <pc:chgData name="Ross Phillips" userId="S::r.phillips@uwtsd.ac.uk::c604230b-847d-4cb1-9e23-f810d4c0fde1" providerId="AD" clId="Web-{9C3E6C64-3B51-493C-A505-1089DE7586C4}" dt="2023-02-24T09:47:33.093" v="49" actId="20577"/>
        <pc:sldMkLst>
          <pc:docMk/>
          <pc:sldMk cId="732966568" sldId="275"/>
        </pc:sldMkLst>
        <pc:spChg chg="mod">
          <ac:chgData name="Ross Phillips" userId="S::r.phillips@uwtsd.ac.uk::c604230b-847d-4cb1-9e23-f810d4c0fde1" providerId="AD" clId="Web-{9C3E6C64-3B51-493C-A505-1089DE7586C4}" dt="2023-02-24T09:47:33.093" v="49" actId="20577"/>
          <ac:spMkLst>
            <pc:docMk/>
            <pc:sldMk cId="732966568" sldId="275"/>
            <ac:spMk id="3" creationId="{00000000-0000-0000-0000-000000000000}"/>
          </ac:spMkLst>
        </pc:spChg>
        <pc:spChg chg="mod">
          <ac:chgData name="Ross Phillips" userId="S::r.phillips@uwtsd.ac.uk::c604230b-847d-4cb1-9e23-f810d4c0fde1" providerId="AD" clId="Web-{9C3E6C64-3B51-493C-A505-1089DE7586C4}" dt="2023-02-24T09:47:23.671" v="47" actId="20577"/>
          <ac:spMkLst>
            <pc:docMk/>
            <pc:sldMk cId="732966568" sldId="275"/>
            <ac:spMk id="4" creationId="{360314D7-2910-4B84-AB64-011E1399DA10}"/>
          </ac:spMkLst>
        </pc:spChg>
      </pc:sldChg>
      <pc:sldChg chg="addSp modSp ord">
        <pc:chgData name="Ross Phillips" userId="S::r.phillips@uwtsd.ac.uk::c604230b-847d-4cb1-9e23-f810d4c0fde1" providerId="AD" clId="Web-{9C3E6C64-3B51-493C-A505-1089DE7586C4}" dt="2023-02-24T09:45:24.668" v="39" actId="1076"/>
        <pc:sldMkLst>
          <pc:docMk/>
          <pc:sldMk cId="1011706686" sldId="280"/>
        </pc:sldMkLst>
        <pc:spChg chg="mod">
          <ac:chgData name="Ross Phillips" userId="S::r.phillips@uwtsd.ac.uk::c604230b-847d-4cb1-9e23-f810d4c0fde1" providerId="AD" clId="Web-{9C3E6C64-3B51-493C-A505-1089DE7586C4}" dt="2023-02-24T09:44:35.448" v="33" actId="20577"/>
          <ac:spMkLst>
            <pc:docMk/>
            <pc:sldMk cId="1011706686" sldId="280"/>
            <ac:spMk id="4" creationId="{E75A6639-BB3C-4989-8892-51D95519F10D}"/>
          </ac:spMkLst>
        </pc:spChg>
        <pc:spChg chg="mod">
          <ac:chgData name="Ross Phillips" userId="S::r.phillips@uwtsd.ac.uk::c604230b-847d-4cb1-9e23-f810d4c0fde1" providerId="AD" clId="Web-{9C3E6C64-3B51-493C-A505-1089DE7586C4}" dt="2023-02-24T09:44:21.744" v="28" actId="20577"/>
          <ac:spMkLst>
            <pc:docMk/>
            <pc:sldMk cId="1011706686" sldId="280"/>
            <ac:spMk id="5" creationId="{4BC39D6C-FD02-4EC3-858A-CF2D2F5976E3}"/>
          </ac:spMkLst>
        </pc:spChg>
        <pc:picChg chg="add mod">
          <ac:chgData name="Ross Phillips" userId="S::r.phillips@uwtsd.ac.uk::c604230b-847d-4cb1-9e23-f810d4c0fde1" providerId="AD" clId="Web-{9C3E6C64-3B51-493C-A505-1089DE7586C4}" dt="2023-02-24T09:45:24.668" v="39" actId="1076"/>
          <ac:picMkLst>
            <pc:docMk/>
            <pc:sldMk cId="1011706686" sldId="280"/>
            <ac:picMk id="2" creationId="{57F7A6E4-A0CD-3143-1135-B7BBE99DEB00}"/>
          </ac:picMkLst>
        </pc:picChg>
      </pc:sldChg>
    </pc:docChg>
  </pc:docChgLst>
  <pc:docChgLst>
    <pc:chgData name="Ross Phillips" userId="S::r.phillips@uwtsd.ac.uk::c604230b-847d-4cb1-9e23-f810d4c0fde1" providerId="AD" clId="Web-{A82BA67F-50CC-4F15-2558-AE9DE874BBCD}"/>
    <pc:docChg chg="modSld">
      <pc:chgData name="Ross Phillips" userId="S::r.phillips@uwtsd.ac.uk::c604230b-847d-4cb1-9e23-f810d4c0fde1" providerId="AD" clId="Web-{A82BA67F-50CC-4F15-2558-AE9DE874BBCD}" dt="2024-02-09T14:55:28.031" v="3" actId="20577"/>
      <pc:docMkLst>
        <pc:docMk/>
      </pc:docMkLst>
      <pc:sldChg chg="modSp">
        <pc:chgData name="Ross Phillips" userId="S::r.phillips@uwtsd.ac.uk::c604230b-847d-4cb1-9e23-f810d4c0fde1" providerId="AD" clId="Web-{A82BA67F-50CC-4F15-2558-AE9DE874BBCD}" dt="2024-02-09T14:55:28.031" v="3" actId="20577"/>
        <pc:sldMkLst>
          <pc:docMk/>
          <pc:sldMk cId="2272312281" sldId="276"/>
        </pc:sldMkLst>
        <pc:spChg chg="mod">
          <ac:chgData name="Ross Phillips" userId="S::r.phillips@uwtsd.ac.uk::c604230b-847d-4cb1-9e23-f810d4c0fde1" providerId="AD" clId="Web-{A82BA67F-50CC-4F15-2558-AE9DE874BBCD}" dt="2024-02-09T14:55:21.609" v="1" actId="20577"/>
          <ac:spMkLst>
            <pc:docMk/>
            <pc:sldMk cId="2272312281" sldId="276"/>
            <ac:spMk id="3" creationId="{00000000-0000-0000-0000-000000000000}"/>
          </ac:spMkLst>
        </pc:spChg>
        <pc:spChg chg="mod">
          <ac:chgData name="Ross Phillips" userId="S::r.phillips@uwtsd.ac.uk::c604230b-847d-4cb1-9e23-f810d4c0fde1" providerId="AD" clId="Web-{A82BA67F-50CC-4F15-2558-AE9DE874BBCD}" dt="2024-02-09T14:55:28.031" v="3" actId="20577"/>
          <ac:spMkLst>
            <pc:docMk/>
            <pc:sldMk cId="2272312281" sldId="276"/>
            <ac:spMk id="4" creationId="{5EAADAE4-7C3B-4070-BFC6-60885CFA2C5B}"/>
          </ac:spMkLst>
        </pc:spChg>
      </pc:sldChg>
    </pc:docChg>
  </pc:docChgLst>
  <pc:docChgLst>
    <pc:chgData name="Helen A Griffiths" userId="S::helen.a.griffiths@uwtsd.ac.uk::970ac652-efaf-451a-9e9c-3191bf6940a9" providerId="AD" clId="Web-{F8C0E9E1-CFAC-3A63-21D4-2CCD3C6D7911}"/>
    <pc:docChg chg="delSld modSld">
      <pc:chgData name="Helen A Griffiths" userId="S::helen.a.griffiths@uwtsd.ac.uk::970ac652-efaf-451a-9e9c-3191bf6940a9" providerId="AD" clId="Web-{F8C0E9E1-CFAC-3A63-21D4-2CCD3C6D7911}" dt="2022-01-26T15:32:10.396" v="27"/>
      <pc:docMkLst>
        <pc:docMk/>
      </pc:docMkLst>
      <pc:sldChg chg="modSp">
        <pc:chgData name="Helen A Griffiths" userId="S::helen.a.griffiths@uwtsd.ac.uk::970ac652-efaf-451a-9e9c-3191bf6940a9" providerId="AD" clId="Web-{F8C0E9E1-CFAC-3A63-21D4-2CCD3C6D7911}" dt="2022-01-26T15:28:43.766" v="23" actId="1076"/>
        <pc:sldMkLst>
          <pc:docMk/>
          <pc:sldMk cId="109857222" sldId="256"/>
        </pc:sldMkLst>
        <pc:spChg chg="mod">
          <ac:chgData name="Helen A Griffiths" userId="S::helen.a.griffiths@uwtsd.ac.uk::970ac652-efaf-451a-9e9c-3191bf6940a9" providerId="AD" clId="Web-{F8C0E9E1-CFAC-3A63-21D4-2CCD3C6D7911}" dt="2022-01-26T15:28:43.766" v="2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F8C0E9E1-CFAC-3A63-21D4-2CCD3C6D7911}" dt="2022-01-26T15:27:26.624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del">
        <pc:chgData name="Helen A Griffiths" userId="S::helen.a.griffiths@uwtsd.ac.uk::970ac652-efaf-451a-9e9c-3191bf6940a9" providerId="AD" clId="Web-{F8C0E9E1-CFAC-3A63-21D4-2CCD3C6D7911}" dt="2022-01-26T15:31:25.099" v="25"/>
        <pc:sldMkLst>
          <pc:docMk/>
          <pc:sldMk cId="3780225579" sldId="257"/>
        </pc:sldMkLst>
        <pc:picChg chg="add mod">
          <ac:chgData name="Helen A Griffiths" userId="S::helen.a.griffiths@uwtsd.ac.uk::970ac652-efaf-451a-9e9c-3191bf6940a9" providerId="AD" clId="Web-{F8C0E9E1-CFAC-3A63-21D4-2CCD3C6D7911}" dt="2022-01-26T15:31:12.832" v="24"/>
          <ac:picMkLst>
            <pc:docMk/>
            <pc:sldMk cId="3780225579" sldId="257"/>
            <ac:picMk id="4" creationId="{ACA95396-D5F0-49A5-8FCE-A53EAD0BC94A}"/>
          </ac:picMkLst>
        </pc:picChg>
      </pc:sldChg>
      <pc:sldChg chg="del">
        <pc:chgData name="Helen A Griffiths" userId="S::helen.a.griffiths@uwtsd.ac.uk::970ac652-efaf-451a-9e9c-3191bf6940a9" providerId="AD" clId="Web-{F8C0E9E1-CFAC-3A63-21D4-2CCD3C6D7911}" dt="2022-01-26T15:32:10.396" v="27"/>
        <pc:sldMkLst>
          <pc:docMk/>
          <pc:sldMk cId="3400016357" sldId="258"/>
        </pc:sldMkLst>
      </pc:sldChg>
      <pc:sldChg chg="del">
        <pc:chgData name="Helen A Griffiths" userId="S::helen.a.griffiths@uwtsd.ac.uk::970ac652-efaf-451a-9e9c-3191bf6940a9" providerId="AD" clId="Web-{F8C0E9E1-CFAC-3A63-21D4-2CCD3C6D7911}" dt="2022-01-26T15:31:43.661" v="26"/>
        <pc:sldMkLst>
          <pc:docMk/>
          <pc:sldMk cId="2005805046" sldId="267"/>
        </pc:sldMkLst>
      </pc:sldChg>
    </pc:docChg>
  </pc:docChgLst>
  <pc:docChgLst>
    <pc:chgData name="Ross Phillips" userId="S::r.phillips@uwtsd.ac.uk::c604230b-847d-4cb1-9e23-f810d4c0fde1" providerId="AD" clId="Web-{EF603039-3063-BC30-BC5C-D5E7FC529443}"/>
    <pc:docChg chg="modSld sldOrd">
      <pc:chgData name="Ross Phillips" userId="S::r.phillips@uwtsd.ac.uk::c604230b-847d-4cb1-9e23-f810d4c0fde1" providerId="AD" clId="Web-{EF603039-3063-BC30-BC5C-D5E7FC529443}" dt="2023-02-16T11:05:41.535" v="5" actId="20577"/>
      <pc:docMkLst>
        <pc:docMk/>
      </pc:docMkLst>
      <pc:sldChg chg="ord">
        <pc:chgData name="Ross Phillips" userId="S::r.phillips@uwtsd.ac.uk::c604230b-847d-4cb1-9e23-f810d4c0fde1" providerId="AD" clId="Web-{EF603039-3063-BC30-BC5C-D5E7FC529443}" dt="2023-02-16T11:04:31.940" v="0"/>
        <pc:sldMkLst>
          <pc:docMk/>
          <pc:sldMk cId="3013006563" sldId="271"/>
        </pc:sldMkLst>
      </pc:sldChg>
      <pc:sldChg chg="modSp">
        <pc:chgData name="Ross Phillips" userId="S::r.phillips@uwtsd.ac.uk::c604230b-847d-4cb1-9e23-f810d4c0fde1" providerId="AD" clId="Web-{EF603039-3063-BC30-BC5C-D5E7FC529443}" dt="2023-02-16T11:05:41.535" v="5" actId="20577"/>
        <pc:sldMkLst>
          <pc:docMk/>
          <pc:sldMk cId="1011706686" sldId="280"/>
        </pc:sldMkLst>
        <pc:spChg chg="mod">
          <ac:chgData name="Ross Phillips" userId="S::r.phillips@uwtsd.ac.uk::c604230b-847d-4cb1-9e23-f810d4c0fde1" providerId="AD" clId="Web-{EF603039-3063-BC30-BC5C-D5E7FC529443}" dt="2023-02-16T11:05:41.535" v="5" actId="20577"/>
          <ac:spMkLst>
            <pc:docMk/>
            <pc:sldMk cId="1011706686" sldId="280"/>
            <ac:spMk id="5" creationId="{4BC39D6C-FD02-4EC3-858A-CF2D2F5976E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A31EFD-E7B6-4086-86A7-052F79DD097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43C507-67F5-42D6-BE6C-D029CB417C8B}">
      <dgm:prSet/>
      <dgm:spPr/>
      <dgm:t>
        <a:bodyPr/>
        <a:lstStyle/>
        <a:p>
          <a:r>
            <a:rPr lang="en-GB" dirty="0"/>
            <a:t>Defined as “The education of children at home by their parents”</a:t>
          </a:r>
          <a:endParaRPr lang="en-US" dirty="0"/>
        </a:p>
      </dgm:t>
    </dgm:pt>
    <dgm:pt modelId="{B7908C91-EF58-4F0A-A876-0A59A6CB07E5}" type="parTrans" cxnId="{E6CD5D6B-ECBB-48C2-BA6F-93D574CAB95C}">
      <dgm:prSet/>
      <dgm:spPr/>
      <dgm:t>
        <a:bodyPr/>
        <a:lstStyle/>
        <a:p>
          <a:endParaRPr lang="en-US"/>
        </a:p>
      </dgm:t>
    </dgm:pt>
    <dgm:pt modelId="{63945E90-8306-48E6-9F7E-7D1F3B464B92}" type="sibTrans" cxnId="{E6CD5D6B-ECBB-48C2-BA6F-93D574CAB95C}">
      <dgm:prSet/>
      <dgm:spPr/>
      <dgm:t>
        <a:bodyPr/>
        <a:lstStyle/>
        <a:p>
          <a:endParaRPr lang="en-US"/>
        </a:p>
      </dgm:t>
    </dgm:pt>
    <dgm:pt modelId="{1D64E104-162E-4F32-AB5C-A2DC3BD540CC}">
      <dgm:prSet/>
      <dgm:spPr/>
      <dgm:t>
        <a:bodyPr/>
        <a:lstStyle/>
        <a:p>
          <a:r>
            <a:rPr lang="en-GB"/>
            <a:t>Legal right</a:t>
          </a:r>
          <a:endParaRPr lang="en-US"/>
        </a:p>
      </dgm:t>
    </dgm:pt>
    <dgm:pt modelId="{5221F1C5-3120-4BB4-9B89-D24313F403AA}" type="parTrans" cxnId="{CD50F582-E741-403C-B716-FCA9519C259C}">
      <dgm:prSet/>
      <dgm:spPr/>
      <dgm:t>
        <a:bodyPr/>
        <a:lstStyle/>
        <a:p>
          <a:endParaRPr lang="en-US"/>
        </a:p>
      </dgm:t>
    </dgm:pt>
    <dgm:pt modelId="{7A99EF3F-A3A8-48E6-A5ED-23BC61EF6D66}" type="sibTrans" cxnId="{CD50F582-E741-403C-B716-FCA9519C259C}">
      <dgm:prSet/>
      <dgm:spPr/>
      <dgm:t>
        <a:bodyPr/>
        <a:lstStyle/>
        <a:p>
          <a:endParaRPr lang="en-US"/>
        </a:p>
      </dgm:t>
    </dgm:pt>
    <dgm:pt modelId="{1147DD2E-BED3-435A-8211-A0327D3F2C39}">
      <dgm:prSet/>
      <dgm:spPr/>
      <dgm:t>
        <a:bodyPr/>
        <a:lstStyle/>
        <a:p>
          <a:r>
            <a:rPr lang="en-GB"/>
            <a:t>Myriad of options available to parents</a:t>
          </a:r>
          <a:endParaRPr lang="en-US"/>
        </a:p>
      </dgm:t>
    </dgm:pt>
    <dgm:pt modelId="{63D45E0E-CEF6-4F7F-987A-BCC39063C974}" type="parTrans" cxnId="{CDEF0E85-ABC2-4C39-B388-0D61C975B073}">
      <dgm:prSet/>
      <dgm:spPr/>
      <dgm:t>
        <a:bodyPr/>
        <a:lstStyle/>
        <a:p>
          <a:endParaRPr lang="en-US"/>
        </a:p>
      </dgm:t>
    </dgm:pt>
    <dgm:pt modelId="{4A9BD708-E60C-490F-9304-ACEB4AD8E2EA}" type="sibTrans" cxnId="{CDEF0E85-ABC2-4C39-B388-0D61C975B073}">
      <dgm:prSet/>
      <dgm:spPr/>
      <dgm:t>
        <a:bodyPr/>
        <a:lstStyle/>
        <a:p>
          <a:endParaRPr lang="en-US"/>
        </a:p>
      </dgm:t>
    </dgm:pt>
    <dgm:pt modelId="{2D3613F7-53A4-405C-B11E-5329E3E52D93}">
      <dgm:prSet/>
      <dgm:spPr/>
      <dgm:t>
        <a:bodyPr/>
        <a:lstStyle/>
        <a:p>
          <a:r>
            <a:rPr lang="en-GB"/>
            <a:t>Community based</a:t>
          </a:r>
          <a:endParaRPr lang="en-US"/>
        </a:p>
      </dgm:t>
    </dgm:pt>
    <dgm:pt modelId="{E50F6D85-2FE8-4021-94CD-96DCB4C7EA91}" type="parTrans" cxnId="{7AA1B727-684C-42EE-B3FF-3BE05B413D13}">
      <dgm:prSet/>
      <dgm:spPr/>
      <dgm:t>
        <a:bodyPr/>
        <a:lstStyle/>
        <a:p>
          <a:endParaRPr lang="en-US"/>
        </a:p>
      </dgm:t>
    </dgm:pt>
    <dgm:pt modelId="{96D8118F-1AF6-49AF-A4D7-8D0DAE00860B}" type="sibTrans" cxnId="{7AA1B727-684C-42EE-B3FF-3BE05B413D13}">
      <dgm:prSet/>
      <dgm:spPr/>
      <dgm:t>
        <a:bodyPr/>
        <a:lstStyle/>
        <a:p>
          <a:endParaRPr lang="en-US"/>
        </a:p>
      </dgm:t>
    </dgm:pt>
    <dgm:pt modelId="{C21A82AA-9B0E-400E-9581-8F742E79DAAB}">
      <dgm:prSet/>
      <dgm:spPr/>
      <dgm:t>
        <a:bodyPr/>
        <a:lstStyle/>
        <a:p>
          <a:r>
            <a:rPr lang="en-GB"/>
            <a:t>Often child led</a:t>
          </a:r>
          <a:endParaRPr lang="en-US"/>
        </a:p>
      </dgm:t>
    </dgm:pt>
    <dgm:pt modelId="{F4BDADE5-E711-4AA0-8979-B8F91B448302}" type="parTrans" cxnId="{446EBBD4-25BF-4671-894C-ABCB43DBC949}">
      <dgm:prSet/>
      <dgm:spPr/>
      <dgm:t>
        <a:bodyPr/>
        <a:lstStyle/>
        <a:p>
          <a:endParaRPr lang="en-US"/>
        </a:p>
      </dgm:t>
    </dgm:pt>
    <dgm:pt modelId="{A0291D73-B6DD-43DE-94F3-7E5D98BDC5C5}" type="sibTrans" cxnId="{446EBBD4-25BF-4671-894C-ABCB43DBC949}">
      <dgm:prSet/>
      <dgm:spPr/>
      <dgm:t>
        <a:bodyPr/>
        <a:lstStyle/>
        <a:p>
          <a:endParaRPr lang="en-US"/>
        </a:p>
      </dgm:t>
    </dgm:pt>
    <dgm:pt modelId="{A7B8F941-4803-4D42-80AD-6785BF98C51E}" type="pres">
      <dgm:prSet presAssocID="{8DA31EFD-E7B6-4086-86A7-052F79DD097B}" presName="linear" presStyleCnt="0">
        <dgm:presLayoutVars>
          <dgm:animLvl val="lvl"/>
          <dgm:resizeHandles val="exact"/>
        </dgm:presLayoutVars>
      </dgm:prSet>
      <dgm:spPr/>
    </dgm:pt>
    <dgm:pt modelId="{1923F17C-DD8B-4518-B60C-7A37891C2D2E}" type="pres">
      <dgm:prSet presAssocID="{A843C507-67F5-42D6-BE6C-D029CB417C8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CA7A164-046B-4E9C-A9D1-94DDC8650C7A}" type="pres">
      <dgm:prSet presAssocID="{63945E90-8306-48E6-9F7E-7D1F3B464B92}" presName="spacer" presStyleCnt="0"/>
      <dgm:spPr/>
    </dgm:pt>
    <dgm:pt modelId="{C152711E-220B-474A-ABE0-1476E2BEB3AF}" type="pres">
      <dgm:prSet presAssocID="{1D64E104-162E-4F32-AB5C-A2DC3BD540C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47DB486-FCA0-4B07-A73F-3DDC077C7A47}" type="pres">
      <dgm:prSet presAssocID="{7A99EF3F-A3A8-48E6-A5ED-23BC61EF6D66}" presName="spacer" presStyleCnt="0"/>
      <dgm:spPr/>
    </dgm:pt>
    <dgm:pt modelId="{FC1D21AC-E7B0-4C60-9844-9419CA86A940}" type="pres">
      <dgm:prSet presAssocID="{1147DD2E-BED3-435A-8211-A0327D3F2C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C26005F-9895-40D9-B25B-9778457D5E2B}" type="pres">
      <dgm:prSet presAssocID="{4A9BD708-E60C-490F-9304-ACEB4AD8E2EA}" presName="spacer" presStyleCnt="0"/>
      <dgm:spPr/>
    </dgm:pt>
    <dgm:pt modelId="{CBC5D7DA-B638-402F-B47B-5CD3AAF4EC0F}" type="pres">
      <dgm:prSet presAssocID="{2D3613F7-53A4-405C-B11E-5329E3E52D9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BDFBA9E-A46E-4D7E-9FF1-2DD04FF914B6}" type="pres">
      <dgm:prSet presAssocID="{96D8118F-1AF6-49AF-A4D7-8D0DAE00860B}" presName="spacer" presStyleCnt="0"/>
      <dgm:spPr/>
    </dgm:pt>
    <dgm:pt modelId="{969DF49A-00A3-40BB-8316-538B74C0AE69}" type="pres">
      <dgm:prSet presAssocID="{C21A82AA-9B0E-400E-9581-8F742E79DAA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5925310-59BA-4F14-A5EB-939514C768F6}" type="presOf" srcId="{2D3613F7-53A4-405C-B11E-5329E3E52D93}" destId="{CBC5D7DA-B638-402F-B47B-5CD3AAF4EC0F}" srcOrd="0" destOrd="0" presId="urn:microsoft.com/office/officeart/2005/8/layout/vList2"/>
    <dgm:cxn modelId="{7AA1B727-684C-42EE-B3FF-3BE05B413D13}" srcId="{8DA31EFD-E7B6-4086-86A7-052F79DD097B}" destId="{2D3613F7-53A4-405C-B11E-5329E3E52D93}" srcOrd="3" destOrd="0" parTransId="{E50F6D85-2FE8-4021-94CD-96DCB4C7EA91}" sibTransId="{96D8118F-1AF6-49AF-A4D7-8D0DAE00860B}"/>
    <dgm:cxn modelId="{94948064-878A-4947-B808-475BEEB4B699}" type="presOf" srcId="{1D64E104-162E-4F32-AB5C-A2DC3BD540CC}" destId="{C152711E-220B-474A-ABE0-1476E2BEB3AF}" srcOrd="0" destOrd="0" presId="urn:microsoft.com/office/officeart/2005/8/layout/vList2"/>
    <dgm:cxn modelId="{E6CD5D6B-ECBB-48C2-BA6F-93D574CAB95C}" srcId="{8DA31EFD-E7B6-4086-86A7-052F79DD097B}" destId="{A843C507-67F5-42D6-BE6C-D029CB417C8B}" srcOrd="0" destOrd="0" parTransId="{B7908C91-EF58-4F0A-A876-0A59A6CB07E5}" sibTransId="{63945E90-8306-48E6-9F7E-7D1F3B464B92}"/>
    <dgm:cxn modelId="{39F93653-E4FE-4219-BD0E-120A0FF6FB8C}" type="presOf" srcId="{8DA31EFD-E7B6-4086-86A7-052F79DD097B}" destId="{A7B8F941-4803-4D42-80AD-6785BF98C51E}" srcOrd="0" destOrd="0" presId="urn:microsoft.com/office/officeart/2005/8/layout/vList2"/>
    <dgm:cxn modelId="{CD50F582-E741-403C-B716-FCA9519C259C}" srcId="{8DA31EFD-E7B6-4086-86A7-052F79DD097B}" destId="{1D64E104-162E-4F32-AB5C-A2DC3BD540CC}" srcOrd="1" destOrd="0" parTransId="{5221F1C5-3120-4BB4-9B89-D24313F403AA}" sibTransId="{7A99EF3F-A3A8-48E6-A5ED-23BC61EF6D66}"/>
    <dgm:cxn modelId="{CDEF0E85-ABC2-4C39-B388-0D61C975B073}" srcId="{8DA31EFD-E7B6-4086-86A7-052F79DD097B}" destId="{1147DD2E-BED3-435A-8211-A0327D3F2C39}" srcOrd="2" destOrd="0" parTransId="{63D45E0E-CEF6-4F7F-987A-BCC39063C974}" sibTransId="{4A9BD708-E60C-490F-9304-ACEB4AD8E2EA}"/>
    <dgm:cxn modelId="{20EF44B4-DBFF-418D-BC92-97E22B2026EF}" type="presOf" srcId="{A843C507-67F5-42D6-BE6C-D029CB417C8B}" destId="{1923F17C-DD8B-4518-B60C-7A37891C2D2E}" srcOrd="0" destOrd="0" presId="urn:microsoft.com/office/officeart/2005/8/layout/vList2"/>
    <dgm:cxn modelId="{8B41EBBE-E1A2-4A49-8AB1-55FEA714D3E7}" type="presOf" srcId="{1147DD2E-BED3-435A-8211-A0327D3F2C39}" destId="{FC1D21AC-E7B0-4C60-9844-9419CA86A940}" srcOrd="0" destOrd="0" presId="urn:microsoft.com/office/officeart/2005/8/layout/vList2"/>
    <dgm:cxn modelId="{78CCD1C1-4D37-4D18-8FC1-A39E56E1E8AA}" type="presOf" srcId="{C21A82AA-9B0E-400E-9581-8F742E79DAAB}" destId="{969DF49A-00A3-40BB-8316-538B74C0AE69}" srcOrd="0" destOrd="0" presId="urn:microsoft.com/office/officeart/2005/8/layout/vList2"/>
    <dgm:cxn modelId="{446EBBD4-25BF-4671-894C-ABCB43DBC949}" srcId="{8DA31EFD-E7B6-4086-86A7-052F79DD097B}" destId="{C21A82AA-9B0E-400E-9581-8F742E79DAAB}" srcOrd="4" destOrd="0" parTransId="{F4BDADE5-E711-4AA0-8979-B8F91B448302}" sibTransId="{A0291D73-B6DD-43DE-94F3-7E5D98BDC5C5}"/>
    <dgm:cxn modelId="{0AFB31D2-243E-4742-B6AE-9E71B38DEE20}" type="presParOf" srcId="{A7B8F941-4803-4D42-80AD-6785BF98C51E}" destId="{1923F17C-DD8B-4518-B60C-7A37891C2D2E}" srcOrd="0" destOrd="0" presId="urn:microsoft.com/office/officeart/2005/8/layout/vList2"/>
    <dgm:cxn modelId="{4CBF508B-D7F5-4987-899E-B60293B99B54}" type="presParOf" srcId="{A7B8F941-4803-4D42-80AD-6785BF98C51E}" destId="{CCA7A164-046B-4E9C-A9D1-94DDC8650C7A}" srcOrd="1" destOrd="0" presId="urn:microsoft.com/office/officeart/2005/8/layout/vList2"/>
    <dgm:cxn modelId="{8DC5E1F4-822B-4CDA-AC91-B23D32B8DA59}" type="presParOf" srcId="{A7B8F941-4803-4D42-80AD-6785BF98C51E}" destId="{C152711E-220B-474A-ABE0-1476E2BEB3AF}" srcOrd="2" destOrd="0" presId="urn:microsoft.com/office/officeart/2005/8/layout/vList2"/>
    <dgm:cxn modelId="{78E00649-6C99-4EA2-9D35-1BFE2731822C}" type="presParOf" srcId="{A7B8F941-4803-4D42-80AD-6785BF98C51E}" destId="{947DB486-FCA0-4B07-A73F-3DDC077C7A47}" srcOrd="3" destOrd="0" presId="urn:microsoft.com/office/officeart/2005/8/layout/vList2"/>
    <dgm:cxn modelId="{021A467C-93CA-443E-BEF9-8727F1F465B2}" type="presParOf" srcId="{A7B8F941-4803-4D42-80AD-6785BF98C51E}" destId="{FC1D21AC-E7B0-4C60-9844-9419CA86A940}" srcOrd="4" destOrd="0" presId="urn:microsoft.com/office/officeart/2005/8/layout/vList2"/>
    <dgm:cxn modelId="{96211325-BC59-4765-9B16-EF7397BBCBBE}" type="presParOf" srcId="{A7B8F941-4803-4D42-80AD-6785BF98C51E}" destId="{5C26005F-9895-40D9-B25B-9778457D5E2B}" srcOrd="5" destOrd="0" presId="urn:microsoft.com/office/officeart/2005/8/layout/vList2"/>
    <dgm:cxn modelId="{7244F3B6-79E6-4A50-A987-EDBF579A10B0}" type="presParOf" srcId="{A7B8F941-4803-4D42-80AD-6785BF98C51E}" destId="{CBC5D7DA-B638-402F-B47B-5CD3AAF4EC0F}" srcOrd="6" destOrd="0" presId="urn:microsoft.com/office/officeart/2005/8/layout/vList2"/>
    <dgm:cxn modelId="{11DB57B4-6938-461B-843C-701F0A2E7061}" type="presParOf" srcId="{A7B8F941-4803-4D42-80AD-6785BF98C51E}" destId="{EBDFBA9E-A46E-4D7E-9FF1-2DD04FF914B6}" srcOrd="7" destOrd="0" presId="urn:microsoft.com/office/officeart/2005/8/layout/vList2"/>
    <dgm:cxn modelId="{2451314F-8FEA-4394-925E-67B7716DB820}" type="presParOf" srcId="{A7B8F941-4803-4D42-80AD-6785BF98C51E}" destId="{969DF49A-00A3-40BB-8316-538B74C0AE6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A31EFD-E7B6-4086-86A7-052F79DD097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43C507-67F5-42D6-BE6C-D029CB417C8B}">
      <dgm:prSet/>
      <dgm:spPr/>
      <dgm:t>
        <a:bodyPr/>
        <a:lstStyle/>
        <a:p>
          <a:r>
            <a:rPr lang="cy-GB" noProof="0" dirty="0"/>
            <a:t>Fe’i diffinnir fel a ganlyn: “Addysgu plant gartref gan eu rhieni”</a:t>
          </a:r>
        </a:p>
      </dgm:t>
    </dgm:pt>
    <dgm:pt modelId="{B7908C91-EF58-4F0A-A876-0A59A6CB07E5}" type="parTrans" cxnId="{E6CD5D6B-ECBB-48C2-BA6F-93D574CAB95C}">
      <dgm:prSet/>
      <dgm:spPr/>
      <dgm:t>
        <a:bodyPr/>
        <a:lstStyle/>
        <a:p>
          <a:endParaRPr lang="en-US"/>
        </a:p>
      </dgm:t>
    </dgm:pt>
    <dgm:pt modelId="{63945E90-8306-48E6-9F7E-7D1F3B464B92}" type="sibTrans" cxnId="{E6CD5D6B-ECBB-48C2-BA6F-93D574CAB95C}">
      <dgm:prSet/>
      <dgm:spPr/>
      <dgm:t>
        <a:bodyPr/>
        <a:lstStyle/>
        <a:p>
          <a:endParaRPr lang="en-US"/>
        </a:p>
      </dgm:t>
    </dgm:pt>
    <dgm:pt modelId="{1D64E104-162E-4F32-AB5C-A2DC3BD540CC}">
      <dgm:prSet/>
      <dgm:spPr/>
      <dgm:t>
        <a:bodyPr/>
        <a:lstStyle/>
        <a:p>
          <a:r>
            <a:rPr lang="cy-GB" noProof="0" dirty="0"/>
            <a:t>Hawl gyfreithiol </a:t>
          </a:r>
        </a:p>
      </dgm:t>
    </dgm:pt>
    <dgm:pt modelId="{5221F1C5-3120-4BB4-9B89-D24313F403AA}" type="parTrans" cxnId="{CD50F582-E741-403C-B716-FCA9519C259C}">
      <dgm:prSet/>
      <dgm:spPr/>
      <dgm:t>
        <a:bodyPr/>
        <a:lstStyle/>
        <a:p>
          <a:endParaRPr lang="en-US"/>
        </a:p>
      </dgm:t>
    </dgm:pt>
    <dgm:pt modelId="{7A99EF3F-A3A8-48E6-A5ED-23BC61EF6D66}" type="sibTrans" cxnId="{CD50F582-E741-403C-B716-FCA9519C259C}">
      <dgm:prSet/>
      <dgm:spPr/>
      <dgm:t>
        <a:bodyPr/>
        <a:lstStyle/>
        <a:p>
          <a:endParaRPr lang="en-US"/>
        </a:p>
      </dgm:t>
    </dgm:pt>
    <dgm:pt modelId="{1147DD2E-BED3-435A-8211-A0327D3F2C39}">
      <dgm:prSet/>
      <dgm:spPr/>
      <dgm:t>
        <a:bodyPr/>
        <a:lstStyle/>
        <a:p>
          <a:r>
            <a:rPr lang="cy-GB" noProof="0" dirty="0"/>
            <a:t>Dewisiadau di-rif ar gael i rieni</a:t>
          </a:r>
        </a:p>
      </dgm:t>
    </dgm:pt>
    <dgm:pt modelId="{63D45E0E-CEF6-4F7F-987A-BCC39063C974}" type="parTrans" cxnId="{CDEF0E85-ABC2-4C39-B388-0D61C975B073}">
      <dgm:prSet/>
      <dgm:spPr/>
      <dgm:t>
        <a:bodyPr/>
        <a:lstStyle/>
        <a:p>
          <a:endParaRPr lang="en-US"/>
        </a:p>
      </dgm:t>
    </dgm:pt>
    <dgm:pt modelId="{4A9BD708-E60C-490F-9304-ACEB4AD8E2EA}" type="sibTrans" cxnId="{CDEF0E85-ABC2-4C39-B388-0D61C975B073}">
      <dgm:prSet/>
      <dgm:spPr/>
      <dgm:t>
        <a:bodyPr/>
        <a:lstStyle/>
        <a:p>
          <a:endParaRPr lang="en-US"/>
        </a:p>
      </dgm:t>
    </dgm:pt>
    <dgm:pt modelId="{2D3613F7-53A4-405C-B11E-5329E3E52D93}">
      <dgm:prSet/>
      <dgm:spPr/>
      <dgm:t>
        <a:bodyPr/>
        <a:lstStyle/>
        <a:p>
          <a:r>
            <a:rPr lang="cy-GB" noProof="0" dirty="0"/>
            <a:t>Yn y gymuned</a:t>
          </a:r>
        </a:p>
      </dgm:t>
    </dgm:pt>
    <dgm:pt modelId="{E50F6D85-2FE8-4021-94CD-96DCB4C7EA91}" type="parTrans" cxnId="{7AA1B727-684C-42EE-B3FF-3BE05B413D13}">
      <dgm:prSet/>
      <dgm:spPr/>
      <dgm:t>
        <a:bodyPr/>
        <a:lstStyle/>
        <a:p>
          <a:endParaRPr lang="en-US"/>
        </a:p>
      </dgm:t>
    </dgm:pt>
    <dgm:pt modelId="{96D8118F-1AF6-49AF-A4D7-8D0DAE00860B}" type="sibTrans" cxnId="{7AA1B727-684C-42EE-B3FF-3BE05B413D13}">
      <dgm:prSet/>
      <dgm:spPr/>
      <dgm:t>
        <a:bodyPr/>
        <a:lstStyle/>
        <a:p>
          <a:endParaRPr lang="en-US"/>
        </a:p>
      </dgm:t>
    </dgm:pt>
    <dgm:pt modelId="{C21A82AA-9B0E-400E-9581-8F742E79DAAB}">
      <dgm:prSet/>
      <dgm:spPr/>
      <dgm:t>
        <a:bodyPr/>
        <a:lstStyle/>
        <a:p>
          <a:r>
            <a:rPr lang="cy-GB" noProof="0" dirty="0"/>
            <a:t>Yn aml dan arweiniad y plentyn</a:t>
          </a:r>
        </a:p>
      </dgm:t>
    </dgm:pt>
    <dgm:pt modelId="{F4BDADE5-E711-4AA0-8979-B8F91B448302}" type="parTrans" cxnId="{446EBBD4-25BF-4671-894C-ABCB43DBC949}">
      <dgm:prSet/>
      <dgm:spPr/>
      <dgm:t>
        <a:bodyPr/>
        <a:lstStyle/>
        <a:p>
          <a:endParaRPr lang="en-US"/>
        </a:p>
      </dgm:t>
    </dgm:pt>
    <dgm:pt modelId="{A0291D73-B6DD-43DE-94F3-7E5D98BDC5C5}" type="sibTrans" cxnId="{446EBBD4-25BF-4671-894C-ABCB43DBC949}">
      <dgm:prSet/>
      <dgm:spPr/>
      <dgm:t>
        <a:bodyPr/>
        <a:lstStyle/>
        <a:p>
          <a:endParaRPr lang="en-US"/>
        </a:p>
      </dgm:t>
    </dgm:pt>
    <dgm:pt modelId="{A7B8F941-4803-4D42-80AD-6785BF98C51E}" type="pres">
      <dgm:prSet presAssocID="{8DA31EFD-E7B6-4086-86A7-052F79DD097B}" presName="linear" presStyleCnt="0">
        <dgm:presLayoutVars>
          <dgm:animLvl val="lvl"/>
          <dgm:resizeHandles val="exact"/>
        </dgm:presLayoutVars>
      </dgm:prSet>
      <dgm:spPr/>
    </dgm:pt>
    <dgm:pt modelId="{1923F17C-DD8B-4518-B60C-7A37891C2D2E}" type="pres">
      <dgm:prSet presAssocID="{A843C507-67F5-42D6-BE6C-D029CB417C8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CA7A164-046B-4E9C-A9D1-94DDC8650C7A}" type="pres">
      <dgm:prSet presAssocID="{63945E90-8306-48E6-9F7E-7D1F3B464B92}" presName="spacer" presStyleCnt="0"/>
      <dgm:spPr/>
    </dgm:pt>
    <dgm:pt modelId="{C152711E-220B-474A-ABE0-1476E2BEB3AF}" type="pres">
      <dgm:prSet presAssocID="{1D64E104-162E-4F32-AB5C-A2DC3BD540C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47DB486-FCA0-4B07-A73F-3DDC077C7A47}" type="pres">
      <dgm:prSet presAssocID="{7A99EF3F-A3A8-48E6-A5ED-23BC61EF6D66}" presName="spacer" presStyleCnt="0"/>
      <dgm:spPr/>
    </dgm:pt>
    <dgm:pt modelId="{FC1D21AC-E7B0-4C60-9844-9419CA86A940}" type="pres">
      <dgm:prSet presAssocID="{1147DD2E-BED3-435A-8211-A0327D3F2C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C26005F-9895-40D9-B25B-9778457D5E2B}" type="pres">
      <dgm:prSet presAssocID="{4A9BD708-E60C-490F-9304-ACEB4AD8E2EA}" presName="spacer" presStyleCnt="0"/>
      <dgm:spPr/>
    </dgm:pt>
    <dgm:pt modelId="{CBC5D7DA-B638-402F-B47B-5CD3AAF4EC0F}" type="pres">
      <dgm:prSet presAssocID="{2D3613F7-53A4-405C-B11E-5329E3E52D9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BDFBA9E-A46E-4D7E-9FF1-2DD04FF914B6}" type="pres">
      <dgm:prSet presAssocID="{96D8118F-1AF6-49AF-A4D7-8D0DAE00860B}" presName="spacer" presStyleCnt="0"/>
      <dgm:spPr/>
    </dgm:pt>
    <dgm:pt modelId="{969DF49A-00A3-40BB-8316-538B74C0AE69}" type="pres">
      <dgm:prSet presAssocID="{C21A82AA-9B0E-400E-9581-8F742E79DAA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5925310-59BA-4F14-A5EB-939514C768F6}" type="presOf" srcId="{2D3613F7-53A4-405C-B11E-5329E3E52D93}" destId="{CBC5D7DA-B638-402F-B47B-5CD3AAF4EC0F}" srcOrd="0" destOrd="0" presId="urn:microsoft.com/office/officeart/2005/8/layout/vList2"/>
    <dgm:cxn modelId="{7AA1B727-684C-42EE-B3FF-3BE05B413D13}" srcId="{8DA31EFD-E7B6-4086-86A7-052F79DD097B}" destId="{2D3613F7-53A4-405C-B11E-5329E3E52D93}" srcOrd="3" destOrd="0" parTransId="{E50F6D85-2FE8-4021-94CD-96DCB4C7EA91}" sibTransId="{96D8118F-1AF6-49AF-A4D7-8D0DAE00860B}"/>
    <dgm:cxn modelId="{94948064-878A-4947-B808-475BEEB4B699}" type="presOf" srcId="{1D64E104-162E-4F32-AB5C-A2DC3BD540CC}" destId="{C152711E-220B-474A-ABE0-1476E2BEB3AF}" srcOrd="0" destOrd="0" presId="urn:microsoft.com/office/officeart/2005/8/layout/vList2"/>
    <dgm:cxn modelId="{E6CD5D6B-ECBB-48C2-BA6F-93D574CAB95C}" srcId="{8DA31EFD-E7B6-4086-86A7-052F79DD097B}" destId="{A843C507-67F5-42D6-BE6C-D029CB417C8B}" srcOrd="0" destOrd="0" parTransId="{B7908C91-EF58-4F0A-A876-0A59A6CB07E5}" sibTransId="{63945E90-8306-48E6-9F7E-7D1F3B464B92}"/>
    <dgm:cxn modelId="{39F93653-E4FE-4219-BD0E-120A0FF6FB8C}" type="presOf" srcId="{8DA31EFD-E7B6-4086-86A7-052F79DD097B}" destId="{A7B8F941-4803-4D42-80AD-6785BF98C51E}" srcOrd="0" destOrd="0" presId="urn:microsoft.com/office/officeart/2005/8/layout/vList2"/>
    <dgm:cxn modelId="{CD50F582-E741-403C-B716-FCA9519C259C}" srcId="{8DA31EFD-E7B6-4086-86A7-052F79DD097B}" destId="{1D64E104-162E-4F32-AB5C-A2DC3BD540CC}" srcOrd="1" destOrd="0" parTransId="{5221F1C5-3120-4BB4-9B89-D24313F403AA}" sibTransId="{7A99EF3F-A3A8-48E6-A5ED-23BC61EF6D66}"/>
    <dgm:cxn modelId="{CDEF0E85-ABC2-4C39-B388-0D61C975B073}" srcId="{8DA31EFD-E7B6-4086-86A7-052F79DD097B}" destId="{1147DD2E-BED3-435A-8211-A0327D3F2C39}" srcOrd="2" destOrd="0" parTransId="{63D45E0E-CEF6-4F7F-987A-BCC39063C974}" sibTransId="{4A9BD708-E60C-490F-9304-ACEB4AD8E2EA}"/>
    <dgm:cxn modelId="{20EF44B4-DBFF-418D-BC92-97E22B2026EF}" type="presOf" srcId="{A843C507-67F5-42D6-BE6C-D029CB417C8B}" destId="{1923F17C-DD8B-4518-B60C-7A37891C2D2E}" srcOrd="0" destOrd="0" presId="urn:microsoft.com/office/officeart/2005/8/layout/vList2"/>
    <dgm:cxn modelId="{8B41EBBE-E1A2-4A49-8AB1-55FEA714D3E7}" type="presOf" srcId="{1147DD2E-BED3-435A-8211-A0327D3F2C39}" destId="{FC1D21AC-E7B0-4C60-9844-9419CA86A940}" srcOrd="0" destOrd="0" presId="urn:microsoft.com/office/officeart/2005/8/layout/vList2"/>
    <dgm:cxn modelId="{78CCD1C1-4D37-4D18-8FC1-A39E56E1E8AA}" type="presOf" srcId="{C21A82AA-9B0E-400E-9581-8F742E79DAAB}" destId="{969DF49A-00A3-40BB-8316-538B74C0AE69}" srcOrd="0" destOrd="0" presId="urn:microsoft.com/office/officeart/2005/8/layout/vList2"/>
    <dgm:cxn modelId="{446EBBD4-25BF-4671-894C-ABCB43DBC949}" srcId="{8DA31EFD-E7B6-4086-86A7-052F79DD097B}" destId="{C21A82AA-9B0E-400E-9581-8F742E79DAAB}" srcOrd="4" destOrd="0" parTransId="{F4BDADE5-E711-4AA0-8979-B8F91B448302}" sibTransId="{A0291D73-B6DD-43DE-94F3-7E5D98BDC5C5}"/>
    <dgm:cxn modelId="{0AFB31D2-243E-4742-B6AE-9E71B38DEE20}" type="presParOf" srcId="{A7B8F941-4803-4D42-80AD-6785BF98C51E}" destId="{1923F17C-DD8B-4518-B60C-7A37891C2D2E}" srcOrd="0" destOrd="0" presId="urn:microsoft.com/office/officeart/2005/8/layout/vList2"/>
    <dgm:cxn modelId="{4CBF508B-D7F5-4987-899E-B60293B99B54}" type="presParOf" srcId="{A7B8F941-4803-4D42-80AD-6785BF98C51E}" destId="{CCA7A164-046B-4E9C-A9D1-94DDC8650C7A}" srcOrd="1" destOrd="0" presId="urn:microsoft.com/office/officeart/2005/8/layout/vList2"/>
    <dgm:cxn modelId="{8DC5E1F4-822B-4CDA-AC91-B23D32B8DA59}" type="presParOf" srcId="{A7B8F941-4803-4D42-80AD-6785BF98C51E}" destId="{C152711E-220B-474A-ABE0-1476E2BEB3AF}" srcOrd="2" destOrd="0" presId="urn:microsoft.com/office/officeart/2005/8/layout/vList2"/>
    <dgm:cxn modelId="{78E00649-6C99-4EA2-9D35-1BFE2731822C}" type="presParOf" srcId="{A7B8F941-4803-4D42-80AD-6785BF98C51E}" destId="{947DB486-FCA0-4B07-A73F-3DDC077C7A47}" srcOrd="3" destOrd="0" presId="urn:microsoft.com/office/officeart/2005/8/layout/vList2"/>
    <dgm:cxn modelId="{021A467C-93CA-443E-BEF9-8727F1F465B2}" type="presParOf" srcId="{A7B8F941-4803-4D42-80AD-6785BF98C51E}" destId="{FC1D21AC-E7B0-4C60-9844-9419CA86A940}" srcOrd="4" destOrd="0" presId="urn:microsoft.com/office/officeart/2005/8/layout/vList2"/>
    <dgm:cxn modelId="{96211325-BC59-4765-9B16-EF7397BBCBBE}" type="presParOf" srcId="{A7B8F941-4803-4D42-80AD-6785BF98C51E}" destId="{5C26005F-9895-40D9-B25B-9778457D5E2B}" srcOrd="5" destOrd="0" presId="urn:microsoft.com/office/officeart/2005/8/layout/vList2"/>
    <dgm:cxn modelId="{7244F3B6-79E6-4A50-A987-EDBF579A10B0}" type="presParOf" srcId="{A7B8F941-4803-4D42-80AD-6785BF98C51E}" destId="{CBC5D7DA-B638-402F-B47B-5CD3AAF4EC0F}" srcOrd="6" destOrd="0" presId="urn:microsoft.com/office/officeart/2005/8/layout/vList2"/>
    <dgm:cxn modelId="{11DB57B4-6938-461B-843C-701F0A2E7061}" type="presParOf" srcId="{A7B8F941-4803-4D42-80AD-6785BF98C51E}" destId="{EBDFBA9E-A46E-4D7E-9FF1-2DD04FF914B6}" srcOrd="7" destOrd="0" presId="urn:microsoft.com/office/officeart/2005/8/layout/vList2"/>
    <dgm:cxn modelId="{2451314F-8FEA-4394-925E-67B7716DB820}" type="presParOf" srcId="{A7B8F941-4803-4D42-80AD-6785BF98C51E}" destId="{969DF49A-00A3-40BB-8316-538B74C0AE6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3F17C-DD8B-4518-B60C-7A37891C2D2E}">
      <dsp:nvSpPr>
        <dsp:cNvPr id="0" name=""/>
        <dsp:cNvSpPr/>
      </dsp:nvSpPr>
      <dsp:spPr>
        <a:xfrm>
          <a:off x="0" y="771750"/>
          <a:ext cx="347472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Defined as “The education of children at home by their parents”</a:t>
          </a:r>
          <a:endParaRPr lang="en-US" sz="1700" kern="1200" dirty="0"/>
        </a:p>
      </dsp:txBody>
      <dsp:txXfrm>
        <a:off x="33012" y="804762"/>
        <a:ext cx="3408696" cy="610236"/>
      </dsp:txXfrm>
    </dsp:sp>
    <dsp:sp modelId="{C152711E-220B-474A-ABE0-1476E2BEB3AF}">
      <dsp:nvSpPr>
        <dsp:cNvPr id="0" name=""/>
        <dsp:cNvSpPr/>
      </dsp:nvSpPr>
      <dsp:spPr>
        <a:xfrm>
          <a:off x="0" y="1496970"/>
          <a:ext cx="347472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Legal right</a:t>
          </a:r>
          <a:endParaRPr lang="en-US" sz="1700" kern="1200"/>
        </a:p>
      </dsp:txBody>
      <dsp:txXfrm>
        <a:off x="33012" y="1529982"/>
        <a:ext cx="3408696" cy="610236"/>
      </dsp:txXfrm>
    </dsp:sp>
    <dsp:sp modelId="{FC1D21AC-E7B0-4C60-9844-9419CA86A940}">
      <dsp:nvSpPr>
        <dsp:cNvPr id="0" name=""/>
        <dsp:cNvSpPr/>
      </dsp:nvSpPr>
      <dsp:spPr>
        <a:xfrm>
          <a:off x="0" y="2222190"/>
          <a:ext cx="347472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Myriad of options available to parents</a:t>
          </a:r>
          <a:endParaRPr lang="en-US" sz="1700" kern="1200"/>
        </a:p>
      </dsp:txBody>
      <dsp:txXfrm>
        <a:off x="33012" y="2255202"/>
        <a:ext cx="3408696" cy="610236"/>
      </dsp:txXfrm>
    </dsp:sp>
    <dsp:sp modelId="{CBC5D7DA-B638-402F-B47B-5CD3AAF4EC0F}">
      <dsp:nvSpPr>
        <dsp:cNvPr id="0" name=""/>
        <dsp:cNvSpPr/>
      </dsp:nvSpPr>
      <dsp:spPr>
        <a:xfrm>
          <a:off x="0" y="2947410"/>
          <a:ext cx="347472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Community based</a:t>
          </a:r>
          <a:endParaRPr lang="en-US" sz="1700" kern="1200"/>
        </a:p>
      </dsp:txBody>
      <dsp:txXfrm>
        <a:off x="33012" y="2980422"/>
        <a:ext cx="3408696" cy="610236"/>
      </dsp:txXfrm>
    </dsp:sp>
    <dsp:sp modelId="{969DF49A-00A3-40BB-8316-538B74C0AE69}">
      <dsp:nvSpPr>
        <dsp:cNvPr id="0" name=""/>
        <dsp:cNvSpPr/>
      </dsp:nvSpPr>
      <dsp:spPr>
        <a:xfrm>
          <a:off x="0" y="3672630"/>
          <a:ext cx="347472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Often child led</a:t>
          </a:r>
          <a:endParaRPr lang="en-US" sz="1700" kern="1200"/>
        </a:p>
      </dsp:txBody>
      <dsp:txXfrm>
        <a:off x="33012" y="3705642"/>
        <a:ext cx="3408696" cy="610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3F17C-DD8B-4518-B60C-7A37891C2D2E}">
      <dsp:nvSpPr>
        <dsp:cNvPr id="0" name=""/>
        <dsp:cNvSpPr/>
      </dsp:nvSpPr>
      <dsp:spPr>
        <a:xfrm>
          <a:off x="0" y="772067"/>
          <a:ext cx="347503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Fe’i diffinnir fel a ganlyn: “Addysgu plant gartref gan eu rhieni”</a:t>
          </a:r>
        </a:p>
      </dsp:txBody>
      <dsp:txXfrm>
        <a:off x="33012" y="805079"/>
        <a:ext cx="3409014" cy="610236"/>
      </dsp:txXfrm>
    </dsp:sp>
    <dsp:sp modelId="{C152711E-220B-474A-ABE0-1476E2BEB3AF}">
      <dsp:nvSpPr>
        <dsp:cNvPr id="0" name=""/>
        <dsp:cNvSpPr/>
      </dsp:nvSpPr>
      <dsp:spPr>
        <a:xfrm>
          <a:off x="0" y="1497287"/>
          <a:ext cx="347503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Hawl gyfreithiol </a:t>
          </a:r>
        </a:p>
      </dsp:txBody>
      <dsp:txXfrm>
        <a:off x="33012" y="1530299"/>
        <a:ext cx="3409014" cy="610236"/>
      </dsp:txXfrm>
    </dsp:sp>
    <dsp:sp modelId="{FC1D21AC-E7B0-4C60-9844-9419CA86A940}">
      <dsp:nvSpPr>
        <dsp:cNvPr id="0" name=""/>
        <dsp:cNvSpPr/>
      </dsp:nvSpPr>
      <dsp:spPr>
        <a:xfrm>
          <a:off x="0" y="2222507"/>
          <a:ext cx="347503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Dewisiadau di-rif ar gael i rieni</a:t>
          </a:r>
        </a:p>
      </dsp:txBody>
      <dsp:txXfrm>
        <a:off x="33012" y="2255519"/>
        <a:ext cx="3409014" cy="610236"/>
      </dsp:txXfrm>
    </dsp:sp>
    <dsp:sp modelId="{CBC5D7DA-B638-402F-B47B-5CD3AAF4EC0F}">
      <dsp:nvSpPr>
        <dsp:cNvPr id="0" name=""/>
        <dsp:cNvSpPr/>
      </dsp:nvSpPr>
      <dsp:spPr>
        <a:xfrm>
          <a:off x="0" y="2947727"/>
          <a:ext cx="347503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Yn y gymuned</a:t>
          </a:r>
        </a:p>
      </dsp:txBody>
      <dsp:txXfrm>
        <a:off x="33012" y="2980739"/>
        <a:ext cx="3409014" cy="610236"/>
      </dsp:txXfrm>
    </dsp:sp>
    <dsp:sp modelId="{969DF49A-00A3-40BB-8316-538B74C0AE69}">
      <dsp:nvSpPr>
        <dsp:cNvPr id="0" name=""/>
        <dsp:cNvSpPr/>
      </dsp:nvSpPr>
      <dsp:spPr>
        <a:xfrm>
          <a:off x="0" y="3672947"/>
          <a:ext cx="3475038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noProof="0" dirty="0"/>
            <a:t>Yn aml dan arweiniad y plentyn</a:t>
          </a:r>
        </a:p>
      </dsp:txBody>
      <dsp:txXfrm>
        <a:off x="33012" y="3705959"/>
        <a:ext cx="3409014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8C819-0BBE-46B6-873D-8BAD3A8B2AFA}" type="datetimeFigureOut">
              <a:rPr lang="en-GB" smtClean="0"/>
              <a:t>28/02/2024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1B0633-F72E-49B9-8DD3-DEDC64E496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946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417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910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https://youtu.be/8xe6nLVXEC0 </a:t>
            </a:r>
          </a:p>
          <a:p>
            <a:endParaRPr lang="en-GB" dirty="0"/>
          </a:p>
          <a:p>
            <a:r>
              <a:rPr lang="en-GB" dirty="0"/>
              <a:t>https://youtu.be/y_ZmM7zPLyI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2A4F8-C44E-45D2-9A1D-BFD997B3C97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0140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Ensure to note political calls for a register of all EHE and Welsh children's </a:t>
            </a:r>
            <a:r>
              <a:rPr lang="en-US" dirty="0" err="1">
                <a:cs typeface="Calibri"/>
              </a:rPr>
              <a:t>commisioners</a:t>
            </a:r>
            <a:r>
              <a:rPr lang="en-US" dirty="0">
                <a:cs typeface="Calibri"/>
              </a:rPr>
              <a:t> call for register. 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724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3226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7703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1837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https://projectworldschool.com/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8789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Consider VR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1462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Each section argument must be introduced by a new speaker.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Each speaker will have two minutes to present their view then there will be 3 minutes for counter arguments before a vote for a consensus is called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32A4F8-C44E-45D2-9A1D-BFD997B3C97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8859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5676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3712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1B0633-F72E-49B9-8DD3-DEDC64E4962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4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326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303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561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518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91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191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042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865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18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259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227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21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xe6nLVXEC0?feature=oemb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Im7dmEJKfM?feature=oembed" TargetMode="Externa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H-kQJ10WWo?feature=oembed" TargetMode="Externa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_ZmM7zPLyI?feature=oembed" TargetMode="Externa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1430" y="881004"/>
            <a:ext cx="7964556" cy="3255264"/>
          </a:xfrm>
        </p:spPr>
        <p:txBody>
          <a:bodyPr>
            <a:normAutofit/>
          </a:bodyPr>
          <a:lstStyle/>
          <a:p>
            <a:r>
              <a:rPr lang="cy-GB" sz="4400" dirty="0"/>
              <a:t>Amgylcheddau Dysgu Amgen</a:t>
            </a:r>
            <a:br>
              <a:rPr lang="cy-GB" sz="4400" dirty="0"/>
            </a:br>
            <a:br>
              <a:rPr lang="en-GB" sz="4400" dirty="0"/>
            </a:br>
            <a:r>
              <a:rPr lang="en-GB" sz="4400" dirty="0"/>
              <a:t>Alternative Learning Environments</a:t>
            </a:r>
            <a:br>
              <a:rPr lang="en-GB" sz="4400" dirty="0"/>
            </a:br>
            <a:r>
              <a:rPr lang="en-GB" sz="4400" dirty="0"/>
              <a:t>ECES5014/c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Pryd Nad Ysgol Yw Ysgol</a:t>
            </a:r>
          </a:p>
          <a:p>
            <a:r>
              <a:rPr lang="en-GB" dirty="0"/>
              <a:t>When School Isn't School.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935193"/>
            <a:ext cx="7315200" cy="3255264"/>
          </a:xfrm>
        </p:spPr>
        <p:txBody>
          <a:bodyPr>
            <a:normAutofit fontScale="90000"/>
          </a:bodyPr>
          <a:lstStyle/>
          <a:p>
            <a:r>
              <a:rPr lang="cy-GB" dirty="0"/>
              <a:t>Cwestiwn i chi ei ystyried</a:t>
            </a:r>
            <a:r>
              <a:rPr lang="en-GB" dirty="0"/>
              <a:t>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Question for you to consider: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Pwy yw’r person pwysicaf mewn addysg</a:t>
            </a:r>
            <a:r>
              <a:rPr lang="en-GB" dirty="0"/>
              <a:t>?</a:t>
            </a:r>
          </a:p>
          <a:p>
            <a:r>
              <a:rPr lang="en-GB" dirty="0"/>
              <a:t>Who is the most important person in education?</a:t>
            </a:r>
          </a:p>
        </p:txBody>
      </p:sp>
    </p:spTree>
    <p:extLst>
      <p:ext uri="{BB962C8B-B14F-4D97-AF65-F5344CB8AC3E}">
        <p14:creationId xmlns:p14="http://schemas.microsoft.com/office/powerpoint/2010/main" val="840405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Cwestiynau:</a:t>
            </a:r>
            <a:br>
              <a:rPr lang="cy-GB" dirty="0"/>
            </a:br>
            <a:br>
              <a:rPr lang="en-GB" dirty="0"/>
            </a:br>
            <a:r>
              <a:rPr lang="en-GB" dirty="0"/>
              <a:t>Questions: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Yn eich barn chi beth yw’r prif faterion mewn Cymdeithas?</a:t>
            </a:r>
          </a:p>
          <a:p>
            <a:r>
              <a:rPr lang="cy-GB" dirty="0"/>
              <a:t>Yn eich barn chi beth yw’r prif faterion gyda’r ysgol?</a:t>
            </a:r>
          </a:p>
          <a:p>
            <a:r>
              <a:rPr lang="cy-GB" dirty="0"/>
              <a:t>Pam rydym ni’n rhoi ysgolion mewn adeiladau?</a:t>
            </a:r>
          </a:p>
          <a:p>
            <a:pPr lvl="1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401087-6051-4370-A18B-1CAE7E9FF6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do you think are the key issues in Society?</a:t>
            </a:r>
          </a:p>
          <a:p>
            <a:r>
              <a:rPr lang="en-GB" dirty="0"/>
              <a:t>What do you think are the key issues with school?</a:t>
            </a:r>
          </a:p>
          <a:p>
            <a:r>
              <a:rPr lang="en-GB" dirty="0"/>
              <a:t>Why do we put schools in buildings?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091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F561D50-D6D5-4E6D-AA93-2FDF907DF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Safbwynt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Perspective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6" name="Online Media 5" title="Don't Stay in School">
            <a:hlinkClick r:id="" action="ppaction://media"/>
            <a:extLst>
              <a:ext uri="{FF2B5EF4-FFF2-40B4-BE49-F238E27FC236}">
                <a16:creationId xmlns:a16="http://schemas.microsoft.com/office/drawing/2014/main" id="{2013E265-F44D-4F67-8E0E-1863744D4A1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13072" y="978691"/>
            <a:ext cx="8808368" cy="4976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1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A8747-0768-469F-A46C-46C71A5DE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 Gyfraith ynghylch y Ddarpariaeth Addysg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 Law on Education Provision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1B860-A558-4A45-8FEB-088D9B580A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endParaRPr lang="cy-GB" dirty="0">
              <a:solidFill>
                <a:srgbClr val="000000">
                  <a:lumMod val="65000"/>
                  <a:lumOff val="35000"/>
                </a:srgbClr>
              </a:solidFill>
              <a:latin typeface="Corbel" panose="020B0503020204020204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lang="cy-GB" dirty="0">
                <a:solidFill>
                  <a:srgbClr val="000000">
                    <a:lumMod val="65000"/>
                    <a:lumOff val="35000"/>
                  </a:srgbClr>
                </a:solidFill>
                <a:latin typeface="Corbel" panose="020B0503020204020204"/>
              </a:rPr>
              <a:t>Nid oes unrhyw ddeddfwriaeth sy’n ymdrin ag addysg yn y cartref fel dull penodol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.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Fodd bynnag, mae Adran 7 Deddf </a:t>
            </a:r>
            <a:r>
              <a:rPr lang="cy-GB" dirty="0">
                <a:solidFill>
                  <a:srgbClr val="000000">
                    <a:lumMod val="65000"/>
                    <a:lumOff val="35000"/>
                  </a:srgbClr>
                </a:solidFill>
                <a:latin typeface="Corbel" panose="020B0503020204020204"/>
              </a:rPr>
              <a:t>Addysg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1996 yn darparu  fel a ganlyn:</a:t>
            </a:r>
          </a:p>
          <a:p>
            <a:pPr marL="685800" marR="0" lvl="1" indent="-182880" algn="l" defTabSz="914400" rtl="0" eaLnBrk="1" fontAlgn="auto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Dylai rhiant pob plentyn o oedran ysgol gorfodol sicrhau ei fod yn derbyn</a:t>
            </a:r>
          </a:p>
          <a:p>
            <a:pPr marL="685800" marR="0" lvl="1" indent="-182880" algn="l" defTabSz="914400" rtl="0" eaLnBrk="1" fontAlgn="auto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lang="cy-GB" dirty="0">
                <a:solidFill>
                  <a:srgbClr val="000000">
                    <a:lumMod val="65000"/>
                    <a:lumOff val="35000"/>
                  </a:srgbClr>
                </a:solidFill>
                <a:latin typeface="Corbel" panose="020B0503020204020204"/>
              </a:rPr>
              <a:t>a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ddysg lawn amser effeithlon sy’n addas -</a:t>
            </a:r>
          </a:p>
          <a:p>
            <a:pPr marL="685800" marR="0" lvl="1" indent="-182880" algn="l" defTabSz="914400" rtl="0" eaLnBrk="1" fontAlgn="auto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(a) i’w oedran, ei allu a’i ddoniau, ac</a:t>
            </a:r>
          </a:p>
          <a:p>
            <a:pPr marL="685800" marR="0" lvl="1" indent="-182880" algn="l" defTabSz="914400" rtl="0" eaLnBrk="1" fontAlgn="auto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(b) i unrhyw anghenion addysgo</a:t>
            </a:r>
            <a:r>
              <a:rPr lang="cy-GB" dirty="0">
                <a:solidFill>
                  <a:srgbClr val="000000">
                    <a:lumMod val="65000"/>
                    <a:lumOff val="35000"/>
                  </a:srgbClr>
                </a:solidFill>
                <a:latin typeface="Corbel" panose="020B0503020204020204"/>
              </a:rPr>
              <a:t>l arbennig sydd ganddo,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685800" marR="0" lvl="1" indent="-182880" algn="l" defTabSz="914400" rtl="0" eaLnBrk="1" fontAlgn="auto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naill</a:t>
            </a:r>
            <a:r>
              <a:rPr lang="cy-GB" dirty="0">
                <a:solidFill>
                  <a:srgbClr val="000000">
                    <a:lumMod val="65000"/>
                    <a:lumOff val="35000"/>
                  </a:srgbClr>
                </a:solidFill>
                <a:latin typeface="Corbel" panose="020B0503020204020204"/>
              </a:rPr>
              <a:t> 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ai drwy fynychu’r ysgol yn rheolaidd neu fel arall.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7C3B2-15A0-4A6B-A445-A11E3CC7A1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is no legislation that deals with home education as a specific approach.</a:t>
            </a:r>
          </a:p>
          <a:p>
            <a:r>
              <a:rPr lang="en-GB" dirty="0"/>
              <a:t>However, Section 7 of the Education Act 1996 provides that:</a:t>
            </a:r>
          </a:p>
          <a:p>
            <a:pPr lvl="1"/>
            <a:r>
              <a:rPr lang="en-GB" dirty="0"/>
              <a:t>The parent of every child of compulsory school age shall cause him to receive</a:t>
            </a:r>
          </a:p>
          <a:p>
            <a:pPr lvl="1"/>
            <a:r>
              <a:rPr lang="en-GB" dirty="0"/>
              <a:t>efficient full-time education suitable -</a:t>
            </a:r>
          </a:p>
          <a:p>
            <a:pPr lvl="1"/>
            <a:r>
              <a:rPr lang="en-GB" dirty="0"/>
              <a:t>(a) to his age, ability and aptitude, and</a:t>
            </a:r>
          </a:p>
          <a:p>
            <a:pPr lvl="1"/>
            <a:r>
              <a:rPr lang="en-GB" dirty="0"/>
              <a:t>(b) to any special educational needs he may have,</a:t>
            </a:r>
          </a:p>
          <a:p>
            <a:pPr lvl="1"/>
            <a:r>
              <a:rPr lang="en-GB" dirty="0"/>
              <a:t>either by regular attendance at school or otherwise.</a:t>
            </a:r>
          </a:p>
        </p:txBody>
      </p:sp>
    </p:spTree>
    <p:extLst>
      <p:ext uri="{BB962C8B-B14F-4D97-AF65-F5344CB8AC3E}">
        <p14:creationId xmlns:p14="http://schemas.microsoft.com/office/powerpoint/2010/main" val="4279331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Addysg yn y cartref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Home education or home schooling 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3B774357-300D-4C28-BCB8-7BD79199A280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7818120" y="868680"/>
          <a:ext cx="347472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0EA97BAF-CFEC-4DE8-BC80-431FDE78E29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84781004"/>
              </p:ext>
            </p:extLst>
          </p:nvPr>
        </p:nvGraphicFramePr>
        <p:xfrm>
          <a:off x="3867150" y="868363"/>
          <a:ext cx="3475038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013006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4ED47-179E-42EC-83C6-EDD5F92C0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 AHY</a:t>
            </a:r>
            <a:r>
              <a:rPr lang="en-GB" dirty="0"/>
              <a:t>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 is EOS?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D00C7-F806-43E8-BCDF-F28E0B4449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endParaRPr lang="cy-GB" dirty="0">
              <a:solidFill>
                <a:srgbClr val="000000">
                  <a:lumMod val="65000"/>
                  <a:lumOff val="35000"/>
                </a:srgbClr>
              </a:solidFill>
              <a:latin typeface="Corbel" panose="020B0503020204020204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lang="cy-GB" dirty="0">
                <a:solidFill>
                  <a:srgbClr val="000000">
                    <a:lumMod val="65000"/>
                    <a:lumOff val="35000"/>
                  </a:srgbClr>
                </a:solidFill>
                <a:latin typeface="Corbel" panose="020B0503020204020204"/>
              </a:rPr>
              <a:t>Addysg Heblaw yn yr Ysgol</a:t>
            </a:r>
            <a:endParaRPr kumimoji="0" lang="cy-GB" sz="200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0BAD2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Mae’n cwmpasu ystod o ddarpariaethau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B60A10-34B0-4AC0-9809-EB63548084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Education Other Than School</a:t>
            </a:r>
          </a:p>
          <a:p>
            <a:r>
              <a:rPr lang="en-GB" dirty="0"/>
              <a:t>Covers a range of provisions</a:t>
            </a:r>
          </a:p>
        </p:txBody>
      </p:sp>
    </p:spTree>
    <p:extLst>
      <p:ext uri="{BB962C8B-B14F-4D97-AF65-F5344CB8AC3E}">
        <p14:creationId xmlns:p14="http://schemas.microsoft.com/office/powerpoint/2010/main" val="1946878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Trosolwg neu Beth ydyn nhw?</a:t>
            </a:r>
            <a:br>
              <a:rPr lang="cy-GB" dirty="0"/>
            </a:br>
            <a:br>
              <a:rPr lang="en-GB" dirty="0"/>
            </a:br>
            <a:r>
              <a:rPr lang="en-GB" dirty="0"/>
              <a:t>Overview or What are they?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000" dirty="0"/>
              <a:t>Dull diysgol</a:t>
            </a:r>
          </a:p>
          <a:p>
            <a:pPr lvl="1"/>
            <a:r>
              <a:rPr lang="cy-GB" sz="2000" dirty="0"/>
              <a:t>Dan arweiniad y plentyn yn llwyr</a:t>
            </a:r>
          </a:p>
          <a:p>
            <a:pPr lvl="1"/>
            <a:r>
              <a:rPr lang="cy-GB" sz="2000" dirty="0"/>
              <a:t>Dim cwricwlwm</a:t>
            </a:r>
          </a:p>
          <a:p>
            <a:pPr lvl="1"/>
            <a:r>
              <a:rPr lang="cy-GB" sz="2000" dirty="0"/>
              <a:t>Datblygodd o wrth-ddiwylliant yn America y 70au </a:t>
            </a:r>
          </a:p>
          <a:p>
            <a:r>
              <a:rPr lang="cy-GB" sz="2000" dirty="0"/>
              <a:t>Dull ysgol fyd-eang</a:t>
            </a:r>
          </a:p>
          <a:p>
            <a:pPr lvl="1"/>
            <a:r>
              <a:rPr lang="cy-GB" sz="2000" dirty="0"/>
              <a:t>Hefyd yn cael ei alw’n </a:t>
            </a:r>
            <a:r>
              <a:rPr lang="cy-GB" sz="2000" dirty="0" err="1"/>
              <a:t>edventuring</a:t>
            </a:r>
            <a:endParaRPr lang="cy-GB" sz="2000" dirty="0"/>
          </a:p>
          <a:p>
            <a:pPr lvl="1"/>
            <a:r>
              <a:rPr lang="cy-GB" sz="2000" dirty="0"/>
              <a:t>Dysgu drwy drochi mewn diwylliannau tramor</a:t>
            </a:r>
          </a:p>
          <a:p>
            <a:pPr lvl="1"/>
            <a:r>
              <a:rPr lang="cy-GB" sz="2000" dirty="0"/>
              <a:t>Yn aml ceir pwyslais sylweddol ar yr awyr agored 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Unschooling</a:t>
            </a:r>
          </a:p>
          <a:p>
            <a:pPr lvl="1"/>
            <a:r>
              <a:rPr lang="en-GB" sz="2000" dirty="0"/>
              <a:t>Completely child led</a:t>
            </a:r>
          </a:p>
          <a:p>
            <a:pPr lvl="1"/>
            <a:r>
              <a:rPr lang="en-GB" sz="2000" dirty="0"/>
              <a:t>No curriculum</a:t>
            </a:r>
          </a:p>
          <a:p>
            <a:pPr lvl="1"/>
            <a:r>
              <a:rPr lang="en-GB" sz="2000" dirty="0"/>
              <a:t>Developed from counter culture in 70’s America </a:t>
            </a:r>
          </a:p>
          <a:p>
            <a:r>
              <a:rPr lang="en-GB" sz="2000" dirty="0"/>
              <a:t>World schooling</a:t>
            </a:r>
          </a:p>
          <a:p>
            <a:pPr lvl="1"/>
            <a:r>
              <a:rPr lang="en-GB" sz="2000" dirty="0"/>
              <a:t>Also known as </a:t>
            </a:r>
            <a:r>
              <a:rPr lang="en-GB" sz="2000" dirty="0" err="1"/>
              <a:t>edventuring</a:t>
            </a:r>
            <a:endParaRPr lang="en-GB" sz="2000" dirty="0"/>
          </a:p>
          <a:p>
            <a:pPr lvl="1"/>
            <a:r>
              <a:rPr lang="en-GB" sz="2000" dirty="0"/>
              <a:t>Learning through immersion in foreign cultures</a:t>
            </a:r>
          </a:p>
          <a:p>
            <a:pPr lvl="1"/>
            <a:r>
              <a:rPr lang="en-GB" sz="2000" dirty="0"/>
              <a:t>Often a significant emphasis on the outdoors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951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Dull di-ysgol</a:t>
            </a:r>
            <a:br>
              <a:rPr lang="en-GB" dirty="0"/>
            </a:br>
            <a:br>
              <a:rPr lang="en-GB" dirty="0"/>
            </a:br>
            <a:r>
              <a:rPr lang="en-GB" dirty="0"/>
              <a:t>Unschooling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Online Media 4" title="Learning Through Unschooling | Callie Vandewiele | TEDxCambridgeUniversity">
            <a:hlinkClick r:id="" action="ppaction://media"/>
            <a:extLst>
              <a:ext uri="{FF2B5EF4-FFF2-40B4-BE49-F238E27FC236}">
                <a16:creationId xmlns:a16="http://schemas.microsoft.com/office/drawing/2014/main" id="{7DD274EB-2B61-4F3C-87B1-20937A2F06D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158884" y="864108"/>
            <a:ext cx="8735968" cy="4935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Dull ysgol fyd-eang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World schooling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5" name="Online Media 4" title="Unschooling: making the world our classroom | Lainie Liberti &amp; Miro Siegel | TEDxAmsterdamED">
            <a:hlinkClick r:id="" action="ppaction://media"/>
            <a:extLst>
              <a:ext uri="{FF2B5EF4-FFF2-40B4-BE49-F238E27FC236}">
                <a16:creationId xmlns:a16="http://schemas.microsoft.com/office/drawing/2014/main" id="{327F7965-C5B7-4D8F-8CE2-F410907128D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948634" y="873252"/>
            <a:ext cx="8736782" cy="493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286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Trafodwch</a:t>
            </a:r>
            <a:r>
              <a:rPr lang="en-GB" dirty="0"/>
              <a:t>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Discuss: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sz="half" idx="1"/>
          </p:nvPr>
        </p:nvSpPr>
        <p:spPr>
          <a:xfrm>
            <a:off x="7624070" y="808450"/>
            <a:ext cx="3474720" cy="5120640"/>
          </a:xfrm>
        </p:spPr>
        <p:txBody>
          <a:bodyPr/>
          <a:lstStyle/>
          <a:p>
            <a:r>
              <a:rPr lang="en-GB" dirty="0"/>
              <a:t>What were the key points from the videos? </a:t>
            </a:r>
            <a:endParaRPr lang="en-US" dirty="0"/>
          </a:p>
          <a:p>
            <a:r>
              <a:rPr lang="en-GB" dirty="0"/>
              <a:t>What theoretical perspectives can you see in these approaches.</a:t>
            </a:r>
            <a:endParaRPr lang="en-US"/>
          </a:p>
          <a:p>
            <a:r>
              <a:rPr lang="en-GB" dirty="0"/>
              <a:t>Consider could these approaches be implemented in a mainstream school environment?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0314D7-2910-4B84-AB64-011E1399D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74875" y="808450"/>
            <a:ext cx="3474720" cy="5120640"/>
          </a:xfrm>
        </p:spPr>
        <p:txBody>
          <a:bodyPr/>
          <a:lstStyle/>
          <a:p>
            <a:r>
              <a:rPr lang="cy-GB" dirty="0">
                <a:latin typeface="Corbel"/>
              </a:rPr>
              <a:t>Beth oedd y pwyntiau </a:t>
            </a:r>
            <a:r>
              <a:rPr lang="cy-GB" dirty="0"/>
              <a:t>allweddol o'r </a:t>
            </a:r>
            <a:r>
              <a:rPr lang="cy-GB" dirty="0">
                <a:latin typeface="Corbel"/>
              </a:rPr>
              <a:t>fideos</a:t>
            </a:r>
            <a:r>
              <a:rPr lang="cy-GB" dirty="0"/>
              <a:t>?</a:t>
            </a:r>
          </a:p>
          <a:p>
            <a:r>
              <a:rPr lang="cy-GB" dirty="0"/>
              <a:t>Pa safbwyntiau damcaniaethol gallwch chi eu gweld yn y dulliau hyn.</a:t>
            </a:r>
          </a:p>
          <a:p>
            <a:r>
              <a:rPr lang="cy-GB" dirty="0"/>
              <a:t>Ystyriwch a ellid gweithredu’r dulliau hyn mewn amgylchedd ysgol brif ffrwd</a:t>
            </a:r>
            <a:r>
              <a:rPr lang="en-GB" dirty="0"/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9665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Ymchwil</a:t>
            </a:r>
            <a:br>
              <a:rPr lang="cy-GB" dirty="0"/>
            </a:br>
            <a:br>
              <a:rPr lang="en-GB" dirty="0"/>
            </a:br>
            <a:r>
              <a:rPr lang="en-GB" dirty="0"/>
              <a:t>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Mewn grwpiau mae gennych 30 munud i ymchwilio i fuddion neu anfanteision y dull diysgol a’r dull ysgol fyd-eang.</a:t>
            </a:r>
          </a:p>
          <a:p>
            <a:r>
              <a:rPr lang="cy-GB" dirty="0"/>
              <a:t>Ystyriwch yn benodol sut mae’r rhain yn berthnasol i: </a:t>
            </a:r>
          </a:p>
          <a:p>
            <a:pPr lvl="1"/>
            <a:r>
              <a:rPr lang="cy-GB" dirty="0"/>
              <a:t>Yr Unigolyn</a:t>
            </a:r>
          </a:p>
          <a:p>
            <a:pPr lvl="1"/>
            <a:r>
              <a:rPr lang="cy-GB" dirty="0"/>
              <a:t>Llesiant</a:t>
            </a:r>
          </a:p>
          <a:p>
            <a:pPr lvl="1"/>
            <a:r>
              <a:rPr lang="cy-GB" dirty="0"/>
              <a:t>Cyflogadwyedd</a:t>
            </a:r>
          </a:p>
          <a:p>
            <a:pPr lvl="1"/>
            <a:r>
              <a:rPr lang="cy-GB" dirty="0"/>
              <a:t>Cymdeithas</a:t>
            </a:r>
          </a:p>
          <a:p>
            <a:r>
              <a:rPr lang="cy-GB" dirty="0"/>
              <a:t>Defnyddiwch safbwyntiau damcaniaethol priodol i gefnogi’ch ymresymiad.</a:t>
            </a:r>
          </a:p>
          <a:p>
            <a:r>
              <a:rPr lang="cy-GB" dirty="0"/>
              <a:t>Byddwch yn barod i drafod eich ymresymiad. </a:t>
            </a:r>
          </a:p>
          <a:p>
            <a:pPr lvl="1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AADAE4-7C3B-4070-BFC6-60885CFA2C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groups you have 30 minutes to research the benefits or drawbacks to unschooling and world schooling.</a:t>
            </a:r>
          </a:p>
          <a:p>
            <a:r>
              <a:rPr lang="en-GB" dirty="0"/>
              <a:t>Particularly consider how these relate to: </a:t>
            </a:r>
          </a:p>
          <a:p>
            <a:pPr lvl="1"/>
            <a:r>
              <a:rPr lang="en-GB" dirty="0"/>
              <a:t>The Individual</a:t>
            </a:r>
          </a:p>
          <a:p>
            <a:pPr lvl="1"/>
            <a:r>
              <a:rPr lang="en-GB" dirty="0"/>
              <a:t>Well being</a:t>
            </a:r>
          </a:p>
          <a:p>
            <a:pPr lvl="1"/>
            <a:r>
              <a:rPr lang="en-GB" dirty="0"/>
              <a:t>Employability</a:t>
            </a:r>
          </a:p>
          <a:p>
            <a:pPr lvl="1"/>
            <a:r>
              <a:rPr lang="en-GB" dirty="0"/>
              <a:t>Society</a:t>
            </a:r>
          </a:p>
          <a:p>
            <a:r>
              <a:rPr lang="en-GB" dirty="0"/>
              <a:t>Use appropriate theoretical perspectives to support your argument.</a:t>
            </a:r>
          </a:p>
          <a:p>
            <a:r>
              <a:rPr lang="en-GB" dirty="0"/>
              <a:t>Be prepared to debate your argument. </a:t>
            </a:r>
          </a:p>
        </p:txBody>
      </p:sp>
    </p:spTree>
    <p:extLst>
      <p:ext uri="{BB962C8B-B14F-4D97-AF65-F5344CB8AC3E}">
        <p14:creationId xmlns:p14="http://schemas.microsoft.com/office/powerpoint/2010/main" val="2272312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Dadl</a:t>
            </a:r>
            <a:r>
              <a:rPr lang="en-GB" dirty="0"/>
              <a:t>                  Debate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457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6917E-4CED-4353-A03D-9FBAAE66A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Adfyfyriwch ar hyn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Reflect on this.</a:t>
            </a:r>
          </a:p>
        </p:txBody>
      </p:sp>
      <p:pic>
        <p:nvPicPr>
          <p:cNvPr id="4" name="Online Media 3" title="Suli Breaks - Why I Hate School But Love Education [Official Spoken Word Video]">
            <a:hlinkClick r:id="" action="ppaction://media"/>
            <a:extLst>
              <a:ext uri="{FF2B5EF4-FFF2-40B4-BE49-F238E27FC236}">
                <a16:creationId xmlns:a16="http://schemas.microsoft.com/office/drawing/2014/main" id="{7C1DD1A9-EEB1-4936-8251-9139F53405D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868738" y="1357313"/>
            <a:ext cx="7315200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49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203ABB4-7E2A-4248-9FE7-4A419AFF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26970D-C1E5-4FB1-84E8-86CB9CED1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2728" y="4872398"/>
            <a:ext cx="10210862" cy="106569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dirty="0">
                <a:solidFill>
                  <a:srgbClr val="FFFFFF"/>
                </a:solidFill>
              </a:rPr>
              <a:t>Unrhyw Gwestiynau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25B7C7B5-27A7-46DC-A78A-8BCCDE0BAE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10229" y="484632"/>
            <a:ext cx="3556755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633211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192</TotalTime>
  <Words>773</Words>
  <Application>Microsoft Office PowerPoint</Application>
  <PresentationFormat>Widescreen</PresentationFormat>
  <Paragraphs>117</Paragraphs>
  <Slides>15</Slides>
  <Notes>13</Notes>
  <HiddenSlides>0</HiddenSlides>
  <MMClips>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Frame</vt:lpstr>
      <vt:lpstr>Amgylcheddau Dysgu Amgen  Alternative Learning Environments ECES5014/c</vt:lpstr>
      <vt:lpstr>Cwestiwn i chi ei ystyried:  Question for you to consider:</vt:lpstr>
      <vt:lpstr>Cwestiynau:  Questions:</vt:lpstr>
      <vt:lpstr>Safbwynt  Perspective</vt:lpstr>
      <vt:lpstr>Y Gyfraith ynghylch y Ddarpariaeth Addysg  The Law on Education Provision</vt:lpstr>
      <vt:lpstr>Addysg yn y cartref   Home education or home schooling </vt:lpstr>
      <vt:lpstr>Beth yw AHY?  What is EOS?</vt:lpstr>
      <vt:lpstr>Trosolwg neu Beth ydyn nhw?  Overview or What are they?</vt:lpstr>
      <vt:lpstr>Dull di-ysgol  Unschooling</vt:lpstr>
      <vt:lpstr>Dull ysgol fyd-eang  World schooling</vt:lpstr>
      <vt:lpstr>Trafodwch:  Discuss:</vt:lpstr>
      <vt:lpstr>Ymchwil  Research</vt:lpstr>
      <vt:lpstr>Dadl                  Debate</vt:lpstr>
      <vt:lpstr>Adfyfyriwch ar hyn   Reflect on this.</vt:lpstr>
      <vt:lpstr>Unrhyw Gwestiynau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Ross Phillips</cp:lastModifiedBy>
  <cp:revision>95</cp:revision>
  <dcterms:created xsi:type="dcterms:W3CDTF">2021-11-26T16:13:05Z</dcterms:created>
  <dcterms:modified xsi:type="dcterms:W3CDTF">2024-02-28T14:02:57Z</dcterms:modified>
</cp:coreProperties>
</file>