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406D"/>
    <a:srgbClr val="595959"/>
    <a:srgbClr val="A4A4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F6FF82-238A-4D40-85BC-90E9CEE13187}" v="20" dt="2026-07-12T18:00:24.5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92" d="100"/>
          <a:sy n="92" d="100"/>
        </p:scale>
        <p:origin x="33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 Pereira" userId="dafc1d9013393b39" providerId="LiveId" clId="{7E2E226A-C84E-4912-89E2-2CA26F670CEE}"/>
    <pc:docChg chg="undo custSel addSld delSld modSld modMainMaster">
      <pc:chgData name="Eli Pereira" userId="dafc1d9013393b39" providerId="LiveId" clId="{7E2E226A-C84E-4912-89E2-2CA26F670CEE}" dt="2026-07-14T07:38:20.828" v="7047" actId="2696"/>
      <pc:docMkLst>
        <pc:docMk/>
      </pc:docMkLst>
      <pc:sldChg chg="addSp delSp modSp mod setBg addAnim delAnim setClrOvrMap">
        <pc:chgData name="Eli Pereira" userId="dafc1d9013393b39" providerId="LiveId" clId="{7E2E226A-C84E-4912-89E2-2CA26F670CEE}" dt="2026-07-08T15:36:10.723" v="6822" actId="2711"/>
        <pc:sldMkLst>
          <pc:docMk/>
          <pc:sldMk cId="2563627717" sldId="256"/>
        </pc:sldMkLst>
        <pc:spChg chg="mod">
          <ac:chgData name="Eli Pereira" userId="dafc1d9013393b39" providerId="LiveId" clId="{7E2E226A-C84E-4912-89E2-2CA26F670CEE}" dt="2026-07-08T15:36:10.723" v="6822" actId="2711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Eli Pereira" userId="dafc1d9013393b39" providerId="LiveId" clId="{7E2E226A-C84E-4912-89E2-2CA26F670CEE}" dt="2026-07-08T15:37:29.411" v="6826" actId="2711"/>
        <pc:sldMkLst>
          <pc:docMk/>
          <pc:sldMk cId="2715806010" sldId="257"/>
        </pc:sldMkLst>
        <pc:spChg chg="mod">
          <ac:chgData name="Eli Pereira" userId="dafc1d9013393b39" providerId="LiveId" clId="{7E2E226A-C84E-4912-89E2-2CA26F670CEE}" dt="2026-07-08T15:37:29.411" v="6826" actId="2711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Eli Pereira" userId="dafc1d9013393b39" providerId="LiveId" clId="{7E2E226A-C84E-4912-89E2-2CA26F670CEE}" dt="2026-07-08T15:36:34.492" v="6823" actId="2711"/>
          <ac:spMkLst>
            <pc:docMk/>
            <pc:sldMk cId="2715806010" sldId="257"/>
            <ac:spMk id="3" creationId="{3986ECFC-4802-880F-CAC4-59F9E04E17F0}"/>
          </ac:spMkLst>
        </pc:spChg>
      </pc:sldChg>
      <pc:sldChg chg="addSp delSp modSp mod setBg modAnim">
        <pc:chgData name="Eli Pereira" userId="dafc1d9013393b39" providerId="LiveId" clId="{7E2E226A-C84E-4912-89E2-2CA26F670CEE}" dt="2026-07-12T18:00:24.549" v="7045" actId="20577"/>
        <pc:sldMkLst>
          <pc:docMk/>
          <pc:sldMk cId="2897957523" sldId="258"/>
        </pc:sldMkLst>
        <pc:spChg chg="mod ord">
          <ac:chgData name="Eli Pereira" userId="dafc1d9013393b39" providerId="LiveId" clId="{7E2E226A-C84E-4912-89E2-2CA26F670CEE}" dt="2026-07-08T15:38:41.142" v="6829" actId="1076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Eli Pereira" userId="dafc1d9013393b39" providerId="LiveId" clId="{7E2E226A-C84E-4912-89E2-2CA26F670CEE}" dt="2026-07-12T18:00:24.549" v="7045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Eli Pereira" userId="dafc1d9013393b39" providerId="LiveId" clId="{7E2E226A-C84E-4912-89E2-2CA26F670CEE}" dt="2026-07-08T15:38:50.275" v="6830" actId="2711"/>
        <pc:sldMkLst>
          <pc:docMk/>
          <pc:sldMk cId="1748499028" sldId="259"/>
        </pc:sldMkLst>
        <pc:spChg chg="mod">
          <ac:chgData name="Eli Pereira" userId="dafc1d9013393b39" providerId="LiveId" clId="{7E2E226A-C84E-4912-89E2-2CA26F670CEE}" dt="2026-07-08T15:38:50.275" v="6830" actId="2711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Eli Pereira" userId="dafc1d9013393b39" providerId="LiveId" clId="{7E2E226A-C84E-4912-89E2-2CA26F670CEE}" dt="2026-07-08T15:37:12.408" v="6825" actId="2711"/>
          <ac:spMkLst>
            <pc:docMk/>
            <pc:sldMk cId="1748499028" sldId="259"/>
            <ac:spMk id="3" creationId="{F9C1CCB3-874D-5E4A-629C-E7AA4A8AB46C}"/>
          </ac:spMkLst>
        </pc:spChg>
      </pc:sldChg>
      <pc:sldChg chg="addSp modSp mod modTransition modAnim">
        <pc:chgData name="Eli Pereira" userId="dafc1d9013393b39" providerId="LiveId" clId="{7E2E226A-C84E-4912-89E2-2CA26F670CEE}" dt="2026-07-11T08:15:52.382" v="7028" actId="33524"/>
        <pc:sldMkLst>
          <pc:docMk/>
          <pc:sldMk cId="1424087263" sldId="260"/>
        </pc:sldMkLst>
        <pc:spChg chg="mod">
          <ac:chgData name="Eli Pereira" userId="dafc1d9013393b39" providerId="LiveId" clId="{7E2E226A-C84E-4912-89E2-2CA26F670CEE}" dt="2026-07-08T15:39:39.709" v="6831" actId="2711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Eli Pereira" userId="dafc1d9013393b39" providerId="LiveId" clId="{7E2E226A-C84E-4912-89E2-2CA26F670CEE}" dt="2026-07-11T08:15:52.382" v="7028" actId="33524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Eli Pereira" userId="dafc1d9013393b39" providerId="LiveId" clId="{7E2E226A-C84E-4912-89E2-2CA26F670CEE}" dt="2026-07-08T16:04:58.974" v="6998" actId="14100"/>
          <ac:spMkLst>
            <pc:docMk/>
            <pc:sldMk cId="1424087263" sldId="260"/>
            <ac:spMk id="6" creationId="{B26E4E22-1C28-8155-77F5-7A4337FB7F2E}"/>
          </ac:spMkLst>
        </pc:spChg>
        <pc:picChg chg="add mod">
          <ac:chgData name="Eli Pereira" userId="dafc1d9013393b39" providerId="LiveId" clId="{7E2E226A-C84E-4912-89E2-2CA26F670CEE}" dt="2026-07-08T16:10:12.312" v="7002" actId="14100"/>
          <ac:picMkLst>
            <pc:docMk/>
            <pc:sldMk cId="1424087263" sldId="260"/>
            <ac:picMk id="5" creationId="{F4DC8E06-9724-A81A-1AD7-3FBE992F95D4}"/>
          </ac:picMkLst>
        </pc:picChg>
      </pc:sldChg>
      <pc:sldChg chg="addSp modSp mod">
        <pc:chgData name="Eli Pereira" userId="dafc1d9013393b39" providerId="LiveId" clId="{7E2E226A-C84E-4912-89E2-2CA26F670CEE}" dt="2026-07-08T15:40:51.216" v="6835" actId="2711"/>
        <pc:sldMkLst>
          <pc:docMk/>
          <pc:sldMk cId="1382716628" sldId="262"/>
        </pc:sldMkLst>
        <pc:spChg chg="mod">
          <ac:chgData name="Eli Pereira" userId="dafc1d9013393b39" providerId="LiveId" clId="{7E2E226A-C84E-4912-89E2-2CA26F670CEE}" dt="2026-07-08T15:40:36.838" v="6834" actId="2711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Eli Pereira" userId="dafc1d9013393b39" providerId="LiveId" clId="{7E2E226A-C84E-4912-89E2-2CA26F670CEE}" dt="2026-07-08T15:40:51.216" v="6835" actId="2711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Eli Pereira" userId="dafc1d9013393b39" providerId="LiveId" clId="{7E2E226A-C84E-4912-89E2-2CA26F670CEE}" dt="2026-07-01T10:32:16.053" v="5063" actId="20577"/>
          <ac:spMkLst>
            <pc:docMk/>
            <pc:sldMk cId="1382716628" sldId="262"/>
            <ac:spMk id="6" creationId="{D67F205B-339C-9ECD-C1ED-AF8527764601}"/>
          </ac:spMkLst>
        </pc:spChg>
        <pc:picChg chg="add mod">
          <ac:chgData name="Eli Pereira" userId="dafc1d9013393b39" providerId="LiveId" clId="{7E2E226A-C84E-4912-89E2-2CA26F670CEE}" dt="2026-07-01T10:27:48.213" v="5009" actId="14100"/>
          <ac:picMkLst>
            <pc:docMk/>
            <pc:sldMk cId="1382716628" sldId="262"/>
            <ac:picMk id="5" creationId="{D5024EAD-4CEA-0704-E5A1-7C8E72193A5A}"/>
          </ac:picMkLst>
        </pc:picChg>
      </pc:sldChg>
      <pc:sldChg chg="modSp mod">
        <pc:chgData name="Eli Pereira" userId="dafc1d9013393b39" providerId="LiveId" clId="{7E2E226A-C84E-4912-89E2-2CA26F670CEE}" dt="2026-07-08T15:44:55.380" v="6860" actId="2711"/>
        <pc:sldMkLst>
          <pc:docMk/>
          <pc:sldMk cId="3970473306" sldId="264"/>
        </pc:sldMkLst>
        <pc:spChg chg="mod">
          <ac:chgData name="Eli Pereira" userId="dafc1d9013393b39" providerId="LiveId" clId="{7E2E226A-C84E-4912-89E2-2CA26F670CEE}" dt="2026-07-08T15:44:44.764" v="6859" actId="2711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Eli Pereira" userId="dafc1d9013393b39" providerId="LiveId" clId="{7E2E226A-C84E-4912-89E2-2CA26F670CEE}" dt="2026-07-08T15:44:55.380" v="6860" actId="2711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Eli Pereira" userId="dafc1d9013393b39" providerId="LiveId" clId="{7E2E226A-C84E-4912-89E2-2CA26F670CEE}" dt="2026-07-10T11:46:55.230" v="7006" actId="114"/>
        <pc:sldMkLst>
          <pc:docMk/>
          <pc:sldMk cId="359125969" sldId="265"/>
        </pc:sldMkLst>
        <pc:spChg chg="mod">
          <ac:chgData name="Eli Pereira" userId="dafc1d9013393b39" providerId="LiveId" clId="{7E2E226A-C84E-4912-89E2-2CA26F670CEE}" dt="2026-07-08T08:00:37.188" v="6247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Eli Pereira" userId="dafc1d9013393b39" providerId="LiveId" clId="{7E2E226A-C84E-4912-89E2-2CA26F670CEE}" dt="2026-07-10T11:46:55.230" v="7006" actId="114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Transition setBg modAnim">
        <pc:chgData name="Eli Pereira" userId="dafc1d9013393b39" providerId="LiveId" clId="{7E2E226A-C84E-4912-89E2-2CA26F670CEE}" dt="2026-07-10T11:54:17.959" v="7011"/>
        <pc:sldMkLst>
          <pc:docMk/>
          <pc:sldMk cId="2850782885" sldId="266"/>
        </pc:sldMkLst>
        <pc:picChg chg="mod modCrop">
          <ac:chgData name="Eli Pereira" userId="dafc1d9013393b39" providerId="LiveId" clId="{7E2E226A-C84E-4912-89E2-2CA26F670CEE}" dt="2026-07-10T11:54:17.959" v="7011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delSp modSp mod">
        <pc:chgData name="Eli Pereira" userId="dafc1d9013393b39" providerId="LiveId" clId="{7E2E226A-C84E-4912-89E2-2CA26F670CEE}" dt="2026-07-08T15:41:24.923" v="6838" actId="2711"/>
        <pc:sldMkLst>
          <pc:docMk/>
          <pc:sldMk cId="1917974163" sldId="267"/>
        </pc:sldMkLst>
        <pc:spChg chg="mod">
          <ac:chgData name="Eli Pereira" userId="dafc1d9013393b39" providerId="LiveId" clId="{7E2E226A-C84E-4912-89E2-2CA26F670CEE}" dt="2026-07-08T15:41:04.251" v="6836" actId="2711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Eli Pereira" userId="dafc1d9013393b39" providerId="LiveId" clId="{7E2E226A-C84E-4912-89E2-2CA26F670CEE}" dt="2026-07-08T15:41:24.923" v="6838" actId="2711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Eli Pereira" userId="dafc1d9013393b39" providerId="LiveId" clId="{7E2E226A-C84E-4912-89E2-2CA26F670CEE}" dt="2026-07-08T15:44:35.365" v="6858" actId="2711"/>
        <pc:sldMkLst>
          <pc:docMk/>
          <pc:sldMk cId="3645478630" sldId="268"/>
        </pc:sldMkLst>
        <pc:spChg chg="mod">
          <ac:chgData name="Eli Pereira" userId="dafc1d9013393b39" providerId="LiveId" clId="{7E2E226A-C84E-4912-89E2-2CA26F670CEE}" dt="2026-07-08T15:42:08.330" v="6844" actId="1076"/>
          <ac:spMkLst>
            <pc:docMk/>
            <pc:sldMk cId="3645478630" sldId="268"/>
            <ac:spMk id="2" creationId="{3FC915AA-9AD6-9DEC-20C0-9E11999F2E2F}"/>
          </ac:spMkLst>
        </pc:spChg>
        <pc:spChg chg="add mod">
          <ac:chgData name="Eli Pereira" userId="dafc1d9013393b39" providerId="LiveId" clId="{7E2E226A-C84E-4912-89E2-2CA26F670CEE}" dt="2026-07-08T15:43:36.305" v="6852" actId="2711"/>
          <ac:spMkLst>
            <pc:docMk/>
            <pc:sldMk cId="3645478630" sldId="268"/>
            <ac:spMk id="5" creationId="{AF996645-96E0-7C19-702B-855524B4D3A8}"/>
          </ac:spMkLst>
        </pc:spChg>
        <pc:spChg chg="add mod">
          <ac:chgData name="Eli Pereira" userId="dafc1d9013393b39" providerId="LiveId" clId="{7E2E226A-C84E-4912-89E2-2CA26F670CEE}" dt="2026-07-08T15:42:18.669" v="6845" actId="2711"/>
          <ac:spMkLst>
            <pc:docMk/>
            <pc:sldMk cId="3645478630" sldId="268"/>
            <ac:spMk id="26" creationId="{5366E606-211A-A859-7D52-1F46F6BAF5ED}"/>
          </ac:spMkLst>
        </pc:spChg>
        <pc:spChg chg="add mod">
          <ac:chgData name="Eli Pereira" userId="dafc1d9013393b39" providerId="LiveId" clId="{7E2E226A-C84E-4912-89E2-2CA26F670CEE}" dt="2026-07-08T15:44:35.365" v="6858" actId="2711"/>
          <ac:spMkLst>
            <pc:docMk/>
            <pc:sldMk cId="3645478630" sldId="268"/>
            <ac:spMk id="29" creationId="{81DA1A24-A295-37BE-78D3-C153CA486A74}"/>
          </ac:spMkLst>
        </pc:spChg>
        <pc:spChg chg="add mod">
          <ac:chgData name="Eli Pereira" userId="dafc1d9013393b39" providerId="LiveId" clId="{7E2E226A-C84E-4912-89E2-2CA26F670CEE}" dt="2026-07-08T15:44:29.297" v="6857" actId="2711"/>
          <ac:spMkLst>
            <pc:docMk/>
            <pc:sldMk cId="3645478630" sldId="268"/>
            <ac:spMk id="31" creationId="{87AE0BF8-D4A8-29C4-BD57-3F629A6B614C}"/>
          </ac:spMkLst>
        </pc:spChg>
        <pc:spChg chg="add mod">
          <ac:chgData name="Eli Pereira" userId="dafc1d9013393b39" providerId="LiveId" clId="{7E2E226A-C84E-4912-89E2-2CA26F670CEE}" dt="2026-07-08T15:42:25.679" v="6846" actId="2711"/>
          <ac:spMkLst>
            <pc:docMk/>
            <pc:sldMk cId="3645478630" sldId="268"/>
            <ac:spMk id="33" creationId="{922D1A06-13BE-3A38-A20E-F776660F93D4}"/>
          </ac:spMkLst>
        </pc:spChg>
        <pc:spChg chg="add del mod">
          <ac:chgData name="Eli Pereira" userId="dafc1d9013393b39" providerId="LiveId" clId="{7E2E226A-C84E-4912-89E2-2CA26F670CEE}" dt="2026-07-08T15:42:36.265" v="6847" actId="2711"/>
          <ac:spMkLst>
            <pc:docMk/>
            <pc:sldMk cId="3645478630" sldId="268"/>
            <ac:spMk id="36" creationId="{DE7FB4B9-3ECC-9FF8-2242-FF1C288F7749}"/>
          </ac:spMkLst>
        </pc:spChg>
        <pc:spChg chg="add mod">
          <ac:chgData name="Eli Pereira" userId="dafc1d9013393b39" providerId="LiveId" clId="{7E2E226A-C84E-4912-89E2-2CA26F670CEE}" dt="2026-07-08T15:44:08.051" v="6855" actId="2711"/>
          <ac:spMkLst>
            <pc:docMk/>
            <pc:sldMk cId="3645478630" sldId="268"/>
            <ac:spMk id="38" creationId="{0488786E-7CC4-A40D-5875-39906ECBB8C1}"/>
          </ac:spMkLst>
        </pc:spChg>
        <pc:spChg chg="add mod">
          <ac:chgData name="Eli Pereira" userId="dafc1d9013393b39" providerId="LiveId" clId="{7E2E226A-C84E-4912-89E2-2CA26F670CEE}" dt="2026-07-08T15:43:48.114" v="6853" actId="2711"/>
          <ac:spMkLst>
            <pc:docMk/>
            <pc:sldMk cId="3645478630" sldId="268"/>
            <ac:spMk id="40" creationId="{F3279133-5F32-9A32-261E-7DF721187D9C}"/>
          </ac:spMkLst>
        </pc:spChg>
        <pc:spChg chg="add mod">
          <ac:chgData name="Eli Pereira" userId="dafc1d9013393b39" providerId="LiveId" clId="{7E2E226A-C84E-4912-89E2-2CA26F670CEE}" dt="2026-07-08T15:42:45.294" v="6848" actId="2711"/>
          <ac:spMkLst>
            <pc:docMk/>
            <pc:sldMk cId="3645478630" sldId="268"/>
            <ac:spMk id="41" creationId="{F1A11268-9639-81E6-BBBE-8BBB3AFA2BBF}"/>
          </ac:spMkLst>
        </pc:spChg>
        <pc:spChg chg="add mod">
          <ac:chgData name="Eli Pereira" userId="dafc1d9013393b39" providerId="LiveId" clId="{7E2E226A-C84E-4912-89E2-2CA26F670CEE}" dt="2026-07-08T15:43:56.914" v="6854" actId="2711"/>
          <ac:spMkLst>
            <pc:docMk/>
            <pc:sldMk cId="3645478630" sldId="268"/>
            <ac:spMk id="50" creationId="{36F47E88-D8E1-6453-113D-6CB1234347A5}"/>
          </ac:spMkLst>
        </pc:spChg>
        <pc:spChg chg="add mod">
          <ac:chgData name="Eli Pereira" userId="dafc1d9013393b39" providerId="LiveId" clId="{7E2E226A-C84E-4912-89E2-2CA26F670CEE}" dt="2026-07-08T15:43:11.342" v="6849" actId="2711"/>
          <ac:spMkLst>
            <pc:docMk/>
            <pc:sldMk cId="3645478630" sldId="268"/>
            <ac:spMk id="62" creationId="{ABE47E83-2E84-FC23-6932-216124D22C64}"/>
          </ac:spMkLst>
        </pc:spChg>
        <pc:spChg chg="add mod">
          <ac:chgData name="Eli Pereira" userId="dafc1d9013393b39" providerId="LiveId" clId="{7E2E226A-C84E-4912-89E2-2CA26F670CEE}" dt="2026-07-08T15:43:22.160" v="6850" actId="2711"/>
          <ac:spMkLst>
            <pc:docMk/>
            <pc:sldMk cId="3645478630" sldId="268"/>
            <ac:spMk id="64" creationId="{DCCFD6AE-08F3-169F-7921-AB9A1CB14F65}"/>
          </ac:spMkLst>
        </pc:spChg>
        <pc:spChg chg="add mod">
          <ac:chgData name="Eli Pereira" userId="dafc1d9013393b39" providerId="LiveId" clId="{7E2E226A-C84E-4912-89E2-2CA26F670CEE}" dt="2026-07-08T15:44:20.092" v="6856" actId="2711"/>
          <ac:spMkLst>
            <pc:docMk/>
            <pc:sldMk cId="3645478630" sldId="268"/>
            <ac:spMk id="65" creationId="{A5EE5681-A41C-A5B9-DAA9-C842CF308CC0}"/>
          </ac:spMkLst>
        </pc:spChg>
        <pc:cxnChg chg="add mod">
          <ac:chgData name="Eli Pereira" userId="dafc1d9013393b39" providerId="LiveId" clId="{7E2E226A-C84E-4912-89E2-2CA26F670CEE}" dt="2026-07-01T13:44:49.700" v="5158" actId="1076"/>
          <ac:cxnSpMkLst>
            <pc:docMk/>
            <pc:sldMk cId="3645478630" sldId="268"/>
            <ac:cxnSpMk id="13" creationId="{2EB1DDDA-052E-D25A-EA88-7041D3726F63}"/>
          </ac:cxnSpMkLst>
        </pc:cxnChg>
        <pc:cxnChg chg="add mod">
          <ac:chgData name="Eli Pereira" userId="dafc1d9013393b39" providerId="LiveId" clId="{7E2E226A-C84E-4912-89E2-2CA26F670CEE}" dt="2026-07-01T15:43:04.650" v="5834" actId="1076"/>
          <ac:cxnSpMkLst>
            <pc:docMk/>
            <pc:sldMk cId="3645478630" sldId="268"/>
            <ac:cxnSpMk id="15" creationId="{D223DFCA-65CD-A9E6-BC8C-50EFF10A49AB}"/>
          </ac:cxnSpMkLst>
        </pc:cxnChg>
        <pc:cxnChg chg="add mod">
          <ac:chgData name="Eli Pereira" userId="dafc1d9013393b39" providerId="LiveId" clId="{7E2E226A-C84E-4912-89E2-2CA26F670CEE}" dt="2026-07-01T15:05:36.456" v="5509" actId="1076"/>
          <ac:cxnSpMkLst>
            <pc:docMk/>
            <pc:sldMk cId="3645478630" sldId="268"/>
            <ac:cxnSpMk id="19" creationId="{BA83DE97-6BB9-A875-8648-646C26663EE2}"/>
          </ac:cxnSpMkLst>
        </pc:cxnChg>
        <pc:cxnChg chg="add mod">
          <ac:chgData name="Eli Pereira" userId="dafc1d9013393b39" providerId="LiveId" clId="{7E2E226A-C84E-4912-89E2-2CA26F670CEE}" dt="2026-07-08T07:10:47.059" v="5841" actId="14100"/>
          <ac:cxnSpMkLst>
            <pc:docMk/>
            <pc:sldMk cId="3645478630" sldId="268"/>
            <ac:cxnSpMk id="21" creationId="{A2AF6C80-F8BB-7A15-057E-7914DC16274E}"/>
          </ac:cxnSpMkLst>
        </pc:cxnChg>
        <pc:cxnChg chg="add mod">
          <ac:chgData name="Eli Pereira" userId="dafc1d9013393b39" providerId="LiveId" clId="{7E2E226A-C84E-4912-89E2-2CA26F670CEE}" dt="2026-07-08T07:20:29.050" v="5921" actId="14100"/>
          <ac:cxnSpMkLst>
            <pc:docMk/>
            <pc:sldMk cId="3645478630" sldId="268"/>
            <ac:cxnSpMk id="24" creationId="{8353BEC9-3A53-6637-6D47-D08000B2FAAE}"/>
          </ac:cxnSpMkLst>
        </pc:cxnChg>
        <pc:cxnChg chg="add mod">
          <ac:chgData name="Eli Pereira" userId="dafc1d9013393b39" providerId="LiveId" clId="{7E2E226A-C84E-4912-89E2-2CA26F670CEE}" dt="2026-07-08T07:12:42.092" v="5854" actId="1076"/>
          <ac:cxnSpMkLst>
            <pc:docMk/>
            <pc:sldMk cId="3645478630" sldId="268"/>
            <ac:cxnSpMk id="43" creationId="{F682DE13-0F86-25CB-7BBD-7433E350D121}"/>
          </ac:cxnSpMkLst>
        </pc:cxnChg>
        <pc:cxnChg chg="add mod">
          <ac:chgData name="Eli Pereira" userId="dafc1d9013393b39" providerId="LiveId" clId="{7E2E226A-C84E-4912-89E2-2CA26F670CEE}" dt="2026-07-08T07:14:37.489" v="5867" actId="1076"/>
          <ac:cxnSpMkLst>
            <pc:docMk/>
            <pc:sldMk cId="3645478630" sldId="268"/>
            <ac:cxnSpMk id="46" creationId="{B95D9685-FF85-226D-4253-AA14EE974269}"/>
          </ac:cxnSpMkLst>
        </pc:cxnChg>
        <pc:cxnChg chg="add mod">
          <ac:chgData name="Eli Pereira" userId="dafc1d9013393b39" providerId="LiveId" clId="{7E2E226A-C84E-4912-89E2-2CA26F670CEE}" dt="2026-07-08T07:14:29.892" v="5866" actId="1076"/>
          <ac:cxnSpMkLst>
            <pc:docMk/>
            <pc:sldMk cId="3645478630" sldId="268"/>
            <ac:cxnSpMk id="57" creationId="{998532C2-8D7F-4E8D-CB6F-32A8E0E1F486}"/>
          </ac:cxnSpMkLst>
        </pc:cxnChg>
        <pc:cxnChg chg="add mod">
          <ac:chgData name="Eli Pereira" userId="dafc1d9013393b39" providerId="LiveId" clId="{7E2E226A-C84E-4912-89E2-2CA26F670CEE}" dt="2026-07-08T07:13:48.543" v="5861" actId="1076"/>
          <ac:cxnSpMkLst>
            <pc:docMk/>
            <pc:sldMk cId="3645478630" sldId="268"/>
            <ac:cxnSpMk id="59" creationId="{A7BAE8DF-26C2-E302-C22C-2266B40C607C}"/>
          </ac:cxnSpMkLst>
        </pc:cxnChg>
        <pc:cxnChg chg="add mod">
          <ac:chgData name="Eli Pereira" userId="dafc1d9013393b39" providerId="LiveId" clId="{7E2E226A-C84E-4912-89E2-2CA26F670CEE}" dt="2026-07-01T15:43:32.697" v="5839" actId="1076"/>
          <ac:cxnSpMkLst>
            <pc:docMk/>
            <pc:sldMk cId="3645478630" sldId="268"/>
            <ac:cxnSpMk id="61" creationId="{6FE0AB43-CC60-67A8-B66C-A14C7524FD57}"/>
          </ac:cxnSpMkLst>
        </pc:cxnChg>
        <pc:cxnChg chg="add mod">
          <ac:chgData name="Eli Pereira" userId="dafc1d9013393b39" providerId="LiveId" clId="{7E2E226A-C84E-4912-89E2-2CA26F670CEE}" dt="2026-07-01T15:35:36.833" v="5821" actId="1582"/>
          <ac:cxnSpMkLst>
            <pc:docMk/>
            <pc:sldMk cId="3645478630" sldId="268"/>
            <ac:cxnSpMk id="67" creationId="{AB57319A-00B5-3051-D8CE-B0ACA0A18A65}"/>
          </ac:cxnSpMkLst>
        </pc:cxnChg>
        <pc:cxnChg chg="add mod">
          <ac:chgData name="Eli Pereira" userId="dafc1d9013393b39" providerId="LiveId" clId="{7E2E226A-C84E-4912-89E2-2CA26F670CEE}" dt="2026-07-08T07:12:54.344" v="5856" actId="1076"/>
          <ac:cxnSpMkLst>
            <pc:docMk/>
            <pc:sldMk cId="3645478630" sldId="268"/>
            <ac:cxnSpMk id="68" creationId="{57423B97-5709-067A-DBE3-876A1FDB8FF3}"/>
          </ac:cxnSpMkLst>
        </pc:cxnChg>
        <pc:cxnChg chg="add mod">
          <ac:chgData name="Eli Pereira" userId="dafc1d9013393b39" providerId="LiveId" clId="{7E2E226A-C84E-4912-89E2-2CA26F670CEE}" dt="2026-07-08T07:15:17.406" v="5870" actId="1076"/>
          <ac:cxnSpMkLst>
            <pc:docMk/>
            <pc:sldMk cId="3645478630" sldId="268"/>
            <ac:cxnSpMk id="70" creationId="{61CFD94E-4774-4B1E-7B42-CF0FB827F596}"/>
          </ac:cxnSpMkLst>
        </pc:cxnChg>
      </pc:sldChg>
      <pc:sldChg chg="new del">
        <pc:chgData name="Eli Pereira" userId="dafc1d9013393b39" providerId="LiveId" clId="{7E2E226A-C84E-4912-89E2-2CA26F670CEE}" dt="2026-07-14T07:38:20.828" v="7047" actId="2696"/>
        <pc:sldMkLst>
          <pc:docMk/>
          <pc:sldMk cId="3735125096" sldId="269"/>
        </pc:sldMkLst>
      </pc:sldChg>
      <pc:sldMasterChg chg="setBg">
        <pc:chgData name="Eli Pereira" userId="dafc1d9013393b39" providerId="LiveId" clId="{7E2E226A-C84E-4912-89E2-2CA26F670CEE}" dt="2026-07-01T10:12:59.041" v="4983"/>
        <pc:sldMasterMkLst>
          <pc:docMk/>
          <pc:sldMasterMk cId="2936958270" sldId="2147483713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052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isworld.com/blog/3-step-pestle-analysis/99/1127/" TargetMode="External"/><Relationship Id="rId7" Type="http://schemas.openxmlformats.org/officeDocument/2006/relationships/hyperlink" Target="https://www.wevalgo.com/know-how/opex-assessment-tools/problem-solving/5w2h-method" TargetMode="External"/><Relationship Id="rId2" Type="http://schemas.openxmlformats.org/officeDocument/2006/relationships/hyperlink" Target="https://djsresearch.co.uk/insights/organic-food-is-more-expensive-than-non-organic-survey-finds-02918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pestel-analysis.com/products/parkcake-pestle-analysis?_su_rec=uv0lJ_luK7OVbunoiMBbGUlD4RbfhFMbAx7bIXWywOrjWlgDXOCRw5S1996x1HFrDcuGvcj9QjTbJHgbvh39r9k_IyQl6ZDoiVD5S_cERK0wCttvVrxi3JQ-tVhBkXbl05AaiyHo8yNCK-_ocd-aqkORSVUo_98x-fnRrWgBGnfMUZku3JJtiJZLeCZ4Q5cygt_N2UEwIpYKsNHOOi100op0jy-P5lYkn1U_UWGUTj_qOEajAKEV5QBWuHU8&amp;_su_rec_id=1ad51d8e-c2de-4e9c-a87d-5cfe1c11644c-1781796534" TargetMode="External"/><Relationship Id="rId5" Type="http://schemas.openxmlformats.org/officeDocument/2006/relationships/hyperlink" Target="https://pestleanalysis.com/pestle-analysis-of-the-bakery-industry/" TargetMode="External"/><Relationship Id="rId4" Type="http://schemas.openxmlformats.org/officeDocument/2006/relationships/hyperlink" Target="https://ideascale.com/blog/what-is-a-fishbone-diagram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5713" y="1062074"/>
            <a:ext cx="9020070" cy="418316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LCLM4004_LON</a:t>
            </a:r>
            <a:b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 Moura Pereira</a:t>
            </a:r>
            <a:b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2533732</a:t>
            </a:r>
            <a:b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Anita Nan</a:t>
            </a:r>
            <a:b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157" y="863600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81418" y="1876425"/>
            <a:ext cx="8729581" cy="411797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3563" y="375025"/>
            <a:ext cx="8915399" cy="811605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65532" y="1585726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 will talk about: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Basil’s bakery decreasing sales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history of the Basil’s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Conduct  5w2h  problem: nature and scope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Conduct PASTLE  Analysis: Basil’s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Explain the causes and effect with </a:t>
            </a:r>
            <a:r>
              <a:rPr lang="en-GB" b="1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diagram </a:t>
            </a:r>
            <a:endParaRPr lang="en-GB" b="1" dirty="0">
              <a:solidFill>
                <a:srgbClr val="595959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595959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595959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 Fishbone diagram also known as an Ishikawa diagram, is a powerful causal analysis tool created to find the root causes of complex problems (Ideascale, 2023)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595959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Owners: 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small independent business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Located in a shopping retail park in Coventry, UK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Sells contemporary styled cakes, pastries and breads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Prides himself on sourcing high quality organic ingredients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9037" y="1282978"/>
            <a:ext cx="10311916" cy="6504451"/>
          </a:xfrm>
        </p:spPr>
        <p:txBody>
          <a:bodyPr numCol="2"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Local shoppers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Retail park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Officer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Warehouse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suppliers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sales significant decreased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Retail park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Coventry, UK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Why: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Lockdown restrictions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Less people visiting the retail park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Shops in the retail park closes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Most loyal customers now work from home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 do not offer’s delivery service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Customer's can not pre-order the products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affordable supplier  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Automation of  the bakery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25% below the 2019 figures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he diagram visually represents the 5 W2H questioning method, outlining the key steps in gathering and analyzing data to understand a situation or problem.&#10;&#10;AI-generated content may be incorrect.">
            <a:extLst>
              <a:ext uri="{FF2B5EF4-FFF2-40B4-BE49-F238E27FC236}">
                <a16:creationId xmlns:a16="http://schemas.microsoft.com/office/drawing/2014/main" id="{F4DC8E06-9724-A81A-1AD7-3FBE992F95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10178716" y="5060789"/>
            <a:ext cx="2001515" cy="12178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6E4E22-1C28-8155-77F5-7A4337FB7F2E}"/>
              </a:ext>
            </a:extLst>
          </p:cNvPr>
          <p:cNvSpPr txBox="1"/>
          <p:nvPr/>
        </p:nvSpPr>
        <p:spPr>
          <a:xfrm>
            <a:off x="9441035" y="6278664"/>
            <a:ext cx="2739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</a:rPr>
              <a:t>(Wevalgo,2017-2026)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1117092"/>
            <a:ext cx="9409329" cy="46238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has access to political stability to rum the business and expand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complies with the regulations and laws</a:t>
            </a:r>
          </a:p>
          <a:p>
            <a:endParaRPr lang="en-GB" b="1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of the ingredients to bake (flour, sugar, butter) has increase the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the price of Basil’s bakery products might lead to low profit </a:t>
            </a:r>
          </a:p>
          <a:p>
            <a:endParaRPr lang="en-GB" sz="1800" b="1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people are demanding for high quality and healthy food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of cultural diversity to the bakery (Pestle Analysis,2026)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he image depicts a PESTLE analysis diagram, which is a strategic tool used to evaluate external factors affecting an organization, arranged in a circular format with the categories: Political, Economic, Social, Technological, Legal, and Environmental.&#10;&#10;AI-generated content may be incorrect.">
            <a:extLst>
              <a:ext uri="{FF2B5EF4-FFF2-40B4-BE49-F238E27FC236}">
                <a16:creationId xmlns:a16="http://schemas.microsoft.com/office/drawing/2014/main" id="{D5024EAD-4CEA-0704-E5A1-7C8E72193A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175" y="3577212"/>
            <a:ext cx="2476825" cy="32423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7F205B-339C-9ECD-C1ED-AF8527764601}"/>
              </a:ext>
            </a:extLst>
          </p:cNvPr>
          <p:cNvSpPr txBox="1"/>
          <p:nvPr/>
        </p:nvSpPr>
        <p:spPr>
          <a:xfrm>
            <a:off x="8642466" y="5987143"/>
            <a:ext cx="2311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</a:rPr>
              <a:t>(Ibisworld, 2026)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419" y="633440"/>
            <a:ext cx="9921394" cy="128089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7802" y="1546010"/>
            <a:ext cx="9634011" cy="485191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automation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E-commerce and digital sales channels</a:t>
            </a:r>
          </a:p>
          <a:p>
            <a:pPr marL="0" indent="0">
              <a:buNone/>
            </a:pPr>
            <a:endParaRPr lang="en-GB" b="1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legislation and waste management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bakery must follow food safety and hygiene regulations</a:t>
            </a:r>
          </a:p>
          <a:p>
            <a:pPr marL="0" indent="0">
              <a:buNone/>
            </a:pPr>
            <a:endParaRPr lang="en-GB" b="1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is sourcing raw bakery products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consumption and carbon footprint  (Pestle Analysis Example, 2026)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73" y="732169"/>
            <a:ext cx="10087707" cy="741969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 (Fishbone diagram)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F996645-96E0-7C19-702B-855524B4D3A8}"/>
              </a:ext>
            </a:extLst>
          </p:cNvPr>
          <p:cNvSpPr/>
          <p:nvPr/>
        </p:nvSpPr>
        <p:spPr>
          <a:xfrm>
            <a:off x="9180047" y="2993166"/>
            <a:ext cx="2910598" cy="1158721"/>
          </a:xfrm>
          <a:prstGeom prst="triangle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Decreasing</a:t>
            </a: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EB1DDDA-052E-D25A-EA88-7041D3726F63}"/>
              </a:ext>
            </a:extLst>
          </p:cNvPr>
          <p:cNvCxnSpPr/>
          <p:nvPr/>
        </p:nvCxnSpPr>
        <p:spPr>
          <a:xfrm>
            <a:off x="2506224" y="3871128"/>
            <a:ext cx="686302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223DFCA-65CD-A9E6-BC8C-50EFF10A49AB}"/>
              </a:ext>
            </a:extLst>
          </p:cNvPr>
          <p:cNvCxnSpPr/>
          <p:nvPr/>
        </p:nvCxnSpPr>
        <p:spPr>
          <a:xfrm>
            <a:off x="2865156" y="2351270"/>
            <a:ext cx="1396721" cy="145701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A83DE97-6BB9-A875-8648-646C26663EE2}"/>
              </a:ext>
            </a:extLst>
          </p:cNvPr>
          <p:cNvCxnSpPr>
            <a:cxnSpLocks/>
          </p:cNvCxnSpPr>
          <p:nvPr/>
        </p:nvCxnSpPr>
        <p:spPr>
          <a:xfrm>
            <a:off x="6043326" y="2111447"/>
            <a:ext cx="1607735" cy="166775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A2AF6C80-F8BB-7A15-057E-7914DC16274E}"/>
              </a:ext>
            </a:extLst>
          </p:cNvPr>
          <p:cNvCxnSpPr>
            <a:cxnSpLocks/>
          </p:cNvCxnSpPr>
          <p:nvPr/>
        </p:nvCxnSpPr>
        <p:spPr>
          <a:xfrm flipV="1">
            <a:off x="2585520" y="3967827"/>
            <a:ext cx="1604771" cy="152980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353BEC9-3A53-6637-6D47-D08000B2FAAE}"/>
              </a:ext>
            </a:extLst>
          </p:cNvPr>
          <p:cNvCxnSpPr>
            <a:cxnSpLocks/>
          </p:cNvCxnSpPr>
          <p:nvPr/>
        </p:nvCxnSpPr>
        <p:spPr>
          <a:xfrm flipV="1">
            <a:off x="5787518" y="3967827"/>
            <a:ext cx="1698858" cy="193196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5366E606-211A-A859-7D52-1F46F6BAF5ED}"/>
              </a:ext>
            </a:extLst>
          </p:cNvPr>
          <p:cNvSpPr/>
          <p:nvPr/>
        </p:nvSpPr>
        <p:spPr>
          <a:xfrm>
            <a:off x="1636782" y="1482605"/>
            <a:ext cx="1860117" cy="87446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solidFill>
                  <a:srgbClr val="595959"/>
                </a:solidFill>
              </a:rPr>
              <a:t>    </a:t>
            </a:r>
            <a:r>
              <a:rPr lang="en-GB" sz="20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  <a:r>
              <a:rPr lang="en-GB" sz="2000" b="1" dirty="0">
                <a:solidFill>
                  <a:srgbClr val="595959"/>
                </a:solidFill>
              </a:rPr>
              <a:t>   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1DA1A24-A295-37BE-78D3-C153CA486A74}"/>
              </a:ext>
            </a:extLst>
          </p:cNvPr>
          <p:cNvSpPr/>
          <p:nvPr/>
        </p:nvSpPr>
        <p:spPr>
          <a:xfrm>
            <a:off x="4330627" y="5777182"/>
            <a:ext cx="1789446" cy="87446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7AE0BF8-D4A8-29C4-BD57-3F629A6B614C}"/>
              </a:ext>
            </a:extLst>
          </p:cNvPr>
          <p:cNvSpPr/>
          <p:nvPr/>
        </p:nvSpPr>
        <p:spPr>
          <a:xfrm>
            <a:off x="1633311" y="5528897"/>
            <a:ext cx="1789447" cy="87446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922D1A06-13BE-3A38-A20E-F776660F93D4}"/>
              </a:ext>
            </a:extLst>
          </p:cNvPr>
          <p:cNvSpPr/>
          <p:nvPr/>
        </p:nvSpPr>
        <p:spPr>
          <a:xfrm>
            <a:off x="4783186" y="1276611"/>
            <a:ext cx="1860117" cy="87446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E7FB4B9-3ECC-9FF8-2242-FF1C288F7749}"/>
              </a:ext>
            </a:extLst>
          </p:cNvPr>
          <p:cNvSpPr txBox="1"/>
          <p:nvPr/>
        </p:nvSpPr>
        <p:spPr>
          <a:xfrm>
            <a:off x="3485642" y="2173393"/>
            <a:ext cx="2388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Loyal customers working from home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488786E-7CC4-A40D-5875-39906ECBB8C1}"/>
              </a:ext>
            </a:extLst>
          </p:cNvPr>
          <p:cNvSpPr txBox="1"/>
          <p:nvPr/>
        </p:nvSpPr>
        <p:spPr>
          <a:xfrm>
            <a:off x="4182747" y="4006396"/>
            <a:ext cx="2856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provide delivery services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3279133-5F32-9A32-261E-7DF721187D9C}"/>
              </a:ext>
            </a:extLst>
          </p:cNvPr>
          <p:cNvSpPr txBox="1"/>
          <p:nvPr/>
        </p:nvSpPr>
        <p:spPr>
          <a:xfrm>
            <a:off x="7189798" y="4335948"/>
            <a:ext cx="3271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Organic products increase</a:t>
            </a:r>
          </a:p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(Djsresearch,2016)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1A11268-9639-81E6-BBBE-8BBB3AFA2BBF}"/>
              </a:ext>
            </a:extLst>
          </p:cNvPr>
          <p:cNvSpPr txBox="1"/>
          <p:nvPr/>
        </p:nvSpPr>
        <p:spPr>
          <a:xfrm>
            <a:off x="4005665" y="2897058"/>
            <a:ext cx="28997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 people  visiting the retail park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682DE13-0F86-25CB-7BBD-7433E350D121}"/>
              </a:ext>
            </a:extLst>
          </p:cNvPr>
          <p:cNvCxnSpPr>
            <a:cxnSpLocks/>
          </p:cNvCxnSpPr>
          <p:nvPr/>
        </p:nvCxnSpPr>
        <p:spPr>
          <a:xfrm>
            <a:off x="3359122" y="2852272"/>
            <a:ext cx="221792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95D9685-FF85-226D-4253-AA14EE974269}"/>
              </a:ext>
            </a:extLst>
          </p:cNvPr>
          <p:cNvCxnSpPr>
            <a:cxnSpLocks/>
          </p:cNvCxnSpPr>
          <p:nvPr/>
        </p:nvCxnSpPr>
        <p:spPr>
          <a:xfrm>
            <a:off x="4032363" y="3543388"/>
            <a:ext cx="26939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36F47E88-D8E1-6453-113D-6CB1234347A5}"/>
              </a:ext>
            </a:extLst>
          </p:cNvPr>
          <p:cNvSpPr txBox="1"/>
          <p:nvPr/>
        </p:nvSpPr>
        <p:spPr>
          <a:xfrm>
            <a:off x="6488145" y="5293259"/>
            <a:ext cx="4752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of stock unpredictability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98532C2-8D7F-4E8D-CB6F-32A8E0E1F486}"/>
              </a:ext>
            </a:extLst>
          </p:cNvPr>
          <p:cNvCxnSpPr>
            <a:cxnSpLocks/>
          </p:cNvCxnSpPr>
          <p:nvPr/>
        </p:nvCxnSpPr>
        <p:spPr>
          <a:xfrm>
            <a:off x="5937736" y="5731016"/>
            <a:ext cx="3555310" cy="2497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A7BAE8DF-26C2-E302-C22C-2266B40C607C}"/>
              </a:ext>
            </a:extLst>
          </p:cNvPr>
          <p:cNvCxnSpPr/>
          <p:nvPr/>
        </p:nvCxnSpPr>
        <p:spPr>
          <a:xfrm>
            <a:off x="6481052" y="5116448"/>
            <a:ext cx="35104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6FE0AB43-CC60-67A8-B66C-A14C7524FD57}"/>
              </a:ext>
            </a:extLst>
          </p:cNvPr>
          <p:cNvCxnSpPr/>
          <p:nvPr/>
        </p:nvCxnSpPr>
        <p:spPr>
          <a:xfrm>
            <a:off x="3538606" y="4652727"/>
            <a:ext cx="255739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ABE47E83-2E84-FC23-6932-216124D22C64}"/>
              </a:ext>
            </a:extLst>
          </p:cNvPr>
          <p:cNvSpPr txBox="1"/>
          <p:nvPr/>
        </p:nvSpPr>
        <p:spPr>
          <a:xfrm>
            <a:off x="6380703" y="2243003"/>
            <a:ext cx="312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automation machine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CCFD6AE-08F3-169F-7921-AB9A1CB14F65}"/>
              </a:ext>
            </a:extLst>
          </p:cNvPr>
          <p:cNvSpPr txBox="1"/>
          <p:nvPr/>
        </p:nvSpPr>
        <p:spPr>
          <a:xfrm>
            <a:off x="7189798" y="2759670"/>
            <a:ext cx="31250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provide customers services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A5EE5681-A41C-A5B9-DAA9-C842CF308CC0}"/>
              </a:ext>
            </a:extLst>
          </p:cNvPr>
          <p:cNvSpPr txBox="1"/>
          <p:nvPr/>
        </p:nvSpPr>
        <p:spPr>
          <a:xfrm>
            <a:off x="3230385" y="4793283"/>
            <a:ext cx="3150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have on-line shop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AB57319A-00B5-3051-D8CE-B0ACA0A18A65}"/>
              </a:ext>
            </a:extLst>
          </p:cNvPr>
          <p:cNvCxnSpPr/>
          <p:nvPr/>
        </p:nvCxnSpPr>
        <p:spPr>
          <a:xfrm>
            <a:off x="6550774" y="2612335"/>
            <a:ext cx="269371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57423B97-5709-067A-DBE3-876A1FDB8FF3}"/>
              </a:ext>
            </a:extLst>
          </p:cNvPr>
          <p:cNvCxnSpPr>
            <a:cxnSpLocks/>
          </p:cNvCxnSpPr>
          <p:nvPr/>
        </p:nvCxnSpPr>
        <p:spPr>
          <a:xfrm>
            <a:off x="7310240" y="3387983"/>
            <a:ext cx="1789358" cy="133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1CFD94E-4774-4B1E-7B42-CF0FB827F596}"/>
              </a:ext>
            </a:extLst>
          </p:cNvPr>
          <p:cNvCxnSpPr/>
          <p:nvPr/>
        </p:nvCxnSpPr>
        <p:spPr>
          <a:xfrm>
            <a:off x="2835892" y="5291021"/>
            <a:ext cx="269371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79647" y="1846184"/>
            <a:ext cx="8915399" cy="416052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presentation I talked about: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Conducted 5w2h analysis to understand the extend of the problem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Conducted PESTLE analysis  to understand  the external factors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Conducted the fishbone analysis to understand the causes and effects of the problem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9076" y="9545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7315" y="1381608"/>
            <a:ext cx="11220659" cy="524025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Djsresearch (2016)</a:t>
            </a:r>
            <a:r>
              <a:rPr lang="en-GB" sz="1800" dirty="0"/>
              <a:t>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Organic food is more expensive than non-organic, survey finds. </a:t>
            </a:r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17406D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Orga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nic food is more expensive than non-organic, survey</a:t>
            </a:r>
            <a:r>
              <a:rPr lang="en-GB" sz="1800" dirty="0">
                <a:solidFill>
                  <a:srgbClr val="85DFD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finds</a:t>
            </a:r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(Accessed:1 July 2026)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Ibisworld (2026)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How to conduct a PESTLE Analysis.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800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Conduct a PESTLE Analy</a:t>
            </a:r>
            <a:r>
              <a:rPr lang="en-GB" sz="1800" dirty="0">
                <a:solidFill>
                  <a:srgbClr val="17406D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sis</a:t>
            </a:r>
            <a:r>
              <a:rPr lang="en-GB" sz="1800" dirty="0">
                <a:solidFill>
                  <a:srgbClr val="17406D"/>
                </a:solidFill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(Accessed: 1 July 2026)</a:t>
            </a:r>
          </a:p>
          <a:p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IdeaScale (2023)</a:t>
            </a:r>
            <a:r>
              <a:rPr lang="en-GB" sz="1800" i="1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 is a fishbone diagram? definition, categories, types, examples and best practices</a:t>
            </a:r>
            <a:r>
              <a:rPr lang="en-GB" sz="1800" i="1" dirty="0">
                <a:solidFill>
                  <a:srgbClr val="595959"/>
                </a:solidFill>
              </a:rPr>
              <a:t>. </a:t>
            </a:r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1800" dirty="0">
                <a:solidFill>
                  <a:srgbClr val="595959"/>
                </a:solidFill>
              </a:rPr>
              <a:t>: 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a Fishbone Diagram? Definition, Categories, Examples and Best Practices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/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Accessed: 25 June 2026)</a:t>
            </a:r>
            <a:endParaRPr lang="en-GB" sz="18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/>
                <a:ea typeface="Roboto"/>
                <a:cs typeface="Roboto"/>
              </a:rPr>
              <a:t>Pestle Analysis (2026</a:t>
            </a:r>
            <a:r>
              <a:rPr lang="en-GB" sz="18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) Pestle Analysis of the bakery industry</a:t>
            </a:r>
            <a:r>
              <a:rPr lang="en-GB" sz="1800" i="1" dirty="0">
                <a:latin typeface="Arial"/>
                <a:ea typeface="Roboto"/>
                <a:cs typeface="Roboto"/>
              </a:rPr>
              <a:t>. A</a:t>
            </a:r>
            <a:r>
              <a:rPr lang="en-GB" sz="1800" dirty="0">
                <a:latin typeface="Arial"/>
                <a:ea typeface="Roboto"/>
                <a:cs typeface="Roboto"/>
              </a:rPr>
              <a:t>vailable at</a:t>
            </a:r>
            <a:r>
              <a:rPr lang="en-GB" sz="1800" dirty="0">
                <a:solidFill>
                  <a:srgbClr val="17406D"/>
                </a:solidFill>
                <a:latin typeface="Arial"/>
                <a:ea typeface="Roboto"/>
                <a:cs typeface="Roboto"/>
              </a:rPr>
              <a:t>: 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PESTLE Analysis of the Bakery Industry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(Accessed: 17 June 2026) </a:t>
            </a:r>
          </a:p>
          <a:p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 Example (2026</a:t>
            </a:r>
            <a:r>
              <a:rPr lang="en-GB" sz="1800" i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) Park Cake Bakeries Ltd. PESTLE Analysis</a:t>
            </a:r>
            <a:r>
              <a:rPr lang="en-GB" sz="1800" b="1" i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</a:t>
            </a:r>
            <a:r>
              <a:rPr lang="en-GB" sz="1800" b="1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PESTLE</a:t>
            </a:r>
            <a:r>
              <a:rPr lang="en-GB" sz="1800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Analysis of Park Cake Bakeries Ltd. – Pestel-analysis.com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18 June 2026)</a:t>
            </a:r>
          </a:p>
          <a:p>
            <a:r>
              <a:rPr lang="en-GB" sz="1800" dirty="0" err="1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Wevalgo</a:t>
            </a:r>
            <a:r>
              <a:rPr lang="en-GB" sz="1800" dirty="0">
                <a:solidFill>
                  <a:srgbClr val="595959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(2017-2026)</a:t>
            </a:r>
            <a:r>
              <a:rPr lang="en-GB" sz="1800" cap="all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5W2H or 5W1H methods</a:t>
            </a:r>
            <a:r>
              <a:rPr lang="en-GB" sz="1800" i="1" cap="all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how and when to use them</a:t>
            </a:r>
            <a:r>
              <a:rPr lang="en-GB" sz="1800" i="1" cap="all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i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</a:t>
            </a:r>
            <a:r>
              <a:rPr lang="en-GB" sz="18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vailable at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:</a:t>
            </a:r>
            <a:r>
              <a:rPr lang="en-GB" sz="1800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5W2H or 5W1H methods: how and when to use them</a:t>
            </a:r>
            <a:r>
              <a:rPr lang="en-GB" sz="1800" dirty="0">
                <a:solidFill>
                  <a:srgbClr val="17406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/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Accessed: 1 July 2026)</a:t>
            </a:r>
          </a:p>
          <a:p>
            <a:endParaRPr lang="en-GB" sz="1800" b="1" dirty="0"/>
          </a:p>
          <a:p>
            <a:endParaRPr lang="en-GB" sz="1800" i="1" dirty="0"/>
          </a:p>
          <a:p>
            <a:endParaRPr lang="en-GB" sz="1800" i="1" dirty="0"/>
          </a:p>
          <a:p>
            <a:br>
              <a:rPr lang="en-GB" sz="1800" dirty="0"/>
            </a:br>
            <a:endParaRPr lang="en-GB" sz="1800" b="1" dirty="0">
              <a:solidFill>
                <a:srgbClr val="595959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2443" r="174" b="3"/>
          <a:stretch>
            <a:fillRect/>
          </a:stretch>
        </p:blipFill>
        <p:spPr bwMode="auto">
          <a:xfrm>
            <a:off x="2390775" y="707710"/>
            <a:ext cx="6200471" cy="5588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35507</TotalTime>
  <Words>716</Words>
  <Application>Microsoft Office PowerPoint</Application>
  <PresentationFormat>Widescreen</PresentationFormat>
  <Paragraphs>118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Wisp</vt:lpstr>
      <vt:lpstr>Problem Solving and Decision Making LCLM4004_LON Eli Moura Pereira 2533732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Eli Pereira</cp:lastModifiedBy>
  <cp:revision>92</cp:revision>
  <dcterms:created xsi:type="dcterms:W3CDTF">2024-10-08T15:58:04Z</dcterms:created>
  <dcterms:modified xsi:type="dcterms:W3CDTF">2026-07-14T07:38:31Z</dcterms:modified>
</cp:coreProperties>
</file>